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68" r:id="rId1"/>
    <p:sldMasterId id="2147483910" r:id="rId2"/>
  </p:sldMasterIdLst>
  <p:notesMasterIdLst>
    <p:notesMasterId r:id="rId24"/>
  </p:notesMasterIdLst>
  <p:handoutMasterIdLst>
    <p:handoutMasterId r:id="rId25"/>
  </p:handoutMasterIdLst>
  <p:sldIdLst>
    <p:sldId id="256" r:id="rId3"/>
    <p:sldId id="267" r:id="rId4"/>
    <p:sldId id="290" r:id="rId5"/>
    <p:sldId id="291" r:id="rId6"/>
    <p:sldId id="358" r:id="rId7"/>
    <p:sldId id="360" r:id="rId8"/>
    <p:sldId id="361" r:id="rId9"/>
    <p:sldId id="362" r:id="rId10"/>
    <p:sldId id="363" r:id="rId11"/>
    <p:sldId id="364" r:id="rId12"/>
    <p:sldId id="365" r:id="rId13"/>
    <p:sldId id="366" r:id="rId14"/>
    <p:sldId id="367" r:id="rId15"/>
    <p:sldId id="371" r:id="rId16"/>
    <p:sldId id="369" r:id="rId17"/>
    <p:sldId id="372" r:id="rId18"/>
    <p:sldId id="373" r:id="rId19"/>
    <p:sldId id="292" r:id="rId20"/>
    <p:sldId id="294" r:id="rId21"/>
    <p:sldId id="293" r:id="rId22"/>
    <p:sldId id="295" r:id="rId23"/>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9696"/>
    <a:srgbClr val="808080"/>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howGuides="1">
      <p:cViewPr varScale="1">
        <p:scale>
          <a:sx n="69" d="100"/>
          <a:sy n="69" d="100"/>
        </p:scale>
        <p:origin x="696" y="66"/>
      </p:cViewPr>
      <p:guideLst>
        <p:guide orient="horz" pos="2160"/>
        <p:guide pos="3839"/>
        <p:guide pos="1007"/>
      </p:guideLst>
    </p:cSldViewPr>
  </p:slideViewPr>
  <p:notesTextViewPr>
    <p:cViewPr>
      <p:scale>
        <a:sx n="1" d="1"/>
        <a:sy n="1" d="1"/>
      </p:scale>
      <p:origin x="0" y="0"/>
    </p:cViewPr>
  </p:notesTextViewPr>
  <p:notesViewPr>
    <p:cSldViewPr showGuides="1">
      <p:cViewPr varScale="1">
        <p:scale>
          <a:sx n="72" d="100"/>
          <a:sy n="72" d="100"/>
        </p:scale>
        <p:origin x="31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AC0656-A062-43A4-B5E6-12A92C2AD68B}" type="doc">
      <dgm:prSet loTypeId="urn:microsoft.com/office/officeart/2005/8/layout/orgChart1" loCatId="hierarchy" qsTypeId="urn:microsoft.com/office/officeart/2005/8/quickstyle/simple1" qsCatId="simple" csTypeId="urn:microsoft.com/office/officeart/2005/8/colors/accent0_2" csCatId="mainScheme" phldr="1"/>
      <dgm:spPr/>
      <dgm:t>
        <a:bodyPr/>
        <a:lstStyle/>
        <a:p>
          <a:endParaRPr lang="es-CL"/>
        </a:p>
      </dgm:t>
    </dgm:pt>
    <dgm:pt modelId="{F365CB1F-A980-491C-BA8E-D29174B3B0EC}">
      <dgm:prSet phldrT="[Texto]" custT="1"/>
      <dgm:spPr/>
      <dgm:t>
        <a:bodyPr/>
        <a:lstStyle/>
        <a:p>
          <a:r>
            <a:rPr lang="es-MX" sz="2800" dirty="0">
              <a:solidFill>
                <a:schemeClr val="tx1"/>
              </a:solidFill>
              <a:latin typeface="Arial" panose="020B0604020202020204" pitchFamily="34" charset="0"/>
              <a:cs typeface="Arial" panose="020B0604020202020204" pitchFamily="34" charset="0"/>
            </a:rPr>
            <a:t>FUENTES DEL DIM</a:t>
          </a:r>
          <a:endParaRPr lang="es-CL" sz="2800" dirty="0">
            <a:solidFill>
              <a:schemeClr val="tx1"/>
            </a:solidFill>
            <a:latin typeface="Arial" panose="020B0604020202020204" pitchFamily="34" charset="0"/>
            <a:cs typeface="Arial" panose="020B0604020202020204" pitchFamily="34" charset="0"/>
          </a:endParaRPr>
        </a:p>
      </dgm:t>
    </dgm:pt>
    <dgm:pt modelId="{0B9E8F30-EF6F-4FC5-AFD7-B51A75744BF4}" type="parTrans" cxnId="{FA369C10-FAD8-4EF1-922E-751024E1B9C6}">
      <dgm:prSet/>
      <dgm:spPr/>
      <dgm:t>
        <a:bodyPr/>
        <a:lstStyle/>
        <a:p>
          <a:endParaRPr lang="es-CL"/>
        </a:p>
      </dgm:t>
    </dgm:pt>
    <dgm:pt modelId="{F6C75040-ECBC-4BB4-BA8D-DB2FF06F037F}" type="sibTrans" cxnId="{FA369C10-FAD8-4EF1-922E-751024E1B9C6}">
      <dgm:prSet/>
      <dgm:spPr/>
      <dgm:t>
        <a:bodyPr/>
        <a:lstStyle/>
        <a:p>
          <a:endParaRPr lang="es-CL"/>
        </a:p>
      </dgm:t>
    </dgm:pt>
    <dgm:pt modelId="{57C122A9-3EC9-449D-8BF1-B374DFD6472C}">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ES" sz="2000" dirty="0">
              <a:solidFill>
                <a:schemeClr val="bg1"/>
              </a:solidFill>
              <a:latin typeface="Arial" panose="020B0604020202020204" pitchFamily="34" charset="0"/>
              <a:cs typeface="Arial" panose="020B0604020202020204" pitchFamily="34" charset="0"/>
            </a:rPr>
            <a:t>Tratados, </a:t>
          </a:r>
          <a:r>
            <a:rPr lang="es-ES" sz="2000" dirty="0">
              <a:solidFill>
                <a:schemeClr val="tx1"/>
              </a:solidFill>
              <a:latin typeface="Arial" panose="020B0604020202020204" pitchFamily="34" charset="0"/>
              <a:cs typeface="Arial" panose="020B0604020202020204" pitchFamily="34" charset="0"/>
            </a:rPr>
            <a:t>convenciones o acuerdos</a:t>
          </a:r>
        </a:p>
        <a:p>
          <a:pPr lvl="0"/>
          <a:endParaRPr lang="es-CL" sz="1000" dirty="0"/>
        </a:p>
      </dgm:t>
    </dgm:pt>
    <dgm:pt modelId="{214DFCC6-20A7-427D-B1C5-FC2D4B05EB9A}" type="parTrans" cxnId="{2E443CFA-413A-48CB-BAE2-981D2400ADFE}">
      <dgm:prSet/>
      <dgm:spPr/>
      <dgm:t>
        <a:bodyPr/>
        <a:lstStyle/>
        <a:p>
          <a:endParaRPr lang="es-CL"/>
        </a:p>
      </dgm:t>
    </dgm:pt>
    <dgm:pt modelId="{C58AB375-C14C-442C-B46F-5313E693CE3B}" type="sibTrans" cxnId="{2E443CFA-413A-48CB-BAE2-981D2400ADFE}">
      <dgm:prSet/>
      <dgm:spPr/>
      <dgm:t>
        <a:bodyPr/>
        <a:lstStyle/>
        <a:p>
          <a:endParaRPr lang="es-CL"/>
        </a:p>
      </dgm:t>
    </dgm:pt>
    <dgm:pt modelId="{4696F43C-2611-473F-AC64-FCC5CAC36DB9}">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ES" sz="2000" dirty="0">
              <a:solidFill>
                <a:schemeClr val="tx1"/>
              </a:solidFill>
              <a:latin typeface="Arial" panose="020B0604020202020204" pitchFamily="34" charset="0"/>
              <a:cs typeface="Arial" panose="020B0604020202020204" pitchFamily="34" charset="0"/>
            </a:rPr>
            <a:t>Costumbre Internacional</a:t>
          </a:r>
        </a:p>
        <a:p>
          <a:pPr marL="0" lvl="0" defTabSz="488950">
            <a:lnSpc>
              <a:spcPct val="90000"/>
            </a:lnSpc>
            <a:spcBef>
              <a:spcPct val="0"/>
            </a:spcBef>
            <a:spcAft>
              <a:spcPct val="35000"/>
            </a:spcAft>
            <a:buNone/>
          </a:pPr>
          <a:endParaRPr lang="es-CL" sz="1000" dirty="0"/>
        </a:p>
      </dgm:t>
    </dgm:pt>
    <dgm:pt modelId="{700A4D04-3712-42F0-8B57-050891DCBBF2}" type="parTrans" cxnId="{C006363A-74F8-4ADA-85D2-F757BF5B588A}">
      <dgm:prSet/>
      <dgm:spPr/>
      <dgm:t>
        <a:bodyPr/>
        <a:lstStyle/>
        <a:p>
          <a:endParaRPr lang="es-CL"/>
        </a:p>
      </dgm:t>
    </dgm:pt>
    <dgm:pt modelId="{173CC8BE-56DB-487D-9B0D-C551711EC6F9}" type="sibTrans" cxnId="{C006363A-74F8-4ADA-85D2-F757BF5B588A}">
      <dgm:prSet/>
      <dgm:spPr/>
      <dgm:t>
        <a:bodyPr/>
        <a:lstStyle/>
        <a:p>
          <a:endParaRPr lang="es-CL"/>
        </a:p>
      </dgm:t>
    </dgm:pt>
    <dgm:pt modelId="{DBCC4681-9170-4930-AF80-69DA51B66A9F}">
      <dgm:prSet phldrT="[Texto]" custT="1"/>
      <dgm:spPr/>
      <dgm:t>
        <a:bodyPr/>
        <a:lstStyle/>
        <a:p>
          <a:r>
            <a:rPr lang="es-ES" sz="2000" dirty="0">
              <a:solidFill>
                <a:schemeClr val="tx1"/>
              </a:solidFill>
              <a:latin typeface="Arial" panose="020B0604020202020204" pitchFamily="34" charset="0"/>
              <a:cs typeface="Arial" panose="020B0604020202020204" pitchFamily="34" charset="0"/>
            </a:rPr>
            <a:t>Jurisprudencia</a:t>
          </a:r>
          <a:endParaRPr lang="es-CL" sz="2000" dirty="0">
            <a:solidFill>
              <a:schemeClr val="tx1"/>
            </a:solidFill>
          </a:endParaRPr>
        </a:p>
      </dgm:t>
    </dgm:pt>
    <dgm:pt modelId="{CF4516B2-2C8F-4CD0-80FF-61F183B8966F}" type="parTrans" cxnId="{CF05D1F9-A530-4903-80B4-7EE82E5F0E4C}">
      <dgm:prSet/>
      <dgm:spPr/>
      <dgm:t>
        <a:bodyPr/>
        <a:lstStyle/>
        <a:p>
          <a:endParaRPr lang="es-CL"/>
        </a:p>
      </dgm:t>
    </dgm:pt>
    <dgm:pt modelId="{D3DA4C42-465D-41D5-AC00-14D58AD683D3}" type="sibTrans" cxnId="{CF05D1F9-A530-4903-80B4-7EE82E5F0E4C}">
      <dgm:prSet/>
      <dgm:spPr/>
      <dgm:t>
        <a:bodyPr/>
        <a:lstStyle/>
        <a:p>
          <a:endParaRPr lang="es-CL"/>
        </a:p>
      </dgm:t>
    </dgm:pt>
    <dgm:pt modelId="{8AF3EC74-C5DC-490F-8A14-1E942BAE5241}">
      <dgm:prSet custT="1"/>
      <dgm:spPr/>
      <dgm:t>
        <a:bodyPr/>
        <a:lstStyle/>
        <a:p>
          <a:r>
            <a:rPr lang="es-ES" sz="2000" dirty="0">
              <a:solidFill>
                <a:schemeClr val="tx1"/>
              </a:solidFill>
              <a:latin typeface="Arial" panose="020B0604020202020204" pitchFamily="34" charset="0"/>
              <a:cs typeface="Arial" panose="020B0604020202020204" pitchFamily="34" charset="0"/>
            </a:rPr>
            <a:t>Doctrina</a:t>
          </a:r>
        </a:p>
      </dgm:t>
    </dgm:pt>
    <dgm:pt modelId="{FAEDE35F-6D38-4FEE-8732-169C606ACE66}" type="parTrans" cxnId="{E0DDD1A2-21AF-4744-AAA7-426C06E3DE75}">
      <dgm:prSet/>
      <dgm:spPr/>
      <dgm:t>
        <a:bodyPr/>
        <a:lstStyle/>
        <a:p>
          <a:endParaRPr lang="es-CL"/>
        </a:p>
      </dgm:t>
    </dgm:pt>
    <dgm:pt modelId="{ECC74DC9-ED30-4D50-BA9E-EC50CD3CDBBE}" type="sibTrans" cxnId="{E0DDD1A2-21AF-4744-AAA7-426C06E3DE75}">
      <dgm:prSet/>
      <dgm:spPr/>
      <dgm:t>
        <a:bodyPr/>
        <a:lstStyle/>
        <a:p>
          <a:endParaRPr lang="es-CL"/>
        </a:p>
      </dgm:t>
    </dgm:pt>
    <dgm:pt modelId="{AA85CEDE-24ED-4FC2-A7D7-2F765AA23D58}">
      <dgm:prSet/>
      <dgm:spPr/>
      <dgm:t>
        <a:bodyPr/>
        <a:lstStyle/>
        <a:p>
          <a:r>
            <a:rPr lang="es-MX" u="sng" dirty="0">
              <a:latin typeface="Arial" panose="020B0604020202020204" pitchFamily="34" charset="0"/>
              <a:cs typeface="Arial" panose="020B0604020202020204" pitchFamily="34" charset="0"/>
            </a:rPr>
            <a:t>EJEMPLOS</a:t>
          </a:r>
        </a:p>
        <a:p>
          <a:r>
            <a:rPr lang="es-MX" dirty="0">
              <a:latin typeface="Arial" panose="020B0604020202020204" pitchFamily="34" charset="0"/>
              <a:cs typeface="Arial" panose="020B0604020202020204" pitchFamily="34" charset="0"/>
            </a:rPr>
            <a:t>CONVEMAR, SOLAS, MARPOL </a:t>
          </a:r>
          <a:endParaRPr lang="es-CL" dirty="0">
            <a:latin typeface="Arial" panose="020B0604020202020204" pitchFamily="34" charset="0"/>
            <a:cs typeface="Arial" panose="020B0604020202020204" pitchFamily="34" charset="0"/>
          </a:endParaRPr>
        </a:p>
      </dgm:t>
    </dgm:pt>
    <dgm:pt modelId="{2CD7B1DF-5361-4017-8A44-EBDF2A8D3ABD}" type="parTrans" cxnId="{DB92A622-0187-40C7-95F6-219D2A0AFF58}">
      <dgm:prSet/>
      <dgm:spPr/>
      <dgm:t>
        <a:bodyPr/>
        <a:lstStyle/>
        <a:p>
          <a:endParaRPr lang="es-CL"/>
        </a:p>
      </dgm:t>
    </dgm:pt>
    <dgm:pt modelId="{DB3A3405-9EAE-4D6F-B3C6-2EF80F2F9A3F}" type="sibTrans" cxnId="{DB92A622-0187-40C7-95F6-219D2A0AFF58}">
      <dgm:prSet/>
      <dgm:spPr/>
      <dgm:t>
        <a:bodyPr/>
        <a:lstStyle/>
        <a:p>
          <a:endParaRPr lang="es-CL"/>
        </a:p>
      </dgm:t>
    </dgm:pt>
    <dgm:pt modelId="{4B543589-A6B5-405D-ACF1-69F463049D6D}">
      <dgm:prSet/>
      <dgm:spPr/>
      <dgm:t>
        <a:bodyPr/>
        <a:lstStyle/>
        <a:p>
          <a:r>
            <a:rPr lang="es-ES" dirty="0">
              <a:latin typeface="Arial" panose="020B0604020202020204" pitchFamily="34" charset="0"/>
              <a:cs typeface="Arial" panose="020B0604020202020204" pitchFamily="34" charset="0"/>
            </a:rPr>
            <a:t>“Se entiende por “tratado” un acuerdo internacional celebrado por </a:t>
          </a:r>
          <a:r>
            <a:rPr lang="es-ES" u="sng" dirty="0">
              <a:latin typeface="Arial" panose="020B0604020202020204" pitchFamily="34" charset="0"/>
              <a:cs typeface="Arial" panose="020B0604020202020204" pitchFamily="34" charset="0"/>
            </a:rPr>
            <a:t>escrito</a:t>
          </a:r>
          <a:r>
            <a:rPr lang="es-ES" dirty="0">
              <a:latin typeface="Arial" panose="020B0604020202020204" pitchFamily="34" charset="0"/>
              <a:cs typeface="Arial" panose="020B0604020202020204" pitchFamily="34" charset="0"/>
            </a:rPr>
            <a:t> entre Estados y regido por el derecho internacional, ya conste en un </a:t>
          </a:r>
          <a:r>
            <a:rPr lang="es-MX" dirty="0">
              <a:latin typeface="Arial" panose="020B0604020202020204" pitchFamily="34" charset="0"/>
              <a:cs typeface="Arial" panose="020B0604020202020204" pitchFamily="34" charset="0"/>
            </a:rPr>
            <a:t>único o en dos o más instrumentos conexos y cualquiera que sea su denominación particular”</a:t>
          </a:r>
        </a:p>
      </dgm:t>
    </dgm:pt>
    <dgm:pt modelId="{C778A6B2-58CC-486F-9EFE-373AED6B5096}" type="parTrans" cxnId="{ED5A5EC9-DB8C-4401-94E2-ED458AE0C82E}">
      <dgm:prSet/>
      <dgm:spPr/>
      <dgm:t>
        <a:bodyPr/>
        <a:lstStyle/>
        <a:p>
          <a:endParaRPr lang="es-CL"/>
        </a:p>
      </dgm:t>
    </dgm:pt>
    <dgm:pt modelId="{C54E1E08-293C-414C-B7E9-9ADD97F2C57F}" type="sibTrans" cxnId="{ED5A5EC9-DB8C-4401-94E2-ED458AE0C82E}">
      <dgm:prSet/>
      <dgm:spPr/>
      <dgm:t>
        <a:bodyPr/>
        <a:lstStyle/>
        <a:p>
          <a:endParaRPr lang="es-CL"/>
        </a:p>
      </dgm:t>
    </dgm:pt>
    <dgm:pt modelId="{9E239D9B-B3AC-4C34-BA1A-70D16E34D984}">
      <dgm:prSet custT="1"/>
      <dgm:spPr/>
      <dgm:t>
        <a:bodyPr/>
        <a:lstStyle/>
        <a:p>
          <a:r>
            <a:rPr lang="es-MX" sz="1200" dirty="0">
              <a:latin typeface="Arial" panose="020B0604020202020204" pitchFamily="34" charset="0"/>
              <a:cs typeface="Arial" panose="020B0604020202020204" pitchFamily="34" charset="0"/>
            </a:rPr>
            <a:t>ELEMENTO OBJETIVO</a:t>
          </a:r>
        </a:p>
        <a:p>
          <a:r>
            <a:rPr lang="es-MX" sz="1200" dirty="0">
              <a:latin typeface="Arial" panose="020B0604020202020204" pitchFamily="34" charset="0"/>
              <a:cs typeface="Arial" panose="020B0604020202020204" pitchFamily="34" charset="0"/>
            </a:rPr>
            <a:t>Repetición de ciertos usos o prácticas entre los Estados</a:t>
          </a:r>
          <a:endParaRPr lang="es-CL" sz="1200" dirty="0">
            <a:latin typeface="Arial" panose="020B0604020202020204" pitchFamily="34" charset="0"/>
            <a:cs typeface="Arial" panose="020B0604020202020204" pitchFamily="34" charset="0"/>
          </a:endParaRPr>
        </a:p>
      </dgm:t>
    </dgm:pt>
    <dgm:pt modelId="{D60B6FF2-36EE-4B1B-93DF-989C220005F9}" type="parTrans" cxnId="{DBAA82EB-B03B-4ED7-9B22-B90D36881759}">
      <dgm:prSet/>
      <dgm:spPr/>
      <dgm:t>
        <a:bodyPr/>
        <a:lstStyle/>
        <a:p>
          <a:endParaRPr lang="es-CL"/>
        </a:p>
      </dgm:t>
    </dgm:pt>
    <dgm:pt modelId="{FD1FB60C-CC5F-4679-ABF7-31835CD41090}" type="sibTrans" cxnId="{DBAA82EB-B03B-4ED7-9B22-B90D36881759}">
      <dgm:prSet/>
      <dgm:spPr/>
      <dgm:t>
        <a:bodyPr/>
        <a:lstStyle/>
        <a:p>
          <a:endParaRPr lang="es-CL"/>
        </a:p>
      </dgm:t>
    </dgm:pt>
    <dgm:pt modelId="{D0AC3EF3-A4A0-44D6-8A86-35DE5A71A383}">
      <dgm:prSet custT="1"/>
      <dgm:spPr/>
      <dgm:t>
        <a:bodyPr/>
        <a:lstStyle/>
        <a:p>
          <a:r>
            <a:rPr lang="es-MX" sz="1200" dirty="0">
              <a:latin typeface="Arial" panose="020B0604020202020204" pitchFamily="34" charset="0"/>
              <a:cs typeface="Arial" panose="020B0604020202020204" pitchFamily="34" charset="0"/>
            </a:rPr>
            <a:t>ELEMENTO SUBJETIVO</a:t>
          </a:r>
        </a:p>
        <a:p>
          <a:r>
            <a:rPr lang="es-MX" sz="1200" dirty="0">
              <a:latin typeface="Arial" panose="020B0604020202020204" pitchFamily="34" charset="0"/>
              <a:cs typeface="Arial" panose="020B0604020202020204" pitchFamily="34" charset="0"/>
            </a:rPr>
            <a:t>Convicción de que dicha práctica es obligatoria</a:t>
          </a:r>
          <a:endParaRPr lang="es-CL" sz="1200" dirty="0">
            <a:latin typeface="Arial" panose="020B0604020202020204" pitchFamily="34" charset="0"/>
            <a:cs typeface="Arial" panose="020B0604020202020204" pitchFamily="34" charset="0"/>
          </a:endParaRPr>
        </a:p>
      </dgm:t>
    </dgm:pt>
    <dgm:pt modelId="{178D3A83-B1AF-454B-B0AD-B38AA1A713B2}" type="parTrans" cxnId="{E0C98A58-A9F9-4A89-ACB1-865E237B2EB9}">
      <dgm:prSet/>
      <dgm:spPr/>
      <dgm:t>
        <a:bodyPr/>
        <a:lstStyle/>
        <a:p>
          <a:endParaRPr lang="es-CL"/>
        </a:p>
      </dgm:t>
    </dgm:pt>
    <dgm:pt modelId="{4AEA03D7-CE67-4557-9FAE-550FA08271BB}" type="sibTrans" cxnId="{E0C98A58-A9F9-4A89-ACB1-865E237B2EB9}">
      <dgm:prSet/>
      <dgm:spPr/>
      <dgm:t>
        <a:bodyPr/>
        <a:lstStyle/>
        <a:p>
          <a:endParaRPr lang="es-CL"/>
        </a:p>
      </dgm:t>
    </dgm:pt>
    <dgm:pt modelId="{DCAAA3AF-CF51-41AE-9D0F-CD59689EF16C}">
      <dgm:prSet custT="1"/>
      <dgm:spPr/>
      <dgm:t>
        <a:bodyPr/>
        <a:lstStyle/>
        <a:p>
          <a:r>
            <a:rPr lang="es-MX" sz="1200" dirty="0">
              <a:latin typeface="Arial" panose="020B0604020202020204" pitchFamily="34" charset="0"/>
              <a:cs typeface="Arial" panose="020B0604020202020204" pitchFamily="34" charset="0"/>
            </a:rPr>
            <a:t>CIJ de la Haya</a:t>
          </a:r>
          <a:endParaRPr lang="es-CL" sz="1200" dirty="0">
            <a:latin typeface="Arial" panose="020B0604020202020204" pitchFamily="34" charset="0"/>
            <a:cs typeface="Arial" panose="020B0604020202020204" pitchFamily="34" charset="0"/>
          </a:endParaRPr>
        </a:p>
      </dgm:t>
    </dgm:pt>
    <dgm:pt modelId="{9734F90E-292C-48E1-9393-51550B2CDA5E}" type="parTrans" cxnId="{D883895E-5501-4229-A7A7-C9FEE2BA0510}">
      <dgm:prSet/>
      <dgm:spPr/>
      <dgm:t>
        <a:bodyPr/>
        <a:lstStyle/>
        <a:p>
          <a:endParaRPr lang="es-CL"/>
        </a:p>
      </dgm:t>
    </dgm:pt>
    <dgm:pt modelId="{2DFCF6AC-0707-44EA-B68C-5557E81C0D9F}" type="sibTrans" cxnId="{D883895E-5501-4229-A7A7-C9FEE2BA0510}">
      <dgm:prSet/>
      <dgm:spPr/>
      <dgm:t>
        <a:bodyPr/>
        <a:lstStyle/>
        <a:p>
          <a:endParaRPr lang="es-CL"/>
        </a:p>
      </dgm:t>
    </dgm:pt>
    <dgm:pt modelId="{AF9F36DA-8F7F-490D-85BF-F8483145004B}">
      <dgm:prSet custT="1"/>
      <dgm:spPr/>
      <dgm:t>
        <a:bodyPr/>
        <a:lstStyle/>
        <a:p>
          <a:r>
            <a:rPr lang="es-MX" sz="1200" dirty="0">
              <a:latin typeface="Arial" panose="020B0604020202020204" pitchFamily="34" charset="0"/>
              <a:cs typeface="Arial" panose="020B0604020202020204" pitchFamily="34" charset="0"/>
            </a:rPr>
            <a:t>MANIFESTACIÓN</a:t>
          </a:r>
        </a:p>
        <a:p>
          <a:r>
            <a:rPr lang="es-MX" sz="900" dirty="0">
              <a:latin typeface="Arial" panose="020B0604020202020204" pitchFamily="34" charset="0"/>
              <a:cs typeface="Arial" panose="020B0604020202020204" pitchFamily="34" charset="0"/>
            </a:rPr>
            <a:t>Notas Diplomáticas</a:t>
          </a:r>
        </a:p>
        <a:p>
          <a:r>
            <a:rPr lang="es-MX" sz="900" dirty="0">
              <a:latin typeface="Arial" panose="020B0604020202020204" pitchFamily="34" charset="0"/>
              <a:cs typeface="Arial" panose="020B0604020202020204" pitchFamily="34" charset="0"/>
            </a:rPr>
            <a:t>Instrucciones cancillería</a:t>
          </a:r>
          <a:endParaRPr lang="es-CL" sz="900" dirty="0">
            <a:latin typeface="Arial" panose="020B0604020202020204" pitchFamily="34" charset="0"/>
            <a:cs typeface="Arial" panose="020B0604020202020204" pitchFamily="34" charset="0"/>
          </a:endParaRPr>
        </a:p>
      </dgm:t>
    </dgm:pt>
    <dgm:pt modelId="{B03437FF-316E-4E28-809E-36861148F797}" type="parTrans" cxnId="{EB3047BD-B044-4593-92B3-826C73A43283}">
      <dgm:prSet/>
      <dgm:spPr/>
      <dgm:t>
        <a:bodyPr/>
        <a:lstStyle/>
        <a:p>
          <a:endParaRPr lang="es-CL"/>
        </a:p>
      </dgm:t>
    </dgm:pt>
    <dgm:pt modelId="{60F2C343-F979-4E66-9141-E29FF356CB0C}" type="sibTrans" cxnId="{EB3047BD-B044-4593-92B3-826C73A43283}">
      <dgm:prSet/>
      <dgm:spPr/>
      <dgm:t>
        <a:bodyPr/>
        <a:lstStyle/>
        <a:p>
          <a:endParaRPr lang="es-CL"/>
        </a:p>
      </dgm:t>
    </dgm:pt>
    <dgm:pt modelId="{93E547CA-839B-47D0-9E91-5DE70946C5D1}">
      <dgm:prSet custT="1"/>
      <dgm:spPr/>
      <dgm:t>
        <a:bodyPr/>
        <a:lstStyle/>
        <a:p>
          <a:r>
            <a:rPr lang="es-ES" sz="1200" dirty="0">
              <a:latin typeface="Arial" panose="020B0604020202020204" pitchFamily="34" charset="0"/>
              <a:cs typeface="Arial" panose="020B0604020202020204" pitchFamily="34" charset="0"/>
            </a:rPr>
            <a:t>Tribunal Internacional del Derecho del Mar </a:t>
          </a:r>
          <a:endParaRPr lang="es-CL" sz="1200" dirty="0"/>
        </a:p>
      </dgm:t>
    </dgm:pt>
    <dgm:pt modelId="{4CAFDBDF-509D-4E2E-9545-F93C2A0C9428}" type="parTrans" cxnId="{8A49DBDE-49C2-4B34-AE78-1EAF59D0A552}">
      <dgm:prSet/>
      <dgm:spPr/>
      <dgm:t>
        <a:bodyPr/>
        <a:lstStyle/>
        <a:p>
          <a:endParaRPr lang="es-CL"/>
        </a:p>
      </dgm:t>
    </dgm:pt>
    <dgm:pt modelId="{C15785C6-8ADD-4923-B882-7DA14B7D31A1}" type="sibTrans" cxnId="{8A49DBDE-49C2-4B34-AE78-1EAF59D0A552}">
      <dgm:prSet/>
      <dgm:spPr/>
      <dgm:t>
        <a:bodyPr/>
        <a:lstStyle/>
        <a:p>
          <a:endParaRPr lang="es-CL"/>
        </a:p>
      </dgm:t>
    </dgm:pt>
    <dgm:pt modelId="{8ABA040A-BF55-4916-A2B0-5EF35E9EC2A1}">
      <dgm:prSet custT="1"/>
      <dgm:spPr/>
      <dgm:t>
        <a:bodyPr/>
        <a:lstStyle/>
        <a:p>
          <a:r>
            <a:rPr lang="es-MX" sz="1200" dirty="0">
              <a:latin typeface="Arial" panose="020B0604020202020204" pitchFamily="34" charset="0"/>
              <a:cs typeface="Arial" panose="020B0604020202020204" pitchFamily="34" charset="0"/>
            </a:rPr>
            <a:t>REGULACIÓN</a:t>
          </a:r>
        </a:p>
        <a:p>
          <a:r>
            <a:rPr lang="es-MX" sz="1200" dirty="0">
              <a:solidFill>
                <a:schemeClr val="bg1"/>
              </a:solidFill>
              <a:latin typeface="Arial" panose="020B0604020202020204" pitchFamily="34" charset="0"/>
              <a:cs typeface="Arial" panose="020B0604020202020204" pitchFamily="34" charset="0"/>
            </a:rPr>
            <a:t>ART. 38 ESTATUTO CIJ</a:t>
          </a:r>
          <a:endParaRPr lang="es-CL" sz="1200" dirty="0">
            <a:latin typeface="Arial" panose="020B0604020202020204" pitchFamily="34" charset="0"/>
            <a:cs typeface="Arial" panose="020B0604020202020204" pitchFamily="34" charset="0"/>
          </a:endParaRPr>
        </a:p>
      </dgm:t>
    </dgm:pt>
    <dgm:pt modelId="{B64D314B-C019-4C91-ADA6-A0C6A9283E9D}" type="parTrans" cxnId="{8E9B20A8-B8EA-4883-9D34-054DA2AAD62E}">
      <dgm:prSet/>
      <dgm:spPr/>
      <dgm:t>
        <a:bodyPr/>
        <a:lstStyle/>
        <a:p>
          <a:endParaRPr lang="es-CL"/>
        </a:p>
      </dgm:t>
    </dgm:pt>
    <dgm:pt modelId="{07314239-F877-47C5-952A-82D8F14FFF78}" type="sibTrans" cxnId="{8E9B20A8-B8EA-4883-9D34-054DA2AAD62E}">
      <dgm:prSet/>
      <dgm:spPr/>
      <dgm:t>
        <a:bodyPr/>
        <a:lstStyle/>
        <a:p>
          <a:endParaRPr lang="es-CL"/>
        </a:p>
      </dgm:t>
    </dgm:pt>
    <dgm:pt modelId="{D4EB55F1-4A1E-46F2-8A04-E94D140DB4D0}" type="pres">
      <dgm:prSet presAssocID="{D7AC0656-A062-43A4-B5E6-12A92C2AD68B}" presName="hierChild1" presStyleCnt="0">
        <dgm:presLayoutVars>
          <dgm:orgChart val="1"/>
          <dgm:chPref val="1"/>
          <dgm:dir/>
          <dgm:animOne val="branch"/>
          <dgm:animLvl val="lvl"/>
          <dgm:resizeHandles/>
        </dgm:presLayoutVars>
      </dgm:prSet>
      <dgm:spPr/>
    </dgm:pt>
    <dgm:pt modelId="{B7E34A89-9FF4-4513-8D83-6203D97FB6A1}" type="pres">
      <dgm:prSet presAssocID="{F365CB1F-A980-491C-BA8E-D29174B3B0EC}" presName="hierRoot1" presStyleCnt="0">
        <dgm:presLayoutVars>
          <dgm:hierBranch val="init"/>
        </dgm:presLayoutVars>
      </dgm:prSet>
      <dgm:spPr/>
    </dgm:pt>
    <dgm:pt modelId="{BF20C671-5549-4AF3-BDB8-DE8960AE485E}" type="pres">
      <dgm:prSet presAssocID="{F365CB1F-A980-491C-BA8E-D29174B3B0EC}" presName="rootComposite1" presStyleCnt="0"/>
      <dgm:spPr/>
    </dgm:pt>
    <dgm:pt modelId="{C471E53F-8A29-4A32-9E41-91A9E1C02F18}" type="pres">
      <dgm:prSet presAssocID="{F365CB1F-A980-491C-BA8E-D29174B3B0EC}" presName="rootText1" presStyleLbl="node0" presStyleIdx="0" presStyleCnt="2" custScaleX="181632" custLinFactNeighborX="224" custLinFactNeighborY="-331">
        <dgm:presLayoutVars>
          <dgm:chPref val="3"/>
        </dgm:presLayoutVars>
      </dgm:prSet>
      <dgm:spPr/>
    </dgm:pt>
    <dgm:pt modelId="{58D96EC3-0AF2-40D2-93C9-33035C23576C}" type="pres">
      <dgm:prSet presAssocID="{F365CB1F-A980-491C-BA8E-D29174B3B0EC}" presName="rootConnector1" presStyleLbl="node1" presStyleIdx="0" presStyleCnt="0"/>
      <dgm:spPr/>
    </dgm:pt>
    <dgm:pt modelId="{1CA0A0FF-1D04-4EB8-8A52-0402CA4FFA0D}" type="pres">
      <dgm:prSet presAssocID="{F365CB1F-A980-491C-BA8E-D29174B3B0EC}" presName="hierChild2" presStyleCnt="0"/>
      <dgm:spPr/>
    </dgm:pt>
    <dgm:pt modelId="{5CB110E3-0A07-4AF8-A9A0-2ACD2F7A32D8}" type="pres">
      <dgm:prSet presAssocID="{214DFCC6-20A7-427D-B1C5-FC2D4B05EB9A}" presName="Name37" presStyleLbl="parChTrans1D2" presStyleIdx="0" presStyleCnt="4"/>
      <dgm:spPr/>
    </dgm:pt>
    <dgm:pt modelId="{14B5C3EC-DB06-4354-BECA-2C11E2C6D78F}" type="pres">
      <dgm:prSet presAssocID="{57C122A9-3EC9-449D-8BF1-B374DFD6472C}" presName="hierRoot2" presStyleCnt="0">
        <dgm:presLayoutVars>
          <dgm:hierBranch val="init"/>
        </dgm:presLayoutVars>
      </dgm:prSet>
      <dgm:spPr/>
    </dgm:pt>
    <dgm:pt modelId="{24051242-33A4-4A26-8096-219E4E9BCB1A}" type="pres">
      <dgm:prSet presAssocID="{57C122A9-3EC9-449D-8BF1-B374DFD6472C}" presName="rootComposite" presStyleCnt="0"/>
      <dgm:spPr/>
    </dgm:pt>
    <dgm:pt modelId="{51AF5229-221F-4044-AAFB-176D5BA9DB05}" type="pres">
      <dgm:prSet presAssocID="{57C122A9-3EC9-449D-8BF1-B374DFD6472C}" presName="rootText" presStyleLbl="node2" presStyleIdx="0" presStyleCnt="4" custScaleX="131216" custScaleY="117318">
        <dgm:presLayoutVars>
          <dgm:chPref val="3"/>
        </dgm:presLayoutVars>
      </dgm:prSet>
      <dgm:spPr/>
    </dgm:pt>
    <dgm:pt modelId="{832F5626-6E04-4EC0-9D08-0CC67615539D}" type="pres">
      <dgm:prSet presAssocID="{57C122A9-3EC9-449D-8BF1-B374DFD6472C}" presName="rootConnector" presStyleLbl="node2" presStyleIdx="0" presStyleCnt="4"/>
      <dgm:spPr/>
    </dgm:pt>
    <dgm:pt modelId="{5BE406B2-50AF-4188-8389-9F5585B60446}" type="pres">
      <dgm:prSet presAssocID="{57C122A9-3EC9-449D-8BF1-B374DFD6472C}" presName="hierChild4" presStyleCnt="0"/>
      <dgm:spPr/>
    </dgm:pt>
    <dgm:pt modelId="{155F1C96-0F90-4298-A85A-38F6C71C6AF3}" type="pres">
      <dgm:prSet presAssocID="{C778A6B2-58CC-486F-9EFE-373AED6B5096}" presName="Name37" presStyleLbl="parChTrans1D3" presStyleIdx="0" presStyleCnt="7"/>
      <dgm:spPr/>
    </dgm:pt>
    <dgm:pt modelId="{F6849C79-D06D-487A-B084-2018ADDF8B02}" type="pres">
      <dgm:prSet presAssocID="{4B543589-A6B5-405D-ACF1-69F463049D6D}" presName="hierRoot2" presStyleCnt="0">
        <dgm:presLayoutVars>
          <dgm:hierBranch val="init"/>
        </dgm:presLayoutVars>
      </dgm:prSet>
      <dgm:spPr/>
    </dgm:pt>
    <dgm:pt modelId="{5509FDF1-C0EB-4301-A8B7-F3A8DA5D783A}" type="pres">
      <dgm:prSet presAssocID="{4B543589-A6B5-405D-ACF1-69F463049D6D}" presName="rootComposite" presStyleCnt="0"/>
      <dgm:spPr/>
    </dgm:pt>
    <dgm:pt modelId="{E9177702-B802-406F-9971-3021877D7AD3}" type="pres">
      <dgm:prSet presAssocID="{4B543589-A6B5-405D-ACF1-69F463049D6D}" presName="rootText" presStyleLbl="node3" presStyleIdx="0" presStyleCnt="7">
        <dgm:presLayoutVars>
          <dgm:chPref val="3"/>
        </dgm:presLayoutVars>
      </dgm:prSet>
      <dgm:spPr/>
    </dgm:pt>
    <dgm:pt modelId="{AC86E703-141B-4EDD-98A0-9AF9A7BA1C35}" type="pres">
      <dgm:prSet presAssocID="{4B543589-A6B5-405D-ACF1-69F463049D6D}" presName="rootConnector" presStyleLbl="node3" presStyleIdx="0" presStyleCnt="7"/>
      <dgm:spPr/>
    </dgm:pt>
    <dgm:pt modelId="{D4EEFEFB-ACBB-41BB-BCA7-CF90B7BFFDF0}" type="pres">
      <dgm:prSet presAssocID="{4B543589-A6B5-405D-ACF1-69F463049D6D}" presName="hierChild4" presStyleCnt="0"/>
      <dgm:spPr/>
    </dgm:pt>
    <dgm:pt modelId="{7ED4F11A-C4CA-4236-BA3D-1B7F3FA67C4D}" type="pres">
      <dgm:prSet presAssocID="{4B543589-A6B5-405D-ACF1-69F463049D6D}" presName="hierChild5" presStyleCnt="0"/>
      <dgm:spPr/>
    </dgm:pt>
    <dgm:pt modelId="{27FCBA7C-0C81-4925-9C22-54BE81C6641C}" type="pres">
      <dgm:prSet presAssocID="{2CD7B1DF-5361-4017-8A44-EBDF2A8D3ABD}" presName="Name37" presStyleLbl="parChTrans1D3" presStyleIdx="1" presStyleCnt="7"/>
      <dgm:spPr/>
    </dgm:pt>
    <dgm:pt modelId="{692D15D2-865D-4AF8-A431-6040B2A18F4F}" type="pres">
      <dgm:prSet presAssocID="{AA85CEDE-24ED-4FC2-A7D7-2F765AA23D58}" presName="hierRoot2" presStyleCnt="0">
        <dgm:presLayoutVars>
          <dgm:hierBranch val="init"/>
        </dgm:presLayoutVars>
      </dgm:prSet>
      <dgm:spPr/>
    </dgm:pt>
    <dgm:pt modelId="{60418B18-9CAB-4BBE-9F84-8E3FF2F1ABD7}" type="pres">
      <dgm:prSet presAssocID="{AA85CEDE-24ED-4FC2-A7D7-2F765AA23D58}" presName="rootComposite" presStyleCnt="0"/>
      <dgm:spPr/>
    </dgm:pt>
    <dgm:pt modelId="{F941F331-437D-4C65-8734-779BDBC09E37}" type="pres">
      <dgm:prSet presAssocID="{AA85CEDE-24ED-4FC2-A7D7-2F765AA23D58}" presName="rootText" presStyleLbl="node3" presStyleIdx="1" presStyleCnt="7" custScaleY="62126">
        <dgm:presLayoutVars>
          <dgm:chPref val="3"/>
        </dgm:presLayoutVars>
      </dgm:prSet>
      <dgm:spPr/>
    </dgm:pt>
    <dgm:pt modelId="{C9259966-76D8-45A3-80C9-EDCD22AEDD5E}" type="pres">
      <dgm:prSet presAssocID="{AA85CEDE-24ED-4FC2-A7D7-2F765AA23D58}" presName="rootConnector" presStyleLbl="node3" presStyleIdx="1" presStyleCnt="7"/>
      <dgm:spPr/>
    </dgm:pt>
    <dgm:pt modelId="{4249D617-8C1E-414C-8196-C6BB230AC4E5}" type="pres">
      <dgm:prSet presAssocID="{AA85CEDE-24ED-4FC2-A7D7-2F765AA23D58}" presName="hierChild4" presStyleCnt="0"/>
      <dgm:spPr/>
    </dgm:pt>
    <dgm:pt modelId="{7E9FDCBB-7951-43A2-99F3-ED97CEB4F738}" type="pres">
      <dgm:prSet presAssocID="{AA85CEDE-24ED-4FC2-A7D7-2F765AA23D58}" presName="hierChild5" presStyleCnt="0"/>
      <dgm:spPr/>
    </dgm:pt>
    <dgm:pt modelId="{957C0B85-D63B-411D-ABB7-13195C66F33C}" type="pres">
      <dgm:prSet presAssocID="{57C122A9-3EC9-449D-8BF1-B374DFD6472C}" presName="hierChild5" presStyleCnt="0"/>
      <dgm:spPr/>
    </dgm:pt>
    <dgm:pt modelId="{459D059A-E737-4479-815C-5488339F2607}" type="pres">
      <dgm:prSet presAssocID="{700A4D04-3712-42F0-8B57-050891DCBBF2}" presName="Name37" presStyleLbl="parChTrans1D2" presStyleIdx="1" presStyleCnt="4"/>
      <dgm:spPr/>
    </dgm:pt>
    <dgm:pt modelId="{9946DA20-D25E-4556-A894-1EBE5EA580BA}" type="pres">
      <dgm:prSet presAssocID="{4696F43C-2611-473F-AC64-FCC5CAC36DB9}" presName="hierRoot2" presStyleCnt="0">
        <dgm:presLayoutVars>
          <dgm:hierBranch val="init"/>
        </dgm:presLayoutVars>
      </dgm:prSet>
      <dgm:spPr/>
    </dgm:pt>
    <dgm:pt modelId="{2D6D5ADA-77FC-474D-9E98-37B95494AA49}" type="pres">
      <dgm:prSet presAssocID="{4696F43C-2611-473F-AC64-FCC5CAC36DB9}" presName="rootComposite" presStyleCnt="0"/>
      <dgm:spPr/>
    </dgm:pt>
    <dgm:pt modelId="{DD86A2A1-7A80-471D-9154-B5C664D85FD8}" type="pres">
      <dgm:prSet presAssocID="{4696F43C-2611-473F-AC64-FCC5CAC36DB9}" presName="rootText" presStyleLbl="node2" presStyleIdx="1" presStyleCnt="4">
        <dgm:presLayoutVars>
          <dgm:chPref val="3"/>
        </dgm:presLayoutVars>
      </dgm:prSet>
      <dgm:spPr/>
    </dgm:pt>
    <dgm:pt modelId="{84767F0B-CEDA-4880-9BF8-28E789029BE9}" type="pres">
      <dgm:prSet presAssocID="{4696F43C-2611-473F-AC64-FCC5CAC36DB9}" presName="rootConnector" presStyleLbl="node2" presStyleIdx="1" presStyleCnt="4"/>
      <dgm:spPr/>
    </dgm:pt>
    <dgm:pt modelId="{4ABA17BA-4B1F-45E3-AD75-F12A001B81A1}" type="pres">
      <dgm:prSet presAssocID="{4696F43C-2611-473F-AC64-FCC5CAC36DB9}" presName="hierChild4" presStyleCnt="0"/>
      <dgm:spPr/>
    </dgm:pt>
    <dgm:pt modelId="{BBBB005C-F8AF-4457-9284-1639C2545CDF}" type="pres">
      <dgm:prSet presAssocID="{D60B6FF2-36EE-4B1B-93DF-989C220005F9}" presName="Name37" presStyleLbl="parChTrans1D3" presStyleIdx="2" presStyleCnt="7"/>
      <dgm:spPr/>
    </dgm:pt>
    <dgm:pt modelId="{33133C7F-D6FC-4FDE-90AD-2321D2BDF3A2}" type="pres">
      <dgm:prSet presAssocID="{9E239D9B-B3AC-4C34-BA1A-70D16E34D984}" presName="hierRoot2" presStyleCnt="0">
        <dgm:presLayoutVars>
          <dgm:hierBranch val="init"/>
        </dgm:presLayoutVars>
      </dgm:prSet>
      <dgm:spPr/>
    </dgm:pt>
    <dgm:pt modelId="{57F23D34-5421-4441-995E-4472A6FD6145}" type="pres">
      <dgm:prSet presAssocID="{9E239D9B-B3AC-4C34-BA1A-70D16E34D984}" presName="rootComposite" presStyleCnt="0"/>
      <dgm:spPr/>
    </dgm:pt>
    <dgm:pt modelId="{9717EA51-FAD9-4F56-A1BF-36B71C05C1B8}" type="pres">
      <dgm:prSet presAssocID="{9E239D9B-B3AC-4C34-BA1A-70D16E34D984}" presName="rootText" presStyleLbl="node3" presStyleIdx="2" presStyleCnt="7">
        <dgm:presLayoutVars>
          <dgm:chPref val="3"/>
        </dgm:presLayoutVars>
      </dgm:prSet>
      <dgm:spPr/>
    </dgm:pt>
    <dgm:pt modelId="{5A1FF172-97DE-4330-80C7-19DC26915456}" type="pres">
      <dgm:prSet presAssocID="{9E239D9B-B3AC-4C34-BA1A-70D16E34D984}" presName="rootConnector" presStyleLbl="node3" presStyleIdx="2" presStyleCnt="7"/>
      <dgm:spPr/>
    </dgm:pt>
    <dgm:pt modelId="{A16C820E-43B8-4EBD-98A3-9A21A9038735}" type="pres">
      <dgm:prSet presAssocID="{9E239D9B-B3AC-4C34-BA1A-70D16E34D984}" presName="hierChild4" presStyleCnt="0"/>
      <dgm:spPr/>
    </dgm:pt>
    <dgm:pt modelId="{9D722A92-F981-437C-A778-507485C7C153}" type="pres">
      <dgm:prSet presAssocID="{9E239D9B-B3AC-4C34-BA1A-70D16E34D984}" presName="hierChild5" presStyleCnt="0"/>
      <dgm:spPr/>
    </dgm:pt>
    <dgm:pt modelId="{E7FA864D-06BE-4E7E-BEF5-B5D34CD44CA9}" type="pres">
      <dgm:prSet presAssocID="{178D3A83-B1AF-454B-B0AD-B38AA1A713B2}" presName="Name37" presStyleLbl="parChTrans1D3" presStyleIdx="3" presStyleCnt="7"/>
      <dgm:spPr/>
    </dgm:pt>
    <dgm:pt modelId="{7774D88A-1846-43A6-B6A8-8CF4534BC27C}" type="pres">
      <dgm:prSet presAssocID="{D0AC3EF3-A4A0-44D6-8A86-35DE5A71A383}" presName="hierRoot2" presStyleCnt="0">
        <dgm:presLayoutVars>
          <dgm:hierBranch val="init"/>
        </dgm:presLayoutVars>
      </dgm:prSet>
      <dgm:spPr/>
    </dgm:pt>
    <dgm:pt modelId="{C8CA5621-67FA-494A-B236-AE0DE28CC78C}" type="pres">
      <dgm:prSet presAssocID="{D0AC3EF3-A4A0-44D6-8A86-35DE5A71A383}" presName="rootComposite" presStyleCnt="0"/>
      <dgm:spPr/>
    </dgm:pt>
    <dgm:pt modelId="{58093AD3-3B02-4D5F-B8D7-583C2399521B}" type="pres">
      <dgm:prSet presAssocID="{D0AC3EF3-A4A0-44D6-8A86-35DE5A71A383}" presName="rootText" presStyleLbl="node3" presStyleIdx="3" presStyleCnt="7">
        <dgm:presLayoutVars>
          <dgm:chPref val="3"/>
        </dgm:presLayoutVars>
      </dgm:prSet>
      <dgm:spPr/>
    </dgm:pt>
    <dgm:pt modelId="{BD35371D-734E-4B3C-BDBB-EB58D1C9D2A5}" type="pres">
      <dgm:prSet presAssocID="{D0AC3EF3-A4A0-44D6-8A86-35DE5A71A383}" presName="rootConnector" presStyleLbl="node3" presStyleIdx="3" presStyleCnt="7"/>
      <dgm:spPr/>
    </dgm:pt>
    <dgm:pt modelId="{C6D01826-9C0F-4B43-B904-8814B111ED47}" type="pres">
      <dgm:prSet presAssocID="{D0AC3EF3-A4A0-44D6-8A86-35DE5A71A383}" presName="hierChild4" presStyleCnt="0"/>
      <dgm:spPr/>
    </dgm:pt>
    <dgm:pt modelId="{F750EB26-E25B-4D4D-AFF8-4B7E69D53C28}" type="pres">
      <dgm:prSet presAssocID="{D0AC3EF3-A4A0-44D6-8A86-35DE5A71A383}" presName="hierChild5" presStyleCnt="0"/>
      <dgm:spPr/>
    </dgm:pt>
    <dgm:pt modelId="{2891EB09-DF6C-4F5C-9DDF-3700B7176564}" type="pres">
      <dgm:prSet presAssocID="{B03437FF-316E-4E28-809E-36861148F797}" presName="Name37" presStyleLbl="parChTrans1D3" presStyleIdx="4" presStyleCnt="7"/>
      <dgm:spPr/>
    </dgm:pt>
    <dgm:pt modelId="{3396A083-A70C-46A9-A715-1322B10DBA46}" type="pres">
      <dgm:prSet presAssocID="{AF9F36DA-8F7F-490D-85BF-F8483145004B}" presName="hierRoot2" presStyleCnt="0">
        <dgm:presLayoutVars>
          <dgm:hierBranch val="init"/>
        </dgm:presLayoutVars>
      </dgm:prSet>
      <dgm:spPr/>
    </dgm:pt>
    <dgm:pt modelId="{39417B14-9E9D-4DC8-A670-765B72928F6F}" type="pres">
      <dgm:prSet presAssocID="{AF9F36DA-8F7F-490D-85BF-F8483145004B}" presName="rootComposite" presStyleCnt="0"/>
      <dgm:spPr/>
    </dgm:pt>
    <dgm:pt modelId="{718AF0D5-83B7-4500-94AF-3F94C3C0B79F}" type="pres">
      <dgm:prSet presAssocID="{AF9F36DA-8F7F-490D-85BF-F8483145004B}" presName="rootText" presStyleLbl="node3" presStyleIdx="4" presStyleCnt="7">
        <dgm:presLayoutVars>
          <dgm:chPref val="3"/>
        </dgm:presLayoutVars>
      </dgm:prSet>
      <dgm:spPr/>
    </dgm:pt>
    <dgm:pt modelId="{0A767F7F-C2C1-4455-B010-B2B24CB5131D}" type="pres">
      <dgm:prSet presAssocID="{AF9F36DA-8F7F-490D-85BF-F8483145004B}" presName="rootConnector" presStyleLbl="node3" presStyleIdx="4" presStyleCnt="7"/>
      <dgm:spPr/>
    </dgm:pt>
    <dgm:pt modelId="{4A96E3BA-7774-4A45-AF27-2CAEE6C54547}" type="pres">
      <dgm:prSet presAssocID="{AF9F36DA-8F7F-490D-85BF-F8483145004B}" presName="hierChild4" presStyleCnt="0"/>
      <dgm:spPr/>
    </dgm:pt>
    <dgm:pt modelId="{FE228894-D76C-4816-8ADF-3720EB27501D}" type="pres">
      <dgm:prSet presAssocID="{AF9F36DA-8F7F-490D-85BF-F8483145004B}" presName="hierChild5" presStyleCnt="0"/>
      <dgm:spPr/>
    </dgm:pt>
    <dgm:pt modelId="{87C1E41C-14D9-4245-9F75-A7C0BB69E554}" type="pres">
      <dgm:prSet presAssocID="{4696F43C-2611-473F-AC64-FCC5CAC36DB9}" presName="hierChild5" presStyleCnt="0"/>
      <dgm:spPr/>
    </dgm:pt>
    <dgm:pt modelId="{B309011A-AA44-47B1-BD42-5A5CF97E55AB}" type="pres">
      <dgm:prSet presAssocID="{CF4516B2-2C8F-4CD0-80FF-61F183B8966F}" presName="Name37" presStyleLbl="parChTrans1D2" presStyleIdx="2" presStyleCnt="4"/>
      <dgm:spPr/>
    </dgm:pt>
    <dgm:pt modelId="{A32FD006-51DF-40E8-871B-0148ED94893C}" type="pres">
      <dgm:prSet presAssocID="{DBCC4681-9170-4930-AF80-69DA51B66A9F}" presName="hierRoot2" presStyleCnt="0">
        <dgm:presLayoutVars>
          <dgm:hierBranch val="init"/>
        </dgm:presLayoutVars>
      </dgm:prSet>
      <dgm:spPr/>
    </dgm:pt>
    <dgm:pt modelId="{C575DFE9-68CC-4B47-BD72-F13EB2D6CA38}" type="pres">
      <dgm:prSet presAssocID="{DBCC4681-9170-4930-AF80-69DA51B66A9F}" presName="rootComposite" presStyleCnt="0"/>
      <dgm:spPr/>
    </dgm:pt>
    <dgm:pt modelId="{E6F4A827-3D7F-4C90-8F9F-7C9455FAB16C}" type="pres">
      <dgm:prSet presAssocID="{DBCC4681-9170-4930-AF80-69DA51B66A9F}" presName="rootText" presStyleLbl="node2" presStyleIdx="2" presStyleCnt="4">
        <dgm:presLayoutVars>
          <dgm:chPref val="3"/>
        </dgm:presLayoutVars>
      </dgm:prSet>
      <dgm:spPr/>
    </dgm:pt>
    <dgm:pt modelId="{0504798E-C0F7-4697-AD90-C6B76866E4D7}" type="pres">
      <dgm:prSet presAssocID="{DBCC4681-9170-4930-AF80-69DA51B66A9F}" presName="rootConnector" presStyleLbl="node2" presStyleIdx="2" presStyleCnt="4"/>
      <dgm:spPr/>
    </dgm:pt>
    <dgm:pt modelId="{B4AE454F-2F57-4604-8235-DB47630491E5}" type="pres">
      <dgm:prSet presAssocID="{DBCC4681-9170-4930-AF80-69DA51B66A9F}" presName="hierChild4" presStyleCnt="0"/>
      <dgm:spPr/>
    </dgm:pt>
    <dgm:pt modelId="{DD3F78A9-2C68-41B4-8A47-29E806BDE88B}" type="pres">
      <dgm:prSet presAssocID="{9734F90E-292C-48E1-9393-51550B2CDA5E}" presName="Name37" presStyleLbl="parChTrans1D3" presStyleIdx="5" presStyleCnt="7"/>
      <dgm:spPr/>
    </dgm:pt>
    <dgm:pt modelId="{A74EE019-42A9-48A3-B8ED-A4B4520A83B6}" type="pres">
      <dgm:prSet presAssocID="{DCAAA3AF-CF51-41AE-9D0F-CD59689EF16C}" presName="hierRoot2" presStyleCnt="0">
        <dgm:presLayoutVars>
          <dgm:hierBranch val="init"/>
        </dgm:presLayoutVars>
      </dgm:prSet>
      <dgm:spPr/>
    </dgm:pt>
    <dgm:pt modelId="{F14420F5-F551-494D-98D2-9B1DDEAFEE33}" type="pres">
      <dgm:prSet presAssocID="{DCAAA3AF-CF51-41AE-9D0F-CD59689EF16C}" presName="rootComposite" presStyleCnt="0"/>
      <dgm:spPr/>
    </dgm:pt>
    <dgm:pt modelId="{B3022F48-27EA-439C-BD68-B4639271831D}" type="pres">
      <dgm:prSet presAssocID="{DCAAA3AF-CF51-41AE-9D0F-CD59689EF16C}" presName="rootText" presStyleLbl="node3" presStyleIdx="5" presStyleCnt="7">
        <dgm:presLayoutVars>
          <dgm:chPref val="3"/>
        </dgm:presLayoutVars>
      </dgm:prSet>
      <dgm:spPr/>
    </dgm:pt>
    <dgm:pt modelId="{7DC3C58D-E3C3-41BC-9C4D-9EC41C4C4FED}" type="pres">
      <dgm:prSet presAssocID="{DCAAA3AF-CF51-41AE-9D0F-CD59689EF16C}" presName="rootConnector" presStyleLbl="node3" presStyleIdx="5" presStyleCnt="7"/>
      <dgm:spPr/>
    </dgm:pt>
    <dgm:pt modelId="{F21B7F9C-AA57-495A-8236-4EA26FE006B6}" type="pres">
      <dgm:prSet presAssocID="{DCAAA3AF-CF51-41AE-9D0F-CD59689EF16C}" presName="hierChild4" presStyleCnt="0"/>
      <dgm:spPr/>
    </dgm:pt>
    <dgm:pt modelId="{0F817400-B2C8-4C8E-A58D-366C180C41DE}" type="pres">
      <dgm:prSet presAssocID="{DCAAA3AF-CF51-41AE-9D0F-CD59689EF16C}" presName="hierChild5" presStyleCnt="0"/>
      <dgm:spPr/>
    </dgm:pt>
    <dgm:pt modelId="{627BDE6B-F479-4DBA-B770-996DDEDE8103}" type="pres">
      <dgm:prSet presAssocID="{4CAFDBDF-509D-4E2E-9545-F93C2A0C9428}" presName="Name37" presStyleLbl="parChTrans1D3" presStyleIdx="6" presStyleCnt="7"/>
      <dgm:spPr/>
    </dgm:pt>
    <dgm:pt modelId="{93D3DC4D-79CF-4C86-9E0A-E39A04D912D7}" type="pres">
      <dgm:prSet presAssocID="{93E547CA-839B-47D0-9E91-5DE70946C5D1}" presName="hierRoot2" presStyleCnt="0">
        <dgm:presLayoutVars>
          <dgm:hierBranch val="init"/>
        </dgm:presLayoutVars>
      </dgm:prSet>
      <dgm:spPr/>
    </dgm:pt>
    <dgm:pt modelId="{695A39DC-E7F3-415B-B07C-1A2F4280E21D}" type="pres">
      <dgm:prSet presAssocID="{93E547CA-839B-47D0-9E91-5DE70946C5D1}" presName="rootComposite" presStyleCnt="0"/>
      <dgm:spPr/>
    </dgm:pt>
    <dgm:pt modelId="{DEF38951-26CA-4503-818F-66C114EF1A31}" type="pres">
      <dgm:prSet presAssocID="{93E547CA-839B-47D0-9E91-5DE70946C5D1}" presName="rootText" presStyleLbl="node3" presStyleIdx="6" presStyleCnt="7">
        <dgm:presLayoutVars>
          <dgm:chPref val="3"/>
        </dgm:presLayoutVars>
      </dgm:prSet>
      <dgm:spPr/>
    </dgm:pt>
    <dgm:pt modelId="{7C8C8E66-9FB9-4E42-814F-13ACC2FDC754}" type="pres">
      <dgm:prSet presAssocID="{93E547CA-839B-47D0-9E91-5DE70946C5D1}" presName="rootConnector" presStyleLbl="node3" presStyleIdx="6" presStyleCnt="7"/>
      <dgm:spPr/>
    </dgm:pt>
    <dgm:pt modelId="{6CEACD0A-A98F-478B-80F2-9ABBC9E11A7E}" type="pres">
      <dgm:prSet presAssocID="{93E547CA-839B-47D0-9E91-5DE70946C5D1}" presName="hierChild4" presStyleCnt="0"/>
      <dgm:spPr/>
    </dgm:pt>
    <dgm:pt modelId="{EED8FB95-B550-4835-8304-55D166B80BC0}" type="pres">
      <dgm:prSet presAssocID="{93E547CA-839B-47D0-9E91-5DE70946C5D1}" presName="hierChild5" presStyleCnt="0"/>
      <dgm:spPr/>
    </dgm:pt>
    <dgm:pt modelId="{17969D77-621A-44F1-B4D0-1D7599F60326}" type="pres">
      <dgm:prSet presAssocID="{DBCC4681-9170-4930-AF80-69DA51B66A9F}" presName="hierChild5" presStyleCnt="0"/>
      <dgm:spPr/>
    </dgm:pt>
    <dgm:pt modelId="{827DFBF5-70CB-4C04-BC2C-EC3C14D0E6AA}" type="pres">
      <dgm:prSet presAssocID="{FAEDE35F-6D38-4FEE-8732-169C606ACE66}" presName="Name37" presStyleLbl="parChTrans1D2" presStyleIdx="3" presStyleCnt="4"/>
      <dgm:spPr/>
    </dgm:pt>
    <dgm:pt modelId="{8C172729-B76F-4B4C-952C-1F5F114203D4}" type="pres">
      <dgm:prSet presAssocID="{8AF3EC74-C5DC-490F-8A14-1E942BAE5241}" presName="hierRoot2" presStyleCnt="0">
        <dgm:presLayoutVars>
          <dgm:hierBranch val="init"/>
        </dgm:presLayoutVars>
      </dgm:prSet>
      <dgm:spPr/>
    </dgm:pt>
    <dgm:pt modelId="{85627FB0-222D-4134-9548-69981082D34C}" type="pres">
      <dgm:prSet presAssocID="{8AF3EC74-C5DC-490F-8A14-1E942BAE5241}" presName="rootComposite" presStyleCnt="0"/>
      <dgm:spPr/>
    </dgm:pt>
    <dgm:pt modelId="{7AA3A4E0-D371-4066-96DD-3345CA909312}" type="pres">
      <dgm:prSet presAssocID="{8AF3EC74-C5DC-490F-8A14-1E942BAE5241}" presName="rootText" presStyleLbl="node2" presStyleIdx="3" presStyleCnt="4">
        <dgm:presLayoutVars>
          <dgm:chPref val="3"/>
        </dgm:presLayoutVars>
      </dgm:prSet>
      <dgm:spPr/>
    </dgm:pt>
    <dgm:pt modelId="{43622B6C-31C0-4DB3-8D9E-B812291253FD}" type="pres">
      <dgm:prSet presAssocID="{8AF3EC74-C5DC-490F-8A14-1E942BAE5241}" presName="rootConnector" presStyleLbl="node2" presStyleIdx="3" presStyleCnt="4"/>
      <dgm:spPr/>
    </dgm:pt>
    <dgm:pt modelId="{D80ACA4F-A40F-49F8-B8DF-7A62674796FB}" type="pres">
      <dgm:prSet presAssocID="{8AF3EC74-C5DC-490F-8A14-1E942BAE5241}" presName="hierChild4" presStyleCnt="0"/>
      <dgm:spPr/>
    </dgm:pt>
    <dgm:pt modelId="{736232D3-A672-4F74-8C4A-379E80727382}" type="pres">
      <dgm:prSet presAssocID="{8AF3EC74-C5DC-490F-8A14-1E942BAE5241}" presName="hierChild5" presStyleCnt="0"/>
      <dgm:spPr/>
    </dgm:pt>
    <dgm:pt modelId="{F0201BC2-5B4C-4654-B997-3FF99170C610}" type="pres">
      <dgm:prSet presAssocID="{F365CB1F-A980-491C-BA8E-D29174B3B0EC}" presName="hierChild3" presStyleCnt="0"/>
      <dgm:spPr/>
    </dgm:pt>
    <dgm:pt modelId="{64654A77-F5D7-446A-AA2A-3AE3B7F4C79A}" type="pres">
      <dgm:prSet presAssocID="{8ABA040A-BF55-4916-A2B0-5EF35E9EC2A1}" presName="hierRoot1" presStyleCnt="0">
        <dgm:presLayoutVars>
          <dgm:hierBranch val="init"/>
        </dgm:presLayoutVars>
      </dgm:prSet>
      <dgm:spPr/>
    </dgm:pt>
    <dgm:pt modelId="{F07266ED-8711-4B96-807C-CDE718BABB87}" type="pres">
      <dgm:prSet presAssocID="{8ABA040A-BF55-4916-A2B0-5EF35E9EC2A1}" presName="rootComposite1" presStyleCnt="0"/>
      <dgm:spPr/>
    </dgm:pt>
    <dgm:pt modelId="{D8A3F920-0E28-4F20-A233-4DAD48F24EA0}" type="pres">
      <dgm:prSet presAssocID="{8ABA040A-BF55-4916-A2B0-5EF35E9EC2A1}" presName="rootText1" presStyleLbl="node0" presStyleIdx="1" presStyleCnt="2">
        <dgm:presLayoutVars>
          <dgm:chPref val="3"/>
        </dgm:presLayoutVars>
      </dgm:prSet>
      <dgm:spPr/>
    </dgm:pt>
    <dgm:pt modelId="{DE2DB196-9C0F-487C-A792-8C0AB15DF9FC}" type="pres">
      <dgm:prSet presAssocID="{8ABA040A-BF55-4916-A2B0-5EF35E9EC2A1}" presName="rootConnector1" presStyleLbl="node1" presStyleIdx="0" presStyleCnt="0"/>
      <dgm:spPr/>
    </dgm:pt>
    <dgm:pt modelId="{908D31F3-F7F5-4CCE-A483-15D5CC88930D}" type="pres">
      <dgm:prSet presAssocID="{8ABA040A-BF55-4916-A2B0-5EF35E9EC2A1}" presName="hierChild2" presStyleCnt="0"/>
      <dgm:spPr/>
    </dgm:pt>
    <dgm:pt modelId="{101BE723-1F70-43AD-BB2C-9F67C4F974AD}" type="pres">
      <dgm:prSet presAssocID="{8ABA040A-BF55-4916-A2B0-5EF35E9EC2A1}" presName="hierChild3" presStyleCnt="0"/>
      <dgm:spPr/>
    </dgm:pt>
  </dgm:ptLst>
  <dgm:cxnLst>
    <dgm:cxn modelId="{57E99603-5B43-4BAD-9DD9-807BC63FDADE}" type="presOf" srcId="{C778A6B2-58CC-486F-9EFE-373AED6B5096}" destId="{155F1C96-0F90-4298-A85A-38F6C71C6AF3}" srcOrd="0" destOrd="0" presId="urn:microsoft.com/office/officeart/2005/8/layout/orgChart1"/>
    <dgm:cxn modelId="{9BD8B707-BEE2-4132-8F2D-BCF98D2C7B8E}" type="presOf" srcId="{D0AC3EF3-A4A0-44D6-8A86-35DE5A71A383}" destId="{BD35371D-734E-4B3C-BDBB-EB58D1C9D2A5}" srcOrd="1" destOrd="0" presId="urn:microsoft.com/office/officeart/2005/8/layout/orgChart1"/>
    <dgm:cxn modelId="{9CF3810A-4BBE-4528-8EE9-B15528483B41}" type="presOf" srcId="{57C122A9-3EC9-449D-8BF1-B374DFD6472C}" destId="{51AF5229-221F-4044-AAFB-176D5BA9DB05}" srcOrd="0" destOrd="0" presId="urn:microsoft.com/office/officeart/2005/8/layout/orgChart1"/>
    <dgm:cxn modelId="{FA369C10-FAD8-4EF1-922E-751024E1B9C6}" srcId="{D7AC0656-A062-43A4-B5E6-12A92C2AD68B}" destId="{F365CB1F-A980-491C-BA8E-D29174B3B0EC}" srcOrd="0" destOrd="0" parTransId="{0B9E8F30-EF6F-4FC5-AFD7-B51A75744BF4}" sibTransId="{F6C75040-ECBC-4BB4-BA8D-DB2FF06F037F}"/>
    <dgm:cxn modelId="{6A4BF31E-C053-4492-B27E-D14F005E18D4}" type="presOf" srcId="{57C122A9-3EC9-449D-8BF1-B374DFD6472C}" destId="{832F5626-6E04-4EC0-9D08-0CC67615539D}" srcOrd="1" destOrd="0" presId="urn:microsoft.com/office/officeart/2005/8/layout/orgChart1"/>
    <dgm:cxn modelId="{DB92A622-0187-40C7-95F6-219D2A0AFF58}" srcId="{57C122A9-3EC9-449D-8BF1-B374DFD6472C}" destId="{AA85CEDE-24ED-4FC2-A7D7-2F765AA23D58}" srcOrd="1" destOrd="0" parTransId="{2CD7B1DF-5361-4017-8A44-EBDF2A8D3ABD}" sibTransId="{DB3A3405-9EAE-4D6F-B3C6-2EF80F2F9A3F}"/>
    <dgm:cxn modelId="{F4C59926-ECC2-430A-834E-9D39D4A5C61C}" type="presOf" srcId="{4B543589-A6B5-405D-ACF1-69F463049D6D}" destId="{AC86E703-141B-4EDD-98A0-9AF9A7BA1C35}" srcOrd="1" destOrd="0" presId="urn:microsoft.com/office/officeart/2005/8/layout/orgChart1"/>
    <dgm:cxn modelId="{963EDC28-BE39-4C5B-A972-D4B084EBD903}" type="presOf" srcId="{F365CB1F-A980-491C-BA8E-D29174B3B0EC}" destId="{58D96EC3-0AF2-40D2-93C9-33035C23576C}" srcOrd="1" destOrd="0" presId="urn:microsoft.com/office/officeart/2005/8/layout/orgChart1"/>
    <dgm:cxn modelId="{960AB82A-C139-4E81-9325-1020D2734EE6}" type="presOf" srcId="{4CAFDBDF-509D-4E2E-9545-F93C2A0C9428}" destId="{627BDE6B-F479-4DBA-B770-996DDEDE8103}" srcOrd="0" destOrd="0" presId="urn:microsoft.com/office/officeart/2005/8/layout/orgChart1"/>
    <dgm:cxn modelId="{99ABCC2E-0FC2-4D4D-A810-63F82278645C}" type="presOf" srcId="{93E547CA-839B-47D0-9E91-5DE70946C5D1}" destId="{DEF38951-26CA-4503-818F-66C114EF1A31}" srcOrd="0" destOrd="0" presId="urn:microsoft.com/office/officeart/2005/8/layout/orgChart1"/>
    <dgm:cxn modelId="{DAA9C631-259C-4CF0-A59F-E5735FC78138}" type="presOf" srcId="{AA85CEDE-24ED-4FC2-A7D7-2F765AA23D58}" destId="{F941F331-437D-4C65-8734-779BDBC09E37}" srcOrd="0" destOrd="0" presId="urn:microsoft.com/office/officeart/2005/8/layout/orgChart1"/>
    <dgm:cxn modelId="{3FD04D39-D526-4AE1-8DBA-E84469E29E7C}" type="presOf" srcId="{DBCC4681-9170-4930-AF80-69DA51B66A9F}" destId="{0504798E-C0F7-4697-AD90-C6B76866E4D7}" srcOrd="1" destOrd="0" presId="urn:microsoft.com/office/officeart/2005/8/layout/orgChart1"/>
    <dgm:cxn modelId="{C006363A-74F8-4ADA-85D2-F757BF5B588A}" srcId="{F365CB1F-A980-491C-BA8E-D29174B3B0EC}" destId="{4696F43C-2611-473F-AC64-FCC5CAC36DB9}" srcOrd="1" destOrd="0" parTransId="{700A4D04-3712-42F0-8B57-050891DCBBF2}" sibTransId="{173CC8BE-56DB-487D-9B0D-C551711EC6F9}"/>
    <dgm:cxn modelId="{54A0B53B-A745-4470-BA76-D19C58D767B6}" type="presOf" srcId="{9734F90E-292C-48E1-9393-51550B2CDA5E}" destId="{DD3F78A9-2C68-41B4-8A47-29E806BDE88B}" srcOrd="0" destOrd="0" presId="urn:microsoft.com/office/officeart/2005/8/layout/orgChart1"/>
    <dgm:cxn modelId="{CAA21740-778F-4FD9-A36A-12EEC3FED7F9}" type="presOf" srcId="{FAEDE35F-6D38-4FEE-8732-169C606ACE66}" destId="{827DFBF5-70CB-4C04-BC2C-EC3C14D0E6AA}" srcOrd="0" destOrd="0" presId="urn:microsoft.com/office/officeart/2005/8/layout/orgChart1"/>
    <dgm:cxn modelId="{CFE5975C-9212-4CAD-B8EE-BCFC3C021360}" type="presOf" srcId="{8ABA040A-BF55-4916-A2B0-5EF35E9EC2A1}" destId="{DE2DB196-9C0F-487C-A792-8C0AB15DF9FC}" srcOrd="1" destOrd="0" presId="urn:microsoft.com/office/officeart/2005/8/layout/orgChart1"/>
    <dgm:cxn modelId="{D883895E-5501-4229-A7A7-C9FEE2BA0510}" srcId="{DBCC4681-9170-4930-AF80-69DA51B66A9F}" destId="{DCAAA3AF-CF51-41AE-9D0F-CD59689EF16C}" srcOrd="0" destOrd="0" parTransId="{9734F90E-292C-48E1-9393-51550B2CDA5E}" sibTransId="{2DFCF6AC-0707-44EA-B68C-5557E81C0D9F}"/>
    <dgm:cxn modelId="{FE63C541-07E3-4BCC-95FB-2D8A9848C0B9}" type="presOf" srcId="{93E547CA-839B-47D0-9E91-5DE70946C5D1}" destId="{7C8C8E66-9FB9-4E42-814F-13ACC2FDC754}" srcOrd="1" destOrd="0" presId="urn:microsoft.com/office/officeart/2005/8/layout/orgChart1"/>
    <dgm:cxn modelId="{5E02B245-521A-4DB1-BB4D-A89FDCA6810A}" type="presOf" srcId="{4696F43C-2611-473F-AC64-FCC5CAC36DB9}" destId="{84767F0B-CEDA-4880-9BF8-28E789029BE9}" srcOrd="1" destOrd="0" presId="urn:microsoft.com/office/officeart/2005/8/layout/orgChart1"/>
    <dgm:cxn modelId="{4F1F1B66-0875-4884-B681-1698DC77C621}" type="presOf" srcId="{9E239D9B-B3AC-4C34-BA1A-70D16E34D984}" destId="{5A1FF172-97DE-4330-80C7-19DC26915456}" srcOrd="1" destOrd="0" presId="urn:microsoft.com/office/officeart/2005/8/layout/orgChart1"/>
    <dgm:cxn modelId="{E3CF7568-FA4A-4807-B98E-80F12BB05B1A}" type="presOf" srcId="{F365CB1F-A980-491C-BA8E-D29174B3B0EC}" destId="{C471E53F-8A29-4A32-9E41-91A9E1C02F18}" srcOrd="0" destOrd="0" presId="urn:microsoft.com/office/officeart/2005/8/layout/orgChart1"/>
    <dgm:cxn modelId="{8586F24E-77E0-41C1-82C3-B9FB29286965}" type="presOf" srcId="{700A4D04-3712-42F0-8B57-050891DCBBF2}" destId="{459D059A-E737-4479-815C-5488339F2607}" srcOrd="0" destOrd="0" presId="urn:microsoft.com/office/officeart/2005/8/layout/orgChart1"/>
    <dgm:cxn modelId="{1151CB70-9F0F-447A-9F1E-CA678871E917}" type="presOf" srcId="{AA85CEDE-24ED-4FC2-A7D7-2F765AA23D58}" destId="{C9259966-76D8-45A3-80C9-EDCD22AEDD5E}" srcOrd="1" destOrd="0" presId="urn:microsoft.com/office/officeart/2005/8/layout/orgChart1"/>
    <dgm:cxn modelId="{2B126B53-CB16-4A68-8D1D-53F4034C5EB5}" type="presOf" srcId="{8ABA040A-BF55-4916-A2B0-5EF35E9EC2A1}" destId="{D8A3F920-0E28-4F20-A233-4DAD48F24EA0}" srcOrd="0" destOrd="0" presId="urn:microsoft.com/office/officeart/2005/8/layout/orgChart1"/>
    <dgm:cxn modelId="{DDC12075-E422-45AC-A075-82C6C8DF357B}" type="presOf" srcId="{AF9F36DA-8F7F-490D-85BF-F8483145004B}" destId="{0A767F7F-C2C1-4455-B010-B2B24CB5131D}" srcOrd="1" destOrd="0" presId="urn:microsoft.com/office/officeart/2005/8/layout/orgChart1"/>
    <dgm:cxn modelId="{4F4C4576-A4FC-4B65-9A0F-7A316C0A997B}" type="presOf" srcId="{DBCC4681-9170-4930-AF80-69DA51B66A9F}" destId="{E6F4A827-3D7F-4C90-8F9F-7C9455FAB16C}" srcOrd="0" destOrd="0" presId="urn:microsoft.com/office/officeart/2005/8/layout/orgChart1"/>
    <dgm:cxn modelId="{F377FB77-4A68-41EE-884A-EFF5CAD00724}" type="presOf" srcId="{214DFCC6-20A7-427D-B1C5-FC2D4B05EB9A}" destId="{5CB110E3-0A07-4AF8-A9A0-2ACD2F7A32D8}" srcOrd="0" destOrd="0" presId="urn:microsoft.com/office/officeart/2005/8/layout/orgChart1"/>
    <dgm:cxn modelId="{E0C98A58-A9F9-4A89-ACB1-865E237B2EB9}" srcId="{4696F43C-2611-473F-AC64-FCC5CAC36DB9}" destId="{D0AC3EF3-A4A0-44D6-8A86-35DE5A71A383}" srcOrd="1" destOrd="0" parTransId="{178D3A83-B1AF-454B-B0AD-B38AA1A713B2}" sibTransId="{4AEA03D7-CE67-4557-9FAE-550FA08271BB}"/>
    <dgm:cxn modelId="{AA4D0F5A-B759-49BA-A4AD-F50057218CC2}" type="presOf" srcId="{AF9F36DA-8F7F-490D-85BF-F8483145004B}" destId="{718AF0D5-83B7-4500-94AF-3F94C3C0B79F}" srcOrd="0" destOrd="0" presId="urn:microsoft.com/office/officeart/2005/8/layout/orgChart1"/>
    <dgm:cxn modelId="{CC4F1586-54E4-4E84-B5ED-F4E17762CDE3}" type="presOf" srcId="{CF4516B2-2C8F-4CD0-80FF-61F183B8966F}" destId="{B309011A-AA44-47B1-BD42-5A5CF97E55AB}" srcOrd="0" destOrd="0" presId="urn:microsoft.com/office/officeart/2005/8/layout/orgChart1"/>
    <dgm:cxn modelId="{9E8A488B-EBC8-43CC-A403-772A4EE8B0B4}" type="presOf" srcId="{D60B6FF2-36EE-4B1B-93DF-989C220005F9}" destId="{BBBB005C-F8AF-4457-9284-1639C2545CDF}" srcOrd="0" destOrd="0" presId="urn:microsoft.com/office/officeart/2005/8/layout/orgChart1"/>
    <dgm:cxn modelId="{DACD9C90-D382-48CB-910F-19DAB5C06F77}" type="presOf" srcId="{DCAAA3AF-CF51-41AE-9D0F-CD59689EF16C}" destId="{7DC3C58D-E3C3-41BC-9C4D-9EC41C4C4FED}" srcOrd="1" destOrd="0" presId="urn:microsoft.com/office/officeart/2005/8/layout/orgChart1"/>
    <dgm:cxn modelId="{273BF69B-24E1-432B-A97D-F62A955BF937}" type="presOf" srcId="{9E239D9B-B3AC-4C34-BA1A-70D16E34D984}" destId="{9717EA51-FAD9-4F56-A1BF-36B71C05C1B8}" srcOrd="0" destOrd="0" presId="urn:microsoft.com/office/officeart/2005/8/layout/orgChart1"/>
    <dgm:cxn modelId="{A605D59F-2CBE-4C23-B6F8-8B0F4F6C26D2}" type="presOf" srcId="{4696F43C-2611-473F-AC64-FCC5CAC36DB9}" destId="{DD86A2A1-7A80-471D-9154-B5C664D85FD8}" srcOrd="0" destOrd="0" presId="urn:microsoft.com/office/officeart/2005/8/layout/orgChart1"/>
    <dgm:cxn modelId="{E0DDD1A2-21AF-4744-AAA7-426C06E3DE75}" srcId="{F365CB1F-A980-491C-BA8E-D29174B3B0EC}" destId="{8AF3EC74-C5DC-490F-8A14-1E942BAE5241}" srcOrd="3" destOrd="0" parTransId="{FAEDE35F-6D38-4FEE-8732-169C606ACE66}" sibTransId="{ECC74DC9-ED30-4D50-BA9E-EC50CD3CDBBE}"/>
    <dgm:cxn modelId="{8E9B20A8-B8EA-4883-9D34-054DA2AAD62E}" srcId="{D7AC0656-A062-43A4-B5E6-12A92C2AD68B}" destId="{8ABA040A-BF55-4916-A2B0-5EF35E9EC2A1}" srcOrd="1" destOrd="0" parTransId="{B64D314B-C019-4C91-ADA6-A0C6A9283E9D}" sibTransId="{07314239-F877-47C5-952A-82D8F14FFF78}"/>
    <dgm:cxn modelId="{5E6296AA-DF53-4048-93D4-889F0BC69DCA}" type="presOf" srcId="{4B543589-A6B5-405D-ACF1-69F463049D6D}" destId="{E9177702-B802-406F-9971-3021877D7AD3}" srcOrd="0" destOrd="0" presId="urn:microsoft.com/office/officeart/2005/8/layout/orgChart1"/>
    <dgm:cxn modelId="{F8FE08AB-8D43-42CE-8970-24F601A95F86}" type="presOf" srcId="{8AF3EC74-C5DC-490F-8A14-1E942BAE5241}" destId="{43622B6C-31C0-4DB3-8D9E-B812291253FD}" srcOrd="1" destOrd="0" presId="urn:microsoft.com/office/officeart/2005/8/layout/orgChart1"/>
    <dgm:cxn modelId="{0BFE9EB1-B505-4201-942B-50F37A45A7FE}" type="presOf" srcId="{2CD7B1DF-5361-4017-8A44-EBDF2A8D3ABD}" destId="{27FCBA7C-0C81-4925-9C22-54BE81C6641C}" srcOrd="0" destOrd="0" presId="urn:microsoft.com/office/officeart/2005/8/layout/orgChart1"/>
    <dgm:cxn modelId="{EB3047BD-B044-4593-92B3-826C73A43283}" srcId="{4696F43C-2611-473F-AC64-FCC5CAC36DB9}" destId="{AF9F36DA-8F7F-490D-85BF-F8483145004B}" srcOrd="2" destOrd="0" parTransId="{B03437FF-316E-4E28-809E-36861148F797}" sibTransId="{60F2C343-F979-4E66-9141-E29FF356CB0C}"/>
    <dgm:cxn modelId="{ED5A5EC9-DB8C-4401-94E2-ED458AE0C82E}" srcId="{57C122A9-3EC9-449D-8BF1-B374DFD6472C}" destId="{4B543589-A6B5-405D-ACF1-69F463049D6D}" srcOrd="0" destOrd="0" parTransId="{C778A6B2-58CC-486F-9EFE-373AED6B5096}" sibTransId="{C54E1E08-293C-414C-B7E9-9ADD97F2C57F}"/>
    <dgm:cxn modelId="{1BD2C6D0-F7EF-46E7-9A47-945343E76FFA}" type="presOf" srcId="{178D3A83-B1AF-454B-B0AD-B38AA1A713B2}" destId="{E7FA864D-06BE-4E7E-BEF5-B5D34CD44CA9}" srcOrd="0" destOrd="0" presId="urn:microsoft.com/office/officeart/2005/8/layout/orgChart1"/>
    <dgm:cxn modelId="{817229DB-3DEA-4460-A9DC-B16288B3896E}" type="presOf" srcId="{DCAAA3AF-CF51-41AE-9D0F-CD59689EF16C}" destId="{B3022F48-27EA-439C-BD68-B4639271831D}" srcOrd="0" destOrd="0" presId="urn:microsoft.com/office/officeart/2005/8/layout/orgChart1"/>
    <dgm:cxn modelId="{AC7E7BDD-8E3D-4BAC-87D3-CFE4E40A2FE8}" type="presOf" srcId="{B03437FF-316E-4E28-809E-36861148F797}" destId="{2891EB09-DF6C-4F5C-9DDF-3700B7176564}" srcOrd="0" destOrd="0" presId="urn:microsoft.com/office/officeart/2005/8/layout/orgChart1"/>
    <dgm:cxn modelId="{8A49DBDE-49C2-4B34-AE78-1EAF59D0A552}" srcId="{DBCC4681-9170-4930-AF80-69DA51B66A9F}" destId="{93E547CA-839B-47D0-9E91-5DE70946C5D1}" srcOrd="1" destOrd="0" parTransId="{4CAFDBDF-509D-4E2E-9545-F93C2A0C9428}" sibTransId="{C15785C6-8ADD-4923-B882-7DA14B7D31A1}"/>
    <dgm:cxn modelId="{0875F9E3-C2C6-4FEF-83FF-AA4F01A2ED68}" type="presOf" srcId="{D7AC0656-A062-43A4-B5E6-12A92C2AD68B}" destId="{D4EB55F1-4A1E-46F2-8A04-E94D140DB4D0}" srcOrd="0" destOrd="0" presId="urn:microsoft.com/office/officeart/2005/8/layout/orgChart1"/>
    <dgm:cxn modelId="{DBAA82EB-B03B-4ED7-9B22-B90D36881759}" srcId="{4696F43C-2611-473F-AC64-FCC5CAC36DB9}" destId="{9E239D9B-B3AC-4C34-BA1A-70D16E34D984}" srcOrd="0" destOrd="0" parTransId="{D60B6FF2-36EE-4B1B-93DF-989C220005F9}" sibTransId="{FD1FB60C-CC5F-4679-ABF7-31835CD41090}"/>
    <dgm:cxn modelId="{5F9952F2-51D8-40A9-AE22-6984BD6DF978}" type="presOf" srcId="{D0AC3EF3-A4A0-44D6-8A86-35DE5A71A383}" destId="{58093AD3-3B02-4D5F-B8D7-583C2399521B}" srcOrd="0" destOrd="0" presId="urn:microsoft.com/office/officeart/2005/8/layout/orgChart1"/>
    <dgm:cxn modelId="{CF05D1F9-A530-4903-80B4-7EE82E5F0E4C}" srcId="{F365CB1F-A980-491C-BA8E-D29174B3B0EC}" destId="{DBCC4681-9170-4930-AF80-69DA51B66A9F}" srcOrd="2" destOrd="0" parTransId="{CF4516B2-2C8F-4CD0-80FF-61F183B8966F}" sibTransId="{D3DA4C42-465D-41D5-AC00-14D58AD683D3}"/>
    <dgm:cxn modelId="{2E443CFA-413A-48CB-BAE2-981D2400ADFE}" srcId="{F365CB1F-A980-491C-BA8E-D29174B3B0EC}" destId="{57C122A9-3EC9-449D-8BF1-B374DFD6472C}" srcOrd="0" destOrd="0" parTransId="{214DFCC6-20A7-427D-B1C5-FC2D4B05EB9A}" sibTransId="{C58AB375-C14C-442C-B46F-5313E693CE3B}"/>
    <dgm:cxn modelId="{5B1394FD-F836-4E87-A816-03091B674F4C}" type="presOf" srcId="{8AF3EC74-C5DC-490F-8A14-1E942BAE5241}" destId="{7AA3A4E0-D371-4066-96DD-3345CA909312}" srcOrd="0" destOrd="0" presId="urn:microsoft.com/office/officeart/2005/8/layout/orgChart1"/>
    <dgm:cxn modelId="{418748E2-EEFB-4621-BC51-D357CAF8A87B}" type="presParOf" srcId="{D4EB55F1-4A1E-46F2-8A04-E94D140DB4D0}" destId="{B7E34A89-9FF4-4513-8D83-6203D97FB6A1}" srcOrd="0" destOrd="0" presId="urn:microsoft.com/office/officeart/2005/8/layout/orgChart1"/>
    <dgm:cxn modelId="{646630C0-3F36-4427-B552-DA734E0A8F62}" type="presParOf" srcId="{B7E34A89-9FF4-4513-8D83-6203D97FB6A1}" destId="{BF20C671-5549-4AF3-BDB8-DE8960AE485E}" srcOrd="0" destOrd="0" presId="urn:microsoft.com/office/officeart/2005/8/layout/orgChart1"/>
    <dgm:cxn modelId="{D7D2D509-F702-4C35-A94B-6FCDDBEAFD46}" type="presParOf" srcId="{BF20C671-5549-4AF3-BDB8-DE8960AE485E}" destId="{C471E53F-8A29-4A32-9E41-91A9E1C02F18}" srcOrd="0" destOrd="0" presId="urn:microsoft.com/office/officeart/2005/8/layout/orgChart1"/>
    <dgm:cxn modelId="{E3807E54-2F96-4324-9B8F-D6554E7EB46D}" type="presParOf" srcId="{BF20C671-5549-4AF3-BDB8-DE8960AE485E}" destId="{58D96EC3-0AF2-40D2-93C9-33035C23576C}" srcOrd="1" destOrd="0" presId="urn:microsoft.com/office/officeart/2005/8/layout/orgChart1"/>
    <dgm:cxn modelId="{CFF4101A-555C-489A-B571-66902E7C630F}" type="presParOf" srcId="{B7E34A89-9FF4-4513-8D83-6203D97FB6A1}" destId="{1CA0A0FF-1D04-4EB8-8A52-0402CA4FFA0D}" srcOrd="1" destOrd="0" presId="urn:microsoft.com/office/officeart/2005/8/layout/orgChart1"/>
    <dgm:cxn modelId="{77D3627B-B2CA-4822-96F0-59699DCD4DE7}" type="presParOf" srcId="{1CA0A0FF-1D04-4EB8-8A52-0402CA4FFA0D}" destId="{5CB110E3-0A07-4AF8-A9A0-2ACD2F7A32D8}" srcOrd="0" destOrd="0" presId="urn:microsoft.com/office/officeart/2005/8/layout/orgChart1"/>
    <dgm:cxn modelId="{0ED37F94-18E6-4118-AD7D-BF64BD2EA7B4}" type="presParOf" srcId="{1CA0A0FF-1D04-4EB8-8A52-0402CA4FFA0D}" destId="{14B5C3EC-DB06-4354-BECA-2C11E2C6D78F}" srcOrd="1" destOrd="0" presId="urn:microsoft.com/office/officeart/2005/8/layout/orgChart1"/>
    <dgm:cxn modelId="{A010DB3B-AABC-4077-911A-F1793DA05F4F}" type="presParOf" srcId="{14B5C3EC-DB06-4354-BECA-2C11E2C6D78F}" destId="{24051242-33A4-4A26-8096-219E4E9BCB1A}" srcOrd="0" destOrd="0" presId="urn:microsoft.com/office/officeart/2005/8/layout/orgChart1"/>
    <dgm:cxn modelId="{70A2DB03-B89C-42AA-B85B-362A3AA7B668}" type="presParOf" srcId="{24051242-33A4-4A26-8096-219E4E9BCB1A}" destId="{51AF5229-221F-4044-AAFB-176D5BA9DB05}" srcOrd="0" destOrd="0" presId="urn:microsoft.com/office/officeart/2005/8/layout/orgChart1"/>
    <dgm:cxn modelId="{5F17064F-586D-4C3F-BCB1-77F1CB92D51F}" type="presParOf" srcId="{24051242-33A4-4A26-8096-219E4E9BCB1A}" destId="{832F5626-6E04-4EC0-9D08-0CC67615539D}" srcOrd="1" destOrd="0" presId="urn:microsoft.com/office/officeart/2005/8/layout/orgChart1"/>
    <dgm:cxn modelId="{105BAA8E-B5B2-432C-A944-D45DE2B28D45}" type="presParOf" srcId="{14B5C3EC-DB06-4354-BECA-2C11E2C6D78F}" destId="{5BE406B2-50AF-4188-8389-9F5585B60446}" srcOrd="1" destOrd="0" presId="urn:microsoft.com/office/officeart/2005/8/layout/orgChart1"/>
    <dgm:cxn modelId="{EADB681F-1E10-4050-B772-FC823EA1E044}" type="presParOf" srcId="{5BE406B2-50AF-4188-8389-9F5585B60446}" destId="{155F1C96-0F90-4298-A85A-38F6C71C6AF3}" srcOrd="0" destOrd="0" presId="urn:microsoft.com/office/officeart/2005/8/layout/orgChart1"/>
    <dgm:cxn modelId="{B38E2122-B84D-4567-8069-7055DD0DA9A0}" type="presParOf" srcId="{5BE406B2-50AF-4188-8389-9F5585B60446}" destId="{F6849C79-D06D-487A-B084-2018ADDF8B02}" srcOrd="1" destOrd="0" presId="urn:microsoft.com/office/officeart/2005/8/layout/orgChart1"/>
    <dgm:cxn modelId="{8BA959DD-A11A-4115-8D06-DF7D0FDC5F41}" type="presParOf" srcId="{F6849C79-D06D-487A-B084-2018ADDF8B02}" destId="{5509FDF1-C0EB-4301-A8B7-F3A8DA5D783A}" srcOrd="0" destOrd="0" presId="urn:microsoft.com/office/officeart/2005/8/layout/orgChart1"/>
    <dgm:cxn modelId="{62A7F4D0-8397-4F9F-92D5-51E417642DAD}" type="presParOf" srcId="{5509FDF1-C0EB-4301-A8B7-F3A8DA5D783A}" destId="{E9177702-B802-406F-9971-3021877D7AD3}" srcOrd="0" destOrd="0" presId="urn:microsoft.com/office/officeart/2005/8/layout/orgChart1"/>
    <dgm:cxn modelId="{BAE86B4F-E3C0-4401-9BE4-FA05242CB11F}" type="presParOf" srcId="{5509FDF1-C0EB-4301-A8B7-F3A8DA5D783A}" destId="{AC86E703-141B-4EDD-98A0-9AF9A7BA1C35}" srcOrd="1" destOrd="0" presId="urn:microsoft.com/office/officeart/2005/8/layout/orgChart1"/>
    <dgm:cxn modelId="{365CCDBD-EF25-4988-AA00-BBF04F260780}" type="presParOf" srcId="{F6849C79-D06D-487A-B084-2018ADDF8B02}" destId="{D4EEFEFB-ACBB-41BB-BCA7-CF90B7BFFDF0}" srcOrd="1" destOrd="0" presId="urn:microsoft.com/office/officeart/2005/8/layout/orgChart1"/>
    <dgm:cxn modelId="{9F6CFE05-4DEF-409D-B195-E1FFD884BD73}" type="presParOf" srcId="{F6849C79-D06D-487A-B084-2018ADDF8B02}" destId="{7ED4F11A-C4CA-4236-BA3D-1B7F3FA67C4D}" srcOrd="2" destOrd="0" presId="urn:microsoft.com/office/officeart/2005/8/layout/orgChart1"/>
    <dgm:cxn modelId="{335AB69F-889B-4E46-A1B0-B2DB2E938391}" type="presParOf" srcId="{5BE406B2-50AF-4188-8389-9F5585B60446}" destId="{27FCBA7C-0C81-4925-9C22-54BE81C6641C}" srcOrd="2" destOrd="0" presId="urn:microsoft.com/office/officeart/2005/8/layout/orgChart1"/>
    <dgm:cxn modelId="{EB2E3C8B-8BD3-4D97-8DA1-B9CB54F97FB3}" type="presParOf" srcId="{5BE406B2-50AF-4188-8389-9F5585B60446}" destId="{692D15D2-865D-4AF8-A431-6040B2A18F4F}" srcOrd="3" destOrd="0" presId="urn:microsoft.com/office/officeart/2005/8/layout/orgChart1"/>
    <dgm:cxn modelId="{6D55F080-12A5-4504-AC51-0EE129276350}" type="presParOf" srcId="{692D15D2-865D-4AF8-A431-6040B2A18F4F}" destId="{60418B18-9CAB-4BBE-9F84-8E3FF2F1ABD7}" srcOrd="0" destOrd="0" presId="urn:microsoft.com/office/officeart/2005/8/layout/orgChart1"/>
    <dgm:cxn modelId="{66EA7DEA-582D-4EB7-B463-B3585ADFD769}" type="presParOf" srcId="{60418B18-9CAB-4BBE-9F84-8E3FF2F1ABD7}" destId="{F941F331-437D-4C65-8734-779BDBC09E37}" srcOrd="0" destOrd="0" presId="urn:microsoft.com/office/officeart/2005/8/layout/orgChart1"/>
    <dgm:cxn modelId="{7166D596-3E29-451C-A40B-285C00558A4F}" type="presParOf" srcId="{60418B18-9CAB-4BBE-9F84-8E3FF2F1ABD7}" destId="{C9259966-76D8-45A3-80C9-EDCD22AEDD5E}" srcOrd="1" destOrd="0" presId="urn:microsoft.com/office/officeart/2005/8/layout/orgChart1"/>
    <dgm:cxn modelId="{83E2D8B3-C920-4DB0-954B-EB6108CAB6F6}" type="presParOf" srcId="{692D15D2-865D-4AF8-A431-6040B2A18F4F}" destId="{4249D617-8C1E-414C-8196-C6BB230AC4E5}" srcOrd="1" destOrd="0" presId="urn:microsoft.com/office/officeart/2005/8/layout/orgChart1"/>
    <dgm:cxn modelId="{15FFA7AB-A5D3-41F9-B52B-45A23016C008}" type="presParOf" srcId="{692D15D2-865D-4AF8-A431-6040B2A18F4F}" destId="{7E9FDCBB-7951-43A2-99F3-ED97CEB4F738}" srcOrd="2" destOrd="0" presId="urn:microsoft.com/office/officeart/2005/8/layout/orgChart1"/>
    <dgm:cxn modelId="{B5DD614E-218C-4C38-AE0C-515DB45439E5}" type="presParOf" srcId="{14B5C3EC-DB06-4354-BECA-2C11E2C6D78F}" destId="{957C0B85-D63B-411D-ABB7-13195C66F33C}" srcOrd="2" destOrd="0" presId="urn:microsoft.com/office/officeart/2005/8/layout/orgChart1"/>
    <dgm:cxn modelId="{46D30C11-6CB6-462A-B84C-F2AE11474390}" type="presParOf" srcId="{1CA0A0FF-1D04-4EB8-8A52-0402CA4FFA0D}" destId="{459D059A-E737-4479-815C-5488339F2607}" srcOrd="2" destOrd="0" presId="urn:microsoft.com/office/officeart/2005/8/layout/orgChart1"/>
    <dgm:cxn modelId="{140CC89E-E42B-4DDB-B7BC-A97FF0DF493E}" type="presParOf" srcId="{1CA0A0FF-1D04-4EB8-8A52-0402CA4FFA0D}" destId="{9946DA20-D25E-4556-A894-1EBE5EA580BA}" srcOrd="3" destOrd="0" presId="urn:microsoft.com/office/officeart/2005/8/layout/orgChart1"/>
    <dgm:cxn modelId="{99B1594B-541E-4A86-AE4E-7841967D0ADC}" type="presParOf" srcId="{9946DA20-D25E-4556-A894-1EBE5EA580BA}" destId="{2D6D5ADA-77FC-474D-9E98-37B95494AA49}" srcOrd="0" destOrd="0" presId="urn:microsoft.com/office/officeart/2005/8/layout/orgChart1"/>
    <dgm:cxn modelId="{3C7ECDF2-E9F7-4144-B515-EC66C55F2D33}" type="presParOf" srcId="{2D6D5ADA-77FC-474D-9E98-37B95494AA49}" destId="{DD86A2A1-7A80-471D-9154-B5C664D85FD8}" srcOrd="0" destOrd="0" presId="urn:microsoft.com/office/officeart/2005/8/layout/orgChart1"/>
    <dgm:cxn modelId="{DEDB4121-1BC7-4C11-80B0-2CCC2B58C9A1}" type="presParOf" srcId="{2D6D5ADA-77FC-474D-9E98-37B95494AA49}" destId="{84767F0B-CEDA-4880-9BF8-28E789029BE9}" srcOrd="1" destOrd="0" presId="urn:microsoft.com/office/officeart/2005/8/layout/orgChart1"/>
    <dgm:cxn modelId="{BF344326-3483-4E6F-B3AA-BFBB4B92416B}" type="presParOf" srcId="{9946DA20-D25E-4556-A894-1EBE5EA580BA}" destId="{4ABA17BA-4B1F-45E3-AD75-F12A001B81A1}" srcOrd="1" destOrd="0" presId="urn:microsoft.com/office/officeart/2005/8/layout/orgChart1"/>
    <dgm:cxn modelId="{3AAF9BAD-5F7F-4224-A794-9C387F263D43}" type="presParOf" srcId="{4ABA17BA-4B1F-45E3-AD75-F12A001B81A1}" destId="{BBBB005C-F8AF-4457-9284-1639C2545CDF}" srcOrd="0" destOrd="0" presId="urn:microsoft.com/office/officeart/2005/8/layout/orgChart1"/>
    <dgm:cxn modelId="{DBDE5F67-B837-4610-9A6F-EE9B49E793F9}" type="presParOf" srcId="{4ABA17BA-4B1F-45E3-AD75-F12A001B81A1}" destId="{33133C7F-D6FC-4FDE-90AD-2321D2BDF3A2}" srcOrd="1" destOrd="0" presId="urn:microsoft.com/office/officeart/2005/8/layout/orgChart1"/>
    <dgm:cxn modelId="{D57CEF5C-D8E1-4AA3-8A99-0B968C185229}" type="presParOf" srcId="{33133C7F-D6FC-4FDE-90AD-2321D2BDF3A2}" destId="{57F23D34-5421-4441-995E-4472A6FD6145}" srcOrd="0" destOrd="0" presId="urn:microsoft.com/office/officeart/2005/8/layout/orgChart1"/>
    <dgm:cxn modelId="{F04C5C11-B31D-47CF-AB60-3262F7C7792E}" type="presParOf" srcId="{57F23D34-5421-4441-995E-4472A6FD6145}" destId="{9717EA51-FAD9-4F56-A1BF-36B71C05C1B8}" srcOrd="0" destOrd="0" presId="urn:microsoft.com/office/officeart/2005/8/layout/orgChart1"/>
    <dgm:cxn modelId="{469305F1-7EFC-4ABE-90CE-4F36D5DA26DF}" type="presParOf" srcId="{57F23D34-5421-4441-995E-4472A6FD6145}" destId="{5A1FF172-97DE-4330-80C7-19DC26915456}" srcOrd="1" destOrd="0" presId="urn:microsoft.com/office/officeart/2005/8/layout/orgChart1"/>
    <dgm:cxn modelId="{7CD1F53F-C435-43C5-98EB-4E7C25661FF1}" type="presParOf" srcId="{33133C7F-D6FC-4FDE-90AD-2321D2BDF3A2}" destId="{A16C820E-43B8-4EBD-98A3-9A21A9038735}" srcOrd="1" destOrd="0" presId="urn:microsoft.com/office/officeart/2005/8/layout/orgChart1"/>
    <dgm:cxn modelId="{63E2E8C8-832C-43A1-8343-CF9E6DB81441}" type="presParOf" srcId="{33133C7F-D6FC-4FDE-90AD-2321D2BDF3A2}" destId="{9D722A92-F981-437C-A778-507485C7C153}" srcOrd="2" destOrd="0" presId="urn:microsoft.com/office/officeart/2005/8/layout/orgChart1"/>
    <dgm:cxn modelId="{35C6F02B-69D1-43E9-9939-7C3FC6D9DABC}" type="presParOf" srcId="{4ABA17BA-4B1F-45E3-AD75-F12A001B81A1}" destId="{E7FA864D-06BE-4E7E-BEF5-B5D34CD44CA9}" srcOrd="2" destOrd="0" presId="urn:microsoft.com/office/officeart/2005/8/layout/orgChart1"/>
    <dgm:cxn modelId="{094FC3D2-B872-428A-B922-C892D422BCB8}" type="presParOf" srcId="{4ABA17BA-4B1F-45E3-AD75-F12A001B81A1}" destId="{7774D88A-1846-43A6-B6A8-8CF4534BC27C}" srcOrd="3" destOrd="0" presId="urn:microsoft.com/office/officeart/2005/8/layout/orgChart1"/>
    <dgm:cxn modelId="{5619EF1E-CE84-468B-A161-5B251055B661}" type="presParOf" srcId="{7774D88A-1846-43A6-B6A8-8CF4534BC27C}" destId="{C8CA5621-67FA-494A-B236-AE0DE28CC78C}" srcOrd="0" destOrd="0" presId="urn:microsoft.com/office/officeart/2005/8/layout/orgChart1"/>
    <dgm:cxn modelId="{3D3AAE5A-6057-4610-AEA9-0898156CF19B}" type="presParOf" srcId="{C8CA5621-67FA-494A-B236-AE0DE28CC78C}" destId="{58093AD3-3B02-4D5F-B8D7-583C2399521B}" srcOrd="0" destOrd="0" presId="urn:microsoft.com/office/officeart/2005/8/layout/orgChart1"/>
    <dgm:cxn modelId="{3C624200-3E92-4B77-85FC-79D79DC28FB5}" type="presParOf" srcId="{C8CA5621-67FA-494A-B236-AE0DE28CC78C}" destId="{BD35371D-734E-4B3C-BDBB-EB58D1C9D2A5}" srcOrd="1" destOrd="0" presId="urn:microsoft.com/office/officeart/2005/8/layout/orgChart1"/>
    <dgm:cxn modelId="{4EAA1171-FFE7-4947-993A-4DE02F75206C}" type="presParOf" srcId="{7774D88A-1846-43A6-B6A8-8CF4534BC27C}" destId="{C6D01826-9C0F-4B43-B904-8814B111ED47}" srcOrd="1" destOrd="0" presId="urn:microsoft.com/office/officeart/2005/8/layout/orgChart1"/>
    <dgm:cxn modelId="{77245EF1-0710-42FB-9D5E-8B5EABCC2E82}" type="presParOf" srcId="{7774D88A-1846-43A6-B6A8-8CF4534BC27C}" destId="{F750EB26-E25B-4D4D-AFF8-4B7E69D53C28}" srcOrd="2" destOrd="0" presId="urn:microsoft.com/office/officeart/2005/8/layout/orgChart1"/>
    <dgm:cxn modelId="{26E33AFE-A3DE-457F-BFB6-A8C3D350FAA6}" type="presParOf" srcId="{4ABA17BA-4B1F-45E3-AD75-F12A001B81A1}" destId="{2891EB09-DF6C-4F5C-9DDF-3700B7176564}" srcOrd="4" destOrd="0" presId="urn:microsoft.com/office/officeart/2005/8/layout/orgChart1"/>
    <dgm:cxn modelId="{6791EE1E-BE73-40CC-8A4B-4A6171F78BF5}" type="presParOf" srcId="{4ABA17BA-4B1F-45E3-AD75-F12A001B81A1}" destId="{3396A083-A70C-46A9-A715-1322B10DBA46}" srcOrd="5" destOrd="0" presId="urn:microsoft.com/office/officeart/2005/8/layout/orgChart1"/>
    <dgm:cxn modelId="{23417102-BC89-40ED-B71D-EB794A20784D}" type="presParOf" srcId="{3396A083-A70C-46A9-A715-1322B10DBA46}" destId="{39417B14-9E9D-4DC8-A670-765B72928F6F}" srcOrd="0" destOrd="0" presId="urn:microsoft.com/office/officeart/2005/8/layout/orgChart1"/>
    <dgm:cxn modelId="{21385757-F7B1-4FE2-A234-544EB12EE51D}" type="presParOf" srcId="{39417B14-9E9D-4DC8-A670-765B72928F6F}" destId="{718AF0D5-83B7-4500-94AF-3F94C3C0B79F}" srcOrd="0" destOrd="0" presId="urn:microsoft.com/office/officeart/2005/8/layout/orgChart1"/>
    <dgm:cxn modelId="{BEC7856F-136B-43E7-BE52-211F59019358}" type="presParOf" srcId="{39417B14-9E9D-4DC8-A670-765B72928F6F}" destId="{0A767F7F-C2C1-4455-B010-B2B24CB5131D}" srcOrd="1" destOrd="0" presId="urn:microsoft.com/office/officeart/2005/8/layout/orgChart1"/>
    <dgm:cxn modelId="{32A5C6CD-FA20-4A62-8A4F-ABF6D5410DBD}" type="presParOf" srcId="{3396A083-A70C-46A9-A715-1322B10DBA46}" destId="{4A96E3BA-7774-4A45-AF27-2CAEE6C54547}" srcOrd="1" destOrd="0" presId="urn:microsoft.com/office/officeart/2005/8/layout/orgChart1"/>
    <dgm:cxn modelId="{A673817B-A060-4079-90E9-271FEB39E9FE}" type="presParOf" srcId="{3396A083-A70C-46A9-A715-1322B10DBA46}" destId="{FE228894-D76C-4816-8ADF-3720EB27501D}" srcOrd="2" destOrd="0" presId="urn:microsoft.com/office/officeart/2005/8/layout/orgChart1"/>
    <dgm:cxn modelId="{B37DCB40-290F-40C4-8E66-7FBC40BF7E30}" type="presParOf" srcId="{9946DA20-D25E-4556-A894-1EBE5EA580BA}" destId="{87C1E41C-14D9-4245-9F75-A7C0BB69E554}" srcOrd="2" destOrd="0" presId="urn:microsoft.com/office/officeart/2005/8/layout/orgChart1"/>
    <dgm:cxn modelId="{EC764451-9369-48D9-AF4F-291E9A382EC0}" type="presParOf" srcId="{1CA0A0FF-1D04-4EB8-8A52-0402CA4FFA0D}" destId="{B309011A-AA44-47B1-BD42-5A5CF97E55AB}" srcOrd="4" destOrd="0" presId="urn:microsoft.com/office/officeart/2005/8/layout/orgChart1"/>
    <dgm:cxn modelId="{E971DD02-B805-45E4-928E-24A6AA5D7C12}" type="presParOf" srcId="{1CA0A0FF-1D04-4EB8-8A52-0402CA4FFA0D}" destId="{A32FD006-51DF-40E8-871B-0148ED94893C}" srcOrd="5" destOrd="0" presId="urn:microsoft.com/office/officeart/2005/8/layout/orgChart1"/>
    <dgm:cxn modelId="{B8E186E3-0174-4F83-A7F1-EA3C1AB1FA6E}" type="presParOf" srcId="{A32FD006-51DF-40E8-871B-0148ED94893C}" destId="{C575DFE9-68CC-4B47-BD72-F13EB2D6CA38}" srcOrd="0" destOrd="0" presId="urn:microsoft.com/office/officeart/2005/8/layout/orgChart1"/>
    <dgm:cxn modelId="{F5C2DB4E-A29D-4FE1-B306-53775C190666}" type="presParOf" srcId="{C575DFE9-68CC-4B47-BD72-F13EB2D6CA38}" destId="{E6F4A827-3D7F-4C90-8F9F-7C9455FAB16C}" srcOrd="0" destOrd="0" presId="urn:microsoft.com/office/officeart/2005/8/layout/orgChart1"/>
    <dgm:cxn modelId="{7CBB8BAD-F718-4758-AAD0-6F090EB4096A}" type="presParOf" srcId="{C575DFE9-68CC-4B47-BD72-F13EB2D6CA38}" destId="{0504798E-C0F7-4697-AD90-C6B76866E4D7}" srcOrd="1" destOrd="0" presId="urn:microsoft.com/office/officeart/2005/8/layout/orgChart1"/>
    <dgm:cxn modelId="{89024062-B6B5-4B8C-BFB9-A1E0B702A766}" type="presParOf" srcId="{A32FD006-51DF-40E8-871B-0148ED94893C}" destId="{B4AE454F-2F57-4604-8235-DB47630491E5}" srcOrd="1" destOrd="0" presId="urn:microsoft.com/office/officeart/2005/8/layout/orgChart1"/>
    <dgm:cxn modelId="{410CAEA3-1E06-40A4-A232-1C1473BB29A4}" type="presParOf" srcId="{B4AE454F-2F57-4604-8235-DB47630491E5}" destId="{DD3F78A9-2C68-41B4-8A47-29E806BDE88B}" srcOrd="0" destOrd="0" presId="urn:microsoft.com/office/officeart/2005/8/layout/orgChart1"/>
    <dgm:cxn modelId="{6E0E82D2-2D60-4319-8C49-CFAA3EF574C3}" type="presParOf" srcId="{B4AE454F-2F57-4604-8235-DB47630491E5}" destId="{A74EE019-42A9-48A3-B8ED-A4B4520A83B6}" srcOrd="1" destOrd="0" presId="urn:microsoft.com/office/officeart/2005/8/layout/orgChart1"/>
    <dgm:cxn modelId="{E7E69F9F-D193-41EA-8E56-8C043D0B8B45}" type="presParOf" srcId="{A74EE019-42A9-48A3-B8ED-A4B4520A83B6}" destId="{F14420F5-F551-494D-98D2-9B1DDEAFEE33}" srcOrd="0" destOrd="0" presId="urn:microsoft.com/office/officeart/2005/8/layout/orgChart1"/>
    <dgm:cxn modelId="{8558E5B2-EA4F-4FEA-AC81-631E2775C4DB}" type="presParOf" srcId="{F14420F5-F551-494D-98D2-9B1DDEAFEE33}" destId="{B3022F48-27EA-439C-BD68-B4639271831D}" srcOrd="0" destOrd="0" presId="urn:microsoft.com/office/officeart/2005/8/layout/orgChart1"/>
    <dgm:cxn modelId="{EF910843-DDEC-445C-BE74-07BBBB3C65F6}" type="presParOf" srcId="{F14420F5-F551-494D-98D2-9B1DDEAFEE33}" destId="{7DC3C58D-E3C3-41BC-9C4D-9EC41C4C4FED}" srcOrd="1" destOrd="0" presId="urn:microsoft.com/office/officeart/2005/8/layout/orgChart1"/>
    <dgm:cxn modelId="{C7364D95-4BCB-4320-BF94-26849B1AF485}" type="presParOf" srcId="{A74EE019-42A9-48A3-B8ED-A4B4520A83B6}" destId="{F21B7F9C-AA57-495A-8236-4EA26FE006B6}" srcOrd="1" destOrd="0" presId="urn:microsoft.com/office/officeart/2005/8/layout/orgChart1"/>
    <dgm:cxn modelId="{AA0B22B7-A7B8-467D-AA2B-D89987F71904}" type="presParOf" srcId="{A74EE019-42A9-48A3-B8ED-A4B4520A83B6}" destId="{0F817400-B2C8-4C8E-A58D-366C180C41DE}" srcOrd="2" destOrd="0" presId="urn:microsoft.com/office/officeart/2005/8/layout/orgChart1"/>
    <dgm:cxn modelId="{1D967858-AB6D-48CF-8E41-58475952E113}" type="presParOf" srcId="{B4AE454F-2F57-4604-8235-DB47630491E5}" destId="{627BDE6B-F479-4DBA-B770-996DDEDE8103}" srcOrd="2" destOrd="0" presId="urn:microsoft.com/office/officeart/2005/8/layout/orgChart1"/>
    <dgm:cxn modelId="{17542E9E-FEE1-401F-A6BA-4E7773F86D08}" type="presParOf" srcId="{B4AE454F-2F57-4604-8235-DB47630491E5}" destId="{93D3DC4D-79CF-4C86-9E0A-E39A04D912D7}" srcOrd="3" destOrd="0" presId="urn:microsoft.com/office/officeart/2005/8/layout/orgChart1"/>
    <dgm:cxn modelId="{2F33A0D4-4C75-4D38-ABCF-71796256429D}" type="presParOf" srcId="{93D3DC4D-79CF-4C86-9E0A-E39A04D912D7}" destId="{695A39DC-E7F3-415B-B07C-1A2F4280E21D}" srcOrd="0" destOrd="0" presId="urn:microsoft.com/office/officeart/2005/8/layout/orgChart1"/>
    <dgm:cxn modelId="{7BC7FDF3-37FD-4E9B-92A6-CA14FF392251}" type="presParOf" srcId="{695A39DC-E7F3-415B-B07C-1A2F4280E21D}" destId="{DEF38951-26CA-4503-818F-66C114EF1A31}" srcOrd="0" destOrd="0" presId="urn:microsoft.com/office/officeart/2005/8/layout/orgChart1"/>
    <dgm:cxn modelId="{E0224B89-1248-4A04-8D5D-2C561F3A4E6C}" type="presParOf" srcId="{695A39DC-E7F3-415B-B07C-1A2F4280E21D}" destId="{7C8C8E66-9FB9-4E42-814F-13ACC2FDC754}" srcOrd="1" destOrd="0" presId="urn:microsoft.com/office/officeart/2005/8/layout/orgChart1"/>
    <dgm:cxn modelId="{F0F458EB-35DD-4658-B951-4DA1956F5A4E}" type="presParOf" srcId="{93D3DC4D-79CF-4C86-9E0A-E39A04D912D7}" destId="{6CEACD0A-A98F-478B-80F2-9ABBC9E11A7E}" srcOrd="1" destOrd="0" presId="urn:microsoft.com/office/officeart/2005/8/layout/orgChart1"/>
    <dgm:cxn modelId="{C08E06AD-68FD-4697-AA85-FF1D011E3AB7}" type="presParOf" srcId="{93D3DC4D-79CF-4C86-9E0A-E39A04D912D7}" destId="{EED8FB95-B550-4835-8304-55D166B80BC0}" srcOrd="2" destOrd="0" presId="urn:microsoft.com/office/officeart/2005/8/layout/orgChart1"/>
    <dgm:cxn modelId="{FB487716-7CFD-469F-9C5A-1F7A80B93998}" type="presParOf" srcId="{A32FD006-51DF-40E8-871B-0148ED94893C}" destId="{17969D77-621A-44F1-B4D0-1D7599F60326}" srcOrd="2" destOrd="0" presId="urn:microsoft.com/office/officeart/2005/8/layout/orgChart1"/>
    <dgm:cxn modelId="{0AE81650-45CE-4BD3-9BB1-C73C943C7D8D}" type="presParOf" srcId="{1CA0A0FF-1D04-4EB8-8A52-0402CA4FFA0D}" destId="{827DFBF5-70CB-4C04-BC2C-EC3C14D0E6AA}" srcOrd="6" destOrd="0" presId="urn:microsoft.com/office/officeart/2005/8/layout/orgChart1"/>
    <dgm:cxn modelId="{29E6DFDA-99BF-478E-935E-0D3E1D1627D1}" type="presParOf" srcId="{1CA0A0FF-1D04-4EB8-8A52-0402CA4FFA0D}" destId="{8C172729-B76F-4B4C-952C-1F5F114203D4}" srcOrd="7" destOrd="0" presId="urn:microsoft.com/office/officeart/2005/8/layout/orgChart1"/>
    <dgm:cxn modelId="{8FFB90F3-BC0D-436C-ACED-FC40EA374399}" type="presParOf" srcId="{8C172729-B76F-4B4C-952C-1F5F114203D4}" destId="{85627FB0-222D-4134-9548-69981082D34C}" srcOrd="0" destOrd="0" presId="urn:microsoft.com/office/officeart/2005/8/layout/orgChart1"/>
    <dgm:cxn modelId="{C4A706DA-5106-43DE-B8A9-99B40961B265}" type="presParOf" srcId="{85627FB0-222D-4134-9548-69981082D34C}" destId="{7AA3A4E0-D371-4066-96DD-3345CA909312}" srcOrd="0" destOrd="0" presId="urn:microsoft.com/office/officeart/2005/8/layout/orgChart1"/>
    <dgm:cxn modelId="{D053F5F2-38AD-47DE-A08C-E79BE6B701B2}" type="presParOf" srcId="{85627FB0-222D-4134-9548-69981082D34C}" destId="{43622B6C-31C0-4DB3-8D9E-B812291253FD}" srcOrd="1" destOrd="0" presId="urn:microsoft.com/office/officeart/2005/8/layout/orgChart1"/>
    <dgm:cxn modelId="{A3A127A1-A535-486C-A5FB-20240A56A726}" type="presParOf" srcId="{8C172729-B76F-4B4C-952C-1F5F114203D4}" destId="{D80ACA4F-A40F-49F8-B8DF-7A62674796FB}" srcOrd="1" destOrd="0" presId="urn:microsoft.com/office/officeart/2005/8/layout/orgChart1"/>
    <dgm:cxn modelId="{9033BB6D-8CFF-42E6-8D19-E840139B64C5}" type="presParOf" srcId="{8C172729-B76F-4B4C-952C-1F5F114203D4}" destId="{736232D3-A672-4F74-8C4A-379E80727382}" srcOrd="2" destOrd="0" presId="urn:microsoft.com/office/officeart/2005/8/layout/orgChart1"/>
    <dgm:cxn modelId="{FC087F35-1382-469D-AB44-A48CB11EC603}" type="presParOf" srcId="{B7E34A89-9FF4-4513-8D83-6203D97FB6A1}" destId="{F0201BC2-5B4C-4654-B997-3FF99170C610}" srcOrd="2" destOrd="0" presId="urn:microsoft.com/office/officeart/2005/8/layout/orgChart1"/>
    <dgm:cxn modelId="{CD94C540-FBCA-4341-9177-8AD2CA810A72}" type="presParOf" srcId="{D4EB55F1-4A1E-46F2-8A04-E94D140DB4D0}" destId="{64654A77-F5D7-446A-AA2A-3AE3B7F4C79A}" srcOrd="1" destOrd="0" presId="urn:microsoft.com/office/officeart/2005/8/layout/orgChart1"/>
    <dgm:cxn modelId="{5BC692B9-699B-40B4-93CA-DDE826793CB7}" type="presParOf" srcId="{64654A77-F5D7-446A-AA2A-3AE3B7F4C79A}" destId="{F07266ED-8711-4B96-807C-CDE718BABB87}" srcOrd="0" destOrd="0" presId="urn:microsoft.com/office/officeart/2005/8/layout/orgChart1"/>
    <dgm:cxn modelId="{23E1B573-CA58-4F69-A597-3E75D70513B8}" type="presParOf" srcId="{F07266ED-8711-4B96-807C-CDE718BABB87}" destId="{D8A3F920-0E28-4F20-A233-4DAD48F24EA0}" srcOrd="0" destOrd="0" presId="urn:microsoft.com/office/officeart/2005/8/layout/orgChart1"/>
    <dgm:cxn modelId="{F549983E-62F3-468F-BAAE-341BF72D549F}" type="presParOf" srcId="{F07266ED-8711-4B96-807C-CDE718BABB87}" destId="{DE2DB196-9C0F-487C-A792-8C0AB15DF9FC}" srcOrd="1" destOrd="0" presId="urn:microsoft.com/office/officeart/2005/8/layout/orgChart1"/>
    <dgm:cxn modelId="{7DF65CEC-080D-4F7B-BC2B-61B2749DC79E}" type="presParOf" srcId="{64654A77-F5D7-446A-AA2A-3AE3B7F4C79A}" destId="{908D31F3-F7F5-4CCE-A483-15D5CC88930D}" srcOrd="1" destOrd="0" presId="urn:microsoft.com/office/officeart/2005/8/layout/orgChart1"/>
    <dgm:cxn modelId="{D43ED0AC-FBE2-4407-B6F7-24951D1DAA52}" type="presParOf" srcId="{64654A77-F5D7-446A-AA2A-3AE3B7F4C79A}" destId="{101BE723-1F70-43AD-BB2C-9F67C4F974AD}" srcOrd="2" destOrd="0" presId="urn:microsoft.com/office/officeart/2005/8/layout/orgChart1"/>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88216D2-E531-406B-B7A2-65DC1AEC9566}" type="doc">
      <dgm:prSet loTypeId="urn:microsoft.com/office/officeart/2005/8/layout/hierarchy1" loCatId="hierarchy" qsTypeId="urn:microsoft.com/office/officeart/2005/8/quickstyle/simple1" qsCatId="simple" csTypeId="urn:microsoft.com/office/officeart/2005/8/colors/accent2_5" csCatId="accent2" phldr="1"/>
      <dgm:spPr/>
      <dgm:t>
        <a:bodyPr/>
        <a:lstStyle/>
        <a:p>
          <a:endParaRPr lang="es-CL"/>
        </a:p>
      </dgm:t>
    </dgm:pt>
    <dgm:pt modelId="{A291E885-1A60-4B02-8A53-5F875D5D69E1}">
      <dgm:prSet phldrT="[Texto]" custT="1"/>
      <dgm:spPr/>
      <dgm:t>
        <a:bodyPr/>
        <a:lstStyle/>
        <a:p>
          <a:r>
            <a:rPr lang="es-MX" sz="2400" dirty="0">
              <a:latin typeface="Arial" panose="020B0604020202020204" pitchFamily="34" charset="0"/>
              <a:cs typeface="Arial" panose="020B0604020202020204" pitchFamily="34" charset="0"/>
            </a:rPr>
            <a:t>ESPACIOS MARÍTIMOS</a:t>
          </a:r>
          <a:endParaRPr lang="es-CL" sz="2400" dirty="0">
            <a:latin typeface="Arial" panose="020B0604020202020204" pitchFamily="34" charset="0"/>
            <a:cs typeface="Arial" panose="020B0604020202020204" pitchFamily="34" charset="0"/>
          </a:endParaRPr>
        </a:p>
      </dgm:t>
    </dgm:pt>
    <dgm:pt modelId="{A87586F1-7162-4808-90B3-6852DD947067}" type="parTrans" cxnId="{43D49F83-6DDF-4929-9AD8-4D0A3FB6ABF7}">
      <dgm:prSet/>
      <dgm:spPr/>
      <dgm:t>
        <a:bodyPr/>
        <a:lstStyle/>
        <a:p>
          <a:endParaRPr lang="es-CL"/>
        </a:p>
      </dgm:t>
    </dgm:pt>
    <dgm:pt modelId="{BDB041BA-274F-4E06-912D-93F3522B4161}" type="sibTrans" cxnId="{43D49F83-6DDF-4929-9AD8-4D0A3FB6ABF7}">
      <dgm:prSet/>
      <dgm:spPr/>
      <dgm:t>
        <a:bodyPr/>
        <a:lstStyle/>
        <a:p>
          <a:endParaRPr lang="es-CL"/>
        </a:p>
      </dgm:t>
    </dgm:pt>
    <dgm:pt modelId="{9F0E4DAA-5C0F-4707-9134-6CB555269A9E}">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1200" dirty="0">
              <a:latin typeface="Arial" panose="020B0604020202020204" pitchFamily="34" charset="0"/>
              <a:cs typeface="Arial" panose="020B0604020202020204" pitchFamily="34" charset="0"/>
            </a:rPr>
            <a:t>Divisiones ficticias </a:t>
          </a:r>
          <a:br>
            <a:rPr lang="es-MX" sz="1200" dirty="0">
              <a:latin typeface="Arial" panose="020B0604020202020204" pitchFamily="34" charset="0"/>
              <a:cs typeface="Arial" panose="020B0604020202020204" pitchFamily="34" charset="0"/>
            </a:rPr>
          </a:br>
          <a:r>
            <a:rPr lang="es-MX" sz="1200" dirty="0">
              <a:latin typeface="Arial" panose="020B0604020202020204" pitchFamily="34" charset="0"/>
              <a:cs typeface="Arial" panose="020B0604020202020204" pitchFamily="34" charset="0"/>
            </a:rPr>
            <a:t>Determinada cantidad  millas marinas</a:t>
          </a:r>
        </a:p>
        <a:p>
          <a:pPr marL="0" marR="0" lvl="0" indent="0" defTabSz="488950" eaLnBrk="1" fontAlgn="auto" latinLnBrk="0" hangingPunct="1">
            <a:lnSpc>
              <a:spcPct val="90000"/>
            </a:lnSpc>
            <a:spcBef>
              <a:spcPct val="0"/>
            </a:spcBef>
            <a:spcAft>
              <a:spcPct val="35000"/>
            </a:spcAft>
            <a:buClrTx/>
            <a:buSzTx/>
            <a:buFontTx/>
            <a:buNone/>
            <a:tabLst/>
            <a:defRPr/>
          </a:pPr>
          <a:r>
            <a:rPr lang="es-MX" sz="1200" dirty="0">
              <a:latin typeface="Arial" panose="020B0604020202020204" pitchFamily="34" charset="0"/>
              <a:cs typeface="Arial" panose="020B0604020202020204" pitchFamily="34" charset="0"/>
            </a:rPr>
            <a:t>Se establecen  derechos y deberes para los </a:t>
          </a:r>
          <a:r>
            <a:rPr lang="es-MX" sz="1200" dirty="0" err="1">
              <a:latin typeface="Arial" panose="020B0604020202020204" pitchFamily="34" charset="0"/>
              <a:cs typeface="Arial" panose="020B0604020202020204" pitchFamily="34" charset="0"/>
            </a:rPr>
            <a:t>E°</a:t>
          </a:r>
          <a:endParaRPr lang="es-CL" sz="1200" dirty="0">
            <a:latin typeface="Arial" panose="020B0604020202020204" pitchFamily="34" charset="0"/>
            <a:cs typeface="Arial" panose="020B0604020202020204" pitchFamily="34" charset="0"/>
          </a:endParaRPr>
        </a:p>
        <a:p>
          <a:pPr marL="0" lvl="0" defTabSz="488950">
            <a:lnSpc>
              <a:spcPct val="90000"/>
            </a:lnSpc>
            <a:spcBef>
              <a:spcPct val="0"/>
            </a:spcBef>
            <a:spcAft>
              <a:spcPct val="35000"/>
            </a:spcAft>
            <a:buNone/>
          </a:pPr>
          <a:endParaRPr lang="es-CL" sz="1300" dirty="0"/>
        </a:p>
      </dgm:t>
    </dgm:pt>
    <dgm:pt modelId="{6088A740-9B77-4BC8-96AC-64F72599B081}" type="parTrans" cxnId="{A2A72A28-55F7-49DA-87EE-F061D67CB39B}">
      <dgm:prSet/>
      <dgm:spPr/>
      <dgm:t>
        <a:bodyPr/>
        <a:lstStyle/>
        <a:p>
          <a:endParaRPr lang="es-CL"/>
        </a:p>
      </dgm:t>
    </dgm:pt>
    <dgm:pt modelId="{5007F7BA-FF04-4D76-A734-553A89F0F1EE}" type="sibTrans" cxnId="{A2A72A28-55F7-49DA-87EE-F061D67CB39B}">
      <dgm:prSet/>
      <dgm:spPr/>
      <dgm:t>
        <a:bodyPr/>
        <a:lstStyle/>
        <a:p>
          <a:endParaRPr lang="es-CL"/>
        </a:p>
      </dgm:t>
    </dgm:pt>
    <dgm:pt modelId="{94CB0D61-02FE-4D5E-A23E-48271E2D6E68}">
      <dgm:prSet custT="1"/>
      <dgm:spPr/>
      <dgm:t>
        <a:bodyPr/>
        <a:lstStyle/>
        <a:p>
          <a:r>
            <a:rPr lang="es-MX" sz="1600" dirty="0">
              <a:latin typeface="Arial" panose="020B0604020202020204" pitchFamily="34" charset="0"/>
              <a:cs typeface="Arial" panose="020B0604020202020204" pitchFamily="34" charset="0"/>
            </a:rPr>
            <a:t>CLASIFICACIÓN</a:t>
          </a:r>
        </a:p>
      </dgm:t>
    </dgm:pt>
    <dgm:pt modelId="{33CBD618-ED77-4B14-AEBE-83824003A22F}" type="parTrans" cxnId="{D6FDFDAE-A9A5-468C-81E5-59CEAD1977B1}">
      <dgm:prSet/>
      <dgm:spPr/>
      <dgm:t>
        <a:bodyPr/>
        <a:lstStyle/>
        <a:p>
          <a:endParaRPr lang="es-CL"/>
        </a:p>
      </dgm:t>
    </dgm:pt>
    <dgm:pt modelId="{6789B491-E918-436C-BC68-528167EFD228}" type="sibTrans" cxnId="{D6FDFDAE-A9A5-468C-81E5-59CEAD1977B1}">
      <dgm:prSet/>
      <dgm:spPr/>
      <dgm:t>
        <a:bodyPr/>
        <a:lstStyle/>
        <a:p>
          <a:endParaRPr lang="es-CL"/>
        </a:p>
      </dgm:t>
    </dgm:pt>
    <dgm:pt modelId="{E8A56731-76AC-4C59-BF5E-E689A8A6F415}">
      <dgm:prSet custT="1"/>
      <dgm:spPr/>
      <dgm:t>
        <a:bodyPr/>
        <a:lstStyle/>
        <a:p>
          <a:r>
            <a:rPr lang="es-MX" sz="1600" dirty="0">
              <a:latin typeface="Arial" panose="020B0604020202020204" pitchFamily="34" charset="0"/>
              <a:cs typeface="Arial" panose="020B0604020202020204" pitchFamily="34" charset="0"/>
            </a:rPr>
            <a:t>JURISDICCIÓN NACIONAL</a:t>
          </a:r>
          <a:endParaRPr lang="es-CL" sz="1600" dirty="0">
            <a:latin typeface="Arial" panose="020B0604020202020204" pitchFamily="34" charset="0"/>
            <a:cs typeface="Arial" panose="020B0604020202020204" pitchFamily="34" charset="0"/>
          </a:endParaRPr>
        </a:p>
      </dgm:t>
    </dgm:pt>
    <dgm:pt modelId="{4CCCC251-4D16-4151-91D1-30AAA28ECE33}" type="parTrans" cxnId="{2A98191C-6EDA-4909-89C3-985F9137A328}">
      <dgm:prSet/>
      <dgm:spPr/>
      <dgm:t>
        <a:bodyPr/>
        <a:lstStyle/>
        <a:p>
          <a:endParaRPr lang="es-CL"/>
        </a:p>
      </dgm:t>
    </dgm:pt>
    <dgm:pt modelId="{E33B85F2-22B4-48FE-A856-C0D870BB346C}" type="sibTrans" cxnId="{2A98191C-6EDA-4909-89C3-985F9137A328}">
      <dgm:prSet/>
      <dgm:spPr/>
      <dgm:t>
        <a:bodyPr/>
        <a:lstStyle/>
        <a:p>
          <a:endParaRPr lang="es-CL"/>
        </a:p>
      </dgm:t>
    </dgm:pt>
    <dgm:pt modelId="{A5AFA86B-A845-4403-A7ED-D62D3BB39E41}">
      <dgm:prSet custT="1"/>
      <dgm:spPr/>
      <dgm:t>
        <a:bodyPr/>
        <a:lstStyle/>
        <a:p>
          <a:r>
            <a:rPr lang="es-MX" sz="1600" dirty="0">
              <a:latin typeface="Arial" panose="020B0604020202020204" pitchFamily="34" charset="0"/>
              <a:cs typeface="Arial" panose="020B0604020202020204" pitchFamily="34" charset="0"/>
            </a:rPr>
            <a:t>NO SOMETIDOS A LA JURISDICCION NACIONAL</a:t>
          </a:r>
          <a:endParaRPr lang="es-CL" sz="1600" dirty="0">
            <a:latin typeface="Arial" panose="020B0604020202020204" pitchFamily="34" charset="0"/>
            <a:cs typeface="Arial" panose="020B0604020202020204" pitchFamily="34" charset="0"/>
          </a:endParaRPr>
        </a:p>
      </dgm:t>
    </dgm:pt>
    <dgm:pt modelId="{F9BBCB9A-C929-4B0D-AE4D-AD044213CDC2}" type="parTrans" cxnId="{0418B963-209A-45BF-B1D9-AA735A47F5BB}">
      <dgm:prSet/>
      <dgm:spPr/>
      <dgm:t>
        <a:bodyPr/>
        <a:lstStyle/>
        <a:p>
          <a:endParaRPr lang="es-CL"/>
        </a:p>
      </dgm:t>
    </dgm:pt>
    <dgm:pt modelId="{E3C9617F-63A5-4302-AA3E-DB36C27D87B8}" type="sibTrans" cxnId="{0418B963-209A-45BF-B1D9-AA735A47F5BB}">
      <dgm:prSet/>
      <dgm:spPr/>
      <dgm:t>
        <a:bodyPr/>
        <a:lstStyle/>
        <a:p>
          <a:endParaRPr lang="es-CL"/>
        </a:p>
      </dgm:t>
    </dgm:pt>
    <dgm:pt modelId="{83583BA1-735F-4981-AFEA-E006B04B2274}">
      <dgm:prSet custT="1"/>
      <dgm:spPr/>
      <dgm:t>
        <a:bodyPr/>
        <a:lstStyle/>
        <a:p>
          <a:r>
            <a:rPr lang="es-MX" sz="1400" dirty="0">
              <a:latin typeface="Arial" panose="020B0604020202020204" pitchFamily="34" charset="0"/>
              <a:cs typeface="Arial" panose="020B0604020202020204" pitchFamily="34" charset="0"/>
            </a:rPr>
            <a:t>Aguas Interiores</a:t>
          </a:r>
        </a:p>
        <a:p>
          <a:r>
            <a:rPr lang="es-CL" sz="1400" dirty="0">
              <a:latin typeface="Arial" panose="020B0604020202020204" pitchFamily="34" charset="0"/>
              <a:cs typeface="Arial" panose="020B0604020202020204" pitchFamily="34" charset="0"/>
            </a:rPr>
            <a:t>Mar Territorial</a:t>
          </a:r>
        </a:p>
        <a:p>
          <a:r>
            <a:rPr lang="es-CL" sz="1400" dirty="0">
              <a:latin typeface="Arial" panose="020B0604020202020204" pitchFamily="34" charset="0"/>
              <a:cs typeface="Arial" panose="020B0604020202020204" pitchFamily="34" charset="0"/>
            </a:rPr>
            <a:t>Zona Contigua</a:t>
          </a:r>
        </a:p>
        <a:p>
          <a:r>
            <a:rPr lang="es-CL" sz="1400" dirty="0">
              <a:latin typeface="Arial" panose="020B0604020202020204" pitchFamily="34" charset="0"/>
              <a:cs typeface="Arial" panose="020B0604020202020204" pitchFamily="34" charset="0"/>
            </a:rPr>
            <a:t>Estrechos</a:t>
          </a:r>
        </a:p>
        <a:p>
          <a:r>
            <a:rPr lang="es-CL" sz="1400" dirty="0">
              <a:latin typeface="Arial" panose="020B0604020202020204" pitchFamily="34" charset="0"/>
              <a:cs typeface="Arial" panose="020B0604020202020204" pitchFamily="34" charset="0"/>
            </a:rPr>
            <a:t>Zona Económica Exclusiva</a:t>
          </a:r>
        </a:p>
        <a:p>
          <a:r>
            <a:rPr lang="es-CL" sz="1400" dirty="0">
              <a:latin typeface="Arial" panose="020B0604020202020204" pitchFamily="34" charset="0"/>
              <a:cs typeface="Arial" panose="020B0604020202020204" pitchFamily="34" charset="0"/>
            </a:rPr>
            <a:t>Plataforma Continental</a:t>
          </a:r>
        </a:p>
        <a:p>
          <a:endParaRPr lang="es-CL" sz="1200" dirty="0"/>
        </a:p>
      </dgm:t>
    </dgm:pt>
    <dgm:pt modelId="{8B180125-97A2-4878-BBCC-D897619DBFB5}" type="parTrans" cxnId="{CD802D13-F2B0-44E8-9090-A661248EFE4E}">
      <dgm:prSet/>
      <dgm:spPr/>
      <dgm:t>
        <a:bodyPr/>
        <a:lstStyle/>
        <a:p>
          <a:endParaRPr lang="es-CL"/>
        </a:p>
      </dgm:t>
    </dgm:pt>
    <dgm:pt modelId="{F07886C3-8A2E-40D1-9E3A-6DD3409020B9}" type="sibTrans" cxnId="{CD802D13-F2B0-44E8-9090-A661248EFE4E}">
      <dgm:prSet/>
      <dgm:spPr/>
      <dgm:t>
        <a:bodyPr/>
        <a:lstStyle/>
        <a:p>
          <a:endParaRPr lang="es-CL"/>
        </a:p>
      </dgm:t>
    </dgm:pt>
    <dgm:pt modelId="{64816F45-0067-43E1-BD47-B784ABDD8D78}">
      <dgm:prSet custT="1"/>
      <dgm:spPr/>
      <dgm:t>
        <a:bodyPr/>
        <a:lstStyle/>
        <a:p>
          <a:r>
            <a:rPr lang="es-MX" sz="1400" dirty="0">
              <a:latin typeface="Arial" panose="020B0604020202020204" pitchFamily="34" charset="0"/>
              <a:cs typeface="Arial" panose="020B0604020202020204" pitchFamily="34" charset="0"/>
            </a:rPr>
            <a:t>Altamar</a:t>
          </a:r>
        </a:p>
        <a:p>
          <a:r>
            <a:rPr lang="es-MX" sz="1400" dirty="0">
              <a:latin typeface="Arial" panose="020B0604020202020204" pitchFamily="34" charset="0"/>
              <a:cs typeface="Arial" panose="020B0604020202020204" pitchFamily="34" charset="0"/>
            </a:rPr>
            <a:t>La Zona</a:t>
          </a:r>
          <a:endParaRPr lang="es-CL" sz="1400" dirty="0">
            <a:latin typeface="Arial" panose="020B0604020202020204" pitchFamily="34" charset="0"/>
            <a:cs typeface="Arial" panose="020B0604020202020204" pitchFamily="34" charset="0"/>
          </a:endParaRPr>
        </a:p>
      </dgm:t>
    </dgm:pt>
    <dgm:pt modelId="{EFF0216B-269C-479F-81C8-EEA4BC6D6AF6}" type="parTrans" cxnId="{032745DD-659E-4CD0-8072-DB36368A03A0}">
      <dgm:prSet/>
      <dgm:spPr/>
      <dgm:t>
        <a:bodyPr/>
        <a:lstStyle/>
        <a:p>
          <a:endParaRPr lang="es-CL"/>
        </a:p>
      </dgm:t>
    </dgm:pt>
    <dgm:pt modelId="{62DE6009-2938-41E1-932A-612D8AC982D4}" type="sibTrans" cxnId="{032745DD-659E-4CD0-8072-DB36368A03A0}">
      <dgm:prSet/>
      <dgm:spPr/>
      <dgm:t>
        <a:bodyPr/>
        <a:lstStyle/>
        <a:p>
          <a:endParaRPr lang="es-CL"/>
        </a:p>
      </dgm:t>
    </dgm:pt>
    <dgm:pt modelId="{C0562380-E16C-4A7F-A2F6-C753E968C67D}">
      <dgm:prSet custT="1"/>
      <dgm:spPr/>
      <dgm:t>
        <a:bodyPr/>
        <a:lstStyle/>
        <a:p>
          <a:r>
            <a:rPr lang="es-MX" sz="1400" dirty="0">
              <a:latin typeface="Arial" panose="020B0604020202020204" pitchFamily="34" charset="0"/>
              <a:cs typeface="Arial" panose="020B0604020202020204" pitchFamily="34" charset="0"/>
            </a:rPr>
            <a:t>REGULACIÓN</a:t>
          </a:r>
          <a:endParaRPr lang="es-CL" sz="1400" dirty="0">
            <a:latin typeface="Arial" panose="020B0604020202020204" pitchFamily="34" charset="0"/>
            <a:cs typeface="Arial" panose="020B0604020202020204" pitchFamily="34" charset="0"/>
          </a:endParaRPr>
        </a:p>
      </dgm:t>
    </dgm:pt>
    <dgm:pt modelId="{D66755E6-4339-45AF-B4BD-7A4B0E89A59F}" type="parTrans" cxnId="{DBFF942A-8D8A-47C7-AC1A-4BC2B727C8D6}">
      <dgm:prSet/>
      <dgm:spPr/>
      <dgm:t>
        <a:bodyPr/>
        <a:lstStyle/>
        <a:p>
          <a:endParaRPr lang="es-CL"/>
        </a:p>
      </dgm:t>
    </dgm:pt>
    <dgm:pt modelId="{CDC8B20C-440E-4DC8-90F4-A70837A90E93}" type="sibTrans" cxnId="{DBFF942A-8D8A-47C7-AC1A-4BC2B727C8D6}">
      <dgm:prSet/>
      <dgm:spPr/>
      <dgm:t>
        <a:bodyPr/>
        <a:lstStyle/>
        <a:p>
          <a:endParaRPr lang="es-CL"/>
        </a:p>
      </dgm:t>
    </dgm:pt>
    <dgm:pt modelId="{55610A4F-D18E-482C-889D-7440CAFDF10D}">
      <dgm:prSet custT="1"/>
      <dgm:spPr/>
      <dgm:t>
        <a:bodyPr/>
        <a:lstStyle/>
        <a:p>
          <a:r>
            <a:rPr lang="es-MX" sz="1400" dirty="0">
              <a:latin typeface="Arial" panose="020B0604020202020204" pitchFamily="34" charset="0"/>
              <a:cs typeface="Arial" panose="020B0604020202020204" pitchFamily="34" charset="0"/>
            </a:rPr>
            <a:t>CONVEMAR</a:t>
          </a:r>
          <a:endParaRPr lang="es-CL" sz="1400" dirty="0">
            <a:latin typeface="Arial" panose="020B0604020202020204" pitchFamily="34" charset="0"/>
            <a:cs typeface="Arial" panose="020B0604020202020204" pitchFamily="34" charset="0"/>
          </a:endParaRPr>
        </a:p>
      </dgm:t>
    </dgm:pt>
    <dgm:pt modelId="{2AD57C6B-2904-42E4-B8D9-3C7C849BE112}" type="parTrans" cxnId="{F65CEC15-D274-4886-9967-31E247BC73AA}">
      <dgm:prSet/>
      <dgm:spPr/>
      <dgm:t>
        <a:bodyPr/>
        <a:lstStyle/>
        <a:p>
          <a:endParaRPr lang="es-CL"/>
        </a:p>
      </dgm:t>
    </dgm:pt>
    <dgm:pt modelId="{DABC7171-CF52-439E-B96D-2FABFB99B1C4}" type="sibTrans" cxnId="{F65CEC15-D274-4886-9967-31E247BC73AA}">
      <dgm:prSet/>
      <dgm:spPr/>
      <dgm:t>
        <a:bodyPr/>
        <a:lstStyle/>
        <a:p>
          <a:endParaRPr lang="es-CL"/>
        </a:p>
      </dgm:t>
    </dgm:pt>
    <dgm:pt modelId="{034D8FEF-F194-429A-B30D-469309F5F295}">
      <dgm:prSet custT="1"/>
      <dgm:spPr/>
      <dgm:t>
        <a:bodyPr/>
        <a:lstStyle/>
        <a:p>
          <a:r>
            <a:rPr lang="es-MX" sz="1400" dirty="0">
              <a:latin typeface="Arial" panose="020B0604020202020204" pitchFamily="34" charset="0"/>
              <a:cs typeface="Arial" panose="020B0604020202020204" pitchFamily="34" charset="0"/>
            </a:rPr>
            <a:t>ART. 593° CC y ART. 1°</a:t>
          </a:r>
          <a:endParaRPr lang="es-CL" sz="1400" dirty="0">
            <a:latin typeface="Arial" panose="020B0604020202020204" pitchFamily="34" charset="0"/>
            <a:cs typeface="Arial" panose="020B0604020202020204" pitchFamily="34" charset="0"/>
          </a:endParaRPr>
        </a:p>
      </dgm:t>
    </dgm:pt>
    <dgm:pt modelId="{1432BB21-19C1-49F2-9BB1-2284D137077B}" type="parTrans" cxnId="{35CA4BC3-6B3B-412C-919F-B041F49B92E1}">
      <dgm:prSet/>
      <dgm:spPr/>
      <dgm:t>
        <a:bodyPr/>
        <a:lstStyle/>
        <a:p>
          <a:endParaRPr lang="es-CL"/>
        </a:p>
      </dgm:t>
    </dgm:pt>
    <dgm:pt modelId="{4D717709-212C-476C-981F-C6A4E629018B}" type="sibTrans" cxnId="{35CA4BC3-6B3B-412C-919F-B041F49B92E1}">
      <dgm:prSet/>
      <dgm:spPr/>
      <dgm:t>
        <a:bodyPr/>
        <a:lstStyle/>
        <a:p>
          <a:endParaRPr lang="es-CL"/>
        </a:p>
      </dgm:t>
    </dgm:pt>
    <dgm:pt modelId="{402FE201-A8B3-4C6A-9CA8-1DDF5EF6448C}" type="pres">
      <dgm:prSet presAssocID="{E88216D2-E531-406B-B7A2-65DC1AEC9566}" presName="hierChild1" presStyleCnt="0">
        <dgm:presLayoutVars>
          <dgm:chPref val="1"/>
          <dgm:dir/>
          <dgm:animOne val="branch"/>
          <dgm:animLvl val="lvl"/>
          <dgm:resizeHandles/>
        </dgm:presLayoutVars>
      </dgm:prSet>
      <dgm:spPr/>
    </dgm:pt>
    <dgm:pt modelId="{C47D1367-AB7E-4084-9FBF-FD6EAA6ADA86}" type="pres">
      <dgm:prSet presAssocID="{A291E885-1A60-4B02-8A53-5F875D5D69E1}" presName="hierRoot1" presStyleCnt="0"/>
      <dgm:spPr/>
    </dgm:pt>
    <dgm:pt modelId="{526ED698-575F-4A8B-B433-1C1FEA2F954D}" type="pres">
      <dgm:prSet presAssocID="{A291E885-1A60-4B02-8A53-5F875D5D69E1}" presName="composite" presStyleCnt="0"/>
      <dgm:spPr/>
    </dgm:pt>
    <dgm:pt modelId="{129D5A76-D5E6-4DF0-AFB5-8151715F51EE}" type="pres">
      <dgm:prSet presAssocID="{A291E885-1A60-4B02-8A53-5F875D5D69E1}" presName="background" presStyleLbl="node0" presStyleIdx="0" presStyleCnt="1"/>
      <dgm:spPr/>
    </dgm:pt>
    <dgm:pt modelId="{D503A88A-D4AA-4330-9943-CC8AE48A10A8}" type="pres">
      <dgm:prSet presAssocID="{A291E885-1A60-4B02-8A53-5F875D5D69E1}" presName="text" presStyleLbl="fgAcc0" presStyleIdx="0" presStyleCnt="1" custScaleX="213634" custScaleY="41898">
        <dgm:presLayoutVars>
          <dgm:chPref val="3"/>
        </dgm:presLayoutVars>
      </dgm:prSet>
      <dgm:spPr/>
    </dgm:pt>
    <dgm:pt modelId="{04C8E535-7833-48EC-866B-1E931E3FD08B}" type="pres">
      <dgm:prSet presAssocID="{A291E885-1A60-4B02-8A53-5F875D5D69E1}" presName="hierChild2" presStyleCnt="0"/>
      <dgm:spPr/>
    </dgm:pt>
    <dgm:pt modelId="{09A2B652-BAA4-41F0-BB5A-C59E86CAD6E1}" type="pres">
      <dgm:prSet presAssocID="{6088A740-9B77-4BC8-96AC-64F72599B081}" presName="Name10" presStyleLbl="parChTrans1D2" presStyleIdx="0" presStyleCnt="3"/>
      <dgm:spPr/>
    </dgm:pt>
    <dgm:pt modelId="{5233EAA0-E087-4057-8F6F-3B1ED932777E}" type="pres">
      <dgm:prSet presAssocID="{9F0E4DAA-5C0F-4707-9134-6CB555269A9E}" presName="hierRoot2" presStyleCnt="0"/>
      <dgm:spPr/>
    </dgm:pt>
    <dgm:pt modelId="{25265721-E3EB-4E14-B50E-0583CEEBC1EE}" type="pres">
      <dgm:prSet presAssocID="{9F0E4DAA-5C0F-4707-9134-6CB555269A9E}" presName="composite2" presStyleCnt="0"/>
      <dgm:spPr/>
    </dgm:pt>
    <dgm:pt modelId="{0A2EDB8C-5E73-445F-BE01-2EAE7717DB72}" type="pres">
      <dgm:prSet presAssocID="{9F0E4DAA-5C0F-4707-9134-6CB555269A9E}" presName="background2" presStyleLbl="node2" presStyleIdx="0" presStyleCnt="3"/>
      <dgm:spPr/>
    </dgm:pt>
    <dgm:pt modelId="{8AF11C55-FCEB-4C4E-92B0-4F914B62A5B8}" type="pres">
      <dgm:prSet presAssocID="{9F0E4DAA-5C0F-4707-9134-6CB555269A9E}" presName="text2" presStyleLbl="fgAcc2" presStyleIdx="0" presStyleCnt="3" custScaleX="180541" custScaleY="108900" custLinFactNeighborX="-3849" custLinFactNeighborY="-14364">
        <dgm:presLayoutVars>
          <dgm:chPref val="3"/>
        </dgm:presLayoutVars>
      </dgm:prSet>
      <dgm:spPr/>
    </dgm:pt>
    <dgm:pt modelId="{1E7E48EB-0761-4493-AD42-FE90F2D7B2AE}" type="pres">
      <dgm:prSet presAssocID="{9F0E4DAA-5C0F-4707-9134-6CB555269A9E}" presName="hierChild3" presStyleCnt="0"/>
      <dgm:spPr/>
    </dgm:pt>
    <dgm:pt modelId="{604A7152-9EDB-4359-8F70-0ECA51B226AC}" type="pres">
      <dgm:prSet presAssocID="{33CBD618-ED77-4B14-AEBE-83824003A22F}" presName="Name10" presStyleLbl="parChTrans1D2" presStyleIdx="1" presStyleCnt="3"/>
      <dgm:spPr/>
    </dgm:pt>
    <dgm:pt modelId="{DE442566-7E5C-4148-8779-1C6C1FE3399E}" type="pres">
      <dgm:prSet presAssocID="{94CB0D61-02FE-4D5E-A23E-48271E2D6E68}" presName="hierRoot2" presStyleCnt="0"/>
      <dgm:spPr/>
    </dgm:pt>
    <dgm:pt modelId="{CF959F3C-9B10-4B5B-9454-F7DA69BEEDC1}" type="pres">
      <dgm:prSet presAssocID="{94CB0D61-02FE-4D5E-A23E-48271E2D6E68}" presName="composite2" presStyleCnt="0"/>
      <dgm:spPr/>
    </dgm:pt>
    <dgm:pt modelId="{44CDB7A7-A88A-4BA8-91BC-7C6D64AEC757}" type="pres">
      <dgm:prSet presAssocID="{94CB0D61-02FE-4D5E-A23E-48271E2D6E68}" presName="background2" presStyleLbl="node2" presStyleIdx="1" presStyleCnt="3"/>
      <dgm:spPr/>
    </dgm:pt>
    <dgm:pt modelId="{3AA76C04-C57E-4A49-84A0-DC3EC7A7ECD2}" type="pres">
      <dgm:prSet presAssocID="{94CB0D61-02FE-4D5E-A23E-48271E2D6E68}" presName="text2" presStyleLbl="fgAcc2" presStyleIdx="1" presStyleCnt="3" custScaleX="206773" custScaleY="43284" custLinFactNeighborX="-5113" custLinFactNeighborY="206">
        <dgm:presLayoutVars>
          <dgm:chPref val="3"/>
        </dgm:presLayoutVars>
      </dgm:prSet>
      <dgm:spPr/>
    </dgm:pt>
    <dgm:pt modelId="{11E56AA9-BD7C-46F5-9843-12AEF23AFF1C}" type="pres">
      <dgm:prSet presAssocID="{94CB0D61-02FE-4D5E-A23E-48271E2D6E68}" presName="hierChild3" presStyleCnt="0"/>
      <dgm:spPr/>
    </dgm:pt>
    <dgm:pt modelId="{98BD5780-9545-45C5-ADBD-5B146D219FC3}" type="pres">
      <dgm:prSet presAssocID="{4CCCC251-4D16-4151-91D1-30AAA28ECE33}" presName="Name17" presStyleLbl="parChTrans1D3" presStyleIdx="0" presStyleCnt="4"/>
      <dgm:spPr/>
    </dgm:pt>
    <dgm:pt modelId="{448DFD6D-0C48-4AD0-8840-060B8AFFCDCA}" type="pres">
      <dgm:prSet presAssocID="{E8A56731-76AC-4C59-BF5E-E689A8A6F415}" presName="hierRoot3" presStyleCnt="0"/>
      <dgm:spPr/>
    </dgm:pt>
    <dgm:pt modelId="{ED2C6D07-78CC-4532-8FEF-63C9D95026FC}" type="pres">
      <dgm:prSet presAssocID="{E8A56731-76AC-4C59-BF5E-E689A8A6F415}" presName="composite3" presStyleCnt="0"/>
      <dgm:spPr/>
    </dgm:pt>
    <dgm:pt modelId="{F438BBCF-E66E-41A7-A31F-6F45F1614E2C}" type="pres">
      <dgm:prSet presAssocID="{E8A56731-76AC-4C59-BF5E-E689A8A6F415}" presName="background3" presStyleLbl="node3" presStyleIdx="0" presStyleCnt="4"/>
      <dgm:spPr/>
    </dgm:pt>
    <dgm:pt modelId="{AFFEFCB3-053C-4C59-A6BE-D89D8AF66CC7}" type="pres">
      <dgm:prSet presAssocID="{E8A56731-76AC-4C59-BF5E-E689A8A6F415}" presName="text3" presStyleLbl="fgAcc3" presStyleIdx="0" presStyleCnt="4" custScaleX="113883" custScaleY="52561">
        <dgm:presLayoutVars>
          <dgm:chPref val="3"/>
        </dgm:presLayoutVars>
      </dgm:prSet>
      <dgm:spPr/>
    </dgm:pt>
    <dgm:pt modelId="{4833F374-FAD8-4B75-A528-66EE91583059}" type="pres">
      <dgm:prSet presAssocID="{E8A56731-76AC-4C59-BF5E-E689A8A6F415}" presName="hierChild4" presStyleCnt="0"/>
      <dgm:spPr/>
    </dgm:pt>
    <dgm:pt modelId="{D0074C22-189D-4936-840E-BACC55161938}" type="pres">
      <dgm:prSet presAssocID="{8B180125-97A2-4878-BBCC-D897619DBFB5}" presName="Name23" presStyleLbl="parChTrans1D4" presStyleIdx="0" presStyleCnt="2"/>
      <dgm:spPr/>
    </dgm:pt>
    <dgm:pt modelId="{8E1B3478-F120-439A-9275-B8F1AEBC820B}" type="pres">
      <dgm:prSet presAssocID="{83583BA1-735F-4981-AFEA-E006B04B2274}" presName="hierRoot4" presStyleCnt="0"/>
      <dgm:spPr/>
    </dgm:pt>
    <dgm:pt modelId="{E9D5B779-6603-410D-9509-622161B474E6}" type="pres">
      <dgm:prSet presAssocID="{83583BA1-735F-4981-AFEA-E006B04B2274}" presName="composite4" presStyleCnt="0"/>
      <dgm:spPr/>
    </dgm:pt>
    <dgm:pt modelId="{8973C5A1-BF92-46FB-B47E-AB62BA7CCF98}" type="pres">
      <dgm:prSet presAssocID="{83583BA1-735F-4981-AFEA-E006B04B2274}" presName="background4" presStyleLbl="node4" presStyleIdx="0" presStyleCnt="2"/>
      <dgm:spPr/>
    </dgm:pt>
    <dgm:pt modelId="{15D8BC72-B2E8-49FC-A3F9-2358D42F345F}" type="pres">
      <dgm:prSet presAssocID="{83583BA1-735F-4981-AFEA-E006B04B2274}" presName="text4" presStyleLbl="fgAcc4" presStyleIdx="0" presStyleCnt="2" custScaleY="213643">
        <dgm:presLayoutVars>
          <dgm:chPref val="3"/>
        </dgm:presLayoutVars>
      </dgm:prSet>
      <dgm:spPr/>
    </dgm:pt>
    <dgm:pt modelId="{F4CB6ABB-3269-459C-8C68-A0D3858C8DE2}" type="pres">
      <dgm:prSet presAssocID="{83583BA1-735F-4981-AFEA-E006B04B2274}" presName="hierChild5" presStyleCnt="0"/>
      <dgm:spPr/>
    </dgm:pt>
    <dgm:pt modelId="{8DF6A963-7A3E-43C3-9319-92A25559A6B7}" type="pres">
      <dgm:prSet presAssocID="{F9BBCB9A-C929-4B0D-AE4D-AD044213CDC2}" presName="Name17" presStyleLbl="parChTrans1D3" presStyleIdx="1" presStyleCnt="4"/>
      <dgm:spPr/>
    </dgm:pt>
    <dgm:pt modelId="{F474CAE0-282A-470C-8D9A-6B5CBE19898F}" type="pres">
      <dgm:prSet presAssocID="{A5AFA86B-A845-4403-A7ED-D62D3BB39E41}" presName="hierRoot3" presStyleCnt="0"/>
      <dgm:spPr/>
    </dgm:pt>
    <dgm:pt modelId="{9A365493-39BD-431D-8275-98951A2CEB28}" type="pres">
      <dgm:prSet presAssocID="{A5AFA86B-A845-4403-A7ED-D62D3BB39E41}" presName="composite3" presStyleCnt="0"/>
      <dgm:spPr/>
    </dgm:pt>
    <dgm:pt modelId="{8CC9C7F4-1F25-4835-A24F-0B778547AB58}" type="pres">
      <dgm:prSet presAssocID="{A5AFA86B-A845-4403-A7ED-D62D3BB39E41}" presName="background3" presStyleLbl="node3" presStyleIdx="1" presStyleCnt="4"/>
      <dgm:spPr/>
    </dgm:pt>
    <dgm:pt modelId="{1EE548FC-2FFB-4900-AED7-B82103EB1E97}" type="pres">
      <dgm:prSet presAssocID="{A5AFA86B-A845-4403-A7ED-D62D3BB39E41}" presName="text3" presStyleLbl="fgAcc3" presStyleIdx="1" presStyleCnt="4" custScaleX="105535" custScaleY="108881">
        <dgm:presLayoutVars>
          <dgm:chPref val="3"/>
        </dgm:presLayoutVars>
      </dgm:prSet>
      <dgm:spPr/>
    </dgm:pt>
    <dgm:pt modelId="{EBB57468-C6CF-4E69-A72B-CE588CD88784}" type="pres">
      <dgm:prSet presAssocID="{A5AFA86B-A845-4403-A7ED-D62D3BB39E41}" presName="hierChild4" presStyleCnt="0"/>
      <dgm:spPr/>
    </dgm:pt>
    <dgm:pt modelId="{22280565-B798-4123-8A56-82B6689E9479}" type="pres">
      <dgm:prSet presAssocID="{EFF0216B-269C-479F-81C8-EEA4BC6D6AF6}" presName="Name23" presStyleLbl="parChTrans1D4" presStyleIdx="1" presStyleCnt="2"/>
      <dgm:spPr/>
    </dgm:pt>
    <dgm:pt modelId="{2BE4F86E-E328-487B-BAFC-39CC3AAAA6DF}" type="pres">
      <dgm:prSet presAssocID="{64816F45-0067-43E1-BD47-B784ABDD8D78}" presName="hierRoot4" presStyleCnt="0"/>
      <dgm:spPr/>
    </dgm:pt>
    <dgm:pt modelId="{A52E6C69-D298-486A-8D13-82F8A3A13264}" type="pres">
      <dgm:prSet presAssocID="{64816F45-0067-43E1-BD47-B784ABDD8D78}" presName="composite4" presStyleCnt="0"/>
      <dgm:spPr/>
    </dgm:pt>
    <dgm:pt modelId="{DF995B66-61DD-48C2-8FAF-F9D93291333E}" type="pres">
      <dgm:prSet presAssocID="{64816F45-0067-43E1-BD47-B784ABDD8D78}" presName="background4" presStyleLbl="node4" presStyleIdx="1" presStyleCnt="2"/>
      <dgm:spPr/>
    </dgm:pt>
    <dgm:pt modelId="{421FF00A-812A-45BA-A4C9-9CB4A650E8CD}" type="pres">
      <dgm:prSet presAssocID="{64816F45-0067-43E1-BD47-B784ABDD8D78}" presName="text4" presStyleLbl="fgAcc4" presStyleIdx="1" presStyleCnt="2" custLinFactNeighborX="2737" custLinFactNeighborY="-6491">
        <dgm:presLayoutVars>
          <dgm:chPref val="3"/>
        </dgm:presLayoutVars>
      </dgm:prSet>
      <dgm:spPr/>
    </dgm:pt>
    <dgm:pt modelId="{A17A1BED-55CB-4C3E-A53D-BC137B173115}" type="pres">
      <dgm:prSet presAssocID="{64816F45-0067-43E1-BD47-B784ABDD8D78}" presName="hierChild5" presStyleCnt="0"/>
      <dgm:spPr/>
    </dgm:pt>
    <dgm:pt modelId="{B7DFD8E8-F900-42A3-9C09-B13C91F0987F}" type="pres">
      <dgm:prSet presAssocID="{D66755E6-4339-45AF-B4BD-7A4B0E89A59F}" presName="Name10" presStyleLbl="parChTrans1D2" presStyleIdx="2" presStyleCnt="3"/>
      <dgm:spPr/>
    </dgm:pt>
    <dgm:pt modelId="{3051A914-7000-4F94-8924-84D791B748DB}" type="pres">
      <dgm:prSet presAssocID="{C0562380-E16C-4A7F-A2F6-C753E968C67D}" presName="hierRoot2" presStyleCnt="0"/>
      <dgm:spPr/>
    </dgm:pt>
    <dgm:pt modelId="{F8395A89-C1A4-4995-8C19-2CAB02590182}" type="pres">
      <dgm:prSet presAssocID="{C0562380-E16C-4A7F-A2F6-C753E968C67D}" presName="composite2" presStyleCnt="0"/>
      <dgm:spPr/>
    </dgm:pt>
    <dgm:pt modelId="{EC042904-9F4F-4FBD-A067-FAC2A337C193}" type="pres">
      <dgm:prSet presAssocID="{C0562380-E16C-4A7F-A2F6-C753E968C67D}" presName="background2" presStyleLbl="node2" presStyleIdx="2" presStyleCnt="3"/>
      <dgm:spPr/>
    </dgm:pt>
    <dgm:pt modelId="{FC78FA2B-8598-4E18-84A8-C3687D3B990B}" type="pres">
      <dgm:prSet presAssocID="{C0562380-E16C-4A7F-A2F6-C753E968C67D}" presName="text2" presStyleLbl="fgAcc2" presStyleIdx="2" presStyleCnt="3" custScaleX="88097" custScaleY="57802">
        <dgm:presLayoutVars>
          <dgm:chPref val="3"/>
        </dgm:presLayoutVars>
      </dgm:prSet>
      <dgm:spPr/>
    </dgm:pt>
    <dgm:pt modelId="{6F900E80-93AC-443A-B6C9-5EBBE32A267D}" type="pres">
      <dgm:prSet presAssocID="{C0562380-E16C-4A7F-A2F6-C753E968C67D}" presName="hierChild3" presStyleCnt="0"/>
      <dgm:spPr/>
    </dgm:pt>
    <dgm:pt modelId="{4C7638E5-A852-4540-BA6F-88C66B418897}" type="pres">
      <dgm:prSet presAssocID="{2AD57C6B-2904-42E4-B8D9-3C7C849BE112}" presName="Name17" presStyleLbl="parChTrans1D3" presStyleIdx="2" presStyleCnt="4"/>
      <dgm:spPr/>
    </dgm:pt>
    <dgm:pt modelId="{D05BA5B7-E9A7-4423-ABFC-CAC61ABD5F98}" type="pres">
      <dgm:prSet presAssocID="{55610A4F-D18E-482C-889D-7440CAFDF10D}" presName="hierRoot3" presStyleCnt="0"/>
      <dgm:spPr/>
    </dgm:pt>
    <dgm:pt modelId="{C906E234-084B-424D-A87A-57DD7831BCC6}" type="pres">
      <dgm:prSet presAssocID="{55610A4F-D18E-482C-889D-7440CAFDF10D}" presName="composite3" presStyleCnt="0"/>
      <dgm:spPr/>
    </dgm:pt>
    <dgm:pt modelId="{F5122BB3-8CF7-4F41-BEA9-B2D984705885}" type="pres">
      <dgm:prSet presAssocID="{55610A4F-D18E-482C-889D-7440CAFDF10D}" presName="background3" presStyleLbl="node3" presStyleIdx="2" presStyleCnt="4"/>
      <dgm:spPr/>
    </dgm:pt>
    <dgm:pt modelId="{A2427EE3-7CA7-43D5-9F0D-73FF0297FE01}" type="pres">
      <dgm:prSet presAssocID="{55610A4F-D18E-482C-889D-7440CAFDF10D}" presName="text3" presStyleLbl="fgAcc3" presStyleIdx="2" presStyleCnt="4">
        <dgm:presLayoutVars>
          <dgm:chPref val="3"/>
        </dgm:presLayoutVars>
      </dgm:prSet>
      <dgm:spPr/>
    </dgm:pt>
    <dgm:pt modelId="{F2ECEDC0-1AF2-4C5E-8D6B-484289A7B91D}" type="pres">
      <dgm:prSet presAssocID="{55610A4F-D18E-482C-889D-7440CAFDF10D}" presName="hierChild4" presStyleCnt="0"/>
      <dgm:spPr/>
    </dgm:pt>
    <dgm:pt modelId="{EF47F619-6209-49C3-9981-F0AE48561BBE}" type="pres">
      <dgm:prSet presAssocID="{1432BB21-19C1-49F2-9BB1-2284D137077B}" presName="Name17" presStyleLbl="parChTrans1D3" presStyleIdx="3" presStyleCnt="4"/>
      <dgm:spPr/>
    </dgm:pt>
    <dgm:pt modelId="{05574030-8F0D-4704-89C5-5837D8589A61}" type="pres">
      <dgm:prSet presAssocID="{034D8FEF-F194-429A-B30D-469309F5F295}" presName="hierRoot3" presStyleCnt="0"/>
      <dgm:spPr/>
    </dgm:pt>
    <dgm:pt modelId="{E99555C8-1B6A-4D71-943D-86624AEB5DB1}" type="pres">
      <dgm:prSet presAssocID="{034D8FEF-F194-429A-B30D-469309F5F295}" presName="composite3" presStyleCnt="0"/>
      <dgm:spPr/>
    </dgm:pt>
    <dgm:pt modelId="{CEB5640E-8CB8-479B-AED5-AEB8E6FD9FB1}" type="pres">
      <dgm:prSet presAssocID="{034D8FEF-F194-429A-B30D-469309F5F295}" presName="background3" presStyleLbl="node3" presStyleIdx="3" presStyleCnt="4"/>
      <dgm:spPr/>
    </dgm:pt>
    <dgm:pt modelId="{985EFEA0-E0D0-48FD-B96D-CCCF8B90846A}" type="pres">
      <dgm:prSet presAssocID="{034D8FEF-F194-429A-B30D-469309F5F295}" presName="text3" presStyleLbl="fgAcc3" presStyleIdx="3" presStyleCnt="4">
        <dgm:presLayoutVars>
          <dgm:chPref val="3"/>
        </dgm:presLayoutVars>
      </dgm:prSet>
      <dgm:spPr/>
    </dgm:pt>
    <dgm:pt modelId="{934608B0-C40C-4123-8964-552386445061}" type="pres">
      <dgm:prSet presAssocID="{034D8FEF-F194-429A-B30D-469309F5F295}" presName="hierChild4" presStyleCnt="0"/>
      <dgm:spPr/>
    </dgm:pt>
  </dgm:ptLst>
  <dgm:cxnLst>
    <dgm:cxn modelId="{3B65DC0D-ED10-4F87-B6D1-9EDAA1AC4F60}" type="presOf" srcId="{6088A740-9B77-4BC8-96AC-64F72599B081}" destId="{09A2B652-BAA4-41F0-BB5A-C59E86CAD6E1}" srcOrd="0" destOrd="0" presId="urn:microsoft.com/office/officeart/2005/8/layout/hierarchy1"/>
    <dgm:cxn modelId="{758A600E-E21E-4A76-87B1-59F29A959F98}" type="presOf" srcId="{A5AFA86B-A845-4403-A7ED-D62D3BB39E41}" destId="{1EE548FC-2FFB-4900-AED7-B82103EB1E97}" srcOrd="0" destOrd="0" presId="urn:microsoft.com/office/officeart/2005/8/layout/hierarchy1"/>
    <dgm:cxn modelId="{30AF3011-4751-48B6-83EE-430D1158F2C8}" type="presOf" srcId="{E8A56731-76AC-4C59-BF5E-E689A8A6F415}" destId="{AFFEFCB3-053C-4C59-A6BE-D89D8AF66CC7}" srcOrd="0" destOrd="0" presId="urn:microsoft.com/office/officeart/2005/8/layout/hierarchy1"/>
    <dgm:cxn modelId="{CD802D13-F2B0-44E8-9090-A661248EFE4E}" srcId="{E8A56731-76AC-4C59-BF5E-E689A8A6F415}" destId="{83583BA1-735F-4981-AFEA-E006B04B2274}" srcOrd="0" destOrd="0" parTransId="{8B180125-97A2-4878-BBCC-D897619DBFB5}" sibTransId="{F07886C3-8A2E-40D1-9E3A-6DD3409020B9}"/>
    <dgm:cxn modelId="{F65CEC15-D274-4886-9967-31E247BC73AA}" srcId="{C0562380-E16C-4A7F-A2F6-C753E968C67D}" destId="{55610A4F-D18E-482C-889D-7440CAFDF10D}" srcOrd="0" destOrd="0" parTransId="{2AD57C6B-2904-42E4-B8D9-3C7C849BE112}" sibTransId="{DABC7171-CF52-439E-B96D-2FABFB99B1C4}"/>
    <dgm:cxn modelId="{4A213D18-4954-4F05-9350-B704A8AE9F8E}" type="presOf" srcId="{034D8FEF-F194-429A-B30D-469309F5F295}" destId="{985EFEA0-E0D0-48FD-B96D-CCCF8B90846A}" srcOrd="0" destOrd="0" presId="urn:microsoft.com/office/officeart/2005/8/layout/hierarchy1"/>
    <dgm:cxn modelId="{22600819-ACDA-419B-BC2F-F678DC6125E2}" type="presOf" srcId="{33CBD618-ED77-4B14-AEBE-83824003A22F}" destId="{604A7152-9EDB-4359-8F70-0ECA51B226AC}" srcOrd="0" destOrd="0" presId="urn:microsoft.com/office/officeart/2005/8/layout/hierarchy1"/>
    <dgm:cxn modelId="{F9155A1A-8C4C-436B-B2F5-ABFAE8E931C2}" type="presOf" srcId="{94CB0D61-02FE-4D5E-A23E-48271E2D6E68}" destId="{3AA76C04-C57E-4A49-84A0-DC3EC7A7ECD2}" srcOrd="0" destOrd="0" presId="urn:microsoft.com/office/officeart/2005/8/layout/hierarchy1"/>
    <dgm:cxn modelId="{2A98191C-6EDA-4909-89C3-985F9137A328}" srcId="{94CB0D61-02FE-4D5E-A23E-48271E2D6E68}" destId="{E8A56731-76AC-4C59-BF5E-E689A8A6F415}" srcOrd="0" destOrd="0" parTransId="{4CCCC251-4D16-4151-91D1-30AAA28ECE33}" sibTransId="{E33B85F2-22B4-48FE-A856-C0D870BB346C}"/>
    <dgm:cxn modelId="{A2A72A28-55F7-49DA-87EE-F061D67CB39B}" srcId="{A291E885-1A60-4B02-8A53-5F875D5D69E1}" destId="{9F0E4DAA-5C0F-4707-9134-6CB555269A9E}" srcOrd="0" destOrd="0" parTransId="{6088A740-9B77-4BC8-96AC-64F72599B081}" sibTransId="{5007F7BA-FF04-4D76-A734-553A89F0F1EE}"/>
    <dgm:cxn modelId="{DBFF942A-8D8A-47C7-AC1A-4BC2B727C8D6}" srcId="{A291E885-1A60-4B02-8A53-5F875D5D69E1}" destId="{C0562380-E16C-4A7F-A2F6-C753E968C67D}" srcOrd="2" destOrd="0" parTransId="{D66755E6-4339-45AF-B4BD-7A4B0E89A59F}" sibTransId="{CDC8B20C-440E-4DC8-90F4-A70837A90E93}"/>
    <dgm:cxn modelId="{0FC4173B-05F3-4E64-990E-556072AD6F5A}" type="presOf" srcId="{2AD57C6B-2904-42E4-B8D9-3C7C849BE112}" destId="{4C7638E5-A852-4540-BA6F-88C66B418897}" srcOrd="0" destOrd="0" presId="urn:microsoft.com/office/officeart/2005/8/layout/hierarchy1"/>
    <dgm:cxn modelId="{0418B963-209A-45BF-B1D9-AA735A47F5BB}" srcId="{94CB0D61-02FE-4D5E-A23E-48271E2D6E68}" destId="{A5AFA86B-A845-4403-A7ED-D62D3BB39E41}" srcOrd="1" destOrd="0" parTransId="{F9BBCB9A-C929-4B0D-AE4D-AD044213CDC2}" sibTransId="{E3C9617F-63A5-4302-AA3E-DB36C27D87B8}"/>
    <dgm:cxn modelId="{CFB4C16A-A4D3-48B2-8819-2942DA96EB6C}" type="presOf" srcId="{9F0E4DAA-5C0F-4707-9134-6CB555269A9E}" destId="{8AF11C55-FCEB-4C4E-92B0-4F914B62A5B8}" srcOrd="0" destOrd="0" presId="urn:microsoft.com/office/officeart/2005/8/layout/hierarchy1"/>
    <dgm:cxn modelId="{9783704C-684A-4ABE-B0DF-7C733CCDBB09}" type="presOf" srcId="{1432BB21-19C1-49F2-9BB1-2284D137077B}" destId="{EF47F619-6209-49C3-9981-F0AE48561BBE}" srcOrd="0" destOrd="0" presId="urn:microsoft.com/office/officeart/2005/8/layout/hierarchy1"/>
    <dgm:cxn modelId="{C73C286D-A1FF-4C27-BD88-7CB083550BCC}" type="presOf" srcId="{83583BA1-735F-4981-AFEA-E006B04B2274}" destId="{15D8BC72-B2E8-49FC-A3F9-2358D42F345F}" srcOrd="0" destOrd="0" presId="urn:microsoft.com/office/officeart/2005/8/layout/hierarchy1"/>
    <dgm:cxn modelId="{D469F271-334F-48E0-828A-B0C618BA9602}" type="presOf" srcId="{A291E885-1A60-4B02-8A53-5F875D5D69E1}" destId="{D503A88A-D4AA-4330-9943-CC8AE48A10A8}" srcOrd="0" destOrd="0" presId="urn:microsoft.com/office/officeart/2005/8/layout/hierarchy1"/>
    <dgm:cxn modelId="{C64EF974-57EB-40B5-98DA-25A0C0945DBF}" type="presOf" srcId="{D66755E6-4339-45AF-B4BD-7A4B0E89A59F}" destId="{B7DFD8E8-F900-42A3-9C09-B13C91F0987F}" srcOrd="0" destOrd="0" presId="urn:microsoft.com/office/officeart/2005/8/layout/hierarchy1"/>
    <dgm:cxn modelId="{9E858B5A-FC3D-4B43-9BA1-163A9F95E4DF}" type="presOf" srcId="{E88216D2-E531-406B-B7A2-65DC1AEC9566}" destId="{402FE201-A8B3-4C6A-9CA8-1DDF5EF6448C}" srcOrd="0" destOrd="0" presId="urn:microsoft.com/office/officeart/2005/8/layout/hierarchy1"/>
    <dgm:cxn modelId="{43D49F83-6DDF-4929-9AD8-4D0A3FB6ABF7}" srcId="{E88216D2-E531-406B-B7A2-65DC1AEC9566}" destId="{A291E885-1A60-4B02-8A53-5F875D5D69E1}" srcOrd="0" destOrd="0" parTransId="{A87586F1-7162-4808-90B3-6852DD947067}" sibTransId="{BDB041BA-274F-4E06-912D-93F3522B4161}"/>
    <dgm:cxn modelId="{F73DA499-16EB-499C-9144-5F848CD88ED5}" type="presOf" srcId="{C0562380-E16C-4A7F-A2F6-C753E968C67D}" destId="{FC78FA2B-8598-4E18-84A8-C3687D3B990B}" srcOrd="0" destOrd="0" presId="urn:microsoft.com/office/officeart/2005/8/layout/hierarchy1"/>
    <dgm:cxn modelId="{964831A9-9565-44A1-82FF-009A2F8A93B8}" type="presOf" srcId="{EFF0216B-269C-479F-81C8-EEA4BC6D6AF6}" destId="{22280565-B798-4123-8A56-82B6689E9479}" srcOrd="0" destOrd="0" presId="urn:microsoft.com/office/officeart/2005/8/layout/hierarchy1"/>
    <dgm:cxn modelId="{D6FDFDAE-A9A5-468C-81E5-59CEAD1977B1}" srcId="{A291E885-1A60-4B02-8A53-5F875D5D69E1}" destId="{94CB0D61-02FE-4D5E-A23E-48271E2D6E68}" srcOrd="1" destOrd="0" parTransId="{33CBD618-ED77-4B14-AEBE-83824003A22F}" sibTransId="{6789B491-E918-436C-BC68-528167EFD228}"/>
    <dgm:cxn modelId="{E93E0EB3-8650-4395-B089-98D4D58F4919}" type="presOf" srcId="{4CCCC251-4D16-4151-91D1-30AAA28ECE33}" destId="{98BD5780-9545-45C5-ADBD-5B146D219FC3}" srcOrd="0" destOrd="0" presId="urn:microsoft.com/office/officeart/2005/8/layout/hierarchy1"/>
    <dgm:cxn modelId="{35CA4BC3-6B3B-412C-919F-B041F49B92E1}" srcId="{C0562380-E16C-4A7F-A2F6-C753E968C67D}" destId="{034D8FEF-F194-429A-B30D-469309F5F295}" srcOrd="1" destOrd="0" parTransId="{1432BB21-19C1-49F2-9BB1-2284D137077B}" sibTransId="{4D717709-212C-476C-981F-C6A4E629018B}"/>
    <dgm:cxn modelId="{FEDB0CD2-E2A2-4A53-AE2F-60B84C97B835}" type="presOf" srcId="{64816F45-0067-43E1-BD47-B784ABDD8D78}" destId="{421FF00A-812A-45BA-A4C9-9CB4A650E8CD}" srcOrd="0" destOrd="0" presId="urn:microsoft.com/office/officeart/2005/8/layout/hierarchy1"/>
    <dgm:cxn modelId="{A361A1D7-B380-4367-8A6A-0069BAE8444F}" type="presOf" srcId="{55610A4F-D18E-482C-889D-7440CAFDF10D}" destId="{A2427EE3-7CA7-43D5-9F0D-73FF0297FE01}" srcOrd="0" destOrd="0" presId="urn:microsoft.com/office/officeart/2005/8/layout/hierarchy1"/>
    <dgm:cxn modelId="{032745DD-659E-4CD0-8072-DB36368A03A0}" srcId="{A5AFA86B-A845-4403-A7ED-D62D3BB39E41}" destId="{64816F45-0067-43E1-BD47-B784ABDD8D78}" srcOrd="0" destOrd="0" parTransId="{EFF0216B-269C-479F-81C8-EEA4BC6D6AF6}" sibTransId="{62DE6009-2938-41E1-932A-612D8AC982D4}"/>
    <dgm:cxn modelId="{05DCE2E8-8287-4481-A18B-397E746F13CA}" type="presOf" srcId="{F9BBCB9A-C929-4B0D-AE4D-AD044213CDC2}" destId="{8DF6A963-7A3E-43C3-9319-92A25559A6B7}" srcOrd="0" destOrd="0" presId="urn:microsoft.com/office/officeart/2005/8/layout/hierarchy1"/>
    <dgm:cxn modelId="{442DFDF3-3DDE-4224-9B68-CD17DDFA6FCC}" type="presOf" srcId="{8B180125-97A2-4878-BBCC-D897619DBFB5}" destId="{D0074C22-189D-4936-840E-BACC55161938}" srcOrd="0" destOrd="0" presId="urn:microsoft.com/office/officeart/2005/8/layout/hierarchy1"/>
    <dgm:cxn modelId="{6CE1D11F-DE92-42B1-8B57-32E53C3F2A7A}" type="presParOf" srcId="{402FE201-A8B3-4C6A-9CA8-1DDF5EF6448C}" destId="{C47D1367-AB7E-4084-9FBF-FD6EAA6ADA86}" srcOrd="0" destOrd="0" presId="urn:microsoft.com/office/officeart/2005/8/layout/hierarchy1"/>
    <dgm:cxn modelId="{61F60D13-6422-40BD-9D9D-268FA05FC2EE}" type="presParOf" srcId="{C47D1367-AB7E-4084-9FBF-FD6EAA6ADA86}" destId="{526ED698-575F-4A8B-B433-1C1FEA2F954D}" srcOrd="0" destOrd="0" presId="urn:microsoft.com/office/officeart/2005/8/layout/hierarchy1"/>
    <dgm:cxn modelId="{DE7CB508-A500-4082-8DF8-40C0942A7CC4}" type="presParOf" srcId="{526ED698-575F-4A8B-B433-1C1FEA2F954D}" destId="{129D5A76-D5E6-4DF0-AFB5-8151715F51EE}" srcOrd="0" destOrd="0" presId="urn:microsoft.com/office/officeart/2005/8/layout/hierarchy1"/>
    <dgm:cxn modelId="{AE3CA565-E17D-4B21-AF53-A1B651A7F957}" type="presParOf" srcId="{526ED698-575F-4A8B-B433-1C1FEA2F954D}" destId="{D503A88A-D4AA-4330-9943-CC8AE48A10A8}" srcOrd="1" destOrd="0" presId="urn:microsoft.com/office/officeart/2005/8/layout/hierarchy1"/>
    <dgm:cxn modelId="{D06B3995-6A93-4482-9831-65332C999856}" type="presParOf" srcId="{C47D1367-AB7E-4084-9FBF-FD6EAA6ADA86}" destId="{04C8E535-7833-48EC-866B-1E931E3FD08B}" srcOrd="1" destOrd="0" presId="urn:microsoft.com/office/officeart/2005/8/layout/hierarchy1"/>
    <dgm:cxn modelId="{F6B3E0CB-D232-414C-B0A7-9AEBFD66E36B}" type="presParOf" srcId="{04C8E535-7833-48EC-866B-1E931E3FD08B}" destId="{09A2B652-BAA4-41F0-BB5A-C59E86CAD6E1}" srcOrd="0" destOrd="0" presId="urn:microsoft.com/office/officeart/2005/8/layout/hierarchy1"/>
    <dgm:cxn modelId="{5035B338-1CA3-44FD-86E1-209BAA4C9347}" type="presParOf" srcId="{04C8E535-7833-48EC-866B-1E931E3FD08B}" destId="{5233EAA0-E087-4057-8F6F-3B1ED932777E}" srcOrd="1" destOrd="0" presId="urn:microsoft.com/office/officeart/2005/8/layout/hierarchy1"/>
    <dgm:cxn modelId="{3E75DD1B-782D-45EE-B4A3-BD42314B73F0}" type="presParOf" srcId="{5233EAA0-E087-4057-8F6F-3B1ED932777E}" destId="{25265721-E3EB-4E14-B50E-0583CEEBC1EE}" srcOrd="0" destOrd="0" presId="urn:microsoft.com/office/officeart/2005/8/layout/hierarchy1"/>
    <dgm:cxn modelId="{B9352E71-B98C-4DA2-8067-40B457B677BF}" type="presParOf" srcId="{25265721-E3EB-4E14-B50E-0583CEEBC1EE}" destId="{0A2EDB8C-5E73-445F-BE01-2EAE7717DB72}" srcOrd="0" destOrd="0" presId="urn:microsoft.com/office/officeart/2005/8/layout/hierarchy1"/>
    <dgm:cxn modelId="{A76BEA95-2FC2-4DCD-9340-88E8BB2C3BD9}" type="presParOf" srcId="{25265721-E3EB-4E14-B50E-0583CEEBC1EE}" destId="{8AF11C55-FCEB-4C4E-92B0-4F914B62A5B8}" srcOrd="1" destOrd="0" presId="urn:microsoft.com/office/officeart/2005/8/layout/hierarchy1"/>
    <dgm:cxn modelId="{FF27E115-7468-42BE-99B4-5AF7EDDCC6B1}" type="presParOf" srcId="{5233EAA0-E087-4057-8F6F-3B1ED932777E}" destId="{1E7E48EB-0761-4493-AD42-FE90F2D7B2AE}" srcOrd="1" destOrd="0" presId="urn:microsoft.com/office/officeart/2005/8/layout/hierarchy1"/>
    <dgm:cxn modelId="{D6095E7D-6044-470C-9D6E-C77EDCD80F6C}" type="presParOf" srcId="{04C8E535-7833-48EC-866B-1E931E3FD08B}" destId="{604A7152-9EDB-4359-8F70-0ECA51B226AC}" srcOrd="2" destOrd="0" presId="urn:microsoft.com/office/officeart/2005/8/layout/hierarchy1"/>
    <dgm:cxn modelId="{9D6BB2A3-0CB1-4C37-9B6A-5B893C661378}" type="presParOf" srcId="{04C8E535-7833-48EC-866B-1E931E3FD08B}" destId="{DE442566-7E5C-4148-8779-1C6C1FE3399E}" srcOrd="3" destOrd="0" presId="urn:microsoft.com/office/officeart/2005/8/layout/hierarchy1"/>
    <dgm:cxn modelId="{EBDF9DD2-631B-461B-9D1B-CA4A66C75C04}" type="presParOf" srcId="{DE442566-7E5C-4148-8779-1C6C1FE3399E}" destId="{CF959F3C-9B10-4B5B-9454-F7DA69BEEDC1}" srcOrd="0" destOrd="0" presId="urn:microsoft.com/office/officeart/2005/8/layout/hierarchy1"/>
    <dgm:cxn modelId="{BB795B0B-7E5E-44F3-81A8-44B9F8D928D7}" type="presParOf" srcId="{CF959F3C-9B10-4B5B-9454-F7DA69BEEDC1}" destId="{44CDB7A7-A88A-4BA8-91BC-7C6D64AEC757}" srcOrd="0" destOrd="0" presId="urn:microsoft.com/office/officeart/2005/8/layout/hierarchy1"/>
    <dgm:cxn modelId="{21920D39-116F-4BD3-B6EB-46A85F5B3661}" type="presParOf" srcId="{CF959F3C-9B10-4B5B-9454-F7DA69BEEDC1}" destId="{3AA76C04-C57E-4A49-84A0-DC3EC7A7ECD2}" srcOrd="1" destOrd="0" presId="urn:microsoft.com/office/officeart/2005/8/layout/hierarchy1"/>
    <dgm:cxn modelId="{A4C86C24-4548-4E90-9A6F-3C70206F61E2}" type="presParOf" srcId="{DE442566-7E5C-4148-8779-1C6C1FE3399E}" destId="{11E56AA9-BD7C-46F5-9843-12AEF23AFF1C}" srcOrd="1" destOrd="0" presId="urn:microsoft.com/office/officeart/2005/8/layout/hierarchy1"/>
    <dgm:cxn modelId="{55A12E93-A177-4668-A91F-86D2C460490E}" type="presParOf" srcId="{11E56AA9-BD7C-46F5-9843-12AEF23AFF1C}" destId="{98BD5780-9545-45C5-ADBD-5B146D219FC3}" srcOrd="0" destOrd="0" presId="urn:microsoft.com/office/officeart/2005/8/layout/hierarchy1"/>
    <dgm:cxn modelId="{7AED5B2D-141C-4E04-865E-3E94463B16E5}" type="presParOf" srcId="{11E56AA9-BD7C-46F5-9843-12AEF23AFF1C}" destId="{448DFD6D-0C48-4AD0-8840-060B8AFFCDCA}" srcOrd="1" destOrd="0" presId="urn:microsoft.com/office/officeart/2005/8/layout/hierarchy1"/>
    <dgm:cxn modelId="{F6187F62-1339-4494-AC78-D663F0A11428}" type="presParOf" srcId="{448DFD6D-0C48-4AD0-8840-060B8AFFCDCA}" destId="{ED2C6D07-78CC-4532-8FEF-63C9D95026FC}" srcOrd="0" destOrd="0" presId="urn:microsoft.com/office/officeart/2005/8/layout/hierarchy1"/>
    <dgm:cxn modelId="{672DD101-06B5-4CED-98BA-F0D2830528CF}" type="presParOf" srcId="{ED2C6D07-78CC-4532-8FEF-63C9D95026FC}" destId="{F438BBCF-E66E-41A7-A31F-6F45F1614E2C}" srcOrd="0" destOrd="0" presId="urn:microsoft.com/office/officeart/2005/8/layout/hierarchy1"/>
    <dgm:cxn modelId="{4FFD9CAF-5C9F-4D84-BC83-12BD4785CD3D}" type="presParOf" srcId="{ED2C6D07-78CC-4532-8FEF-63C9D95026FC}" destId="{AFFEFCB3-053C-4C59-A6BE-D89D8AF66CC7}" srcOrd="1" destOrd="0" presId="urn:microsoft.com/office/officeart/2005/8/layout/hierarchy1"/>
    <dgm:cxn modelId="{ECE422DE-651D-4793-AB95-CEB09CF07EA9}" type="presParOf" srcId="{448DFD6D-0C48-4AD0-8840-060B8AFFCDCA}" destId="{4833F374-FAD8-4B75-A528-66EE91583059}" srcOrd="1" destOrd="0" presId="urn:microsoft.com/office/officeart/2005/8/layout/hierarchy1"/>
    <dgm:cxn modelId="{E45A53F6-6724-4322-BE5B-FD639F43AD1D}" type="presParOf" srcId="{4833F374-FAD8-4B75-A528-66EE91583059}" destId="{D0074C22-189D-4936-840E-BACC55161938}" srcOrd="0" destOrd="0" presId="urn:microsoft.com/office/officeart/2005/8/layout/hierarchy1"/>
    <dgm:cxn modelId="{8814C359-50A9-48CC-9C6E-E1C0AEAEB398}" type="presParOf" srcId="{4833F374-FAD8-4B75-A528-66EE91583059}" destId="{8E1B3478-F120-439A-9275-B8F1AEBC820B}" srcOrd="1" destOrd="0" presId="urn:microsoft.com/office/officeart/2005/8/layout/hierarchy1"/>
    <dgm:cxn modelId="{6028447C-05AE-44CF-A5ED-961A80E5F5A7}" type="presParOf" srcId="{8E1B3478-F120-439A-9275-B8F1AEBC820B}" destId="{E9D5B779-6603-410D-9509-622161B474E6}" srcOrd="0" destOrd="0" presId="urn:microsoft.com/office/officeart/2005/8/layout/hierarchy1"/>
    <dgm:cxn modelId="{1B4BDCEA-19DB-4737-99D5-CB8BD6D0C0F8}" type="presParOf" srcId="{E9D5B779-6603-410D-9509-622161B474E6}" destId="{8973C5A1-BF92-46FB-B47E-AB62BA7CCF98}" srcOrd="0" destOrd="0" presId="urn:microsoft.com/office/officeart/2005/8/layout/hierarchy1"/>
    <dgm:cxn modelId="{A7C4CEDC-E051-44D7-961F-B885FC885F91}" type="presParOf" srcId="{E9D5B779-6603-410D-9509-622161B474E6}" destId="{15D8BC72-B2E8-49FC-A3F9-2358D42F345F}" srcOrd="1" destOrd="0" presId="urn:microsoft.com/office/officeart/2005/8/layout/hierarchy1"/>
    <dgm:cxn modelId="{FC9BBEAF-6B72-4BDE-BA67-F2D7A0709C2B}" type="presParOf" srcId="{8E1B3478-F120-439A-9275-B8F1AEBC820B}" destId="{F4CB6ABB-3269-459C-8C68-A0D3858C8DE2}" srcOrd="1" destOrd="0" presId="urn:microsoft.com/office/officeart/2005/8/layout/hierarchy1"/>
    <dgm:cxn modelId="{AD92579C-70C2-4298-9587-324399108868}" type="presParOf" srcId="{11E56AA9-BD7C-46F5-9843-12AEF23AFF1C}" destId="{8DF6A963-7A3E-43C3-9319-92A25559A6B7}" srcOrd="2" destOrd="0" presId="urn:microsoft.com/office/officeart/2005/8/layout/hierarchy1"/>
    <dgm:cxn modelId="{35A93917-F3E9-4EB1-AD28-87A76A4B3CEF}" type="presParOf" srcId="{11E56AA9-BD7C-46F5-9843-12AEF23AFF1C}" destId="{F474CAE0-282A-470C-8D9A-6B5CBE19898F}" srcOrd="3" destOrd="0" presId="urn:microsoft.com/office/officeart/2005/8/layout/hierarchy1"/>
    <dgm:cxn modelId="{87D0E1CB-3FA2-4DA5-83EB-9CFFC7A051D1}" type="presParOf" srcId="{F474CAE0-282A-470C-8D9A-6B5CBE19898F}" destId="{9A365493-39BD-431D-8275-98951A2CEB28}" srcOrd="0" destOrd="0" presId="urn:microsoft.com/office/officeart/2005/8/layout/hierarchy1"/>
    <dgm:cxn modelId="{BCFE1EE9-2D27-4D9F-8EFC-273DE125A6DC}" type="presParOf" srcId="{9A365493-39BD-431D-8275-98951A2CEB28}" destId="{8CC9C7F4-1F25-4835-A24F-0B778547AB58}" srcOrd="0" destOrd="0" presId="urn:microsoft.com/office/officeart/2005/8/layout/hierarchy1"/>
    <dgm:cxn modelId="{9C4F9BAD-765C-4595-A20B-075B636CEEA7}" type="presParOf" srcId="{9A365493-39BD-431D-8275-98951A2CEB28}" destId="{1EE548FC-2FFB-4900-AED7-B82103EB1E97}" srcOrd="1" destOrd="0" presId="urn:microsoft.com/office/officeart/2005/8/layout/hierarchy1"/>
    <dgm:cxn modelId="{91A9FBB0-1B4B-4AE2-866F-0DCF29F495FF}" type="presParOf" srcId="{F474CAE0-282A-470C-8D9A-6B5CBE19898F}" destId="{EBB57468-C6CF-4E69-A72B-CE588CD88784}" srcOrd="1" destOrd="0" presId="urn:microsoft.com/office/officeart/2005/8/layout/hierarchy1"/>
    <dgm:cxn modelId="{FDC780F9-4207-4337-8049-FEC09CE7AA62}" type="presParOf" srcId="{EBB57468-C6CF-4E69-A72B-CE588CD88784}" destId="{22280565-B798-4123-8A56-82B6689E9479}" srcOrd="0" destOrd="0" presId="urn:microsoft.com/office/officeart/2005/8/layout/hierarchy1"/>
    <dgm:cxn modelId="{2160025B-984F-46BD-9702-DD98E04CBD2E}" type="presParOf" srcId="{EBB57468-C6CF-4E69-A72B-CE588CD88784}" destId="{2BE4F86E-E328-487B-BAFC-39CC3AAAA6DF}" srcOrd="1" destOrd="0" presId="urn:microsoft.com/office/officeart/2005/8/layout/hierarchy1"/>
    <dgm:cxn modelId="{2082D40C-1DBA-4B52-AA69-25371866D1C5}" type="presParOf" srcId="{2BE4F86E-E328-487B-BAFC-39CC3AAAA6DF}" destId="{A52E6C69-D298-486A-8D13-82F8A3A13264}" srcOrd="0" destOrd="0" presId="urn:microsoft.com/office/officeart/2005/8/layout/hierarchy1"/>
    <dgm:cxn modelId="{D35F68D6-5AE8-41C3-AA42-1C1DC701AD83}" type="presParOf" srcId="{A52E6C69-D298-486A-8D13-82F8A3A13264}" destId="{DF995B66-61DD-48C2-8FAF-F9D93291333E}" srcOrd="0" destOrd="0" presId="urn:microsoft.com/office/officeart/2005/8/layout/hierarchy1"/>
    <dgm:cxn modelId="{7E36DD13-A629-440A-947C-67053A6A48EB}" type="presParOf" srcId="{A52E6C69-D298-486A-8D13-82F8A3A13264}" destId="{421FF00A-812A-45BA-A4C9-9CB4A650E8CD}" srcOrd="1" destOrd="0" presId="urn:microsoft.com/office/officeart/2005/8/layout/hierarchy1"/>
    <dgm:cxn modelId="{B3C1EAA9-82E5-47F2-9E86-ED658A48997E}" type="presParOf" srcId="{2BE4F86E-E328-487B-BAFC-39CC3AAAA6DF}" destId="{A17A1BED-55CB-4C3E-A53D-BC137B173115}" srcOrd="1" destOrd="0" presId="urn:microsoft.com/office/officeart/2005/8/layout/hierarchy1"/>
    <dgm:cxn modelId="{B19635C6-0A5E-4CF2-B8E5-2D17B96B7B20}" type="presParOf" srcId="{04C8E535-7833-48EC-866B-1E931E3FD08B}" destId="{B7DFD8E8-F900-42A3-9C09-B13C91F0987F}" srcOrd="4" destOrd="0" presId="urn:microsoft.com/office/officeart/2005/8/layout/hierarchy1"/>
    <dgm:cxn modelId="{E70DC40A-D510-4747-B7DF-8C16BF6CB166}" type="presParOf" srcId="{04C8E535-7833-48EC-866B-1E931E3FD08B}" destId="{3051A914-7000-4F94-8924-84D791B748DB}" srcOrd="5" destOrd="0" presId="urn:microsoft.com/office/officeart/2005/8/layout/hierarchy1"/>
    <dgm:cxn modelId="{D9810805-6201-4BF5-A31D-E4D160CDE2D5}" type="presParOf" srcId="{3051A914-7000-4F94-8924-84D791B748DB}" destId="{F8395A89-C1A4-4995-8C19-2CAB02590182}" srcOrd="0" destOrd="0" presId="urn:microsoft.com/office/officeart/2005/8/layout/hierarchy1"/>
    <dgm:cxn modelId="{AEC9489C-8FF8-4EE2-A66D-CE186DED63FC}" type="presParOf" srcId="{F8395A89-C1A4-4995-8C19-2CAB02590182}" destId="{EC042904-9F4F-4FBD-A067-FAC2A337C193}" srcOrd="0" destOrd="0" presId="urn:microsoft.com/office/officeart/2005/8/layout/hierarchy1"/>
    <dgm:cxn modelId="{3419C38F-21E6-477D-9008-6798FA020F91}" type="presParOf" srcId="{F8395A89-C1A4-4995-8C19-2CAB02590182}" destId="{FC78FA2B-8598-4E18-84A8-C3687D3B990B}" srcOrd="1" destOrd="0" presId="urn:microsoft.com/office/officeart/2005/8/layout/hierarchy1"/>
    <dgm:cxn modelId="{3C0F36E8-4B31-404D-A125-17C4A1795740}" type="presParOf" srcId="{3051A914-7000-4F94-8924-84D791B748DB}" destId="{6F900E80-93AC-443A-B6C9-5EBBE32A267D}" srcOrd="1" destOrd="0" presId="urn:microsoft.com/office/officeart/2005/8/layout/hierarchy1"/>
    <dgm:cxn modelId="{C898964D-6113-4EBB-8982-2B4482D583C6}" type="presParOf" srcId="{6F900E80-93AC-443A-B6C9-5EBBE32A267D}" destId="{4C7638E5-A852-4540-BA6F-88C66B418897}" srcOrd="0" destOrd="0" presId="urn:microsoft.com/office/officeart/2005/8/layout/hierarchy1"/>
    <dgm:cxn modelId="{D3F1C8BB-DA40-4C8B-8D75-8016578FFE93}" type="presParOf" srcId="{6F900E80-93AC-443A-B6C9-5EBBE32A267D}" destId="{D05BA5B7-E9A7-4423-ABFC-CAC61ABD5F98}" srcOrd="1" destOrd="0" presId="urn:microsoft.com/office/officeart/2005/8/layout/hierarchy1"/>
    <dgm:cxn modelId="{41A0DDBE-54DC-427A-B36B-45677B6CB8D7}" type="presParOf" srcId="{D05BA5B7-E9A7-4423-ABFC-CAC61ABD5F98}" destId="{C906E234-084B-424D-A87A-57DD7831BCC6}" srcOrd="0" destOrd="0" presId="urn:microsoft.com/office/officeart/2005/8/layout/hierarchy1"/>
    <dgm:cxn modelId="{A6A4CEB1-0EBF-4B40-924D-FC7F31ACF48B}" type="presParOf" srcId="{C906E234-084B-424D-A87A-57DD7831BCC6}" destId="{F5122BB3-8CF7-4F41-BEA9-B2D984705885}" srcOrd="0" destOrd="0" presId="urn:microsoft.com/office/officeart/2005/8/layout/hierarchy1"/>
    <dgm:cxn modelId="{43BC91AF-B531-448D-BD85-C0D589F33879}" type="presParOf" srcId="{C906E234-084B-424D-A87A-57DD7831BCC6}" destId="{A2427EE3-7CA7-43D5-9F0D-73FF0297FE01}" srcOrd="1" destOrd="0" presId="urn:microsoft.com/office/officeart/2005/8/layout/hierarchy1"/>
    <dgm:cxn modelId="{2AE69279-2F20-40EE-A2F3-A6596A3A0D0B}" type="presParOf" srcId="{D05BA5B7-E9A7-4423-ABFC-CAC61ABD5F98}" destId="{F2ECEDC0-1AF2-4C5E-8D6B-484289A7B91D}" srcOrd="1" destOrd="0" presId="urn:microsoft.com/office/officeart/2005/8/layout/hierarchy1"/>
    <dgm:cxn modelId="{3872CD90-E29D-4473-B881-B5B952A67AFA}" type="presParOf" srcId="{6F900E80-93AC-443A-B6C9-5EBBE32A267D}" destId="{EF47F619-6209-49C3-9981-F0AE48561BBE}" srcOrd="2" destOrd="0" presId="urn:microsoft.com/office/officeart/2005/8/layout/hierarchy1"/>
    <dgm:cxn modelId="{D57B5A88-4CA3-4A7B-BDF1-6C7D360C5CAD}" type="presParOf" srcId="{6F900E80-93AC-443A-B6C9-5EBBE32A267D}" destId="{05574030-8F0D-4704-89C5-5837D8589A61}" srcOrd="3" destOrd="0" presId="urn:microsoft.com/office/officeart/2005/8/layout/hierarchy1"/>
    <dgm:cxn modelId="{8B75526A-8063-4651-B25B-38F37CC68E01}" type="presParOf" srcId="{05574030-8F0D-4704-89C5-5837D8589A61}" destId="{E99555C8-1B6A-4D71-943D-86624AEB5DB1}" srcOrd="0" destOrd="0" presId="urn:microsoft.com/office/officeart/2005/8/layout/hierarchy1"/>
    <dgm:cxn modelId="{3C949B04-6563-4158-9AB1-DCFBF50619D4}" type="presParOf" srcId="{E99555C8-1B6A-4D71-943D-86624AEB5DB1}" destId="{CEB5640E-8CB8-479B-AED5-AEB8E6FD9FB1}" srcOrd="0" destOrd="0" presId="urn:microsoft.com/office/officeart/2005/8/layout/hierarchy1"/>
    <dgm:cxn modelId="{5B6DDAD5-C9CD-473F-B3DA-94EA441E6F64}" type="presParOf" srcId="{E99555C8-1B6A-4D71-943D-86624AEB5DB1}" destId="{985EFEA0-E0D0-48FD-B96D-CCCF8B90846A}" srcOrd="1" destOrd="0" presId="urn:microsoft.com/office/officeart/2005/8/layout/hierarchy1"/>
    <dgm:cxn modelId="{93A57F5A-DC06-48CB-8A7D-2FA3941B79E6}" type="presParOf" srcId="{05574030-8F0D-4704-89C5-5837D8589A61}" destId="{934608B0-C40C-4123-8964-55238644506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EEEF3C9-F81A-4775-8A60-7FECBFEA3520}" type="doc">
      <dgm:prSet loTypeId="urn:microsoft.com/office/officeart/2005/8/layout/hierarchy1" loCatId="hierarchy" qsTypeId="urn:microsoft.com/office/officeart/2005/8/quickstyle/simple1" qsCatId="simple" csTypeId="urn:microsoft.com/office/officeart/2005/8/colors/accent2_5" csCatId="accent2" phldr="1"/>
      <dgm:spPr/>
      <dgm:t>
        <a:bodyPr/>
        <a:lstStyle/>
        <a:p>
          <a:endParaRPr lang="es-CL"/>
        </a:p>
      </dgm:t>
    </dgm:pt>
    <dgm:pt modelId="{B84A82B7-CC41-4214-9788-51E40F3D6715}">
      <dgm:prSet phldrT="[Texto]" custT="1"/>
      <dgm:spPr/>
      <dgm:t>
        <a:bodyPr/>
        <a:lstStyle/>
        <a:p>
          <a:r>
            <a:rPr lang="es-MX" sz="2000" dirty="0">
              <a:latin typeface="Arial" panose="020B0604020202020204" pitchFamily="34" charset="0"/>
              <a:cs typeface="Arial" panose="020B0604020202020204" pitchFamily="34" charset="0"/>
            </a:rPr>
            <a:t>LÍNEAS DE BASE</a:t>
          </a:r>
          <a:endParaRPr lang="es-CL" sz="2000" dirty="0">
            <a:latin typeface="Arial" panose="020B0604020202020204" pitchFamily="34" charset="0"/>
            <a:cs typeface="Arial" panose="020B0604020202020204" pitchFamily="34" charset="0"/>
          </a:endParaRPr>
        </a:p>
      </dgm:t>
    </dgm:pt>
    <dgm:pt modelId="{4F1A7180-1025-4D42-8C0A-B59F6C72690F}" type="parTrans" cxnId="{FF4EBB79-60E4-49DB-9CDC-83D2C8AE0F2F}">
      <dgm:prSet/>
      <dgm:spPr/>
      <dgm:t>
        <a:bodyPr/>
        <a:lstStyle/>
        <a:p>
          <a:endParaRPr lang="es-CL"/>
        </a:p>
      </dgm:t>
    </dgm:pt>
    <dgm:pt modelId="{B4F8F400-CBB8-46A0-B138-B9DEEE05FC47}" type="sibTrans" cxnId="{FF4EBB79-60E4-49DB-9CDC-83D2C8AE0F2F}">
      <dgm:prSet/>
      <dgm:spPr/>
      <dgm:t>
        <a:bodyPr/>
        <a:lstStyle/>
        <a:p>
          <a:endParaRPr lang="es-CL"/>
        </a:p>
      </dgm:t>
    </dgm:pt>
    <dgm:pt modelId="{6E6717CB-EB21-45FB-8AC1-1F4A8B135D33}">
      <dgm:prSet phldrT="[Texto]" custT="1"/>
      <dgm:spPr/>
      <dgm:t>
        <a:bodyPr/>
        <a:lstStyle/>
        <a:p>
          <a:r>
            <a:rPr lang="es-MX" sz="2000" b="1" dirty="0">
              <a:latin typeface="Arial" panose="020B0604020202020204" pitchFamily="34" charset="0"/>
              <a:cs typeface="Arial" panose="020B0604020202020204" pitchFamily="34" charset="0"/>
            </a:rPr>
            <a:t>TIPOS</a:t>
          </a:r>
          <a:endParaRPr lang="es-CL" sz="2000" b="1" dirty="0">
            <a:latin typeface="Arial" panose="020B0604020202020204" pitchFamily="34" charset="0"/>
            <a:cs typeface="Arial" panose="020B0604020202020204" pitchFamily="34" charset="0"/>
          </a:endParaRPr>
        </a:p>
      </dgm:t>
    </dgm:pt>
    <dgm:pt modelId="{287184E5-31CE-4114-A4D7-A38199FF44C4}" type="parTrans" cxnId="{665FCFA2-3B44-42EB-86FE-FEC760796C1F}">
      <dgm:prSet/>
      <dgm:spPr/>
      <dgm:t>
        <a:bodyPr/>
        <a:lstStyle/>
        <a:p>
          <a:endParaRPr lang="es-CL"/>
        </a:p>
      </dgm:t>
    </dgm:pt>
    <dgm:pt modelId="{C4F5D160-2ED5-470B-9931-71C576CC6D57}" type="sibTrans" cxnId="{665FCFA2-3B44-42EB-86FE-FEC760796C1F}">
      <dgm:prSet/>
      <dgm:spPr/>
      <dgm:t>
        <a:bodyPr/>
        <a:lstStyle/>
        <a:p>
          <a:endParaRPr lang="es-CL"/>
        </a:p>
      </dgm:t>
    </dgm:pt>
    <dgm:pt modelId="{AD9496BA-6A88-40D4-9CD1-C8ACA990C865}">
      <dgm:prSet phldrT="[Texto]" custT="1"/>
      <dgm:spPr/>
      <dgm:t>
        <a:bodyPr/>
        <a:lstStyle/>
        <a:p>
          <a:r>
            <a:rPr lang="es-MX" sz="1600" b="1" u="none" dirty="0">
              <a:latin typeface="Arial" panose="020B0604020202020204" pitchFamily="34" charset="0"/>
              <a:cs typeface="Arial" panose="020B0604020202020204" pitchFamily="34" charset="0"/>
            </a:rPr>
            <a:t>Normal o Natural</a:t>
          </a:r>
        </a:p>
        <a:p>
          <a:r>
            <a:rPr lang="es-MX" sz="1200" dirty="0">
              <a:latin typeface="Arial" panose="020B0604020202020204" pitchFamily="34" charset="0"/>
              <a:cs typeface="Arial" panose="020B0604020202020204" pitchFamily="34" charset="0"/>
            </a:rPr>
            <a:t>línea de </a:t>
          </a:r>
          <a:r>
            <a:rPr lang="es-MX" sz="1200" u="sng" dirty="0">
              <a:latin typeface="Arial" panose="020B0604020202020204" pitchFamily="34" charset="0"/>
              <a:cs typeface="Arial" panose="020B0604020202020204" pitchFamily="34" charset="0"/>
            </a:rPr>
            <a:t>bajamar</a:t>
          </a:r>
          <a:r>
            <a:rPr lang="es-MX" sz="1200" dirty="0">
              <a:latin typeface="Arial" panose="020B0604020202020204" pitchFamily="34" charset="0"/>
              <a:cs typeface="Arial" panose="020B0604020202020204" pitchFamily="34" charset="0"/>
            </a:rPr>
            <a:t> a lo largo de toda la costa</a:t>
          </a:r>
          <a:endParaRPr lang="es-CL" sz="1200" dirty="0">
            <a:latin typeface="Arial" panose="020B0604020202020204" pitchFamily="34" charset="0"/>
            <a:cs typeface="Arial" panose="020B0604020202020204" pitchFamily="34" charset="0"/>
          </a:endParaRPr>
        </a:p>
      </dgm:t>
    </dgm:pt>
    <dgm:pt modelId="{75F01308-B4B0-410F-9811-A79242C83FEE}" type="parTrans" cxnId="{0DACB85B-5880-4640-99B1-A9593B8C2A2B}">
      <dgm:prSet/>
      <dgm:spPr/>
      <dgm:t>
        <a:bodyPr/>
        <a:lstStyle/>
        <a:p>
          <a:endParaRPr lang="es-CL"/>
        </a:p>
      </dgm:t>
    </dgm:pt>
    <dgm:pt modelId="{03B477DB-ECFA-49D5-ABDD-CB917A360F49}" type="sibTrans" cxnId="{0DACB85B-5880-4640-99B1-A9593B8C2A2B}">
      <dgm:prSet/>
      <dgm:spPr/>
      <dgm:t>
        <a:bodyPr/>
        <a:lstStyle/>
        <a:p>
          <a:endParaRPr lang="es-CL"/>
        </a:p>
      </dgm:t>
    </dgm:pt>
    <dgm:pt modelId="{5DE6E9F9-7D10-4F57-AEFC-801F3D469A9C}">
      <dgm:prSet phldrT="[Texto]" custT="1"/>
      <dgm:spPr/>
      <dgm:t>
        <a:bodyPr/>
        <a:lstStyle/>
        <a:p>
          <a:r>
            <a:rPr lang="es-MX" sz="1600" b="1" dirty="0">
              <a:latin typeface="Arial" panose="020B0604020202020204" pitchFamily="34" charset="0"/>
              <a:cs typeface="Arial" panose="020B0604020202020204" pitchFamily="34" charset="0"/>
            </a:rPr>
            <a:t>Recta</a:t>
          </a:r>
        </a:p>
        <a:p>
          <a:r>
            <a:rPr lang="es-MX" sz="1200" dirty="0">
              <a:latin typeface="Arial" panose="020B0604020202020204" pitchFamily="34" charset="0"/>
              <a:cs typeface="Arial" panose="020B0604020202020204" pitchFamily="34" charset="0"/>
            </a:rPr>
            <a:t>Líneas rectas  que unen puntos sobre las líneas de costa, sin apartarse de la dirección de la costa. </a:t>
          </a:r>
          <a:endParaRPr lang="es-CL" sz="1200" dirty="0">
            <a:latin typeface="Arial" panose="020B0604020202020204" pitchFamily="34" charset="0"/>
            <a:cs typeface="Arial" panose="020B0604020202020204" pitchFamily="34" charset="0"/>
          </a:endParaRPr>
        </a:p>
      </dgm:t>
    </dgm:pt>
    <dgm:pt modelId="{46DC7348-E3BA-4534-925D-128050CD5A08}" type="parTrans" cxnId="{59607B54-9CE2-4BDA-B30C-C5A1EB5E000C}">
      <dgm:prSet/>
      <dgm:spPr/>
      <dgm:t>
        <a:bodyPr/>
        <a:lstStyle/>
        <a:p>
          <a:endParaRPr lang="es-CL"/>
        </a:p>
      </dgm:t>
    </dgm:pt>
    <dgm:pt modelId="{336DB869-4C92-4EEF-998D-CD6E3F4574AE}" type="sibTrans" cxnId="{59607B54-9CE2-4BDA-B30C-C5A1EB5E000C}">
      <dgm:prSet/>
      <dgm:spPr/>
      <dgm:t>
        <a:bodyPr/>
        <a:lstStyle/>
        <a:p>
          <a:endParaRPr lang="es-CL"/>
        </a:p>
      </dgm:t>
    </dgm:pt>
    <dgm:pt modelId="{A4A116E1-6E7A-431E-BCFD-663AA908AA69}">
      <dgm:prSet custT="1"/>
      <dgm:spPr/>
      <dgm:t>
        <a:bodyPr/>
        <a:lstStyle/>
        <a:p>
          <a:r>
            <a:rPr lang="es-MX" sz="1200" dirty="0">
              <a:latin typeface="Arial" panose="020B0604020202020204" pitchFamily="34" charset="0"/>
              <a:cs typeface="Arial" panose="020B0604020202020204" pitchFamily="34" charset="0"/>
            </a:rPr>
            <a:t>Línea imaginaria  para medir los E.M.</a:t>
          </a:r>
          <a:endParaRPr lang="es-CL" sz="1200" dirty="0">
            <a:latin typeface="Arial" panose="020B0604020202020204" pitchFamily="34" charset="0"/>
            <a:cs typeface="Arial" panose="020B0604020202020204" pitchFamily="34" charset="0"/>
          </a:endParaRPr>
        </a:p>
      </dgm:t>
    </dgm:pt>
    <dgm:pt modelId="{23908D98-2615-4C5F-9C9B-6762D17EE8BE}" type="parTrans" cxnId="{639EBD0B-2D73-4E26-9699-D2353A7D9559}">
      <dgm:prSet/>
      <dgm:spPr/>
      <dgm:t>
        <a:bodyPr/>
        <a:lstStyle/>
        <a:p>
          <a:endParaRPr lang="es-CL"/>
        </a:p>
      </dgm:t>
    </dgm:pt>
    <dgm:pt modelId="{2961F117-67D7-4202-8D62-C2DCC89AE9A0}" type="sibTrans" cxnId="{639EBD0B-2D73-4E26-9699-D2353A7D9559}">
      <dgm:prSet/>
      <dgm:spPr/>
      <dgm:t>
        <a:bodyPr/>
        <a:lstStyle/>
        <a:p>
          <a:endParaRPr lang="es-CL"/>
        </a:p>
      </dgm:t>
    </dgm:pt>
    <dgm:pt modelId="{5E841327-B114-4B2C-B5C4-E23DA9A7FA3A}">
      <dgm:prSet custT="1"/>
      <dgm:spPr/>
      <dgm:t>
        <a:bodyPr/>
        <a:lstStyle/>
        <a:p>
          <a:r>
            <a:rPr lang="es-MX" sz="1600" b="1" dirty="0">
              <a:latin typeface="Arial" panose="020B0604020202020204" pitchFamily="34" charset="0"/>
              <a:cs typeface="Arial" panose="020B0604020202020204" pitchFamily="34" charset="0"/>
            </a:rPr>
            <a:t>Mixta</a:t>
          </a:r>
        </a:p>
        <a:p>
          <a:r>
            <a:rPr lang="es-ES" sz="1600" dirty="0">
              <a:latin typeface="Arial" panose="020B0604020202020204" pitchFamily="34" charset="0"/>
              <a:cs typeface="Arial" panose="020B0604020202020204" pitchFamily="34" charset="0"/>
            </a:rPr>
            <a:t> </a:t>
          </a:r>
          <a:r>
            <a:rPr lang="es-ES" sz="1200" dirty="0">
              <a:latin typeface="Arial" panose="020B0604020202020204" pitchFamily="34" charset="0"/>
              <a:cs typeface="Arial" panose="020B0604020202020204" pitchFamily="34" charset="0"/>
            </a:rPr>
            <a:t>Trazado de la línea depende de la morfología del país</a:t>
          </a:r>
          <a:endParaRPr lang="es-CL" sz="1600" b="1" dirty="0">
            <a:latin typeface="Arial" panose="020B0604020202020204" pitchFamily="34" charset="0"/>
            <a:cs typeface="Arial" panose="020B0604020202020204" pitchFamily="34" charset="0"/>
          </a:endParaRPr>
        </a:p>
      </dgm:t>
    </dgm:pt>
    <dgm:pt modelId="{9725B5C9-432C-4F3E-A793-41510E8C4EAA}" type="parTrans" cxnId="{50280C1A-D8E1-4EF2-8272-4774DB32C74C}">
      <dgm:prSet/>
      <dgm:spPr/>
      <dgm:t>
        <a:bodyPr/>
        <a:lstStyle/>
        <a:p>
          <a:endParaRPr lang="es-CL"/>
        </a:p>
      </dgm:t>
    </dgm:pt>
    <dgm:pt modelId="{78B03901-751D-4C69-9089-C4091F431521}" type="sibTrans" cxnId="{50280C1A-D8E1-4EF2-8272-4774DB32C74C}">
      <dgm:prSet/>
      <dgm:spPr/>
      <dgm:t>
        <a:bodyPr/>
        <a:lstStyle/>
        <a:p>
          <a:endParaRPr lang="es-CL"/>
        </a:p>
      </dgm:t>
    </dgm:pt>
    <dgm:pt modelId="{B05750C2-CF4C-41AD-8682-A55DBB53409B}" type="pres">
      <dgm:prSet presAssocID="{4EEEF3C9-F81A-4775-8A60-7FECBFEA3520}" presName="hierChild1" presStyleCnt="0">
        <dgm:presLayoutVars>
          <dgm:chPref val="1"/>
          <dgm:dir/>
          <dgm:animOne val="branch"/>
          <dgm:animLvl val="lvl"/>
          <dgm:resizeHandles/>
        </dgm:presLayoutVars>
      </dgm:prSet>
      <dgm:spPr/>
    </dgm:pt>
    <dgm:pt modelId="{B9CB7061-CD04-4324-AD11-025F0681863F}" type="pres">
      <dgm:prSet presAssocID="{B84A82B7-CC41-4214-9788-51E40F3D6715}" presName="hierRoot1" presStyleCnt="0"/>
      <dgm:spPr/>
    </dgm:pt>
    <dgm:pt modelId="{E89C271A-8119-469C-AB1F-F0E794B9099F}" type="pres">
      <dgm:prSet presAssocID="{B84A82B7-CC41-4214-9788-51E40F3D6715}" presName="composite" presStyleCnt="0"/>
      <dgm:spPr/>
    </dgm:pt>
    <dgm:pt modelId="{79C7A6D4-6B69-490C-9D79-D4B9FDCBA49B}" type="pres">
      <dgm:prSet presAssocID="{B84A82B7-CC41-4214-9788-51E40F3D6715}" presName="background" presStyleLbl="node0" presStyleIdx="0" presStyleCnt="2"/>
      <dgm:spPr/>
    </dgm:pt>
    <dgm:pt modelId="{FA359047-8BBE-43F3-A2C1-6A8C0F7E9C55}" type="pres">
      <dgm:prSet presAssocID="{B84A82B7-CC41-4214-9788-51E40F3D6715}" presName="text" presStyleLbl="fgAcc0" presStyleIdx="0" presStyleCnt="2">
        <dgm:presLayoutVars>
          <dgm:chPref val="3"/>
        </dgm:presLayoutVars>
      </dgm:prSet>
      <dgm:spPr/>
    </dgm:pt>
    <dgm:pt modelId="{4C13CAC9-BC13-4D0C-A5A4-D574B4A2BE89}" type="pres">
      <dgm:prSet presAssocID="{B84A82B7-CC41-4214-9788-51E40F3D6715}" presName="hierChild2" presStyleCnt="0"/>
      <dgm:spPr/>
    </dgm:pt>
    <dgm:pt modelId="{2393DBA3-D818-4363-93DC-DAF374F70A0C}" type="pres">
      <dgm:prSet presAssocID="{287184E5-31CE-4114-A4D7-A38199FF44C4}" presName="Name10" presStyleLbl="parChTrans1D2" presStyleIdx="0" presStyleCnt="1"/>
      <dgm:spPr/>
    </dgm:pt>
    <dgm:pt modelId="{55DB6BB9-77B8-434D-8083-F2EA07CB4378}" type="pres">
      <dgm:prSet presAssocID="{6E6717CB-EB21-45FB-8AC1-1F4A8B135D33}" presName="hierRoot2" presStyleCnt="0"/>
      <dgm:spPr/>
    </dgm:pt>
    <dgm:pt modelId="{5E16069A-CC3A-4616-8B52-B3F75E6E93FD}" type="pres">
      <dgm:prSet presAssocID="{6E6717CB-EB21-45FB-8AC1-1F4A8B135D33}" presName="composite2" presStyleCnt="0"/>
      <dgm:spPr/>
    </dgm:pt>
    <dgm:pt modelId="{62C7A98B-D78E-4588-BB5E-CCAE61C1CBCD}" type="pres">
      <dgm:prSet presAssocID="{6E6717CB-EB21-45FB-8AC1-1F4A8B135D33}" presName="background2" presStyleLbl="node2" presStyleIdx="0" presStyleCnt="1"/>
      <dgm:spPr/>
    </dgm:pt>
    <dgm:pt modelId="{92239CFF-D37A-4EE7-970E-E3035C547B76}" type="pres">
      <dgm:prSet presAssocID="{6E6717CB-EB21-45FB-8AC1-1F4A8B135D33}" presName="text2" presStyleLbl="fgAcc2" presStyleIdx="0" presStyleCnt="1" custScaleX="92730" custScaleY="60050">
        <dgm:presLayoutVars>
          <dgm:chPref val="3"/>
        </dgm:presLayoutVars>
      </dgm:prSet>
      <dgm:spPr/>
    </dgm:pt>
    <dgm:pt modelId="{C3E4EF37-320B-4F44-A55A-E3F7892AF344}" type="pres">
      <dgm:prSet presAssocID="{6E6717CB-EB21-45FB-8AC1-1F4A8B135D33}" presName="hierChild3" presStyleCnt="0"/>
      <dgm:spPr/>
    </dgm:pt>
    <dgm:pt modelId="{E3384DFE-2C90-47EE-B6DB-D59147CD15C0}" type="pres">
      <dgm:prSet presAssocID="{75F01308-B4B0-410F-9811-A79242C83FEE}" presName="Name17" presStyleLbl="parChTrans1D3" presStyleIdx="0" presStyleCnt="3"/>
      <dgm:spPr/>
    </dgm:pt>
    <dgm:pt modelId="{3B6F9F12-C49A-4CA2-AFB2-4010D2492CFB}" type="pres">
      <dgm:prSet presAssocID="{AD9496BA-6A88-40D4-9CD1-C8ACA990C865}" presName="hierRoot3" presStyleCnt="0"/>
      <dgm:spPr/>
    </dgm:pt>
    <dgm:pt modelId="{05A6B9E9-C4BE-44A9-A350-836E7EBBFB79}" type="pres">
      <dgm:prSet presAssocID="{AD9496BA-6A88-40D4-9CD1-C8ACA990C865}" presName="composite3" presStyleCnt="0"/>
      <dgm:spPr/>
    </dgm:pt>
    <dgm:pt modelId="{512624E0-101B-4CC4-B77A-F000583F2054}" type="pres">
      <dgm:prSet presAssocID="{AD9496BA-6A88-40D4-9CD1-C8ACA990C865}" presName="background3" presStyleLbl="node3" presStyleIdx="0" presStyleCnt="3"/>
      <dgm:spPr/>
    </dgm:pt>
    <dgm:pt modelId="{D7FD9685-B042-4E92-9527-6CEDF84D32C4}" type="pres">
      <dgm:prSet presAssocID="{AD9496BA-6A88-40D4-9CD1-C8ACA990C865}" presName="text3" presStyleLbl="fgAcc3" presStyleIdx="0" presStyleCnt="3">
        <dgm:presLayoutVars>
          <dgm:chPref val="3"/>
        </dgm:presLayoutVars>
      </dgm:prSet>
      <dgm:spPr/>
    </dgm:pt>
    <dgm:pt modelId="{6CD7F386-677C-4687-BB03-B78DC19D25F5}" type="pres">
      <dgm:prSet presAssocID="{AD9496BA-6A88-40D4-9CD1-C8ACA990C865}" presName="hierChild4" presStyleCnt="0"/>
      <dgm:spPr/>
    </dgm:pt>
    <dgm:pt modelId="{53C0A276-25E6-4033-9653-4DFC11A4FB88}" type="pres">
      <dgm:prSet presAssocID="{46DC7348-E3BA-4534-925D-128050CD5A08}" presName="Name17" presStyleLbl="parChTrans1D3" presStyleIdx="1" presStyleCnt="3"/>
      <dgm:spPr/>
    </dgm:pt>
    <dgm:pt modelId="{A9745526-A2DF-48D7-B7FB-A80037B8293E}" type="pres">
      <dgm:prSet presAssocID="{5DE6E9F9-7D10-4F57-AEFC-801F3D469A9C}" presName="hierRoot3" presStyleCnt="0"/>
      <dgm:spPr/>
    </dgm:pt>
    <dgm:pt modelId="{16F7BC70-1A77-440F-9F63-D3AD1945388F}" type="pres">
      <dgm:prSet presAssocID="{5DE6E9F9-7D10-4F57-AEFC-801F3D469A9C}" presName="composite3" presStyleCnt="0"/>
      <dgm:spPr/>
    </dgm:pt>
    <dgm:pt modelId="{2166E39D-8D7A-4BF1-96FA-39CC0E43719C}" type="pres">
      <dgm:prSet presAssocID="{5DE6E9F9-7D10-4F57-AEFC-801F3D469A9C}" presName="background3" presStyleLbl="node3" presStyleIdx="1" presStyleCnt="3"/>
      <dgm:spPr/>
    </dgm:pt>
    <dgm:pt modelId="{6274C65D-95E6-4525-B27A-BB8D4D43C00C}" type="pres">
      <dgm:prSet presAssocID="{5DE6E9F9-7D10-4F57-AEFC-801F3D469A9C}" presName="text3" presStyleLbl="fgAcc3" presStyleIdx="1" presStyleCnt="3">
        <dgm:presLayoutVars>
          <dgm:chPref val="3"/>
        </dgm:presLayoutVars>
      </dgm:prSet>
      <dgm:spPr/>
    </dgm:pt>
    <dgm:pt modelId="{42DF566A-430A-4F86-8C80-947070F8A4E7}" type="pres">
      <dgm:prSet presAssocID="{5DE6E9F9-7D10-4F57-AEFC-801F3D469A9C}" presName="hierChild4" presStyleCnt="0"/>
      <dgm:spPr/>
    </dgm:pt>
    <dgm:pt modelId="{CC7F5288-5AD1-4497-BF5E-F810BFA6AD5C}" type="pres">
      <dgm:prSet presAssocID="{9725B5C9-432C-4F3E-A793-41510E8C4EAA}" presName="Name17" presStyleLbl="parChTrans1D3" presStyleIdx="2" presStyleCnt="3"/>
      <dgm:spPr/>
    </dgm:pt>
    <dgm:pt modelId="{DB25A4DA-7D95-4C67-8C67-528C7280270A}" type="pres">
      <dgm:prSet presAssocID="{5E841327-B114-4B2C-B5C4-E23DA9A7FA3A}" presName="hierRoot3" presStyleCnt="0"/>
      <dgm:spPr/>
    </dgm:pt>
    <dgm:pt modelId="{72736DEB-58A7-4178-AE35-52CE948AE8A4}" type="pres">
      <dgm:prSet presAssocID="{5E841327-B114-4B2C-B5C4-E23DA9A7FA3A}" presName="composite3" presStyleCnt="0"/>
      <dgm:spPr/>
    </dgm:pt>
    <dgm:pt modelId="{15933A40-6C3D-42D4-9A6D-2002A58FF101}" type="pres">
      <dgm:prSet presAssocID="{5E841327-B114-4B2C-B5C4-E23DA9A7FA3A}" presName="background3" presStyleLbl="node3" presStyleIdx="2" presStyleCnt="3"/>
      <dgm:spPr/>
    </dgm:pt>
    <dgm:pt modelId="{012CC6CB-F0BF-481E-87B8-D7CF57A4E4D9}" type="pres">
      <dgm:prSet presAssocID="{5E841327-B114-4B2C-B5C4-E23DA9A7FA3A}" presName="text3" presStyleLbl="fgAcc3" presStyleIdx="2" presStyleCnt="3" custLinFactNeighborX="-1116" custLinFactNeighborY="4027">
        <dgm:presLayoutVars>
          <dgm:chPref val="3"/>
        </dgm:presLayoutVars>
      </dgm:prSet>
      <dgm:spPr/>
    </dgm:pt>
    <dgm:pt modelId="{579E20A4-B4E1-43E1-A523-809EE30C3FB6}" type="pres">
      <dgm:prSet presAssocID="{5E841327-B114-4B2C-B5C4-E23DA9A7FA3A}" presName="hierChild4" presStyleCnt="0"/>
      <dgm:spPr/>
    </dgm:pt>
    <dgm:pt modelId="{1A726E7E-6D0E-447E-B488-1614F14CE707}" type="pres">
      <dgm:prSet presAssocID="{A4A116E1-6E7A-431E-BCFD-663AA908AA69}" presName="hierRoot1" presStyleCnt="0"/>
      <dgm:spPr/>
    </dgm:pt>
    <dgm:pt modelId="{C4ABA109-394C-4B35-B9A3-718E29D62D62}" type="pres">
      <dgm:prSet presAssocID="{A4A116E1-6E7A-431E-BCFD-663AA908AA69}" presName="composite" presStyleCnt="0"/>
      <dgm:spPr/>
    </dgm:pt>
    <dgm:pt modelId="{E257FEB1-86FF-4AFF-86C5-A6EF45D4444E}" type="pres">
      <dgm:prSet presAssocID="{A4A116E1-6E7A-431E-BCFD-663AA908AA69}" presName="background" presStyleLbl="node0" presStyleIdx="1" presStyleCnt="2"/>
      <dgm:spPr/>
    </dgm:pt>
    <dgm:pt modelId="{CA328907-E49B-41E6-B55D-157B3B9AF4D5}" type="pres">
      <dgm:prSet presAssocID="{A4A116E1-6E7A-431E-BCFD-663AA908AA69}" presName="text" presStyleLbl="fgAcc0" presStyleIdx="1" presStyleCnt="2" custScaleX="102770" custScaleY="50070">
        <dgm:presLayoutVars>
          <dgm:chPref val="3"/>
        </dgm:presLayoutVars>
      </dgm:prSet>
      <dgm:spPr/>
    </dgm:pt>
    <dgm:pt modelId="{C17786C8-5F7B-4FF1-8D30-DDBCA9E083C2}" type="pres">
      <dgm:prSet presAssocID="{A4A116E1-6E7A-431E-BCFD-663AA908AA69}" presName="hierChild2" presStyleCnt="0"/>
      <dgm:spPr/>
    </dgm:pt>
  </dgm:ptLst>
  <dgm:cxnLst>
    <dgm:cxn modelId="{2D626B05-4B3F-4CC3-BF23-481945119E92}" type="presOf" srcId="{5E841327-B114-4B2C-B5C4-E23DA9A7FA3A}" destId="{012CC6CB-F0BF-481E-87B8-D7CF57A4E4D9}" srcOrd="0" destOrd="0" presId="urn:microsoft.com/office/officeart/2005/8/layout/hierarchy1"/>
    <dgm:cxn modelId="{639EBD0B-2D73-4E26-9699-D2353A7D9559}" srcId="{4EEEF3C9-F81A-4775-8A60-7FECBFEA3520}" destId="{A4A116E1-6E7A-431E-BCFD-663AA908AA69}" srcOrd="1" destOrd="0" parTransId="{23908D98-2615-4C5F-9C9B-6762D17EE8BE}" sibTransId="{2961F117-67D7-4202-8D62-C2DCC89AE9A0}"/>
    <dgm:cxn modelId="{7BDE9E16-763E-4889-B3F1-A11654D31EC3}" type="presOf" srcId="{9725B5C9-432C-4F3E-A793-41510E8C4EAA}" destId="{CC7F5288-5AD1-4497-BF5E-F810BFA6AD5C}" srcOrd="0" destOrd="0" presId="urn:microsoft.com/office/officeart/2005/8/layout/hierarchy1"/>
    <dgm:cxn modelId="{50280C1A-D8E1-4EF2-8272-4774DB32C74C}" srcId="{6E6717CB-EB21-45FB-8AC1-1F4A8B135D33}" destId="{5E841327-B114-4B2C-B5C4-E23DA9A7FA3A}" srcOrd="2" destOrd="0" parTransId="{9725B5C9-432C-4F3E-A793-41510E8C4EAA}" sibTransId="{78B03901-751D-4C69-9089-C4091F431521}"/>
    <dgm:cxn modelId="{0DACB85B-5880-4640-99B1-A9593B8C2A2B}" srcId="{6E6717CB-EB21-45FB-8AC1-1F4A8B135D33}" destId="{AD9496BA-6A88-40D4-9CD1-C8ACA990C865}" srcOrd="0" destOrd="0" parTransId="{75F01308-B4B0-410F-9811-A79242C83FEE}" sibTransId="{03B477DB-ECFA-49D5-ABDD-CB917A360F49}"/>
    <dgm:cxn modelId="{E466976D-8A13-4AC2-AD61-164A83E646FF}" type="presOf" srcId="{6E6717CB-EB21-45FB-8AC1-1F4A8B135D33}" destId="{92239CFF-D37A-4EE7-970E-E3035C547B76}" srcOrd="0" destOrd="0" presId="urn:microsoft.com/office/officeart/2005/8/layout/hierarchy1"/>
    <dgm:cxn modelId="{03440B4F-5229-4A1B-B353-0EDD6E81776F}" type="presOf" srcId="{75F01308-B4B0-410F-9811-A79242C83FEE}" destId="{E3384DFE-2C90-47EE-B6DB-D59147CD15C0}" srcOrd="0" destOrd="0" presId="urn:microsoft.com/office/officeart/2005/8/layout/hierarchy1"/>
    <dgm:cxn modelId="{20CAD270-0F08-460D-A212-E77DC361063D}" type="presOf" srcId="{AD9496BA-6A88-40D4-9CD1-C8ACA990C865}" destId="{D7FD9685-B042-4E92-9527-6CEDF84D32C4}" srcOrd="0" destOrd="0" presId="urn:microsoft.com/office/officeart/2005/8/layout/hierarchy1"/>
    <dgm:cxn modelId="{59607B54-9CE2-4BDA-B30C-C5A1EB5E000C}" srcId="{6E6717CB-EB21-45FB-8AC1-1F4A8B135D33}" destId="{5DE6E9F9-7D10-4F57-AEFC-801F3D469A9C}" srcOrd="1" destOrd="0" parTransId="{46DC7348-E3BA-4534-925D-128050CD5A08}" sibTransId="{336DB869-4C92-4EEF-998D-CD6E3F4574AE}"/>
    <dgm:cxn modelId="{39A18C77-415A-4B56-A10D-1143E5B37657}" type="presOf" srcId="{5DE6E9F9-7D10-4F57-AEFC-801F3D469A9C}" destId="{6274C65D-95E6-4525-B27A-BB8D4D43C00C}" srcOrd="0" destOrd="0" presId="urn:microsoft.com/office/officeart/2005/8/layout/hierarchy1"/>
    <dgm:cxn modelId="{4A1C6779-81F3-4AFD-8D17-A2A57EA58622}" type="presOf" srcId="{B84A82B7-CC41-4214-9788-51E40F3D6715}" destId="{FA359047-8BBE-43F3-A2C1-6A8C0F7E9C55}" srcOrd="0" destOrd="0" presId="urn:microsoft.com/office/officeart/2005/8/layout/hierarchy1"/>
    <dgm:cxn modelId="{FF4EBB79-60E4-49DB-9CDC-83D2C8AE0F2F}" srcId="{4EEEF3C9-F81A-4775-8A60-7FECBFEA3520}" destId="{B84A82B7-CC41-4214-9788-51E40F3D6715}" srcOrd="0" destOrd="0" parTransId="{4F1A7180-1025-4D42-8C0A-B59F6C72690F}" sibTransId="{B4F8F400-CBB8-46A0-B138-B9DEEE05FC47}"/>
    <dgm:cxn modelId="{E18BB38B-48D4-4D36-9AAC-3E8F0FBC65FC}" type="presOf" srcId="{46DC7348-E3BA-4534-925D-128050CD5A08}" destId="{53C0A276-25E6-4033-9653-4DFC11A4FB88}" srcOrd="0" destOrd="0" presId="urn:microsoft.com/office/officeart/2005/8/layout/hierarchy1"/>
    <dgm:cxn modelId="{665FCFA2-3B44-42EB-86FE-FEC760796C1F}" srcId="{B84A82B7-CC41-4214-9788-51E40F3D6715}" destId="{6E6717CB-EB21-45FB-8AC1-1F4A8B135D33}" srcOrd="0" destOrd="0" parTransId="{287184E5-31CE-4114-A4D7-A38199FF44C4}" sibTransId="{C4F5D160-2ED5-470B-9931-71C576CC6D57}"/>
    <dgm:cxn modelId="{2FE149C5-EEAE-4207-B876-F290B2468BD2}" type="presOf" srcId="{A4A116E1-6E7A-431E-BCFD-663AA908AA69}" destId="{CA328907-E49B-41E6-B55D-157B3B9AF4D5}" srcOrd="0" destOrd="0" presId="urn:microsoft.com/office/officeart/2005/8/layout/hierarchy1"/>
    <dgm:cxn modelId="{B94E98D9-834D-48D4-8608-54831B4DBF0A}" type="presOf" srcId="{287184E5-31CE-4114-A4D7-A38199FF44C4}" destId="{2393DBA3-D818-4363-93DC-DAF374F70A0C}" srcOrd="0" destOrd="0" presId="urn:microsoft.com/office/officeart/2005/8/layout/hierarchy1"/>
    <dgm:cxn modelId="{D149ABEA-AD0D-4533-98A3-2234A52B1DD5}" type="presOf" srcId="{4EEEF3C9-F81A-4775-8A60-7FECBFEA3520}" destId="{B05750C2-CF4C-41AD-8682-A55DBB53409B}" srcOrd="0" destOrd="0" presId="urn:microsoft.com/office/officeart/2005/8/layout/hierarchy1"/>
    <dgm:cxn modelId="{2700F56F-F61D-4BCE-A323-C46C22615171}" type="presParOf" srcId="{B05750C2-CF4C-41AD-8682-A55DBB53409B}" destId="{B9CB7061-CD04-4324-AD11-025F0681863F}" srcOrd="0" destOrd="0" presId="urn:microsoft.com/office/officeart/2005/8/layout/hierarchy1"/>
    <dgm:cxn modelId="{68C881B9-DBB1-42C4-B739-67F58BDAF7B7}" type="presParOf" srcId="{B9CB7061-CD04-4324-AD11-025F0681863F}" destId="{E89C271A-8119-469C-AB1F-F0E794B9099F}" srcOrd="0" destOrd="0" presId="urn:microsoft.com/office/officeart/2005/8/layout/hierarchy1"/>
    <dgm:cxn modelId="{95769F56-FA0E-4355-8093-B4156E93E045}" type="presParOf" srcId="{E89C271A-8119-469C-AB1F-F0E794B9099F}" destId="{79C7A6D4-6B69-490C-9D79-D4B9FDCBA49B}" srcOrd="0" destOrd="0" presId="urn:microsoft.com/office/officeart/2005/8/layout/hierarchy1"/>
    <dgm:cxn modelId="{54838CD4-18E5-4AD5-B0F5-F1BC07DE9B8A}" type="presParOf" srcId="{E89C271A-8119-469C-AB1F-F0E794B9099F}" destId="{FA359047-8BBE-43F3-A2C1-6A8C0F7E9C55}" srcOrd="1" destOrd="0" presId="urn:microsoft.com/office/officeart/2005/8/layout/hierarchy1"/>
    <dgm:cxn modelId="{250CE41A-0E7B-4702-8C07-3DE8A7CB533C}" type="presParOf" srcId="{B9CB7061-CD04-4324-AD11-025F0681863F}" destId="{4C13CAC9-BC13-4D0C-A5A4-D574B4A2BE89}" srcOrd="1" destOrd="0" presId="urn:microsoft.com/office/officeart/2005/8/layout/hierarchy1"/>
    <dgm:cxn modelId="{9070F2AF-CD97-49CC-ADF9-A2D692281D04}" type="presParOf" srcId="{4C13CAC9-BC13-4D0C-A5A4-D574B4A2BE89}" destId="{2393DBA3-D818-4363-93DC-DAF374F70A0C}" srcOrd="0" destOrd="0" presId="urn:microsoft.com/office/officeart/2005/8/layout/hierarchy1"/>
    <dgm:cxn modelId="{C34E2DBB-5E52-443F-92CB-D5A1936A0FA8}" type="presParOf" srcId="{4C13CAC9-BC13-4D0C-A5A4-D574B4A2BE89}" destId="{55DB6BB9-77B8-434D-8083-F2EA07CB4378}" srcOrd="1" destOrd="0" presId="urn:microsoft.com/office/officeart/2005/8/layout/hierarchy1"/>
    <dgm:cxn modelId="{832644D1-FA0E-4EB0-BF53-1786AE1FC273}" type="presParOf" srcId="{55DB6BB9-77B8-434D-8083-F2EA07CB4378}" destId="{5E16069A-CC3A-4616-8B52-B3F75E6E93FD}" srcOrd="0" destOrd="0" presId="urn:microsoft.com/office/officeart/2005/8/layout/hierarchy1"/>
    <dgm:cxn modelId="{7532F3EA-438D-49C9-90F8-2588EDFA34B5}" type="presParOf" srcId="{5E16069A-CC3A-4616-8B52-B3F75E6E93FD}" destId="{62C7A98B-D78E-4588-BB5E-CCAE61C1CBCD}" srcOrd="0" destOrd="0" presId="urn:microsoft.com/office/officeart/2005/8/layout/hierarchy1"/>
    <dgm:cxn modelId="{0C0F745D-2C1E-4410-825A-EF31B1D07D70}" type="presParOf" srcId="{5E16069A-CC3A-4616-8B52-B3F75E6E93FD}" destId="{92239CFF-D37A-4EE7-970E-E3035C547B76}" srcOrd="1" destOrd="0" presId="urn:microsoft.com/office/officeart/2005/8/layout/hierarchy1"/>
    <dgm:cxn modelId="{34F0E288-AE31-4A63-87BA-E44E6D3222B2}" type="presParOf" srcId="{55DB6BB9-77B8-434D-8083-F2EA07CB4378}" destId="{C3E4EF37-320B-4F44-A55A-E3F7892AF344}" srcOrd="1" destOrd="0" presId="urn:microsoft.com/office/officeart/2005/8/layout/hierarchy1"/>
    <dgm:cxn modelId="{25F39219-F26B-4F44-A9BB-78EA7E48A189}" type="presParOf" srcId="{C3E4EF37-320B-4F44-A55A-E3F7892AF344}" destId="{E3384DFE-2C90-47EE-B6DB-D59147CD15C0}" srcOrd="0" destOrd="0" presId="urn:microsoft.com/office/officeart/2005/8/layout/hierarchy1"/>
    <dgm:cxn modelId="{05E9F788-3ED2-4CE2-9EC2-212BB5C585CD}" type="presParOf" srcId="{C3E4EF37-320B-4F44-A55A-E3F7892AF344}" destId="{3B6F9F12-C49A-4CA2-AFB2-4010D2492CFB}" srcOrd="1" destOrd="0" presId="urn:microsoft.com/office/officeart/2005/8/layout/hierarchy1"/>
    <dgm:cxn modelId="{CDF32ABA-4851-4111-A413-D5CCE713892D}" type="presParOf" srcId="{3B6F9F12-C49A-4CA2-AFB2-4010D2492CFB}" destId="{05A6B9E9-C4BE-44A9-A350-836E7EBBFB79}" srcOrd="0" destOrd="0" presId="urn:microsoft.com/office/officeart/2005/8/layout/hierarchy1"/>
    <dgm:cxn modelId="{C214FB7E-C5C8-47AA-B58C-7838C0B97387}" type="presParOf" srcId="{05A6B9E9-C4BE-44A9-A350-836E7EBBFB79}" destId="{512624E0-101B-4CC4-B77A-F000583F2054}" srcOrd="0" destOrd="0" presId="urn:microsoft.com/office/officeart/2005/8/layout/hierarchy1"/>
    <dgm:cxn modelId="{7791A346-7B70-46FD-B4FB-6FA418C4E3A3}" type="presParOf" srcId="{05A6B9E9-C4BE-44A9-A350-836E7EBBFB79}" destId="{D7FD9685-B042-4E92-9527-6CEDF84D32C4}" srcOrd="1" destOrd="0" presId="urn:microsoft.com/office/officeart/2005/8/layout/hierarchy1"/>
    <dgm:cxn modelId="{F5CB7F18-46A3-494E-9396-16EEFFFA4486}" type="presParOf" srcId="{3B6F9F12-C49A-4CA2-AFB2-4010D2492CFB}" destId="{6CD7F386-677C-4687-BB03-B78DC19D25F5}" srcOrd="1" destOrd="0" presId="urn:microsoft.com/office/officeart/2005/8/layout/hierarchy1"/>
    <dgm:cxn modelId="{37D82F05-A53A-4C13-8737-4E7566B21A12}" type="presParOf" srcId="{C3E4EF37-320B-4F44-A55A-E3F7892AF344}" destId="{53C0A276-25E6-4033-9653-4DFC11A4FB88}" srcOrd="2" destOrd="0" presId="urn:microsoft.com/office/officeart/2005/8/layout/hierarchy1"/>
    <dgm:cxn modelId="{644D3A5D-568A-4C71-97B2-80C9C21A8028}" type="presParOf" srcId="{C3E4EF37-320B-4F44-A55A-E3F7892AF344}" destId="{A9745526-A2DF-48D7-B7FB-A80037B8293E}" srcOrd="3" destOrd="0" presId="urn:microsoft.com/office/officeart/2005/8/layout/hierarchy1"/>
    <dgm:cxn modelId="{A101D7CC-D1AA-4C7A-BB2C-84AABC23B28E}" type="presParOf" srcId="{A9745526-A2DF-48D7-B7FB-A80037B8293E}" destId="{16F7BC70-1A77-440F-9F63-D3AD1945388F}" srcOrd="0" destOrd="0" presId="urn:microsoft.com/office/officeart/2005/8/layout/hierarchy1"/>
    <dgm:cxn modelId="{45F8A6DB-699D-46ED-BA77-B2E133DBA9FC}" type="presParOf" srcId="{16F7BC70-1A77-440F-9F63-D3AD1945388F}" destId="{2166E39D-8D7A-4BF1-96FA-39CC0E43719C}" srcOrd="0" destOrd="0" presId="urn:microsoft.com/office/officeart/2005/8/layout/hierarchy1"/>
    <dgm:cxn modelId="{0630D842-6DB4-41AE-8E8A-C2F6FED3BE48}" type="presParOf" srcId="{16F7BC70-1A77-440F-9F63-D3AD1945388F}" destId="{6274C65D-95E6-4525-B27A-BB8D4D43C00C}" srcOrd="1" destOrd="0" presId="urn:microsoft.com/office/officeart/2005/8/layout/hierarchy1"/>
    <dgm:cxn modelId="{D82B2D2A-3213-4353-B0E3-BF42564B9C14}" type="presParOf" srcId="{A9745526-A2DF-48D7-B7FB-A80037B8293E}" destId="{42DF566A-430A-4F86-8C80-947070F8A4E7}" srcOrd="1" destOrd="0" presId="urn:microsoft.com/office/officeart/2005/8/layout/hierarchy1"/>
    <dgm:cxn modelId="{70001114-62FD-48F9-BEA2-090F8F38B06F}" type="presParOf" srcId="{C3E4EF37-320B-4F44-A55A-E3F7892AF344}" destId="{CC7F5288-5AD1-4497-BF5E-F810BFA6AD5C}" srcOrd="4" destOrd="0" presId="urn:microsoft.com/office/officeart/2005/8/layout/hierarchy1"/>
    <dgm:cxn modelId="{8E49F524-756A-45A9-BCBC-523D4A5DCD04}" type="presParOf" srcId="{C3E4EF37-320B-4F44-A55A-E3F7892AF344}" destId="{DB25A4DA-7D95-4C67-8C67-528C7280270A}" srcOrd="5" destOrd="0" presId="urn:microsoft.com/office/officeart/2005/8/layout/hierarchy1"/>
    <dgm:cxn modelId="{19A625A4-2039-47CF-965E-285340223CDE}" type="presParOf" srcId="{DB25A4DA-7D95-4C67-8C67-528C7280270A}" destId="{72736DEB-58A7-4178-AE35-52CE948AE8A4}" srcOrd="0" destOrd="0" presId="urn:microsoft.com/office/officeart/2005/8/layout/hierarchy1"/>
    <dgm:cxn modelId="{7209F770-18FD-4CB6-AD55-1BCD96256C2B}" type="presParOf" srcId="{72736DEB-58A7-4178-AE35-52CE948AE8A4}" destId="{15933A40-6C3D-42D4-9A6D-2002A58FF101}" srcOrd="0" destOrd="0" presId="urn:microsoft.com/office/officeart/2005/8/layout/hierarchy1"/>
    <dgm:cxn modelId="{87EC5A7D-C946-489D-B961-49DF3F115668}" type="presParOf" srcId="{72736DEB-58A7-4178-AE35-52CE948AE8A4}" destId="{012CC6CB-F0BF-481E-87B8-D7CF57A4E4D9}" srcOrd="1" destOrd="0" presId="urn:microsoft.com/office/officeart/2005/8/layout/hierarchy1"/>
    <dgm:cxn modelId="{7199B895-DE2B-4293-9F95-A90406D92F06}" type="presParOf" srcId="{DB25A4DA-7D95-4C67-8C67-528C7280270A}" destId="{579E20A4-B4E1-43E1-A523-809EE30C3FB6}" srcOrd="1" destOrd="0" presId="urn:microsoft.com/office/officeart/2005/8/layout/hierarchy1"/>
    <dgm:cxn modelId="{D2902960-3280-46AC-9382-C2FA2C5E5E74}" type="presParOf" srcId="{B05750C2-CF4C-41AD-8682-A55DBB53409B}" destId="{1A726E7E-6D0E-447E-B488-1614F14CE707}" srcOrd="1" destOrd="0" presId="urn:microsoft.com/office/officeart/2005/8/layout/hierarchy1"/>
    <dgm:cxn modelId="{EAF74CE8-5DAD-4C7E-8A01-4CF584123ED3}" type="presParOf" srcId="{1A726E7E-6D0E-447E-B488-1614F14CE707}" destId="{C4ABA109-394C-4B35-B9A3-718E29D62D62}" srcOrd="0" destOrd="0" presId="urn:microsoft.com/office/officeart/2005/8/layout/hierarchy1"/>
    <dgm:cxn modelId="{1F1BDAEB-E366-455F-9E26-70C721470021}" type="presParOf" srcId="{C4ABA109-394C-4B35-B9A3-718E29D62D62}" destId="{E257FEB1-86FF-4AFF-86C5-A6EF45D4444E}" srcOrd="0" destOrd="0" presId="urn:microsoft.com/office/officeart/2005/8/layout/hierarchy1"/>
    <dgm:cxn modelId="{605B54C7-AB35-4AE8-9EC8-9F4180348072}" type="presParOf" srcId="{C4ABA109-394C-4B35-B9A3-718E29D62D62}" destId="{CA328907-E49B-41E6-B55D-157B3B9AF4D5}" srcOrd="1" destOrd="0" presId="urn:microsoft.com/office/officeart/2005/8/layout/hierarchy1"/>
    <dgm:cxn modelId="{ADA6262D-AC67-4706-B106-680C864CAFFF}" type="presParOf" srcId="{1A726E7E-6D0E-447E-B488-1614F14CE707}" destId="{C17786C8-5F7B-4FF1-8D30-DDBCA9E083C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20D6111-6C3B-4C22-8CAA-E14B4CC8C48A}"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CL"/>
        </a:p>
      </dgm:t>
    </dgm:pt>
    <dgm:pt modelId="{B3FF3976-8F5B-41AA-A74D-75A6707B1CAD}">
      <dgm:prSet phldrT="[Texto]" custT="1"/>
      <dgm:spPr/>
      <dgm:t>
        <a:bodyPr/>
        <a:lstStyle/>
        <a:p>
          <a:r>
            <a:rPr lang="es-MX" sz="2400" dirty="0">
              <a:latin typeface="Arial" panose="020B0604020202020204" pitchFamily="34" charset="0"/>
              <a:cs typeface="Arial" panose="020B0604020202020204" pitchFamily="34" charset="0"/>
            </a:rPr>
            <a:t>PASO INOCENTE</a:t>
          </a:r>
          <a:endParaRPr lang="es-CL" sz="2400" dirty="0">
            <a:latin typeface="Arial" panose="020B0604020202020204" pitchFamily="34" charset="0"/>
            <a:cs typeface="Arial" panose="020B0604020202020204" pitchFamily="34" charset="0"/>
          </a:endParaRPr>
        </a:p>
      </dgm:t>
    </dgm:pt>
    <dgm:pt modelId="{6D36F001-1716-4BDC-B7B3-07F7A4DA448F}" type="parTrans" cxnId="{ACCFC702-64EA-4A6E-9CDB-4CC25B59C187}">
      <dgm:prSet/>
      <dgm:spPr/>
      <dgm:t>
        <a:bodyPr/>
        <a:lstStyle/>
        <a:p>
          <a:endParaRPr lang="es-CL"/>
        </a:p>
      </dgm:t>
    </dgm:pt>
    <dgm:pt modelId="{8663FB6B-1577-4844-9BDC-248CB009EE16}" type="sibTrans" cxnId="{ACCFC702-64EA-4A6E-9CDB-4CC25B59C187}">
      <dgm:prSet/>
      <dgm:spPr/>
      <dgm:t>
        <a:bodyPr/>
        <a:lstStyle/>
        <a:p>
          <a:endParaRPr lang="es-CL"/>
        </a:p>
      </dgm:t>
    </dgm:pt>
    <dgm:pt modelId="{AA4912EA-30A2-4294-8E8C-733B9E73B935}" type="asst">
      <dgm:prSet phldrT="[Texto]" custT="1"/>
      <dgm:spPr/>
      <dgm:t>
        <a:bodyPr/>
        <a:lstStyle/>
        <a:p>
          <a:pPr algn="just"/>
          <a:r>
            <a:rPr lang="es-MX" sz="105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CL" sz="1050" dirty="0">
            <a:latin typeface="Arial" panose="020B0604020202020204" pitchFamily="34" charset="0"/>
            <a:cs typeface="Arial" panose="020B0604020202020204" pitchFamily="34" charset="0"/>
          </a:endParaRPr>
        </a:p>
      </dgm:t>
    </dgm:pt>
    <dgm:pt modelId="{83231C08-0736-4DD5-9FDE-AC8F6616F547}" type="parTrans" cxnId="{288FCBC4-322B-473C-B7B1-DE4C12CF1FB5}">
      <dgm:prSet/>
      <dgm:spPr/>
      <dgm:t>
        <a:bodyPr/>
        <a:lstStyle/>
        <a:p>
          <a:endParaRPr lang="es-CL"/>
        </a:p>
      </dgm:t>
    </dgm:pt>
    <dgm:pt modelId="{49E4B025-D4FA-4147-9F08-D2EB30053AB1}" type="sibTrans" cxnId="{288FCBC4-322B-473C-B7B1-DE4C12CF1FB5}">
      <dgm:prSet/>
      <dgm:spPr/>
      <dgm:t>
        <a:bodyPr/>
        <a:lstStyle/>
        <a:p>
          <a:endParaRPr lang="es-CL"/>
        </a:p>
      </dgm:t>
    </dgm:pt>
    <dgm:pt modelId="{79D1D271-7B91-4892-B458-B523F10012A7}">
      <dgm:prSet phldrT="[Texto]" custT="1"/>
      <dgm:spPr/>
      <dgm:t>
        <a:bodyPr/>
        <a:lstStyle/>
        <a:p>
          <a:r>
            <a:rPr lang="es-ES" sz="2000" b="1" dirty="0">
              <a:latin typeface="Arial" panose="020B0604020202020204" pitchFamily="34" charset="0"/>
              <a:cs typeface="Arial" panose="020B0604020202020204" pitchFamily="34" charset="0"/>
            </a:rPr>
            <a:t>APLICACIÓN</a:t>
          </a:r>
          <a:endParaRPr lang="es-CL" sz="2000" b="1" dirty="0"/>
        </a:p>
      </dgm:t>
    </dgm:pt>
    <dgm:pt modelId="{BF39809C-DFE4-435B-A7DD-C96EAF0F7162}" type="parTrans" cxnId="{F3BD90DB-6A10-43AE-A9E1-D988E6EB79D3}">
      <dgm:prSet/>
      <dgm:spPr/>
      <dgm:t>
        <a:bodyPr/>
        <a:lstStyle/>
        <a:p>
          <a:endParaRPr lang="es-CL"/>
        </a:p>
      </dgm:t>
    </dgm:pt>
    <dgm:pt modelId="{DBED19D2-AEAD-4C97-A9E1-F0A86FCC3CAA}" type="sibTrans" cxnId="{F3BD90DB-6A10-43AE-A9E1-D988E6EB79D3}">
      <dgm:prSet/>
      <dgm:spPr/>
      <dgm:t>
        <a:bodyPr/>
        <a:lstStyle/>
        <a:p>
          <a:endParaRPr lang="es-CL"/>
        </a:p>
      </dgm:t>
    </dgm:pt>
    <dgm:pt modelId="{2EF2B78B-6098-4C08-9A54-6A8CC33153CB}">
      <dgm:prSet phldrT="[Texto]" custT="1"/>
      <dgm:spPr/>
      <dgm:t>
        <a:bodyPr/>
        <a:lstStyle/>
        <a:p>
          <a:r>
            <a:rPr lang="es-MX" sz="2000" b="1" dirty="0">
              <a:latin typeface="Arial" panose="020B0604020202020204" pitchFamily="34" charset="0"/>
              <a:cs typeface="Arial" panose="020B0604020202020204" pitchFamily="34" charset="0"/>
            </a:rPr>
            <a:t>REQUISITOS</a:t>
          </a:r>
          <a:endParaRPr lang="es-CL" sz="2000" b="1" dirty="0">
            <a:latin typeface="Arial" panose="020B0604020202020204" pitchFamily="34" charset="0"/>
            <a:cs typeface="Arial" panose="020B0604020202020204" pitchFamily="34" charset="0"/>
          </a:endParaRPr>
        </a:p>
      </dgm:t>
    </dgm:pt>
    <dgm:pt modelId="{26465207-86BB-4D62-9F68-BDD14FA0AC60}" type="parTrans" cxnId="{9C840EDD-7E67-483E-91DF-75BB7CAF4161}">
      <dgm:prSet/>
      <dgm:spPr/>
      <dgm:t>
        <a:bodyPr/>
        <a:lstStyle/>
        <a:p>
          <a:endParaRPr lang="es-CL"/>
        </a:p>
      </dgm:t>
    </dgm:pt>
    <dgm:pt modelId="{3B9AE670-7BD1-41A5-B253-00603C54C57F}" type="sibTrans" cxnId="{9C840EDD-7E67-483E-91DF-75BB7CAF4161}">
      <dgm:prSet/>
      <dgm:spPr/>
      <dgm:t>
        <a:bodyPr/>
        <a:lstStyle/>
        <a:p>
          <a:endParaRPr lang="es-CL"/>
        </a:p>
      </dgm:t>
    </dgm:pt>
    <dgm:pt modelId="{847E3B55-64B3-44D7-9401-AFE10FBD537A}">
      <dgm:prSet phldrT="[Texto]" custT="1"/>
      <dgm:spPr/>
      <dgm:t>
        <a:bodyPr/>
        <a:lstStyle/>
        <a:p>
          <a:r>
            <a:rPr lang="es-MX" sz="1800" b="1" dirty="0">
              <a:latin typeface="Arial" panose="020B0604020202020204" pitchFamily="34" charset="0"/>
              <a:cs typeface="Arial" panose="020B0604020202020204" pitchFamily="34" charset="0"/>
            </a:rPr>
            <a:t>SITUACIONES EN QUE EL PASO NO ES INOCENTE</a:t>
          </a:r>
          <a:endParaRPr lang="es-CL" sz="1800" b="1" dirty="0">
            <a:latin typeface="Arial" panose="020B0604020202020204" pitchFamily="34" charset="0"/>
            <a:cs typeface="Arial" panose="020B0604020202020204" pitchFamily="34" charset="0"/>
          </a:endParaRPr>
        </a:p>
      </dgm:t>
    </dgm:pt>
    <dgm:pt modelId="{F1ACB112-BB0F-40E3-B4CF-C9D4017B0FD4}" type="parTrans" cxnId="{AF075A69-4D9D-4741-A2EC-7E325452CB07}">
      <dgm:prSet/>
      <dgm:spPr/>
      <dgm:t>
        <a:bodyPr/>
        <a:lstStyle/>
        <a:p>
          <a:endParaRPr lang="es-CL"/>
        </a:p>
      </dgm:t>
    </dgm:pt>
    <dgm:pt modelId="{ADC26C5C-9EDC-47AF-A0AC-5A718D3293F8}" type="sibTrans" cxnId="{AF075A69-4D9D-4741-A2EC-7E325452CB07}">
      <dgm:prSet/>
      <dgm:spPr/>
      <dgm:t>
        <a:bodyPr/>
        <a:lstStyle/>
        <a:p>
          <a:endParaRPr lang="es-CL"/>
        </a:p>
      </dgm:t>
    </dgm:pt>
    <dgm:pt modelId="{BF0F2EF3-465E-405D-9186-EEF09C5FCF96}">
      <dgm:prSet custT="1"/>
      <dgm:spPr/>
      <dgm:t>
        <a:bodyPr/>
        <a:lstStyle/>
        <a:p>
          <a:r>
            <a:rPr lang="es-MX" sz="1600" dirty="0">
              <a:latin typeface="Arial" panose="020B0604020202020204" pitchFamily="34" charset="0"/>
              <a:cs typeface="Arial" panose="020B0604020202020204" pitchFamily="34" charset="0"/>
            </a:rPr>
            <a:t>BUQUE DE GUERRA Y MERCANTES</a:t>
          </a:r>
        </a:p>
        <a:p>
          <a:r>
            <a:rPr lang="es-MX" sz="1600" dirty="0">
              <a:latin typeface="Arial" panose="020B0604020202020204" pitchFamily="34" charset="0"/>
              <a:cs typeface="Arial" panose="020B0604020202020204" pitchFamily="34" charset="0"/>
            </a:rPr>
            <a:t>SUBMARINOS Y VEHÍCULOS SUMERGIBLES</a:t>
          </a:r>
        </a:p>
        <a:p>
          <a:r>
            <a:rPr lang="es-ES" sz="1600" dirty="0">
              <a:latin typeface="Arial" panose="020B0604020202020204" pitchFamily="34" charset="0"/>
              <a:cs typeface="Arial" panose="020B0604020202020204" pitchFamily="34" charset="0"/>
            </a:rPr>
            <a:t>NAVES A PROPULSIÓN NUCLEAR O TRANSPORTAN SUSTANCIAS NUCLEARES O PELIGROSAS</a:t>
          </a:r>
          <a:endParaRPr lang="es-MX" sz="1600" dirty="0">
            <a:latin typeface="Arial" panose="020B0604020202020204" pitchFamily="34" charset="0"/>
            <a:cs typeface="Arial" panose="020B0604020202020204" pitchFamily="34" charset="0"/>
          </a:endParaRPr>
        </a:p>
      </dgm:t>
    </dgm:pt>
    <dgm:pt modelId="{78BBF9A3-7FFE-4E0D-9763-9501D674C701}" type="parTrans" cxnId="{79A9296E-64D8-4A95-97B1-FCC68AB1E8EC}">
      <dgm:prSet/>
      <dgm:spPr/>
      <dgm:t>
        <a:bodyPr/>
        <a:lstStyle/>
        <a:p>
          <a:endParaRPr lang="es-CL"/>
        </a:p>
      </dgm:t>
    </dgm:pt>
    <dgm:pt modelId="{B771CD43-D379-48B4-9B47-2375EF303AB7}" type="sibTrans" cxnId="{79A9296E-64D8-4A95-97B1-FCC68AB1E8EC}">
      <dgm:prSet/>
      <dgm:spPr/>
      <dgm:t>
        <a:bodyPr/>
        <a:lstStyle/>
        <a:p>
          <a:endParaRPr lang="es-CL"/>
        </a:p>
      </dgm:t>
    </dgm:pt>
    <dgm:pt modelId="{D4A79112-D458-4FC9-9F1D-28B9EBEA5C85}">
      <dgm:prSet/>
      <dgm:spPr/>
      <dgm:t>
        <a:bodyPr/>
        <a:lstStyle/>
        <a:p>
          <a:r>
            <a:rPr lang="es-MX" dirty="0">
              <a:latin typeface="Arial" panose="020B0604020202020204" pitchFamily="34" charset="0"/>
              <a:cs typeface="Arial" panose="020B0604020202020204" pitchFamily="34" charset="0"/>
            </a:rPr>
            <a:t>RÁPIDO E ININTERRUMPIDO</a:t>
          </a:r>
        </a:p>
      </dgm:t>
    </dgm:pt>
    <dgm:pt modelId="{B95E7A3E-B4C2-4FBF-B228-3DBC26F76A3F}" type="parTrans" cxnId="{A38BBA0B-2E3F-485A-9F09-32B5F218FBB2}">
      <dgm:prSet/>
      <dgm:spPr/>
      <dgm:t>
        <a:bodyPr/>
        <a:lstStyle/>
        <a:p>
          <a:endParaRPr lang="es-CL"/>
        </a:p>
      </dgm:t>
    </dgm:pt>
    <dgm:pt modelId="{5879DE0C-0FED-49A3-A045-30064E26E0F2}" type="sibTrans" cxnId="{A38BBA0B-2E3F-485A-9F09-32B5F218FBB2}">
      <dgm:prSet/>
      <dgm:spPr/>
      <dgm:t>
        <a:bodyPr/>
        <a:lstStyle/>
        <a:p>
          <a:endParaRPr lang="es-CL"/>
        </a:p>
      </dgm:t>
    </dgm:pt>
    <dgm:pt modelId="{4CAAB6AE-CE6D-42AB-ADD0-A0CB03BA6874}">
      <dgm:prSet/>
      <dgm:spPr/>
      <dgm:t>
        <a:bodyPr/>
        <a:lstStyle/>
        <a:p>
          <a:r>
            <a:rPr lang="es-MX" dirty="0">
              <a:latin typeface="Arial" panose="020B0604020202020204" pitchFamily="34" charset="0"/>
              <a:cs typeface="Arial" panose="020B0604020202020204" pitchFamily="34" charset="0"/>
            </a:rPr>
            <a:t>NO PERJUDICIAL PARA LA PAZ,EL BUEN ORDEN Y LA SEG. DEL </a:t>
          </a:r>
          <a:r>
            <a:rPr lang="es-MX" dirty="0" err="1">
              <a:latin typeface="Arial" panose="020B0604020202020204" pitchFamily="34" charset="0"/>
              <a:cs typeface="Arial" panose="020B0604020202020204" pitchFamily="34" charset="0"/>
            </a:rPr>
            <a:t>E°</a:t>
          </a:r>
          <a:r>
            <a:rPr lang="es-MX" dirty="0">
              <a:latin typeface="Arial" panose="020B0604020202020204" pitchFamily="34" charset="0"/>
              <a:cs typeface="Arial" panose="020B0604020202020204" pitchFamily="34" charset="0"/>
            </a:rPr>
            <a:t> RIBEREÑO</a:t>
          </a:r>
          <a:endParaRPr lang="es-CL" dirty="0">
            <a:latin typeface="Arial" panose="020B0604020202020204" pitchFamily="34" charset="0"/>
            <a:cs typeface="Arial" panose="020B0604020202020204" pitchFamily="34" charset="0"/>
          </a:endParaRPr>
        </a:p>
      </dgm:t>
    </dgm:pt>
    <dgm:pt modelId="{D689EA18-7572-4481-9A1A-BBAA31244494}" type="parTrans" cxnId="{D23612C2-5411-4DF4-A3E5-B60497C4D72D}">
      <dgm:prSet/>
      <dgm:spPr/>
      <dgm:t>
        <a:bodyPr/>
        <a:lstStyle/>
        <a:p>
          <a:endParaRPr lang="es-CL"/>
        </a:p>
      </dgm:t>
    </dgm:pt>
    <dgm:pt modelId="{81C9A92F-3A0F-4E96-827E-4C36C77DF466}" type="sibTrans" cxnId="{D23612C2-5411-4DF4-A3E5-B60497C4D72D}">
      <dgm:prSet/>
      <dgm:spPr/>
      <dgm:t>
        <a:bodyPr/>
        <a:lstStyle/>
        <a:p>
          <a:endParaRPr lang="es-CL"/>
        </a:p>
      </dgm:t>
    </dgm:pt>
    <dgm:pt modelId="{A1BE37A0-6EB1-4873-B224-1E075AEB54EA}">
      <dgm:prSet/>
      <dgm:spPr/>
      <dgm:t>
        <a:bodyPr/>
        <a:lstStyle/>
        <a:p>
          <a:r>
            <a:rPr lang="es-ES" dirty="0">
              <a:latin typeface="Arial" panose="020B0604020202020204" pitchFamily="34" charset="0"/>
              <a:cs typeface="Arial" panose="020B0604020202020204" pitchFamily="34" charset="0"/>
            </a:rPr>
            <a:t>Acto para obtener información contra </a:t>
          </a:r>
          <a:r>
            <a:rPr lang="es-ES" dirty="0" err="1">
              <a:latin typeface="Arial" panose="020B0604020202020204" pitchFamily="34" charset="0"/>
              <a:cs typeface="Arial" panose="020B0604020202020204" pitchFamily="34" charset="0"/>
            </a:rPr>
            <a:t>E°</a:t>
          </a:r>
          <a:r>
            <a:rPr lang="es-ES" dirty="0">
              <a:latin typeface="Arial" panose="020B0604020202020204" pitchFamily="34" charset="0"/>
              <a:cs typeface="Arial" panose="020B0604020202020204" pitchFamily="34" charset="0"/>
            </a:rPr>
            <a:t> Ribereño</a:t>
          </a:r>
        </a:p>
      </dgm:t>
    </dgm:pt>
    <dgm:pt modelId="{309F36E9-2944-444D-8050-14BCBF27FFFB}" type="parTrans" cxnId="{9FD6F70D-54FA-40A1-90A2-2F035CEA0212}">
      <dgm:prSet/>
      <dgm:spPr/>
      <dgm:t>
        <a:bodyPr/>
        <a:lstStyle/>
        <a:p>
          <a:endParaRPr lang="es-CL"/>
        </a:p>
      </dgm:t>
    </dgm:pt>
    <dgm:pt modelId="{0AA5139F-9F77-4E7D-9B0B-0527881B17C3}" type="sibTrans" cxnId="{9FD6F70D-54FA-40A1-90A2-2F035CEA0212}">
      <dgm:prSet/>
      <dgm:spPr/>
      <dgm:t>
        <a:bodyPr/>
        <a:lstStyle/>
        <a:p>
          <a:endParaRPr lang="es-CL"/>
        </a:p>
      </dgm:t>
    </dgm:pt>
    <dgm:pt modelId="{70BF81FD-333E-4E4D-94BE-7DED2D95FD2F}">
      <dgm:prSet/>
      <dgm:spPr/>
      <dgm:t>
        <a:bodyPr/>
        <a:lstStyle/>
        <a:p>
          <a:r>
            <a:rPr lang="es-ES">
              <a:latin typeface="Arial" panose="020B0604020202020204" pitchFamily="34" charset="0"/>
              <a:cs typeface="Arial" panose="020B0604020202020204" pitchFamily="34" charset="0"/>
            </a:rPr>
            <a:t>Lanzamiento, recepción o embarque de aeronaves</a:t>
          </a:r>
          <a:endParaRPr lang="es-ES" dirty="0">
            <a:latin typeface="Arial" panose="020B0604020202020204" pitchFamily="34" charset="0"/>
            <a:cs typeface="Arial" panose="020B0604020202020204" pitchFamily="34" charset="0"/>
          </a:endParaRPr>
        </a:p>
      </dgm:t>
    </dgm:pt>
    <dgm:pt modelId="{3FC48207-33B8-4E16-945B-E881578DB47F}" type="parTrans" cxnId="{F9CA6A02-688D-436A-AC68-B1144E1BED9F}">
      <dgm:prSet/>
      <dgm:spPr/>
      <dgm:t>
        <a:bodyPr/>
        <a:lstStyle/>
        <a:p>
          <a:endParaRPr lang="es-CL"/>
        </a:p>
      </dgm:t>
    </dgm:pt>
    <dgm:pt modelId="{0BD06C8B-0425-4ADA-88C9-6F0EAB67A95F}" type="sibTrans" cxnId="{F9CA6A02-688D-436A-AC68-B1144E1BED9F}">
      <dgm:prSet/>
      <dgm:spPr/>
      <dgm:t>
        <a:bodyPr/>
        <a:lstStyle/>
        <a:p>
          <a:endParaRPr lang="es-CL"/>
        </a:p>
      </dgm:t>
    </dgm:pt>
    <dgm:pt modelId="{FF146637-C6E8-4968-83BC-10AAAFE89248}" type="pres">
      <dgm:prSet presAssocID="{B20D6111-6C3B-4C22-8CAA-E14B4CC8C48A}" presName="hierChild1" presStyleCnt="0">
        <dgm:presLayoutVars>
          <dgm:orgChart val="1"/>
          <dgm:chPref val="1"/>
          <dgm:dir/>
          <dgm:animOne val="branch"/>
          <dgm:animLvl val="lvl"/>
          <dgm:resizeHandles/>
        </dgm:presLayoutVars>
      </dgm:prSet>
      <dgm:spPr/>
    </dgm:pt>
    <dgm:pt modelId="{55A99A93-0760-44DB-BB08-E388FE2F8106}" type="pres">
      <dgm:prSet presAssocID="{B3FF3976-8F5B-41AA-A74D-75A6707B1CAD}" presName="hierRoot1" presStyleCnt="0">
        <dgm:presLayoutVars>
          <dgm:hierBranch val="init"/>
        </dgm:presLayoutVars>
      </dgm:prSet>
      <dgm:spPr/>
    </dgm:pt>
    <dgm:pt modelId="{0BD55519-5400-4C5D-9A82-34729AF1A749}" type="pres">
      <dgm:prSet presAssocID="{B3FF3976-8F5B-41AA-A74D-75A6707B1CAD}" presName="rootComposite1" presStyleCnt="0"/>
      <dgm:spPr/>
    </dgm:pt>
    <dgm:pt modelId="{9C1C721C-B310-4EFA-BECF-36E4DEDF2934}" type="pres">
      <dgm:prSet presAssocID="{B3FF3976-8F5B-41AA-A74D-75A6707B1CAD}" presName="rootText1" presStyleLbl="node0" presStyleIdx="0" presStyleCnt="1" custScaleX="165137" custScaleY="52842" custLinFactNeighborX="-814" custLinFactNeighborY="10401">
        <dgm:presLayoutVars>
          <dgm:chPref val="3"/>
        </dgm:presLayoutVars>
      </dgm:prSet>
      <dgm:spPr/>
    </dgm:pt>
    <dgm:pt modelId="{52AA64EE-3FE6-447C-8CEA-4AB1488121A3}" type="pres">
      <dgm:prSet presAssocID="{B3FF3976-8F5B-41AA-A74D-75A6707B1CAD}" presName="rootConnector1" presStyleLbl="node1" presStyleIdx="0" presStyleCnt="0"/>
      <dgm:spPr/>
    </dgm:pt>
    <dgm:pt modelId="{7BA03AC4-AF96-480E-96A6-6C72B3955709}" type="pres">
      <dgm:prSet presAssocID="{B3FF3976-8F5B-41AA-A74D-75A6707B1CAD}" presName="hierChild2" presStyleCnt="0"/>
      <dgm:spPr/>
    </dgm:pt>
    <dgm:pt modelId="{255B2A9A-38CA-481D-B0B5-440DC93C03DA}" type="pres">
      <dgm:prSet presAssocID="{BF39809C-DFE4-435B-A7DD-C96EAF0F7162}" presName="Name37" presStyleLbl="parChTrans1D2" presStyleIdx="0" presStyleCnt="4"/>
      <dgm:spPr/>
    </dgm:pt>
    <dgm:pt modelId="{EC224571-A197-48B8-BDB9-B9EF2B64C20F}" type="pres">
      <dgm:prSet presAssocID="{79D1D271-7B91-4892-B458-B523F10012A7}" presName="hierRoot2" presStyleCnt="0">
        <dgm:presLayoutVars>
          <dgm:hierBranch val="init"/>
        </dgm:presLayoutVars>
      </dgm:prSet>
      <dgm:spPr/>
    </dgm:pt>
    <dgm:pt modelId="{69B69C1A-6995-498A-AAC4-F8BDF75430B2}" type="pres">
      <dgm:prSet presAssocID="{79D1D271-7B91-4892-B458-B523F10012A7}" presName="rootComposite" presStyleCnt="0"/>
      <dgm:spPr/>
    </dgm:pt>
    <dgm:pt modelId="{4EEB26AA-D79B-4B67-AC6B-3B6DD61AA5D4}" type="pres">
      <dgm:prSet presAssocID="{79D1D271-7B91-4892-B458-B523F10012A7}" presName="rootText" presStyleLbl="node2" presStyleIdx="0" presStyleCnt="3">
        <dgm:presLayoutVars>
          <dgm:chPref val="3"/>
        </dgm:presLayoutVars>
      </dgm:prSet>
      <dgm:spPr/>
    </dgm:pt>
    <dgm:pt modelId="{2918D2CA-C98C-4E32-98EF-801EC86A38BE}" type="pres">
      <dgm:prSet presAssocID="{79D1D271-7B91-4892-B458-B523F10012A7}" presName="rootConnector" presStyleLbl="node2" presStyleIdx="0" presStyleCnt="3"/>
      <dgm:spPr/>
    </dgm:pt>
    <dgm:pt modelId="{F4A52DC0-D1C0-47AA-BA47-B7A4461F6AF4}" type="pres">
      <dgm:prSet presAssocID="{79D1D271-7B91-4892-B458-B523F10012A7}" presName="hierChild4" presStyleCnt="0"/>
      <dgm:spPr/>
    </dgm:pt>
    <dgm:pt modelId="{A558A235-CDC0-4EF3-803A-17E0F7639F08}" type="pres">
      <dgm:prSet presAssocID="{78BBF9A3-7FFE-4E0D-9763-9501D674C701}" presName="Name37" presStyleLbl="parChTrans1D3" presStyleIdx="0" presStyleCnt="4"/>
      <dgm:spPr/>
    </dgm:pt>
    <dgm:pt modelId="{3F4DB17C-9A4F-47EF-BA04-5A1979720057}" type="pres">
      <dgm:prSet presAssocID="{BF0F2EF3-465E-405D-9186-EEF09C5FCF96}" presName="hierRoot2" presStyleCnt="0">
        <dgm:presLayoutVars>
          <dgm:hierBranch val="init"/>
        </dgm:presLayoutVars>
      </dgm:prSet>
      <dgm:spPr/>
    </dgm:pt>
    <dgm:pt modelId="{6A1C5752-1F91-4DBE-AD37-1AF4C94517BD}" type="pres">
      <dgm:prSet presAssocID="{BF0F2EF3-465E-405D-9186-EEF09C5FCF96}" presName="rootComposite" presStyleCnt="0"/>
      <dgm:spPr/>
    </dgm:pt>
    <dgm:pt modelId="{FD82194A-66D3-49BF-94A0-26646F2DCFBF}" type="pres">
      <dgm:prSet presAssocID="{BF0F2EF3-465E-405D-9186-EEF09C5FCF96}" presName="rootText" presStyleLbl="node3" presStyleIdx="0" presStyleCnt="4" custScaleX="199392" custScaleY="181097" custLinFactNeighborX="-84691" custLinFactNeighborY="-4016">
        <dgm:presLayoutVars>
          <dgm:chPref val="3"/>
        </dgm:presLayoutVars>
      </dgm:prSet>
      <dgm:spPr/>
    </dgm:pt>
    <dgm:pt modelId="{BDC48FAE-63CC-4AB8-989F-DA2F7A6571C1}" type="pres">
      <dgm:prSet presAssocID="{BF0F2EF3-465E-405D-9186-EEF09C5FCF96}" presName="rootConnector" presStyleLbl="node3" presStyleIdx="0" presStyleCnt="4"/>
      <dgm:spPr/>
    </dgm:pt>
    <dgm:pt modelId="{F85FBBC0-7C09-401B-A2B1-1FFBB190F5FF}" type="pres">
      <dgm:prSet presAssocID="{BF0F2EF3-465E-405D-9186-EEF09C5FCF96}" presName="hierChild4" presStyleCnt="0"/>
      <dgm:spPr/>
    </dgm:pt>
    <dgm:pt modelId="{BB372C3D-8562-4219-8D7C-609145A0975C}" type="pres">
      <dgm:prSet presAssocID="{BF0F2EF3-465E-405D-9186-EEF09C5FCF96}" presName="hierChild5" presStyleCnt="0"/>
      <dgm:spPr/>
    </dgm:pt>
    <dgm:pt modelId="{F6BF7696-7677-42DA-94FB-D7DE49170B49}" type="pres">
      <dgm:prSet presAssocID="{79D1D271-7B91-4892-B458-B523F10012A7}" presName="hierChild5" presStyleCnt="0"/>
      <dgm:spPr/>
    </dgm:pt>
    <dgm:pt modelId="{847DC957-43A3-49C5-8EF9-1B8F5B412B3E}" type="pres">
      <dgm:prSet presAssocID="{26465207-86BB-4D62-9F68-BDD14FA0AC60}" presName="Name37" presStyleLbl="parChTrans1D2" presStyleIdx="1" presStyleCnt="4"/>
      <dgm:spPr/>
    </dgm:pt>
    <dgm:pt modelId="{A58F19E3-FF8D-4E63-A452-B1ECA800DE42}" type="pres">
      <dgm:prSet presAssocID="{2EF2B78B-6098-4C08-9A54-6A8CC33153CB}" presName="hierRoot2" presStyleCnt="0">
        <dgm:presLayoutVars>
          <dgm:hierBranch val="init"/>
        </dgm:presLayoutVars>
      </dgm:prSet>
      <dgm:spPr/>
    </dgm:pt>
    <dgm:pt modelId="{56D005BF-3975-4D56-A20D-A25A85BFB89C}" type="pres">
      <dgm:prSet presAssocID="{2EF2B78B-6098-4C08-9A54-6A8CC33153CB}" presName="rootComposite" presStyleCnt="0"/>
      <dgm:spPr/>
    </dgm:pt>
    <dgm:pt modelId="{E729ECEB-0B0D-43AC-B393-5279397716B8}" type="pres">
      <dgm:prSet presAssocID="{2EF2B78B-6098-4C08-9A54-6A8CC33153CB}" presName="rootText" presStyleLbl="node2" presStyleIdx="1" presStyleCnt="3">
        <dgm:presLayoutVars>
          <dgm:chPref val="3"/>
        </dgm:presLayoutVars>
      </dgm:prSet>
      <dgm:spPr/>
    </dgm:pt>
    <dgm:pt modelId="{7C62F557-AC38-42E5-9865-0DA0934E75E9}" type="pres">
      <dgm:prSet presAssocID="{2EF2B78B-6098-4C08-9A54-6A8CC33153CB}" presName="rootConnector" presStyleLbl="node2" presStyleIdx="1" presStyleCnt="3"/>
      <dgm:spPr/>
    </dgm:pt>
    <dgm:pt modelId="{8A73F5B5-3E8C-4C09-9224-3461F0BC3625}" type="pres">
      <dgm:prSet presAssocID="{2EF2B78B-6098-4C08-9A54-6A8CC33153CB}" presName="hierChild4" presStyleCnt="0"/>
      <dgm:spPr/>
    </dgm:pt>
    <dgm:pt modelId="{F6961A52-7856-4739-9F8C-56E89E7C6759}" type="pres">
      <dgm:prSet presAssocID="{B95E7A3E-B4C2-4FBF-B228-3DBC26F76A3F}" presName="Name37" presStyleLbl="parChTrans1D3" presStyleIdx="1" presStyleCnt="4"/>
      <dgm:spPr/>
    </dgm:pt>
    <dgm:pt modelId="{9ADD0709-68D3-4506-B7DB-3E3C8A96F90C}" type="pres">
      <dgm:prSet presAssocID="{D4A79112-D458-4FC9-9F1D-28B9EBEA5C85}" presName="hierRoot2" presStyleCnt="0">
        <dgm:presLayoutVars>
          <dgm:hierBranch val="init"/>
        </dgm:presLayoutVars>
      </dgm:prSet>
      <dgm:spPr/>
    </dgm:pt>
    <dgm:pt modelId="{098EF200-EB97-43E3-A69E-DF1E7C3FF3FD}" type="pres">
      <dgm:prSet presAssocID="{D4A79112-D458-4FC9-9F1D-28B9EBEA5C85}" presName="rootComposite" presStyleCnt="0"/>
      <dgm:spPr/>
    </dgm:pt>
    <dgm:pt modelId="{AE2CAEE6-815E-4658-BC82-77A88F77EAED}" type="pres">
      <dgm:prSet presAssocID="{D4A79112-D458-4FC9-9F1D-28B9EBEA5C85}" presName="rootText" presStyleLbl="node3" presStyleIdx="1" presStyleCnt="4">
        <dgm:presLayoutVars>
          <dgm:chPref val="3"/>
        </dgm:presLayoutVars>
      </dgm:prSet>
      <dgm:spPr/>
    </dgm:pt>
    <dgm:pt modelId="{D08753FE-3718-4EA5-A0A6-30AB8E845BD4}" type="pres">
      <dgm:prSet presAssocID="{D4A79112-D458-4FC9-9F1D-28B9EBEA5C85}" presName="rootConnector" presStyleLbl="node3" presStyleIdx="1" presStyleCnt="4"/>
      <dgm:spPr/>
    </dgm:pt>
    <dgm:pt modelId="{77728232-FEBA-45DF-9EFF-ABE08347BD22}" type="pres">
      <dgm:prSet presAssocID="{D4A79112-D458-4FC9-9F1D-28B9EBEA5C85}" presName="hierChild4" presStyleCnt="0"/>
      <dgm:spPr/>
    </dgm:pt>
    <dgm:pt modelId="{60324C30-EF83-4A05-940F-A6614674BF85}" type="pres">
      <dgm:prSet presAssocID="{D4A79112-D458-4FC9-9F1D-28B9EBEA5C85}" presName="hierChild5" presStyleCnt="0"/>
      <dgm:spPr/>
    </dgm:pt>
    <dgm:pt modelId="{955FFFE8-321D-410A-AD31-72AA8960321C}" type="pres">
      <dgm:prSet presAssocID="{D689EA18-7572-4481-9A1A-BBAA31244494}" presName="Name37" presStyleLbl="parChTrans1D3" presStyleIdx="2" presStyleCnt="4"/>
      <dgm:spPr/>
    </dgm:pt>
    <dgm:pt modelId="{3EF18570-C936-477F-BC73-D83ADE838832}" type="pres">
      <dgm:prSet presAssocID="{4CAAB6AE-CE6D-42AB-ADD0-A0CB03BA6874}" presName="hierRoot2" presStyleCnt="0">
        <dgm:presLayoutVars>
          <dgm:hierBranch val="init"/>
        </dgm:presLayoutVars>
      </dgm:prSet>
      <dgm:spPr/>
    </dgm:pt>
    <dgm:pt modelId="{973DFE21-9A39-4251-B562-8AD324F1FA09}" type="pres">
      <dgm:prSet presAssocID="{4CAAB6AE-CE6D-42AB-ADD0-A0CB03BA6874}" presName="rootComposite" presStyleCnt="0"/>
      <dgm:spPr/>
    </dgm:pt>
    <dgm:pt modelId="{2E941AC7-65BE-4EAC-9E25-DD21A36AB39E}" type="pres">
      <dgm:prSet presAssocID="{4CAAB6AE-CE6D-42AB-ADD0-A0CB03BA6874}" presName="rootText" presStyleLbl="node3" presStyleIdx="2" presStyleCnt="4" custLinFactNeighborX="-3170" custLinFactNeighborY="-117">
        <dgm:presLayoutVars>
          <dgm:chPref val="3"/>
        </dgm:presLayoutVars>
      </dgm:prSet>
      <dgm:spPr/>
    </dgm:pt>
    <dgm:pt modelId="{19927B37-3DE2-4C07-8CDB-B7B517884C66}" type="pres">
      <dgm:prSet presAssocID="{4CAAB6AE-CE6D-42AB-ADD0-A0CB03BA6874}" presName="rootConnector" presStyleLbl="node3" presStyleIdx="2" presStyleCnt="4"/>
      <dgm:spPr/>
    </dgm:pt>
    <dgm:pt modelId="{AE130F2F-7A57-4E15-8410-17E23C533A3A}" type="pres">
      <dgm:prSet presAssocID="{4CAAB6AE-CE6D-42AB-ADD0-A0CB03BA6874}" presName="hierChild4" presStyleCnt="0"/>
      <dgm:spPr/>
    </dgm:pt>
    <dgm:pt modelId="{3A619181-71EB-4180-B8FA-CB31A3E81930}" type="pres">
      <dgm:prSet presAssocID="{4CAAB6AE-CE6D-42AB-ADD0-A0CB03BA6874}" presName="hierChild5" presStyleCnt="0"/>
      <dgm:spPr/>
    </dgm:pt>
    <dgm:pt modelId="{21FFD7C4-D94D-4CFB-8E08-804651CF2D09}" type="pres">
      <dgm:prSet presAssocID="{2EF2B78B-6098-4C08-9A54-6A8CC33153CB}" presName="hierChild5" presStyleCnt="0"/>
      <dgm:spPr/>
    </dgm:pt>
    <dgm:pt modelId="{93FB5F31-AF3B-428D-9C33-82751E72C0B3}" type="pres">
      <dgm:prSet presAssocID="{F1ACB112-BB0F-40E3-B4CF-C9D4017B0FD4}" presName="Name37" presStyleLbl="parChTrans1D2" presStyleIdx="2" presStyleCnt="4"/>
      <dgm:spPr/>
    </dgm:pt>
    <dgm:pt modelId="{B01C3F14-0506-4553-B50B-12FA4B1DF236}" type="pres">
      <dgm:prSet presAssocID="{847E3B55-64B3-44D7-9401-AFE10FBD537A}" presName="hierRoot2" presStyleCnt="0">
        <dgm:presLayoutVars>
          <dgm:hierBranch val="init"/>
        </dgm:presLayoutVars>
      </dgm:prSet>
      <dgm:spPr/>
    </dgm:pt>
    <dgm:pt modelId="{F947449C-B216-4DBF-B54C-78EEFD2D6C8F}" type="pres">
      <dgm:prSet presAssocID="{847E3B55-64B3-44D7-9401-AFE10FBD537A}" presName="rootComposite" presStyleCnt="0"/>
      <dgm:spPr/>
    </dgm:pt>
    <dgm:pt modelId="{BC2C0F95-3100-4BEA-91D5-4C71C966268B}" type="pres">
      <dgm:prSet presAssocID="{847E3B55-64B3-44D7-9401-AFE10FBD537A}" presName="rootText" presStyleLbl="node2" presStyleIdx="2" presStyleCnt="3" custScaleX="130647">
        <dgm:presLayoutVars>
          <dgm:chPref val="3"/>
        </dgm:presLayoutVars>
      </dgm:prSet>
      <dgm:spPr/>
    </dgm:pt>
    <dgm:pt modelId="{64B8BE16-EB79-49E5-8F07-1273A57CAF56}" type="pres">
      <dgm:prSet presAssocID="{847E3B55-64B3-44D7-9401-AFE10FBD537A}" presName="rootConnector" presStyleLbl="node2" presStyleIdx="2" presStyleCnt="3"/>
      <dgm:spPr/>
    </dgm:pt>
    <dgm:pt modelId="{E9834B50-A62B-4FD7-B48A-CEC44D56E1C0}" type="pres">
      <dgm:prSet presAssocID="{847E3B55-64B3-44D7-9401-AFE10FBD537A}" presName="hierChild4" presStyleCnt="0"/>
      <dgm:spPr/>
    </dgm:pt>
    <dgm:pt modelId="{FB322297-B2A3-4B68-B2D0-28538E402F0C}" type="pres">
      <dgm:prSet presAssocID="{309F36E9-2944-444D-8050-14BCBF27FFFB}" presName="Name37" presStyleLbl="parChTrans1D3" presStyleIdx="3" presStyleCnt="4"/>
      <dgm:spPr/>
    </dgm:pt>
    <dgm:pt modelId="{1A4979B5-950E-4EC3-A39C-0F6F380E480C}" type="pres">
      <dgm:prSet presAssocID="{A1BE37A0-6EB1-4873-B224-1E075AEB54EA}" presName="hierRoot2" presStyleCnt="0">
        <dgm:presLayoutVars>
          <dgm:hierBranch val="init"/>
        </dgm:presLayoutVars>
      </dgm:prSet>
      <dgm:spPr/>
    </dgm:pt>
    <dgm:pt modelId="{F99053DC-9D31-4395-9F44-85A701DA7AA4}" type="pres">
      <dgm:prSet presAssocID="{A1BE37A0-6EB1-4873-B224-1E075AEB54EA}" presName="rootComposite" presStyleCnt="0"/>
      <dgm:spPr/>
    </dgm:pt>
    <dgm:pt modelId="{2A93418F-9E28-4419-8A09-EA859D1EF33F}" type="pres">
      <dgm:prSet presAssocID="{A1BE37A0-6EB1-4873-B224-1E075AEB54EA}" presName="rootText" presStyleLbl="node3" presStyleIdx="3" presStyleCnt="4">
        <dgm:presLayoutVars>
          <dgm:chPref val="3"/>
        </dgm:presLayoutVars>
      </dgm:prSet>
      <dgm:spPr/>
    </dgm:pt>
    <dgm:pt modelId="{29961D25-A4DA-4814-8E12-4A8934BCB148}" type="pres">
      <dgm:prSet presAssocID="{A1BE37A0-6EB1-4873-B224-1E075AEB54EA}" presName="rootConnector" presStyleLbl="node3" presStyleIdx="3" presStyleCnt="4"/>
      <dgm:spPr/>
    </dgm:pt>
    <dgm:pt modelId="{FAF62513-07BF-41D7-82C7-5A8C974BE66F}" type="pres">
      <dgm:prSet presAssocID="{A1BE37A0-6EB1-4873-B224-1E075AEB54EA}" presName="hierChild4" presStyleCnt="0"/>
      <dgm:spPr/>
    </dgm:pt>
    <dgm:pt modelId="{A790AAFD-583E-4194-9819-9A59029DF28C}" type="pres">
      <dgm:prSet presAssocID="{3FC48207-33B8-4E16-945B-E881578DB47F}" presName="Name37" presStyleLbl="parChTrans1D4" presStyleIdx="0" presStyleCnt="1"/>
      <dgm:spPr/>
    </dgm:pt>
    <dgm:pt modelId="{C444929E-D3FB-48EA-A10A-E99FAA512D72}" type="pres">
      <dgm:prSet presAssocID="{70BF81FD-333E-4E4D-94BE-7DED2D95FD2F}" presName="hierRoot2" presStyleCnt="0">
        <dgm:presLayoutVars>
          <dgm:hierBranch val="init"/>
        </dgm:presLayoutVars>
      </dgm:prSet>
      <dgm:spPr/>
    </dgm:pt>
    <dgm:pt modelId="{BD7737CB-E4DF-4A87-B0AF-DF9617F44138}" type="pres">
      <dgm:prSet presAssocID="{70BF81FD-333E-4E4D-94BE-7DED2D95FD2F}" presName="rootComposite" presStyleCnt="0"/>
      <dgm:spPr/>
    </dgm:pt>
    <dgm:pt modelId="{E4A4A35A-A865-4A1D-9F1F-9ECAB17DA169}" type="pres">
      <dgm:prSet presAssocID="{70BF81FD-333E-4E4D-94BE-7DED2D95FD2F}" presName="rootText" presStyleLbl="node4" presStyleIdx="0" presStyleCnt="1">
        <dgm:presLayoutVars>
          <dgm:chPref val="3"/>
        </dgm:presLayoutVars>
      </dgm:prSet>
      <dgm:spPr/>
    </dgm:pt>
    <dgm:pt modelId="{5F6F86BE-9706-4368-9B5F-E732E5F87BD7}" type="pres">
      <dgm:prSet presAssocID="{70BF81FD-333E-4E4D-94BE-7DED2D95FD2F}" presName="rootConnector" presStyleLbl="node4" presStyleIdx="0" presStyleCnt="1"/>
      <dgm:spPr/>
    </dgm:pt>
    <dgm:pt modelId="{B25E40A0-0B02-4483-A67D-156FFC892B96}" type="pres">
      <dgm:prSet presAssocID="{70BF81FD-333E-4E4D-94BE-7DED2D95FD2F}" presName="hierChild4" presStyleCnt="0"/>
      <dgm:spPr/>
    </dgm:pt>
    <dgm:pt modelId="{AD6DD5D8-B5B2-44E6-B712-C059C9118B0D}" type="pres">
      <dgm:prSet presAssocID="{70BF81FD-333E-4E4D-94BE-7DED2D95FD2F}" presName="hierChild5" presStyleCnt="0"/>
      <dgm:spPr/>
    </dgm:pt>
    <dgm:pt modelId="{BA4695CD-6BCF-4ED9-A17D-CFF6A8CFE02D}" type="pres">
      <dgm:prSet presAssocID="{A1BE37A0-6EB1-4873-B224-1E075AEB54EA}" presName="hierChild5" presStyleCnt="0"/>
      <dgm:spPr/>
    </dgm:pt>
    <dgm:pt modelId="{1D145AE6-E3E4-4298-9FB4-DA7E12F4097F}" type="pres">
      <dgm:prSet presAssocID="{847E3B55-64B3-44D7-9401-AFE10FBD537A}" presName="hierChild5" presStyleCnt="0"/>
      <dgm:spPr/>
    </dgm:pt>
    <dgm:pt modelId="{FDA70407-DECC-49E8-BD59-E68FDC962402}" type="pres">
      <dgm:prSet presAssocID="{B3FF3976-8F5B-41AA-A74D-75A6707B1CAD}" presName="hierChild3" presStyleCnt="0"/>
      <dgm:spPr/>
    </dgm:pt>
    <dgm:pt modelId="{AB83B497-99A4-47AE-A353-87D1873293F3}" type="pres">
      <dgm:prSet presAssocID="{83231C08-0736-4DD5-9FDE-AC8F6616F547}" presName="Name111" presStyleLbl="parChTrans1D2" presStyleIdx="3" presStyleCnt="4"/>
      <dgm:spPr/>
    </dgm:pt>
    <dgm:pt modelId="{913099B0-B42F-4C3D-98D9-11FF82752CC0}" type="pres">
      <dgm:prSet presAssocID="{AA4912EA-30A2-4294-8E8C-733B9E73B935}" presName="hierRoot3" presStyleCnt="0">
        <dgm:presLayoutVars>
          <dgm:hierBranch val="init"/>
        </dgm:presLayoutVars>
      </dgm:prSet>
      <dgm:spPr/>
    </dgm:pt>
    <dgm:pt modelId="{88B37511-227E-427D-ACB7-5A5787FBEC57}" type="pres">
      <dgm:prSet presAssocID="{AA4912EA-30A2-4294-8E8C-733B9E73B935}" presName="rootComposite3" presStyleCnt="0"/>
      <dgm:spPr/>
    </dgm:pt>
    <dgm:pt modelId="{5A7D2E75-3FBA-48E7-AFF8-6E3C260EC5F4}" type="pres">
      <dgm:prSet presAssocID="{AA4912EA-30A2-4294-8E8C-733B9E73B935}" presName="rootText3" presStyleLbl="asst1" presStyleIdx="0" presStyleCnt="1" custScaleX="160931" custScaleY="117779" custLinFactNeighborX="964" custLinFactNeighborY="-2914">
        <dgm:presLayoutVars>
          <dgm:chPref val="3"/>
        </dgm:presLayoutVars>
      </dgm:prSet>
      <dgm:spPr/>
    </dgm:pt>
    <dgm:pt modelId="{C25236F1-B757-4018-A001-382E6020594F}" type="pres">
      <dgm:prSet presAssocID="{AA4912EA-30A2-4294-8E8C-733B9E73B935}" presName="rootConnector3" presStyleLbl="asst1" presStyleIdx="0" presStyleCnt="1"/>
      <dgm:spPr/>
    </dgm:pt>
    <dgm:pt modelId="{0A6BE3D2-13D7-4D93-A315-0173F1B7FEB5}" type="pres">
      <dgm:prSet presAssocID="{AA4912EA-30A2-4294-8E8C-733B9E73B935}" presName="hierChild6" presStyleCnt="0"/>
      <dgm:spPr/>
    </dgm:pt>
    <dgm:pt modelId="{0A08CA29-2739-4274-A9AF-F2386C81282D}" type="pres">
      <dgm:prSet presAssocID="{AA4912EA-30A2-4294-8E8C-733B9E73B935}" presName="hierChild7" presStyleCnt="0"/>
      <dgm:spPr/>
    </dgm:pt>
  </dgm:ptLst>
  <dgm:cxnLst>
    <dgm:cxn modelId="{F9CA6A02-688D-436A-AC68-B1144E1BED9F}" srcId="{A1BE37A0-6EB1-4873-B224-1E075AEB54EA}" destId="{70BF81FD-333E-4E4D-94BE-7DED2D95FD2F}" srcOrd="0" destOrd="0" parTransId="{3FC48207-33B8-4E16-945B-E881578DB47F}" sibTransId="{0BD06C8B-0425-4ADA-88C9-6F0EAB67A95F}"/>
    <dgm:cxn modelId="{ACCFC702-64EA-4A6E-9CDB-4CC25B59C187}" srcId="{B20D6111-6C3B-4C22-8CAA-E14B4CC8C48A}" destId="{B3FF3976-8F5B-41AA-A74D-75A6707B1CAD}" srcOrd="0" destOrd="0" parTransId="{6D36F001-1716-4BDC-B7B3-07F7A4DA448F}" sibTransId="{8663FB6B-1577-4844-9BDC-248CB009EE16}"/>
    <dgm:cxn modelId="{0EF23203-0C1D-412E-BB17-B112C5CEA6E1}" type="presOf" srcId="{B20D6111-6C3B-4C22-8CAA-E14B4CC8C48A}" destId="{FF146637-C6E8-4968-83BC-10AAAFE89248}" srcOrd="0" destOrd="0" presId="urn:microsoft.com/office/officeart/2005/8/layout/orgChart1"/>
    <dgm:cxn modelId="{A38BBA0B-2E3F-485A-9F09-32B5F218FBB2}" srcId="{2EF2B78B-6098-4C08-9A54-6A8CC33153CB}" destId="{D4A79112-D458-4FC9-9F1D-28B9EBEA5C85}" srcOrd="0" destOrd="0" parTransId="{B95E7A3E-B4C2-4FBF-B228-3DBC26F76A3F}" sibTransId="{5879DE0C-0FED-49A3-A045-30064E26E0F2}"/>
    <dgm:cxn modelId="{9FD6F70D-54FA-40A1-90A2-2F035CEA0212}" srcId="{847E3B55-64B3-44D7-9401-AFE10FBD537A}" destId="{A1BE37A0-6EB1-4873-B224-1E075AEB54EA}" srcOrd="0" destOrd="0" parTransId="{309F36E9-2944-444D-8050-14BCBF27FFFB}" sibTransId="{0AA5139F-9F77-4E7D-9B0B-0527881B17C3}"/>
    <dgm:cxn modelId="{1EFE8E10-BAE9-4A3B-8C7A-1C0F45ACC3AC}" type="presOf" srcId="{78BBF9A3-7FFE-4E0D-9763-9501D674C701}" destId="{A558A235-CDC0-4EF3-803A-17E0F7639F08}" srcOrd="0" destOrd="0" presId="urn:microsoft.com/office/officeart/2005/8/layout/orgChart1"/>
    <dgm:cxn modelId="{D3EE4011-22B7-4B71-9EEF-17727D2CA425}" type="presOf" srcId="{2EF2B78B-6098-4C08-9A54-6A8CC33153CB}" destId="{E729ECEB-0B0D-43AC-B393-5279397716B8}" srcOrd="0" destOrd="0" presId="urn:microsoft.com/office/officeart/2005/8/layout/orgChart1"/>
    <dgm:cxn modelId="{AEB4DB13-34AF-47A9-B0A6-200DB2FE31C5}" type="presOf" srcId="{4CAAB6AE-CE6D-42AB-ADD0-A0CB03BA6874}" destId="{2E941AC7-65BE-4EAC-9E25-DD21A36AB39E}" srcOrd="0" destOrd="0" presId="urn:microsoft.com/office/officeart/2005/8/layout/orgChart1"/>
    <dgm:cxn modelId="{5BEEB719-2D79-4F40-8484-FAAFB3EB60D1}" type="presOf" srcId="{B3FF3976-8F5B-41AA-A74D-75A6707B1CAD}" destId="{52AA64EE-3FE6-447C-8CEA-4AB1488121A3}" srcOrd="1" destOrd="0" presId="urn:microsoft.com/office/officeart/2005/8/layout/orgChart1"/>
    <dgm:cxn modelId="{DD653D1E-C7A8-4B3D-BCF5-80CA5FF74DA4}" type="presOf" srcId="{AA4912EA-30A2-4294-8E8C-733B9E73B935}" destId="{5A7D2E75-3FBA-48E7-AFF8-6E3C260EC5F4}" srcOrd="0" destOrd="0" presId="urn:microsoft.com/office/officeart/2005/8/layout/orgChart1"/>
    <dgm:cxn modelId="{4B2DF327-12C9-4F2A-A769-65607CCD67CC}" type="presOf" srcId="{BF0F2EF3-465E-405D-9186-EEF09C5FCF96}" destId="{FD82194A-66D3-49BF-94A0-26646F2DCFBF}" srcOrd="0" destOrd="0" presId="urn:microsoft.com/office/officeart/2005/8/layout/orgChart1"/>
    <dgm:cxn modelId="{FED2F92A-2EDD-449D-8054-31309089621B}" type="presOf" srcId="{847E3B55-64B3-44D7-9401-AFE10FBD537A}" destId="{BC2C0F95-3100-4BEA-91D5-4C71C966268B}" srcOrd="0" destOrd="0" presId="urn:microsoft.com/office/officeart/2005/8/layout/orgChart1"/>
    <dgm:cxn modelId="{D4C7B52D-DF47-40DB-B395-A3DE9B50CF9D}" type="presOf" srcId="{F1ACB112-BB0F-40E3-B4CF-C9D4017B0FD4}" destId="{93FB5F31-AF3B-428D-9C33-82751E72C0B3}" srcOrd="0" destOrd="0" presId="urn:microsoft.com/office/officeart/2005/8/layout/orgChart1"/>
    <dgm:cxn modelId="{CAE03E32-ACC0-42BD-9AF9-DAECD55C11E0}" type="presOf" srcId="{A1BE37A0-6EB1-4873-B224-1E075AEB54EA}" destId="{2A93418F-9E28-4419-8A09-EA859D1EF33F}" srcOrd="0" destOrd="0" presId="urn:microsoft.com/office/officeart/2005/8/layout/orgChart1"/>
    <dgm:cxn modelId="{CCFCDE3E-A639-4DDF-AD34-107608F4FCAA}" type="presOf" srcId="{70BF81FD-333E-4E4D-94BE-7DED2D95FD2F}" destId="{5F6F86BE-9706-4368-9B5F-E732E5F87BD7}" srcOrd="1" destOrd="0" presId="urn:microsoft.com/office/officeart/2005/8/layout/orgChart1"/>
    <dgm:cxn modelId="{2182105C-7653-4369-85E8-C5FEAAB6AD83}" type="presOf" srcId="{4CAAB6AE-CE6D-42AB-ADD0-A0CB03BA6874}" destId="{19927B37-3DE2-4C07-8CDB-B7B517884C66}" srcOrd="1" destOrd="0" presId="urn:microsoft.com/office/officeart/2005/8/layout/orgChart1"/>
    <dgm:cxn modelId="{AC21675D-8567-40D9-BBF8-8880095FDD4D}" type="presOf" srcId="{BF0F2EF3-465E-405D-9186-EEF09C5FCF96}" destId="{BDC48FAE-63CC-4AB8-989F-DA2F7A6571C1}" srcOrd="1" destOrd="0" presId="urn:microsoft.com/office/officeart/2005/8/layout/orgChart1"/>
    <dgm:cxn modelId="{75AE8360-06DC-40C3-B605-F4AC7C0CF1AB}" type="presOf" srcId="{83231C08-0736-4DD5-9FDE-AC8F6616F547}" destId="{AB83B497-99A4-47AE-A353-87D1873293F3}" srcOrd="0" destOrd="0" presId="urn:microsoft.com/office/officeart/2005/8/layout/orgChart1"/>
    <dgm:cxn modelId="{B2AA2245-6D92-4251-8302-956EE24D20AD}" type="presOf" srcId="{AA4912EA-30A2-4294-8E8C-733B9E73B935}" destId="{C25236F1-B757-4018-A001-382E6020594F}" srcOrd="1" destOrd="0" presId="urn:microsoft.com/office/officeart/2005/8/layout/orgChart1"/>
    <dgm:cxn modelId="{AF075A69-4D9D-4741-A2EC-7E325452CB07}" srcId="{B3FF3976-8F5B-41AA-A74D-75A6707B1CAD}" destId="{847E3B55-64B3-44D7-9401-AFE10FBD537A}" srcOrd="3" destOrd="0" parTransId="{F1ACB112-BB0F-40E3-B4CF-C9D4017B0FD4}" sibTransId="{ADC26C5C-9EDC-47AF-A0AC-5A718D3293F8}"/>
    <dgm:cxn modelId="{BBE04D6A-0559-4D7A-AF07-7DD5F4EBB2D1}" type="presOf" srcId="{26465207-86BB-4D62-9F68-BDD14FA0AC60}" destId="{847DC957-43A3-49C5-8EF9-1B8F5B412B3E}" srcOrd="0" destOrd="0" presId="urn:microsoft.com/office/officeart/2005/8/layout/orgChart1"/>
    <dgm:cxn modelId="{142CC76D-7C3B-4194-BD4E-8CC5C7088046}" type="presOf" srcId="{D4A79112-D458-4FC9-9F1D-28B9EBEA5C85}" destId="{AE2CAEE6-815E-4658-BC82-77A88F77EAED}" srcOrd="0" destOrd="0" presId="urn:microsoft.com/office/officeart/2005/8/layout/orgChart1"/>
    <dgm:cxn modelId="{79A9296E-64D8-4A95-97B1-FCC68AB1E8EC}" srcId="{79D1D271-7B91-4892-B458-B523F10012A7}" destId="{BF0F2EF3-465E-405D-9186-EEF09C5FCF96}" srcOrd="0" destOrd="0" parTransId="{78BBF9A3-7FFE-4E0D-9763-9501D674C701}" sibTransId="{B771CD43-D379-48B4-9B47-2375EF303AB7}"/>
    <dgm:cxn modelId="{E29FC250-228E-4288-AF99-F459106DC931}" type="presOf" srcId="{D4A79112-D458-4FC9-9F1D-28B9EBEA5C85}" destId="{D08753FE-3718-4EA5-A0A6-30AB8E845BD4}" srcOrd="1" destOrd="0" presId="urn:microsoft.com/office/officeart/2005/8/layout/orgChart1"/>
    <dgm:cxn modelId="{6AA16552-34E8-4B55-BE00-49C28D3ACCEA}" type="presOf" srcId="{B95E7A3E-B4C2-4FBF-B228-3DBC26F76A3F}" destId="{F6961A52-7856-4739-9F8C-56E89E7C6759}" srcOrd="0" destOrd="0" presId="urn:microsoft.com/office/officeart/2005/8/layout/orgChart1"/>
    <dgm:cxn modelId="{6D3A2084-35F2-4CFA-BA75-FF736C33C594}" type="presOf" srcId="{BF39809C-DFE4-435B-A7DD-C96EAF0F7162}" destId="{255B2A9A-38CA-481D-B0B5-440DC93C03DA}" srcOrd="0" destOrd="0" presId="urn:microsoft.com/office/officeart/2005/8/layout/orgChart1"/>
    <dgm:cxn modelId="{BCA5CA9C-3370-405D-B4A8-3B318DE8D8D5}" type="presOf" srcId="{B3FF3976-8F5B-41AA-A74D-75A6707B1CAD}" destId="{9C1C721C-B310-4EFA-BECF-36E4DEDF2934}" srcOrd="0" destOrd="0" presId="urn:microsoft.com/office/officeart/2005/8/layout/orgChart1"/>
    <dgm:cxn modelId="{EFF804A0-6B06-427D-A3E2-310D263CF25D}" type="presOf" srcId="{79D1D271-7B91-4892-B458-B523F10012A7}" destId="{2918D2CA-C98C-4E32-98EF-801EC86A38BE}" srcOrd="1" destOrd="0" presId="urn:microsoft.com/office/officeart/2005/8/layout/orgChart1"/>
    <dgm:cxn modelId="{184B18A0-52CF-4AF8-86D9-85E47D0641A2}" type="presOf" srcId="{309F36E9-2944-444D-8050-14BCBF27FFFB}" destId="{FB322297-B2A3-4B68-B2D0-28538E402F0C}" srcOrd="0" destOrd="0" presId="urn:microsoft.com/office/officeart/2005/8/layout/orgChart1"/>
    <dgm:cxn modelId="{22588EA9-8890-4BD9-AE3E-7C143A1B37D2}" type="presOf" srcId="{70BF81FD-333E-4E4D-94BE-7DED2D95FD2F}" destId="{E4A4A35A-A865-4A1D-9F1F-9ECAB17DA169}" srcOrd="0" destOrd="0" presId="urn:microsoft.com/office/officeart/2005/8/layout/orgChart1"/>
    <dgm:cxn modelId="{92CEE1AC-8410-4AD2-95C9-7D0F26F4A3F3}" type="presOf" srcId="{79D1D271-7B91-4892-B458-B523F10012A7}" destId="{4EEB26AA-D79B-4B67-AC6B-3B6DD61AA5D4}" srcOrd="0" destOrd="0" presId="urn:microsoft.com/office/officeart/2005/8/layout/orgChart1"/>
    <dgm:cxn modelId="{052452BD-FA20-4611-A7B7-55DFDB1384C5}" type="presOf" srcId="{3FC48207-33B8-4E16-945B-E881578DB47F}" destId="{A790AAFD-583E-4194-9819-9A59029DF28C}" srcOrd="0" destOrd="0" presId="urn:microsoft.com/office/officeart/2005/8/layout/orgChart1"/>
    <dgm:cxn modelId="{D23612C2-5411-4DF4-A3E5-B60497C4D72D}" srcId="{2EF2B78B-6098-4C08-9A54-6A8CC33153CB}" destId="{4CAAB6AE-CE6D-42AB-ADD0-A0CB03BA6874}" srcOrd="1" destOrd="0" parTransId="{D689EA18-7572-4481-9A1A-BBAA31244494}" sibTransId="{81C9A92F-3A0F-4E96-827E-4C36C77DF466}"/>
    <dgm:cxn modelId="{288FCBC4-322B-473C-B7B1-DE4C12CF1FB5}" srcId="{B3FF3976-8F5B-41AA-A74D-75A6707B1CAD}" destId="{AA4912EA-30A2-4294-8E8C-733B9E73B935}" srcOrd="0" destOrd="0" parTransId="{83231C08-0736-4DD5-9FDE-AC8F6616F547}" sibTransId="{49E4B025-D4FA-4147-9F08-D2EB30053AB1}"/>
    <dgm:cxn modelId="{F3BD90DB-6A10-43AE-A9E1-D988E6EB79D3}" srcId="{B3FF3976-8F5B-41AA-A74D-75A6707B1CAD}" destId="{79D1D271-7B91-4892-B458-B523F10012A7}" srcOrd="1" destOrd="0" parTransId="{BF39809C-DFE4-435B-A7DD-C96EAF0F7162}" sibTransId="{DBED19D2-AEAD-4C97-A9E1-F0A86FCC3CAA}"/>
    <dgm:cxn modelId="{9C840EDD-7E67-483E-91DF-75BB7CAF4161}" srcId="{B3FF3976-8F5B-41AA-A74D-75A6707B1CAD}" destId="{2EF2B78B-6098-4C08-9A54-6A8CC33153CB}" srcOrd="2" destOrd="0" parTransId="{26465207-86BB-4D62-9F68-BDD14FA0AC60}" sibTransId="{3B9AE670-7BD1-41A5-B253-00603C54C57F}"/>
    <dgm:cxn modelId="{F601A6E2-BC62-4AF7-8FAE-12A1A9623086}" type="presOf" srcId="{2EF2B78B-6098-4C08-9A54-6A8CC33153CB}" destId="{7C62F557-AC38-42E5-9865-0DA0934E75E9}" srcOrd="1" destOrd="0" presId="urn:microsoft.com/office/officeart/2005/8/layout/orgChart1"/>
    <dgm:cxn modelId="{31EC4EF7-FD21-4D99-BEC8-7A58FF33F956}" type="presOf" srcId="{847E3B55-64B3-44D7-9401-AFE10FBD537A}" destId="{64B8BE16-EB79-49E5-8F07-1273A57CAF56}" srcOrd="1" destOrd="0" presId="urn:microsoft.com/office/officeart/2005/8/layout/orgChart1"/>
    <dgm:cxn modelId="{438153F7-1661-4FCC-BD1C-90C31095A5FF}" type="presOf" srcId="{A1BE37A0-6EB1-4873-B224-1E075AEB54EA}" destId="{29961D25-A4DA-4814-8E12-4A8934BCB148}" srcOrd="1" destOrd="0" presId="urn:microsoft.com/office/officeart/2005/8/layout/orgChart1"/>
    <dgm:cxn modelId="{603592FF-BA8F-4398-B230-A75369C6EAB4}" type="presOf" srcId="{D689EA18-7572-4481-9A1A-BBAA31244494}" destId="{955FFFE8-321D-410A-AD31-72AA8960321C}" srcOrd="0" destOrd="0" presId="urn:microsoft.com/office/officeart/2005/8/layout/orgChart1"/>
    <dgm:cxn modelId="{DD242405-6CDE-4C34-A067-CAA1566425F4}" type="presParOf" srcId="{FF146637-C6E8-4968-83BC-10AAAFE89248}" destId="{55A99A93-0760-44DB-BB08-E388FE2F8106}" srcOrd="0" destOrd="0" presId="urn:microsoft.com/office/officeart/2005/8/layout/orgChart1"/>
    <dgm:cxn modelId="{1C07AC3B-B4E4-409E-9D19-9ECA821FA69B}" type="presParOf" srcId="{55A99A93-0760-44DB-BB08-E388FE2F8106}" destId="{0BD55519-5400-4C5D-9A82-34729AF1A749}" srcOrd="0" destOrd="0" presId="urn:microsoft.com/office/officeart/2005/8/layout/orgChart1"/>
    <dgm:cxn modelId="{43EB1659-6CA4-47C6-A0BD-EA20D503BAF9}" type="presParOf" srcId="{0BD55519-5400-4C5D-9A82-34729AF1A749}" destId="{9C1C721C-B310-4EFA-BECF-36E4DEDF2934}" srcOrd="0" destOrd="0" presId="urn:microsoft.com/office/officeart/2005/8/layout/orgChart1"/>
    <dgm:cxn modelId="{8E26FD7B-2FF6-445B-815E-134D6D50A2CD}" type="presParOf" srcId="{0BD55519-5400-4C5D-9A82-34729AF1A749}" destId="{52AA64EE-3FE6-447C-8CEA-4AB1488121A3}" srcOrd="1" destOrd="0" presId="urn:microsoft.com/office/officeart/2005/8/layout/orgChart1"/>
    <dgm:cxn modelId="{651151E3-CA6E-4086-B69B-4E3F42EF9EE0}" type="presParOf" srcId="{55A99A93-0760-44DB-BB08-E388FE2F8106}" destId="{7BA03AC4-AF96-480E-96A6-6C72B3955709}" srcOrd="1" destOrd="0" presId="urn:microsoft.com/office/officeart/2005/8/layout/orgChart1"/>
    <dgm:cxn modelId="{600EDED1-B2DC-439E-9236-E60AD39376E6}" type="presParOf" srcId="{7BA03AC4-AF96-480E-96A6-6C72B3955709}" destId="{255B2A9A-38CA-481D-B0B5-440DC93C03DA}" srcOrd="0" destOrd="0" presId="urn:microsoft.com/office/officeart/2005/8/layout/orgChart1"/>
    <dgm:cxn modelId="{4B63A25A-F981-49A2-82D0-8F17C972F563}" type="presParOf" srcId="{7BA03AC4-AF96-480E-96A6-6C72B3955709}" destId="{EC224571-A197-48B8-BDB9-B9EF2B64C20F}" srcOrd="1" destOrd="0" presId="urn:microsoft.com/office/officeart/2005/8/layout/orgChart1"/>
    <dgm:cxn modelId="{10604549-8BF9-4570-BD40-35339B5A42E2}" type="presParOf" srcId="{EC224571-A197-48B8-BDB9-B9EF2B64C20F}" destId="{69B69C1A-6995-498A-AAC4-F8BDF75430B2}" srcOrd="0" destOrd="0" presId="urn:microsoft.com/office/officeart/2005/8/layout/orgChart1"/>
    <dgm:cxn modelId="{5D5E3479-BBCC-45BF-ABAF-E69B39960649}" type="presParOf" srcId="{69B69C1A-6995-498A-AAC4-F8BDF75430B2}" destId="{4EEB26AA-D79B-4B67-AC6B-3B6DD61AA5D4}" srcOrd="0" destOrd="0" presId="urn:microsoft.com/office/officeart/2005/8/layout/orgChart1"/>
    <dgm:cxn modelId="{F1AD56C7-3A68-46AC-8F89-118FD9DD7931}" type="presParOf" srcId="{69B69C1A-6995-498A-AAC4-F8BDF75430B2}" destId="{2918D2CA-C98C-4E32-98EF-801EC86A38BE}" srcOrd="1" destOrd="0" presId="urn:microsoft.com/office/officeart/2005/8/layout/orgChart1"/>
    <dgm:cxn modelId="{F908083F-FC0F-4F97-B1F5-BB12D436B2BD}" type="presParOf" srcId="{EC224571-A197-48B8-BDB9-B9EF2B64C20F}" destId="{F4A52DC0-D1C0-47AA-BA47-B7A4461F6AF4}" srcOrd="1" destOrd="0" presId="urn:microsoft.com/office/officeart/2005/8/layout/orgChart1"/>
    <dgm:cxn modelId="{3EBA4DC8-1B35-4566-98CC-F383C6A7C399}" type="presParOf" srcId="{F4A52DC0-D1C0-47AA-BA47-B7A4461F6AF4}" destId="{A558A235-CDC0-4EF3-803A-17E0F7639F08}" srcOrd="0" destOrd="0" presId="urn:microsoft.com/office/officeart/2005/8/layout/orgChart1"/>
    <dgm:cxn modelId="{50502CEE-0F53-4FC8-920D-9FE1EF7CB6B5}" type="presParOf" srcId="{F4A52DC0-D1C0-47AA-BA47-B7A4461F6AF4}" destId="{3F4DB17C-9A4F-47EF-BA04-5A1979720057}" srcOrd="1" destOrd="0" presId="urn:microsoft.com/office/officeart/2005/8/layout/orgChart1"/>
    <dgm:cxn modelId="{1D69E259-CDFB-4B86-B0B0-4440AEC1CBB0}" type="presParOf" srcId="{3F4DB17C-9A4F-47EF-BA04-5A1979720057}" destId="{6A1C5752-1F91-4DBE-AD37-1AF4C94517BD}" srcOrd="0" destOrd="0" presId="urn:microsoft.com/office/officeart/2005/8/layout/orgChart1"/>
    <dgm:cxn modelId="{F7FA4ECD-35CF-442A-B747-A87B0CF1FE9C}" type="presParOf" srcId="{6A1C5752-1F91-4DBE-AD37-1AF4C94517BD}" destId="{FD82194A-66D3-49BF-94A0-26646F2DCFBF}" srcOrd="0" destOrd="0" presId="urn:microsoft.com/office/officeart/2005/8/layout/orgChart1"/>
    <dgm:cxn modelId="{3991B4A7-0749-482C-9EFF-B725CE58431C}" type="presParOf" srcId="{6A1C5752-1F91-4DBE-AD37-1AF4C94517BD}" destId="{BDC48FAE-63CC-4AB8-989F-DA2F7A6571C1}" srcOrd="1" destOrd="0" presId="urn:microsoft.com/office/officeart/2005/8/layout/orgChart1"/>
    <dgm:cxn modelId="{03704FAB-194F-46DD-A7E1-942396D1B663}" type="presParOf" srcId="{3F4DB17C-9A4F-47EF-BA04-5A1979720057}" destId="{F85FBBC0-7C09-401B-A2B1-1FFBB190F5FF}" srcOrd="1" destOrd="0" presId="urn:microsoft.com/office/officeart/2005/8/layout/orgChart1"/>
    <dgm:cxn modelId="{A7335B18-6B77-4150-A2AF-E6A79BE5ACBB}" type="presParOf" srcId="{3F4DB17C-9A4F-47EF-BA04-5A1979720057}" destId="{BB372C3D-8562-4219-8D7C-609145A0975C}" srcOrd="2" destOrd="0" presId="urn:microsoft.com/office/officeart/2005/8/layout/orgChart1"/>
    <dgm:cxn modelId="{BDBFF73D-71FA-4446-9DAD-27E49F28DB56}" type="presParOf" srcId="{EC224571-A197-48B8-BDB9-B9EF2B64C20F}" destId="{F6BF7696-7677-42DA-94FB-D7DE49170B49}" srcOrd="2" destOrd="0" presId="urn:microsoft.com/office/officeart/2005/8/layout/orgChart1"/>
    <dgm:cxn modelId="{492E95E4-55B8-4A0D-B1C4-0BD36E4D1E4E}" type="presParOf" srcId="{7BA03AC4-AF96-480E-96A6-6C72B3955709}" destId="{847DC957-43A3-49C5-8EF9-1B8F5B412B3E}" srcOrd="2" destOrd="0" presId="urn:microsoft.com/office/officeart/2005/8/layout/orgChart1"/>
    <dgm:cxn modelId="{456AEC96-2EDB-476F-AB1E-040E057EAE4E}" type="presParOf" srcId="{7BA03AC4-AF96-480E-96A6-6C72B3955709}" destId="{A58F19E3-FF8D-4E63-A452-B1ECA800DE42}" srcOrd="3" destOrd="0" presId="urn:microsoft.com/office/officeart/2005/8/layout/orgChart1"/>
    <dgm:cxn modelId="{3476FBD8-78CB-4498-9112-2F3EED4920F4}" type="presParOf" srcId="{A58F19E3-FF8D-4E63-A452-B1ECA800DE42}" destId="{56D005BF-3975-4D56-A20D-A25A85BFB89C}" srcOrd="0" destOrd="0" presId="urn:microsoft.com/office/officeart/2005/8/layout/orgChart1"/>
    <dgm:cxn modelId="{36C72089-AE72-489F-A70E-AAECE6D0BAFC}" type="presParOf" srcId="{56D005BF-3975-4D56-A20D-A25A85BFB89C}" destId="{E729ECEB-0B0D-43AC-B393-5279397716B8}" srcOrd="0" destOrd="0" presId="urn:microsoft.com/office/officeart/2005/8/layout/orgChart1"/>
    <dgm:cxn modelId="{521A48F5-8999-42BF-BB8E-C54E84057265}" type="presParOf" srcId="{56D005BF-3975-4D56-A20D-A25A85BFB89C}" destId="{7C62F557-AC38-42E5-9865-0DA0934E75E9}" srcOrd="1" destOrd="0" presId="urn:microsoft.com/office/officeart/2005/8/layout/orgChart1"/>
    <dgm:cxn modelId="{37F77DF5-982F-4954-9D98-010A0A8D1828}" type="presParOf" srcId="{A58F19E3-FF8D-4E63-A452-B1ECA800DE42}" destId="{8A73F5B5-3E8C-4C09-9224-3461F0BC3625}" srcOrd="1" destOrd="0" presId="urn:microsoft.com/office/officeart/2005/8/layout/orgChart1"/>
    <dgm:cxn modelId="{8BA20352-A50D-4B27-8C15-F869CA57D581}" type="presParOf" srcId="{8A73F5B5-3E8C-4C09-9224-3461F0BC3625}" destId="{F6961A52-7856-4739-9F8C-56E89E7C6759}" srcOrd="0" destOrd="0" presId="urn:microsoft.com/office/officeart/2005/8/layout/orgChart1"/>
    <dgm:cxn modelId="{5F28AC27-FFCE-40F6-A22D-A52CBBF76A0A}" type="presParOf" srcId="{8A73F5B5-3E8C-4C09-9224-3461F0BC3625}" destId="{9ADD0709-68D3-4506-B7DB-3E3C8A96F90C}" srcOrd="1" destOrd="0" presId="urn:microsoft.com/office/officeart/2005/8/layout/orgChart1"/>
    <dgm:cxn modelId="{D7FC0B3E-BF2A-4E18-9CB7-F740B5E7A94B}" type="presParOf" srcId="{9ADD0709-68D3-4506-B7DB-3E3C8A96F90C}" destId="{098EF200-EB97-43E3-A69E-DF1E7C3FF3FD}" srcOrd="0" destOrd="0" presId="urn:microsoft.com/office/officeart/2005/8/layout/orgChart1"/>
    <dgm:cxn modelId="{FB1EABAC-3E4F-4E78-9931-878C348AB3A3}" type="presParOf" srcId="{098EF200-EB97-43E3-A69E-DF1E7C3FF3FD}" destId="{AE2CAEE6-815E-4658-BC82-77A88F77EAED}" srcOrd="0" destOrd="0" presId="urn:microsoft.com/office/officeart/2005/8/layout/orgChart1"/>
    <dgm:cxn modelId="{16506D5D-6F5A-4165-8492-D71C234FF508}" type="presParOf" srcId="{098EF200-EB97-43E3-A69E-DF1E7C3FF3FD}" destId="{D08753FE-3718-4EA5-A0A6-30AB8E845BD4}" srcOrd="1" destOrd="0" presId="urn:microsoft.com/office/officeart/2005/8/layout/orgChart1"/>
    <dgm:cxn modelId="{1701BD76-87DF-4C42-9EE0-CEB12242E5D3}" type="presParOf" srcId="{9ADD0709-68D3-4506-B7DB-3E3C8A96F90C}" destId="{77728232-FEBA-45DF-9EFF-ABE08347BD22}" srcOrd="1" destOrd="0" presId="urn:microsoft.com/office/officeart/2005/8/layout/orgChart1"/>
    <dgm:cxn modelId="{B9E6D65A-0F24-47BE-873A-7EF1B6A6BB5A}" type="presParOf" srcId="{9ADD0709-68D3-4506-B7DB-3E3C8A96F90C}" destId="{60324C30-EF83-4A05-940F-A6614674BF85}" srcOrd="2" destOrd="0" presId="urn:microsoft.com/office/officeart/2005/8/layout/orgChart1"/>
    <dgm:cxn modelId="{FC6EB1C2-3728-4DFB-BC03-63714F1C1931}" type="presParOf" srcId="{8A73F5B5-3E8C-4C09-9224-3461F0BC3625}" destId="{955FFFE8-321D-410A-AD31-72AA8960321C}" srcOrd="2" destOrd="0" presId="urn:microsoft.com/office/officeart/2005/8/layout/orgChart1"/>
    <dgm:cxn modelId="{1F47AD13-A794-422E-B2BF-AA9DB87F30F7}" type="presParOf" srcId="{8A73F5B5-3E8C-4C09-9224-3461F0BC3625}" destId="{3EF18570-C936-477F-BC73-D83ADE838832}" srcOrd="3" destOrd="0" presId="urn:microsoft.com/office/officeart/2005/8/layout/orgChart1"/>
    <dgm:cxn modelId="{6176FFCF-47DD-4C5C-8AA9-FC5AC8DA07AF}" type="presParOf" srcId="{3EF18570-C936-477F-BC73-D83ADE838832}" destId="{973DFE21-9A39-4251-B562-8AD324F1FA09}" srcOrd="0" destOrd="0" presId="urn:microsoft.com/office/officeart/2005/8/layout/orgChart1"/>
    <dgm:cxn modelId="{0DA67508-B5D5-40FC-B514-60D6D8742C64}" type="presParOf" srcId="{973DFE21-9A39-4251-B562-8AD324F1FA09}" destId="{2E941AC7-65BE-4EAC-9E25-DD21A36AB39E}" srcOrd="0" destOrd="0" presId="urn:microsoft.com/office/officeart/2005/8/layout/orgChart1"/>
    <dgm:cxn modelId="{2FB70454-B81A-4333-98C5-7530B6D80D3C}" type="presParOf" srcId="{973DFE21-9A39-4251-B562-8AD324F1FA09}" destId="{19927B37-3DE2-4C07-8CDB-B7B517884C66}" srcOrd="1" destOrd="0" presId="urn:microsoft.com/office/officeart/2005/8/layout/orgChart1"/>
    <dgm:cxn modelId="{24061D13-CE3E-4133-A1AD-E89AA73C002A}" type="presParOf" srcId="{3EF18570-C936-477F-BC73-D83ADE838832}" destId="{AE130F2F-7A57-4E15-8410-17E23C533A3A}" srcOrd="1" destOrd="0" presId="urn:microsoft.com/office/officeart/2005/8/layout/orgChart1"/>
    <dgm:cxn modelId="{34164D9A-7F21-4973-B02F-BC383D4BE400}" type="presParOf" srcId="{3EF18570-C936-477F-BC73-D83ADE838832}" destId="{3A619181-71EB-4180-B8FA-CB31A3E81930}" srcOrd="2" destOrd="0" presId="urn:microsoft.com/office/officeart/2005/8/layout/orgChart1"/>
    <dgm:cxn modelId="{A07A2E5A-A54B-41F9-8A6B-B5CD972EF6A8}" type="presParOf" srcId="{A58F19E3-FF8D-4E63-A452-B1ECA800DE42}" destId="{21FFD7C4-D94D-4CFB-8E08-804651CF2D09}" srcOrd="2" destOrd="0" presId="urn:microsoft.com/office/officeart/2005/8/layout/orgChart1"/>
    <dgm:cxn modelId="{678B7FA6-C90F-4BB6-95F0-D07010C20797}" type="presParOf" srcId="{7BA03AC4-AF96-480E-96A6-6C72B3955709}" destId="{93FB5F31-AF3B-428D-9C33-82751E72C0B3}" srcOrd="4" destOrd="0" presId="urn:microsoft.com/office/officeart/2005/8/layout/orgChart1"/>
    <dgm:cxn modelId="{DA450583-8646-4C43-A397-4F94F3FECE9F}" type="presParOf" srcId="{7BA03AC4-AF96-480E-96A6-6C72B3955709}" destId="{B01C3F14-0506-4553-B50B-12FA4B1DF236}" srcOrd="5" destOrd="0" presId="urn:microsoft.com/office/officeart/2005/8/layout/orgChart1"/>
    <dgm:cxn modelId="{226EC36C-586A-4670-9765-D5D688343316}" type="presParOf" srcId="{B01C3F14-0506-4553-B50B-12FA4B1DF236}" destId="{F947449C-B216-4DBF-B54C-78EEFD2D6C8F}" srcOrd="0" destOrd="0" presId="urn:microsoft.com/office/officeart/2005/8/layout/orgChart1"/>
    <dgm:cxn modelId="{595EFA77-4380-4813-A654-18E933CCD68D}" type="presParOf" srcId="{F947449C-B216-4DBF-B54C-78EEFD2D6C8F}" destId="{BC2C0F95-3100-4BEA-91D5-4C71C966268B}" srcOrd="0" destOrd="0" presId="urn:microsoft.com/office/officeart/2005/8/layout/orgChart1"/>
    <dgm:cxn modelId="{4364A502-2CCC-438A-9417-59C581E5907C}" type="presParOf" srcId="{F947449C-B216-4DBF-B54C-78EEFD2D6C8F}" destId="{64B8BE16-EB79-49E5-8F07-1273A57CAF56}" srcOrd="1" destOrd="0" presId="urn:microsoft.com/office/officeart/2005/8/layout/orgChart1"/>
    <dgm:cxn modelId="{78631CB1-C71E-4F9C-A1D7-D3F38A0767FA}" type="presParOf" srcId="{B01C3F14-0506-4553-B50B-12FA4B1DF236}" destId="{E9834B50-A62B-4FD7-B48A-CEC44D56E1C0}" srcOrd="1" destOrd="0" presId="urn:microsoft.com/office/officeart/2005/8/layout/orgChart1"/>
    <dgm:cxn modelId="{6CC3B002-42AE-4662-BFC6-46A09CE53858}" type="presParOf" srcId="{E9834B50-A62B-4FD7-B48A-CEC44D56E1C0}" destId="{FB322297-B2A3-4B68-B2D0-28538E402F0C}" srcOrd="0" destOrd="0" presId="urn:microsoft.com/office/officeart/2005/8/layout/orgChart1"/>
    <dgm:cxn modelId="{2FEDD015-5755-48B0-945C-656B0B533B7D}" type="presParOf" srcId="{E9834B50-A62B-4FD7-B48A-CEC44D56E1C0}" destId="{1A4979B5-950E-4EC3-A39C-0F6F380E480C}" srcOrd="1" destOrd="0" presId="urn:microsoft.com/office/officeart/2005/8/layout/orgChart1"/>
    <dgm:cxn modelId="{EB75AF7C-7DFE-4F81-9517-3181E34CD876}" type="presParOf" srcId="{1A4979B5-950E-4EC3-A39C-0F6F380E480C}" destId="{F99053DC-9D31-4395-9F44-85A701DA7AA4}" srcOrd="0" destOrd="0" presId="urn:microsoft.com/office/officeart/2005/8/layout/orgChart1"/>
    <dgm:cxn modelId="{4F9F2DDE-10BC-4FC1-9BB1-8F2695BA6060}" type="presParOf" srcId="{F99053DC-9D31-4395-9F44-85A701DA7AA4}" destId="{2A93418F-9E28-4419-8A09-EA859D1EF33F}" srcOrd="0" destOrd="0" presId="urn:microsoft.com/office/officeart/2005/8/layout/orgChart1"/>
    <dgm:cxn modelId="{1EE7475F-9D0A-486A-B311-6355F5B99226}" type="presParOf" srcId="{F99053DC-9D31-4395-9F44-85A701DA7AA4}" destId="{29961D25-A4DA-4814-8E12-4A8934BCB148}" srcOrd="1" destOrd="0" presId="urn:microsoft.com/office/officeart/2005/8/layout/orgChart1"/>
    <dgm:cxn modelId="{170BD763-3FD1-4F8F-95C2-0C5B6C1622D2}" type="presParOf" srcId="{1A4979B5-950E-4EC3-A39C-0F6F380E480C}" destId="{FAF62513-07BF-41D7-82C7-5A8C974BE66F}" srcOrd="1" destOrd="0" presId="urn:microsoft.com/office/officeart/2005/8/layout/orgChart1"/>
    <dgm:cxn modelId="{06A6105E-6DBD-402A-BA0E-0D5B9927A103}" type="presParOf" srcId="{FAF62513-07BF-41D7-82C7-5A8C974BE66F}" destId="{A790AAFD-583E-4194-9819-9A59029DF28C}" srcOrd="0" destOrd="0" presId="urn:microsoft.com/office/officeart/2005/8/layout/orgChart1"/>
    <dgm:cxn modelId="{DA25C8AE-3863-4BDF-B36D-5F3132CF48D7}" type="presParOf" srcId="{FAF62513-07BF-41D7-82C7-5A8C974BE66F}" destId="{C444929E-D3FB-48EA-A10A-E99FAA512D72}" srcOrd="1" destOrd="0" presId="urn:microsoft.com/office/officeart/2005/8/layout/orgChart1"/>
    <dgm:cxn modelId="{D24892D9-7CF0-41E1-8B46-F181ACDF0051}" type="presParOf" srcId="{C444929E-D3FB-48EA-A10A-E99FAA512D72}" destId="{BD7737CB-E4DF-4A87-B0AF-DF9617F44138}" srcOrd="0" destOrd="0" presId="urn:microsoft.com/office/officeart/2005/8/layout/orgChart1"/>
    <dgm:cxn modelId="{10349387-1766-4132-82DE-E2D4F8EBCB1A}" type="presParOf" srcId="{BD7737CB-E4DF-4A87-B0AF-DF9617F44138}" destId="{E4A4A35A-A865-4A1D-9F1F-9ECAB17DA169}" srcOrd="0" destOrd="0" presId="urn:microsoft.com/office/officeart/2005/8/layout/orgChart1"/>
    <dgm:cxn modelId="{430E1DC1-55F6-4AA1-8D84-44D5FE622E71}" type="presParOf" srcId="{BD7737CB-E4DF-4A87-B0AF-DF9617F44138}" destId="{5F6F86BE-9706-4368-9B5F-E732E5F87BD7}" srcOrd="1" destOrd="0" presId="urn:microsoft.com/office/officeart/2005/8/layout/orgChart1"/>
    <dgm:cxn modelId="{0CE7244C-6B01-4D96-B0E0-CA2B918FEC3D}" type="presParOf" srcId="{C444929E-D3FB-48EA-A10A-E99FAA512D72}" destId="{B25E40A0-0B02-4483-A67D-156FFC892B96}" srcOrd="1" destOrd="0" presId="urn:microsoft.com/office/officeart/2005/8/layout/orgChart1"/>
    <dgm:cxn modelId="{B9C1988C-61BC-42CB-895A-7F92F215B7B3}" type="presParOf" srcId="{C444929E-D3FB-48EA-A10A-E99FAA512D72}" destId="{AD6DD5D8-B5B2-44E6-B712-C059C9118B0D}" srcOrd="2" destOrd="0" presId="urn:microsoft.com/office/officeart/2005/8/layout/orgChart1"/>
    <dgm:cxn modelId="{9147F06B-010C-44FC-A2E3-980C2EDEB3D1}" type="presParOf" srcId="{1A4979B5-950E-4EC3-A39C-0F6F380E480C}" destId="{BA4695CD-6BCF-4ED9-A17D-CFF6A8CFE02D}" srcOrd="2" destOrd="0" presId="urn:microsoft.com/office/officeart/2005/8/layout/orgChart1"/>
    <dgm:cxn modelId="{2113F9BB-2B1C-4EF5-B912-670AA184DACA}" type="presParOf" srcId="{B01C3F14-0506-4553-B50B-12FA4B1DF236}" destId="{1D145AE6-E3E4-4298-9FB4-DA7E12F4097F}" srcOrd="2" destOrd="0" presId="urn:microsoft.com/office/officeart/2005/8/layout/orgChart1"/>
    <dgm:cxn modelId="{8DD7B017-0D7F-4C9B-9321-2DD1B9841FE3}" type="presParOf" srcId="{55A99A93-0760-44DB-BB08-E388FE2F8106}" destId="{FDA70407-DECC-49E8-BD59-E68FDC962402}" srcOrd="2" destOrd="0" presId="urn:microsoft.com/office/officeart/2005/8/layout/orgChart1"/>
    <dgm:cxn modelId="{4F39745B-6DA6-4F83-B44A-6E74D106D19D}" type="presParOf" srcId="{FDA70407-DECC-49E8-BD59-E68FDC962402}" destId="{AB83B497-99A4-47AE-A353-87D1873293F3}" srcOrd="0" destOrd="0" presId="urn:microsoft.com/office/officeart/2005/8/layout/orgChart1"/>
    <dgm:cxn modelId="{B35CA42A-AF37-43F0-95EA-72C896C01993}" type="presParOf" srcId="{FDA70407-DECC-49E8-BD59-E68FDC962402}" destId="{913099B0-B42F-4C3D-98D9-11FF82752CC0}" srcOrd="1" destOrd="0" presId="urn:microsoft.com/office/officeart/2005/8/layout/orgChart1"/>
    <dgm:cxn modelId="{2E1AE36B-4970-41D0-BF07-354AE3558489}" type="presParOf" srcId="{913099B0-B42F-4C3D-98D9-11FF82752CC0}" destId="{88B37511-227E-427D-ACB7-5A5787FBEC57}" srcOrd="0" destOrd="0" presId="urn:microsoft.com/office/officeart/2005/8/layout/orgChart1"/>
    <dgm:cxn modelId="{712CAA48-D0C1-4E59-9288-B8944F64C02E}" type="presParOf" srcId="{88B37511-227E-427D-ACB7-5A5787FBEC57}" destId="{5A7D2E75-3FBA-48E7-AFF8-6E3C260EC5F4}" srcOrd="0" destOrd="0" presId="urn:microsoft.com/office/officeart/2005/8/layout/orgChart1"/>
    <dgm:cxn modelId="{661F0F23-A1EF-488E-9461-CA5FEFC7E72C}" type="presParOf" srcId="{88B37511-227E-427D-ACB7-5A5787FBEC57}" destId="{C25236F1-B757-4018-A001-382E6020594F}" srcOrd="1" destOrd="0" presId="urn:microsoft.com/office/officeart/2005/8/layout/orgChart1"/>
    <dgm:cxn modelId="{94EA0CC1-0083-4767-97E9-E8BDE9C52D0C}" type="presParOf" srcId="{913099B0-B42F-4C3D-98D9-11FF82752CC0}" destId="{0A6BE3D2-13D7-4D93-A315-0173F1B7FEB5}" srcOrd="1" destOrd="0" presId="urn:microsoft.com/office/officeart/2005/8/layout/orgChart1"/>
    <dgm:cxn modelId="{332559C1-BFFE-4D8C-94B0-6877F07C445B}" type="presParOf" srcId="{913099B0-B42F-4C3D-98D9-11FF82752CC0}" destId="{0A08CA29-2739-4274-A9AF-F2386C81282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D822BA3-387A-4F38-AAF2-C17496AC7B2B}"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CL"/>
        </a:p>
      </dgm:t>
    </dgm:pt>
    <dgm:pt modelId="{3239B761-9B4B-466A-B33C-44C77E63CCA0}">
      <dgm:prSet phldrT="[Texto]" custT="1"/>
      <dgm:spPr/>
      <dgm:t>
        <a:bodyPr/>
        <a:lstStyle/>
        <a:p>
          <a:r>
            <a:rPr lang="es-MX" sz="2000" dirty="0">
              <a:latin typeface="Arial" panose="020B0604020202020204" pitchFamily="34" charset="0"/>
              <a:cs typeface="Arial" panose="020B0604020202020204" pitchFamily="34" charset="0"/>
            </a:rPr>
            <a:t>ZONA CONTIGUA</a:t>
          </a:r>
          <a:endParaRPr lang="es-CL" sz="2000" dirty="0">
            <a:latin typeface="Arial" panose="020B0604020202020204" pitchFamily="34" charset="0"/>
            <a:cs typeface="Arial" panose="020B0604020202020204" pitchFamily="34" charset="0"/>
          </a:endParaRPr>
        </a:p>
      </dgm:t>
    </dgm:pt>
    <dgm:pt modelId="{BF27331E-B677-4A28-B77A-3ADA83AA6767}" type="parTrans" cxnId="{DAD2819B-E909-410B-BDCA-CEE7F54A4ED2}">
      <dgm:prSet/>
      <dgm:spPr/>
      <dgm:t>
        <a:bodyPr/>
        <a:lstStyle/>
        <a:p>
          <a:endParaRPr lang="es-CL"/>
        </a:p>
      </dgm:t>
    </dgm:pt>
    <dgm:pt modelId="{9DF4BE13-EE5E-4222-88D1-5AE77E5DF6B1}" type="sibTrans" cxnId="{DAD2819B-E909-410B-BDCA-CEE7F54A4ED2}">
      <dgm:prSet/>
      <dgm:spPr/>
      <dgm:t>
        <a:bodyPr/>
        <a:lstStyle/>
        <a:p>
          <a:endParaRPr lang="es-CL"/>
        </a:p>
      </dgm:t>
    </dgm:pt>
    <dgm:pt modelId="{53DA6F10-8BD6-41B6-B0F8-F58C66209C6B}">
      <dgm:prSet phldrT="[Texto]" custT="1"/>
      <dgm:spPr/>
      <dgm:t>
        <a:bodyPr/>
        <a:lstStyle/>
        <a:p>
          <a:r>
            <a:rPr lang="es-MX" sz="1600" dirty="0">
              <a:latin typeface="Arial" panose="020B0604020202020204" pitchFamily="34" charset="0"/>
              <a:cs typeface="Arial" panose="020B0604020202020204" pitchFamily="34" charset="0"/>
            </a:rPr>
            <a:t>Se pueden adoptar medidas de </a:t>
          </a:r>
          <a:r>
            <a:rPr lang="es-MX" sz="1600" u="sng" dirty="0">
              <a:latin typeface="Arial" panose="020B0604020202020204" pitchFamily="34" charset="0"/>
              <a:cs typeface="Arial" panose="020B0604020202020204" pitchFamily="34" charset="0"/>
            </a:rPr>
            <a:t>fiscalización y control </a:t>
          </a:r>
          <a:r>
            <a:rPr lang="es-MX" sz="1600" dirty="0">
              <a:latin typeface="Arial" panose="020B0604020202020204" pitchFamily="34" charset="0"/>
              <a:cs typeface="Arial" panose="020B0604020202020204" pitchFamily="34" charset="0"/>
            </a:rPr>
            <a:t>de buques extranjeros, evitando la inmigración ilegal y combatiendo narcotráfico.</a:t>
          </a:r>
          <a:endParaRPr lang="es-CL" sz="1600" dirty="0"/>
        </a:p>
      </dgm:t>
    </dgm:pt>
    <dgm:pt modelId="{726F5B1D-D0B9-47D4-A2F0-91E8D22D6526}" type="parTrans" cxnId="{886B84E8-BDA1-4973-8A70-D005CF12802D}">
      <dgm:prSet/>
      <dgm:spPr/>
      <dgm:t>
        <a:bodyPr/>
        <a:lstStyle/>
        <a:p>
          <a:endParaRPr lang="es-CL"/>
        </a:p>
      </dgm:t>
    </dgm:pt>
    <dgm:pt modelId="{9319AB13-5B8B-4227-8168-4CB6C5E72F98}" type="sibTrans" cxnId="{886B84E8-BDA1-4973-8A70-D005CF12802D}">
      <dgm:prSet/>
      <dgm:spPr/>
      <dgm:t>
        <a:bodyPr/>
        <a:lstStyle/>
        <a:p>
          <a:endParaRPr lang="es-CL"/>
        </a:p>
      </dgm:t>
    </dgm:pt>
    <dgm:pt modelId="{C8C36515-39C0-4820-BF54-0FE2A8D5D3D9}">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1600" dirty="0">
              <a:latin typeface="Arial" panose="020B0604020202020204" pitchFamily="34" charset="0"/>
              <a:cs typeface="Arial" panose="020B0604020202020204" pitchFamily="34" charset="0"/>
            </a:rPr>
            <a:t>Se puede realizar </a:t>
          </a:r>
          <a:r>
            <a:rPr lang="es-MX" sz="1600" u="sng" dirty="0">
              <a:latin typeface="Arial" panose="020B0604020202020204" pitchFamily="34" charset="0"/>
              <a:cs typeface="Arial" panose="020B0604020202020204" pitchFamily="34" charset="0"/>
            </a:rPr>
            <a:t>persecución</a:t>
          </a:r>
          <a:r>
            <a:rPr lang="es-MX" sz="1600" dirty="0">
              <a:latin typeface="Arial" panose="020B0604020202020204" pitchFamily="34" charset="0"/>
              <a:cs typeface="Arial" panose="020B0604020202020204" pitchFamily="34" charset="0"/>
            </a:rPr>
            <a:t> y </a:t>
          </a:r>
          <a:r>
            <a:rPr lang="es-MX" sz="1600" u="sng" dirty="0">
              <a:latin typeface="Arial" panose="020B0604020202020204" pitchFamily="34" charset="0"/>
              <a:cs typeface="Arial" panose="020B0604020202020204" pitchFamily="34" charset="0"/>
            </a:rPr>
            <a:t>apresamiento</a:t>
          </a:r>
          <a:r>
            <a:rPr lang="es-MX" sz="1600" dirty="0">
              <a:latin typeface="Arial" panose="020B0604020202020204" pitchFamily="34" charset="0"/>
              <a:cs typeface="Arial" panose="020B0604020202020204" pitchFamily="34" charset="0"/>
            </a:rPr>
            <a:t> de una nave por delitos cometidos en esa zona.</a:t>
          </a:r>
          <a:endParaRPr lang="es-CL" sz="1600" dirty="0">
            <a:latin typeface="Arial" panose="020B0604020202020204" pitchFamily="34" charset="0"/>
            <a:cs typeface="Arial" panose="020B0604020202020204" pitchFamily="34" charset="0"/>
          </a:endParaRPr>
        </a:p>
        <a:p>
          <a:pPr marL="0" lvl="0" defTabSz="755650">
            <a:lnSpc>
              <a:spcPct val="90000"/>
            </a:lnSpc>
            <a:spcBef>
              <a:spcPct val="0"/>
            </a:spcBef>
            <a:spcAft>
              <a:spcPct val="35000"/>
            </a:spcAft>
          </a:pPr>
          <a:endParaRPr lang="es-CL" sz="2100" dirty="0"/>
        </a:p>
      </dgm:t>
    </dgm:pt>
    <dgm:pt modelId="{88D476B5-1328-48F3-BFF6-88807CD64323}" type="parTrans" cxnId="{559ED752-5FE4-4CD6-850C-57B6BDE2EA4F}">
      <dgm:prSet/>
      <dgm:spPr/>
      <dgm:t>
        <a:bodyPr/>
        <a:lstStyle/>
        <a:p>
          <a:endParaRPr lang="es-CL"/>
        </a:p>
      </dgm:t>
    </dgm:pt>
    <dgm:pt modelId="{2D9DC3A6-4E32-42B6-9847-1F88CC18F2E1}" type="sibTrans" cxnId="{559ED752-5FE4-4CD6-850C-57B6BDE2EA4F}">
      <dgm:prSet/>
      <dgm:spPr/>
      <dgm:t>
        <a:bodyPr/>
        <a:lstStyle/>
        <a:p>
          <a:endParaRPr lang="es-CL"/>
        </a:p>
      </dgm:t>
    </dgm:pt>
    <dgm:pt modelId="{18872381-97A9-4D49-B3FD-5DDF565AA3E8}">
      <dgm:prSet custT="1"/>
      <dgm:spPr/>
      <dgm:t>
        <a:bodyPr/>
        <a:lstStyle/>
        <a:p>
          <a:r>
            <a:rPr lang="es-MX" sz="1600" dirty="0">
              <a:latin typeface="Arial" panose="020B0604020202020204" pitchFamily="34" charset="0"/>
              <a:cs typeface="Arial" panose="020B0604020202020204" pitchFamily="34" charset="0"/>
            </a:rPr>
            <a:t>La zona contigua de Chile se extiende hasta las 24 millas marinas desde las líneas de base normales o de base rectas.</a:t>
          </a:r>
          <a:endParaRPr lang="es-CL" sz="1600" dirty="0">
            <a:latin typeface="Arial" panose="020B0604020202020204" pitchFamily="34" charset="0"/>
            <a:cs typeface="Arial" panose="020B0604020202020204" pitchFamily="34" charset="0"/>
          </a:endParaRPr>
        </a:p>
      </dgm:t>
    </dgm:pt>
    <dgm:pt modelId="{55C24E84-5D46-414A-850D-A1EA274B7098}" type="parTrans" cxnId="{F67C9106-56C8-4058-85B4-76616E5DF33F}">
      <dgm:prSet/>
      <dgm:spPr/>
      <dgm:t>
        <a:bodyPr/>
        <a:lstStyle/>
        <a:p>
          <a:endParaRPr lang="es-CL"/>
        </a:p>
      </dgm:t>
    </dgm:pt>
    <dgm:pt modelId="{E0B8CA65-A4CB-4275-83EC-26AD7E815742}" type="sibTrans" cxnId="{F67C9106-56C8-4058-85B4-76616E5DF33F}">
      <dgm:prSet/>
      <dgm:spPr/>
      <dgm:t>
        <a:bodyPr/>
        <a:lstStyle/>
        <a:p>
          <a:endParaRPr lang="es-CL"/>
        </a:p>
      </dgm:t>
    </dgm:pt>
    <dgm:pt modelId="{338CD301-249A-4A61-90D7-E3A13ED15F1B}" type="pres">
      <dgm:prSet presAssocID="{ED822BA3-387A-4F38-AAF2-C17496AC7B2B}" presName="hierChild1" presStyleCnt="0">
        <dgm:presLayoutVars>
          <dgm:orgChart val="1"/>
          <dgm:chPref val="1"/>
          <dgm:dir/>
          <dgm:animOne val="branch"/>
          <dgm:animLvl val="lvl"/>
          <dgm:resizeHandles/>
        </dgm:presLayoutVars>
      </dgm:prSet>
      <dgm:spPr/>
    </dgm:pt>
    <dgm:pt modelId="{2436A18A-FFF5-40A5-8E44-3FFB34BA1605}" type="pres">
      <dgm:prSet presAssocID="{3239B761-9B4B-466A-B33C-44C77E63CCA0}" presName="hierRoot1" presStyleCnt="0">
        <dgm:presLayoutVars>
          <dgm:hierBranch val="init"/>
        </dgm:presLayoutVars>
      </dgm:prSet>
      <dgm:spPr/>
    </dgm:pt>
    <dgm:pt modelId="{F22EA114-6BAC-4511-8844-714583085A9A}" type="pres">
      <dgm:prSet presAssocID="{3239B761-9B4B-466A-B33C-44C77E63CCA0}" presName="rootComposite1" presStyleCnt="0"/>
      <dgm:spPr/>
    </dgm:pt>
    <dgm:pt modelId="{E63C13EE-AF96-471B-9240-CA635C8FF890}" type="pres">
      <dgm:prSet presAssocID="{3239B761-9B4B-466A-B33C-44C77E63CCA0}" presName="rootText1" presStyleLbl="node0" presStyleIdx="0" presStyleCnt="2" custScaleX="97850" custScaleY="45316">
        <dgm:presLayoutVars>
          <dgm:chPref val="3"/>
        </dgm:presLayoutVars>
      </dgm:prSet>
      <dgm:spPr/>
    </dgm:pt>
    <dgm:pt modelId="{D81EE482-4D09-4CCC-A677-897A93239C1B}" type="pres">
      <dgm:prSet presAssocID="{3239B761-9B4B-466A-B33C-44C77E63CCA0}" presName="rootConnector1" presStyleLbl="node1" presStyleIdx="0" presStyleCnt="0"/>
      <dgm:spPr/>
    </dgm:pt>
    <dgm:pt modelId="{A71D7503-40F9-49B4-B35F-43A44E6FA817}" type="pres">
      <dgm:prSet presAssocID="{3239B761-9B4B-466A-B33C-44C77E63CCA0}" presName="hierChild2" presStyleCnt="0"/>
      <dgm:spPr/>
    </dgm:pt>
    <dgm:pt modelId="{0CB53B84-94AE-4473-94E0-8EE9EB88432F}" type="pres">
      <dgm:prSet presAssocID="{726F5B1D-D0B9-47D4-A2F0-91E8D22D6526}" presName="Name37" presStyleLbl="parChTrans1D2" presStyleIdx="0" presStyleCnt="2"/>
      <dgm:spPr/>
    </dgm:pt>
    <dgm:pt modelId="{641C96C5-28D0-44D4-A023-1CC4053CA1EA}" type="pres">
      <dgm:prSet presAssocID="{53DA6F10-8BD6-41B6-B0F8-F58C66209C6B}" presName="hierRoot2" presStyleCnt="0">
        <dgm:presLayoutVars>
          <dgm:hierBranch val="init"/>
        </dgm:presLayoutVars>
      </dgm:prSet>
      <dgm:spPr/>
    </dgm:pt>
    <dgm:pt modelId="{236E5AA9-1FA0-482A-A6B8-2E01ECA5D94F}" type="pres">
      <dgm:prSet presAssocID="{53DA6F10-8BD6-41B6-B0F8-F58C66209C6B}" presName="rootComposite" presStyleCnt="0"/>
      <dgm:spPr/>
    </dgm:pt>
    <dgm:pt modelId="{71149F91-9D2E-4470-A550-FEA6AE170FAC}" type="pres">
      <dgm:prSet presAssocID="{53DA6F10-8BD6-41B6-B0F8-F58C66209C6B}" presName="rootText" presStyleLbl="node2" presStyleIdx="0" presStyleCnt="2">
        <dgm:presLayoutVars>
          <dgm:chPref val="3"/>
        </dgm:presLayoutVars>
      </dgm:prSet>
      <dgm:spPr/>
    </dgm:pt>
    <dgm:pt modelId="{9DCD7BCE-28C2-4EC1-ADF1-00E6151C6599}" type="pres">
      <dgm:prSet presAssocID="{53DA6F10-8BD6-41B6-B0F8-F58C66209C6B}" presName="rootConnector" presStyleLbl="node2" presStyleIdx="0" presStyleCnt="2"/>
      <dgm:spPr/>
    </dgm:pt>
    <dgm:pt modelId="{D05C0E96-1D2D-46EC-ACF1-3C802F760267}" type="pres">
      <dgm:prSet presAssocID="{53DA6F10-8BD6-41B6-B0F8-F58C66209C6B}" presName="hierChild4" presStyleCnt="0"/>
      <dgm:spPr/>
    </dgm:pt>
    <dgm:pt modelId="{3F82D4B3-BC39-4277-9B67-72A9A7782DC4}" type="pres">
      <dgm:prSet presAssocID="{53DA6F10-8BD6-41B6-B0F8-F58C66209C6B}" presName="hierChild5" presStyleCnt="0"/>
      <dgm:spPr/>
    </dgm:pt>
    <dgm:pt modelId="{D7612AB8-BDF1-4BE7-9504-FBDB24190BF7}" type="pres">
      <dgm:prSet presAssocID="{88D476B5-1328-48F3-BFF6-88807CD64323}" presName="Name37" presStyleLbl="parChTrans1D2" presStyleIdx="1" presStyleCnt="2"/>
      <dgm:spPr/>
    </dgm:pt>
    <dgm:pt modelId="{6ACCD72F-BE2F-4BAB-8DBD-C9E38442FA5F}" type="pres">
      <dgm:prSet presAssocID="{C8C36515-39C0-4820-BF54-0FE2A8D5D3D9}" presName="hierRoot2" presStyleCnt="0">
        <dgm:presLayoutVars>
          <dgm:hierBranch val="init"/>
        </dgm:presLayoutVars>
      </dgm:prSet>
      <dgm:spPr/>
    </dgm:pt>
    <dgm:pt modelId="{F0FAC845-571B-4C5F-9E4E-F7398E401A51}" type="pres">
      <dgm:prSet presAssocID="{C8C36515-39C0-4820-BF54-0FE2A8D5D3D9}" presName="rootComposite" presStyleCnt="0"/>
      <dgm:spPr/>
    </dgm:pt>
    <dgm:pt modelId="{C0BCB5C6-57EE-466F-8EA5-1A4D4DA5FA4E}" type="pres">
      <dgm:prSet presAssocID="{C8C36515-39C0-4820-BF54-0FE2A8D5D3D9}" presName="rootText" presStyleLbl="node2" presStyleIdx="1" presStyleCnt="2">
        <dgm:presLayoutVars>
          <dgm:chPref val="3"/>
        </dgm:presLayoutVars>
      </dgm:prSet>
      <dgm:spPr/>
    </dgm:pt>
    <dgm:pt modelId="{95524297-9615-48F8-9605-EE9F1D97FBEC}" type="pres">
      <dgm:prSet presAssocID="{C8C36515-39C0-4820-BF54-0FE2A8D5D3D9}" presName="rootConnector" presStyleLbl="node2" presStyleIdx="1" presStyleCnt="2"/>
      <dgm:spPr/>
    </dgm:pt>
    <dgm:pt modelId="{24B314B7-33A0-41A0-BA4B-29B989A6EB37}" type="pres">
      <dgm:prSet presAssocID="{C8C36515-39C0-4820-BF54-0FE2A8D5D3D9}" presName="hierChild4" presStyleCnt="0"/>
      <dgm:spPr/>
    </dgm:pt>
    <dgm:pt modelId="{E0466290-50DE-4A54-B497-692FC6AE5D7A}" type="pres">
      <dgm:prSet presAssocID="{C8C36515-39C0-4820-BF54-0FE2A8D5D3D9}" presName="hierChild5" presStyleCnt="0"/>
      <dgm:spPr/>
    </dgm:pt>
    <dgm:pt modelId="{9BD634DE-A45C-4719-A4EC-CE66A6CE79CD}" type="pres">
      <dgm:prSet presAssocID="{3239B761-9B4B-466A-B33C-44C77E63CCA0}" presName="hierChild3" presStyleCnt="0"/>
      <dgm:spPr/>
    </dgm:pt>
    <dgm:pt modelId="{73A65C50-80AB-4AA8-9E94-514DD67EE8A9}" type="pres">
      <dgm:prSet presAssocID="{18872381-97A9-4D49-B3FD-5DDF565AA3E8}" presName="hierRoot1" presStyleCnt="0">
        <dgm:presLayoutVars>
          <dgm:hierBranch val="init"/>
        </dgm:presLayoutVars>
      </dgm:prSet>
      <dgm:spPr/>
    </dgm:pt>
    <dgm:pt modelId="{8BCC4DC9-E054-4C42-9449-69A7D901A9F2}" type="pres">
      <dgm:prSet presAssocID="{18872381-97A9-4D49-B3FD-5DDF565AA3E8}" presName="rootComposite1" presStyleCnt="0"/>
      <dgm:spPr/>
    </dgm:pt>
    <dgm:pt modelId="{988655FB-E719-4936-8ADC-A9CF949E90DD}" type="pres">
      <dgm:prSet presAssocID="{18872381-97A9-4D49-B3FD-5DDF565AA3E8}" presName="rootText1" presStyleLbl="node0" presStyleIdx="1" presStyleCnt="2">
        <dgm:presLayoutVars>
          <dgm:chPref val="3"/>
        </dgm:presLayoutVars>
      </dgm:prSet>
      <dgm:spPr/>
    </dgm:pt>
    <dgm:pt modelId="{15F2200A-3E39-4429-A2B9-25E73C51C410}" type="pres">
      <dgm:prSet presAssocID="{18872381-97A9-4D49-B3FD-5DDF565AA3E8}" presName="rootConnector1" presStyleLbl="node1" presStyleIdx="0" presStyleCnt="0"/>
      <dgm:spPr/>
    </dgm:pt>
    <dgm:pt modelId="{252C36B5-8399-494E-8CB2-C741DC8A5D2D}" type="pres">
      <dgm:prSet presAssocID="{18872381-97A9-4D49-B3FD-5DDF565AA3E8}" presName="hierChild2" presStyleCnt="0"/>
      <dgm:spPr/>
    </dgm:pt>
    <dgm:pt modelId="{D87BD4CF-351F-4359-B434-55CCE2FF1BEB}" type="pres">
      <dgm:prSet presAssocID="{18872381-97A9-4D49-B3FD-5DDF565AA3E8}" presName="hierChild3" presStyleCnt="0"/>
      <dgm:spPr/>
    </dgm:pt>
  </dgm:ptLst>
  <dgm:cxnLst>
    <dgm:cxn modelId="{F67C9106-56C8-4058-85B4-76616E5DF33F}" srcId="{ED822BA3-387A-4F38-AAF2-C17496AC7B2B}" destId="{18872381-97A9-4D49-B3FD-5DDF565AA3E8}" srcOrd="1" destOrd="0" parTransId="{55C24E84-5D46-414A-850D-A1EA274B7098}" sibTransId="{E0B8CA65-A4CB-4275-83EC-26AD7E815742}"/>
    <dgm:cxn modelId="{17F35608-783A-44B6-9B1F-03CF0CB41878}" type="presOf" srcId="{C8C36515-39C0-4820-BF54-0FE2A8D5D3D9}" destId="{95524297-9615-48F8-9605-EE9F1D97FBEC}" srcOrd="1" destOrd="0" presId="urn:microsoft.com/office/officeart/2005/8/layout/orgChart1"/>
    <dgm:cxn modelId="{320D6409-975D-4036-8E05-5051BBCF2B7C}" type="presOf" srcId="{53DA6F10-8BD6-41B6-B0F8-F58C66209C6B}" destId="{9DCD7BCE-28C2-4EC1-ADF1-00E6151C6599}" srcOrd="1" destOrd="0" presId="urn:microsoft.com/office/officeart/2005/8/layout/orgChart1"/>
    <dgm:cxn modelId="{42183F1D-2815-4333-9588-504C8859BFC6}" type="presOf" srcId="{53DA6F10-8BD6-41B6-B0F8-F58C66209C6B}" destId="{71149F91-9D2E-4470-A550-FEA6AE170FAC}" srcOrd="0" destOrd="0" presId="urn:microsoft.com/office/officeart/2005/8/layout/orgChart1"/>
    <dgm:cxn modelId="{A977DB21-18A0-4E9F-96F3-C908B24C0A70}" type="presOf" srcId="{3239B761-9B4B-466A-B33C-44C77E63CCA0}" destId="{D81EE482-4D09-4CCC-A677-897A93239C1B}" srcOrd="1" destOrd="0" presId="urn:microsoft.com/office/officeart/2005/8/layout/orgChart1"/>
    <dgm:cxn modelId="{C3401F64-CAE2-4A05-9710-B3CE91118E6B}" type="presOf" srcId="{3239B761-9B4B-466A-B33C-44C77E63CCA0}" destId="{E63C13EE-AF96-471B-9240-CA635C8FF890}" srcOrd="0" destOrd="0" presId="urn:microsoft.com/office/officeart/2005/8/layout/orgChart1"/>
    <dgm:cxn modelId="{559ED752-5FE4-4CD6-850C-57B6BDE2EA4F}" srcId="{3239B761-9B4B-466A-B33C-44C77E63CCA0}" destId="{C8C36515-39C0-4820-BF54-0FE2A8D5D3D9}" srcOrd="1" destOrd="0" parTransId="{88D476B5-1328-48F3-BFF6-88807CD64323}" sibTransId="{2D9DC3A6-4E32-42B6-9847-1F88CC18F2E1}"/>
    <dgm:cxn modelId="{BF2BC054-005E-4616-AADC-7B135410A912}" type="presOf" srcId="{ED822BA3-387A-4F38-AAF2-C17496AC7B2B}" destId="{338CD301-249A-4A61-90D7-E3A13ED15F1B}" srcOrd="0" destOrd="0" presId="urn:microsoft.com/office/officeart/2005/8/layout/orgChart1"/>
    <dgm:cxn modelId="{8B977D80-6C53-4788-8C55-399640D4E7A5}" type="presOf" srcId="{C8C36515-39C0-4820-BF54-0FE2A8D5D3D9}" destId="{C0BCB5C6-57EE-466F-8EA5-1A4D4DA5FA4E}" srcOrd="0" destOrd="0" presId="urn:microsoft.com/office/officeart/2005/8/layout/orgChart1"/>
    <dgm:cxn modelId="{F5730C86-B28D-4215-BB13-CFDE28C166BD}" type="presOf" srcId="{18872381-97A9-4D49-B3FD-5DDF565AA3E8}" destId="{988655FB-E719-4936-8ADC-A9CF949E90DD}" srcOrd="0" destOrd="0" presId="urn:microsoft.com/office/officeart/2005/8/layout/orgChart1"/>
    <dgm:cxn modelId="{DAD2819B-E909-410B-BDCA-CEE7F54A4ED2}" srcId="{ED822BA3-387A-4F38-AAF2-C17496AC7B2B}" destId="{3239B761-9B4B-466A-B33C-44C77E63CCA0}" srcOrd="0" destOrd="0" parTransId="{BF27331E-B677-4A28-B77A-3ADA83AA6767}" sibTransId="{9DF4BE13-EE5E-4222-88D1-5AE77E5DF6B1}"/>
    <dgm:cxn modelId="{3E3E9B9F-9E21-499E-86D0-4B85997124D8}" type="presOf" srcId="{88D476B5-1328-48F3-BFF6-88807CD64323}" destId="{D7612AB8-BDF1-4BE7-9504-FBDB24190BF7}" srcOrd="0" destOrd="0" presId="urn:microsoft.com/office/officeart/2005/8/layout/orgChart1"/>
    <dgm:cxn modelId="{7E985CA8-86B6-4FDA-A029-7C3D1E6B6C07}" type="presOf" srcId="{18872381-97A9-4D49-B3FD-5DDF565AA3E8}" destId="{15F2200A-3E39-4429-A2B9-25E73C51C410}" srcOrd="1" destOrd="0" presId="urn:microsoft.com/office/officeart/2005/8/layout/orgChart1"/>
    <dgm:cxn modelId="{A2B77BDA-3B82-4A9B-A3CE-2CD14551C71A}" type="presOf" srcId="{726F5B1D-D0B9-47D4-A2F0-91E8D22D6526}" destId="{0CB53B84-94AE-4473-94E0-8EE9EB88432F}" srcOrd="0" destOrd="0" presId="urn:microsoft.com/office/officeart/2005/8/layout/orgChart1"/>
    <dgm:cxn modelId="{886B84E8-BDA1-4973-8A70-D005CF12802D}" srcId="{3239B761-9B4B-466A-B33C-44C77E63CCA0}" destId="{53DA6F10-8BD6-41B6-B0F8-F58C66209C6B}" srcOrd="0" destOrd="0" parTransId="{726F5B1D-D0B9-47D4-A2F0-91E8D22D6526}" sibTransId="{9319AB13-5B8B-4227-8168-4CB6C5E72F98}"/>
    <dgm:cxn modelId="{E05BF8E1-FCD4-4E3F-97C7-DA2895DC07D7}" type="presParOf" srcId="{338CD301-249A-4A61-90D7-E3A13ED15F1B}" destId="{2436A18A-FFF5-40A5-8E44-3FFB34BA1605}" srcOrd="0" destOrd="0" presId="urn:microsoft.com/office/officeart/2005/8/layout/orgChart1"/>
    <dgm:cxn modelId="{ADC52492-50C2-4BD8-A188-C833BE6C483F}" type="presParOf" srcId="{2436A18A-FFF5-40A5-8E44-3FFB34BA1605}" destId="{F22EA114-6BAC-4511-8844-714583085A9A}" srcOrd="0" destOrd="0" presId="urn:microsoft.com/office/officeart/2005/8/layout/orgChart1"/>
    <dgm:cxn modelId="{28609FE1-39EE-4C4F-B25D-C93BA91F2893}" type="presParOf" srcId="{F22EA114-6BAC-4511-8844-714583085A9A}" destId="{E63C13EE-AF96-471B-9240-CA635C8FF890}" srcOrd="0" destOrd="0" presId="urn:microsoft.com/office/officeart/2005/8/layout/orgChart1"/>
    <dgm:cxn modelId="{F07C74C6-EB49-45D3-B752-AE03AEAE17D5}" type="presParOf" srcId="{F22EA114-6BAC-4511-8844-714583085A9A}" destId="{D81EE482-4D09-4CCC-A677-897A93239C1B}" srcOrd="1" destOrd="0" presId="urn:microsoft.com/office/officeart/2005/8/layout/orgChart1"/>
    <dgm:cxn modelId="{EDAAA260-6238-4500-A7AA-037827E62014}" type="presParOf" srcId="{2436A18A-FFF5-40A5-8E44-3FFB34BA1605}" destId="{A71D7503-40F9-49B4-B35F-43A44E6FA817}" srcOrd="1" destOrd="0" presId="urn:microsoft.com/office/officeart/2005/8/layout/orgChart1"/>
    <dgm:cxn modelId="{E2D2F454-DF17-4F52-B5C0-706E4BBFDBF0}" type="presParOf" srcId="{A71D7503-40F9-49B4-B35F-43A44E6FA817}" destId="{0CB53B84-94AE-4473-94E0-8EE9EB88432F}" srcOrd="0" destOrd="0" presId="urn:microsoft.com/office/officeart/2005/8/layout/orgChart1"/>
    <dgm:cxn modelId="{3FD3610A-3000-4C28-956E-0E3474994B36}" type="presParOf" srcId="{A71D7503-40F9-49B4-B35F-43A44E6FA817}" destId="{641C96C5-28D0-44D4-A023-1CC4053CA1EA}" srcOrd="1" destOrd="0" presId="urn:microsoft.com/office/officeart/2005/8/layout/orgChart1"/>
    <dgm:cxn modelId="{3CEF1562-FDE6-45DB-A813-5178DDA22130}" type="presParOf" srcId="{641C96C5-28D0-44D4-A023-1CC4053CA1EA}" destId="{236E5AA9-1FA0-482A-A6B8-2E01ECA5D94F}" srcOrd="0" destOrd="0" presId="urn:microsoft.com/office/officeart/2005/8/layout/orgChart1"/>
    <dgm:cxn modelId="{FAADC315-D3F1-48C5-9C57-F67F33497331}" type="presParOf" srcId="{236E5AA9-1FA0-482A-A6B8-2E01ECA5D94F}" destId="{71149F91-9D2E-4470-A550-FEA6AE170FAC}" srcOrd="0" destOrd="0" presId="urn:microsoft.com/office/officeart/2005/8/layout/orgChart1"/>
    <dgm:cxn modelId="{9958AC71-E4DC-4E1F-9B55-5CAF1456937A}" type="presParOf" srcId="{236E5AA9-1FA0-482A-A6B8-2E01ECA5D94F}" destId="{9DCD7BCE-28C2-4EC1-ADF1-00E6151C6599}" srcOrd="1" destOrd="0" presId="urn:microsoft.com/office/officeart/2005/8/layout/orgChart1"/>
    <dgm:cxn modelId="{36FE8680-5807-499E-8F2F-3D914A81F892}" type="presParOf" srcId="{641C96C5-28D0-44D4-A023-1CC4053CA1EA}" destId="{D05C0E96-1D2D-46EC-ACF1-3C802F760267}" srcOrd="1" destOrd="0" presId="urn:microsoft.com/office/officeart/2005/8/layout/orgChart1"/>
    <dgm:cxn modelId="{275EA0E8-E761-4D0E-A1AB-092B1D9BFDCD}" type="presParOf" srcId="{641C96C5-28D0-44D4-A023-1CC4053CA1EA}" destId="{3F82D4B3-BC39-4277-9B67-72A9A7782DC4}" srcOrd="2" destOrd="0" presId="urn:microsoft.com/office/officeart/2005/8/layout/orgChart1"/>
    <dgm:cxn modelId="{CC0CDE0D-A534-4E82-8BD5-BC9800139C7C}" type="presParOf" srcId="{A71D7503-40F9-49B4-B35F-43A44E6FA817}" destId="{D7612AB8-BDF1-4BE7-9504-FBDB24190BF7}" srcOrd="2" destOrd="0" presId="urn:microsoft.com/office/officeart/2005/8/layout/orgChart1"/>
    <dgm:cxn modelId="{29B46FE5-0B05-40DB-8434-DE81A51867D0}" type="presParOf" srcId="{A71D7503-40F9-49B4-B35F-43A44E6FA817}" destId="{6ACCD72F-BE2F-4BAB-8DBD-C9E38442FA5F}" srcOrd="3" destOrd="0" presId="urn:microsoft.com/office/officeart/2005/8/layout/orgChart1"/>
    <dgm:cxn modelId="{9A83A10F-5885-4CFB-9755-35540AB02393}" type="presParOf" srcId="{6ACCD72F-BE2F-4BAB-8DBD-C9E38442FA5F}" destId="{F0FAC845-571B-4C5F-9E4E-F7398E401A51}" srcOrd="0" destOrd="0" presId="urn:microsoft.com/office/officeart/2005/8/layout/orgChart1"/>
    <dgm:cxn modelId="{DB62D2E8-8950-4242-A0C0-00D52838205F}" type="presParOf" srcId="{F0FAC845-571B-4C5F-9E4E-F7398E401A51}" destId="{C0BCB5C6-57EE-466F-8EA5-1A4D4DA5FA4E}" srcOrd="0" destOrd="0" presId="urn:microsoft.com/office/officeart/2005/8/layout/orgChart1"/>
    <dgm:cxn modelId="{41887F9F-A3DC-431D-ADCC-A1D91AA55D58}" type="presParOf" srcId="{F0FAC845-571B-4C5F-9E4E-F7398E401A51}" destId="{95524297-9615-48F8-9605-EE9F1D97FBEC}" srcOrd="1" destOrd="0" presId="urn:microsoft.com/office/officeart/2005/8/layout/orgChart1"/>
    <dgm:cxn modelId="{348C1849-4D67-428C-9C91-88AE49CBCD89}" type="presParOf" srcId="{6ACCD72F-BE2F-4BAB-8DBD-C9E38442FA5F}" destId="{24B314B7-33A0-41A0-BA4B-29B989A6EB37}" srcOrd="1" destOrd="0" presId="urn:microsoft.com/office/officeart/2005/8/layout/orgChart1"/>
    <dgm:cxn modelId="{9789B1EB-6E95-4C34-B167-280B1ECF69FF}" type="presParOf" srcId="{6ACCD72F-BE2F-4BAB-8DBD-C9E38442FA5F}" destId="{E0466290-50DE-4A54-B497-692FC6AE5D7A}" srcOrd="2" destOrd="0" presId="urn:microsoft.com/office/officeart/2005/8/layout/orgChart1"/>
    <dgm:cxn modelId="{CF5E4DFF-3085-4547-9E9B-B9D8C64749B8}" type="presParOf" srcId="{2436A18A-FFF5-40A5-8E44-3FFB34BA1605}" destId="{9BD634DE-A45C-4719-A4EC-CE66A6CE79CD}" srcOrd="2" destOrd="0" presId="urn:microsoft.com/office/officeart/2005/8/layout/orgChart1"/>
    <dgm:cxn modelId="{060AEFF4-E6BD-4C8B-9E60-50D7E48925AE}" type="presParOf" srcId="{338CD301-249A-4A61-90D7-E3A13ED15F1B}" destId="{73A65C50-80AB-4AA8-9E94-514DD67EE8A9}" srcOrd="1" destOrd="0" presId="urn:microsoft.com/office/officeart/2005/8/layout/orgChart1"/>
    <dgm:cxn modelId="{89A91AE8-B2F2-4B89-8DF4-B4C850557C2D}" type="presParOf" srcId="{73A65C50-80AB-4AA8-9E94-514DD67EE8A9}" destId="{8BCC4DC9-E054-4C42-9449-69A7D901A9F2}" srcOrd="0" destOrd="0" presId="urn:microsoft.com/office/officeart/2005/8/layout/orgChart1"/>
    <dgm:cxn modelId="{325B1727-44EC-4A26-920B-850DEAD6C5DB}" type="presParOf" srcId="{8BCC4DC9-E054-4C42-9449-69A7D901A9F2}" destId="{988655FB-E719-4936-8ADC-A9CF949E90DD}" srcOrd="0" destOrd="0" presId="urn:microsoft.com/office/officeart/2005/8/layout/orgChart1"/>
    <dgm:cxn modelId="{E701CCDF-5AEF-4C2D-9445-2920E98294A6}" type="presParOf" srcId="{8BCC4DC9-E054-4C42-9449-69A7D901A9F2}" destId="{15F2200A-3E39-4429-A2B9-25E73C51C410}" srcOrd="1" destOrd="0" presId="urn:microsoft.com/office/officeart/2005/8/layout/orgChart1"/>
    <dgm:cxn modelId="{336ED5C2-23E6-47CC-8EB1-D2ADE66BB17A}" type="presParOf" srcId="{73A65C50-80AB-4AA8-9E94-514DD67EE8A9}" destId="{252C36B5-8399-494E-8CB2-C741DC8A5D2D}" srcOrd="1" destOrd="0" presId="urn:microsoft.com/office/officeart/2005/8/layout/orgChart1"/>
    <dgm:cxn modelId="{6889A975-A114-411F-B2EC-938E8999981C}" type="presParOf" srcId="{73A65C50-80AB-4AA8-9E94-514DD67EE8A9}" destId="{D87BD4CF-351F-4359-B434-55CCE2FF1BEB}"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E298807-5B08-4475-A51C-31A2CF75E62C}"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CL"/>
        </a:p>
      </dgm:t>
    </dgm:pt>
    <dgm:pt modelId="{1BAAA574-9617-4A2C-BCDB-2768D97E9D85}">
      <dgm:prSet phldrT="[Texto]" custT="1"/>
      <dgm:spPr/>
      <dgm:t>
        <a:bodyPr/>
        <a:lstStyle/>
        <a:p>
          <a:r>
            <a:rPr lang="es-MX" sz="3600" dirty="0">
              <a:latin typeface="Arial" panose="020B0604020202020204" pitchFamily="34" charset="0"/>
              <a:cs typeface="Arial" panose="020B0604020202020204" pitchFamily="34" charset="0"/>
            </a:rPr>
            <a:t>ZEE</a:t>
          </a:r>
          <a:endParaRPr lang="es-CL" sz="3600" dirty="0">
            <a:latin typeface="Arial" panose="020B0604020202020204" pitchFamily="34" charset="0"/>
            <a:cs typeface="Arial" panose="020B0604020202020204" pitchFamily="34" charset="0"/>
          </a:endParaRPr>
        </a:p>
      </dgm:t>
    </dgm:pt>
    <dgm:pt modelId="{E5F403BA-9382-42D4-9269-3816584D9DCB}" type="parTrans" cxnId="{9800C597-ABE3-4E8F-8D14-CE0BC8223971}">
      <dgm:prSet/>
      <dgm:spPr/>
      <dgm:t>
        <a:bodyPr/>
        <a:lstStyle/>
        <a:p>
          <a:endParaRPr lang="es-CL"/>
        </a:p>
      </dgm:t>
    </dgm:pt>
    <dgm:pt modelId="{751952C6-E8EA-49DD-ABEA-539245ED08EE}" type="sibTrans" cxnId="{9800C597-ABE3-4E8F-8D14-CE0BC8223971}">
      <dgm:prSet/>
      <dgm:spPr/>
      <dgm:t>
        <a:bodyPr/>
        <a:lstStyle/>
        <a:p>
          <a:endParaRPr lang="es-CL"/>
        </a:p>
      </dgm:t>
    </dgm:pt>
    <dgm:pt modelId="{F9FDC88F-EBC8-4BF1-BD56-FF01CAB84FF7}">
      <dgm:prSet phldrT="[Texto]" custT="1"/>
      <dgm:spPr/>
      <dgm:t>
        <a:bodyPr/>
        <a:lstStyle/>
        <a:p>
          <a:r>
            <a:rPr lang="es-MX" sz="1800" dirty="0">
              <a:latin typeface="Arial" panose="020B0604020202020204" pitchFamily="34" charset="0"/>
              <a:cs typeface="Arial" panose="020B0604020202020204" pitchFamily="34" charset="0"/>
            </a:rPr>
            <a:t>DERECHOS DE SOBERANÍA</a:t>
          </a:r>
          <a:endParaRPr lang="es-CL" sz="1800" dirty="0">
            <a:latin typeface="Arial" panose="020B0604020202020204" pitchFamily="34" charset="0"/>
            <a:cs typeface="Arial" panose="020B0604020202020204" pitchFamily="34" charset="0"/>
          </a:endParaRPr>
        </a:p>
      </dgm:t>
    </dgm:pt>
    <dgm:pt modelId="{68EA6215-691C-4564-879C-14FC669D6368}" type="parTrans" cxnId="{B509D9BD-AC28-4CA8-867D-5BA0A46F1AC7}">
      <dgm:prSet/>
      <dgm:spPr/>
      <dgm:t>
        <a:bodyPr/>
        <a:lstStyle/>
        <a:p>
          <a:endParaRPr lang="es-CL"/>
        </a:p>
      </dgm:t>
    </dgm:pt>
    <dgm:pt modelId="{D0680DBF-F376-4992-A0DF-47102B57467D}" type="sibTrans" cxnId="{B509D9BD-AC28-4CA8-867D-5BA0A46F1AC7}">
      <dgm:prSet/>
      <dgm:spPr/>
      <dgm:t>
        <a:bodyPr/>
        <a:lstStyle/>
        <a:p>
          <a:endParaRPr lang="es-CL"/>
        </a:p>
      </dgm:t>
    </dgm:pt>
    <dgm:pt modelId="{49DAEE2F-3ECD-4CD6-82FF-42EC344210F7}">
      <dgm:prSet phldrT="[Texto]" custT="1"/>
      <dgm:spPr/>
      <dgm:t>
        <a:bodyPr/>
        <a:lstStyle/>
        <a:p>
          <a:r>
            <a:rPr lang="es-MX" sz="1800" dirty="0">
              <a:latin typeface="Arial" panose="020B0604020202020204" pitchFamily="34" charset="0"/>
              <a:cs typeface="Arial" panose="020B0604020202020204" pitchFamily="34" charset="0"/>
            </a:rPr>
            <a:t>DERECHOS DE JURISDICCIÓN</a:t>
          </a:r>
          <a:endParaRPr lang="es-CL" sz="1800" dirty="0">
            <a:latin typeface="Arial" panose="020B0604020202020204" pitchFamily="34" charset="0"/>
            <a:cs typeface="Arial" panose="020B0604020202020204" pitchFamily="34" charset="0"/>
          </a:endParaRPr>
        </a:p>
      </dgm:t>
    </dgm:pt>
    <dgm:pt modelId="{FE2954C9-71DC-44BF-A3F9-8C8B9E612F6F}" type="parTrans" cxnId="{B3F1EEAD-312E-4AE1-BE28-0DEA0FF3B196}">
      <dgm:prSet/>
      <dgm:spPr/>
      <dgm:t>
        <a:bodyPr/>
        <a:lstStyle/>
        <a:p>
          <a:endParaRPr lang="es-CL"/>
        </a:p>
      </dgm:t>
    </dgm:pt>
    <dgm:pt modelId="{AE2F0C31-36F1-4D39-8446-8CC7FEBA6629}" type="sibTrans" cxnId="{B3F1EEAD-312E-4AE1-BE28-0DEA0FF3B196}">
      <dgm:prSet/>
      <dgm:spPr/>
      <dgm:t>
        <a:bodyPr/>
        <a:lstStyle/>
        <a:p>
          <a:endParaRPr lang="es-CL"/>
        </a:p>
      </dgm:t>
    </dgm:pt>
    <dgm:pt modelId="{A3FFB516-ABB8-4533-AF68-489585D509D7}">
      <dgm:prSet phldrT="[Texto]"/>
      <dgm:spPr/>
      <dgm:t>
        <a:bodyPr/>
        <a:lstStyle/>
        <a:p>
          <a:r>
            <a:rPr lang="es-ES" dirty="0">
              <a:solidFill>
                <a:schemeClr val="tx1"/>
              </a:solidFill>
              <a:latin typeface="Arial" panose="020B0604020202020204" pitchFamily="34" charset="0"/>
              <a:cs typeface="Arial" panose="020B0604020202020204" pitchFamily="34" charset="0"/>
            </a:rPr>
            <a:t>Derecho </a:t>
          </a:r>
          <a:r>
            <a:rPr lang="es-ES" b="1" u="sng" dirty="0">
              <a:solidFill>
                <a:schemeClr val="tx1"/>
              </a:solidFill>
              <a:latin typeface="Arial" panose="020B0604020202020204" pitchFamily="34" charset="0"/>
              <a:cs typeface="Arial" panose="020B0604020202020204" pitchFamily="34" charset="0"/>
            </a:rPr>
            <a:t>EXCLUSIVO</a:t>
          </a:r>
          <a:r>
            <a:rPr lang="es-ES" u="sng" dirty="0">
              <a:solidFill>
                <a:schemeClr val="tx1"/>
              </a:solidFill>
              <a:latin typeface="Arial" panose="020B0604020202020204" pitchFamily="34" charset="0"/>
              <a:cs typeface="Arial" panose="020B0604020202020204" pitchFamily="34" charset="0"/>
            </a:rPr>
            <a:t> </a:t>
          </a:r>
          <a:r>
            <a:rPr lang="es-ES" u="none" dirty="0">
              <a:solidFill>
                <a:schemeClr val="tx1"/>
              </a:solidFill>
              <a:latin typeface="Arial" panose="020B0604020202020204" pitchFamily="34" charset="0"/>
              <a:cs typeface="Arial" panose="020B0604020202020204" pitchFamily="34" charset="0"/>
            </a:rPr>
            <a:t>de </a:t>
          </a:r>
          <a:r>
            <a:rPr lang="es-ES" dirty="0">
              <a:solidFill>
                <a:schemeClr val="tx1"/>
              </a:solidFill>
              <a:latin typeface="Arial" panose="020B0604020202020204" pitchFamily="34" charset="0"/>
              <a:cs typeface="Arial" panose="020B0604020202020204" pitchFamily="34" charset="0"/>
            </a:rPr>
            <a:t>construir, autorizar y reglamentar la construcción, operación, utilización de </a:t>
          </a:r>
          <a:r>
            <a:rPr lang="es-ES" u="none" dirty="0">
              <a:solidFill>
                <a:schemeClr val="tx1"/>
              </a:solidFill>
              <a:latin typeface="Arial" panose="020B0604020202020204" pitchFamily="34" charset="0"/>
              <a:cs typeface="Arial" panose="020B0604020202020204" pitchFamily="34" charset="0"/>
            </a:rPr>
            <a:t>las islas artificiales, instalaciones y estructuras</a:t>
          </a:r>
          <a:endParaRPr lang="es-CL" u="none" dirty="0"/>
        </a:p>
      </dgm:t>
    </dgm:pt>
    <dgm:pt modelId="{A0F40A44-73FE-4C00-9F50-7882562AE31F}" type="parTrans" cxnId="{01ECA183-EE67-4208-9FCA-74F3094AB488}">
      <dgm:prSet/>
      <dgm:spPr/>
      <dgm:t>
        <a:bodyPr/>
        <a:lstStyle/>
        <a:p>
          <a:endParaRPr lang="es-CL"/>
        </a:p>
      </dgm:t>
    </dgm:pt>
    <dgm:pt modelId="{0EFAF8B8-2EE2-4F7F-9DBC-EBD3B01FC15E}" type="sibTrans" cxnId="{01ECA183-EE67-4208-9FCA-74F3094AB488}">
      <dgm:prSet/>
      <dgm:spPr/>
      <dgm:t>
        <a:bodyPr/>
        <a:lstStyle/>
        <a:p>
          <a:endParaRPr lang="es-CL"/>
        </a:p>
      </dgm:t>
    </dgm:pt>
    <dgm:pt modelId="{CBAFD501-EBB5-4C4F-8B7A-246C01575CAF}">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1000" b="0" i="0" dirty="0">
              <a:latin typeface="Arial" panose="020B0604020202020204" pitchFamily="34" charset="0"/>
              <a:cs typeface="Arial" panose="020B0604020202020204" pitchFamily="34" charset="0"/>
            </a:rPr>
            <a:t>Área situada </a:t>
          </a:r>
          <a:r>
            <a:rPr lang="es-MX" sz="1000" b="0" i="0" u="sng" dirty="0">
              <a:latin typeface="Arial" panose="020B0604020202020204" pitchFamily="34" charset="0"/>
              <a:cs typeface="Arial" panose="020B0604020202020204" pitchFamily="34" charset="0"/>
            </a:rPr>
            <a:t>más allá del mar territorial y adyacente a éste</a:t>
          </a:r>
          <a:r>
            <a:rPr lang="es-MX" sz="1000" b="0" i="0" dirty="0">
              <a:latin typeface="Arial" panose="020B0604020202020204" pitchFamily="34" charset="0"/>
              <a:cs typeface="Arial" panose="020B0604020202020204" pitchFamily="34" charset="0"/>
            </a:rPr>
            <a:t>, sujeta al régimen jurídico específico establecido en esta Parte, de acuerdo con el cual los derechos y la jurisdicción del Estado ribereño y los derechos y libertades de los demás Estados se rigen por las disposiciones pertinentes de esta Convención</a:t>
          </a:r>
          <a:r>
            <a:rPr lang="es-MX" sz="900" b="0" i="0" dirty="0">
              <a:latin typeface="Arial" panose="020B0604020202020204" pitchFamily="34" charset="0"/>
              <a:cs typeface="Arial" panose="020B0604020202020204" pitchFamily="34" charset="0"/>
            </a:rPr>
            <a:t>.</a:t>
          </a:r>
          <a:endParaRPr lang="es-CL" sz="900" dirty="0">
            <a:latin typeface="Arial" panose="020B0604020202020204" pitchFamily="34" charset="0"/>
            <a:cs typeface="Arial" panose="020B0604020202020204" pitchFamily="34" charset="0"/>
          </a:endParaRPr>
        </a:p>
        <a:p>
          <a:pPr marL="0" lvl="0" defTabSz="2889250">
            <a:lnSpc>
              <a:spcPct val="90000"/>
            </a:lnSpc>
            <a:spcBef>
              <a:spcPct val="0"/>
            </a:spcBef>
            <a:spcAft>
              <a:spcPct val="35000"/>
            </a:spcAft>
            <a:buNone/>
          </a:pPr>
          <a:endParaRPr lang="es-CL" sz="900" dirty="0"/>
        </a:p>
      </dgm:t>
    </dgm:pt>
    <dgm:pt modelId="{060C3367-961F-48D6-9B0E-E0A66A557DB7}" type="parTrans" cxnId="{61D88044-CDFD-4A0B-8A24-850F92D27F69}">
      <dgm:prSet/>
      <dgm:spPr/>
      <dgm:t>
        <a:bodyPr/>
        <a:lstStyle/>
        <a:p>
          <a:endParaRPr lang="es-CL"/>
        </a:p>
      </dgm:t>
    </dgm:pt>
    <dgm:pt modelId="{AFB300B1-C92D-4DD7-AA98-EE7548E857EC}" type="sibTrans" cxnId="{61D88044-CDFD-4A0B-8A24-850F92D27F69}">
      <dgm:prSet/>
      <dgm:spPr/>
      <dgm:t>
        <a:bodyPr/>
        <a:lstStyle/>
        <a:p>
          <a:endParaRPr lang="es-CL"/>
        </a:p>
      </dgm:t>
    </dgm:pt>
    <dgm:pt modelId="{0373B3BF-0A88-413C-B858-DE44C1D138B0}">
      <dgm:prSet custT="1"/>
      <dgm:spPr/>
      <dgm:t>
        <a:bodyPr/>
        <a:lstStyle/>
        <a:p>
          <a:r>
            <a:rPr lang="es-ES" sz="1200" dirty="0">
              <a:latin typeface="Arial" panose="020B0604020202020204" pitchFamily="34" charset="0"/>
              <a:cs typeface="Arial" panose="020B0604020202020204" pitchFamily="34" charset="0"/>
            </a:rPr>
            <a:t>Exploración, Explotación, conservación y administración de recursos naturales vivos y no vivos existentes en </a:t>
          </a:r>
          <a:r>
            <a:rPr lang="es-MX" sz="1200" dirty="0">
              <a:latin typeface="Arial" panose="020B0604020202020204" pitchFamily="34" charset="0"/>
              <a:cs typeface="Arial" panose="020B0604020202020204" pitchFamily="34" charset="0"/>
            </a:rPr>
            <a:t>las aguas suprayacentes al lecho y del lecho y el subsuelo del mar</a:t>
          </a:r>
          <a:endParaRPr lang="es-ES" sz="1200" dirty="0">
            <a:latin typeface="Arial" panose="020B0604020202020204" pitchFamily="34" charset="0"/>
            <a:cs typeface="Arial" panose="020B0604020202020204" pitchFamily="34" charset="0"/>
          </a:endParaRPr>
        </a:p>
      </dgm:t>
    </dgm:pt>
    <dgm:pt modelId="{29276E62-CBFB-49C7-8AE4-3783A7B72ACE}" type="parTrans" cxnId="{863FB75A-D071-42D0-B16C-FA9F45F8D480}">
      <dgm:prSet/>
      <dgm:spPr/>
      <dgm:t>
        <a:bodyPr/>
        <a:lstStyle/>
        <a:p>
          <a:endParaRPr lang="es-CL"/>
        </a:p>
      </dgm:t>
    </dgm:pt>
    <dgm:pt modelId="{19DF582D-2944-46A6-9F21-10C93813CBF2}" type="sibTrans" cxnId="{863FB75A-D071-42D0-B16C-FA9F45F8D480}">
      <dgm:prSet/>
      <dgm:spPr/>
      <dgm:t>
        <a:bodyPr/>
        <a:lstStyle/>
        <a:p>
          <a:endParaRPr lang="es-CL"/>
        </a:p>
      </dgm:t>
    </dgm:pt>
    <dgm:pt modelId="{EF42C191-CC8F-40B0-90CF-9AEAB7FD01C8}">
      <dgm:prSet custT="1"/>
      <dgm:spPr/>
      <dgm:t>
        <a:bodyPr/>
        <a:lstStyle/>
        <a:p>
          <a:r>
            <a:rPr lang="es-ES" sz="1200" dirty="0">
              <a:latin typeface="Arial" panose="020B0604020202020204" pitchFamily="34" charset="0"/>
              <a:cs typeface="Arial" panose="020B0604020202020204" pitchFamily="34" charset="0"/>
            </a:rPr>
            <a:t>Establecimiento y utilización  de islas artificiales, instalaciones y estructuras</a:t>
          </a:r>
        </a:p>
      </dgm:t>
    </dgm:pt>
    <dgm:pt modelId="{78FB7720-A551-4ACC-A25B-911952308834}" type="parTrans" cxnId="{D8063FB2-6E24-46E4-A39A-1F4A2D181158}">
      <dgm:prSet/>
      <dgm:spPr/>
      <dgm:t>
        <a:bodyPr/>
        <a:lstStyle/>
        <a:p>
          <a:endParaRPr lang="es-CL"/>
        </a:p>
      </dgm:t>
    </dgm:pt>
    <dgm:pt modelId="{C531648A-1931-4BE4-98B8-E8B565D12D9C}" type="sibTrans" cxnId="{D8063FB2-6E24-46E4-A39A-1F4A2D181158}">
      <dgm:prSet/>
      <dgm:spPr/>
      <dgm:t>
        <a:bodyPr/>
        <a:lstStyle/>
        <a:p>
          <a:endParaRPr lang="es-CL"/>
        </a:p>
      </dgm:t>
    </dgm:pt>
    <dgm:pt modelId="{617D2BA8-4D41-47C6-80F4-FA76DBCB8807}">
      <dgm:prSet custT="1"/>
      <dgm:spPr/>
      <dgm:t>
        <a:bodyPr/>
        <a:lstStyle/>
        <a:p>
          <a:r>
            <a:rPr lang="es-ES" sz="1200" dirty="0">
              <a:latin typeface="Arial" panose="020B0604020202020204" pitchFamily="34" charset="0"/>
              <a:cs typeface="Arial" panose="020B0604020202020204" pitchFamily="34" charset="0"/>
            </a:rPr>
            <a:t>Investigación científica marina</a:t>
          </a:r>
        </a:p>
      </dgm:t>
    </dgm:pt>
    <dgm:pt modelId="{905DDEC8-8099-4480-B1C3-1080462DB58A}" type="parTrans" cxnId="{0FB6B05B-6FAC-434C-8B3E-232D13FEBADD}">
      <dgm:prSet/>
      <dgm:spPr/>
      <dgm:t>
        <a:bodyPr/>
        <a:lstStyle/>
        <a:p>
          <a:endParaRPr lang="es-CL"/>
        </a:p>
      </dgm:t>
    </dgm:pt>
    <dgm:pt modelId="{E00E2333-A66C-4781-A6D3-3BF768CA7A2E}" type="sibTrans" cxnId="{0FB6B05B-6FAC-434C-8B3E-232D13FEBADD}">
      <dgm:prSet/>
      <dgm:spPr/>
      <dgm:t>
        <a:bodyPr/>
        <a:lstStyle/>
        <a:p>
          <a:endParaRPr lang="es-CL"/>
        </a:p>
      </dgm:t>
    </dgm:pt>
    <dgm:pt modelId="{FD2B919C-5CE6-4832-ABA6-AD724772B915}">
      <dgm:prSet custT="1"/>
      <dgm:spPr/>
      <dgm:t>
        <a:bodyPr/>
        <a:lstStyle/>
        <a:p>
          <a:r>
            <a:rPr lang="es-MX" sz="1800" dirty="0">
              <a:latin typeface="Arial" panose="020B0604020202020204" pitchFamily="34" charset="0"/>
              <a:cs typeface="Arial" panose="020B0604020202020204" pitchFamily="34" charset="0"/>
            </a:rPr>
            <a:t>DERECHOS TERCEROS ESTADOS</a:t>
          </a:r>
          <a:endParaRPr lang="es-CL" sz="1800" dirty="0">
            <a:latin typeface="Arial" panose="020B0604020202020204" pitchFamily="34" charset="0"/>
            <a:cs typeface="Arial" panose="020B0604020202020204" pitchFamily="34" charset="0"/>
          </a:endParaRPr>
        </a:p>
      </dgm:t>
    </dgm:pt>
    <dgm:pt modelId="{3F39E020-5308-400A-90EE-E2D540A5DD83}" type="parTrans" cxnId="{ABE2941E-7E7C-4E10-9E02-432452728B06}">
      <dgm:prSet/>
      <dgm:spPr/>
      <dgm:t>
        <a:bodyPr/>
        <a:lstStyle/>
        <a:p>
          <a:endParaRPr lang="es-CL"/>
        </a:p>
      </dgm:t>
    </dgm:pt>
    <dgm:pt modelId="{46B2FD05-562A-4D51-8082-5C54815D0ED7}" type="sibTrans" cxnId="{ABE2941E-7E7C-4E10-9E02-432452728B06}">
      <dgm:prSet/>
      <dgm:spPr/>
      <dgm:t>
        <a:bodyPr/>
        <a:lstStyle/>
        <a:p>
          <a:endParaRPr lang="es-CL"/>
        </a:p>
      </dgm:t>
    </dgm:pt>
    <dgm:pt modelId="{079EEA08-BD75-451D-B3EF-28444CC91CB6}">
      <dgm:prSet/>
      <dgm:spPr/>
      <dgm:t>
        <a:bodyPr/>
        <a:lstStyle/>
        <a:p>
          <a:r>
            <a:rPr lang="es-ES" dirty="0">
              <a:latin typeface="Arial" panose="020B0604020202020204" pitchFamily="34" charset="0"/>
              <a:cs typeface="Arial" panose="020B0604020202020204" pitchFamily="34" charset="0"/>
            </a:rPr>
            <a:t>Libertad de Navegación, sobrevuelo y Libertad tender cables y  tuberías </a:t>
          </a:r>
        </a:p>
      </dgm:t>
    </dgm:pt>
    <dgm:pt modelId="{04069EE7-6E2C-4FA8-818A-2B604E0ED7F0}" type="parTrans" cxnId="{2DA5A2E4-BCE8-4D4E-83CA-87C7246CC026}">
      <dgm:prSet/>
      <dgm:spPr/>
      <dgm:t>
        <a:bodyPr/>
        <a:lstStyle/>
        <a:p>
          <a:endParaRPr lang="es-CL"/>
        </a:p>
      </dgm:t>
    </dgm:pt>
    <dgm:pt modelId="{591AF354-66B3-46C0-9824-CECDF4481BFF}" type="sibTrans" cxnId="{2DA5A2E4-BCE8-4D4E-83CA-87C7246CC026}">
      <dgm:prSet/>
      <dgm:spPr/>
      <dgm:t>
        <a:bodyPr/>
        <a:lstStyle/>
        <a:p>
          <a:endParaRPr lang="es-CL"/>
        </a:p>
      </dgm:t>
    </dgm:pt>
    <dgm:pt modelId="{AA482106-F63D-4ED2-8A00-D75A1B4DDDE7}" type="pres">
      <dgm:prSet presAssocID="{5E298807-5B08-4475-A51C-31A2CF75E62C}" presName="hierChild1" presStyleCnt="0">
        <dgm:presLayoutVars>
          <dgm:orgChart val="1"/>
          <dgm:chPref val="1"/>
          <dgm:dir/>
          <dgm:animOne val="branch"/>
          <dgm:animLvl val="lvl"/>
          <dgm:resizeHandles/>
        </dgm:presLayoutVars>
      </dgm:prSet>
      <dgm:spPr/>
    </dgm:pt>
    <dgm:pt modelId="{BC10D322-6A14-42DF-8DBB-3E75B5B4CB10}" type="pres">
      <dgm:prSet presAssocID="{1BAAA574-9617-4A2C-BCDB-2768D97E9D85}" presName="hierRoot1" presStyleCnt="0">
        <dgm:presLayoutVars>
          <dgm:hierBranch val="init"/>
        </dgm:presLayoutVars>
      </dgm:prSet>
      <dgm:spPr/>
    </dgm:pt>
    <dgm:pt modelId="{0FEBDE21-7ADF-4DFF-AFFC-4FA75330B0C6}" type="pres">
      <dgm:prSet presAssocID="{1BAAA574-9617-4A2C-BCDB-2768D97E9D85}" presName="rootComposite1" presStyleCnt="0"/>
      <dgm:spPr/>
    </dgm:pt>
    <dgm:pt modelId="{2FF8E249-1CB2-4BF4-8237-5BED842ED177}" type="pres">
      <dgm:prSet presAssocID="{1BAAA574-9617-4A2C-BCDB-2768D97E9D85}" presName="rootText1" presStyleLbl="node0" presStyleIdx="0" presStyleCnt="2" custScaleX="91768" custScaleY="50844">
        <dgm:presLayoutVars>
          <dgm:chPref val="3"/>
        </dgm:presLayoutVars>
      </dgm:prSet>
      <dgm:spPr/>
    </dgm:pt>
    <dgm:pt modelId="{71D9D253-4626-485F-907D-D2B59D56AE1C}" type="pres">
      <dgm:prSet presAssocID="{1BAAA574-9617-4A2C-BCDB-2768D97E9D85}" presName="rootConnector1" presStyleLbl="node1" presStyleIdx="0" presStyleCnt="0"/>
      <dgm:spPr/>
    </dgm:pt>
    <dgm:pt modelId="{80C91970-94FE-4EAD-82A1-BE4EA729BFC3}" type="pres">
      <dgm:prSet presAssocID="{1BAAA574-9617-4A2C-BCDB-2768D97E9D85}" presName="hierChild2" presStyleCnt="0"/>
      <dgm:spPr/>
    </dgm:pt>
    <dgm:pt modelId="{ADE043EC-84BE-400A-AC62-F9E00941C510}" type="pres">
      <dgm:prSet presAssocID="{68EA6215-691C-4564-879C-14FC669D6368}" presName="Name37" presStyleLbl="parChTrans1D2" presStyleIdx="0" presStyleCnt="4"/>
      <dgm:spPr/>
    </dgm:pt>
    <dgm:pt modelId="{805B2B60-F187-4982-8854-EE3548101A38}" type="pres">
      <dgm:prSet presAssocID="{F9FDC88F-EBC8-4BF1-BD56-FF01CAB84FF7}" presName="hierRoot2" presStyleCnt="0">
        <dgm:presLayoutVars>
          <dgm:hierBranch val="init"/>
        </dgm:presLayoutVars>
      </dgm:prSet>
      <dgm:spPr/>
    </dgm:pt>
    <dgm:pt modelId="{7B4BFA3F-92DD-439C-A3FF-801A0577F862}" type="pres">
      <dgm:prSet presAssocID="{F9FDC88F-EBC8-4BF1-BD56-FF01CAB84FF7}" presName="rootComposite" presStyleCnt="0"/>
      <dgm:spPr/>
    </dgm:pt>
    <dgm:pt modelId="{9FBB1023-8374-4116-926C-DA3A38BB9482}" type="pres">
      <dgm:prSet presAssocID="{F9FDC88F-EBC8-4BF1-BD56-FF01CAB84FF7}" presName="rootText" presStyleLbl="node2" presStyleIdx="0" presStyleCnt="4" custLinFactNeighborX="-2109" custLinFactNeighborY="-1523">
        <dgm:presLayoutVars>
          <dgm:chPref val="3"/>
        </dgm:presLayoutVars>
      </dgm:prSet>
      <dgm:spPr/>
    </dgm:pt>
    <dgm:pt modelId="{EC4E9F53-D618-480F-BE39-7CD6DA79F9AC}" type="pres">
      <dgm:prSet presAssocID="{F9FDC88F-EBC8-4BF1-BD56-FF01CAB84FF7}" presName="rootConnector" presStyleLbl="node2" presStyleIdx="0" presStyleCnt="4"/>
      <dgm:spPr/>
    </dgm:pt>
    <dgm:pt modelId="{032E0643-B80E-4270-AB58-6A0DB4409EF0}" type="pres">
      <dgm:prSet presAssocID="{F9FDC88F-EBC8-4BF1-BD56-FF01CAB84FF7}" presName="hierChild4" presStyleCnt="0"/>
      <dgm:spPr/>
    </dgm:pt>
    <dgm:pt modelId="{6148AD8A-77BC-4B63-BA0F-0EA03896832D}" type="pres">
      <dgm:prSet presAssocID="{29276E62-CBFB-49C7-8AE4-3783A7B72ACE}" presName="Name37" presStyleLbl="parChTrans1D3" presStyleIdx="0" presStyleCnt="4"/>
      <dgm:spPr/>
    </dgm:pt>
    <dgm:pt modelId="{12C22942-7F04-4AC8-B40A-4C83C62D5F3E}" type="pres">
      <dgm:prSet presAssocID="{0373B3BF-0A88-413C-B858-DE44C1D138B0}" presName="hierRoot2" presStyleCnt="0">
        <dgm:presLayoutVars>
          <dgm:hierBranch val="init"/>
        </dgm:presLayoutVars>
      </dgm:prSet>
      <dgm:spPr/>
    </dgm:pt>
    <dgm:pt modelId="{00CB5AC3-2ABD-4106-8851-0FD2DA518AA1}" type="pres">
      <dgm:prSet presAssocID="{0373B3BF-0A88-413C-B858-DE44C1D138B0}" presName="rootComposite" presStyleCnt="0"/>
      <dgm:spPr/>
    </dgm:pt>
    <dgm:pt modelId="{8E2A2870-32BD-4EB9-AD71-F85943CA8692}" type="pres">
      <dgm:prSet presAssocID="{0373B3BF-0A88-413C-B858-DE44C1D138B0}" presName="rootText" presStyleLbl="node3" presStyleIdx="0" presStyleCnt="4" custScaleY="163821" custLinFactNeighborX="-613" custLinFactNeighborY="2600">
        <dgm:presLayoutVars>
          <dgm:chPref val="3"/>
        </dgm:presLayoutVars>
      </dgm:prSet>
      <dgm:spPr/>
    </dgm:pt>
    <dgm:pt modelId="{53A17102-7701-44CC-A963-6DAB69C1AD86}" type="pres">
      <dgm:prSet presAssocID="{0373B3BF-0A88-413C-B858-DE44C1D138B0}" presName="rootConnector" presStyleLbl="node3" presStyleIdx="0" presStyleCnt="4"/>
      <dgm:spPr/>
    </dgm:pt>
    <dgm:pt modelId="{A90D757B-D4F2-479A-AF9E-B43369D094F1}" type="pres">
      <dgm:prSet presAssocID="{0373B3BF-0A88-413C-B858-DE44C1D138B0}" presName="hierChild4" presStyleCnt="0"/>
      <dgm:spPr/>
    </dgm:pt>
    <dgm:pt modelId="{ADC2AF1E-2306-4735-8558-FE6D12C72D17}" type="pres">
      <dgm:prSet presAssocID="{0373B3BF-0A88-413C-B858-DE44C1D138B0}" presName="hierChild5" presStyleCnt="0"/>
      <dgm:spPr/>
    </dgm:pt>
    <dgm:pt modelId="{756D4326-2D81-4240-BABE-67F32740218E}" type="pres">
      <dgm:prSet presAssocID="{F9FDC88F-EBC8-4BF1-BD56-FF01CAB84FF7}" presName="hierChild5" presStyleCnt="0"/>
      <dgm:spPr/>
    </dgm:pt>
    <dgm:pt modelId="{96A8A211-5ECE-4EC2-A4C4-E47C83C4D2D4}" type="pres">
      <dgm:prSet presAssocID="{FE2954C9-71DC-44BF-A3F9-8C8B9E612F6F}" presName="Name37" presStyleLbl="parChTrans1D2" presStyleIdx="1" presStyleCnt="4"/>
      <dgm:spPr/>
    </dgm:pt>
    <dgm:pt modelId="{FCAAF46F-72C8-4B98-9F53-8759891C8058}" type="pres">
      <dgm:prSet presAssocID="{49DAEE2F-3ECD-4CD6-82FF-42EC344210F7}" presName="hierRoot2" presStyleCnt="0">
        <dgm:presLayoutVars>
          <dgm:hierBranch val="init"/>
        </dgm:presLayoutVars>
      </dgm:prSet>
      <dgm:spPr/>
    </dgm:pt>
    <dgm:pt modelId="{09682423-EB70-4591-B8AF-40CE1370017D}" type="pres">
      <dgm:prSet presAssocID="{49DAEE2F-3ECD-4CD6-82FF-42EC344210F7}" presName="rootComposite" presStyleCnt="0"/>
      <dgm:spPr/>
    </dgm:pt>
    <dgm:pt modelId="{61FE18F5-D305-4FE7-989B-6EF35EA863CF}" type="pres">
      <dgm:prSet presAssocID="{49DAEE2F-3ECD-4CD6-82FF-42EC344210F7}" presName="rootText" presStyleLbl="node2" presStyleIdx="1" presStyleCnt="4">
        <dgm:presLayoutVars>
          <dgm:chPref val="3"/>
        </dgm:presLayoutVars>
      </dgm:prSet>
      <dgm:spPr/>
    </dgm:pt>
    <dgm:pt modelId="{973EF5A8-5976-43ED-AA62-296F4407B0BA}" type="pres">
      <dgm:prSet presAssocID="{49DAEE2F-3ECD-4CD6-82FF-42EC344210F7}" presName="rootConnector" presStyleLbl="node2" presStyleIdx="1" presStyleCnt="4"/>
      <dgm:spPr/>
    </dgm:pt>
    <dgm:pt modelId="{FF0AF562-ED54-4342-AE72-EF8AA4A27759}" type="pres">
      <dgm:prSet presAssocID="{49DAEE2F-3ECD-4CD6-82FF-42EC344210F7}" presName="hierChild4" presStyleCnt="0"/>
      <dgm:spPr/>
    </dgm:pt>
    <dgm:pt modelId="{F0FC3593-765D-435D-A273-6162BADBAB9C}" type="pres">
      <dgm:prSet presAssocID="{905DDEC8-8099-4480-B1C3-1080462DB58A}" presName="Name37" presStyleLbl="parChTrans1D3" presStyleIdx="1" presStyleCnt="4"/>
      <dgm:spPr/>
    </dgm:pt>
    <dgm:pt modelId="{E8097AFC-4100-448D-9166-275955308F18}" type="pres">
      <dgm:prSet presAssocID="{617D2BA8-4D41-47C6-80F4-FA76DBCB8807}" presName="hierRoot2" presStyleCnt="0">
        <dgm:presLayoutVars>
          <dgm:hierBranch val="init"/>
        </dgm:presLayoutVars>
      </dgm:prSet>
      <dgm:spPr/>
    </dgm:pt>
    <dgm:pt modelId="{60A156A3-5BEF-402B-A911-CE5BB1718B20}" type="pres">
      <dgm:prSet presAssocID="{617D2BA8-4D41-47C6-80F4-FA76DBCB8807}" presName="rootComposite" presStyleCnt="0"/>
      <dgm:spPr/>
    </dgm:pt>
    <dgm:pt modelId="{B9761363-C1DA-4281-97BF-2312309EC219}" type="pres">
      <dgm:prSet presAssocID="{617D2BA8-4D41-47C6-80F4-FA76DBCB8807}" presName="rootText" presStyleLbl="node3" presStyleIdx="1" presStyleCnt="4" custScaleX="92913" custScaleY="58931">
        <dgm:presLayoutVars>
          <dgm:chPref val="3"/>
        </dgm:presLayoutVars>
      </dgm:prSet>
      <dgm:spPr/>
    </dgm:pt>
    <dgm:pt modelId="{B5974978-25AA-433F-9F04-F045C5C6DCC4}" type="pres">
      <dgm:prSet presAssocID="{617D2BA8-4D41-47C6-80F4-FA76DBCB8807}" presName="rootConnector" presStyleLbl="node3" presStyleIdx="1" presStyleCnt="4"/>
      <dgm:spPr/>
    </dgm:pt>
    <dgm:pt modelId="{4FE80288-2B53-4301-8B78-34FF7F5B4297}" type="pres">
      <dgm:prSet presAssocID="{617D2BA8-4D41-47C6-80F4-FA76DBCB8807}" presName="hierChild4" presStyleCnt="0"/>
      <dgm:spPr/>
    </dgm:pt>
    <dgm:pt modelId="{357C5A06-32A4-40B1-A237-E1DD79D52480}" type="pres">
      <dgm:prSet presAssocID="{617D2BA8-4D41-47C6-80F4-FA76DBCB8807}" presName="hierChild5" presStyleCnt="0"/>
      <dgm:spPr/>
    </dgm:pt>
    <dgm:pt modelId="{DDC879E4-5E26-4038-9468-7BEE7305C152}" type="pres">
      <dgm:prSet presAssocID="{78FB7720-A551-4ACC-A25B-911952308834}" presName="Name37" presStyleLbl="parChTrans1D3" presStyleIdx="2" presStyleCnt="4"/>
      <dgm:spPr/>
    </dgm:pt>
    <dgm:pt modelId="{272C16D5-9D13-4F86-9B9E-C404CF7E0A5F}" type="pres">
      <dgm:prSet presAssocID="{EF42C191-CC8F-40B0-90CF-9AEAB7FD01C8}" presName="hierRoot2" presStyleCnt="0">
        <dgm:presLayoutVars>
          <dgm:hierBranch val="init"/>
        </dgm:presLayoutVars>
      </dgm:prSet>
      <dgm:spPr/>
    </dgm:pt>
    <dgm:pt modelId="{3D75AB93-7C06-4A04-98C6-6077A832B324}" type="pres">
      <dgm:prSet presAssocID="{EF42C191-CC8F-40B0-90CF-9AEAB7FD01C8}" presName="rootComposite" presStyleCnt="0"/>
      <dgm:spPr/>
    </dgm:pt>
    <dgm:pt modelId="{4C4C9C44-35C9-41B9-B6AD-74E3DED7F354}" type="pres">
      <dgm:prSet presAssocID="{EF42C191-CC8F-40B0-90CF-9AEAB7FD01C8}" presName="rootText" presStyleLbl="node3" presStyleIdx="2" presStyleCnt="4" custScaleX="98566" custScaleY="64470">
        <dgm:presLayoutVars>
          <dgm:chPref val="3"/>
        </dgm:presLayoutVars>
      </dgm:prSet>
      <dgm:spPr/>
    </dgm:pt>
    <dgm:pt modelId="{3F2E81F2-4767-4D68-9E88-9C5C30A6EF08}" type="pres">
      <dgm:prSet presAssocID="{EF42C191-CC8F-40B0-90CF-9AEAB7FD01C8}" presName="rootConnector" presStyleLbl="node3" presStyleIdx="2" presStyleCnt="4"/>
      <dgm:spPr/>
    </dgm:pt>
    <dgm:pt modelId="{DE9E32CD-4569-4EA8-8CA2-7A96C0326FE1}" type="pres">
      <dgm:prSet presAssocID="{EF42C191-CC8F-40B0-90CF-9AEAB7FD01C8}" presName="hierChild4" presStyleCnt="0"/>
      <dgm:spPr/>
    </dgm:pt>
    <dgm:pt modelId="{07FDCE6C-1E67-43BC-94C6-8E6CBBE60398}" type="pres">
      <dgm:prSet presAssocID="{EF42C191-CC8F-40B0-90CF-9AEAB7FD01C8}" presName="hierChild5" presStyleCnt="0"/>
      <dgm:spPr/>
    </dgm:pt>
    <dgm:pt modelId="{7CA6B8EC-C150-4704-82A5-B4372375F93E}" type="pres">
      <dgm:prSet presAssocID="{49DAEE2F-3ECD-4CD6-82FF-42EC344210F7}" presName="hierChild5" presStyleCnt="0"/>
      <dgm:spPr/>
    </dgm:pt>
    <dgm:pt modelId="{3A9B7852-189E-439C-ABC2-577F70C8BA26}" type="pres">
      <dgm:prSet presAssocID="{A0F40A44-73FE-4C00-9F50-7882562AE31F}" presName="Name37" presStyleLbl="parChTrans1D2" presStyleIdx="2" presStyleCnt="4"/>
      <dgm:spPr/>
    </dgm:pt>
    <dgm:pt modelId="{B3901BEE-7037-4870-8E55-690B7B3FEC61}" type="pres">
      <dgm:prSet presAssocID="{A3FFB516-ABB8-4533-AF68-489585D509D7}" presName="hierRoot2" presStyleCnt="0">
        <dgm:presLayoutVars>
          <dgm:hierBranch val="init"/>
        </dgm:presLayoutVars>
      </dgm:prSet>
      <dgm:spPr/>
    </dgm:pt>
    <dgm:pt modelId="{A5F187F3-0B4A-49D0-A49F-20FE166DA123}" type="pres">
      <dgm:prSet presAssocID="{A3FFB516-ABB8-4533-AF68-489585D509D7}" presName="rootComposite" presStyleCnt="0"/>
      <dgm:spPr/>
    </dgm:pt>
    <dgm:pt modelId="{4664D66C-5269-4A93-A1D9-23F38AC6B5BB}" type="pres">
      <dgm:prSet presAssocID="{A3FFB516-ABB8-4533-AF68-489585D509D7}" presName="rootText" presStyleLbl="node2" presStyleIdx="2" presStyleCnt="4">
        <dgm:presLayoutVars>
          <dgm:chPref val="3"/>
        </dgm:presLayoutVars>
      </dgm:prSet>
      <dgm:spPr/>
    </dgm:pt>
    <dgm:pt modelId="{1AD24897-4B73-417B-98C9-61605EDA4471}" type="pres">
      <dgm:prSet presAssocID="{A3FFB516-ABB8-4533-AF68-489585D509D7}" presName="rootConnector" presStyleLbl="node2" presStyleIdx="2" presStyleCnt="4"/>
      <dgm:spPr/>
    </dgm:pt>
    <dgm:pt modelId="{0188F676-C6D0-438C-8A16-A943318A9023}" type="pres">
      <dgm:prSet presAssocID="{A3FFB516-ABB8-4533-AF68-489585D509D7}" presName="hierChild4" presStyleCnt="0"/>
      <dgm:spPr/>
    </dgm:pt>
    <dgm:pt modelId="{0C924B6B-BFDB-447C-A729-C7F46D4EABFB}" type="pres">
      <dgm:prSet presAssocID="{A3FFB516-ABB8-4533-AF68-489585D509D7}" presName="hierChild5" presStyleCnt="0"/>
      <dgm:spPr/>
    </dgm:pt>
    <dgm:pt modelId="{6014A404-690D-4C93-9601-FB47DCD3AB85}" type="pres">
      <dgm:prSet presAssocID="{3F39E020-5308-400A-90EE-E2D540A5DD83}" presName="Name37" presStyleLbl="parChTrans1D2" presStyleIdx="3" presStyleCnt="4"/>
      <dgm:spPr/>
    </dgm:pt>
    <dgm:pt modelId="{E34ADB4F-230A-4FF4-BDD1-C514BA53ED7F}" type="pres">
      <dgm:prSet presAssocID="{FD2B919C-5CE6-4832-ABA6-AD724772B915}" presName="hierRoot2" presStyleCnt="0">
        <dgm:presLayoutVars>
          <dgm:hierBranch val="init"/>
        </dgm:presLayoutVars>
      </dgm:prSet>
      <dgm:spPr/>
    </dgm:pt>
    <dgm:pt modelId="{49574AC5-03B1-44B5-988F-57C14B099940}" type="pres">
      <dgm:prSet presAssocID="{FD2B919C-5CE6-4832-ABA6-AD724772B915}" presName="rootComposite" presStyleCnt="0"/>
      <dgm:spPr/>
    </dgm:pt>
    <dgm:pt modelId="{480283F0-EEC5-485C-A3A1-FEE4B484C34B}" type="pres">
      <dgm:prSet presAssocID="{FD2B919C-5CE6-4832-ABA6-AD724772B915}" presName="rootText" presStyleLbl="node2" presStyleIdx="3" presStyleCnt="4">
        <dgm:presLayoutVars>
          <dgm:chPref val="3"/>
        </dgm:presLayoutVars>
      </dgm:prSet>
      <dgm:spPr/>
    </dgm:pt>
    <dgm:pt modelId="{A5BA37E3-7C4B-4BA5-901A-9BA66AAA13FC}" type="pres">
      <dgm:prSet presAssocID="{FD2B919C-5CE6-4832-ABA6-AD724772B915}" presName="rootConnector" presStyleLbl="node2" presStyleIdx="3" presStyleCnt="4"/>
      <dgm:spPr/>
    </dgm:pt>
    <dgm:pt modelId="{5D123D37-7DDB-4E5C-A557-2DDD0F09A843}" type="pres">
      <dgm:prSet presAssocID="{FD2B919C-5CE6-4832-ABA6-AD724772B915}" presName="hierChild4" presStyleCnt="0"/>
      <dgm:spPr/>
    </dgm:pt>
    <dgm:pt modelId="{20F5EC4E-1947-40DB-BF9A-17E9692F2239}" type="pres">
      <dgm:prSet presAssocID="{04069EE7-6E2C-4FA8-818A-2B604E0ED7F0}" presName="Name37" presStyleLbl="parChTrans1D3" presStyleIdx="3" presStyleCnt="4"/>
      <dgm:spPr/>
    </dgm:pt>
    <dgm:pt modelId="{25E39086-B477-48D0-88CF-7EB2E41B623C}" type="pres">
      <dgm:prSet presAssocID="{079EEA08-BD75-451D-B3EF-28444CC91CB6}" presName="hierRoot2" presStyleCnt="0">
        <dgm:presLayoutVars>
          <dgm:hierBranch val="init"/>
        </dgm:presLayoutVars>
      </dgm:prSet>
      <dgm:spPr/>
    </dgm:pt>
    <dgm:pt modelId="{BF167345-3AB4-4581-AAEE-A399AF8FA0C3}" type="pres">
      <dgm:prSet presAssocID="{079EEA08-BD75-451D-B3EF-28444CC91CB6}" presName="rootComposite" presStyleCnt="0"/>
      <dgm:spPr/>
    </dgm:pt>
    <dgm:pt modelId="{6CBEE1DA-E2B9-4CEA-8B66-9434E3C5A6D8}" type="pres">
      <dgm:prSet presAssocID="{079EEA08-BD75-451D-B3EF-28444CC91CB6}" presName="rootText" presStyleLbl="node3" presStyleIdx="3" presStyleCnt="4">
        <dgm:presLayoutVars>
          <dgm:chPref val="3"/>
        </dgm:presLayoutVars>
      </dgm:prSet>
      <dgm:spPr/>
    </dgm:pt>
    <dgm:pt modelId="{F9FB73CE-A22B-470F-8CA5-C79DFF318BB9}" type="pres">
      <dgm:prSet presAssocID="{079EEA08-BD75-451D-B3EF-28444CC91CB6}" presName="rootConnector" presStyleLbl="node3" presStyleIdx="3" presStyleCnt="4"/>
      <dgm:spPr/>
    </dgm:pt>
    <dgm:pt modelId="{16A3F4B9-FA2C-43DF-821E-9795B972B999}" type="pres">
      <dgm:prSet presAssocID="{079EEA08-BD75-451D-B3EF-28444CC91CB6}" presName="hierChild4" presStyleCnt="0"/>
      <dgm:spPr/>
    </dgm:pt>
    <dgm:pt modelId="{B8117292-EA3A-4298-8957-BE899DF59411}" type="pres">
      <dgm:prSet presAssocID="{079EEA08-BD75-451D-B3EF-28444CC91CB6}" presName="hierChild5" presStyleCnt="0"/>
      <dgm:spPr/>
    </dgm:pt>
    <dgm:pt modelId="{28D29AC1-B7D8-46E7-8046-DECDC7869B3B}" type="pres">
      <dgm:prSet presAssocID="{FD2B919C-5CE6-4832-ABA6-AD724772B915}" presName="hierChild5" presStyleCnt="0"/>
      <dgm:spPr/>
    </dgm:pt>
    <dgm:pt modelId="{3BDE5DB7-38FE-4830-BD36-051CF6709BA1}" type="pres">
      <dgm:prSet presAssocID="{1BAAA574-9617-4A2C-BCDB-2768D97E9D85}" presName="hierChild3" presStyleCnt="0"/>
      <dgm:spPr/>
    </dgm:pt>
    <dgm:pt modelId="{BECFBF32-F582-4F1E-A1AD-B8B4B98B19B8}" type="pres">
      <dgm:prSet presAssocID="{CBAFD501-EBB5-4C4F-8B7A-246C01575CAF}" presName="hierRoot1" presStyleCnt="0">
        <dgm:presLayoutVars>
          <dgm:hierBranch val="init"/>
        </dgm:presLayoutVars>
      </dgm:prSet>
      <dgm:spPr/>
    </dgm:pt>
    <dgm:pt modelId="{C55371BD-BD8C-4DF6-8DCD-FF7A47504C0E}" type="pres">
      <dgm:prSet presAssocID="{CBAFD501-EBB5-4C4F-8B7A-246C01575CAF}" presName="rootComposite1" presStyleCnt="0"/>
      <dgm:spPr/>
    </dgm:pt>
    <dgm:pt modelId="{3940C083-C369-4359-9F81-4D6508F132C6}" type="pres">
      <dgm:prSet presAssocID="{CBAFD501-EBB5-4C4F-8B7A-246C01575CAF}" presName="rootText1" presStyleLbl="node0" presStyleIdx="1" presStyleCnt="2" custScaleX="151659" custScaleY="138114" custLinFactNeighborX="-13447" custLinFactNeighborY="-88451">
        <dgm:presLayoutVars>
          <dgm:chPref val="3"/>
        </dgm:presLayoutVars>
      </dgm:prSet>
      <dgm:spPr/>
    </dgm:pt>
    <dgm:pt modelId="{396463B0-2D22-4DCD-8AE5-86A8CE0F1AB1}" type="pres">
      <dgm:prSet presAssocID="{CBAFD501-EBB5-4C4F-8B7A-246C01575CAF}" presName="rootConnector1" presStyleLbl="node1" presStyleIdx="0" presStyleCnt="0"/>
      <dgm:spPr/>
    </dgm:pt>
    <dgm:pt modelId="{34664DB4-E405-44F4-9556-14118529BDBA}" type="pres">
      <dgm:prSet presAssocID="{CBAFD501-EBB5-4C4F-8B7A-246C01575CAF}" presName="hierChild2" presStyleCnt="0"/>
      <dgm:spPr/>
    </dgm:pt>
    <dgm:pt modelId="{ACBED4DA-0A1A-49D6-BE66-8354E850B02E}" type="pres">
      <dgm:prSet presAssocID="{CBAFD501-EBB5-4C4F-8B7A-246C01575CAF}" presName="hierChild3" presStyleCnt="0"/>
      <dgm:spPr/>
    </dgm:pt>
  </dgm:ptLst>
  <dgm:cxnLst>
    <dgm:cxn modelId="{F71C1908-C363-47C2-A11F-80C7CF9B24ED}" type="presOf" srcId="{0373B3BF-0A88-413C-B858-DE44C1D138B0}" destId="{8E2A2870-32BD-4EB9-AD71-F85943CA8692}" srcOrd="0" destOrd="0" presId="urn:microsoft.com/office/officeart/2005/8/layout/orgChart1"/>
    <dgm:cxn modelId="{6A41440C-93C5-4CA8-B3A0-7EAD86AC079F}" type="presOf" srcId="{49DAEE2F-3ECD-4CD6-82FF-42EC344210F7}" destId="{973EF5A8-5976-43ED-AA62-296F4407B0BA}" srcOrd="1" destOrd="0" presId="urn:microsoft.com/office/officeart/2005/8/layout/orgChart1"/>
    <dgm:cxn modelId="{08BA7919-C0E4-4050-A319-5EE056D98476}" type="presOf" srcId="{CBAFD501-EBB5-4C4F-8B7A-246C01575CAF}" destId="{3940C083-C369-4359-9F81-4D6508F132C6}" srcOrd="0" destOrd="0" presId="urn:microsoft.com/office/officeart/2005/8/layout/orgChart1"/>
    <dgm:cxn modelId="{390C741E-393C-40FE-88D9-E76FEBEE1B46}" type="presOf" srcId="{F9FDC88F-EBC8-4BF1-BD56-FF01CAB84FF7}" destId="{EC4E9F53-D618-480F-BE39-7CD6DA79F9AC}" srcOrd="1" destOrd="0" presId="urn:microsoft.com/office/officeart/2005/8/layout/orgChart1"/>
    <dgm:cxn modelId="{ABE2941E-7E7C-4E10-9E02-432452728B06}" srcId="{1BAAA574-9617-4A2C-BCDB-2768D97E9D85}" destId="{FD2B919C-5CE6-4832-ABA6-AD724772B915}" srcOrd="3" destOrd="0" parTransId="{3F39E020-5308-400A-90EE-E2D540A5DD83}" sibTransId="{46B2FD05-562A-4D51-8082-5C54815D0ED7}"/>
    <dgm:cxn modelId="{0B525438-0074-4F85-A506-C5C303DDF7B2}" type="presOf" srcId="{1BAAA574-9617-4A2C-BCDB-2768D97E9D85}" destId="{2FF8E249-1CB2-4BF4-8237-5BED842ED177}" srcOrd="0" destOrd="0" presId="urn:microsoft.com/office/officeart/2005/8/layout/orgChart1"/>
    <dgm:cxn modelId="{9715383F-ED03-4059-AF16-DDFBBC75F3DF}" type="presOf" srcId="{5E298807-5B08-4475-A51C-31A2CF75E62C}" destId="{AA482106-F63D-4ED2-8A00-D75A1B4DDDE7}" srcOrd="0" destOrd="0" presId="urn:microsoft.com/office/officeart/2005/8/layout/orgChart1"/>
    <dgm:cxn modelId="{425A1540-C632-4D50-A223-C0C2576FBEC0}" type="presOf" srcId="{FD2B919C-5CE6-4832-ABA6-AD724772B915}" destId="{A5BA37E3-7C4B-4BA5-901A-9BA66AAA13FC}" srcOrd="1" destOrd="0" presId="urn:microsoft.com/office/officeart/2005/8/layout/orgChart1"/>
    <dgm:cxn modelId="{0FB6B05B-6FAC-434C-8B3E-232D13FEBADD}" srcId="{49DAEE2F-3ECD-4CD6-82FF-42EC344210F7}" destId="{617D2BA8-4D41-47C6-80F4-FA76DBCB8807}" srcOrd="0" destOrd="0" parTransId="{905DDEC8-8099-4480-B1C3-1080462DB58A}" sibTransId="{E00E2333-A66C-4781-A6D3-3BF768CA7A2E}"/>
    <dgm:cxn modelId="{61D88044-CDFD-4A0B-8A24-850F92D27F69}" srcId="{5E298807-5B08-4475-A51C-31A2CF75E62C}" destId="{CBAFD501-EBB5-4C4F-8B7A-246C01575CAF}" srcOrd="1" destOrd="0" parTransId="{060C3367-961F-48D6-9B0E-E0A66A557DB7}" sibTransId="{AFB300B1-C92D-4DD7-AA98-EE7548E857EC}"/>
    <dgm:cxn modelId="{D30F7F46-3981-4BCA-8CE0-1A14092CAAD0}" type="presOf" srcId="{EF42C191-CC8F-40B0-90CF-9AEAB7FD01C8}" destId="{3F2E81F2-4767-4D68-9E88-9C5C30A6EF08}" srcOrd="1" destOrd="0" presId="urn:microsoft.com/office/officeart/2005/8/layout/orgChart1"/>
    <dgm:cxn modelId="{F933CB6B-18F9-4EDE-A067-FF87F7D4AD4B}" type="presOf" srcId="{49DAEE2F-3ECD-4CD6-82FF-42EC344210F7}" destId="{61FE18F5-D305-4FE7-989B-6EF35EA863CF}" srcOrd="0" destOrd="0" presId="urn:microsoft.com/office/officeart/2005/8/layout/orgChart1"/>
    <dgm:cxn modelId="{AE61C14F-3D35-44B6-B90E-B8D87BBCAB8A}" type="presOf" srcId="{A3FFB516-ABB8-4533-AF68-489585D509D7}" destId="{1AD24897-4B73-417B-98C9-61605EDA4471}" srcOrd="1" destOrd="0" presId="urn:microsoft.com/office/officeart/2005/8/layout/orgChart1"/>
    <dgm:cxn modelId="{931A1670-55D6-44A2-9C80-FF97624D7B4A}" type="presOf" srcId="{FD2B919C-5CE6-4832-ABA6-AD724772B915}" destId="{480283F0-EEC5-485C-A3A1-FEE4B484C34B}" srcOrd="0" destOrd="0" presId="urn:microsoft.com/office/officeart/2005/8/layout/orgChart1"/>
    <dgm:cxn modelId="{DEB97551-D171-4B9E-9D16-DBCBECEBC259}" type="presOf" srcId="{78FB7720-A551-4ACC-A25B-911952308834}" destId="{DDC879E4-5E26-4038-9468-7BEE7305C152}" srcOrd="0" destOrd="0" presId="urn:microsoft.com/office/officeart/2005/8/layout/orgChart1"/>
    <dgm:cxn modelId="{DB8DD173-3681-42C0-9E92-382C1AACFF1D}" type="presOf" srcId="{CBAFD501-EBB5-4C4F-8B7A-246C01575CAF}" destId="{396463B0-2D22-4DCD-8AE5-86A8CE0F1AB1}" srcOrd="1" destOrd="0" presId="urn:microsoft.com/office/officeart/2005/8/layout/orgChart1"/>
    <dgm:cxn modelId="{EF362175-0890-47C3-A24D-B818F89C65A8}" type="presOf" srcId="{68EA6215-691C-4564-879C-14FC669D6368}" destId="{ADE043EC-84BE-400A-AC62-F9E00941C510}" srcOrd="0" destOrd="0" presId="urn:microsoft.com/office/officeart/2005/8/layout/orgChart1"/>
    <dgm:cxn modelId="{E7563E77-A583-4528-AAFC-1D24AB3E59B0}" type="presOf" srcId="{079EEA08-BD75-451D-B3EF-28444CC91CB6}" destId="{F9FB73CE-A22B-470F-8CA5-C79DFF318BB9}" srcOrd="1" destOrd="0" presId="urn:microsoft.com/office/officeart/2005/8/layout/orgChart1"/>
    <dgm:cxn modelId="{A2AFBB59-889E-4C17-BCDE-37FE7E20AF43}" type="presOf" srcId="{F9FDC88F-EBC8-4BF1-BD56-FF01CAB84FF7}" destId="{9FBB1023-8374-4116-926C-DA3A38BB9482}" srcOrd="0" destOrd="0" presId="urn:microsoft.com/office/officeart/2005/8/layout/orgChart1"/>
    <dgm:cxn modelId="{B8EAEA79-09E5-4206-82E9-0BB29FC8F1F4}" type="presOf" srcId="{04069EE7-6E2C-4FA8-818A-2B604E0ED7F0}" destId="{20F5EC4E-1947-40DB-BF9A-17E9692F2239}" srcOrd="0" destOrd="0" presId="urn:microsoft.com/office/officeart/2005/8/layout/orgChart1"/>
    <dgm:cxn modelId="{863FB75A-D071-42D0-B16C-FA9F45F8D480}" srcId="{F9FDC88F-EBC8-4BF1-BD56-FF01CAB84FF7}" destId="{0373B3BF-0A88-413C-B858-DE44C1D138B0}" srcOrd="0" destOrd="0" parTransId="{29276E62-CBFB-49C7-8AE4-3783A7B72ACE}" sibTransId="{19DF582D-2944-46A6-9F21-10C93813CBF2}"/>
    <dgm:cxn modelId="{2F90E082-7A24-45D1-A08C-4F938FD240F0}" type="presOf" srcId="{3F39E020-5308-400A-90EE-E2D540A5DD83}" destId="{6014A404-690D-4C93-9601-FB47DCD3AB85}" srcOrd="0" destOrd="0" presId="urn:microsoft.com/office/officeart/2005/8/layout/orgChart1"/>
    <dgm:cxn modelId="{01ECA183-EE67-4208-9FCA-74F3094AB488}" srcId="{1BAAA574-9617-4A2C-BCDB-2768D97E9D85}" destId="{A3FFB516-ABB8-4533-AF68-489585D509D7}" srcOrd="2" destOrd="0" parTransId="{A0F40A44-73FE-4C00-9F50-7882562AE31F}" sibTransId="{0EFAF8B8-2EE2-4F7F-9DBC-EBD3B01FC15E}"/>
    <dgm:cxn modelId="{38BAD387-C620-4823-AA4F-73585728F6B7}" type="presOf" srcId="{29276E62-CBFB-49C7-8AE4-3783A7B72ACE}" destId="{6148AD8A-77BC-4B63-BA0F-0EA03896832D}" srcOrd="0" destOrd="0" presId="urn:microsoft.com/office/officeart/2005/8/layout/orgChart1"/>
    <dgm:cxn modelId="{92CAA28B-D299-4182-9274-87A959B6FD47}" type="presOf" srcId="{FE2954C9-71DC-44BF-A3F9-8C8B9E612F6F}" destId="{96A8A211-5ECE-4EC2-A4C4-E47C83C4D2D4}" srcOrd="0" destOrd="0" presId="urn:microsoft.com/office/officeart/2005/8/layout/orgChart1"/>
    <dgm:cxn modelId="{2CC0E58C-4E19-4607-8E63-1651C809FAE5}" type="presOf" srcId="{905DDEC8-8099-4480-B1C3-1080462DB58A}" destId="{F0FC3593-765D-435D-A273-6162BADBAB9C}" srcOrd="0" destOrd="0" presId="urn:microsoft.com/office/officeart/2005/8/layout/orgChart1"/>
    <dgm:cxn modelId="{9800C597-ABE3-4E8F-8D14-CE0BC8223971}" srcId="{5E298807-5B08-4475-A51C-31A2CF75E62C}" destId="{1BAAA574-9617-4A2C-BCDB-2768D97E9D85}" srcOrd="0" destOrd="0" parTransId="{E5F403BA-9382-42D4-9269-3816584D9DCB}" sibTransId="{751952C6-E8EA-49DD-ABEA-539245ED08EE}"/>
    <dgm:cxn modelId="{11CBB69D-57E3-45E7-A1C3-98A162621D7E}" type="presOf" srcId="{0373B3BF-0A88-413C-B858-DE44C1D138B0}" destId="{53A17102-7701-44CC-A963-6DAB69C1AD86}" srcOrd="1" destOrd="0" presId="urn:microsoft.com/office/officeart/2005/8/layout/orgChart1"/>
    <dgm:cxn modelId="{C3D50FA6-CB58-47DF-9E6B-EAAF454373C6}" type="presOf" srcId="{617D2BA8-4D41-47C6-80F4-FA76DBCB8807}" destId="{B9761363-C1DA-4281-97BF-2312309EC219}" srcOrd="0" destOrd="0" presId="urn:microsoft.com/office/officeart/2005/8/layout/orgChart1"/>
    <dgm:cxn modelId="{B3F1EEAD-312E-4AE1-BE28-0DEA0FF3B196}" srcId="{1BAAA574-9617-4A2C-BCDB-2768D97E9D85}" destId="{49DAEE2F-3ECD-4CD6-82FF-42EC344210F7}" srcOrd="1" destOrd="0" parTransId="{FE2954C9-71DC-44BF-A3F9-8C8B9E612F6F}" sibTransId="{AE2F0C31-36F1-4D39-8446-8CC7FEBA6629}"/>
    <dgm:cxn modelId="{D8063FB2-6E24-46E4-A39A-1F4A2D181158}" srcId="{49DAEE2F-3ECD-4CD6-82FF-42EC344210F7}" destId="{EF42C191-CC8F-40B0-90CF-9AEAB7FD01C8}" srcOrd="1" destOrd="0" parTransId="{78FB7720-A551-4ACC-A25B-911952308834}" sibTransId="{C531648A-1931-4BE4-98B8-E8B565D12D9C}"/>
    <dgm:cxn modelId="{B509D9BD-AC28-4CA8-867D-5BA0A46F1AC7}" srcId="{1BAAA574-9617-4A2C-BCDB-2768D97E9D85}" destId="{F9FDC88F-EBC8-4BF1-BD56-FF01CAB84FF7}" srcOrd="0" destOrd="0" parTransId="{68EA6215-691C-4564-879C-14FC669D6368}" sibTransId="{D0680DBF-F376-4992-A0DF-47102B57467D}"/>
    <dgm:cxn modelId="{14DDEED6-977E-4A2E-AA7E-32C28533DF3B}" type="presOf" srcId="{A3FFB516-ABB8-4533-AF68-489585D509D7}" destId="{4664D66C-5269-4A93-A1D9-23F38AC6B5BB}" srcOrd="0" destOrd="0" presId="urn:microsoft.com/office/officeart/2005/8/layout/orgChart1"/>
    <dgm:cxn modelId="{78FBE2D8-41A6-4E74-AC84-AB65AE1642D5}" type="presOf" srcId="{1BAAA574-9617-4A2C-BCDB-2768D97E9D85}" destId="{71D9D253-4626-485F-907D-D2B59D56AE1C}" srcOrd="1" destOrd="0" presId="urn:microsoft.com/office/officeart/2005/8/layout/orgChart1"/>
    <dgm:cxn modelId="{2DA5A2E4-BCE8-4D4E-83CA-87C7246CC026}" srcId="{FD2B919C-5CE6-4832-ABA6-AD724772B915}" destId="{079EEA08-BD75-451D-B3EF-28444CC91CB6}" srcOrd="0" destOrd="0" parTransId="{04069EE7-6E2C-4FA8-818A-2B604E0ED7F0}" sibTransId="{591AF354-66B3-46C0-9824-CECDF4481BFF}"/>
    <dgm:cxn modelId="{E70620E9-F94B-43F6-818D-2A845E03E102}" type="presOf" srcId="{EF42C191-CC8F-40B0-90CF-9AEAB7FD01C8}" destId="{4C4C9C44-35C9-41B9-B6AD-74E3DED7F354}" srcOrd="0" destOrd="0" presId="urn:microsoft.com/office/officeart/2005/8/layout/orgChart1"/>
    <dgm:cxn modelId="{4683ECEA-7C04-4950-851E-D8EAE7376354}" type="presOf" srcId="{A0F40A44-73FE-4C00-9F50-7882562AE31F}" destId="{3A9B7852-189E-439C-ABC2-577F70C8BA26}" srcOrd="0" destOrd="0" presId="urn:microsoft.com/office/officeart/2005/8/layout/orgChart1"/>
    <dgm:cxn modelId="{77F60FF9-ADE7-49F5-91FC-96D30376D472}" type="presOf" srcId="{079EEA08-BD75-451D-B3EF-28444CC91CB6}" destId="{6CBEE1DA-E2B9-4CEA-8B66-9434E3C5A6D8}" srcOrd="0" destOrd="0" presId="urn:microsoft.com/office/officeart/2005/8/layout/orgChart1"/>
    <dgm:cxn modelId="{0ECA7CFF-19B3-4A46-843F-727E1D4E3896}" type="presOf" srcId="{617D2BA8-4D41-47C6-80F4-FA76DBCB8807}" destId="{B5974978-25AA-433F-9F04-F045C5C6DCC4}" srcOrd="1" destOrd="0" presId="urn:microsoft.com/office/officeart/2005/8/layout/orgChart1"/>
    <dgm:cxn modelId="{88DC636A-C6AF-4B14-8BD7-AAE39E6D3880}" type="presParOf" srcId="{AA482106-F63D-4ED2-8A00-D75A1B4DDDE7}" destId="{BC10D322-6A14-42DF-8DBB-3E75B5B4CB10}" srcOrd="0" destOrd="0" presId="urn:microsoft.com/office/officeart/2005/8/layout/orgChart1"/>
    <dgm:cxn modelId="{234729EA-AF11-4BD8-88E3-2D995E2DB280}" type="presParOf" srcId="{BC10D322-6A14-42DF-8DBB-3E75B5B4CB10}" destId="{0FEBDE21-7ADF-4DFF-AFFC-4FA75330B0C6}" srcOrd="0" destOrd="0" presId="urn:microsoft.com/office/officeart/2005/8/layout/orgChart1"/>
    <dgm:cxn modelId="{18A959CD-BDD1-4499-B97B-96EB112B42F7}" type="presParOf" srcId="{0FEBDE21-7ADF-4DFF-AFFC-4FA75330B0C6}" destId="{2FF8E249-1CB2-4BF4-8237-5BED842ED177}" srcOrd="0" destOrd="0" presId="urn:microsoft.com/office/officeart/2005/8/layout/orgChart1"/>
    <dgm:cxn modelId="{8E1518CF-0BA8-4156-96F3-7CD4354F8434}" type="presParOf" srcId="{0FEBDE21-7ADF-4DFF-AFFC-4FA75330B0C6}" destId="{71D9D253-4626-485F-907D-D2B59D56AE1C}" srcOrd="1" destOrd="0" presId="urn:microsoft.com/office/officeart/2005/8/layout/orgChart1"/>
    <dgm:cxn modelId="{DF201AA5-11E8-40C2-B8FF-9B92B19B55D9}" type="presParOf" srcId="{BC10D322-6A14-42DF-8DBB-3E75B5B4CB10}" destId="{80C91970-94FE-4EAD-82A1-BE4EA729BFC3}" srcOrd="1" destOrd="0" presId="urn:microsoft.com/office/officeart/2005/8/layout/orgChart1"/>
    <dgm:cxn modelId="{2B9AAD21-55B2-47DB-9358-616149E37D02}" type="presParOf" srcId="{80C91970-94FE-4EAD-82A1-BE4EA729BFC3}" destId="{ADE043EC-84BE-400A-AC62-F9E00941C510}" srcOrd="0" destOrd="0" presId="urn:microsoft.com/office/officeart/2005/8/layout/orgChart1"/>
    <dgm:cxn modelId="{092E2742-FC41-4CF7-A1B3-642EBA7BD25E}" type="presParOf" srcId="{80C91970-94FE-4EAD-82A1-BE4EA729BFC3}" destId="{805B2B60-F187-4982-8854-EE3548101A38}" srcOrd="1" destOrd="0" presId="urn:microsoft.com/office/officeart/2005/8/layout/orgChart1"/>
    <dgm:cxn modelId="{86C1F528-68ED-4B0F-BC81-A9F807C58B7E}" type="presParOf" srcId="{805B2B60-F187-4982-8854-EE3548101A38}" destId="{7B4BFA3F-92DD-439C-A3FF-801A0577F862}" srcOrd="0" destOrd="0" presId="urn:microsoft.com/office/officeart/2005/8/layout/orgChart1"/>
    <dgm:cxn modelId="{6DC7FC25-98D5-4B20-B283-699FCFBFFF86}" type="presParOf" srcId="{7B4BFA3F-92DD-439C-A3FF-801A0577F862}" destId="{9FBB1023-8374-4116-926C-DA3A38BB9482}" srcOrd="0" destOrd="0" presId="urn:microsoft.com/office/officeart/2005/8/layout/orgChart1"/>
    <dgm:cxn modelId="{76A4A3F8-BCB6-4BBE-8C89-EF16B70E39CC}" type="presParOf" srcId="{7B4BFA3F-92DD-439C-A3FF-801A0577F862}" destId="{EC4E9F53-D618-480F-BE39-7CD6DA79F9AC}" srcOrd="1" destOrd="0" presId="urn:microsoft.com/office/officeart/2005/8/layout/orgChart1"/>
    <dgm:cxn modelId="{0AAE3B56-4683-46DA-9501-2B0178A3F2AC}" type="presParOf" srcId="{805B2B60-F187-4982-8854-EE3548101A38}" destId="{032E0643-B80E-4270-AB58-6A0DB4409EF0}" srcOrd="1" destOrd="0" presId="urn:microsoft.com/office/officeart/2005/8/layout/orgChart1"/>
    <dgm:cxn modelId="{811BDC85-84AF-4E2B-9408-A731D30B309F}" type="presParOf" srcId="{032E0643-B80E-4270-AB58-6A0DB4409EF0}" destId="{6148AD8A-77BC-4B63-BA0F-0EA03896832D}" srcOrd="0" destOrd="0" presId="urn:microsoft.com/office/officeart/2005/8/layout/orgChart1"/>
    <dgm:cxn modelId="{3AE193B3-0AB1-4A3E-A94E-38EBC5C82414}" type="presParOf" srcId="{032E0643-B80E-4270-AB58-6A0DB4409EF0}" destId="{12C22942-7F04-4AC8-B40A-4C83C62D5F3E}" srcOrd="1" destOrd="0" presId="urn:microsoft.com/office/officeart/2005/8/layout/orgChart1"/>
    <dgm:cxn modelId="{2656D648-818F-4F14-B430-6A424EA18DCC}" type="presParOf" srcId="{12C22942-7F04-4AC8-B40A-4C83C62D5F3E}" destId="{00CB5AC3-2ABD-4106-8851-0FD2DA518AA1}" srcOrd="0" destOrd="0" presId="urn:microsoft.com/office/officeart/2005/8/layout/orgChart1"/>
    <dgm:cxn modelId="{C8868CDD-8F10-4BE1-A980-FE65062DD087}" type="presParOf" srcId="{00CB5AC3-2ABD-4106-8851-0FD2DA518AA1}" destId="{8E2A2870-32BD-4EB9-AD71-F85943CA8692}" srcOrd="0" destOrd="0" presId="urn:microsoft.com/office/officeart/2005/8/layout/orgChart1"/>
    <dgm:cxn modelId="{D4F8B1AE-B540-40BA-86B0-0A22CBD7AB3B}" type="presParOf" srcId="{00CB5AC3-2ABD-4106-8851-0FD2DA518AA1}" destId="{53A17102-7701-44CC-A963-6DAB69C1AD86}" srcOrd="1" destOrd="0" presId="urn:microsoft.com/office/officeart/2005/8/layout/orgChart1"/>
    <dgm:cxn modelId="{B85DCD2B-B060-4E2B-AA5B-094D9DF1E9EF}" type="presParOf" srcId="{12C22942-7F04-4AC8-B40A-4C83C62D5F3E}" destId="{A90D757B-D4F2-479A-AF9E-B43369D094F1}" srcOrd="1" destOrd="0" presId="urn:microsoft.com/office/officeart/2005/8/layout/orgChart1"/>
    <dgm:cxn modelId="{2A957621-BE0C-4C59-91F8-C8F8A52127BB}" type="presParOf" srcId="{12C22942-7F04-4AC8-B40A-4C83C62D5F3E}" destId="{ADC2AF1E-2306-4735-8558-FE6D12C72D17}" srcOrd="2" destOrd="0" presId="urn:microsoft.com/office/officeart/2005/8/layout/orgChart1"/>
    <dgm:cxn modelId="{207AC99A-EACF-47BE-89A3-CB6D690FE5DC}" type="presParOf" srcId="{805B2B60-F187-4982-8854-EE3548101A38}" destId="{756D4326-2D81-4240-BABE-67F32740218E}" srcOrd="2" destOrd="0" presId="urn:microsoft.com/office/officeart/2005/8/layout/orgChart1"/>
    <dgm:cxn modelId="{AC59DB58-B049-4F98-B040-D1DC434E0A4B}" type="presParOf" srcId="{80C91970-94FE-4EAD-82A1-BE4EA729BFC3}" destId="{96A8A211-5ECE-4EC2-A4C4-E47C83C4D2D4}" srcOrd="2" destOrd="0" presId="urn:microsoft.com/office/officeart/2005/8/layout/orgChart1"/>
    <dgm:cxn modelId="{B94F885B-35E0-4B57-A01C-FA3DDD866A85}" type="presParOf" srcId="{80C91970-94FE-4EAD-82A1-BE4EA729BFC3}" destId="{FCAAF46F-72C8-4B98-9F53-8759891C8058}" srcOrd="3" destOrd="0" presId="urn:microsoft.com/office/officeart/2005/8/layout/orgChart1"/>
    <dgm:cxn modelId="{8DA87B3B-97EC-44E1-94AC-D025F9C5EE5F}" type="presParOf" srcId="{FCAAF46F-72C8-4B98-9F53-8759891C8058}" destId="{09682423-EB70-4591-B8AF-40CE1370017D}" srcOrd="0" destOrd="0" presId="urn:microsoft.com/office/officeart/2005/8/layout/orgChart1"/>
    <dgm:cxn modelId="{BAB79BC1-55F2-4728-A224-9AB6814442FA}" type="presParOf" srcId="{09682423-EB70-4591-B8AF-40CE1370017D}" destId="{61FE18F5-D305-4FE7-989B-6EF35EA863CF}" srcOrd="0" destOrd="0" presId="urn:microsoft.com/office/officeart/2005/8/layout/orgChart1"/>
    <dgm:cxn modelId="{DCFC014B-CDC4-4209-B52C-26A5B23968C3}" type="presParOf" srcId="{09682423-EB70-4591-B8AF-40CE1370017D}" destId="{973EF5A8-5976-43ED-AA62-296F4407B0BA}" srcOrd="1" destOrd="0" presId="urn:microsoft.com/office/officeart/2005/8/layout/orgChart1"/>
    <dgm:cxn modelId="{8DE3CA78-C453-4254-BFFE-83C5554C8092}" type="presParOf" srcId="{FCAAF46F-72C8-4B98-9F53-8759891C8058}" destId="{FF0AF562-ED54-4342-AE72-EF8AA4A27759}" srcOrd="1" destOrd="0" presId="urn:microsoft.com/office/officeart/2005/8/layout/orgChart1"/>
    <dgm:cxn modelId="{F2DC3034-FC52-41EA-8669-D895AE70CA3B}" type="presParOf" srcId="{FF0AF562-ED54-4342-AE72-EF8AA4A27759}" destId="{F0FC3593-765D-435D-A273-6162BADBAB9C}" srcOrd="0" destOrd="0" presId="urn:microsoft.com/office/officeart/2005/8/layout/orgChart1"/>
    <dgm:cxn modelId="{08D08700-AAB0-4FD9-B32E-334E9A9CC040}" type="presParOf" srcId="{FF0AF562-ED54-4342-AE72-EF8AA4A27759}" destId="{E8097AFC-4100-448D-9166-275955308F18}" srcOrd="1" destOrd="0" presId="urn:microsoft.com/office/officeart/2005/8/layout/orgChart1"/>
    <dgm:cxn modelId="{C66702D0-BEFD-42C1-A016-7C2972307EF6}" type="presParOf" srcId="{E8097AFC-4100-448D-9166-275955308F18}" destId="{60A156A3-5BEF-402B-A911-CE5BB1718B20}" srcOrd="0" destOrd="0" presId="urn:microsoft.com/office/officeart/2005/8/layout/orgChart1"/>
    <dgm:cxn modelId="{296577DE-BE99-48D9-9EF7-471FCD5A51D1}" type="presParOf" srcId="{60A156A3-5BEF-402B-A911-CE5BB1718B20}" destId="{B9761363-C1DA-4281-97BF-2312309EC219}" srcOrd="0" destOrd="0" presId="urn:microsoft.com/office/officeart/2005/8/layout/orgChart1"/>
    <dgm:cxn modelId="{3516D764-BDC7-450D-9C3C-042F15CFD386}" type="presParOf" srcId="{60A156A3-5BEF-402B-A911-CE5BB1718B20}" destId="{B5974978-25AA-433F-9F04-F045C5C6DCC4}" srcOrd="1" destOrd="0" presId="urn:microsoft.com/office/officeart/2005/8/layout/orgChart1"/>
    <dgm:cxn modelId="{CEF56B8F-62FC-4916-AE57-CAFEFF5115B7}" type="presParOf" srcId="{E8097AFC-4100-448D-9166-275955308F18}" destId="{4FE80288-2B53-4301-8B78-34FF7F5B4297}" srcOrd="1" destOrd="0" presId="urn:microsoft.com/office/officeart/2005/8/layout/orgChart1"/>
    <dgm:cxn modelId="{45952EFE-9839-4585-A8D2-770027EB1680}" type="presParOf" srcId="{E8097AFC-4100-448D-9166-275955308F18}" destId="{357C5A06-32A4-40B1-A237-E1DD79D52480}" srcOrd="2" destOrd="0" presId="urn:microsoft.com/office/officeart/2005/8/layout/orgChart1"/>
    <dgm:cxn modelId="{63D89469-B146-4484-BD32-C731A9CDDA1B}" type="presParOf" srcId="{FF0AF562-ED54-4342-AE72-EF8AA4A27759}" destId="{DDC879E4-5E26-4038-9468-7BEE7305C152}" srcOrd="2" destOrd="0" presId="urn:microsoft.com/office/officeart/2005/8/layout/orgChart1"/>
    <dgm:cxn modelId="{2BF2D7DD-6F02-4252-A5E6-92109E5AB66D}" type="presParOf" srcId="{FF0AF562-ED54-4342-AE72-EF8AA4A27759}" destId="{272C16D5-9D13-4F86-9B9E-C404CF7E0A5F}" srcOrd="3" destOrd="0" presId="urn:microsoft.com/office/officeart/2005/8/layout/orgChart1"/>
    <dgm:cxn modelId="{14D9AB16-7397-4862-8FCE-8AB8F012F3D7}" type="presParOf" srcId="{272C16D5-9D13-4F86-9B9E-C404CF7E0A5F}" destId="{3D75AB93-7C06-4A04-98C6-6077A832B324}" srcOrd="0" destOrd="0" presId="urn:microsoft.com/office/officeart/2005/8/layout/orgChart1"/>
    <dgm:cxn modelId="{7E48A701-ED08-4F3E-ADCB-3ECEFD7E8EB9}" type="presParOf" srcId="{3D75AB93-7C06-4A04-98C6-6077A832B324}" destId="{4C4C9C44-35C9-41B9-B6AD-74E3DED7F354}" srcOrd="0" destOrd="0" presId="urn:microsoft.com/office/officeart/2005/8/layout/orgChart1"/>
    <dgm:cxn modelId="{D32667BB-CD8D-4343-B1FB-1F88E97F992D}" type="presParOf" srcId="{3D75AB93-7C06-4A04-98C6-6077A832B324}" destId="{3F2E81F2-4767-4D68-9E88-9C5C30A6EF08}" srcOrd="1" destOrd="0" presId="urn:microsoft.com/office/officeart/2005/8/layout/orgChart1"/>
    <dgm:cxn modelId="{0A8C3548-08FA-43B4-99BC-A682EBA81B82}" type="presParOf" srcId="{272C16D5-9D13-4F86-9B9E-C404CF7E0A5F}" destId="{DE9E32CD-4569-4EA8-8CA2-7A96C0326FE1}" srcOrd="1" destOrd="0" presId="urn:microsoft.com/office/officeart/2005/8/layout/orgChart1"/>
    <dgm:cxn modelId="{7E340C88-F8A8-47D5-9F2A-E63D06AEB1C9}" type="presParOf" srcId="{272C16D5-9D13-4F86-9B9E-C404CF7E0A5F}" destId="{07FDCE6C-1E67-43BC-94C6-8E6CBBE60398}" srcOrd="2" destOrd="0" presId="urn:microsoft.com/office/officeart/2005/8/layout/orgChart1"/>
    <dgm:cxn modelId="{8B48B160-B48D-459B-AA3A-EC09366DF98D}" type="presParOf" srcId="{FCAAF46F-72C8-4B98-9F53-8759891C8058}" destId="{7CA6B8EC-C150-4704-82A5-B4372375F93E}" srcOrd="2" destOrd="0" presId="urn:microsoft.com/office/officeart/2005/8/layout/orgChart1"/>
    <dgm:cxn modelId="{C9CAFEF5-71EF-444F-8501-06280629A3BD}" type="presParOf" srcId="{80C91970-94FE-4EAD-82A1-BE4EA729BFC3}" destId="{3A9B7852-189E-439C-ABC2-577F70C8BA26}" srcOrd="4" destOrd="0" presId="urn:microsoft.com/office/officeart/2005/8/layout/orgChart1"/>
    <dgm:cxn modelId="{4F47883D-95AB-48F8-9499-22DB64D9E2FA}" type="presParOf" srcId="{80C91970-94FE-4EAD-82A1-BE4EA729BFC3}" destId="{B3901BEE-7037-4870-8E55-690B7B3FEC61}" srcOrd="5" destOrd="0" presId="urn:microsoft.com/office/officeart/2005/8/layout/orgChart1"/>
    <dgm:cxn modelId="{800D7412-BD93-49D1-9EA2-DC4104632B43}" type="presParOf" srcId="{B3901BEE-7037-4870-8E55-690B7B3FEC61}" destId="{A5F187F3-0B4A-49D0-A49F-20FE166DA123}" srcOrd="0" destOrd="0" presId="urn:microsoft.com/office/officeart/2005/8/layout/orgChart1"/>
    <dgm:cxn modelId="{5BB41ED5-8DAD-4413-AAD6-51514AA64E4A}" type="presParOf" srcId="{A5F187F3-0B4A-49D0-A49F-20FE166DA123}" destId="{4664D66C-5269-4A93-A1D9-23F38AC6B5BB}" srcOrd="0" destOrd="0" presId="urn:microsoft.com/office/officeart/2005/8/layout/orgChart1"/>
    <dgm:cxn modelId="{FCE0BEB4-EDE7-45CF-B797-3D367F41277C}" type="presParOf" srcId="{A5F187F3-0B4A-49D0-A49F-20FE166DA123}" destId="{1AD24897-4B73-417B-98C9-61605EDA4471}" srcOrd="1" destOrd="0" presId="urn:microsoft.com/office/officeart/2005/8/layout/orgChart1"/>
    <dgm:cxn modelId="{B325D1AB-178C-43EF-974E-07AA912356E1}" type="presParOf" srcId="{B3901BEE-7037-4870-8E55-690B7B3FEC61}" destId="{0188F676-C6D0-438C-8A16-A943318A9023}" srcOrd="1" destOrd="0" presId="urn:microsoft.com/office/officeart/2005/8/layout/orgChart1"/>
    <dgm:cxn modelId="{D8A4C681-2261-4F33-BA29-AFB3894811E5}" type="presParOf" srcId="{B3901BEE-7037-4870-8E55-690B7B3FEC61}" destId="{0C924B6B-BFDB-447C-A729-C7F46D4EABFB}" srcOrd="2" destOrd="0" presId="urn:microsoft.com/office/officeart/2005/8/layout/orgChart1"/>
    <dgm:cxn modelId="{13704559-0632-45AB-9C5D-9AA8DCDD5C3F}" type="presParOf" srcId="{80C91970-94FE-4EAD-82A1-BE4EA729BFC3}" destId="{6014A404-690D-4C93-9601-FB47DCD3AB85}" srcOrd="6" destOrd="0" presId="urn:microsoft.com/office/officeart/2005/8/layout/orgChart1"/>
    <dgm:cxn modelId="{9A8F38A4-BA36-4781-B905-865B85FCC6CA}" type="presParOf" srcId="{80C91970-94FE-4EAD-82A1-BE4EA729BFC3}" destId="{E34ADB4F-230A-4FF4-BDD1-C514BA53ED7F}" srcOrd="7" destOrd="0" presId="urn:microsoft.com/office/officeart/2005/8/layout/orgChart1"/>
    <dgm:cxn modelId="{F0B16F45-6773-451A-9CE8-BA5416350890}" type="presParOf" srcId="{E34ADB4F-230A-4FF4-BDD1-C514BA53ED7F}" destId="{49574AC5-03B1-44B5-988F-57C14B099940}" srcOrd="0" destOrd="0" presId="urn:microsoft.com/office/officeart/2005/8/layout/orgChart1"/>
    <dgm:cxn modelId="{F90693DC-7ACD-441A-AB85-D95C859679EB}" type="presParOf" srcId="{49574AC5-03B1-44B5-988F-57C14B099940}" destId="{480283F0-EEC5-485C-A3A1-FEE4B484C34B}" srcOrd="0" destOrd="0" presId="urn:microsoft.com/office/officeart/2005/8/layout/orgChart1"/>
    <dgm:cxn modelId="{93325DB9-B4F7-4779-8F36-96249D65A87B}" type="presParOf" srcId="{49574AC5-03B1-44B5-988F-57C14B099940}" destId="{A5BA37E3-7C4B-4BA5-901A-9BA66AAA13FC}" srcOrd="1" destOrd="0" presId="urn:microsoft.com/office/officeart/2005/8/layout/orgChart1"/>
    <dgm:cxn modelId="{6AD355E4-D3FD-4731-BBD8-7EA4695A84B3}" type="presParOf" srcId="{E34ADB4F-230A-4FF4-BDD1-C514BA53ED7F}" destId="{5D123D37-7DDB-4E5C-A557-2DDD0F09A843}" srcOrd="1" destOrd="0" presId="urn:microsoft.com/office/officeart/2005/8/layout/orgChart1"/>
    <dgm:cxn modelId="{B41F78B1-5DF5-4B58-AB6A-435590188B74}" type="presParOf" srcId="{5D123D37-7DDB-4E5C-A557-2DDD0F09A843}" destId="{20F5EC4E-1947-40DB-BF9A-17E9692F2239}" srcOrd="0" destOrd="0" presId="urn:microsoft.com/office/officeart/2005/8/layout/orgChart1"/>
    <dgm:cxn modelId="{7D0DBC3E-5ACA-43E0-8F53-F9244E397C8A}" type="presParOf" srcId="{5D123D37-7DDB-4E5C-A557-2DDD0F09A843}" destId="{25E39086-B477-48D0-88CF-7EB2E41B623C}" srcOrd="1" destOrd="0" presId="urn:microsoft.com/office/officeart/2005/8/layout/orgChart1"/>
    <dgm:cxn modelId="{E7897601-85AA-4EA7-8250-9D9F3241CB23}" type="presParOf" srcId="{25E39086-B477-48D0-88CF-7EB2E41B623C}" destId="{BF167345-3AB4-4581-AAEE-A399AF8FA0C3}" srcOrd="0" destOrd="0" presId="urn:microsoft.com/office/officeart/2005/8/layout/orgChart1"/>
    <dgm:cxn modelId="{5E0281D4-2806-42B2-BE40-D3C5B732FDD3}" type="presParOf" srcId="{BF167345-3AB4-4581-AAEE-A399AF8FA0C3}" destId="{6CBEE1DA-E2B9-4CEA-8B66-9434E3C5A6D8}" srcOrd="0" destOrd="0" presId="urn:microsoft.com/office/officeart/2005/8/layout/orgChart1"/>
    <dgm:cxn modelId="{EE9C68B8-2F00-4E07-A2A9-74A994630490}" type="presParOf" srcId="{BF167345-3AB4-4581-AAEE-A399AF8FA0C3}" destId="{F9FB73CE-A22B-470F-8CA5-C79DFF318BB9}" srcOrd="1" destOrd="0" presId="urn:microsoft.com/office/officeart/2005/8/layout/orgChart1"/>
    <dgm:cxn modelId="{AF6DC919-CC6F-4717-AFB4-F1679B39823B}" type="presParOf" srcId="{25E39086-B477-48D0-88CF-7EB2E41B623C}" destId="{16A3F4B9-FA2C-43DF-821E-9795B972B999}" srcOrd="1" destOrd="0" presId="urn:microsoft.com/office/officeart/2005/8/layout/orgChart1"/>
    <dgm:cxn modelId="{F5946722-F833-442A-8653-09E80C0FF45F}" type="presParOf" srcId="{25E39086-B477-48D0-88CF-7EB2E41B623C}" destId="{B8117292-EA3A-4298-8957-BE899DF59411}" srcOrd="2" destOrd="0" presId="urn:microsoft.com/office/officeart/2005/8/layout/orgChart1"/>
    <dgm:cxn modelId="{A6461A94-F374-41F1-84C8-CA73D94C6BCB}" type="presParOf" srcId="{E34ADB4F-230A-4FF4-BDD1-C514BA53ED7F}" destId="{28D29AC1-B7D8-46E7-8046-DECDC7869B3B}" srcOrd="2" destOrd="0" presId="urn:microsoft.com/office/officeart/2005/8/layout/orgChart1"/>
    <dgm:cxn modelId="{739F9409-7F2E-437D-9024-E9181BF38E73}" type="presParOf" srcId="{BC10D322-6A14-42DF-8DBB-3E75B5B4CB10}" destId="{3BDE5DB7-38FE-4830-BD36-051CF6709BA1}" srcOrd="2" destOrd="0" presId="urn:microsoft.com/office/officeart/2005/8/layout/orgChart1"/>
    <dgm:cxn modelId="{B3E8C87F-F515-4926-8A98-AE3D21DC063D}" type="presParOf" srcId="{AA482106-F63D-4ED2-8A00-D75A1B4DDDE7}" destId="{BECFBF32-F582-4F1E-A1AD-B8B4B98B19B8}" srcOrd="1" destOrd="0" presId="urn:microsoft.com/office/officeart/2005/8/layout/orgChart1"/>
    <dgm:cxn modelId="{297A3366-32D0-4C96-9825-8803D51E876F}" type="presParOf" srcId="{BECFBF32-F582-4F1E-A1AD-B8B4B98B19B8}" destId="{C55371BD-BD8C-4DF6-8DCD-FF7A47504C0E}" srcOrd="0" destOrd="0" presId="urn:microsoft.com/office/officeart/2005/8/layout/orgChart1"/>
    <dgm:cxn modelId="{A5FA58EC-C973-4C0D-82F5-DCFAB5568804}" type="presParOf" srcId="{C55371BD-BD8C-4DF6-8DCD-FF7A47504C0E}" destId="{3940C083-C369-4359-9F81-4D6508F132C6}" srcOrd="0" destOrd="0" presId="urn:microsoft.com/office/officeart/2005/8/layout/orgChart1"/>
    <dgm:cxn modelId="{35D04067-7122-401B-A41D-48C1DB0DEED8}" type="presParOf" srcId="{C55371BD-BD8C-4DF6-8DCD-FF7A47504C0E}" destId="{396463B0-2D22-4DCD-8AE5-86A8CE0F1AB1}" srcOrd="1" destOrd="0" presId="urn:microsoft.com/office/officeart/2005/8/layout/orgChart1"/>
    <dgm:cxn modelId="{F5EC0010-449B-43F4-B11A-B393496F4C70}" type="presParOf" srcId="{BECFBF32-F582-4F1E-A1AD-B8B4B98B19B8}" destId="{34664DB4-E405-44F4-9556-14118529BDBA}" srcOrd="1" destOrd="0" presId="urn:microsoft.com/office/officeart/2005/8/layout/orgChart1"/>
    <dgm:cxn modelId="{78767B54-8AC7-45AB-8260-194941332BCF}" type="presParOf" srcId="{BECFBF32-F582-4F1E-A1AD-B8B4B98B19B8}" destId="{ACBED4DA-0A1A-49D6-BE66-8354E850B02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8FB00AB-11A0-4D0C-961E-4E56DEF8FF3C}" type="doc">
      <dgm:prSet loTypeId="urn:microsoft.com/office/officeart/2005/8/layout/hierarchy1" loCatId="hierarchy" qsTypeId="urn:microsoft.com/office/officeart/2005/8/quickstyle/simple1" qsCatId="simple" csTypeId="urn:microsoft.com/office/officeart/2005/8/colors/accent1_3" csCatId="accent1" phldr="1"/>
      <dgm:spPr/>
      <dgm:t>
        <a:bodyPr/>
        <a:lstStyle/>
        <a:p>
          <a:endParaRPr lang="es-CL"/>
        </a:p>
      </dgm:t>
    </dgm:pt>
    <dgm:pt modelId="{7FC33DA7-3A1C-40D6-B28E-06AD1BD55A56}">
      <dgm:prSet phldrT="[Texto]" custT="1"/>
      <dgm:spPr/>
      <dgm:t>
        <a:bodyPr/>
        <a:lstStyle/>
        <a:p>
          <a:r>
            <a:rPr lang="es-MX" sz="2000" b="1" dirty="0">
              <a:latin typeface="Arial" panose="020B0604020202020204" pitchFamily="34" charset="0"/>
              <a:cs typeface="Arial" panose="020B0604020202020204" pitchFamily="34" charset="0"/>
            </a:rPr>
            <a:t>ALTAMAR</a:t>
          </a:r>
          <a:endParaRPr lang="es-CL" sz="2000" b="1" dirty="0">
            <a:latin typeface="Arial" panose="020B0604020202020204" pitchFamily="34" charset="0"/>
            <a:cs typeface="Arial" panose="020B0604020202020204" pitchFamily="34" charset="0"/>
          </a:endParaRPr>
        </a:p>
      </dgm:t>
    </dgm:pt>
    <dgm:pt modelId="{88E65FFC-F043-4E5B-B4A9-6D9F9144E766}" type="parTrans" cxnId="{8EFBB4F4-2BD0-4C2A-8232-87CD18FACA5C}">
      <dgm:prSet/>
      <dgm:spPr/>
      <dgm:t>
        <a:bodyPr/>
        <a:lstStyle/>
        <a:p>
          <a:endParaRPr lang="es-CL"/>
        </a:p>
      </dgm:t>
    </dgm:pt>
    <dgm:pt modelId="{EFC9D704-1941-415B-8594-9E82AEE08DCC}" type="sibTrans" cxnId="{8EFBB4F4-2BD0-4C2A-8232-87CD18FACA5C}">
      <dgm:prSet/>
      <dgm:spPr/>
      <dgm:t>
        <a:bodyPr/>
        <a:lstStyle/>
        <a:p>
          <a:endParaRPr lang="es-CL"/>
        </a:p>
      </dgm:t>
    </dgm:pt>
    <dgm:pt modelId="{77632AD0-08FC-4A0A-8244-1D0293A79B8B}">
      <dgm:prSet phldrT="[Texto]" custT="1"/>
      <dgm:spPr/>
      <dgm:t>
        <a:bodyPr/>
        <a:lstStyle/>
        <a:p>
          <a:r>
            <a:rPr lang="es-MX" sz="1600" dirty="0">
              <a:latin typeface="Arial" panose="020B0604020202020204" pitchFamily="34" charset="0"/>
              <a:cs typeface="Arial" panose="020B0604020202020204" pitchFamily="34" charset="0"/>
            </a:rPr>
            <a:t>FACULTADES</a:t>
          </a:r>
          <a:endParaRPr lang="es-CL" sz="1600" dirty="0">
            <a:latin typeface="Arial" panose="020B0604020202020204" pitchFamily="34" charset="0"/>
            <a:cs typeface="Arial" panose="020B0604020202020204" pitchFamily="34" charset="0"/>
          </a:endParaRPr>
        </a:p>
      </dgm:t>
    </dgm:pt>
    <dgm:pt modelId="{77064DFE-D064-4E75-9856-BA6A45CAAF56}" type="parTrans" cxnId="{47E2CE59-DA3A-4FCE-978C-FE72599D1271}">
      <dgm:prSet/>
      <dgm:spPr/>
      <dgm:t>
        <a:bodyPr/>
        <a:lstStyle/>
        <a:p>
          <a:endParaRPr lang="es-CL"/>
        </a:p>
      </dgm:t>
    </dgm:pt>
    <dgm:pt modelId="{9D252EF5-AE22-441D-BF18-B4CD289B3DA7}" type="sibTrans" cxnId="{47E2CE59-DA3A-4FCE-978C-FE72599D1271}">
      <dgm:prSet/>
      <dgm:spPr/>
      <dgm:t>
        <a:bodyPr/>
        <a:lstStyle/>
        <a:p>
          <a:endParaRPr lang="es-CL"/>
        </a:p>
      </dgm:t>
    </dgm:pt>
    <dgm:pt modelId="{CF1480ED-B732-4704-A3A5-40C82B522CF6}">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s-MX" sz="1050" dirty="0">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s-MX" sz="1050" dirty="0">
              <a:latin typeface="Arial" panose="020B0604020202020204" pitchFamily="34" charset="0"/>
              <a:cs typeface="Arial" panose="020B0604020202020204" pitchFamily="34" charset="0"/>
            </a:rPr>
            <a:t>Comprende todos los espacios de mar que no están incluidos en la zona económica exclusiva, mar territorial, aguas interiores ni en aguas archipelágicas de los Estados.</a:t>
          </a:r>
          <a:endParaRPr lang="es-CL" sz="1050" dirty="0">
            <a:latin typeface="Arial" panose="020B0604020202020204" pitchFamily="34" charset="0"/>
            <a:cs typeface="Arial" panose="020B0604020202020204" pitchFamily="34" charset="0"/>
          </a:endParaRPr>
        </a:p>
        <a:p>
          <a:pPr marL="0" lvl="0" defTabSz="2444750">
            <a:lnSpc>
              <a:spcPct val="90000"/>
            </a:lnSpc>
            <a:spcBef>
              <a:spcPct val="0"/>
            </a:spcBef>
            <a:spcAft>
              <a:spcPct val="35000"/>
            </a:spcAft>
            <a:buNone/>
          </a:pPr>
          <a:endParaRPr lang="es-CL" sz="1600" dirty="0"/>
        </a:p>
      </dgm:t>
    </dgm:pt>
    <dgm:pt modelId="{2B190B5C-0985-457C-B1E4-BD5C4C6E42B0}" type="parTrans" cxnId="{CEF13334-7440-4F63-8CE4-351388E2F433}">
      <dgm:prSet/>
      <dgm:spPr/>
      <dgm:t>
        <a:bodyPr/>
        <a:lstStyle/>
        <a:p>
          <a:endParaRPr lang="es-CL"/>
        </a:p>
      </dgm:t>
    </dgm:pt>
    <dgm:pt modelId="{66A2EDD4-9B0C-4F9B-93F6-4E9C2CC5E3A1}" type="sibTrans" cxnId="{CEF13334-7440-4F63-8CE4-351388E2F433}">
      <dgm:prSet/>
      <dgm:spPr/>
      <dgm:t>
        <a:bodyPr/>
        <a:lstStyle/>
        <a:p>
          <a:endParaRPr lang="es-CL"/>
        </a:p>
      </dgm:t>
    </dgm:pt>
    <dgm:pt modelId="{A3B67122-A36A-49DF-9F64-722189A0C2F5}">
      <dgm:prSet/>
      <dgm:spPr/>
      <dgm:t>
        <a:bodyPr/>
        <a:lstStyle/>
        <a:p>
          <a:r>
            <a:rPr lang="es-ES_tradnl" altLang="en-US" dirty="0">
              <a:latin typeface="Arial" panose="020B0604020202020204" pitchFamily="34" charset="0"/>
              <a:cs typeface="Arial" panose="020B0604020202020204" pitchFamily="34" charset="0"/>
            </a:rPr>
            <a:t>Libertad de Navegación.</a:t>
          </a:r>
        </a:p>
      </dgm:t>
    </dgm:pt>
    <dgm:pt modelId="{073D6AE8-5A6C-4F7A-A581-BB81C2D0D2BD}" type="parTrans" cxnId="{BEF51AB0-4CE6-4A24-9E1B-BC58E94584BC}">
      <dgm:prSet/>
      <dgm:spPr/>
      <dgm:t>
        <a:bodyPr/>
        <a:lstStyle/>
        <a:p>
          <a:endParaRPr lang="es-CL"/>
        </a:p>
      </dgm:t>
    </dgm:pt>
    <dgm:pt modelId="{468D36F7-5BF7-4DD5-8CDD-208502ABD115}" type="sibTrans" cxnId="{BEF51AB0-4CE6-4A24-9E1B-BC58E94584BC}">
      <dgm:prSet/>
      <dgm:spPr/>
      <dgm:t>
        <a:bodyPr/>
        <a:lstStyle/>
        <a:p>
          <a:endParaRPr lang="es-CL"/>
        </a:p>
      </dgm:t>
    </dgm:pt>
    <dgm:pt modelId="{2300EC81-DAEF-4CF0-8C28-86D9F9337D30}">
      <dgm:prSet/>
      <dgm:spPr/>
      <dgm:t>
        <a:bodyPr/>
        <a:lstStyle/>
        <a:p>
          <a:r>
            <a:rPr lang="es-ES_tradnl" altLang="en-US">
              <a:latin typeface="Arial" panose="020B0604020202020204" pitchFamily="34" charset="0"/>
              <a:cs typeface="Arial" panose="020B0604020202020204" pitchFamily="34" charset="0"/>
            </a:rPr>
            <a:t>Libertad de Sobrevuelo.</a:t>
          </a:r>
          <a:endParaRPr lang="es-ES_tradnl" altLang="en-US" dirty="0">
            <a:latin typeface="Arial" panose="020B0604020202020204" pitchFamily="34" charset="0"/>
            <a:cs typeface="Arial" panose="020B0604020202020204" pitchFamily="34" charset="0"/>
          </a:endParaRPr>
        </a:p>
      </dgm:t>
    </dgm:pt>
    <dgm:pt modelId="{1F06FBAE-6B89-4BCB-BB1C-CE4EE342E800}" type="parTrans" cxnId="{66DFF42B-764A-4FC6-BDD5-EF2C17496AB5}">
      <dgm:prSet/>
      <dgm:spPr/>
      <dgm:t>
        <a:bodyPr/>
        <a:lstStyle/>
        <a:p>
          <a:endParaRPr lang="es-CL"/>
        </a:p>
      </dgm:t>
    </dgm:pt>
    <dgm:pt modelId="{6AECF818-5C4F-4338-964A-F6FB80FE78FA}" type="sibTrans" cxnId="{66DFF42B-764A-4FC6-BDD5-EF2C17496AB5}">
      <dgm:prSet/>
      <dgm:spPr/>
      <dgm:t>
        <a:bodyPr/>
        <a:lstStyle/>
        <a:p>
          <a:endParaRPr lang="es-CL"/>
        </a:p>
      </dgm:t>
    </dgm:pt>
    <dgm:pt modelId="{BEF2F62A-86CF-4FBA-BFA3-383C7510B0E2}">
      <dgm:prSet/>
      <dgm:spPr/>
      <dgm:t>
        <a:bodyPr/>
        <a:lstStyle/>
        <a:p>
          <a:r>
            <a:rPr lang="es-ES_tradnl" altLang="en-US">
              <a:latin typeface="Arial" panose="020B0604020202020204" pitchFamily="34" charset="0"/>
              <a:cs typeface="Arial" panose="020B0604020202020204" pitchFamily="34" charset="0"/>
            </a:rPr>
            <a:t>Libertad para tender cables y tuberías submarinas.</a:t>
          </a:r>
          <a:endParaRPr lang="es-ES_tradnl" altLang="en-US" dirty="0">
            <a:latin typeface="Arial" panose="020B0604020202020204" pitchFamily="34" charset="0"/>
            <a:cs typeface="Arial" panose="020B0604020202020204" pitchFamily="34" charset="0"/>
          </a:endParaRPr>
        </a:p>
      </dgm:t>
    </dgm:pt>
    <dgm:pt modelId="{C46BCE90-F976-418C-983E-DB7CA042F988}" type="parTrans" cxnId="{18E6B378-D0D8-4334-B533-885638F6C908}">
      <dgm:prSet/>
      <dgm:spPr/>
      <dgm:t>
        <a:bodyPr/>
        <a:lstStyle/>
        <a:p>
          <a:endParaRPr lang="es-CL"/>
        </a:p>
      </dgm:t>
    </dgm:pt>
    <dgm:pt modelId="{7446012F-22EF-4FD8-BF83-75413E7B9778}" type="sibTrans" cxnId="{18E6B378-D0D8-4334-B533-885638F6C908}">
      <dgm:prSet/>
      <dgm:spPr/>
      <dgm:t>
        <a:bodyPr/>
        <a:lstStyle/>
        <a:p>
          <a:endParaRPr lang="es-CL"/>
        </a:p>
      </dgm:t>
    </dgm:pt>
    <dgm:pt modelId="{CEE17830-055C-4CB9-88A0-A6AF1636EDEB}">
      <dgm:prSet/>
      <dgm:spPr/>
      <dgm:t>
        <a:bodyPr/>
        <a:lstStyle/>
        <a:p>
          <a:r>
            <a:rPr lang="es-ES_tradnl" altLang="en-US">
              <a:latin typeface="Arial" panose="020B0604020202020204" pitchFamily="34" charset="0"/>
              <a:cs typeface="Arial" panose="020B0604020202020204" pitchFamily="34" charset="0"/>
            </a:rPr>
            <a:t>Libertad para construir islas artificiales y otras instalaciones.</a:t>
          </a:r>
          <a:endParaRPr lang="es-ES_tradnl" altLang="en-US" dirty="0">
            <a:latin typeface="Arial" panose="020B0604020202020204" pitchFamily="34" charset="0"/>
            <a:cs typeface="Arial" panose="020B0604020202020204" pitchFamily="34" charset="0"/>
          </a:endParaRPr>
        </a:p>
      </dgm:t>
    </dgm:pt>
    <dgm:pt modelId="{1A51E050-8207-48A2-9873-A5311B9B74D5}" type="parTrans" cxnId="{75E6DD3A-CE99-4235-A44D-CF877B05A9D6}">
      <dgm:prSet/>
      <dgm:spPr/>
      <dgm:t>
        <a:bodyPr/>
        <a:lstStyle/>
        <a:p>
          <a:endParaRPr lang="es-CL"/>
        </a:p>
      </dgm:t>
    </dgm:pt>
    <dgm:pt modelId="{E100C6EE-831A-4B1D-816A-CC401FB9B939}" type="sibTrans" cxnId="{75E6DD3A-CE99-4235-A44D-CF877B05A9D6}">
      <dgm:prSet/>
      <dgm:spPr/>
      <dgm:t>
        <a:bodyPr/>
        <a:lstStyle/>
        <a:p>
          <a:endParaRPr lang="es-CL"/>
        </a:p>
      </dgm:t>
    </dgm:pt>
    <dgm:pt modelId="{4DCC9415-9BE0-412A-9A10-8E6FE6017726}">
      <dgm:prSet/>
      <dgm:spPr/>
      <dgm:t>
        <a:bodyPr/>
        <a:lstStyle/>
        <a:p>
          <a:r>
            <a:rPr lang="es-ES_tradnl" altLang="en-US">
              <a:latin typeface="Arial" panose="020B0604020202020204" pitchFamily="34" charset="0"/>
              <a:cs typeface="Arial" panose="020B0604020202020204" pitchFamily="34" charset="0"/>
            </a:rPr>
            <a:t>Libertad de Pesca.</a:t>
          </a:r>
          <a:endParaRPr lang="es-ES_tradnl" altLang="en-US" dirty="0">
            <a:latin typeface="Arial" panose="020B0604020202020204" pitchFamily="34" charset="0"/>
            <a:cs typeface="Arial" panose="020B0604020202020204" pitchFamily="34" charset="0"/>
          </a:endParaRPr>
        </a:p>
      </dgm:t>
    </dgm:pt>
    <dgm:pt modelId="{8D3FC3B3-F4B5-48E4-A42C-FBA1B91B7159}" type="parTrans" cxnId="{A38A1D3F-F209-4382-98B4-228D051EC521}">
      <dgm:prSet/>
      <dgm:spPr/>
      <dgm:t>
        <a:bodyPr/>
        <a:lstStyle/>
        <a:p>
          <a:endParaRPr lang="es-CL"/>
        </a:p>
      </dgm:t>
    </dgm:pt>
    <dgm:pt modelId="{353381CA-8E77-4D1B-923E-76595CFFB07F}" type="sibTrans" cxnId="{A38A1D3F-F209-4382-98B4-228D051EC521}">
      <dgm:prSet/>
      <dgm:spPr/>
      <dgm:t>
        <a:bodyPr/>
        <a:lstStyle/>
        <a:p>
          <a:endParaRPr lang="es-CL"/>
        </a:p>
      </dgm:t>
    </dgm:pt>
    <dgm:pt modelId="{1E467BAB-FD90-4A07-8529-E0E83F23CBB3}">
      <dgm:prSet/>
      <dgm:spPr/>
      <dgm:t>
        <a:bodyPr/>
        <a:lstStyle/>
        <a:p>
          <a:r>
            <a:rPr lang="es-ES_tradnl" altLang="en-US">
              <a:latin typeface="Arial" panose="020B0604020202020204" pitchFamily="34" charset="0"/>
              <a:cs typeface="Arial" panose="020B0604020202020204" pitchFamily="34" charset="0"/>
            </a:rPr>
            <a:t>Liberta de Investigación científica.</a:t>
          </a:r>
          <a:endParaRPr lang="es-ES_tradnl" altLang="en-US" dirty="0">
            <a:latin typeface="Arial" panose="020B0604020202020204" pitchFamily="34" charset="0"/>
            <a:cs typeface="Arial" panose="020B0604020202020204" pitchFamily="34" charset="0"/>
          </a:endParaRPr>
        </a:p>
      </dgm:t>
    </dgm:pt>
    <dgm:pt modelId="{6648EDAC-A346-454C-B91C-A9CD96FCAAC5}" type="parTrans" cxnId="{0C7BF159-4C46-4C0D-9B41-16DB4FFA49E3}">
      <dgm:prSet/>
      <dgm:spPr/>
      <dgm:t>
        <a:bodyPr/>
        <a:lstStyle/>
        <a:p>
          <a:endParaRPr lang="es-CL"/>
        </a:p>
      </dgm:t>
    </dgm:pt>
    <dgm:pt modelId="{E18ADAFC-D369-45D4-957E-EB39F8933CE7}" type="sibTrans" cxnId="{0C7BF159-4C46-4C0D-9B41-16DB4FFA49E3}">
      <dgm:prSet/>
      <dgm:spPr/>
      <dgm:t>
        <a:bodyPr/>
        <a:lstStyle/>
        <a:p>
          <a:endParaRPr lang="es-CL"/>
        </a:p>
      </dgm:t>
    </dgm:pt>
    <dgm:pt modelId="{398CF1D8-B52C-43C6-8AFC-435CFECB6613}">
      <dgm:prSet custT="1"/>
      <dgm:spPr/>
      <dgm:t>
        <a:bodyPr/>
        <a:lstStyle/>
        <a:p>
          <a:r>
            <a:rPr lang="es-MX" sz="1200" dirty="0">
              <a:latin typeface="Arial" panose="020B0604020202020204" pitchFamily="34" charset="0"/>
              <a:cs typeface="Arial" panose="020B0604020202020204" pitchFamily="34" charset="0"/>
            </a:rPr>
            <a:t>Abierta a todos los </a:t>
          </a:r>
          <a:r>
            <a:rPr lang="es-MX" sz="1200" dirty="0" err="1">
              <a:latin typeface="Arial" panose="020B0604020202020204" pitchFamily="34" charset="0"/>
              <a:cs typeface="Arial" panose="020B0604020202020204" pitchFamily="34" charset="0"/>
            </a:rPr>
            <a:t>E°</a:t>
          </a:r>
          <a:endParaRPr lang="es-MX" sz="1200" dirty="0">
            <a:latin typeface="Arial" panose="020B0604020202020204" pitchFamily="34" charset="0"/>
            <a:cs typeface="Arial" panose="020B0604020202020204" pitchFamily="34" charset="0"/>
          </a:endParaRPr>
        </a:p>
        <a:p>
          <a:r>
            <a:rPr lang="es-CL" sz="1200" dirty="0">
              <a:latin typeface="Arial" panose="020B0604020202020204" pitchFamily="34" charset="0"/>
              <a:cs typeface="Arial" panose="020B0604020202020204" pitchFamily="34" charset="0"/>
            </a:rPr>
            <a:t>Uso pacífico</a:t>
          </a:r>
        </a:p>
        <a:p>
          <a:r>
            <a:rPr lang="es-CL" sz="1200" dirty="0">
              <a:latin typeface="Arial" panose="020B0604020202020204" pitchFamily="34" charset="0"/>
              <a:cs typeface="Arial" panose="020B0604020202020204" pitchFamily="34" charset="0"/>
            </a:rPr>
            <a:t>Ningún </a:t>
          </a:r>
          <a:r>
            <a:rPr lang="es-CL" sz="1200" dirty="0" err="1">
              <a:latin typeface="Arial" panose="020B0604020202020204" pitchFamily="34" charset="0"/>
              <a:cs typeface="Arial" panose="020B0604020202020204" pitchFamily="34" charset="0"/>
            </a:rPr>
            <a:t>E°</a:t>
          </a:r>
          <a:r>
            <a:rPr lang="es-CL" sz="1200" dirty="0">
              <a:latin typeface="Arial" panose="020B0604020202020204" pitchFamily="34" charset="0"/>
              <a:cs typeface="Arial" panose="020B0604020202020204" pitchFamily="34" charset="0"/>
            </a:rPr>
            <a:t> puede pretender soberanía</a:t>
          </a:r>
          <a:endParaRPr lang="es-CL" sz="1400" dirty="0">
            <a:latin typeface="Arial" panose="020B0604020202020204" pitchFamily="34" charset="0"/>
            <a:cs typeface="Arial" panose="020B0604020202020204" pitchFamily="34" charset="0"/>
          </a:endParaRPr>
        </a:p>
      </dgm:t>
    </dgm:pt>
    <dgm:pt modelId="{F0C277EC-12D6-48D2-8488-B87547488161}" type="parTrans" cxnId="{4A3BBBEB-DD76-4998-A646-8BB6E78BD286}">
      <dgm:prSet/>
      <dgm:spPr/>
      <dgm:t>
        <a:bodyPr/>
        <a:lstStyle/>
        <a:p>
          <a:endParaRPr lang="es-CL"/>
        </a:p>
      </dgm:t>
    </dgm:pt>
    <dgm:pt modelId="{32769ABF-4D5D-4FC3-AED2-B315DCC74CA7}" type="sibTrans" cxnId="{4A3BBBEB-DD76-4998-A646-8BB6E78BD286}">
      <dgm:prSet/>
      <dgm:spPr/>
      <dgm:t>
        <a:bodyPr/>
        <a:lstStyle/>
        <a:p>
          <a:endParaRPr lang="es-CL"/>
        </a:p>
      </dgm:t>
    </dgm:pt>
    <dgm:pt modelId="{73F33CC5-A304-4863-BA2B-9B1D8A540EBE}" type="pres">
      <dgm:prSet presAssocID="{D8FB00AB-11A0-4D0C-961E-4E56DEF8FF3C}" presName="hierChild1" presStyleCnt="0">
        <dgm:presLayoutVars>
          <dgm:chPref val="1"/>
          <dgm:dir/>
          <dgm:animOne val="branch"/>
          <dgm:animLvl val="lvl"/>
          <dgm:resizeHandles/>
        </dgm:presLayoutVars>
      </dgm:prSet>
      <dgm:spPr/>
    </dgm:pt>
    <dgm:pt modelId="{1C764B86-CFA3-43A6-8CEE-FF5ED2610377}" type="pres">
      <dgm:prSet presAssocID="{398CF1D8-B52C-43C6-8AFC-435CFECB6613}" presName="hierRoot1" presStyleCnt="0"/>
      <dgm:spPr/>
    </dgm:pt>
    <dgm:pt modelId="{F4D95820-6723-46C2-A24B-95726FB0BAE0}" type="pres">
      <dgm:prSet presAssocID="{398CF1D8-B52C-43C6-8AFC-435CFECB6613}" presName="composite" presStyleCnt="0"/>
      <dgm:spPr/>
    </dgm:pt>
    <dgm:pt modelId="{5E999808-4A2D-4283-B9C0-00257686F8C5}" type="pres">
      <dgm:prSet presAssocID="{398CF1D8-B52C-43C6-8AFC-435CFECB6613}" presName="background" presStyleLbl="node0" presStyleIdx="0" presStyleCnt="3"/>
      <dgm:spPr/>
    </dgm:pt>
    <dgm:pt modelId="{D0E8F8D2-88CA-4948-B2E4-E29BB792D624}" type="pres">
      <dgm:prSet presAssocID="{398CF1D8-B52C-43C6-8AFC-435CFECB6613}" presName="text" presStyleLbl="fgAcc0" presStyleIdx="0" presStyleCnt="3" custScaleX="125594">
        <dgm:presLayoutVars>
          <dgm:chPref val="3"/>
        </dgm:presLayoutVars>
      </dgm:prSet>
      <dgm:spPr/>
    </dgm:pt>
    <dgm:pt modelId="{0477CB45-4914-4E6E-8E8C-5B3E69AA5764}" type="pres">
      <dgm:prSet presAssocID="{398CF1D8-B52C-43C6-8AFC-435CFECB6613}" presName="hierChild2" presStyleCnt="0"/>
      <dgm:spPr/>
    </dgm:pt>
    <dgm:pt modelId="{A6D48C9E-ED64-42DB-A5C9-65B666968B7A}" type="pres">
      <dgm:prSet presAssocID="{7FC33DA7-3A1C-40D6-B28E-06AD1BD55A56}" presName="hierRoot1" presStyleCnt="0"/>
      <dgm:spPr/>
    </dgm:pt>
    <dgm:pt modelId="{D2D59462-FA47-4671-9F35-5549A16EFDCC}" type="pres">
      <dgm:prSet presAssocID="{7FC33DA7-3A1C-40D6-B28E-06AD1BD55A56}" presName="composite" presStyleCnt="0"/>
      <dgm:spPr/>
    </dgm:pt>
    <dgm:pt modelId="{79566312-4DB3-45BB-881F-45339A6FC565}" type="pres">
      <dgm:prSet presAssocID="{7FC33DA7-3A1C-40D6-B28E-06AD1BD55A56}" presName="background" presStyleLbl="node0" presStyleIdx="1" presStyleCnt="3"/>
      <dgm:spPr/>
    </dgm:pt>
    <dgm:pt modelId="{CDB5A692-7F78-4063-9FEB-E9EA60D71A5F}" type="pres">
      <dgm:prSet presAssocID="{7FC33DA7-3A1C-40D6-B28E-06AD1BD55A56}" presName="text" presStyleLbl="fgAcc0" presStyleIdx="1" presStyleCnt="3">
        <dgm:presLayoutVars>
          <dgm:chPref val="3"/>
        </dgm:presLayoutVars>
      </dgm:prSet>
      <dgm:spPr/>
    </dgm:pt>
    <dgm:pt modelId="{972E5CE4-1CB5-4A0F-A4E5-03F5D76F5EA8}" type="pres">
      <dgm:prSet presAssocID="{7FC33DA7-3A1C-40D6-B28E-06AD1BD55A56}" presName="hierChild2" presStyleCnt="0"/>
      <dgm:spPr/>
    </dgm:pt>
    <dgm:pt modelId="{410F7A65-97A5-4101-9C28-7A70425A687A}" type="pres">
      <dgm:prSet presAssocID="{77064DFE-D064-4E75-9856-BA6A45CAAF56}" presName="Name10" presStyleLbl="parChTrans1D2" presStyleIdx="0" presStyleCnt="1"/>
      <dgm:spPr/>
    </dgm:pt>
    <dgm:pt modelId="{FE384F91-1AF2-4D6A-B16C-D3F955B87C83}" type="pres">
      <dgm:prSet presAssocID="{77632AD0-08FC-4A0A-8244-1D0293A79B8B}" presName="hierRoot2" presStyleCnt="0"/>
      <dgm:spPr/>
    </dgm:pt>
    <dgm:pt modelId="{71F3AD35-60F9-42FD-B34B-6BD0CF1154D8}" type="pres">
      <dgm:prSet presAssocID="{77632AD0-08FC-4A0A-8244-1D0293A79B8B}" presName="composite2" presStyleCnt="0"/>
      <dgm:spPr/>
    </dgm:pt>
    <dgm:pt modelId="{7B723B79-CF6B-4A23-8C99-BD27EDF3B4D8}" type="pres">
      <dgm:prSet presAssocID="{77632AD0-08FC-4A0A-8244-1D0293A79B8B}" presName="background2" presStyleLbl="node2" presStyleIdx="0" presStyleCnt="1"/>
      <dgm:spPr/>
    </dgm:pt>
    <dgm:pt modelId="{29CD40D0-6891-4A36-9326-88ECBF039546}" type="pres">
      <dgm:prSet presAssocID="{77632AD0-08FC-4A0A-8244-1D0293A79B8B}" presName="text2" presStyleLbl="fgAcc2" presStyleIdx="0" presStyleCnt="1">
        <dgm:presLayoutVars>
          <dgm:chPref val="3"/>
        </dgm:presLayoutVars>
      </dgm:prSet>
      <dgm:spPr/>
    </dgm:pt>
    <dgm:pt modelId="{C12C08B2-EBCC-4C5A-9594-785734CA89CE}" type="pres">
      <dgm:prSet presAssocID="{77632AD0-08FC-4A0A-8244-1D0293A79B8B}" presName="hierChild3" presStyleCnt="0"/>
      <dgm:spPr/>
    </dgm:pt>
    <dgm:pt modelId="{7F40A227-4331-4666-866F-3B8875EA346C}" type="pres">
      <dgm:prSet presAssocID="{073D6AE8-5A6C-4F7A-A581-BB81C2D0D2BD}" presName="Name17" presStyleLbl="parChTrans1D3" presStyleIdx="0" presStyleCnt="6"/>
      <dgm:spPr/>
    </dgm:pt>
    <dgm:pt modelId="{5F7A3DC3-5569-48E2-A0BC-571AB028105B}" type="pres">
      <dgm:prSet presAssocID="{A3B67122-A36A-49DF-9F64-722189A0C2F5}" presName="hierRoot3" presStyleCnt="0"/>
      <dgm:spPr/>
    </dgm:pt>
    <dgm:pt modelId="{1CDDC3F2-D045-44BF-B6EC-516F1C93D1DD}" type="pres">
      <dgm:prSet presAssocID="{A3B67122-A36A-49DF-9F64-722189A0C2F5}" presName="composite3" presStyleCnt="0"/>
      <dgm:spPr/>
    </dgm:pt>
    <dgm:pt modelId="{6BB286D8-8C8A-4A9D-9D99-0631C9EC304F}" type="pres">
      <dgm:prSet presAssocID="{A3B67122-A36A-49DF-9F64-722189A0C2F5}" presName="background3" presStyleLbl="node3" presStyleIdx="0" presStyleCnt="6"/>
      <dgm:spPr/>
    </dgm:pt>
    <dgm:pt modelId="{67F1A022-7E8B-46F6-8496-D54C1143E424}" type="pres">
      <dgm:prSet presAssocID="{A3B67122-A36A-49DF-9F64-722189A0C2F5}" presName="text3" presStyleLbl="fgAcc3" presStyleIdx="0" presStyleCnt="6">
        <dgm:presLayoutVars>
          <dgm:chPref val="3"/>
        </dgm:presLayoutVars>
      </dgm:prSet>
      <dgm:spPr/>
    </dgm:pt>
    <dgm:pt modelId="{6E84923E-57C7-440C-AA51-E28B59728B7B}" type="pres">
      <dgm:prSet presAssocID="{A3B67122-A36A-49DF-9F64-722189A0C2F5}" presName="hierChild4" presStyleCnt="0"/>
      <dgm:spPr/>
    </dgm:pt>
    <dgm:pt modelId="{4684860E-4CA0-4FA6-8480-469F141D2876}" type="pres">
      <dgm:prSet presAssocID="{1F06FBAE-6B89-4BCB-BB1C-CE4EE342E800}" presName="Name17" presStyleLbl="parChTrans1D3" presStyleIdx="1" presStyleCnt="6"/>
      <dgm:spPr/>
    </dgm:pt>
    <dgm:pt modelId="{B9AACEB0-928E-4796-B228-C6DB726D0229}" type="pres">
      <dgm:prSet presAssocID="{2300EC81-DAEF-4CF0-8C28-86D9F9337D30}" presName="hierRoot3" presStyleCnt="0"/>
      <dgm:spPr/>
    </dgm:pt>
    <dgm:pt modelId="{769F6258-B222-4130-9C7A-906F2CAD467D}" type="pres">
      <dgm:prSet presAssocID="{2300EC81-DAEF-4CF0-8C28-86D9F9337D30}" presName="composite3" presStyleCnt="0"/>
      <dgm:spPr/>
    </dgm:pt>
    <dgm:pt modelId="{2A1F4D4C-124D-4AFA-984D-44EA1D0E10E4}" type="pres">
      <dgm:prSet presAssocID="{2300EC81-DAEF-4CF0-8C28-86D9F9337D30}" presName="background3" presStyleLbl="node3" presStyleIdx="1" presStyleCnt="6"/>
      <dgm:spPr/>
    </dgm:pt>
    <dgm:pt modelId="{D612EB8C-86B5-4404-B6ED-ECB8CF93ADC7}" type="pres">
      <dgm:prSet presAssocID="{2300EC81-DAEF-4CF0-8C28-86D9F9337D30}" presName="text3" presStyleLbl="fgAcc3" presStyleIdx="1" presStyleCnt="6">
        <dgm:presLayoutVars>
          <dgm:chPref val="3"/>
        </dgm:presLayoutVars>
      </dgm:prSet>
      <dgm:spPr/>
    </dgm:pt>
    <dgm:pt modelId="{AEFB5723-9BA8-4673-87D1-1543E2F4BA8B}" type="pres">
      <dgm:prSet presAssocID="{2300EC81-DAEF-4CF0-8C28-86D9F9337D30}" presName="hierChild4" presStyleCnt="0"/>
      <dgm:spPr/>
    </dgm:pt>
    <dgm:pt modelId="{F581AE20-C14B-46AE-AB76-4B70F36C6CA3}" type="pres">
      <dgm:prSet presAssocID="{C46BCE90-F976-418C-983E-DB7CA042F988}" presName="Name17" presStyleLbl="parChTrans1D3" presStyleIdx="2" presStyleCnt="6"/>
      <dgm:spPr/>
    </dgm:pt>
    <dgm:pt modelId="{D6B1DF6F-3F6A-494A-B92B-7D7A100923E1}" type="pres">
      <dgm:prSet presAssocID="{BEF2F62A-86CF-4FBA-BFA3-383C7510B0E2}" presName="hierRoot3" presStyleCnt="0"/>
      <dgm:spPr/>
    </dgm:pt>
    <dgm:pt modelId="{F29F9A5E-0C99-4AD9-BC1B-F689BD4414F6}" type="pres">
      <dgm:prSet presAssocID="{BEF2F62A-86CF-4FBA-BFA3-383C7510B0E2}" presName="composite3" presStyleCnt="0"/>
      <dgm:spPr/>
    </dgm:pt>
    <dgm:pt modelId="{C8661B86-8218-4B3F-947A-BBBD58160164}" type="pres">
      <dgm:prSet presAssocID="{BEF2F62A-86CF-4FBA-BFA3-383C7510B0E2}" presName="background3" presStyleLbl="node3" presStyleIdx="2" presStyleCnt="6"/>
      <dgm:spPr/>
    </dgm:pt>
    <dgm:pt modelId="{5FF35B38-6009-47D8-8370-F75F53B825BE}" type="pres">
      <dgm:prSet presAssocID="{BEF2F62A-86CF-4FBA-BFA3-383C7510B0E2}" presName="text3" presStyleLbl="fgAcc3" presStyleIdx="2" presStyleCnt="6">
        <dgm:presLayoutVars>
          <dgm:chPref val="3"/>
        </dgm:presLayoutVars>
      </dgm:prSet>
      <dgm:spPr/>
    </dgm:pt>
    <dgm:pt modelId="{34E94345-D470-4878-A782-394B57C90109}" type="pres">
      <dgm:prSet presAssocID="{BEF2F62A-86CF-4FBA-BFA3-383C7510B0E2}" presName="hierChild4" presStyleCnt="0"/>
      <dgm:spPr/>
    </dgm:pt>
    <dgm:pt modelId="{4033868B-140C-4B2D-80DD-5BFD5A30AE85}" type="pres">
      <dgm:prSet presAssocID="{1A51E050-8207-48A2-9873-A5311B9B74D5}" presName="Name17" presStyleLbl="parChTrans1D3" presStyleIdx="3" presStyleCnt="6"/>
      <dgm:spPr/>
    </dgm:pt>
    <dgm:pt modelId="{01D3E812-E875-49AB-86D3-FEB455AF59C6}" type="pres">
      <dgm:prSet presAssocID="{CEE17830-055C-4CB9-88A0-A6AF1636EDEB}" presName="hierRoot3" presStyleCnt="0"/>
      <dgm:spPr/>
    </dgm:pt>
    <dgm:pt modelId="{1D8A8E62-4A91-4390-B9E7-DA75188F324E}" type="pres">
      <dgm:prSet presAssocID="{CEE17830-055C-4CB9-88A0-A6AF1636EDEB}" presName="composite3" presStyleCnt="0"/>
      <dgm:spPr/>
    </dgm:pt>
    <dgm:pt modelId="{6ED1B04A-8039-46A1-94A3-3EDF131E7152}" type="pres">
      <dgm:prSet presAssocID="{CEE17830-055C-4CB9-88A0-A6AF1636EDEB}" presName="background3" presStyleLbl="node3" presStyleIdx="3" presStyleCnt="6"/>
      <dgm:spPr/>
    </dgm:pt>
    <dgm:pt modelId="{5F5BDA1E-01A2-48E3-AD66-9C4EEA155697}" type="pres">
      <dgm:prSet presAssocID="{CEE17830-055C-4CB9-88A0-A6AF1636EDEB}" presName="text3" presStyleLbl="fgAcc3" presStyleIdx="3" presStyleCnt="6">
        <dgm:presLayoutVars>
          <dgm:chPref val="3"/>
        </dgm:presLayoutVars>
      </dgm:prSet>
      <dgm:spPr/>
    </dgm:pt>
    <dgm:pt modelId="{BE4AD371-B75E-4326-9487-DDE9BEA34A20}" type="pres">
      <dgm:prSet presAssocID="{CEE17830-055C-4CB9-88A0-A6AF1636EDEB}" presName="hierChild4" presStyleCnt="0"/>
      <dgm:spPr/>
    </dgm:pt>
    <dgm:pt modelId="{F456FAE4-9222-4975-B24E-8D523BE74B75}" type="pres">
      <dgm:prSet presAssocID="{6648EDAC-A346-454C-B91C-A9CD96FCAAC5}" presName="Name17" presStyleLbl="parChTrans1D3" presStyleIdx="4" presStyleCnt="6"/>
      <dgm:spPr/>
    </dgm:pt>
    <dgm:pt modelId="{D323A916-804A-4E97-973D-AE60DCCC3468}" type="pres">
      <dgm:prSet presAssocID="{1E467BAB-FD90-4A07-8529-E0E83F23CBB3}" presName="hierRoot3" presStyleCnt="0"/>
      <dgm:spPr/>
    </dgm:pt>
    <dgm:pt modelId="{5699DBFA-E3D9-4258-9AA1-607C4D24206F}" type="pres">
      <dgm:prSet presAssocID="{1E467BAB-FD90-4A07-8529-E0E83F23CBB3}" presName="composite3" presStyleCnt="0"/>
      <dgm:spPr/>
    </dgm:pt>
    <dgm:pt modelId="{F3A54CE3-0C59-4B8C-A516-6EBA2149D8CF}" type="pres">
      <dgm:prSet presAssocID="{1E467BAB-FD90-4A07-8529-E0E83F23CBB3}" presName="background3" presStyleLbl="node3" presStyleIdx="4" presStyleCnt="6"/>
      <dgm:spPr/>
    </dgm:pt>
    <dgm:pt modelId="{163240F3-E8C8-4CD8-BAEA-42A96CD6F77C}" type="pres">
      <dgm:prSet presAssocID="{1E467BAB-FD90-4A07-8529-E0E83F23CBB3}" presName="text3" presStyleLbl="fgAcc3" presStyleIdx="4" presStyleCnt="6">
        <dgm:presLayoutVars>
          <dgm:chPref val="3"/>
        </dgm:presLayoutVars>
      </dgm:prSet>
      <dgm:spPr/>
    </dgm:pt>
    <dgm:pt modelId="{CA358B9F-CC08-4621-B644-E2363458CB31}" type="pres">
      <dgm:prSet presAssocID="{1E467BAB-FD90-4A07-8529-E0E83F23CBB3}" presName="hierChild4" presStyleCnt="0"/>
      <dgm:spPr/>
    </dgm:pt>
    <dgm:pt modelId="{38C0096F-6B69-41B0-BD10-6960495FAA14}" type="pres">
      <dgm:prSet presAssocID="{8D3FC3B3-F4B5-48E4-A42C-FBA1B91B7159}" presName="Name17" presStyleLbl="parChTrans1D3" presStyleIdx="5" presStyleCnt="6"/>
      <dgm:spPr/>
    </dgm:pt>
    <dgm:pt modelId="{F42F6B2A-05A4-483F-94F5-756B11A3809F}" type="pres">
      <dgm:prSet presAssocID="{4DCC9415-9BE0-412A-9A10-8E6FE6017726}" presName="hierRoot3" presStyleCnt="0"/>
      <dgm:spPr/>
    </dgm:pt>
    <dgm:pt modelId="{72BB6EDA-B538-441D-A46F-D5B4F4BE1239}" type="pres">
      <dgm:prSet presAssocID="{4DCC9415-9BE0-412A-9A10-8E6FE6017726}" presName="composite3" presStyleCnt="0"/>
      <dgm:spPr/>
    </dgm:pt>
    <dgm:pt modelId="{B01B678E-CBA9-469E-A724-27ED3A83E92F}" type="pres">
      <dgm:prSet presAssocID="{4DCC9415-9BE0-412A-9A10-8E6FE6017726}" presName="background3" presStyleLbl="node3" presStyleIdx="5" presStyleCnt="6"/>
      <dgm:spPr/>
    </dgm:pt>
    <dgm:pt modelId="{FF94D57C-0335-4D28-B998-A0835E2277CB}" type="pres">
      <dgm:prSet presAssocID="{4DCC9415-9BE0-412A-9A10-8E6FE6017726}" presName="text3" presStyleLbl="fgAcc3" presStyleIdx="5" presStyleCnt="6">
        <dgm:presLayoutVars>
          <dgm:chPref val="3"/>
        </dgm:presLayoutVars>
      </dgm:prSet>
      <dgm:spPr/>
    </dgm:pt>
    <dgm:pt modelId="{1C9CD3FB-1F1A-45E4-AF58-A2D9398D188E}" type="pres">
      <dgm:prSet presAssocID="{4DCC9415-9BE0-412A-9A10-8E6FE6017726}" presName="hierChild4" presStyleCnt="0"/>
      <dgm:spPr/>
    </dgm:pt>
    <dgm:pt modelId="{CE9A0FB7-DA7B-4956-A094-78A62D11E079}" type="pres">
      <dgm:prSet presAssocID="{CF1480ED-B732-4704-A3A5-40C82B522CF6}" presName="hierRoot1" presStyleCnt="0"/>
      <dgm:spPr/>
    </dgm:pt>
    <dgm:pt modelId="{AF8FFC99-1465-4D35-80D7-AF639354D5BD}" type="pres">
      <dgm:prSet presAssocID="{CF1480ED-B732-4704-A3A5-40C82B522CF6}" presName="composite" presStyleCnt="0"/>
      <dgm:spPr/>
    </dgm:pt>
    <dgm:pt modelId="{A7F7F1B1-F6D4-48C8-8F0E-CCB84B5EF9B4}" type="pres">
      <dgm:prSet presAssocID="{CF1480ED-B732-4704-A3A5-40C82B522CF6}" presName="background" presStyleLbl="node0" presStyleIdx="2" presStyleCnt="3"/>
      <dgm:spPr/>
    </dgm:pt>
    <dgm:pt modelId="{28D2AA57-89A2-4C8D-9B71-54F0EA7EFD41}" type="pres">
      <dgm:prSet presAssocID="{CF1480ED-B732-4704-A3A5-40C82B522CF6}" presName="text" presStyleLbl="fgAcc0" presStyleIdx="2" presStyleCnt="3" custScaleX="137423" custScaleY="125046">
        <dgm:presLayoutVars>
          <dgm:chPref val="3"/>
        </dgm:presLayoutVars>
      </dgm:prSet>
      <dgm:spPr/>
    </dgm:pt>
    <dgm:pt modelId="{3117108B-4063-4740-A329-6DD72C0C6403}" type="pres">
      <dgm:prSet presAssocID="{CF1480ED-B732-4704-A3A5-40C82B522CF6}" presName="hierChild2" presStyleCnt="0"/>
      <dgm:spPr/>
    </dgm:pt>
  </dgm:ptLst>
  <dgm:cxnLst>
    <dgm:cxn modelId="{E7318308-4A9A-4F15-9C81-125A3D5F0402}" type="presOf" srcId="{BEF2F62A-86CF-4FBA-BFA3-383C7510B0E2}" destId="{5FF35B38-6009-47D8-8370-F75F53B825BE}" srcOrd="0" destOrd="0" presId="urn:microsoft.com/office/officeart/2005/8/layout/hierarchy1"/>
    <dgm:cxn modelId="{66DFF42B-764A-4FC6-BDD5-EF2C17496AB5}" srcId="{77632AD0-08FC-4A0A-8244-1D0293A79B8B}" destId="{2300EC81-DAEF-4CF0-8C28-86D9F9337D30}" srcOrd="1" destOrd="0" parTransId="{1F06FBAE-6B89-4BCB-BB1C-CE4EE342E800}" sibTransId="{6AECF818-5C4F-4338-964A-F6FB80FE78FA}"/>
    <dgm:cxn modelId="{CEF13334-7440-4F63-8CE4-351388E2F433}" srcId="{D8FB00AB-11A0-4D0C-961E-4E56DEF8FF3C}" destId="{CF1480ED-B732-4704-A3A5-40C82B522CF6}" srcOrd="2" destOrd="0" parTransId="{2B190B5C-0985-457C-B1E4-BD5C4C6E42B0}" sibTransId="{66A2EDD4-9B0C-4F9B-93F6-4E9C2CC5E3A1}"/>
    <dgm:cxn modelId="{939B2938-D37F-43D2-8982-29E81CD61572}" type="presOf" srcId="{7FC33DA7-3A1C-40D6-B28E-06AD1BD55A56}" destId="{CDB5A692-7F78-4063-9FEB-E9EA60D71A5F}" srcOrd="0" destOrd="0" presId="urn:microsoft.com/office/officeart/2005/8/layout/hierarchy1"/>
    <dgm:cxn modelId="{1B73743A-F214-4F94-8CB9-B3BF76E769AD}" type="presOf" srcId="{1A51E050-8207-48A2-9873-A5311B9B74D5}" destId="{4033868B-140C-4B2D-80DD-5BFD5A30AE85}" srcOrd="0" destOrd="0" presId="urn:microsoft.com/office/officeart/2005/8/layout/hierarchy1"/>
    <dgm:cxn modelId="{75E6DD3A-CE99-4235-A44D-CF877B05A9D6}" srcId="{77632AD0-08FC-4A0A-8244-1D0293A79B8B}" destId="{CEE17830-055C-4CB9-88A0-A6AF1636EDEB}" srcOrd="3" destOrd="0" parTransId="{1A51E050-8207-48A2-9873-A5311B9B74D5}" sibTransId="{E100C6EE-831A-4B1D-816A-CC401FB9B939}"/>
    <dgm:cxn modelId="{A38A1D3F-F209-4382-98B4-228D051EC521}" srcId="{77632AD0-08FC-4A0A-8244-1D0293A79B8B}" destId="{4DCC9415-9BE0-412A-9A10-8E6FE6017726}" srcOrd="5" destOrd="0" parTransId="{8D3FC3B3-F4B5-48E4-A42C-FBA1B91B7159}" sibTransId="{353381CA-8E77-4D1B-923E-76595CFFB07F}"/>
    <dgm:cxn modelId="{608D3642-0C25-4A7F-ACFC-79D0E27B090C}" type="presOf" srcId="{2300EC81-DAEF-4CF0-8C28-86D9F9337D30}" destId="{D612EB8C-86B5-4404-B6ED-ECB8CF93ADC7}" srcOrd="0" destOrd="0" presId="urn:microsoft.com/office/officeart/2005/8/layout/hierarchy1"/>
    <dgm:cxn modelId="{9717A349-F9A3-4F2E-83A3-B8B384D05E7C}" type="presOf" srcId="{8D3FC3B3-F4B5-48E4-A42C-FBA1B91B7159}" destId="{38C0096F-6B69-41B0-BD10-6960495FAA14}" srcOrd="0" destOrd="0" presId="urn:microsoft.com/office/officeart/2005/8/layout/hierarchy1"/>
    <dgm:cxn modelId="{FCB44E4A-DA70-41C4-A58D-982208ABA32C}" type="presOf" srcId="{CEE17830-055C-4CB9-88A0-A6AF1636EDEB}" destId="{5F5BDA1E-01A2-48E3-AD66-9C4EEA155697}" srcOrd="0" destOrd="0" presId="urn:microsoft.com/office/officeart/2005/8/layout/hierarchy1"/>
    <dgm:cxn modelId="{809C844F-DD7D-4089-916C-40AE1072F297}" type="presOf" srcId="{D8FB00AB-11A0-4D0C-961E-4E56DEF8FF3C}" destId="{73F33CC5-A304-4863-BA2B-9B1D8A540EBE}" srcOrd="0" destOrd="0" presId="urn:microsoft.com/office/officeart/2005/8/layout/hierarchy1"/>
    <dgm:cxn modelId="{18E6B378-D0D8-4334-B533-885638F6C908}" srcId="{77632AD0-08FC-4A0A-8244-1D0293A79B8B}" destId="{BEF2F62A-86CF-4FBA-BFA3-383C7510B0E2}" srcOrd="2" destOrd="0" parTransId="{C46BCE90-F976-418C-983E-DB7CA042F988}" sibTransId="{7446012F-22EF-4FD8-BF83-75413E7B9778}"/>
    <dgm:cxn modelId="{A98ABE78-84DA-4285-A478-6BFF8AE99693}" type="presOf" srcId="{77064DFE-D064-4E75-9856-BA6A45CAAF56}" destId="{410F7A65-97A5-4101-9C28-7A70425A687A}" srcOrd="0" destOrd="0" presId="urn:microsoft.com/office/officeart/2005/8/layout/hierarchy1"/>
    <dgm:cxn modelId="{47E2CE59-DA3A-4FCE-978C-FE72599D1271}" srcId="{7FC33DA7-3A1C-40D6-B28E-06AD1BD55A56}" destId="{77632AD0-08FC-4A0A-8244-1D0293A79B8B}" srcOrd="0" destOrd="0" parTransId="{77064DFE-D064-4E75-9856-BA6A45CAAF56}" sibTransId="{9D252EF5-AE22-441D-BF18-B4CD289B3DA7}"/>
    <dgm:cxn modelId="{0C7BF159-4C46-4C0D-9B41-16DB4FFA49E3}" srcId="{77632AD0-08FC-4A0A-8244-1D0293A79B8B}" destId="{1E467BAB-FD90-4A07-8529-E0E83F23CBB3}" srcOrd="4" destOrd="0" parTransId="{6648EDAC-A346-454C-B91C-A9CD96FCAAC5}" sibTransId="{E18ADAFC-D369-45D4-957E-EB39F8933CE7}"/>
    <dgm:cxn modelId="{3E29FE79-CD0C-4F86-A8A7-0F2381EDF999}" type="presOf" srcId="{77632AD0-08FC-4A0A-8244-1D0293A79B8B}" destId="{29CD40D0-6891-4A36-9326-88ECBF039546}" srcOrd="0" destOrd="0" presId="urn:microsoft.com/office/officeart/2005/8/layout/hierarchy1"/>
    <dgm:cxn modelId="{147D4585-81BC-4F58-99E1-EEB89EDDCDC0}" type="presOf" srcId="{6648EDAC-A346-454C-B91C-A9CD96FCAAC5}" destId="{F456FAE4-9222-4975-B24E-8D523BE74B75}" srcOrd="0" destOrd="0" presId="urn:microsoft.com/office/officeart/2005/8/layout/hierarchy1"/>
    <dgm:cxn modelId="{2D870B88-E2FB-4758-868F-B7678A8E8076}" type="presOf" srcId="{CF1480ED-B732-4704-A3A5-40C82B522CF6}" destId="{28D2AA57-89A2-4C8D-9B71-54F0EA7EFD41}" srcOrd="0" destOrd="0" presId="urn:microsoft.com/office/officeart/2005/8/layout/hierarchy1"/>
    <dgm:cxn modelId="{1348598E-3B9F-49DB-A3BB-7955C0A07DC2}" type="presOf" srcId="{073D6AE8-5A6C-4F7A-A581-BB81C2D0D2BD}" destId="{7F40A227-4331-4666-866F-3B8875EA346C}" srcOrd="0" destOrd="0" presId="urn:microsoft.com/office/officeart/2005/8/layout/hierarchy1"/>
    <dgm:cxn modelId="{F08950A1-E5FA-4B9B-887D-C1F958C13FF2}" type="presOf" srcId="{4DCC9415-9BE0-412A-9A10-8E6FE6017726}" destId="{FF94D57C-0335-4D28-B998-A0835E2277CB}" srcOrd="0" destOrd="0" presId="urn:microsoft.com/office/officeart/2005/8/layout/hierarchy1"/>
    <dgm:cxn modelId="{BEF51AB0-4CE6-4A24-9E1B-BC58E94584BC}" srcId="{77632AD0-08FC-4A0A-8244-1D0293A79B8B}" destId="{A3B67122-A36A-49DF-9F64-722189A0C2F5}" srcOrd="0" destOrd="0" parTransId="{073D6AE8-5A6C-4F7A-A581-BB81C2D0D2BD}" sibTransId="{468D36F7-5BF7-4DD5-8CDD-208502ABD115}"/>
    <dgm:cxn modelId="{EB0518B1-DD88-40E3-B701-4F6E2D10694E}" type="presOf" srcId="{A3B67122-A36A-49DF-9F64-722189A0C2F5}" destId="{67F1A022-7E8B-46F6-8496-D54C1143E424}" srcOrd="0" destOrd="0" presId="urn:microsoft.com/office/officeart/2005/8/layout/hierarchy1"/>
    <dgm:cxn modelId="{781644BD-A653-443E-BEDC-225AC2EB058B}" type="presOf" srcId="{1E467BAB-FD90-4A07-8529-E0E83F23CBB3}" destId="{163240F3-E8C8-4CD8-BAEA-42A96CD6F77C}" srcOrd="0" destOrd="0" presId="urn:microsoft.com/office/officeart/2005/8/layout/hierarchy1"/>
    <dgm:cxn modelId="{1C413DC3-278D-41F1-8C9A-2F36C785A343}" type="presOf" srcId="{1F06FBAE-6B89-4BCB-BB1C-CE4EE342E800}" destId="{4684860E-4CA0-4FA6-8480-469F141D2876}" srcOrd="0" destOrd="0" presId="urn:microsoft.com/office/officeart/2005/8/layout/hierarchy1"/>
    <dgm:cxn modelId="{81F7CFE8-78EF-4D28-BF78-73F645D607DC}" type="presOf" srcId="{C46BCE90-F976-418C-983E-DB7CA042F988}" destId="{F581AE20-C14B-46AE-AB76-4B70F36C6CA3}" srcOrd="0" destOrd="0" presId="urn:microsoft.com/office/officeart/2005/8/layout/hierarchy1"/>
    <dgm:cxn modelId="{4A3BBBEB-DD76-4998-A646-8BB6E78BD286}" srcId="{D8FB00AB-11A0-4D0C-961E-4E56DEF8FF3C}" destId="{398CF1D8-B52C-43C6-8AFC-435CFECB6613}" srcOrd="0" destOrd="0" parTransId="{F0C277EC-12D6-48D2-8488-B87547488161}" sibTransId="{32769ABF-4D5D-4FC3-AED2-B315DCC74CA7}"/>
    <dgm:cxn modelId="{9C94A8EE-5996-4180-9E86-A44D0DF24F79}" type="presOf" srcId="{398CF1D8-B52C-43C6-8AFC-435CFECB6613}" destId="{D0E8F8D2-88CA-4948-B2E4-E29BB792D624}" srcOrd="0" destOrd="0" presId="urn:microsoft.com/office/officeart/2005/8/layout/hierarchy1"/>
    <dgm:cxn modelId="{8EFBB4F4-2BD0-4C2A-8232-87CD18FACA5C}" srcId="{D8FB00AB-11A0-4D0C-961E-4E56DEF8FF3C}" destId="{7FC33DA7-3A1C-40D6-B28E-06AD1BD55A56}" srcOrd="1" destOrd="0" parTransId="{88E65FFC-F043-4E5B-B4A9-6D9F9144E766}" sibTransId="{EFC9D704-1941-415B-8594-9E82AEE08DCC}"/>
    <dgm:cxn modelId="{541C2EA1-4534-4332-96D0-102780BC2AC8}" type="presParOf" srcId="{73F33CC5-A304-4863-BA2B-9B1D8A540EBE}" destId="{1C764B86-CFA3-43A6-8CEE-FF5ED2610377}" srcOrd="0" destOrd="0" presId="urn:microsoft.com/office/officeart/2005/8/layout/hierarchy1"/>
    <dgm:cxn modelId="{66F6D8F1-3AC7-4363-8EF3-108C440B55BA}" type="presParOf" srcId="{1C764B86-CFA3-43A6-8CEE-FF5ED2610377}" destId="{F4D95820-6723-46C2-A24B-95726FB0BAE0}" srcOrd="0" destOrd="0" presId="urn:microsoft.com/office/officeart/2005/8/layout/hierarchy1"/>
    <dgm:cxn modelId="{BD78CDA1-C90A-454F-B00E-482E1637E753}" type="presParOf" srcId="{F4D95820-6723-46C2-A24B-95726FB0BAE0}" destId="{5E999808-4A2D-4283-B9C0-00257686F8C5}" srcOrd="0" destOrd="0" presId="urn:microsoft.com/office/officeart/2005/8/layout/hierarchy1"/>
    <dgm:cxn modelId="{078E502A-A23C-4BF8-871F-714CA6C646BB}" type="presParOf" srcId="{F4D95820-6723-46C2-A24B-95726FB0BAE0}" destId="{D0E8F8D2-88CA-4948-B2E4-E29BB792D624}" srcOrd="1" destOrd="0" presId="urn:microsoft.com/office/officeart/2005/8/layout/hierarchy1"/>
    <dgm:cxn modelId="{C0E38C5F-7814-47E6-9667-2AB7C85BAA17}" type="presParOf" srcId="{1C764B86-CFA3-43A6-8CEE-FF5ED2610377}" destId="{0477CB45-4914-4E6E-8E8C-5B3E69AA5764}" srcOrd="1" destOrd="0" presId="urn:microsoft.com/office/officeart/2005/8/layout/hierarchy1"/>
    <dgm:cxn modelId="{05E19D98-02C8-479A-A027-1E4EDFA1F183}" type="presParOf" srcId="{73F33CC5-A304-4863-BA2B-9B1D8A540EBE}" destId="{A6D48C9E-ED64-42DB-A5C9-65B666968B7A}" srcOrd="1" destOrd="0" presId="urn:microsoft.com/office/officeart/2005/8/layout/hierarchy1"/>
    <dgm:cxn modelId="{4A8B10B3-18DE-44E2-A0D9-48EFAF5068BC}" type="presParOf" srcId="{A6D48C9E-ED64-42DB-A5C9-65B666968B7A}" destId="{D2D59462-FA47-4671-9F35-5549A16EFDCC}" srcOrd="0" destOrd="0" presId="urn:microsoft.com/office/officeart/2005/8/layout/hierarchy1"/>
    <dgm:cxn modelId="{76CE4F57-6C9E-45A0-AE52-D86F5B19D6D4}" type="presParOf" srcId="{D2D59462-FA47-4671-9F35-5549A16EFDCC}" destId="{79566312-4DB3-45BB-881F-45339A6FC565}" srcOrd="0" destOrd="0" presId="urn:microsoft.com/office/officeart/2005/8/layout/hierarchy1"/>
    <dgm:cxn modelId="{FCF72B9B-6E03-4274-999F-BF8FE442324D}" type="presParOf" srcId="{D2D59462-FA47-4671-9F35-5549A16EFDCC}" destId="{CDB5A692-7F78-4063-9FEB-E9EA60D71A5F}" srcOrd="1" destOrd="0" presId="urn:microsoft.com/office/officeart/2005/8/layout/hierarchy1"/>
    <dgm:cxn modelId="{74828170-BE4F-4FD9-845D-0CC1FB704F71}" type="presParOf" srcId="{A6D48C9E-ED64-42DB-A5C9-65B666968B7A}" destId="{972E5CE4-1CB5-4A0F-A4E5-03F5D76F5EA8}" srcOrd="1" destOrd="0" presId="urn:microsoft.com/office/officeart/2005/8/layout/hierarchy1"/>
    <dgm:cxn modelId="{71DA73EB-E638-4E0C-94C3-63C4EE8508A8}" type="presParOf" srcId="{972E5CE4-1CB5-4A0F-A4E5-03F5D76F5EA8}" destId="{410F7A65-97A5-4101-9C28-7A70425A687A}" srcOrd="0" destOrd="0" presId="urn:microsoft.com/office/officeart/2005/8/layout/hierarchy1"/>
    <dgm:cxn modelId="{D2C2ED18-945E-44AB-9D19-B77D0751304E}" type="presParOf" srcId="{972E5CE4-1CB5-4A0F-A4E5-03F5D76F5EA8}" destId="{FE384F91-1AF2-4D6A-B16C-D3F955B87C83}" srcOrd="1" destOrd="0" presId="urn:microsoft.com/office/officeart/2005/8/layout/hierarchy1"/>
    <dgm:cxn modelId="{D31DA665-1F02-4EC5-930B-9207C88650A1}" type="presParOf" srcId="{FE384F91-1AF2-4D6A-B16C-D3F955B87C83}" destId="{71F3AD35-60F9-42FD-B34B-6BD0CF1154D8}" srcOrd="0" destOrd="0" presId="urn:microsoft.com/office/officeart/2005/8/layout/hierarchy1"/>
    <dgm:cxn modelId="{72010E99-6F99-40E0-BC4E-E3CE67310425}" type="presParOf" srcId="{71F3AD35-60F9-42FD-B34B-6BD0CF1154D8}" destId="{7B723B79-CF6B-4A23-8C99-BD27EDF3B4D8}" srcOrd="0" destOrd="0" presId="urn:microsoft.com/office/officeart/2005/8/layout/hierarchy1"/>
    <dgm:cxn modelId="{99911AC5-9A00-4A73-B062-FEB7E8791127}" type="presParOf" srcId="{71F3AD35-60F9-42FD-B34B-6BD0CF1154D8}" destId="{29CD40D0-6891-4A36-9326-88ECBF039546}" srcOrd="1" destOrd="0" presId="urn:microsoft.com/office/officeart/2005/8/layout/hierarchy1"/>
    <dgm:cxn modelId="{3F9110DC-0BCD-4066-BD4E-26E76E8BF0AC}" type="presParOf" srcId="{FE384F91-1AF2-4D6A-B16C-D3F955B87C83}" destId="{C12C08B2-EBCC-4C5A-9594-785734CA89CE}" srcOrd="1" destOrd="0" presId="urn:microsoft.com/office/officeart/2005/8/layout/hierarchy1"/>
    <dgm:cxn modelId="{4FF525DC-EAAA-4103-B31D-FB39534EC793}" type="presParOf" srcId="{C12C08B2-EBCC-4C5A-9594-785734CA89CE}" destId="{7F40A227-4331-4666-866F-3B8875EA346C}" srcOrd="0" destOrd="0" presId="urn:microsoft.com/office/officeart/2005/8/layout/hierarchy1"/>
    <dgm:cxn modelId="{2F806E51-4E7F-4E56-AE3E-0C836913BE82}" type="presParOf" srcId="{C12C08B2-EBCC-4C5A-9594-785734CA89CE}" destId="{5F7A3DC3-5569-48E2-A0BC-571AB028105B}" srcOrd="1" destOrd="0" presId="urn:microsoft.com/office/officeart/2005/8/layout/hierarchy1"/>
    <dgm:cxn modelId="{094441C8-ACF1-42DF-82BC-6403E9255117}" type="presParOf" srcId="{5F7A3DC3-5569-48E2-A0BC-571AB028105B}" destId="{1CDDC3F2-D045-44BF-B6EC-516F1C93D1DD}" srcOrd="0" destOrd="0" presId="urn:microsoft.com/office/officeart/2005/8/layout/hierarchy1"/>
    <dgm:cxn modelId="{7C619887-07EE-46EF-8F25-5BDF06D46FB5}" type="presParOf" srcId="{1CDDC3F2-D045-44BF-B6EC-516F1C93D1DD}" destId="{6BB286D8-8C8A-4A9D-9D99-0631C9EC304F}" srcOrd="0" destOrd="0" presId="urn:microsoft.com/office/officeart/2005/8/layout/hierarchy1"/>
    <dgm:cxn modelId="{97A89F0F-22F6-4FC5-B68D-F7B4F4C1839C}" type="presParOf" srcId="{1CDDC3F2-D045-44BF-B6EC-516F1C93D1DD}" destId="{67F1A022-7E8B-46F6-8496-D54C1143E424}" srcOrd="1" destOrd="0" presId="urn:microsoft.com/office/officeart/2005/8/layout/hierarchy1"/>
    <dgm:cxn modelId="{72CDFBDE-E361-4FE5-994D-302F7B67B356}" type="presParOf" srcId="{5F7A3DC3-5569-48E2-A0BC-571AB028105B}" destId="{6E84923E-57C7-440C-AA51-E28B59728B7B}" srcOrd="1" destOrd="0" presId="urn:microsoft.com/office/officeart/2005/8/layout/hierarchy1"/>
    <dgm:cxn modelId="{725C50AB-5977-40B6-83BB-03206C2F1A9A}" type="presParOf" srcId="{C12C08B2-EBCC-4C5A-9594-785734CA89CE}" destId="{4684860E-4CA0-4FA6-8480-469F141D2876}" srcOrd="2" destOrd="0" presId="urn:microsoft.com/office/officeart/2005/8/layout/hierarchy1"/>
    <dgm:cxn modelId="{70A1EC11-A848-494B-9763-A42666EE7681}" type="presParOf" srcId="{C12C08B2-EBCC-4C5A-9594-785734CA89CE}" destId="{B9AACEB0-928E-4796-B228-C6DB726D0229}" srcOrd="3" destOrd="0" presId="urn:microsoft.com/office/officeart/2005/8/layout/hierarchy1"/>
    <dgm:cxn modelId="{EECF6969-3CE7-4793-A7F4-ABD814297097}" type="presParOf" srcId="{B9AACEB0-928E-4796-B228-C6DB726D0229}" destId="{769F6258-B222-4130-9C7A-906F2CAD467D}" srcOrd="0" destOrd="0" presId="urn:microsoft.com/office/officeart/2005/8/layout/hierarchy1"/>
    <dgm:cxn modelId="{F74D93D7-4E74-47F0-9082-F8E661702795}" type="presParOf" srcId="{769F6258-B222-4130-9C7A-906F2CAD467D}" destId="{2A1F4D4C-124D-4AFA-984D-44EA1D0E10E4}" srcOrd="0" destOrd="0" presId="urn:microsoft.com/office/officeart/2005/8/layout/hierarchy1"/>
    <dgm:cxn modelId="{174E171E-0404-42E3-97C8-7D2E1F11963D}" type="presParOf" srcId="{769F6258-B222-4130-9C7A-906F2CAD467D}" destId="{D612EB8C-86B5-4404-B6ED-ECB8CF93ADC7}" srcOrd="1" destOrd="0" presId="urn:microsoft.com/office/officeart/2005/8/layout/hierarchy1"/>
    <dgm:cxn modelId="{F13F8580-56DF-47B1-B417-F7AE2B6B4E5E}" type="presParOf" srcId="{B9AACEB0-928E-4796-B228-C6DB726D0229}" destId="{AEFB5723-9BA8-4673-87D1-1543E2F4BA8B}" srcOrd="1" destOrd="0" presId="urn:microsoft.com/office/officeart/2005/8/layout/hierarchy1"/>
    <dgm:cxn modelId="{07B6403A-0636-4B32-B489-55BC7827F3C4}" type="presParOf" srcId="{C12C08B2-EBCC-4C5A-9594-785734CA89CE}" destId="{F581AE20-C14B-46AE-AB76-4B70F36C6CA3}" srcOrd="4" destOrd="0" presId="urn:microsoft.com/office/officeart/2005/8/layout/hierarchy1"/>
    <dgm:cxn modelId="{F7FD0B54-0FFF-4C58-8A53-4D2CAB768A29}" type="presParOf" srcId="{C12C08B2-EBCC-4C5A-9594-785734CA89CE}" destId="{D6B1DF6F-3F6A-494A-B92B-7D7A100923E1}" srcOrd="5" destOrd="0" presId="urn:microsoft.com/office/officeart/2005/8/layout/hierarchy1"/>
    <dgm:cxn modelId="{05F50FAE-D389-4B65-AC80-90224209BEFF}" type="presParOf" srcId="{D6B1DF6F-3F6A-494A-B92B-7D7A100923E1}" destId="{F29F9A5E-0C99-4AD9-BC1B-F689BD4414F6}" srcOrd="0" destOrd="0" presId="urn:microsoft.com/office/officeart/2005/8/layout/hierarchy1"/>
    <dgm:cxn modelId="{7F4BCA47-9134-41FB-8DCB-E8A7CF1D3FD2}" type="presParOf" srcId="{F29F9A5E-0C99-4AD9-BC1B-F689BD4414F6}" destId="{C8661B86-8218-4B3F-947A-BBBD58160164}" srcOrd="0" destOrd="0" presId="urn:microsoft.com/office/officeart/2005/8/layout/hierarchy1"/>
    <dgm:cxn modelId="{CD35772D-4AA3-4B56-8905-E84DB8D86659}" type="presParOf" srcId="{F29F9A5E-0C99-4AD9-BC1B-F689BD4414F6}" destId="{5FF35B38-6009-47D8-8370-F75F53B825BE}" srcOrd="1" destOrd="0" presId="urn:microsoft.com/office/officeart/2005/8/layout/hierarchy1"/>
    <dgm:cxn modelId="{93E388F5-BF7F-4530-B2C3-6AF34E89C295}" type="presParOf" srcId="{D6B1DF6F-3F6A-494A-B92B-7D7A100923E1}" destId="{34E94345-D470-4878-A782-394B57C90109}" srcOrd="1" destOrd="0" presId="urn:microsoft.com/office/officeart/2005/8/layout/hierarchy1"/>
    <dgm:cxn modelId="{31F3AEE2-3A30-48E7-A6BC-94B12DE0BFA6}" type="presParOf" srcId="{C12C08B2-EBCC-4C5A-9594-785734CA89CE}" destId="{4033868B-140C-4B2D-80DD-5BFD5A30AE85}" srcOrd="6" destOrd="0" presId="urn:microsoft.com/office/officeart/2005/8/layout/hierarchy1"/>
    <dgm:cxn modelId="{9A5C609A-EDA5-40E4-9529-2FCC5501A9E0}" type="presParOf" srcId="{C12C08B2-EBCC-4C5A-9594-785734CA89CE}" destId="{01D3E812-E875-49AB-86D3-FEB455AF59C6}" srcOrd="7" destOrd="0" presId="urn:microsoft.com/office/officeart/2005/8/layout/hierarchy1"/>
    <dgm:cxn modelId="{89393B0E-3EDC-4350-A4E4-433B814CF834}" type="presParOf" srcId="{01D3E812-E875-49AB-86D3-FEB455AF59C6}" destId="{1D8A8E62-4A91-4390-B9E7-DA75188F324E}" srcOrd="0" destOrd="0" presId="urn:microsoft.com/office/officeart/2005/8/layout/hierarchy1"/>
    <dgm:cxn modelId="{AB6B453F-6BAB-4F98-B379-7884E7D7E00C}" type="presParOf" srcId="{1D8A8E62-4A91-4390-B9E7-DA75188F324E}" destId="{6ED1B04A-8039-46A1-94A3-3EDF131E7152}" srcOrd="0" destOrd="0" presId="urn:microsoft.com/office/officeart/2005/8/layout/hierarchy1"/>
    <dgm:cxn modelId="{416E6FF0-680F-48A9-ADEE-B2D4A0D77F04}" type="presParOf" srcId="{1D8A8E62-4A91-4390-B9E7-DA75188F324E}" destId="{5F5BDA1E-01A2-48E3-AD66-9C4EEA155697}" srcOrd="1" destOrd="0" presId="urn:microsoft.com/office/officeart/2005/8/layout/hierarchy1"/>
    <dgm:cxn modelId="{7007BBBF-D5E9-43FA-9BE5-835C843DA2AE}" type="presParOf" srcId="{01D3E812-E875-49AB-86D3-FEB455AF59C6}" destId="{BE4AD371-B75E-4326-9487-DDE9BEA34A20}" srcOrd="1" destOrd="0" presId="urn:microsoft.com/office/officeart/2005/8/layout/hierarchy1"/>
    <dgm:cxn modelId="{D2BA2F8F-5558-492D-81B9-A584EABC0ED9}" type="presParOf" srcId="{C12C08B2-EBCC-4C5A-9594-785734CA89CE}" destId="{F456FAE4-9222-4975-B24E-8D523BE74B75}" srcOrd="8" destOrd="0" presId="urn:microsoft.com/office/officeart/2005/8/layout/hierarchy1"/>
    <dgm:cxn modelId="{68BA8D0B-EE1B-4FC3-9562-5F07B80FD9D4}" type="presParOf" srcId="{C12C08B2-EBCC-4C5A-9594-785734CA89CE}" destId="{D323A916-804A-4E97-973D-AE60DCCC3468}" srcOrd="9" destOrd="0" presId="urn:microsoft.com/office/officeart/2005/8/layout/hierarchy1"/>
    <dgm:cxn modelId="{804286F8-B3E7-46F3-94F4-4EEDF51BFD66}" type="presParOf" srcId="{D323A916-804A-4E97-973D-AE60DCCC3468}" destId="{5699DBFA-E3D9-4258-9AA1-607C4D24206F}" srcOrd="0" destOrd="0" presId="urn:microsoft.com/office/officeart/2005/8/layout/hierarchy1"/>
    <dgm:cxn modelId="{9954BEFC-53E6-4A31-BA26-497E7375C9A4}" type="presParOf" srcId="{5699DBFA-E3D9-4258-9AA1-607C4D24206F}" destId="{F3A54CE3-0C59-4B8C-A516-6EBA2149D8CF}" srcOrd="0" destOrd="0" presId="urn:microsoft.com/office/officeart/2005/8/layout/hierarchy1"/>
    <dgm:cxn modelId="{F01993A7-DCE9-4D6B-821C-EBB9BF408978}" type="presParOf" srcId="{5699DBFA-E3D9-4258-9AA1-607C4D24206F}" destId="{163240F3-E8C8-4CD8-BAEA-42A96CD6F77C}" srcOrd="1" destOrd="0" presId="urn:microsoft.com/office/officeart/2005/8/layout/hierarchy1"/>
    <dgm:cxn modelId="{E13B82B4-8AAD-4C9C-9D05-48A60A6E5484}" type="presParOf" srcId="{D323A916-804A-4E97-973D-AE60DCCC3468}" destId="{CA358B9F-CC08-4621-B644-E2363458CB31}" srcOrd="1" destOrd="0" presId="urn:microsoft.com/office/officeart/2005/8/layout/hierarchy1"/>
    <dgm:cxn modelId="{A97FCA6F-2EA2-492E-A8DB-B5771D3647B0}" type="presParOf" srcId="{C12C08B2-EBCC-4C5A-9594-785734CA89CE}" destId="{38C0096F-6B69-41B0-BD10-6960495FAA14}" srcOrd="10" destOrd="0" presId="urn:microsoft.com/office/officeart/2005/8/layout/hierarchy1"/>
    <dgm:cxn modelId="{5D3A0E8F-EBF5-4109-BC22-02FBB2A84CD2}" type="presParOf" srcId="{C12C08B2-EBCC-4C5A-9594-785734CA89CE}" destId="{F42F6B2A-05A4-483F-94F5-756B11A3809F}" srcOrd="11" destOrd="0" presId="urn:microsoft.com/office/officeart/2005/8/layout/hierarchy1"/>
    <dgm:cxn modelId="{55E4BD89-6853-4D3E-A66A-ADB3C952FAF4}" type="presParOf" srcId="{F42F6B2A-05A4-483F-94F5-756B11A3809F}" destId="{72BB6EDA-B538-441D-A46F-D5B4F4BE1239}" srcOrd="0" destOrd="0" presId="urn:microsoft.com/office/officeart/2005/8/layout/hierarchy1"/>
    <dgm:cxn modelId="{B4718823-EC01-4FB1-B883-85E82C58AE5F}" type="presParOf" srcId="{72BB6EDA-B538-441D-A46F-D5B4F4BE1239}" destId="{B01B678E-CBA9-469E-A724-27ED3A83E92F}" srcOrd="0" destOrd="0" presId="urn:microsoft.com/office/officeart/2005/8/layout/hierarchy1"/>
    <dgm:cxn modelId="{D96F9B2B-4BBF-43FA-8B81-4287692ABB89}" type="presParOf" srcId="{72BB6EDA-B538-441D-A46F-D5B4F4BE1239}" destId="{FF94D57C-0335-4D28-B998-A0835E2277CB}" srcOrd="1" destOrd="0" presId="urn:microsoft.com/office/officeart/2005/8/layout/hierarchy1"/>
    <dgm:cxn modelId="{41B9E11E-949A-493F-97B7-27895648C8F7}" type="presParOf" srcId="{F42F6B2A-05A4-483F-94F5-756B11A3809F}" destId="{1C9CD3FB-1F1A-45E4-AF58-A2D9398D188E}" srcOrd="1" destOrd="0" presId="urn:microsoft.com/office/officeart/2005/8/layout/hierarchy1"/>
    <dgm:cxn modelId="{2F0E7E32-B317-4BF3-AD91-45CFD07B16BC}" type="presParOf" srcId="{73F33CC5-A304-4863-BA2B-9B1D8A540EBE}" destId="{CE9A0FB7-DA7B-4956-A094-78A62D11E079}" srcOrd="2" destOrd="0" presId="urn:microsoft.com/office/officeart/2005/8/layout/hierarchy1"/>
    <dgm:cxn modelId="{DC5C6EEF-2D25-40EA-9146-3F24CCAA47FE}" type="presParOf" srcId="{CE9A0FB7-DA7B-4956-A094-78A62D11E079}" destId="{AF8FFC99-1465-4D35-80D7-AF639354D5BD}" srcOrd="0" destOrd="0" presId="urn:microsoft.com/office/officeart/2005/8/layout/hierarchy1"/>
    <dgm:cxn modelId="{BF4F3E1E-4AED-47C1-8018-8639C71AFB19}" type="presParOf" srcId="{AF8FFC99-1465-4D35-80D7-AF639354D5BD}" destId="{A7F7F1B1-F6D4-48C8-8F0E-CCB84B5EF9B4}" srcOrd="0" destOrd="0" presId="urn:microsoft.com/office/officeart/2005/8/layout/hierarchy1"/>
    <dgm:cxn modelId="{A423C313-0F5C-4A53-BD2C-1AEB8EC23C99}" type="presParOf" srcId="{AF8FFC99-1465-4D35-80D7-AF639354D5BD}" destId="{28D2AA57-89A2-4C8D-9B71-54F0EA7EFD41}" srcOrd="1" destOrd="0" presId="urn:microsoft.com/office/officeart/2005/8/layout/hierarchy1"/>
    <dgm:cxn modelId="{1565DD31-60FF-4202-816F-BD96E69AFFB8}" type="presParOf" srcId="{CE9A0FB7-DA7B-4956-A094-78A62D11E079}" destId="{3117108B-4063-4740-A329-6DD72C0C640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8FB00AB-11A0-4D0C-961E-4E56DEF8FF3C}"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CL"/>
        </a:p>
      </dgm:t>
    </dgm:pt>
    <dgm:pt modelId="{7FC33DA7-3A1C-40D6-B28E-06AD1BD55A56}">
      <dgm:prSet phldrT="[Texto]" custT="1"/>
      <dgm:spPr/>
      <dgm:t>
        <a:bodyPr/>
        <a:lstStyle/>
        <a:p>
          <a:r>
            <a:rPr lang="es-MX" sz="1600" b="1" dirty="0">
              <a:latin typeface="Arial" panose="020B0604020202020204" pitchFamily="34" charset="0"/>
              <a:cs typeface="Arial" panose="020B0604020202020204" pitchFamily="34" charset="0"/>
            </a:rPr>
            <a:t>PLATAFORMA CONTIENTAL</a:t>
          </a:r>
          <a:endParaRPr lang="es-CL" sz="1600" b="1" dirty="0">
            <a:latin typeface="Arial" panose="020B0604020202020204" pitchFamily="34" charset="0"/>
            <a:cs typeface="Arial" panose="020B0604020202020204" pitchFamily="34" charset="0"/>
          </a:endParaRPr>
        </a:p>
      </dgm:t>
    </dgm:pt>
    <dgm:pt modelId="{88E65FFC-F043-4E5B-B4A9-6D9F9144E766}" type="parTrans" cxnId="{8EFBB4F4-2BD0-4C2A-8232-87CD18FACA5C}">
      <dgm:prSet/>
      <dgm:spPr/>
      <dgm:t>
        <a:bodyPr/>
        <a:lstStyle/>
        <a:p>
          <a:endParaRPr lang="es-CL"/>
        </a:p>
      </dgm:t>
    </dgm:pt>
    <dgm:pt modelId="{EFC9D704-1941-415B-8594-9E82AEE08DCC}" type="sibTrans" cxnId="{8EFBB4F4-2BD0-4C2A-8232-87CD18FACA5C}">
      <dgm:prSet/>
      <dgm:spPr/>
      <dgm:t>
        <a:bodyPr/>
        <a:lstStyle/>
        <a:p>
          <a:endParaRPr lang="es-CL"/>
        </a:p>
      </dgm:t>
    </dgm:pt>
    <dgm:pt modelId="{77632AD0-08FC-4A0A-8244-1D0293A79B8B}">
      <dgm:prSet phldrT="[Texto]" custT="1"/>
      <dgm:spPr/>
      <dgm:t>
        <a:bodyPr/>
        <a:lstStyle/>
        <a:p>
          <a:r>
            <a:rPr lang="es-MX" sz="1600" dirty="0">
              <a:latin typeface="Arial" panose="020B0604020202020204" pitchFamily="34" charset="0"/>
              <a:cs typeface="Arial" panose="020B0604020202020204" pitchFamily="34" charset="0"/>
            </a:rPr>
            <a:t>FACULTADES</a:t>
          </a:r>
          <a:endParaRPr lang="es-CL" sz="1600" dirty="0">
            <a:latin typeface="Arial" panose="020B0604020202020204" pitchFamily="34" charset="0"/>
            <a:cs typeface="Arial" panose="020B0604020202020204" pitchFamily="34" charset="0"/>
          </a:endParaRPr>
        </a:p>
      </dgm:t>
    </dgm:pt>
    <dgm:pt modelId="{77064DFE-D064-4E75-9856-BA6A45CAAF56}" type="parTrans" cxnId="{47E2CE59-DA3A-4FCE-978C-FE72599D1271}">
      <dgm:prSet/>
      <dgm:spPr/>
      <dgm:t>
        <a:bodyPr/>
        <a:lstStyle/>
        <a:p>
          <a:endParaRPr lang="es-CL"/>
        </a:p>
      </dgm:t>
    </dgm:pt>
    <dgm:pt modelId="{9D252EF5-AE22-441D-BF18-B4CD289B3DA7}" type="sibTrans" cxnId="{47E2CE59-DA3A-4FCE-978C-FE72599D1271}">
      <dgm:prSet/>
      <dgm:spPr/>
      <dgm:t>
        <a:bodyPr/>
        <a:lstStyle/>
        <a:p>
          <a:endParaRPr lang="es-CL"/>
        </a:p>
      </dgm:t>
    </dgm:pt>
    <dgm:pt modelId="{A3B67122-A36A-49DF-9F64-722189A0C2F5}">
      <dgm:prSet custT="1"/>
      <dgm:spPr/>
      <dgm:t>
        <a:bodyPr/>
        <a:lstStyle/>
        <a:p>
          <a:r>
            <a:rPr lang="es-ES_tradnl" altLang="en-US" sz="1500" b="1" dirty="0">
              <a:latin typeface="Arial" panose="020B0604020202020204" pitchFamily="34" charset="0"/>
              <a:cs typeface="Arial" panose="020B0604020202020204" pitchFamily="34" charset="0"/>
            </a:rPr>
            <a:t>SOBERANÍA</a:t>
          </a:r>
        </a:p>
        <a:p>
          <a:r>
            <a:rPr lang="es-ES_tradnl" altLang="en-US" sz="1200" dirty="0">
              <a:latin typeface="Arial" panose="020B0604020202020204" pitchFamily="34" charset="0"/>
              <a:cs typeface="Arial" panose="020B0604020202020204" pitchFamily="34" charset="0"/>
            </a:rPr>
            <a:t>Para. los efectos de exploración y explotación de los recursos naturales</a:t>
          </a:r>
        </a:p>
      </dgm:t>
    </dgm:pt>
    <dgm:pt modelId="{073D6AE8-5A6C-4F7A-A581-BB81C2D0D2BD}" type="parTrans" cxnId="{BEF51AB0-4CE6-4A24-9E1B-BC58E94584BC}">
      <dgm:prSet/>
      <dgm:spPr/>
      <dgm:t>
        <a:bodyPr/>
        <a:lstStyle/>
        <a:p>
          <a:endParaRPr lang="es-CL"/>
        </a:p>
      </dgm:t>
    </dgm:pt>
    <dgm:pt modelId="{468D36F7-5BF7-4DD5-8CDD-208502ABD115}" type="sibTrans" cxnId="{BEF51AB0-4CE6-4A24-9E1B-BC58E94584BC}">
      <dgm:prSet/>
      <dgm:spPr/>
      <dgm:t>
        <a:bodyPr/>
        <a:lstStyle/>
        <a:p>
          <a:endParaRPr lang="es-CL"/>
        </a:p>
      </dgm:t>
    </dgm:pt>
    <dgm:pt modelId="{2300EC81-DAEF-4CF0-8C28-86D9F9337D30}">
      <dgm:prSet custT="1"/>
      <dgm:spPr/>
      <dgm:t>
        <a:bodyPr/>
        <a:lstStyle/>
        <a:p>
          <a:r>
            <a:rPr lang="es-ES_tradnl" altLang="en-US" sz="1400" b="1" dirty="0">
              <a:latin typeface="Arial" panose="020B0604020202020204" pitchFamily="34" charset="0"/>
              <a:cs typeface="Arial" panose="020B0604020202020204" pitchFamily="34" charset="0"/>
            </a:rPr>
            <a:t>JURISDICCIÓN</a:t>
          </a:r>
        </a:p>
        <a:p>
          <a:r>
            <a:rPr lang="es-MX" sz="1200" dirty="0">
              <a:latin typeface="Arial" panose="020B0604020202020204" pitchFamily="34" charset="0"/>
              <a:cs typeface="Arial" panose="020B0604020202020204" pitchFamily="34" charset="0"/>
            </a:rPr>
            <a:t>Establecimiento y utilización de islas artificiales, instalaciones y estructuras, como también sobre las perforaciones que sean realizadas con cualquier fin </a:t>
          </a:r>
          <a:endParaRPr lang="es-ES_tradnl" altLang="en-US" sz="1200" b="1" dirty="0">
            <a:latin typeface="Arial" panose="020B0604020202020204" pitchFamily="34" charset="0"/>
            <a:cs typeface="Arial" panose="020B0604020202020204" pitchFamily="34" charset="0"/>
          </a:endParaRPr>
        </a:p>
      </dgm:t>
    </dgm:pt>
    <dgm:pt modelId="{1F06FBAE-6B89-4BCB-BB1C-CE4EE342E800}" type="parTrans" cxnId="{66DFF42B-764A-4FC6-BDD5-EF2C17496AB5}">
      <dgm:prSet/>
      <dgm:spPr/>
      <dgm:t>
        <a:bodyPr/>
        <a:lstStyle/>
        <a:p>
          <a:endParaRPr lang="es-CL"/>
        </a:p>
      </dgm:t>
    </dgm:pt>
    <dgm:pt modelId="{6AECF818-5C4F-4338-964A-F6FB80FE78FA}" type="sibTrans" cxnId="{66DFF42B-764A-4FC6-BDD5-EF2C17496AB5}">
      <dgm:prSet/>
      <dgm:spPr/>
      <dgm:t>
        <a:bodyPr/>
        <a:lstStyle/>
        <a:p>
          <a:endParaRPr lang="es-CL"/>
        </a:p>
      </dgm:t>
    </dgm:pt>
    <dgm:pt modelId="{398CF1D8-B52C-43C6-8AFC-435CFECB6613}">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1200" dirty="0">
              <a:latin typeface="Arial" panose="020B0604020202020204" pitchFamily="34" charset="0"/>
              <a:cs typeface="Arial" panose="020B0604020202020204" pitchFamily="34" charset="0"/>
            </a:rPr>
            <a:t>Comprende el lecho y subsuelo de las áreas submarinas que se extienden más allá del mar territorial hasta el borde exterior del margen continental, o bien hasta una distancia de 200 millas marinas</a:t>
          </a:r>
          <a:endParaRPr lang="es-CL" sz="1200" dirty="0">
            <a:latin typeface="Arial" panose="020B0604020202020204" pitchFamily="34" charset="0"/>
            <a:cs typeface="Arial" panose="020B0604020202020204" pitchFamily="34" charset="0"/>
          </a:endParaRPr>
        </a:p>
        <a:p>
          <a:pPr marL="0" lvl="0" defTabSz="2889250">
            <a:lnSpc>
              <a:spcPct val="90000"/>
            </a:lnSpc>
            <a:spcBef>
              <a:spcPct val="0"/>
            </a:spcBef>
            <a:spcAft>
              <a:spcPct val="35000"/>
            </a:spcAft>
            <a:buNone/>
          </a:pPr>
          <a:endParaRPr lang="es-CL" sz="1400" dirty="0">
            <a:latin typeface="Arial" panose="020B0604020202020204" pitchFamily="34" charset="0"/>
            <a:cs typeface="Arial" panose="020B0604020202020204" pitchFamily="34" charset="0"/>
          </a:endParaRPr>
        </a:p>
      </dgm:t>
    </dgm:pt>
    <dgm:pt modelId="{F0C277EC-12D6-48D2-8488-B87547488161}" type="parTrans" cxnId="{4A3BBBEB-DD76-4998-A646-8BB6E78BD286}">
      <dgm:prSet/>
      <dgm:spPr/>
      <dgm:t>
        <a:bodyPr/>
        <a:lstStyle/>
        <a:p>
          <a:endParaRPr lang="es-CL"/>
        </a:p>
      </dgm:t>
    </dgm:pt>
    <dgm:pt modelId="{32769ABF-4D5D-4FC3-AED2-B315DCC74CA7}" type="sibTrans" cxnId="{4A3BBBEB-DD76-4998-A646-8BB6E78BD286}">
      <dgm:prSet/>
      <dgm:spPr/>
      <dgm:t>
        <a:bodyPr/>
        <a:lstStyle/>
        <a:p>
          <a:endParaRPr lang="es-CL"/>
        </a:p>
      </dgm:t>
    </dgm:pt>
    <dgm:pt modelId="{73F33CC5-A304-4863-BA2B-9B1D8A540EBE}" type="pres">
      <dgm:prSet presAssocID="{D8FB00AB-11A0-4D0C-961E-4E56DEF8FF3C}" presName="hierChild1" presStyleCnt="0">
        <dgm:presLayoutVars>
          <dgm:chPref val="1"/>
          <dgm:dir/>
          <dgm:animOne val="branch"/>
          <dgm:animLvl val="lvl"/>
          <dgm:resizeHandles/>
        </dgm:presLayoutVars>
      </dgm:prSet>
      <dgm:spPr/>
    </dgm:pt>
    <dgm:pt modelId="{1C764B86-CFA3-43A6-8CEE-FF5ED2610377}" type="pres">
      <dgm:prSet presAssocID="{398CF1D8-B52C-43C6-8AFC-435CFECB6613}" presName="hierRoot1" presStyleCnt="0"/>
      <dgm:spPr/>
    </dgm:pt>
    <dgm:pt modelId="{F4D95820-6723-46C2-A24B-95726FB0BAE0}" type="pres">
      <dgm:prSet presAssocID="{398CF1D8-B52C-43C6-8AFC-435CFECB6613}" presName="composite" presStyleCnt="0"/>
      <dgm:spPr/>
    </dgm:pt>
    <dgm:pt modelId="{5E999808-4A2D-4283-B9C0-00257686F8C5}" type="pres">
      <dgm:prSet presAssocID="{398CF1D8-B52C-43C6-8AFC-435CFECB6613}" presName="background" presStyleLbl="node0" presStyleIdx="0" presStyleCnt="2"/>
      <dgm:spPr/>
    </dgm:pt>
    <dgm:pt modelId="{D0E8F8D2-88CA-4948-B2E4-E29BB792D624}" type="pres">
      <dgm:prSet presAssocID="{398CF1D8-B52C-43C6-8AFC-435CFECB6613}" presName="text" presStyleLbl="fgAcc0" presStyleIdx="0" presStyleCnt="2" custScaleX="172593" custScaleY="88679">
        <dgm:presLayoutVars>
          <dgm:chPref val="3"/>
        </dgm:presLayoutVars>
      </dgm:prSet>
      <dgm:spPr/>
    </dgm:pt>
    <dgm:pt modelId="{0477CB45-4914-4E6E-8E8C-5B3E69AA5764}" type="pres">
      <dgm:prSet presAssocID="{398CF1D8-B52C-43C6-8AFC-435CFECB6613}" presName="hierChild2" presStyleCnt="0"/>
      <dgm:spPr/>
    </dgm:pt>
    <dgm:pt modelId="{A6D48C9E-ED64-42DB-A5C9-65B666968B7A}" type="pres">
      <dgm:prSet presAssocID="{7FC33DA7-3A1C-40D6-B28E-06AD1BD55A56}" presName="hierRoot1" presStyleCnt="0"/>
      <dgm:spPr/>
    </dgm:pt>
    <dgm:pt modelId="{D2D59462-FA47-4671-9F35-5549A16EFDCC}" type="pres">
      <dgm:prSet presAssocID="{7FC33DA7-3A1C-40D6-B28E-06AD1BD55A56}" presName="composite" presStyleCnt="0"/>
      <dgm:spPr/>
    </dgm:pt>
    <dgm:pt modelId="{79566312-4DB3-45BB-881F-45339A6FC565}" type="pres">
      <dgm:prSet presAssocID="{7FC33DA7-3A1C-40D6-B28E-06AD1BD55A56}" presName="background" presStyleLbl="node0" presStyleIdx="1" presStyleCnt="2"/>
      <dgm:spPr/>
    </dgm:pt>
    <dgm:pt modelId="{CDB5A692-7F78-4063-9FEB-E9EA60D71A5F}" type="pres">
      <dgm:prSet presAssocID="{7FC33DA7-3A1C-40D6-B28E-06AD1BD55A56}" presName="text" presStyleLbl="fgAcc0" presStyleIdx="1" presStyleCnt="2">
        <dgm:presLayoutVars>
          <dgm:chPref val="3"/>
        </dgm:presLayoutVars>
      </dgm:prSet>
      <dgm:spPr/>
    </dgm:pt>
    <dgm:pt modelId="{972E5CE4-1CB5-4A0F-A4E5-03F5D76F5EA8}" type="pres">
      <dgm:prSet presAssocID="{7FC33DA7-3A1C-40D6-B28E-06AD1BD55A56}" presName="hierChild2" presStyleCnt="0"/>
      <dgm:spPr/>
    </dgm:pt>
    <dgm:pt modelId="{410F7A65-97A5-4101-9C28-7A70425A687A}" type="pres">
      <dgm:prSet presAssocID="{77064DFE-D064-4E75-9856-BA6A45CAAF56}" presName="Name10" presStyleLbl="parChTrans1D2" presStyleIdx="0" presStyleCnt="1"/>
      <dgm:spPr/>
    </dgm:pt>
    <dgm:pt modelId="{FE384F91-1AF2-4D6A-B16C-D3F955B87C83}" type="pres">
      <dgm:prSet presAssocID="{77632AD0-08FC-4A0A-8244-1D0293A79B8B}" presName="hierRoot2" presStyleCnt="0"/>
      <dgm:spPr/>
    </dgm:pt>
    <dgm:pt modelId="{71F3AD35-60F9-42FD-B34B-6BD0CF1154D8}" type="pres">
      <dgm:prSet presAssocID="{77632AD0-08FC-4A0A-8244-1D0293A79B8B}" presName="composite2" presStyleCnt="0"/>
      <dgm:spPr/>
    </dgm:pt>
    <dgm:pt modelId="{7B723B79-CF6B-4A23-8C99-BD27EDF3B4D8}" type="pres">
      <dgm:prSet presAssocID="{77632AD0-08FC-4A0A-8244-1D0293A79B8B}" presName="background2" presStyleLbl="node2" presStyleIdx="0" presStyleCnt="1"/>
      <dgm:spPr/>
    </dgm:pt>
    <dgm:pt modelId="{29CD40D0-6891-4A36-9326-88ECBF039546}" type="pres">
      <dgm:prSet presAssocID="{77632AD0-08FC-4A0A-8244-1D0293A79B8B}" presName="text2" presStyleLbl="fgAcc2" presStyleIdx="0" presStyleCnt="1">
        <dgm:presLayoutVars>
          <dgm:chPref val="3"/>
        </dgm:presLayoutVars>
      </dgm:prSet>
      <dgm:spPr/>
    </dgm:pt>
    <dgm:pt modelId="{C12C08B2-EBCC-4C5A-9594-785734CA89CE}" type="pres">
      <dgm:prSet presAssocID="{77632AD0-08FC-4A0A-8244-1D0293A79B8B}" presName="hierChild3" presStyleCnt="0"/>
      <dgm:spPr/>
    </dgm:pt>
    <dgm:pt modelId="{7F40A227-4331-4666-866F-3B8875EA346C}" type="pres">
      <dgm:prSet presAssocID="{073D6AE8-5A6C-4F7A-A581-BB81C2D0D2BD}" presName="Name17" presStyleLbl="parChTrans1D3" presStyleIdx="0" presStyleCnt="2"/>
      <dgm:spPr/>
    </dgm:pt>
    <dgm:pt modelId="{5F7A3DC3-5569-48E2-A0BC-571AB028105B}" type="pres">
      <dgm:prSet presAssocID="{A3B67122-A36A-49DF-9F64-722189A0C2F5}" presName="hierRoot3" presStyleCnt="0"/>
      <dgm:spPr/>
    </dgm:pt>
    <dgm:pt modelId="{1CDDC3F2-D045-44BF-B6EC-516F1C93D1DD}" type="pres">
      <dgm:prSet presAssocID="{A3B67122-A36A-49DF-9F64-722189A0C2F5}" presName="composite3" presStyleCnt="0"/>
      <dgm:spPr/>
    </dgm:pt>
    <dgm:pt modelId="{6BB286D8-8C8A-4A9D-9D99-0631C9EC304F}" type="pres">
      <dgm:prSet presAssocID="{A3B67122-A36A-49DF-9F64-722189A0C2F5}" presName="background3" presStyleLbl="node3" presStyleIdx="0" presStyleCnt="2"/>
      <dgm:spPr/>
    </dgm:pt>
    <dgm:pt modelId="{67F1A022-7E8B-46F6-8496-D54C1143E424}" type="pres">
      <dgm:prSet presAssocID="{A3B67122-A36A-49DF-9F64-722189A0C2F5}" presName="text3" presStyleLbl="fgAcc3" presStyleIdx="0" presStyleCnt="2">
        <dgm:presLayoutVars>
          <dgm:chPref val="3"/>
        </dgm:presLayoutVars>
      </dgm:prSet>
      <dgm:spPr/>
    </dgm:pt>
    <dgm:pt modelId="{6E84923E-57C7-440C-AA51-E28B59728B7B}" type="pres">
      <dgm:prSet presAssocID="{A3B67122-A36A-49DF-9F64-722189A0C2F5}" presName="hierChild4" presStyleCnt="0"/>
      <dgm:spPr/>
    </dgm:pt>
    <dgm:pt modelId="{4684860E-4CA0-4FA6-8480-469F141D2876}" type="pres">
      <dgm:prSet presAssocID="{1F06FBAE-6B89-4BCB-BB1C-CE4EE342E800}" presName="Name17" presStyleLbl="parChTrans1D3" presStyleIdx="1" presStyleCnt="2"/>
      <dgm:spPr/>
    </dgm:pt>
    <dgm:pt modelId="{B9AACEB0-928E-4796-B228-C6DB726D0229}" type="pres">
      <dgm:prSet presAssocID="{2300EC81-DAEF-4CF0-8C28-86D9F9337D30}" presName="hierRoot3" presStyleCnt="0"/>
      <dgm:spPr/>
    </dgm:pt>
    <dgm:pt modelId="{769F6258-B222-4130-9C7A-906F2CAD467D}" type="pres">
      <dgm:prSet presAssocID="{2300EC81-DAEF-4CF0-8C28-86D9F9337D30}" presName="composite3" presStyleCnt="0"/>
      <dgm:spPr/>
    </dgm:pt>
    <dgm:pt modelId="{2A1F4D4C-124D-4AFA-984D-44EA1D0E10E4}" type="pres">
      <dgm:prSet presAssocID="{2300EC81-DAEF-4CF0-8C28-86D9F9337D30}" presName="background3" presStyleLbl="node3" presStyleIdx="1" presStyleCnt="2"/>
      <dgm:spPr/>
    </dgm:pt>
    <dgm:pt modelId="{D612EB8C-86B5-4404-B6ED-ECB8CF93ADC7}" type="pres">
      <dgm:prSet presAssocID="{2300EC81-DAEF-4CF0-8C28-86D9F9337D30}" presName="text3" presStyleLbl="fgAcc3" presStyleIdx="1" presStyleCnt="2" custScaleY="131005" custLinFactNeighborX="-3216" custLinFactNeighborY="668">
        <dgm:presLayoutVars>
          <dgm:chPref val="3"/>
        </dgm:presLayoutVars>
      </dgm:prSet>
      <dgm:spPr/>
    </dgm:pt>
    <dgm:pt modelId="{AEFB5723-9BA8-4673-87D1-1543E2F4BA8B}" type="pres">
      <dgm:prSet presAssocID="{2300EC81-DAEF-4CF0-8C28-86D9F9337D30}" presName="hierChild4" presStyleCnt="0"/>
      <dgm:spPr/>
    </dgm:pt>
  </dgm:ptLst>
  <dgm:cxnLst>
    <dgm:cxn modelId="{66DFF42B-764A-4FC6-BDD5-EF2C17496AB5}" srcId="{77632AD0-08FC-4A0A-8244-1D0293A79B8B}" destId="{2300EC81-DAEF-4CF0-8C28-86D9F9337D30}" srcOrd="1" destOrd="0" parTransId="{1F06FBAE-6B89-4BCB-BB1C-CE4EE342E800}" sibTransId="{6AECF818-5C4F-4338-964A-F6FB80FE78FA}"/>
    <dgm:cxn modelId="{939B2938-D37F-43D2-8982-29E81CD61572}" type="presOf" srcId="{7FC33DA7-3A1C-40D6-B28E-06AD1BD55A56}" destId="{CDB5A692-7F78-4063-9FEB-E9EA60D71A5F}" srcOrd="0" destOrd="0" presId="urn:microsoft.com/office/officeart/2005/8/layout/hierarchy1"/>
    <dgm:cxn modelId="{608D3642-0C25-4A7F-ACFC-79D0E27B090C}" type="presOf" srcId="{2300EC81-DAEF-4CF0-8C28-86D9F9337D30}" destId="{D612EB8C-86B5-4404-B6ED-ECB8CF93ADC7}" srcOrd="0" destOrd="0" presId="urn:microsoft.com/office/officeart/2005/8/layout/hierarchy1"/>
    <dgm:cxn modelId="{809C844F-DD7D-4089-916C-40AE1072F297}" type="presOf" srcId="{D8FB00AB-11A0-4D0C-961E-4E56DEF8FF3C}" destId="{73F33CC5-A304-4863-BA2B-9B1D8A540EBE}" srcOrd="0" destOrd="0" presId="urn:microsoft.com/office/officeart/2005/8/layout/hierarchy1"/>
    <dgm:cxn modelId="{A98ABE78-84DA-4285-A478-6BFF8AE99693}" type="presOf" srcId="{77064DFE-D064-4E75-9856-BA6A45CAAF56}" destId="{410F7A65-97A5-4101-9C28-7A70425A687A}" srcOrd="0" destOrd="0" presId="urn:microsoft.com/office/officeart/2005/8/layout/hierarchy1"/>
    <dgm:cxn modelId="{47E2CE59-DA3A-4FCE-978C-FE72599D1271}" srcId="{7FC33DA7-3A1C-40D6-B28E-06AD1BD55A56}" destId="{77632AD0-08FC-4A0A-8244-1D0293A79B8B}" srcOrd="0" destOrd="0" parTransId="{77064DFE-D064-4E75-9856-BA6A45CAAF56}" sibTransId="{9D252EF5-AE22-441D-BF18-B4CD289B3DA7}"/>
    <dgm:cxn modelId="{3E29FE79-CD0C-4F86-A8A7-0F2381EDF999}" type="presOf" srcId="{77632AD0-08FC-4A0A-8244-1D0293A79B8B}" destId="{29CD40D0-6891-4A36-9326-88ECBF039546}" srcOrd="0" destOrd="0" presId="urn:microsoft.com/office/officeart/2005/8/layout/hierarchy1"/>
    <dgm:cxn modelId="{1348598E-3B9F-49DB-A3BB-7955C0A07DC2}" type="presOf" srcId="{073D6AE8-5A6C-4F7A-A581-BB81C2D0D2BD}" destId="{7F40A227-4331-4666-866F-3B8875EA346C}" srcOrd="0" destOrd="0" presId="urn:microsoft.com/office/officeart/2005/8/layout/hierarchy1"/>
    <dgm:cxn modelId="{BEF51AB0-4CE6-4A24-9E1B-BC58E94584BC}" srcId="{77632AD0-08FC-4A0A-8244-1D0293A79B8B}" destId="{A3B67122-A36A-49DF-9F64-722189A0C2F5}" srcOrd="0" destOrd="0" parTransId="{073D6AE8-5A6C-4F7A-A581-BB81C2D0D2BD}" sibTransId="{468D36F7-5BF7-4DD5-8CDD-208502ABD115}"/>
    <dgm:cxn modelId="{EB0518B1-DD88-40E3-B701-4F6E2D10694E}" type="presOf" srcId="{A3B67122-A36A-49DF-9F64-722189A0C2F5}" destId="{67F1A022-7E8B-46F6-8496-D54C1143E424}" srcOrd="0" destOrd="0" presId="urn:microsoft.com/office/officeart/2005/8/layout/hierarchy1"/>
    <dgm:cxn modelId="{1C413DC3-278D-41F1-8C9A-2F36C785A343}" type="presOf" srcId="{1F06FBAE-6B89-4BCB-BB1C-CE4EE342E800}" destId="{4684860E-4CA0-4FA6-8480-469F141D2876}" srcOrd="0" destOrd="0" presId="urn:microsoft.com/office/officeart/2005/8/layout/hierarchy1"/>
    <dgm:cxn modelId="{4A3BBBEB-DD76-4998-A646-8BB6E78BD286}" srcId="{D8FB00AB-11A0-4D0C-961E-4E56DEF8FF3C}" destId="{398CF1D8-B52C-43C6-8AFC-435CFECB6613}" srcOrd="0" destOrd="0" parTransId="{F0C277EC-12D6-48D2-8488-B87547488161}" sibTransId="{32769ABF-4D5D-4FC3-AED2-B315DCC74CA7}"/>
    <dgm:cxn modelId="{9C94A8EE-5996-4180-9E86-A44D0DF24F79}" type="presOf" srcId="{398CF1D8-B52C-43C6-8AFC-435CFECB6613}" destId="{D0E8F8D2-88CA-4948-B2E4-E29BB792D624}" srcOrd="0" destOrd="0" presId="urn:microsoft.com/office/officeart/2005/8/layout/hierarchy1"/>
    <dgm:cxn modelId="{8EFBB4F4-2BD0-4C2A-8232-87CD18FACA5C}" srcId="{D8FB00AB-11A0-4D0C-961E-4E56DEF8FF3C}" destId="{7FC33DA7-3A1C-40D6-B28E-06AD1BD55A56}" srcOrd="1" destOrd="0" parTransId="{88E65FFC-F043-4E5B-B4A9-6D9F9144E766}" sibTransId="{EFC9D704-1941-415B-8594-9E82AEE08DCC}"/>
    <dgm:cxn modelId="{541C2EA1-4534-4332-96D0-102780BC2AC8}" type="presParOf" srcId="{73F33CC5-A304-4863-BA2B-9B1D8A540EBE}" destId="{1C764B86-CFA3-43A6-8CEE-FF5ED2610377}" srcOrd="0" destOrd="0" presId="urn:microsoft.com/office/officeart/2005/8/layout/hierarchy1"/>
    <dgm:cxn modelId="{66F6D8F1-3AC7-4363-8EF3-108C440B55BA}" type="presParOf" srcId="{1C764B86-CFA3-43A6-8CEE-FF5ED2610377}" destId="{F4D95820-6723-46C2-A24B-95726FB0BAE0}" srcOrd="0" destOrd="0" presId="urn:microsoft.com/office/officeart/2005/8/layout/hierarchy1"/>
    <dgm:cxn modelId="{BD78CDA1-C90A-454F-B00E-482E1637E753}" type="presParOf" srcId="{F4D95820-6723-46C2-A24B-95726FB0BAE0}" destId="{5E999808-4A2D-4283-B9C0-00257686F8C5}" srcOrd="0" destOrd="0" presId="urn:microsoft.com/office/officeart/2005/8/layout/hierarchy1"/>
    <dgm:cxn modelId="{078E502A-A23C-4BF8-871F-714CA6C646BB}" type="presParOf" srcId="{F4D95820-6723-46C2-A24B-95726FB0BAE0}" destId="{D0E8F8D2-88CA-4948-B2E4-E29BB792D624}" srcOrd="1" destOrd="0" presId="urn:microsoft.com/office/officeart/2005/8/layout/hierarchy1"/>
    <dgm:cxn modelId="{C0E38C5F-7814-47E6-9667-2AB7C85BAA17}" type="presParOf" srcId="{1C764B86-CFA3-43A6-8CEE-FF5ED2610377}" destId="{0477CB45-4914-4E6E-8E8C-5B3E69AA5764}" srcOrd="1" destOrd="0" presId="urn:microsoft.com/office/officeart/2005/8/layout/hierarchy1"/>
    <dgm:cxn modelId="{05E19D98-02C8-479A-A027-1E4EDFA1F183}" type="presParOf" srcId="{73F33CC5-A304-4863-BA2B-9B1D8A540EBE}" destId="{A6D48C9E-ED64-42DB-A5C9-65B666968B7A}" srcOrd="1" destOrd="0" presId="urn:microsoft.com/office/officeart/2005/8/layout/hierarchy1"/>
    <dgm:cxn modelId="{4A8B10B3-18DE-44E2-A0D9-48EFAF5068BC}" type="presParOf" srcId="{A6D48C9E-ED64-42DB-A5C9-65B666968B7A}" destId="{D2D59462-FA47-4671-9F35-5549A16EFDCC}" srcOrd="0" destOrd="0" presId="urn:microsoft.com/office/officeart/2005/8/layout/hierarchy1"/>
    <dgm:cxn modelId="{76CE4F57-6C9E-45A0-AE52-D86F5B19D6D4}" type="presParOf" srcId="{D2D59462-FA47-4671-9F35-5549A16EFDCC}" destId="{79566312-4DB3-45BB-881F-45339A6FC565}" srcOrd="0" destOrd="0" presId="urn:microsoft.com/office/officeart/2005/8/layout/hierarchy1"/>
    <dgm:cxn modelId="{FCF72B9B-6E03-4274-999F-BF8FE442324D}" type="presParOf" srcId="{D2D59462-FA47-4671-9F35-5549A16EFDCC}" destId="{CDB5A692-7F78-4063-9FEB-E9EA60D71A5F}" srcOrd="1" destOrd="0" presId="urn:microsoft.com/office/officeart/2005/8/layout/hierarchy1"/>
    <dgm:cxn modelId="{74828170-BE4F-4FD9-845D-0CC1FB704F71}" type="presParOf" srcId="{A6D48C9E-ED64-42DB-A5C9-65B666968B7A}" destId="{972E5CE4-1CB5-4A0F-A4E5-03F5D76F5EA8}" srcOrd="1" destOrd="0" presId="urn:microsoft.com/office/officeart/2005/8/layout/hierarchy1"/>
    <dgm:cxn modelId="{71DA73EB-E638-4E0C-94C3-63C4EE8508A8}" type="presParOf" srcId="{972E5CE4-1CB5-4A0F-A4E5-03F5D76F5EA8}" destId="{410F7A65-97A5-4101-9C28-7A70425A687A}" srcOrd="0" destOrd="0" presId="urn:microsoft.com/office/officeart/2005/8/layout/hierarchy1"/>
    <dgm:cxn modelId="{D2C2ED18-945E-44AB-9D19-B77D0751304E}" type="presParOf" srcId="{972E5CE4-1CB5-4A0F-A4E5-03F5D76F5EA8}" destId="{FE384F91-1AF2-4D6A-B16C-D3F955B87C83}" srcOrd="1" destOrd="0" presId="urn:microsoft.com/office/officeart/2005/8/layout/hierarchy1"/>
    <dgm:cxn modelId="{D31DA665-1F02-4EC5-930B-9207C88650A1}" type="presParOf" srcId="{FE384F91-1AF2-4D6A-B16C-D3F955B87C83}" destId="{71F3AD35-60F9-42FD-B34B-6BD0CF1154D8}" srcOrd="0" destOrd="0" presId="urn:microsoft.com/office/officeart/2005/8/layout/hierarchy1"/>
    <dgm:cxn modelId="{72010E99-6F99-40E0-BC4E-E3CE67310425}" type="presParOf" srcId="{71F3AD35-60F9-42FD-B34B-6BD0CF1154D8}" destId="{7B723B79-CF6B-4A23-8C99-BD27EDF3B4D8}" srcOrd="0" destOrd="0" presId="urn:microsoft.com/office/officeart/2005/8/layout/hierarchy1"/>
    <dgm:cxn modelId="{99911AC5-9A00-4A73-B062-FEB7E8791127}" type="presParOf" srcId="{71F3AD35-60F9-42FD-B34B-6BD0CF1154D8}" destId="{29CD40D0-6891-4A36-9326-88ECBF039546}" srcOrd="1" destOrd="0" presId="urn:microsoft.com/office/officeart/2005/8/layout/hierarchy1"/>
    <dgm:cxn modelId="{3F9110DC-0BCD-4066-BD4E-26E76E8BF0AC}" type="presParOf" srcId="{FE384F91-1AF2-4D6A-B16C-D3F955B87C83}" destId="{C12C08B2-EBCC-4C5A-9594-785734CA89CE}" srcOrd="1" destOrd="0" presId="urn:microsoft.com/office/officeart/2005/8/layout/hierarchy1"/>
    <dgm:cxn modelId="{4FF525DC-EAAA-4103-B31D-FB39534EC793}" type="presParOf" srcId="{C12C08B2-EBCC-4C5A-9594-785734CA89CE}" destId="{7F40A227-4331-4666-866F-3B8875EA346C}" srcOrd="0" destOrd="0" presId="urn:microsoft.com/office/officeart/2005/8/layout/hierarchy1"/>
    <dgm:cxn modelId="{2F806E51-4E7F-4E56-AE3E-0C836913BE82}" type="presParOf" srcId="{C12C08B2-EBCC-4C5A-9594-785734CA89CE}" destId="{5F7A3DC3-5569-48E2-A0BC-571AB028105B}" srcOrd="1" destOrd="0" presId="urn:microsoft.com/office/officeart/2005/8/layout/hierarchy1"/>
    <dgm:cxn modelId="{094441C8-ACF1-42DF-82BC-6403E9255117}" type="presParOf" srcId="{5F7A3DC3-5569-48E2-A0BC-571AB028105B}" destId="{1CDDC3F2-D045-44BF-B6EC-516F1C93D1DD}" srcOrd="0" destOrd="0" presId="urn:microsoft.com/office/officeart/2005/8/layout/hierarchy1"/>
    <dgm:cxn modelId="{7C619887-07EE-46EF-8F25-5BDF06D46FB5}" type="presParOf" srcId="{1CDDC3F2-D045-44BF-B6EC-516F1C93D1DD}" destId="{6BB286D8-8C8A-4A9D-9D99-0631C9EC304F}" srcOrd="0" destOrd="0" presId="urn:microsoft.com/office/officeart/2005/8/layout/hierarchy1"/>
    <dgm:cxn modelId="{97A89F0F-22F6-4FC5-B68D-F7B4F4C1839C}" type="presParOf" srcId="{1CDDC3F2-D045-44BF-B6EC-516F1C93D1DD}" destId="{67F1A022-7E8B-46F6-8496-D54C1143E424}" srcOrd="1" destOrd="0" presId="urn:microsoft.com/office/officeart/2005/8/layout/hierarchy1"/>
    <dgm:cxn modelId="{72CDFBDE-E361-4FE5-994D-302F7B67B356}" type="presParOf" srcId="{5F7A3DC3-5569-48E2-A0BC-571AB028105B}" destId="{6E84923E-57C7-440C-AA51-E28B59728B7B}" srcOrd="1" destOrd="0" presId="urn:microsoft.com/office/officeart/2005/8/layout/hierarchy1"/>
    <dgm:cxn modelId="{725C50AB-5977-40B6-83BB-03206C2F1A9A}" type="presParOf" srcId="{C12C08B2-EBCC-4C5A-9594-785734CA89CE}" destId="{4684860E-4CA0-4FA6-8480-469F141D2876}" srcOrd="2" destOrd="0" presId="urn:microsoft.com/office/officeart/2005/8/layout/hierarchy1"/>
    <dgm:cxn modelId="{70A1EC11-A848-494B-9763-A42666EE7681}" type="presParOf" srcId="{C12C08B2-EBCC-4C5A-9594-785734CA89CE}" destId="{B9AACEB0-928E-4796-B228-C6DB726D0229}" srcOrd="3" destOrd="0" presId="urn:microsoft.com/office/officeart/2005/8/layout/hierarchy1"/>
    <dgm:cxn modelId="{EECF6969-3CE7-4793-A7F4-ABD814297097}" type="presParOf" srcId="{B9AACEB0-928E-4796-B228-C6DB726D0229}" destId="{769F6258-B222-4130-9C7A-906F2CAD467D}" srcOrd="0" destOrd="0" presId="urn:microsoft.com/office/officeart/2005/8/layout/hierarchy1"/>
    <dgm:cxn modelId="{F74D93D7-4E74-47F0-9082-F8E661702795}" type="presParOf" srcId="{769F6258-B222-4130-9C7A-906F2CAD467D}" destId="{2A1F4D4C-124D-4AFA-984D-44EA1D0E10E4}" srcOrd="0" destOrd="0" presId="urn:microsoft.com/office/officeart/2005/8/layout/hierarchy1"/>
    <dgm:cxn modelId="{174E171E-0404-42E3-97C8-7D2E1F11963D}" type="presParOf" srcId="{769F6258-B222-4130-9C7A-906F2CAD467D}" destId="{D612EB8C-86B5-4404-B6ED-ECB8CF93ADC7}" srcOrd="1" destOrd="0" presId="urn:microsoft.com/office/officeart/2005/8/layout/hierarchy1"/>
    <dgm:cxn modelId="{F13F8580-56DF-47B1-B417-F7AE2B6B4E5E}" type="presParOf" srcId="{B9AACEB0-928E-4796-B228-C6DB726D0229}" destId="{AEFB5723-9BA8-4673-87D1-1543E2F4BA8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58D7A67-A879-431B-92F9-97CC86EF47AA}"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CL"/>
        </a:p>
      </dgm:t>
    </dgm:pt>
    <dgm:pt modelId="{2C4A0A54-8AA8-45D5-8EC3-AD33A45DDFDD}">
      <dgm:prSet phldrT="[Texto]" custT="1"/>
      <dgm:spPr/>
      <dgm:t>
        <a:bodyPr/>
        <a:lstStyle/>
        <a:p>
          <a:r>
            <a:rPr lang="es-MX" sz="3200" dirty="0">
              <a:latin typeface="Arial" panose="020B0604020202020204" pitchFamily="34" charset="0"/>
              <a:cs typeface="Arial" panose="020B0604020202020204" pitchFamily="34" charset="0"/>
            </a:rPr>
            <a:t>ZONA</a:t>
          </a:r>
          <a:endParaRPr lang="es-CL" sz="3200" dirty="0">
            <a:latin typeface="Arial" panose="020B0604020202020204" pitchFamily="34" charset="0"/>
            <a:cs typeface="Arial" panose="020B0604020202020204" pitchFamily="34" charset="0"/>
          </a:endParaRPr>
        </a:p>
      </dgm:t>
    </dgm:pt>
    <dgm:pt modelId="{1D8934D3-B62F-4949-9B71-D7DA96538FCE}" type="parTrans" cxnId="{B3469225-B5E4-4667-A08A-3840B5E719AA}">
      <dgm:prSet/>
      <dgm:spPr/>
      <dgm:t>
        <a:bodyPr/>
        <a:lstStyle/>
        <a:p>
          <a:endParaRPr lang="es-CL"/>
        </a:p>
      </dgm:t>
    </dgm:pt>
    <dgm:pt modelId="{CFA201B9-B89F-42F3-9D67-B2BBBADDCCBC}" type="sibTrans" cxnId="{B3469225-B5E4-4667-A08A-3840B5E719AA}">
      <dgm:prSet/>
      <dgm:spPr/>
      <dgm:t>
        <a:bodyPr/>
        <a:lstStyle/>
        <a:p>
          <a:endParaRPr lang="es-CL"/>
        </a:p>
      </dgm:t>
    </dgm:pt>
    <dgm:pt modelId="{4DECCB5E-8FDA-4531-A94D-040D36C0626A}">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1400" dirty="0">
              <a:latin typeface="Arial" panose="020B0604020202020204" pitchFamily="34" charset="0"/>
              <a:cs typeface="Arial" panose="020B0604020202020204" pitchFamily="34" charset="0"/>
            </a:rPr>
            <a:t>Son los fondos marinos y oceánicos y su subsuelo fuera de la jurisdicción nacional de los Estados</a:t>
          </a:r>
          <a:r>
            <a:rPr lang="es-MX" sz="1200" dirty="0">
              <a:latin typeface="Arial" panose="020B0604020202020204" pitchFamily="34" charset="0"/>
              <a:cs typeface="Arial" panose="020B0604020202020204" pitchFamily="34" charset="0"/>
            </a:rPr>
            <a:t>.</a:t>
          </a:r>
          <a:endParaRPr lang="es-CL" sz="1200" dirty="0">
            <a:latin typeface="Arial" panose="020B0604020202020204" pitchFamily="34" charset="0"/>
            <a:cs typeface="Arial" panose="020B0604020202020204" pitchFamily="34" charset="0"/>
          </a:endParaRPr>
        </a:p>
        <a:p>
          <a:endParaRPr lang="es-CL" sz="2100" dirty="0"/>
        </a:p>
      </dgm:t>
    </dgm:pt>
    <dgm:pt modelId="{4156D395-8AE4-4262-A042-6AC4BE48D167}" type="parTrans" cxnId="{77966215-EDCC-4BF3-BC0F-525B9473D3BC}">
      <dgm:prSet/>
      <dgm:spPr/>
      <dgm:t>
        <a:bodyPr/>
        <a:lstStyle/>
        <a:p>
          <a:endParaRPr lang="es-CL"/>
        </a:p>
      </dgm:t>
    </dgm:pt>
    <dgm:pt modelId="{255B6BB4-3178-45F3-8512-760EDEF4B3B6}" type="sibTrans" cxnId="{77966215-EDCC-4BF3-BC0F-525B9473D3BC}">
      <dgm:prSet/>
      <dgm:spPr/>
      <dgm:t>
        <a:bodyPr/>
        <a:lstStyle/>
        <a:p>
          <a:endParaRPr lang="es-CL"/>
        </a:p>
      </dgm:t>
    </dgm:pt>
    <dgm:pt modelId="{7A66ED4B-CB48-43BE-B6AE-88E9F9F49044}">
      <dgm:prSet phldrT="[Texto]"/>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dirty="0"/>
            <a:t>Ningún Estado o persona natural o jurídica puede reivindicar, ejercer soberanía o apropiarse de parte alguna de la Zona o sus recursos</a:t>
          </a:r>
        </a:p>
        <a:p>
          <a:pPr marL="0" marR="0" lvl="0" indent="0" defTabSz="914400" eaLnBrk="1" fontAlgn="auto" latinLnBrk="0" hangingPunct="1">
            <a:lnSpc>
              <a:spcPct val="100000"/>
            </a:lnSpc>
            <a:spcBef>
              <a:spcPts val="0"/>
            </a:spcBef>
            <a:spcAft>
              <a:spcPts val="0"/>
            </a:spcAft>
            <a:buClrTx/>
            <a:buSzTx/>
            <a:buFontTx/>
            <a:buNone/>
            <a:tabLst/>
            <a:defRPr/>
          </a:pPr>
          <a:r>
            <a:rPr lang="es-MX" dirty="0"/>
            <a:t>(Sus derechos pertenecen a toda la humanidad)</a:t>
          </a:r>
          <a:endParaRPr lang="es-CL" dirty="0"/>
        </a:p>
        <a:p>
          <a:pPr marL="0" lvl="0" defTabSz="2889250">
            <a:lnSpc>
              <a:spcPct val="90000"/>
            </a:lnSpc>
            <a:spcBef>
              <a:spcPct val="0"/>
            </a:spcBef>
            <a:spcAft>
              <a:spcPct val="35000"/>
            </a:spcAft>
            <a:buNone/>
          </a:pPr>
          <a:endParaRPr lang="es-CL" dirty="0"/>
        </a:p>
      </dgm:t>
    </dgm:pt>
    <dgm:pt modelId="{BFE23435-8E09-4F4A-9787-9947F14B3889}" type="parTrans" cxnId="{FEAF8DC0-F76D-4FCB-83A3-95A894E5BE2A}">
      <dgm:prSet/>
      <dgm:spPr/>
      <dgm:t>
        <a:bodyPr/>
        <a:lstStyle/>
        <a:p>
          <a:endParaRPr lang="es-CL"/>
        </a:p>
      </dgm:t>
    </dgm:pt>
    <dgm:pt modelId="{4FC38EF9-7293-462C-B26F-B144E896265C}" type="sibTrans" cxnId="{FEAF8DC0-F76D-4FCB-83A3-95A894E5BE2A}">
      <dgm:prSet/>
      <dgm:spPr/>
      <dgm:t>
        <a:bodyPr/>
        <a:lstStyle/>
        <a:p>
          <a:endParaRPr lang="es-CL"/>
        </a:p>
      </dgm:t>
    </dgm:pt>
    <dgm:pt modelId="{57527AE7-3660-42EE-B9A9-358F15165B80}">
      <dgm:prSet phldrT="[Texto]" custT="1"/>
      <dgm:spPr/>
      <dgm:t>
        <a:bodyPr/>
        <a:lstStyle/>
        <a:p>
          <a:r>
            <a:rPr lang="es-MX" sz="3200" dirty="0">
              <a:latin typeface="Arial" panose="020B0604020202020204" pitchFamily="34" charset="0"/>
              <a:cs typeface="Arial" panose="020B0604020202020204" pitchFamily="34" charset="0"/>
            </a:rPr>
            <a:t>AIFM</a:t>
          </a:r>
          <a:endParaRPr lang="es-CL" sz="3200" dirty="0">
            <a:latin typeface="Arial" panose="020B0604020202020204" pitchFamily="34" charset="0"/>
            <a:cs typeface="Arial" panose="020B0604020202020204" pitchFamily="34" charset="0"/>
          </a:endParaRPr>
        </a:p>
      </dgm:t>
    </dgm:pt>
    <dgm:pt modelId="{CF9CBFBE-5431-4480-806B-CE5C56500D14}" type="parTrans" cxnId="{3557A80D-B17C-4D80-B454-EA8EED3B34A0}">
      <dgm:prSet/>
      <dgm:spPr/>
      <dgm:t>
        <a:bodyPr/>
        <a:lstStyle/>
        <a:p>
          <a:endParaRPr lang="es-CL"/>
        </a:p>
      </dgm:t>
    </dgm:pt>
    <dgm:pt modelId="{E0680401-E262-4C75-ABC4-3B3BF1C91ED1}" type="sibTrans" cxnId="{3557A80D-B17C-4D80-B454-EA8EED3B34A0}">
      <dgm:prSet/>
      <dgm:spPr/>
      <dgm:t>
        <a:bodyPr/>
        <a:lstStyle/>
        <a:p>
          <a:endParaRPr lang="es-CL"/>
        </a:p>
      </dgm:t>
    </dgm:pt>
    <dgm:pt modelId="{6F0B47E7-3162-4F14-B286-696E7385BFD2}">
      <dgm:prSet custT="1"/>
      <dgm:spPr/>
      <dgm:t>
        <a:bodyPr/>
        <a:lstStyle/>
        <a:p>
          <a:r>
            <a:rPr lang="es-MX" altLang="en-US" sz="1050" dirty="0">
              <a:latin typeface="Arial" panose="020B0604020202020204" pitchFamily="34" charset="0"/>
              <a:cs typeface="Arial" panose="020B0604020202020204" pitchFamily="34" charset="0"/>
            </a:rPr>
            <a:t>Es la organización a través de la cual los Estados de la CONVEMAR </a:t>
          </a:r>
          <a:r>
            <a:rPr lang="es-MX" altLang="en-US" sz="1050" dirty="0">
              <a:solidFill>
                <a:srgbClr val="FF0000"/>
              </a:solidFill>
              <a:latin typeface="Arial" panose="020B0604020202020204" pitchFamily="34" charset="0"/>
              <a:cs typeface="Arial" panose="020B0604020202020204" pitchFamily="34" charset="0"/>
            </a:rPr>
            <a:t>organizan y controlan todas las actividades relacionadas con los recursos minerales en la Zona en beneficio de la humanidad en su conjunto</a:t>
          </a:r>
          <a:r>
            <a:rPr lang="es-MX" altLang="en-US" sz="1050" dirty="0">
              <a:latin typeface="Arial" panose="020B0604020202020204" pitchFamily="34" charset="0"/>
              <a:cs typeface="Arial" panose="020B0604020202020204" pitchFamily="34" charset="0"/>
            </a:rPr>
            <a:t>, para lo cual deberá garantizar la protección efectiva del medio marino de los efectos nocivos que puedan surgir de las actividades relacionadas con los fondos marinos</a:t>
          </a:r>
          <a:r>
            <a:rPr lang="es-MX" altLang="en-US" sz="1000" dirty="0">
              <a:latin typeface="Arial" panose="020B0604020202020204" pitchFamily="34" charset="0"/>
              <a:cs typeface="Arial" panose="020B0604020202020204" pitchFamily="34" charset="0"/>
            </a:rPr>
            <a:t>.</a:t>
          </a:r>
        </a:p>
      </dgm:t>
    </dgm:pt>
    <dgm:pt modelId="{E185FDAB-C300-45E6-B754-5C300EC47B71}" type="parTrans" cxnId="{A5AB830F-F95D-41F8-81A5-BB7CBD079E11}">
      <dgm:prSet/>
      <dgm:spPr/>
      <dgm:t>
        <a:bodyPr/>
        <a:lstStyle/>
        <a:p>
          <a:endParaRPr lang="es-CL"/>
        </a:p>
      </dgm:t>
    </dgm:pt>
    <dgm:pt modelId="{88647080-1DC2-4603-A73D-5FB55FC161A4}" type="sibTrans" cxnId="{A5AB830F-F95D-41F8-81A5-BB7CBD079E11}">
      <dgm:prSet/>
      <dgm:spPr/>
      <dgm:t>
        <a:bodyPr/>
        <a:lstStyle/>
        <a:p>
          <a:endParaRPr lang="es-CL"/>
        </a:p>
      </dgm:t>
    </dgm:pt>
    <dgm:pt modelId="{64BFA364-54AF-4D76-93B3-3B4CEED89E56}">
      <dgm:prSet custT="1"/>
      <dgm:spPr/>
      <dgm:t>
        <a:bodyPr/>
        <a:lstStyle/>
        <a:p>
          <a:r>
            <a:rPr lang="es-MX" altLang="en-US" sz="1050" dirty="0">
              <a:latin typeface="Arial" panose="020B0604020202020204" pitchFamily="34" charset="0"/>
              <a:cs typeface="Arial" panose="020B0604020202020204" pitchFamily="34" charset="0"/>
            </a:rPr>
            <a:t>Hace 10 años se está trabajando en un Código Minero, el cual regulará la explotación de los minerales existentes en las profundidades marinas y en las zonas fuera de las jurisdicciones nacionales.</a:t>
          </a:r>
        </a:p>
      </dgm:t>
    </dgm:pt>
    <dgm:pt modelId="{6F27620E-370E-48E0-A8BB-A300CB55BECC}" type="parTrans" cxnId="{B729172F-D566-4C07-B5BB-1E41ADA35DFD}">
      <dgm:prSet/>
      <dgm:spPr/>
      <dgm:t>
        <a:bodyPr/>
        <a:lstStyle/>
        <a:p>
          <a:endParaRPr lang="es-CL"/>
        </a:p>
      </dgm:t>
    </dgm:pt>
    <dgm:pt modelId="{4F043B23-F65C-44C3-B2D6-6A4B04EEDC3C}" type="sibTrans" cxnId="{B729172F-D566-4C07-B5BB-1E41ADA35DFD}">
      <dgm:prSet/>
      <dgm:spPr/>
      <dgm:t>
        <a:bodyPr/>
        <a:lstStyle/>
        <a:p>
          <a:endParaRPr lang="es-CL"/>
        </a:p>
      </dgm:t>
    </dgm:pt>
    <dgm:pt modelId="{A2A0B5CB-9F1F-46E3-A51A-D4979797A310}" type="pres">
      <dgm:prSet presAssocID="{358D7A67-A879-431B-92F9-97CC86EF47AA}" presName="hierChild1" presStyleCnt="0">
        <dgm:presLayoutVars>
          <dgm:chPref val="1"/>
          <dgm:dir/>
          <dgm:animOne val="branch"/>
          <dgm:animLvl val="lvl"/>
          <dgm:resizeHandles/>
        </dgm:presLayoutVars>
      </dgm:prSet>
      <dgm:spPr/>
    </dgm:pt>
    <dgm:pt modelId="{6FAFE3D7-8021-4B2B-BAEA-5B23A1723B1B}" type="pres">
      <dgm:prSet presAssocID="{2C4A0A54-8AA8-45D5-8EC3-AD33A45DDFDD}" presName="hierRoot1" presStyleCnt="0"/>
      <dgm:spPr/>
    </dgm:pt>
    <dgm:pt modelId="{21B9D0F7-CB4D-4A3C-B383-E95FF8EAFBD3}" type="pres">
      <dgm:prSet presAssocID="{2C4A0A54-8AA8-45D5-8EC3-AD33A45DDFDD}" presName="composite" presStyleCnt="0"/>
      <dgm:spPr/>
    </dgm:pt>
    <dgm:pt modelId="{9AFF7214-4C6D-44C9-9676-BD42E34BECB5}" type="pres">
      <dgm:prSet presAssocID="{2C4A0A54-8AA8-45D5-8EC3-AD33A45DDFDD}" presName="background" presStyleLbl="node0" presStyleIdx="0" presStyleCnt="1"/>
      <dgm:spPr/>
    </dgm:pt>
    <dgm:pt modelId="{6CDE792D-9DB1-4D20-A6D2-C00B033CFFE9}" type="pres">
      <dgm:prSet presAssocID="{2C4A0A54-8AA8-45D5-8EC3-AD33A45DDFDD}" presName="text" presStyleLbl="fgAcc0" presStyleIdx="0" presStyleCnt="1" custScaleX="92823" custScaleY="46855">
        <dgm:presLayoutVars>
          <dgm:chPref val="3"/>
        </dgm:presLayoutVars>
      </dgm:prSet>
      <dgm:spPr/>
    </dgm:pt>
    <dgm:pt modelId="{57AE644C-1FB7-4587-9C4F-6B0EE6935F9C}" type="pres">
      <dgm:prSet presAssocID="{2C4A0A54-8AA8-45D5-8EC3-AD33A45DDFDD}" presName="hierChild2" presStyleCnt="0"/>
      <dgm:spPr/>
    </dgm:pt>
    <dgm:pt modelId="{F65AC66A-5633-4D31-A6B7-80B74CF18532}" type="pres">
      <dgm:prSet presAssocID="{4156D395-8AE4-4262-A042-6AC4BE48D167}" presName="Name10" presStyleLbl="parChTrans1D2" presStyleIdx="0" presStyleCnt="3"/>
      <dgm:spPr/>
    </dgm:pt>
    <dgm:pt modelId="{576D6445-96D1-4692-9F49-3805A5A2C900}" type="pres">
      <dgm:prSet presAssocID="{4DECCB5E-8FDA-4531-A94D-040D36C0626A}" presName="hierRoot2" presStyleCnt="0"/>
      <dgm:spPr/>
    </dgm:pt>
    <dgm:pt modelId="{735AF3A9-25D8-4459-AEF3-CFEF47C8345C}" type="pres">
      <dgm:prSet presAssocID="{4DECCB5E-8FDA-4531-A94D-040D36C0626A}" presName="composite2" presStyleCnt="0"/>
      <dgm:spPr/>
    </dgm:pt>
    <dgm:pt modelId="{E9B47D9B-6ECC-42FD-943C-11F6A7CC9763}" type="pres">
      <dgm:prSet presAssocID="{4DECCB5E-8FDA-4531-A94D-040D36C0626A}" presName="background2" presStyleLbl="node2" presStyleIdx="0" presStyleCnt="3"/>
      <dgm:spPr/>
    </dgm:pt>
    <dgm:pt modelId="{36580017-851B-43BB-98DD-AA385DCC7E82}" type="pres">
      <dgm:prSet presAssocID="{4DECCB5E-8FDA-4531-A94D-040D36C0626A}" presName="text2" presStyleLbl="fgAcc2" presStyleIdx="0" presStyleCnt="3">
        <dgm:presLayoutVars>
          <dgm:chPref val="3"/>
        </dgm:presLayoutVars>
      </dgm:prSet>
      <dgm:spPr/>
    </dgm:pt>
    <dgm:pt modelId="{BE1FEBBB-CF2C-4D4C-9189-E0BD6AC6816E}" type="pres">
      <dgm:prSet presAssocID="{4DECCB5E-8FDA-4531-A94D-040D36C0626A}" presName="hierChild3" presStyleCnt="0"/>
      <dgm:spPr/>
    </dgm:pt>
    <dgm:pt modelId="{76B93C21-2F3E-4B76-8B31-575532195E46}" type="pres">
      <dgm:prSet presAssocID="{BFE23435-8E09-4F4A-9787-9947F14B3889}" presName="Name10" presStyleLbl="parChTrans1D2" presStyleIdx="1" presStyleCnt="3"/>
      <dgm:spPr/>
    </dgm:pt>
    <dgm:pt modelId="{72F8BEEE-0CB2-49C0-A579-BBD689CFE7D1}" type="pres">
      <dgm:prSet presAssocID="{7A66ED4B-CB48-43BE-B6AE-88E9F9F49044}" presName="hierRoot2" presStyleCnt="0"/>
      <dgm:spPr/>
    </dgm:pt>
    <dgm:pt modelId="{4B15F559-8342-4CFE-B714-B34869E1C14A}" type="pres">
      <dgm:prSet presAssocID="{7A66ED4B-CB48-43BE-B6AE-88E9F9F49044}" presName="composite2" presStyleCnt="0"/>
      <dgm:spPr/>
    </dgm:pt>
    <dgm:pt modelId="{E80907FB-93D2-43DB-9FFB-88729D267682}" type="pres">
      <dgm:prSet presAssocID="{7A66ED4B-CB48-43BE-B6AE-88E9F9F49044}" presName="background2" presStyleLbl="node2" presStyleIdx="1" presStyleCnt="3"/>
      <dgm:spPr/>
    </dgm:pt>
    <dgm:pt modelId="{48A81E76-0641-4693-A172-0637F68C1BEB}" type="pres">
      <dgm:prSet presAssocID="{7A66ED4B-CB48-43BE-B6AE-88E9F9F49044}" presName="text2" presStyleLbl="fgAcc2" presStyleIdx="1" presStyleCnt="3">
        <dgm:presLayoutVars>
          <dgm:chPref val="3"/>
        </dgm:presLayoutVars>
      </dgm:prSet>
      <dgm:spPr/>
    </dgm:pt>
    <dgm:pt modelId="{672B298F-3604-4235-831B-2E7C71307E7C}" type="pres">
      <dgm:prSet presAssocID="{7A66ED4B-CB48-43BE-B6AE-88E9F9F49044}" presName="hierChild3" presStyleCnt="0"/>
      <dgm:spPr/>
    </dgm:pt>
    <dgm:pt modelId="{0A1B2BCB-C91C-4BB1-8A96-0F7F764F68D8}" type="pres">
      <dgm:prSet presAssocID="{CF9CBFBE-5431-4480-806B-CE5C56500D14}" presName="Name10" presStyleLbl="parChTrans1D2" presStyleIdx="2" presStyleCnt="3"/>
      <dgm:spPr/>
    </dgm:pt>
    <dgm:pt modelId="{F57FF024-F3D4-4966-8EB9-A95C2AC63BD7}" type="pres">
      <dgm:prSet presAssocID="{57527AE7-3660-42EE-B9A9-358F15165B80}" presName="hierRoot2" presStyleCnt="0"/>
      <dgm:spPr/>
    </dgm:pt>
    <dgm:pt modelId="{BC9CA58D-6302-40E4-A633-E924E35DF717}" type="pres">
      <dgm:prSet presAssocID="{57527AE7-3660-42EE-B9A9-358F15165B80}" presName="composite2" presStyleCnt="0"/>
      <dgm:spPr/>
    </dgm:pt>
    <dgm:pt modelId="{02E69C30-86F0-4A58-BDEF-B52C4F83CFC2}" type="pres">
      <dgm:prSet presAssocID="{57527AE7-3660-42EE-B9A9-358F15165B80}" presName="background2" presStyleLbl="node2" presStyleIdx="2" presStyleCnt="3"/>
      <dgm:spPr/>
    </dgm:pt>
    <dgm:pt modelId="{D9AD1F58-CAC1-4ADA-8254-31DD0B94AB87}" type="pres">
      <dgm:prSet presAssocID="{57527AE7-3660-42EE-B9A9-358F15165B80}" presName="text2" presStyleLbl="fgAcc2" presStyleIdx="2" presStyleCnt="3">
        <dgm:presLayoutVars>
          <dgm:chPref val="3"/>
        </dgm:presLayoutVars>
      </dgm:prSet>
      <dgm:spPr/>
    </dgm:pt>
    <dgm:pt modelId="{2B4E8A4E-9B9D-4D31-B178-E337F34EBCBD}" type="pres">
      <dgm:prSet presAssocID="{57527AE7-3660-42EE-B9A9-358F15165B80}" presName="hierChild3" presStyleCnt="0"/>
      <dgm:spPr/>
    </dgm:pt>
    <dgm:pt modelId="{8C584D5E-3C5B-47D3-9B72-5364B8256903}" type="pres">
      <dgm:prSet presAssocID="{E185FDAB-C300-45E6-B754-5C300EC47B71}" presName="Name17" presStyleLbl="parChTrans1D3" presStyleIdx="0" presStyleCnt="2"/>
      <dgm:spPr/>
    </dgm:pt>
    <dgm:pt modelId="{36CD629C-8799-416D-ACBB-EAC03EF88B2A}" type="pres">
      <dgm:prSet presAssocID="{6F0B47E7-3162-4F14-B286-696E7385BFD2}" presName="hierRoot3" presStyleCnt="0"/>
      <dgm:spPr/>
    </dgm:pt>
    <dgm:pt modelId="{C64A41CE-8033-4C7C-B515-A59F7C9217FB}" type="pres">
      <dgm:prSet presAssocID="{6F0B47E7-3162-4F14-B286-696E7385BFD2}" presName="composite3" presStyleCnt="0"/>
      <dgm:spPr/>
    </dgm:pt>
    <dgm:pt modelId="{A7EF1DE3-0E41-4901-9F95-98F55655DA83}" type="pres">
      <dgm:prSet presAssocID="{6F0B47E7-3162-4F14-B286-696E7385BFD2}" presName="background3" presStyleLbl="node3" presStyleIdx="0" presStyleCnt="2"/>
      <dgm:spPr/>
    </dgm:pt>
    <dgm:pt modelId="{D29695C6-2962-4E16-8BFB-B50C6AADFE98}" type="pres">
      <dgm:prSet presAssocID="{6F0B47E7-3162-4F14-B286-696E7385BFD2}" presName="text3" presStyleLbl="fgAcc3" presStyleIdx="0" presStyleCnt="2" custScaleX="117898">
        <dgm:presLayoutVars>
          <dgm:chPref val="3"/>
        </dgm:presLayoutVars>
      </dgm:prSet>
      <dgm:spPr/>
    </dgm:pt>
    <dgm:pt modelId="{3081703F-F10A-4611-B6A3-94259543A419}" type="pres">
      <dgm:prSet presAssocID="{6F0B47E7-3162-4F14-B286-696E7385BFD2}" presName="hierChild4" presStyleCnt="0"/>
      <dgm:spPr/>
    </dgm:pt>
    <dgm:pt modelId="{F813CA96-4346-4AC4-A949-146CA93DCA6C}" type="pres">
      <dgm:prSet presAssocID="{6F27620E-370E-48E0-A8BB-A300CB55BECC}" presName="Name17" presStyleLbl="parChTrans1D3" presStyleIdx="1" presStyleCnt="2"/>
      <dgm:spPr/>
    </dgm:pt>
    <dgm:pt modelId="{03CD0047-6BD7-4956-BEBA-8FB1BB1D6FB5}" type="pres">
      <dgm:prSet presAssocID="{64BFA364-54AF-4D76-93B3-3B4CEED89E56}" presName="hierRoot3" presStyleCnt="0"/>
      <dgm:spPr/>
    </dgm:pt>
    <dgm:pt modelId="{A8DB1754-4C39-425D-81DA-7E679C1B20B1}" type="pres">
      <dgm:prSet presAssocID="{64BFA364-54AF-4D76-93B3-3B4CEED89E56}" presName="composite3" presStyleCnt="0"/>
      <dgm:spPr/>
    </dgm:pt>
    <dgm:pt modelId="{A2EFD2AC-E90D-4721-954D-90784810FD35}" type="pres">
      <dgm:prSet presAssocID="{64BFA364-54AF-4D76-93B3-3B4CEED89E56}" presName="background3" presStyleLbl="node3" presStyleIdx="1" presStyleCnt="2"/>
      <dgm:spPr/>
    </dgm:pt>
    <dgm:pt modelId="{F5F8A04A-11F3-4552-8E40-A3DE7FC4B582}" type="pres">
      <dgm:prSet presAssocID="{64BFA364-54AF-4D76-93B3-3B4CEED89E56}" presName="text3" presStyleLbl="fgAcc3" presStyleIdx="1" presStyleCnt="2">
        <dgm:presLayoutVars>
          <dgm:chPref val="3"/>
        </dgm:presLayoutVars>
      </dgm:prSet>
      <dgm:spPr/>
    </dgm:pt>
    <dgm:pt modelId="{55471092-4890-4EDE-A14E-476F3CF0790D}" type="pres">
      <dgm:prSet presAssocID="{64BFA364-54AF-4D76-93B3-3B4CEED89E56}" presName="hierChild4" presStyleCnt="0"/>
      <dgm:spPr/>
    </dgm:pt>
  </dgm:ptLst>
  <dgm:cxnLst>
    <dgm:cxn modelId="{3557A80D-B17C-4D80-B454-EA8EED3B34A0}" srcId="{2C4A0A54-8AA8-45D5-8EC3-AD33A45DDFDD}" destId="{57527AE7-3660-42EE-B9A9-358F15165B80}" srcOrd="2" destOrd="0" parTransId="{CF9CBFBE-5431-4480-806B-CE5C56500D14}" sibTransId="{E0680401-E262-4C75-ABC4-3B3BF1C91ED1}"/>
    <dgm:cxn modelId="{A5AB830F-F95D-41F8-81A5-BB7CBD079E11}" srcId="{57527AE7-3660-42EE-B9A9-358F15165B80}" destId="{6F0B47E7-3162-4F14-B286-696E7385BFD2}" srcOrd="0" destOrd="0" parTransId="{E185FDAB-C300-45E6-B754-5C300EC47B71}" sibTransId="{88647080-1DC2-4603-A73D-5FB55FC161A4}"/>
    <dgm:cxn modelId="{77966215-EDCC-4BF3-BC0F-525B9473D3BC}" srcId="{2C4A0A54-8AA8-45D5-8EC3-AD33A45DDFDD}" destId="{4DECCB5E-8FDA-4531-A94D-040D36C0626A}" srcOrd="0" destOrd="0" parTransId="{4156D395-8AE4-4262-A042-6AC4BE48D167}" sibTransId="{255B6BB4-3178-45F3-8512-760EDEF4B3B6}"/>
    <dgm:cxn modelId="{B3469225-B5E4-4667-A08A-3840B5E719AA}" srcId="{358D7A67-A879-431B-92F9-97CC86EF47AA}" destId="{2C4A0A54-8AA8-45D5-8EC3-AD33A45DDFDD}" srcOrd="0" destOrd="0" parTransId="{1D8934D3-B62F-4949-9B71-D7DA96538FCE}" sibTransId="{CFA201B9-B89F-42F3-9D67-B2BBBADDCCBC}"/>
    <dgm:cxn modelId="{B729172F-D566-4C07-B5BB-1E41ADA35DFD}" srcId="{57527AE7-3660-42EE-B9A9-358F15165B80}" destId="{64BFA364-54AF-4D76-93B3-3B4CEED89E56}" srcOrd="1" destOrd="0" parTransId="{6F27620E-370E-48E0-A8BB-A300CB55BECC}" sibTransId="{4F043B23-F65C-44C3-B2D6-6A4B04EEDC3C}"/>
    <dgm:cxn modelId="{04C9462F-1D44-4697-AF67-8EDD55C9BCA5}" type="presOf" srcId="{57527AE7-3660-42EE-B9A9-358F15165B80}" destId="{D9AD1F58-CAC1-4ADA-8254-31DD0B94AB87}" srcOrd="0" destOrd="0" presId="urn:microsoft.com/office/officeart/2005/8/layout/hierarchy1"/>
    <dgm:cxn modelId="{0128B131-54A9-4D03-9116-C62BE2A8F9C6}" type="presOf" srcId="{BFE23435-8E09-4F4A-9787-9947F14B3889}" destId="{76B93C21-2F3E-4B76-8B31-575532195E46}" srcOrd="0" destOrd="0" presId="urn:microsoft.com/office/officeart/2005/8/layout/hierarchy1"/>
    <dgm:cxn modelId="{7560CF52-DB2F-4577-BB84-5738FE664381}" type="presOf" srcId="{2C4A0A54-8AA8-45D5-8EC3-AD33A45DDFDD}" destId="{6CDE792D-9DB1-4D20-A6D2-C00B033CFFE9}" srcOrd="0" destOrd="0" presId="urn:microsoft.com/office/officeart/2005/8/layout/hierarchy1"/>
    <dgm:cxn modelId="{60AE567F-44BE-4B0B-BAD6-C09141C395A6}" type="presOf" srcId="{64BFA364-54AF-4D76-93B3-3B4CEED89E56}" destId="{F5F8A04A-11F3-4552-8E40-A3DE7FC4B582}" srcOrd="0" destOrd="0" presId="urn:microsoft.com/office/officeart/2005/8/layout/hierarchy1"/>
    <dgm:cxn modelId="{E7F2288B-652D-4F06-B95B-1B480DD6C5C8}" type="presOf" srcId="{6F27620E-370E-48E0-A8BB-A300CB55BECC}" destId="{F813CA96-4346-4AC4-A949-146CA93DCA6C}" srcOrd="0" destOrd="0" presId="urn:microsoft.com/office/officeart/2005/8/layout/hierarchy1"/>
    <dgm:cxn modelId="{636E3596-2C39-4509-BE91-DB057E8C3761}" type="presOf" srcId="{4156D395-8AE4-4262-A042-6AC4BE48D167}" destId="{F65AC66A-5633-4D31-A6B7-80B74CF18532}" srcOrd="0" destOrd="0" presId="urn:microsoft.com/office/officeart/2005/8/layout/hierarchy1"/>
    <dgm:cxn modelId="{AF2AF2A9-8418-4C5A-91CA-ED85DAAB7626}" type="presOf" srcId="{CF9CBFBE-5431-4480-806B-CE5C56500D14}" destId="{0A1B2BCB-C91C-4BB1-8A96-0F7F764F68D8}" srcOrd="0" destOrd="0" presId="urn:microsoft.com/office/officeart/2005/8/layout/hierarchy1"/>
    <dgm:cxn modelId="{487524B3-40EF-4848-BB98-63C68AAC0F95}" type="presOf" srcId="{6F0B47E7-3162-4F14-B286-696E7385BFD2}" destId="{D29695C6-2962-4E16-8BFB-B50C6AADFE98}" srcOrd="0" destOrd="0" presId="urn:microsoft.com/office/officeart/2005/8/layout/hierarchy1"/>
    <dgm:cxn modelId="{FEAF8DC0-F76D-4FCB-83A3-95A894E5BE2A}" srcId="{2C4A0A54-8AA8-45D5-8EC3-AD33A45DDFDD}" destId="{7A66ED4B-CB48-43BE-B6AE-88E9F9F49044}" srcOrd="1" destOrd="0" parTransId="{BFE23435-8E09-4F4A-9787-9947F14B3889}" sibTransId="{4FC38EF9-7293-462C-B26F-B144E896265C}"/>
    <dgm:cxn modelId="{D1C2EFC4-D36E-4EC7-8D53-DF34F1A35782}" type="presOf" srcId="{4DECCB5E-8FDA-4531-A94D-040D36C0626A}" destId="{36580017-851B-43BB-98DD-AA385DCC7E82}" srcOrd="0" destOrd="0" presId="urn:microsoft.com/office/officeart/2005/8/layout/hierarchy1"/>
    <dgm:cxn modelId="{00828AC8-A8E8-4887-9B76-27383D6C4CD8}" type="presOf" srcId="{7A66ED4B-CB48-43BE-B6AE-88E9F9F49044}" destId="{48A81E76-0641-4693-A172-0637F68C1BEB}" srcOrd="0" destOrd="0" presId="urn:microsoft.com/office/officeart/2005/8/layout/hierarchy1"/>
    <dgm:cxn modelId="{84FF88F0-BDE0-43DC-8869-9D2F51112C8D}" type="presOf" srcId="{358D7A67-A879-431B-92F9-97CC86EF47AA}" destId="{A2A0B5CB-9F1F-46E3-A51A-D4979797A310}" srcOrd="0" destOrd="0" presId="urn:microsoft.com/office/officeart/2005/8/layout/hierarchy1"/>
    <dgm:cxn modelId="{69B332FB-0000-468B-BE15-7DEC0C551234}" type="presOf" srcId="{E185FDAB-C300-45E6-B754-5C300EC47B71}" destId="{8C584D5E-3C5B-47D3-9B72-5364B8256903}" srcOrd="0" destOrd="0" presId="urn:microsoft.com/office/officeart/2005/8/layout/hierarchy1"/>
    <dgm:cxn modelId="{A5FDBECC-0767-4F6A-85D2-94308E778B26}" type="presParOf" srcId="{A2A0B5CB-9F1F-46E3-A51A-D4979797A310}" destId="{6FAFE3D7-8021-4B2B-BAEA-5B23A1723B1B}" srcOrd="0" destOrd="0" presId="urn:microsoft.com/office/officeart/2005/8/layout/hierarchy1"/>
    <dgm:cxn modelId="{08C56AB6-0D50-467F-80C8-2D60A6F8C01A}" type="presParOf" srcId="{6FAFE3D7-8021-4B2B-BAEA-5B23A1723B1B}" destId="{21B9D0F7-CB4D-4A3C-B383-E95FF8EAFBD3}" srcOrd="0" destOrd="0" presId="urn:microsoft.com/office/officeart/2005/8/layout/hierarchy1"/>
    <dgm:cxn modelId="{2E3263D9-4FDE-4CBF-A327-E47AC1051476}" type="presParOf" srcId="{21B9D0F7-CB4D-4A3C-B383-E95FF8EAFBD3}" destId="{9AFF7214-4C6D-44C9-9676-BD42E34BECB5}" srcOrd="0" destOrd="0" presId="urn:microsoft.com/office/officeart/2005/8/layout/hierarchy1"/>
    <dgm:cxn modelId="{4A474559-8993-4A9D-B9E5-FD15EEFC888B}" type="presParOf" srcId="{21B9D0F7-CB4D-4A3C-B383-E95FF8EAFBD3}" destId="{6CDE792D-9DB1-4D20-A6D2-C00B033CFFE9}" srcOrd="1" destOrd="0" presId="urn:microsoft.com/office/officeart/2005/8/layout/hierarchy1"/>
    <dgm:cxn modelId="{E4F9533E-69CE-47CF-8BFE-275F23CFE0CA}" type="presParOf" srcId="{6FAFE3D7-8021-4B2B-BAEA-5B23A1723B1B}" destId="{57AE644C-1FB7-4587-9C4F-6B0EE6935F9C}" srcOrd="1" destOrd="0" presId="urn:microsoft.com/office/officeart/2005/8/layout/hierarchy1"/>
    <dgm:cxn modelId="{8E15F809-E3E9-4173-A73F-AEE350D44333}" type="presParOf" srcId="{57AE644C-1FB7-4587-9C4F-6B0EE6935F9C}" destId="{F65AC66A-5633-4D31-A6B7-80B74CF18532}" srcOrd="0" destOrd="0" presId="urn:microsoft.com/office/officeart/2005/8/layout/hierarchy1"/>
    <dgm:cxn modelId="{621C7DFB-570B-4A84-847D-4038A4CF1F13}" type="presParOf" srcId="{57AE644C-1FB7-4587-9C4F-6B0EE6935F9C}" destId="{576D6445-96D1-4692-9F49-3805A5A2C900}" srcOrd="1" destOrd="0" presId="urn:microsoft.com/office/officeart/2005/8/layout/hierarchy1"/>
    <dgm:cxn modelId="{6D60D0A8-87D9-4E30-A96E-EFE5343D8FE0}" type="presParOf" srcId="{576D6445-96D1-4692-9F49-3805A5A2C900}" destId="{735AF3A9-25D8-4459-AEF3-CFEF47C8345C}" srcOrd="0" destOrd="0" presId="urn:microsoft.com/office/officeart/2005/8/layout/hierarchy1"/>
    <dgm:cxn modelId="{E6F8ECD3-C4CC-41E8-B315-4AEE1DD906F8}" type="presParOf" srcId="{735AF3A9-25D8-4459-AEF3-CFEF47C8345C}" destId="{E9B47D9B-6ECC-42FD-943C-11F6A7CC9763}" srcOrd="0" destOrd="0" presId="urn:microsoft.com/office/officeart/2005/8/layout/hierarchy1"/>
    <dgm:cxn modelId="{6003E725-954A-4AE6-8A2A-1F4DA6D6E139}" type="presParOf" srcId="{735AF3A9-25D8-4459-AEF3-CFEF47C8345C}" destId="{36580017-851B-43BB-98DD-AA385DCC7E82}" srcOrd="1" destOrd="0" presId="urn:microsoft.com/office/officeart/2005/8/layout/hierarchy1"/>
    <dgm:cxn modelId="{410F6675-7BAE-46E8-9ED6-FD375723156A}" type="presParOf" srcId="{576D6445-96D1-4692-9F49-3805A5A2C900}" destId="{BE1FEBBB-CF2C-4D4C-9189-E0BD6AC6816E}" srcOrd="1" destOrd="0" presId="urn:microsoft.com/office/officeart/2005/8/layout/hierarchy1"/>
    <dgm:cxn modelId="{6304F01D-F531-42E1-86B9-F6B10D2FCE5A}" type="presParOf" srcId="{57AE644C-1FB7-4587-9C4F-6B0EE6935F9C}" destId="{76B93C21-2F3E-4B76-8B31-575532195E46}" srcOrd="2" destOrd="0" presId="urn:microsoft.com/office/officeart/2005/8/layout/hierarchy1"/>
    <dgm:cxn modelId="{560E06B7-A305-419F-B91D-770B309124E1}" type="presParOf" srcId="{57AE644C-1FB7-4587-9C4F-6B0EE6935F9C}" destId="{72F8BEEE-0CB2-49C0-A579-BBD689CFE7D1}" srcOrd="3" destOrd="0" presId="urn:microsoft.com/office/officeart/2005/8/layout/hierarchy1"/>
    <dgm:cxn modelId="{60F4D87C-0D4E-46F1-B844-036419F44AA8}" type="presParOf" srcId="{72F8BEEE-0CB2-49C0-A579-BBD689CFE7D1}" destId="{4B15F559-8342-4CFE-B714-B34869E1C14A}" srcOrd="0" destOrd="0" presId="urn:microsoft.com/office/officeart/2005/8/layout/hierarchy1"/>
    <dgm:cxn modelId="{5899DEE7-AA0D-4209-A97F-762570DB4FFA}" type="presParOf" srcId="{4B15F559-8342-4CFE-B714-B34869E1C14A}" destId="{E80907FB-93D2-43DB-9FFB-88729D267682}" srcOrd="0" destOrd="0" presId="urn:microsoft.com/office/officeart/2005/8/layout/hierarchy1"/>
    <dgm:cxn modelId="{7DE4CB0F-3B5E-4E2D-AD82-6C4B469A4D0D}" type="presParOf" srcId="{4B15F559-8342-4CFE-B714-B34869E1C14A}" destId="{48A81E76-0641-4693-A172-0637F68C1BEB}" srcOrd="1" destOrd="0" presId="urn:microsoft.com/office/officeart/2005/8/layout/hierarchy1"/>
    <dgm:cxn modelId="{4D9B9D89-3A48-4EB4-863D-5E2DCA42F355}" type="presParOf" srcId="{72F8BEEE-0CB2-49C0-A579-BBD689CFE7D1}" destId="{672B298F-3604-4235-831B-2E7C71307E7C}" srcOrd="1" destOrd="0" presId="urn:microsoft.com/office/officeart/2005/8/layout/hierarchy1"/>
    <dgm:cxn modelId="{F6B0633A-7410-4D69-9F3D-A0DCC8BAE6B1}" type="presParOf" srcId="{57AE644C-1FB7-4587-9C4F-6B0EE6935F9C}" destId="{0A1B2BCB-C91C-4BB1-8A96-0F7F764F68D8}" srcOrd="4" destOrd="0" presId="urn:microsoft.com/office/officeart/2005/8/layout/hierarchy1"/>
    <dgm:cxn modelId="{DE4EDECA-9F7B-4EB1-AB6F-1A15AFF71A1A}" type="presParOf" srcId="{57AE644C-1FB7-4587-9C4F-6B0EE6935F9C}" destId="{F57FF024-F3D4-4966-8EB9-A95C2AC63BD7}" srcOrd="5" destOrd="0" presId="urn:microsoft.com/office/officeart/2005/8/layout/hierarchy1"/>
    <dgm:cxn modelId="{0F7E06AF-0E9A-44C8-AB83-AC54919312C8}" type="presParOf" srcId="{F57FF024-F3D4-4966-8EB9-A95C2AC63BD7}" destId="{BC9CA58D-6302-40E4-A633-E924E35DF717}" srcOrd="0" destOrd="0" presId="urn:microsoft.com/office/officeart/2005/8/layout/hierarchy1"/>
    <dgm:cxn modelId="{BA03F2B7-5B19-4AE5-B2E2-980278EFA097}" type="presParOf" srcId="{BC9CA58D-6302-40E4-A633-E924E35DF717}" destId="{02E69C30-86F0-4A58-BDEF-B52C4F83CFC2}" srcOrd="0" destOrd="0" presId="urn:microsoft.com/office/officeart/2005/8/layout/hierarchy1"/>
    <dgm:cxn modelId="{60EAC7C2-605B-490F-8831-1E1F19F3F277}" type="presParOf" srcId="{BC9CA58D-6302-40E4-A633-E924E35DF717}" destId="{D9AD1F58-CAC1-4ADA-8254-31DD0B94AB87}" srcOrd="1" destOrd="0" presId="urn:microsoft.com/office/officeart/2005/8/layout/hierarchy1"/>
    <dgm:cxn modelId="{569D0C49-D03B-46E9-8555-51D2DC896F93}" type="presParOf" srcId="{F57FF024-F3D4-4966-8EB9-A95C2AC63BD7}" destId="{2B4E8A4E-9B9D-4D31-B178-E337F34EBCBD}" srcOrd="1" destOrd="0" presId="urn:microsoft.com/office/officeart/2005/8/layout/hierarchy1"/>
    <dgm:cxn modelId="{9EA6F5A9-68D7-4237-BECE-62F53856EBB1}" type="presParOf" srcId="{2B4E8A4E-9B9D-4D31-B178-E337F34EBCBD}" destId="{8C584D5E-3C5B-47D3-9B72-5364B8256903}" srcOrd="0" destOrd="0" presId="urn:microsoft.com/office/officeart/2005/8/layout/hierarchy1"/>
    <dgm:cxn modelId="{6F9FC99E-72F4-4D08-A2E6-6507E6A47499}" type="presParOf" srcId="{2B4E8A4E-9B9D-4D31-B178-E337F34EBCBD}" destId="{36CD629C-8799-416D-ACBB-EAC03EF88B2A}" srcOrd="1" destOrd="0" presId="urn:microsoft.com/office/officeart/2005/8/layout/hierarchy1"/>
    <dgm:cxn modelId="{21AAF2A8-83C6-4D68-ADA6-605452052A88}" type="presParOf" srcId="{36CD629C-8799-416D-ACBB-EAC03EF88B2A}" destId="{C64A41CE-8033-4C7C-B515-A59F7C9217FB}" srcOrd="0" destOrd="0" presId="urn:microsoft.com/office/officeart/2005/8/layout/hierarchy1"/>
    <dgm:cxn modelId="{B0256C79-E007-41A9-9E19-FD535A77DAF3}" type="presParOf" srcId="{C64A41CE-8033-4C7C-B515-A59F7C9217FB}" destId="{A7EF1DE3-0E41-4901-9F95-98F55655DA83}" srcOrd="0" destOrd="0" presId="urn:microsoft.com/office/officeart/2005/8/layout/hierarchy1"/>
    <dgm:cxn modelId="{86822D35-6C63-402B-9885-619CE836B542}" type="presParOf" srcId="{C64A41CE-8033-4C7C-B515-A59F7C9217FB}" destId="{D29695C6-2962-4E16-8BFB-B50C6AADFE98}" srcOrd="1" destOrd="0" presId="urn:microsoft.com/office/officeart/2005/8/layout/hierarchy1"/>
    <dgm:cxn modelId="{BDD6E0B5-819D-4B05-9C35-57C8159FD241}" type="presParOf" srcId="{36CD629C-8799-416D-ACBB-EAC03EF88B2A}" destId="{3081703F-F10A-4611-B6A3-94259543A419}" srcOrd="1" destOrd="0" presId="urn:microsoft.com/office/officeart/2005/8/layout/hierarchy1"/>
    <dgm:cxn modelId="{48634728-6865-450C-93D4-F2A831508B31}" type="presParOf" srcId="{2B4E8A4E-9B9D-4D31-B178-E337F34EBCBD}" destId="{F813CA96-4346-4AC4-A949-146CA93DCA6C}" srcOrd="2" destOrd="0" presId="urn:microsoft.com/office/officeart/2005/8/layout/hierarchy1"/>
    <dgm:cxn modelId="{AE4ECF46-FA46-456C-AF83-CA2AA647030B}" type="presParOf" srcId="{2B4E8A4E-9B9D-4D31-B178-E337F34EBCBD}" destId="{03CD0047-6BD7-4956-BEBA-8FB1BB1D6FB5}" srcOrd="3" destOrd="0" presId="urn:microsoft.com/office/officeart/2005/8/layout/hierarchy1"/>
    <dgm:cxn modelId="{9876E33F-429F-45F5-BB4E-7467D7CFC519}" type="presParOf" srcId="{03CD0047-6BD7-4956-BEBA-8FB1BB1D6FB5}" destId="{A8DB1754-4C39-425D-81DA-7E679C1B20B1}" srcOrd="0" destOrd="0" presId="urn:microsoft.com/office/officeart/2005/8/layout/hierarchy1"/>
    <dgm:cxn modelId="{7F422D20-2D78-4C7C-B82E-6950F423CC6F}" type="presParOf" srcId="{A8DB1754-4C39-425D-81DA-7E679C1B20B1}" destId="{A2EFD2AC-E90D-4721-954D-90784810FD35}" srcOrd="0" destOrd="0" presId="urn:microsoft.com/office/officeart/2005/8/layout/hierarchy1"/>
    <dgm:cxn modelId="{D757F1EF-878E-4B59-B87D-0A16BCA5C0C9}" type="presParOf" srcId="{A8DB1754-4C39-425D-81DA-7E679C1B20B1}" destId="{F5F8A04A-11F3-4552-8E40-A3DE7FC4B582}" srcOrd="1" destOrd="0" presId="urn:microsoft.com/office/officeart/2005/8/layout/hierarchy1"/>
    <dgm:cxn modelId="{0E46FC99-D321-4FD0-8B64-B6AD9CBE9763}" type="presParOf" srcId="{03CD0047-6BD7-4956-BEBA-8FB1BB1D6FB5}" destId="{55471092-4890-4EDE-A14E-476F3CF0790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7DFBF5-70CB-4C04-BC2C-EC3C14D0E6AA}">
      <dsp:nvSpPr>
        <dsp:cNvPr id="0" name=""/>
        <dsp:cNvSpPr/>
      </dsp:nvSpPr>
      <dsp:spPr>
        <a:xfrm>
          <a:off x="6543939" y="969922"/>
          <a:ext cx="3819245" cy="408185"/>
        </a:xfrm>
        <a:custGeom>
          <a:avLst/>
          <a:gdLst/>
          <a:ahLst/>
          <a:cxnLst/>
          <a:rect l="0" t="0" r="0" b="0"/>
          <a:pathLst>
            <a:path>
              <a:moveTo>
                <a:pt x="0" y="0"/>
              </a:moveTo>
              <a:lnTo>
                <a:pt x="0" y="204501"/>
              </a:lnTo>
              <a:lnTo>
                <a:pt x="3819245" y="204501"/>
              </a:lnTo>
              <a:lnTo>
                <a:pt x="3819245" y="40818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7BDE6B-F479-4DBA-B770-996DDEDE8103}">
      <dsp:nvSpPr>
        <dsp:cNvPr id="0" name=""/>
        <dsp:cNvSpPr/>
      </dsp:nvSpPr>
      <dsp:spPr>
        <a:xfrm>
          <a:off x="7240033" y="2348031"/>
          <a:ext cx="290976" cy="2269619"/>
        </a:xfrm>
        <a:custGeom>
          <a:avLst/>
          <a:gdLst/>
          <a:ahLst/>
          <a:cxnLst/>
          <a:rect l="0" t="0" r="0" b="0"/>
          <a:pathLst>
            <a:path>
              <a:moveTo>
                <a:pt x="0" y="0"/>
              </a:moveTo>
              <a:lnTo>
                <a:pt x="0" y="2269619"/>
              </a:lnTo>
              <a:lnTo>
                <a:pt x="290976" y="2269619"/>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3F78A9-2C68-41B4-8A47-29E806BDE88B}">
      <dsp:nvSpPr>
        <dsp:cNvPr id="0" name=""/>
        <dsp:cNvSpPr/>
      </dsp:nvSpPr>
      <dsp:spPr>
        <a:xfrm>
          <a:off x="7240033" y="2348031"/>
          <a:ext cx="290976" cy="892328"/>
        </a:xfrm>
        <a:custGeom>
          <a:avLst/>
          <a:gdLst/>
          <a:ahLst/>
          <a:cxnLst/>
          <a:rect l="0" t="0" r="0" b="0"/>
          <a:pathLst>
            <a:path>
              <a:moveTo>
                <a:pt x="0" y="0"/>
              </a:moveTo>
              <a:lnTo>
                <a:pt x="0" y="892328"/>
              </a:lnTo>
              <a:lnTo>
                <a:pt x="290976" y="892328"/>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09011A-AA44-47B1-BD42-5A5CF97E55AB}">
      <dsp:nvSpPr>
        <dsp:cNvPr id="0" name=""/>
        <dsp:cNvSpPr/>
      </dsp:nvSpPr>
      <dsp:spPr>
        <a:xfrm>
          <a:off x="6543939" y="969922"/>
          <a:ext cx="1472032" cy="408185"/>
        </a:xfrm>
        <a:custGeom>
          <a:avLst/>
          <a:gdLst/>
          <a:ahLst/>
          <a:cxnLst/>
          <a:rect l="0" t="0" r="0" b="0"/>
          <a:pathLst>
            <a:path>
              <a:moveTo>
                <a:pt x="0" y="0"/>
              </a:moveTo>
              <a:lnTo>
                <a:pt x="0" y="204501"/>
              </a:lnTo>
              <a:lnTo>
                <a:pt x="1472032" y="204501"/>
              </a:lnTo>
              <a:lnTo>
                <a:pt x="1472032" y="40818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91EB09-DF6C-4F5C-9DDF-3700B7176564}">
      <dsp:nvSpPr>
        <dsp:cNvPr id="0" name=""/>
        <dsp:cNvSpPr/>
      </dsp:nvSpPr>
      <dsp:spPr>
        <a:xfrm>
          <a:off x="4892820" y="2348031"/>
          <a:ext cx="290976" cy="3646909"/>
        </a:xfrm>
        <a:custGeom>
          <a:avLst/>
          <a:gdLst/>
          <a:ahLst/>
          <a:cxnLst/>
          <a:rect l="0" t="0" r="0" b="0"/>
          <a:pathLst>
            <a:path>
              <a:moveTo>
                <a:pt x="0" y="0"/>
              </a:moveTo>
              <a:lnTo>
                <a:pt x="0" y="3646909"/>
              </a:lnTo>
              <a:lnTo>
                <a:pt x="290976" y="3646909"/>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FA864D-06BE-4E7E-BEF5-B5D34CD44CA9}">
      <dsp:nvSpPr>
        <dsp:cNvPr id="0" name=""/>
        <dsp:cNvSpPr/>
      </dsp:nvSpPr>
      <dsp:spPr>
        <a:xfrm>
          <a:off x="4892820" y="2348031"/>
          <a:ext cx="290976" cy="2269619"/>
        </a:xfrm>
        <a:custGeom>
          <a:avLst/>
          <a:gdLst/>
          <a:ahLst/>
          <a:cxnLst/>
          <a:rect l="0" t="0" r="0" b="0"/>
          <a:pathLst>
            <a:path>
              <a:moveTo>
                <a:pt x="0" y="0"/>
              </a:moveTo>
              <a:lnTo>
                <a:pt x="0" y="2269619"/>
              </a:lnTo>
              <a:lnTo>
                <a:pt x="290976" y="2269619"/>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BB005C-F8AF-4457-9284-1639C2545CDF}">
      <dsp:nvSpPr>
        <dsp:cNvPr id="0" name=""/>
        <dsp:cNvSpPr/>
      </dsp:nvSpPr>
      <dsp:spPr>
        <a:xfrm>
          <a:off x="4892820" y="2348031"/>
          <a:ext cx="290976" cy="892328"/>
        </a:xfrm>
        <a:custGeom>
          <a:avLst/>
          <a:gdLst/>
          <a:ahLst/>
          <a:cxnLst/>
          <a:rect l="0" t="0" r="0" b="0"/>
          <a:pathLst>
            <a:path>
              <a:moveTo>
                <a:pt x="0" y="0"/>
              </a:moveTo>
              <a:lnTo>
                <a:pt x="0" y="892328"/>
              </a:lnTo>
              <a:lnTo>
                <a:pt x="290976" y="892328"/>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9D059A-E737-4479-815C-5488339F2607}">
      <dsp:nvSpPr>
        <dsp:cNvPr id="0" name=""/>
        <dsp:cNvSpPr/>
      </dsp:nvSpPr>
      <dsp:spPr>
        <a:xfrm>
          <a:off x="5668759" y="969922"/>
          <a:ext cx="875180" cy="408185"/>
        </a:xfrm>
        <a:custGeom>
          <a:avLst/>
          <a:gdLst/>
          <a:ahLst/>
          <a:cxnLst/>
          <a:rect l="0" t="0" r="0" b="0"/>
          <a:pathLst>
            <a:path>
              <a:moveTo>
                <a:pt x="875180" y="0"/>
              </a:moveTo>
              <a:lnTo>
                <a:pt x="875180" y="204501"/>
              </a:lnTo>
              <a:lnTo>
                <a:pt x="0" y="204501"/>
              </a:lnTo>
              <a:lnTo>
                <a:pt x="0" y="40818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FCBA7C-0C81-4925-9C22-54BE81C6641C}">
      <dsp:nvSpPr>
        <dsp:cNvPr id="0" name=""/>
        <dsp:cNvSpPr/>
      </dsp:nvSpPr>
      <dsp:spPr>
        <a:xfrm>
          <a:off x="2000619" y="2516002"/>
          <a:ext cx="381808" cy="2085945"/>
        </a:xfrm>
        <a:custGeom>
          <a:avLst/>
          <a:gdLst/>
          <a:ahLst/>
          <a:cxnLst/>
          <a:rect l="0" t="0" r="0" b="0"/>
          <a:pathLst>
            <a:path>
              <a:moveTo>
                <a:pt x="0" y="0"/>
              </a:moveTo>
              <a:lnTo>
                <a:pt x="0" y="2085945"/>
              </a:lnTo>
              <a:lnTo>
                <a:pt x="381808" y="2085945"/>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5F1C96-0F90-4298-A85A-38F6C71C6AF3}">
      <dsp:nvSpPr>
        <dsp:cNvPr id="0" name=""/>
        <dsp:cNvSpPr/>
      </dsp:nvSpPr>
      <dsp:spPr>
        <a:xfrm>
          <a:off x="2000619" y="2516002"/>
          <a:ext cx="381808" cy="892328"/>
        </a:xfrm>
        <a:custGeom>
          <a:avLst/>
          <a:gdLst/>
          <a:ahLst/>
          <a:cxnLst/>
          <a:rect l="0" t="0" r="0" b="0"/>
          <a:pathLst>
            <a:path>
              <a:moveTo>
                <a:pt x="0" y="0"/>
              </a:moveTo>
              <a:lnTo>
                <a:pt x="0" y="892328"/>
              </a:lnTo>
              <a:lnTo>
                <a:pt x="381808" y="892328"/>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B110E3-0A07-4AF8-A9A0-2ACD2F7A32D8}">
      <dsp:nvSpPr>
        <dsp:cNvPr id="0" name=""/>
        <dsp:cNvSpPr/>
      </dsp:nvSpPr>
      <dsp:spPr>
        <a:xfrm>
          <a:off x="3018774" y="969922"/>
          <a:ext cx="3525164" cy="408185"/>
        </a:xfrm>
        <a:custGeom>
          <a:avLst/>
          <a:gdLst/>
          <a:ahLst/>
          <a:cxnLst/>
          <a:rect l="0" t="0" r="0" b="0"/>
          <a:pathLst>
            <a:path>
              <a:moveTo>
                <a:pt x="3525164" y="0"/>
              </a:moveTo>
              <a:lnTo>
                <a:pt x="3525164" y="204501"/>
              </a:lnTo>
              <a:lnTo>
                <a:pt x="0" y="204501"/>
              </a:lnTo>
              <a:lnTo>
                <a:pt x="0" y="40818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71E53F-8A29-4A32-9E41-91A9E1C02F18}">
      <dsp:nvSpPr>
        <dsp:cNvPr id="0" name=""/>
        <dsp:cNvSpPr/>
      </dsp:nvSpPr>
      <dsp:spPr>
        <a:xfrm>
          <a:off x="4782249" y="0"/>
          <a:ext cx="3523380"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s-MX" sz="2800" kern="1200" dirty="0">
              <a:solidFill>
                <a:schemeClr val="tx1"/>
              </a:solidFill>
              <a:latin typeface="Arial" panose="020B0604020202020204" pitchFamily="34" charset="0"/>
              <a:cs typeface="Arial" panose="020B0604020202020204" pitchFamily="34" charset="0"/>
            </a:rPr>
            <a:t>FUENTES DEL DIM</a:t>
          </a:r>
          <a:endParaRPr lang="es-CL" sz="2800" kern="1200" dirty="0">
            <a:solidFill>
              <a:schemeClr val="tx1"/>
            </a:solidFill>
            <a:latin typeface="Arial" panose="020B0604020202020204" pitchFamily="34" charset="0"/>
            <a:cs typeface="Arial" panose="020B0604020202020204" pitchFamily="34" charset="0"/>
          </a:endParaRPr>
        </a:p>
      </dsp:txBody>
      <dsp:txXfrm>
        <a:off x="4782249" y="0"/>
        <a:ext cx="3523380" cy="969922"/>
      </dsp:txXfrm>
    </dsp:sp>
    <dsp:sp modelId="{51AF5229-221F-4044-AAFB-176D5BA9DB05}">
      <dsp:nvSpPr>
        <dsp:cNvPr id="0" name=""/>
        <dsp:cNvSpPr/>
      </dsp:nvSpPr>
      <dsp:spPr>
        <a:xfrm>
          <a:off x="1746080" y="1378108"/>
          <a:ext cx="2545387" cy="1137893"/>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000" kern="1200" dirty="0">
              <a:solidFill>
                <a:schemeClr val="bg1"/>
              </a:solidFill>
              <a:latin typeface="Arial" panose="020B0604020202020204" pitchFamily="34" charset="0"/>
              <a:cs typeface="Arial" panose="020B0604020202020204" pitchFamily="34" charset="0"/>
            </a:rPr>
            <a:t>Tratados, </a:t>
          </a:r>
          <a:r>
            <a:rPr lang="es-ES" sz="2000" kern="1200" dirty="0">
              <a:solidFill>
                <a:schemeClr val="tx1"/>
              </a:solidFill>
              <a:latin typeface="Arial" panose="020B0604020202020204" pitchFamily="34" charset="0"/>
              <a:cs typeface="Arial" panose="020B0604020202020204" pitchFamily="34" charset="0"/>
            </a:rPr>
            <a:t>convenciones o acuerdos</a:t>
          </a:r>
        </a:p>
        <a:p>
          <a:pPr lvl="0" algn="ctr">
            <a:spcBef>
              <a:spcPct val="0"/>
            </a:spcBef>
            <a:buNone/>
          </a:pPr>
          <a:endParaRPr lang="es-CL" sz="1000" kern="1200" dirty="0"/>
        </a:p>
      </dsp:txBody>
      <dsp:txXfrm>
        <a:off x="1746080" y="1378108"/>
        <a:ext cx="2545387" cy="1137893"/>
      </dsp:txXfrm>
    </dsp:sp>
    <dsp:sp modelId="{E9177702-B802-406F-9971-3021877D7AD3}">
      <dsp:nvSpPr>
        <dsp:cNvPr id="0" name=""/>
        <dsp:cNvSpPr/>
      </dsp:nvSpPr>
      <dsp:spPr>
        <a:xfrm>
          <a:off x="2382427" y="2923369"/>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ES" sz="900" kern="1200" dirty="0">
              <a:latin typeface="Arial" panose="020B0604020202020204" pitchFamily="34" charset="0"/>
              <a:cs typeface="Arial" panose="020B0604020202020204" pitchFamily="34" charset="0"/>
            </a:rPr>
            <a:t>“Se entiende por “tratado” un acuerdo internacional celebrado por </a:t>
          </a:r>
          <a:r>
            <a:rPr lang="es-ES" sz="900" u="sng" kern="1200" dirty="0">
              <a:latin typeface="Arial" panose="020B0604020202020204" pitchFamily="34" charset="0"/>
              <a:cs typeface="Arial" panose="020B0604020202020204" pitchFamily="34" charset="0"/>
            </a:rPr>
            <a:t>escrito</a:t>
          </a:r>
          <a:r>
            <a:rPr lang="es-ES" sz="900" kern="1200" dirty="0">
              <a:latin typeface="Arial" panose="020B0604020202020204" pitchFamily="34" charset="0"/>
              <a:cs typeface="Arial" panose="020B0604020202020204" pitchFamily="34" charset="0"/>
            </a:rPr>
            <a:t> entre Estados y regido por el derecho internacional, ya conste en un </a:t>
          </a:r>
          <a:r>
            <a:rPr lang="es-MX" sz="900" kern="1200" dirty="0">
              <a:latin typeface="Arial" panose="020B0604020202020204" pitchFamily="34" charset="0"/>
              <a:cs typeface="Arial" panose="020B0604020202020204" pitchFamily="34" charset="0"/>
            </a:rPr>
            <a:t>único o en dos o más instrumentos conexos y cualquiera que sea su denominación particular”</a:t>
          </a:r>
        </a:p>
      </dsp:txBody>
      <dsp:txXfrm>
        <a:off x="2382427" y="2923369"/>
        <a:ext cx="1939845" cy="969922"/>
      </dsp:txXfrm>
    </dsp:sp>
    <dsp:sp modelId="{F941F331-437D-4C65-8734-779BDBC09E37}">
      <dsp:nvSpPr>
        <dsp:cNvPr id="0" name=""/>
        <dsp:cNvSpPr/>
      </dsp:nvSpPr>
      <dsp:spPr>
        <a:xfrm>
          <a:off x="2382427" y="4300660"/>
          <a:ext cx="1939845" cy="602574"/>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MX" sz="900" u="sng" kern="1200" dirty="0">
              <a:latin typeface="Arial" panose="020B0604020202020204" pitchFamily="34" charset="0"/>
              <a:cs typeface="Arial" panose="020B0604020202020204" pitchFamily="34" charset="0"/>
            </a:rPr>
            <a:t>EJEMPLOS</a:t>
          </a:r>
        </a:p>
        <a:p>
          <a:pPr marL="0" lvl="0" indent="0" algn="ctr" defTabSz="400050">
            <a:lnSpc>
              <a:spcPct val="90000"/>
            </a:lnSpc>
            <a:spcBef>
              <a:spcPct val="0"/>
            </a:spcBef>
            <a:spcAft>
              <a:spcPct val="35000"/>
            </a:spcAft>
            <a:buNone/>
          </a:pPr>
          <a:r>
            <a:rPr lang="es-MX" sz="900" kern="1200" dirty="0">
              <a:latin typeface="Arial" panose="020B0604020202020204" pitchFamily="34" charset="0"/>
              <a:cs typeface="Arial" panose="020B0604020202020204" pitchFamily="34" charset="0"/>
            </a:rPr>
            <a:t>CONVEMAR, SOLAS, MARPOL </a:t>
          </a:r>
          <a:endParaRPr lang="es-CL" sz="900" kern="1200" dirty="0">
            <a:latin typeface="Arial" panose="020B0604020202020204" pitchFamily="34" charset="0"/>
            <a:cs typeface="Arial" panose="020B0604020202020204" pitchFamily="34" charset="0"/>
          </a:endParaRPr>
        </a:p>
      </dsp:txBody>
      <dsp:txXfrm>
        <a:off x="2382427" y="4300660"/>
        <a:ext cx="1939845" cy="602574"/>
      </dsp:txXfrm>
    </dsp:sp>
    <dsp:sp modelId="{DD86A2A1-7A80-471D-9154-B5C664D85FD8}">
      <dsp:nvSpPr>
        <dsp:cNvPr id="0" name=""/>
        <dsp:cNvSpPr/>
      </dsp:nvSpPr>
      <dsp:spPr>
        <a:xfrm>
          <a:off x="4698836" y="137810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000" kern="1200" dirty="0">
              <a:solidFill>
                <a:schemeClr val="tx1"/>
              </a:solidFill>
              <a:latin typeface="Arial" panose="020B0604020202020204" pitchFamily="34" charset="0"/>
              <a:cs typeface="Arial" panose="020B0604020202020204" pitchFamily="34" charset="0"/>
            </a:rPr>
            <a:t>Costumbre Internacional</a:t>
          </a:r>
        </a:p>
        <a:p>
          <a:pPr marL="0" lvl="0" algn="ctr" defTabSz="488950">
            <a:lnSpc>
              <a:spcPct val="90000"/>
            </a:lnSpc>
            <a:spcBef>
              <a:spcPct val="0"/>
            </a:spcBef>
            <a:spcAft>
              <a:spcPct val="35000"/>
            </a:spcAft>
            <a:buNone/>
          </a:pPr>
          <a:endParaRPr lang="es-CL" sz="1000" kern="1200" dirty="0"/>
        </a:p>
      </dsp:txBody>
      <dsp:txXfrm>
        <a:off x="4698836" y="1378108"/>
        <a:ext cx="1939845" cy="969922"/>
      </dsp:txXfrm>
    </dsp:sp>
    <dsp:sp modelId="{9717EA51-FAD9-4F56-A1BF-36B71C05C1B8}">
      <dsp:nvSpPr>
        <dsp:cNvPr id="0" name=""/>
        <dsp:cNvSpPr/>
      </dsp:nvSpPr>
      <dsp:spPr>
        <a:xfrm>
          <a:off x="5183797" y="275539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ELEMENTO OBJETIVO</a:t>
          </a:r>
        </a:p>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Repetición de ciertos usos o prácticas entre los Estados</a:t>
          </a:r>
          <a:endParaRPr lang="es-CL" sz="1200" kern="1200" dirty="0">
            <a:latin typeface="Arial" panose="020B0604020202020204" pitchFamily="34" charset="0"/>
            <a:cs typeface="Arial" panose="020B0604020202020204" pitchFamily="34" charset="0"/>
          </a:endParaRPr>
        </a:p>
      </dsp:txBody>
      <dsp:txXfrm>
        <a:off x="5183797" y="2755398"/>
        <a:ext cx="1939845" cy="969922"/>
      </dsp:txXfrm>
    </dsp:sp>
    <dsp:sp modelId="{58093AD3-3B02-4D5F-B8D7-583C2399521B}">
      <dsp:nvSpPr>
        <dsp:cNvPr id="0" name=""/>
        <dsp:cNvSpPr/>
      </dsp:nvSpPr>
      <dsp:spPr>
        <a:xfrm>
          <a:off x="5183797" y="413268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ELEMENTO SUBJETIVO</a:t>
          </a:r>
        </a:p>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Convicción de que dicha práctica es obligatoria</a:t>
          </a:r>
          <a:endParaRPr lang="es-CL" sz="1200" kern="1200" dirty="0">
            <a:latin typeface="Arial" panose="020B0604020202020204" pitchFamily="34" charset="0"/>
            <a:cs typeface="Arial" panose="020B0604020202020204" pitchFamily="34" charset="0"/>
          </a:endParaRPr>
        </a:p>
      </dsp:txBody>
      <dsp:txXfrm>
        <a:off x="5183797" y="4132688"/>
        <a:ext cx="1939845" cy="969922"/>
      </dsp:txXfrm>
    </dsp:sp>
    <dsp:sp modelId="{718AF0D5-83B7-4500-94AF-3F94C3C0B79F}">
      <dsp:nvSpPr>
        <dsp:cNvPr id="0" name=""/>
        <dsp:cNvSpPr/>
      </dsp:nvSpPr>
      <dsp:spPr>
        <a:xfrm>
          <a:off x="5183797" y="5509979"/>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MANIFESTACIÓN</a:t>
          </a:r>
        </a:p>
        <a:p>
          <a:pPr marL="0" lvl="0" indent="0" algn="ctr" defTabSz="533400">
            <a:lnSpc>
              <a:spcPct val="90000"/>
            </a:lnSpc>
            <a:spcBef>
              <a:spcPct val="0"/>
            </a:spcBef>
            <a:spcAft>
              <a:spcPct val="35000"/>
            </a:spcAft>
            <a:buNone/>
          </a:pPr>
          <a:r>
            <a:rPr lang="es-MX" sz="900" kern="1200" dirty="0">
              <a:latin typeface="Arial" panose="020B0604020202020204" pitchFamily="34" charset="0"/>
              <a:cs typeface="Arial" panose="020B0604020202020204" pitchFamily="34" charset="0"/>
            </a:rPr>
            <a:t>Notas Diplomáticas</a:t>
          </a:r>
        </a:p>
        <a:p>
          <a:pPr marL="0" lvl="0" indent="0" algn="ctr" defTabSz="533400">
            <a:lnSpc>
              <a:spcPct val="90000"/>
            </a:lnSpc>
            <a:spcBef>
              <a:spcPct val="0"/>
            </a:spcBef>
            <a:spcAft>
              <a:spcPct val="35000"/>
            </a:spcAft>
            <a:buNone/>
          </a:pPr>
          <a:r>
            <a:rPr lang="es-MX" sz="900" kern="1200" dirty="0">
              <a:latin typeface="Arial" panose="020B0604020202020204" pitchFamily="34" charset="0"/>
              <a:cs typeface="Arial" panose="020B0604020202020204" pitchFamily="34" charset="0"/>
            </a:rPr>
            <a:t>Instrucciones cancillería</a:t>
          </a:r>
          <a:endParaRPr lang="es-CL" sz="900" kern="1200" dirty="0">
            <a:latin typeface="Arial" panose="020B0604020202020204" pitchFamily="34" charset="0"/>
            <a:cs typeface="Arial" panose="020B0604020202020204" pitchFamily="34" charset="0"/>
          </a:endParaRPr>
        </a:p>
      </dsp:txBody>
      <dsp:txXfrm>
        <a:off x="5183797" y="5509979"/>
        <a:ext cx="1939845" cy="969922"/>
      </dsp:txXfrm>
    </dsp:sp>
    <dsp:sp modelId="{E6F4A827-3D7F-4C90-8F9F-7C9455FAB16C}">
      <dsp:nvSpPr>
        <dsp:cNvPr id="0" name=""/>
        <dsp:cNvSpPr/>
      </dsp:nvSpPr>
      <dsp:spPr>
        <a:xfrm>
          <a:off x="7046049" y="137810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solidFill>
              <a:latin typeface="Arial" panose="020B0604020202020204" pitchFamily="34" charset="0"/>
              <a:cs typeface="Arial" panose="020B0604020202020204" pitchFamily="34" charset="0"/>
            </a:rPr>
            <a:t>Jurisprudencia</a:t>
          </a:r>
          <a:endParaRPr lang="es-CL" sz="2000" kern="1200" dirty="0">
            <a:solidFill>
              <a:schemeClr val="tx1"/>
            </a:solidFill>
          </a:endParaRPr>
        </a:p>
      </dsp:txBody>
      <dsp:txXfrm>
        <a:off x="7046049" y="1378108"/>
        <a:ext cx="1939845" cy="969922"/>
      </dsp:txXfrm>
    </dsp:sp>
    <dsp:sp modelId="{B3022F48-27EA-439C-BD68-B4639271831D}">
      <dsp:nvSpPr>
        <dsp:cNvPr id="0" name=""/>
        <dsp:cNvSpPr/>
      </dsp:nvSpPr>
      <dsp:spPr>
        <a:xfrm>
          <a:off x="7531010" y="275539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CIJ de la Haya</a:t>
          </a:r>
          <a:endParaRPr lang="es-CL" sz="1200" kern="1200" dirty="0">
            <a:latin typeface="Arial" panose="020B0604020202020204" pitchFamily="34" charset="0"/>
            <a:cs typeface="Arial" panose="020B0604020202020204" pitchFamily="34" charset="0"/>
          </a:endParaRPr>
        </a:p>
      </dsp:txBody>
      <dsp:txXfrm>
        <a:off x="7531010" y="2755398"/>
        <a:ext cx="1939845" cy="969922"/>
      </dsp:txXfrm>
    </dsp:sp>
    <dsp:sp modelId="{DEF38951-26CA-4503-818F-66C114EF1A31}">
      <dsp:nvSpPr>
        <dsp:cNvPr id="0" name=""/>
        <dsp:cNvSpPr/>
      </dsp:nvSpPr>
      <dsp:spPr>
        <a:xfrm>
          <a:off x="7531010" y="413268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Tribunal Internacional del Derecho del Mar </a:t>
          </a:r>
          <a:endParaRPr lang="es-CL" sz="1200" kern="1200" dirty="0"/>
        </a:p>
      </dsp:txBody>
      <dsp:txXfrm>
        <a:off x="7531010" y="4132688"/>
        <a:ext cx="1939845" cy="969922"/>
      </dsp:txXfrm>
    </dsp:sp>
    <dsp:sp modelId="{7AA3A4E0-D371-4066-96DD-3345CA909312}">
      <dsp:nvSpPr>
        <dsp:cNvPr id="0" name=""/>
        <dsp:cNvSpPr/>
      </dsp:nvSpPr>
      <dsp:spPr>
        <a:xfrm>
          <a:off x="9393262" y="1378108"/>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solidFill>
              <a:latin typeface="Arial" panose="020B0604020202020204" pitchFamily="34" charset="0"/>
              <a:cs typeface="Arial" panose="020B0604020202020204" pitchFamily="34" charset="0"/>
            </a:rPr>
            <a:t>Doctrina</a:t>
          </a:r>
        </a:p>
      </dsp:txBody>
      <dsp:txXfrm>
        <a:off x="9393262" y="1378108"/>
        <a:ext cx="1939845" cy="969922"/>
      </dsp:txXfrm>
    </dsp:sp>
    <dsp:sp modelId="{D8A3F920-0E28-4F20-A233-4DAD48F24EA0}">
      <dsp:nvSpPr>
        <dsp:cNvPr id="0" name=""/>
        <dsp:cNvSpPr/>
      </dsp:nvSpPr>
      <dsp:spPr>
        <a:xfrm>
          <a:off x="8708652" y="817"/>
          <a:ext cx="1939845" cy="969922"/>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REGULACIÓN</a:t>
          </a:r>
        </a:p>
        <a:p>
          <a:pPr marL="0" lvl="0" indent="0" algn="ctr" defTabSz="533400">
            <a:lnSpc>
              <a:spcPct val="90000"/>
            </a:lnSpc>
            <a:spcBef>
              <a:spcPct val="0"/>
            </a:spcBef>
            <a:spcAft>
              <a:spcPct val="35000"/>
            </a:spcAft>
            <a:buNone/>
          </a:pPr>
          <a:r>
            <a:rPr lang="es-MX" sz="1200" kern="1200" dirty="0">
              <a:solidFill>
                <a:schemeClr val="bg1"/>
              </a:solidFill>
              <a:latin typeface="Arial" panose="020B0604020202020204" pitchFamily="34" charset="0"/>
              <a:cs typeface="Arial" panose="020B0604020202020204" pitchFamily="34" charset="0"/>
            </a:rPr>
            <a:t>ART. 38 ESTATUTO CIJ</a:t>
          </a:r>
          <a:endParaRPr lang="es-CL" sz="1200" kern="1200" dirty="0">
            <a:latin typeface="Arial" panose="020B0604020202020204" pitchFamily="34" charset="0"/>
            <a:cs typeface="Arial" panose="020B0604020202020204" pitchFamily="34" charset="0"/>
          </a:endParaRPr>
        </a:p>
      </dsp:txBody>
      <dsp:txXfrm>
        <a:off x="8708652" y="817"/>
        <a:ext cx="1939845" cy="9699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47F619-6209-49C3-9981-F0AE48561BBE}">
      <dsp:nvSpPr>
        <dsp:cNvPr id="0" name=""/>
        <dsp:cNvSpPr/>
      </dsp:nvSpPr>
      <dsp:spPr>
        <a:xfrm>
          <a:off x="9735246" y="1870591"/>
          <a:ext cx="1029573" cy="489983"/>
        </a:xfrm>
        <a:custGeom>
          <a:avLst/>
          <a:gdLst/>
          <a:ahLst/>
          <a:cxnLst/>
          <a:rect l="0" t="0" r="0" b="0"/>
          <a:pathLst>
            <a:path>
              <a:moveTo>
                <a:pt x="0" y="0"/>
              </a:moveTo>
              <a:lnTo>
                <a:pt x="0" y="333909"/>
              </a:lnTo>
              <a:lnTo>
                <a:pt x="1029573" y="333909"/>
              </a:lnTo>
              <a:lnTo>
                <a:pt x="1029573" y="489983"/>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7638E5-A852-4540-BA6F-88C66B418897}">
      <dsp:nvSpPr>
        <dsp:cNvPr id="0" name=""/>
        <dsp:cNvSpPr/>
      </dsp:nvSpPr>
      <dsp:spPr>
        <a:xfrm>
          <a:off x="8705672" y="1870591"/>
          <a:ext cx="1029573" cy="489983"/>
        </a:xfrm>
        <a:custGeom>
          <a:avLst/>
          <a:gdLst/>
          <a:ahLst/>
          <a:cxnLst/>
          <a:rect l="0" t="0" r="0" b="0"/>
          <a:pathLst>
            <a:path>
              <a:moveTo>
                <a:pt x="1029573" y="0"/>
              </a:moveTo>
              <a:lnTo>
                <a:pt x="1029573" y="333909"/>
              </a:lnTo>
              <a:lnTo>
                <a:pt x="0" y="333909"/>
              </a:lnTo>
              <a:lnTo>
                <a:pt x="0" y="489983"/>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DFD8E8-F900-42A3-9C09-B13C91F0987F}">
      <dsp:nvSpPr>
        <dsp:cNvPr id="0" name=""/>
        <dsp:cNvSpPr/>
      </dsp:nvSpPr>
      <dsp:spPr>
        <a:xfrm>
          <a:off x="5239570" y="762230"/>
          <a:ext cx="4495675" cy="489983"/>
        </a:xfrm>
        <a:custGeom>
          <a:avLst/>
          <a:gdLst/>
          <a:ahLst/>
          <a:cxnLst/>
          <a:rect l="0" t="0" r="0" b="0"/>
          <a:pathLst>
            <a:path>
              <a:moveTo>
                <a:pt x="0" y="0"/>
              </a:moveTo>
              <a:lnTo>
                <a:pt x="0" y="333909"/>
              </a:lnTo>
              <a:lnTo>
                <a:pt x="4495675" y="333909"/>
              </a:lnTo>
              <a:lnTo>
                <a:pt x="4495675" y="489983"/>
              </a:lnTo>
            </a:path>
          </a:pathLst>
        </a:custGeom>
        <a:noFill/>
        <a:ln w="1587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280565-B798-4123-8A56-82B6689E9479}">
      <dsp:nvSpPr>
        <dsp:cNvPr id="0" name=""/>
        <dsp:cNvSpPr/>
      </dsp:nvSpPr>
      <dsp:spPr>
        <a:xfrm>
          <a:off x="6554179" y="3370090"/>
          <a:ext cx="91440" cy="420541"/>
        </a:xfrm>
        <a:custGeom>
          <a:avLst/>
          <a:gdLst/>
          <a:ahLst/>
          <a:cxnLst/>
          <a:rect l="0" t="0" r="0" b="0"/>
          <a:pathLst>
            <a:path>
              <a:moveTo>
                <a:pt x="45720" y="0"/>
              </a:moveTo>
              <a:lnTo>
                <a:pt x="45720" y="264467"/>
              </a:lnTo>
              <a:lnTo>
                <a:pt x="91831" y="264467"/>
              </a:lnTo>
              <a:lnTo>
                <a:pt x="91831" y="420541"/>
              </a:lnTo>
            </a:path>
          </a:pathLst>
        </a:custGeom>
        <a:noFill/>
        <a:ln w="15875" cap="flat" cmpd="sng" algn="ctr">
          <a:solidFill>
            <a:schemeClr val="accent2">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DF6A963-7A3E-43C3-9319-92A25559A6B7}">
      <dsp:nvSpPr>
        <dsp:cNvPr id="0" name=""/>
        <dsp:cNvSpPr/>
      </dsp:nvSpPr>
      <dsp:spPr>
        <a:xfrm>
          <a:off x="5367236" y="1717478"/>
          <a:ext cx="1232662" cy="487779"/>
        </a:xfrm>
        <a:custGeom>
          <a:avLst/>
          <a:gdLst/>
          <a:ahLst/>
          <a:cxnLst/>
          <a:rect l="0" t="0" r="0" b="0"/>
          <a:pathLst>
            <a:path>
              <a:moveTo>
                <a:pt x="0" y="0"/>
              </a:moveTo>
              <a:lnTo>
                <a:pt x="0" y="331705"/>
              </a:lnTo>
              <a:lnTo>
                <a:pt x="1232662" y="331705"/>
              </a:lnTo>
              <a:lnTo>
                <a:pt x="1232662" y="487779"/>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0074C22-189D-4936-840E-BACC55161938}">
      <dsp:nvSpPr>
        <dsp:cNvPr id="0" name=""/>
        <dsp:cNvSpPr/>
      </dsp:nvSpPr>
      <dsp:spPr>
        <a:xfrm>
          <a:off x="4331458" y="2767567"/>
          <a:ext cx="91440" cy="489983"/>
        </a:xfrm>
        <a:custGeom>
          <a:avLst/>
          <a:gdLst/>
          <a:ahLst/>
          <a:cxnLst/>
          <a:rect l="0" t="0" r="0" b="0"/>
          <a:pathLst>
            <a:path>
              <a:moveTo>
                <a:pt x="45720" y="0"/>
              </a:moveTo>
              <a:lnTo>
                <a:pt x="45720" y="489983"/>
              </a:lnTo>
            </a:path>
          </a:pathLst>
        </a:custGeom>
        <a:noFill/>
        <a:ln w="15875" cap="flat" cmpd="sng" algn="ctr">
          <a:solidFill>
            <a:schemeClr val="accent2">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8BD5780-9545-45C5-ADBD-5B146D219FC3}">
      <dsp:nvSpPr>
        <dsp:cNvPr id="0" name=""/>
        <dsp:cNvSpPr/>
      </dsp:nvSpPr>
      <dsp:spPr>
        <a:xfrm>
          <a:off x="4377178" y="1717478"/>
          <a:ext cx="990057" cy="487779"/>
        </a:xfrm>
        <a:custGeom>
          <a:avLst/>
          <a:gdLst/>
          <a:ahLst/>
          <a:cxnLst/>
          <a:rect l="0" t="0" r="0" b="0"/>
          <a:pathLst>
            <a:path>
              <a:moveTo>
                <a:pt x="990057" y="0"/>
              </a:moveTo>
              <a:lnTo>
                <a:pt x="990057" y="331705"/>
              </a:lnTo>
              <a:lnTo>
                <a:pt x="0" y="331705"/>
              </a:lnTo>
              <a:lnTo>
                <a:pt x="0" y="487779"/>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4A7152-9EDB-4359-8F70-0ECA51B226AC}">
      <dsp:nvSpPr>
        <dsp:cNvPr id="0" name=""/>
        <dsp:cNvSpPr/>
      </dsp:nvSpPr>
      <dsp:spPr>
        <a:xfrm>
          <a:off x="5239570" y="762230"/>
          <a:ext cx="127665" cy="492187"/>
        </a:xfrm>
        <a:custGeom>
          <a:avLst/>
          <a:gdLst/>
          <a:ahLst/>
          <a:cxnLst/>
          <a:rect l="0" t="0" r="0" b="0"/>
          <a:pathLst>
            <a:path>
              <a:moveTo>
                <a:pt x="0" y="0"/>
              </a:moveTo>
              <a:lnTo>
                <a:pt x="0" y="336113"/>
              </a:lnTo>
              <a:lnTo>
                <a:pt x="127665" y="336113"/>
              </a:lnTo>
              <a:lnTo>
                <a:pt x="127665" y="492187"/>
              </a:lnTo>
            </a:path>
          </a:pathLst>
        </a:custGeom>
        <a:noFill/>
        <a:ln w="1587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9A2B652-BAA4-41F0-BB5A-C59E86CAD6E1}">
      <dsp:nvSpPr>
        <dsp:cNvPr id="0" name=""/>
        <dsp:cNvSpPr/>
      </dsp:nvSpPr>
      <dsp:spPr>
        <a:xfrm>
          <a:off x="1457777" y="762230"/>
          <a:ext cx="3781793" cy="336314"/>
        </a:xfrm>
        <a:custGeom>
          <a:avLst/>
          <a:gdLst/>
          <a:ahLst/>
          <a:cxnLst/>
          <a:rect l="0" t="0" r="0" b="0"/>
          <a:pathLst>
            <a:path>
              <a:moveTo>
                <a:pt x="3781793" y="0"/>
              </a:moveTo>
              <a:lnTo>
                <a:pt x="3781793" y="180240"/>
              </a:lnTo>
              <a:lnTo>
                <a:pt x="0" y="180240"/>
              </a:lnTo>
              <a:lnTo>
                <a:pt x="0" y="336314"/>
              </a:lnTo>
            </a:path>
          </a:pathLst>
        </a:custGeom>
        <a:noFill/>
        <a:ln w="1587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9D5A76-D5E6-4DF0-AFB5-8151715F51EE}">
      <dsp:nvSpPr>
        <dsp:cNvPr id="0" name=""/>
        <dsp:cNvSpPr/>
      </dsp:nvSpPr>
      <dsp:spPr>
        <a:xfrm>
          <a:off x="3439963" y="313996"/>
          <a:ext cx="3599213" cy="448233"/>
        </a:xfrm>
        <a:prstGeom prst="roundRect">
          <a:avLst>
            <a:gd name="adj" fmla="val 10000"/>
          </a:avLst>
        </a:prstGeom>
        <a:solidFill>
          <a:schemeClr val="accent2">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03A88A-D4AA-4330-9943-CC8AE48A10A8}">
      <dsp:nvSpPr>
        <dsp:cNvPr id="0" name=""/>
        <dsp:cNvSpPr/>
      </dsp:nvSpPr>
      <dsp:spPr>
        <a:xfrm>
          <a:off x="3627159" y="491832"/>
          <a:ext cx="3599213" cy="448233"/>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ESPACIOS MARÍTIMOS</a:t>
          </a:r>
          <a:endParaRPr lang="es-CL" sz="2400" kern="1200" dirty="0">
            <a:latin typeface="Arial" panose="020B0604020202020204" pitchFamily="34" charset="0"/>
            <a:cs typeface="Arial" panose="020B0604020202020204" pitchFamily="34" charset="0"/>
          </a:endParaRPr>
        </a:p>
      </dsp:txBody>
      <dsp:txXfrm>
        <a:off x="3640287" y="504960"/>
        <a:ext cx="3572957" cy="421977"/>
      </dsp:txXfrm>
    </dsp:sp>
    <dsp:sp modelId="{0A2EDB8C-5E73-445F-BE01-2EAE7717DB72}">
      <dsp:nvSpPr>
        <dsp:cNvPr id="0" name=""/>
        <dsp:cNvSpPr/>
      </dsp:nvSpPr>
      <dsp:spPr>
        <a:xfrm>
          <a:off x="-63060" y="1098544"/>
          <a:ext cx="3041677" cy="1165034"/>
        </a:xfrm>
        <a:prstGeom prst="roundRect">
          <a:avLst>
            <a:gd name="adj" fmla="val 10000"/>
          </a:avLst>
        </a:prstGeom>
        <a:solidFill>
          <a:schemeClr val="accent2">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AF11C55-FCEB-4C4E-92B0-4F914B62A5B8}">
      <dsp:nvSpPr>
        <dsp:cNvPr id="0" name=""/>
        <dsp:cNvSpPr/>
      </dsp:nvSpPr>
      <dsp:spPr>
        <a:xfrm>
          <a:off x="124134" y="1276380"/>
          <a:ext cx="3041677" cy="1165034"/>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200" kern="1200" dirty="0">
              <a:latin typeface="Arial" panose="020B0604020202020204" pitchFamily="34" charset="0"/>
              <a:cs typeface="Arial" panose="020B0604020202020204" pitchFamily="34" charset="0"/>
            </a:rPr>
            <a:t>Divisiones ficticias </a:t>
          </a:r>
          <a:br>
            <a:rPr lang="es-MX" sz="1200" kern="1200" dirty="0">
              <a:latin typeface="Arial" panose="020B0604020202020204" pitchFamily="34" charset="0"/>
              <a:cs typeface="Arial" panose="020B0604020202020204" pitchFamily="34" charset="0"/>
            </a:rPr>
          </a:br>
          <a:r>
            <a:rPr lang="es-MX" sz="1200" kern="1200" dirty="0">
              <a:latin typeface="Arial" panose="020B0604020202020204" pitchFamily="34" charset="0"/>
              <a:cs typeface="Arial" panose="020B0604020202020204" pitchFamily="34" charset="0"/>
            </a:rPr>
            <a:t>Determinada cantidad  millas marinas</a:t>
          </a:r>
        </a:p>
        <a:p>
          <a:pPr marL="0" marR="0" lvl="0" indent="0" algn="ctr" defTabSz="488950" eaLnBrk="1" fontAlgn="auto" latinLnBrk="0" hangingPunct="1">
            <a:lnSpc>
              <a:spcPct val="90000"/>
            </a:lnSpc>
            <a:spcBef>
              <a:spcPct val="0"/>
            </a:spcBef>
            <a:spcAft>
              <a:spcPct val="35000"/>
            </a:spcAft>
            <a:buClrTx/>
            <a:buSzTx/>
            <a:buFontTx/>
            <a:buNone/>
            <a:tabLst/>
            <a:defRPr/>
          </a:pPr>
          <a:r>
            <a:rPr lang="es-MX" sz="1200" kern="1200" dirty="0">
              <a:latin typeface="Arial" panose="020B0604020202020204" pitchFamily="34" charset="0"/>
              <a:cs typeface="Arial" panose="020B0604020202020204" pitchFamily="34" charset="0"/>
            </a:rPr>
            <a:t>Se establecen  derechos y deberes para los </a:t>
          </a:r>
          <a:r>
            <a:rPr lang="es-MX" sz="1200" kern="1200" dirty="0" err="1">
              <a:latin typeface="Arial" panose="020B0604020202020204" pitchFamily="34" charset="0"/>
              <a:cs typeface="Arial" panose="020B0604020202020204" pitchFamily="34" charset="0"/>
            </a:rPr>
            <a:t>E°</a:t>
          </a:r>
          <a:endParaRPr lang="es-CL" sz="1200" kern="1200" dirty="0">
            <a:latin typeface="Arial" panose="020B0604020202020204" pitchFamily="34" charset="0"/>
            <a:cs typeface="Arial" panose="020B0604020202020204" pitchFamily="34" charset="0"/>
          </a:endParaRPr>
        </a:p>
        <a:p>
          <a:pPr marL="0" lvl="0" algn="ctr" defTabSz="488950">
            <a:lnSpc>
              <a:spcPct val="90000"/>
            </a:lnSpc>
            <a:spcBef>
              <a:spcPct val="0"/>
            </a:spcBef>
            <a:spcAft>
              <a:spcPct val="35000"/>
            </a:spcAft>
            <a:buNone/>
          </a:pPr>
          <a:endParaRPr lang="es-CL" sz="1300" kern="1200" dirty="0"/>
        </a:p>
      </dsp:txBody>
      <dsp:txXfrm>
        <a:off x="158257" y="1310503"/>
        <a:ext cx="2973431" cy="1096788"/>
      </dsp:txXfrm>
    </dsp:sp>
    <dsp:sp modelId="{44CDB7A7-A88A-4BA8-91BC-7C6D64AEC757}">
      <dsp:nvSpPr>
        <dsp:cNvPr id="0" name=""/>
        <dsp:cNvSpPr/>
      </dsp:nvSpPr>
      <dsp:spPr>
        <a:xfrm>
          <a:off x="3625425" y="1254417"/>
          <a:ext cx="3483622" cy="463061"/>
        </a:xfrm>
        <a:prstGeom prst="roundRect">
          <a:avLst>
            <a:gd name="adj" fmla="val 10000"/>
          </a:avLst>
        </a:prstGeom>
        <a:solidFill>
          <a:schemeClr val="accent2">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A76C04-C57E-4A49-84A0-DC3EC7A7ECD2}">
      <dsp:nvSpPr>
        <dsp:cNvPr id="0" name=""/>
        <dsp:cNvSpPr/>
      </dsp:nvSpPr>
      <dsp:spPr>
        <a:xfrm>
          <a:off x="3812620" y="1432253"/>
          <a:ext cx="3483622" cy="463061"/>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CLASIFICACIÓN</a:t>
          </a:r>
        </a:p>
      </dsp:txBody>
      <dsp:txXfrm>
        <a:off x="3826183" y="1445816"/>
        <a:ext cx="3456496" cy="435935"/>
      </dsp:txXfrm>
    </dsp:sp>
    <dsp:sp modelId="{F438BBCF-E66E-41A7-A31F-6F45F1614E2C}">
      <dsp:nvSpPr>
        <dsp:cNvPr id="0" name=""/>
        <dsp:cNvSpPr/>
      </dsp:nvSpPr>
      <dsp:spPr>
        <a:xfrm>
          <a:off x="3417852" y="2205258"/>
          <a:ext cx="1918651" cy="562308"/>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FEFCB3-053C-4C59-A6BE-D89D8AF66CC7}">
      <dsp:nvSpPr>
        <dsp:cNvPr id="0" name=""/>
        <dsp:cNvSpPr/>
      </dsp:nvSpPr>
      <dsp:spPr>
        <a:xfrm>
          <a:off x="3605048" y="2383094"/>
          <a:ext cx="1918651" cy="562308"/>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JURISDICCIÓN NACIONAL</a:t>
          </a:r>
          <a:endParaRPr lang="es-CL" sz="1600" kern="1200" dirty="0">
            <a:latin typeface="Arial" panose="020B0604020202020204" pitchFamily="34" charset="0"/>
            <a:cs typeface="Arial" panose="020B0604020202020204" pitchFamily="34" charset="0"/>
          </a:endParaRPr>
        </a:p>
      </dsp:txBody>
      <dsp:txXfrm>
        <a:off x="3621517" y="2399563"/>
        <a:ext cx="1885713" cy="529370"/>
      </dsp:txXfrm>
    </dsp:sp>
    <dsp:sp modelId="{8973C5A1-BF92-46FB-B47E-AB62BA7CCF98}">
      <dsp:nvSpPr>
        <dsp:cNvPr id="0" name=""/>
        <dsp:cNvSpPr/>
      </dsp:nvSpPr>
      <dsp:spPr>
        <a:xfrm>
          <a:off x="3534800" y="3257550"/>
          <a:ext cx="1684757" cy="2285597"/>
        </a:xfrm>
        <a:prstGeom prst="roundRect">
          <a:avLst>
            <a:gd name="adj" fmla="val 10000"/>
          </a:avLst>
        </a:prstGeom>
        <a:solidFill>
          <a:schemeClr val="accent2">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D8BC72-B2E8-49FC-A3F9-2358D42F345F}">
      <dsp:nvSpPr>
        <dsp:cNvPr id="0" name=""/>
        <dsp:cNvSpPr/>
      </dsp:nvSpPr>
      <dsp:spPr>
        <a:xfrm>
          <a:off x="3721995" y="3435386"/>
          <a:ext cx="1684757" cy="228559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Aguas Interiores</a:t>
          </a:r>
        </a:p>
        <a:p>
          <a:pPr marL="0" lvl="0" indent="0" algn="ctr" defTabSz="622300">
            <a:lnSpc>
              <a:spcPct val="90000"/>
            </a:lnSpc>
            <a:spcBef>
              <a:spcPct val="0"/>
            </a:spcBef>
            <a:spcAft>
              <a:spcPct val="35000"/>
            </a:spcAft>
            <a:buNone/>
          </a:pPr>
          <a:r>
            <a:rPr lang="es-CL" sz="1400" kern="1200" dirty="0">
              <a:latin typeface="Arial" panose="020B0604020202020204" pitchFamily="34" charset="0"/>
              <a:cs typeface="Arial" panose="020B0604020202020204" pitchFamily="34" charset="0"/>
            </a:rPr>
            <a:t>Mar Territorial</a:t>
          </a:r>
        </a:p>
        <a:p>
          <a:pPr marL="0" lvl="0" indent="0" algn="ctr" defTabSz="622300">
            <a:lnSpc>
              <a:spcPct val="90000"/>
            </a:lnSpc>
            <a:spcBef>
              <a:spcPct val="0"/>
            </a:spcBef>
            <a:spcAft>
              <a:spcPct val="35000"/>
            </a:spcAft>
            <a:buNone/>
          </a:pPr>
          <a:r>
            <a:rPr lang="es-CL" sz="1400" kern="1200" dirty="0">
              <a:latin typeface="Arial" panose="020B0604020202020204" pitchFamily="34" charset="0"/>
              <a:cs typeface="Arial" panose="020B0604020202020204" pitchFamily="34" charset="0"/>
            </a:rPr>
            <a:t>Zona Contigua</a:t>
          </a:r>
        </a:p>
        <a:p>
          <a:pPr marL="0" lvl="0" indent="0" algn="ctr" defTabSz="622300">
            <a:lnSpc>
              <a:spcPct val="90000"/>
            </a:lnSpc>
            <a:spcBef>
              <a:spcPct val="0"/>
            </a:spcBef>
            <a:spcAft>
              <a:spcPct val="35000"/>
            </a:spcAft>
            <a:buNone/>
          </a:pPr>
          <a:r>
            <a:rPr lang="es-CL" sz="1400" kern="1200" dirty="0">
              <a:latin typeface="Arial" panose="020B0604020202020204" pitchFamily="34" charset="0"/>
              <a:cs typeface="Arial" panose="020B0604020202020204" pitchFamily="34" charset="0"/>
            </a:rPr>
            <a:t>Estrechos</a:t>
          </a:r>
        </a:p>
        <a:p>
          <a:pPr marL="0" lvl="0" indent="0" algn="ctr" defTabSz="622300">
            <a:lnSpc>
              <a:spcPct val="90000"/>
            </a:lnSpc>
            <a:spcBef>
              <a:spcPct val="0"/>
            </a:spcBef>
            <a:spcAft>
              <a:spcPct val="35000"/>
            </a:spcAft>
            <a:buNone/>
          </a:pPr>
          <a:r>
            <a:rPr lang="es-CL" sz="1400" kern="1200" dirty="0">
              <a:latin typeface="Arial" panose="020B0604020202020204" pitchFamily="34" charset="0"/>
              <a:cs typeface="Arial" panose="020B0604020202020204" pitchFamily="34" charset="0"/>
            </a:rPr>
            <a:t>Zona Económica Exclusiva</a:t>
          </a:r>
        </a:p>
        <a:p>
          <a:pPr marL="0" lvl="0" indent="0" algn="ctr" defTabSz="622300">
            <a:lnSpc>
              <a:spcPct val="90000"/>
            </a:lnSpc>
            <a:spcBef>
              <a:spcPct val="0"/>
            </a:spcBef>
            <a:spcAft>
              <a:spcPct val="35000"/>
            </a:spcAft>
            <a:buNone/>
          </a:pPr>
          <a:r>
            <a:rPr lang="es-CL" sz="1400" kern="1200" dirty="0">
              <a:latin typeface="Arial" panose="020B0604020202020204" pitchFamily="34" charset="0"/>
              <a:cs typeface="Arial" panose="020B0604020202020204" pitchFamily="34" charset="0"/>
            </a:rPr>
            <a:t>Plataforma Continental</a:t>
          </a:r>
        </a:p>
        <a:p>
          <a:pPr marL="0" lvl="0" indent="0" algn="ctr" defTabSz="622300">
            <a:lnSpc>
              <a:spcPct val="90000"/>
            </a:lnSpc>
            <a:spcBef>
              <a:spcPct val="0"/>
            </a:spcBef>
            <a:spcAft>
              <a:spcPct val="35000"/>
            </a:spcAft>
            <a:buNone/>
          </a:pPr>
          <a:endParaRPr lang="es-CL" sz="1200" kern="1200" dirty="0"/>
        </a:p>
      </dsp:txBody>
      <dsp:txXfrm>
        <a:off x="3771340" y="3484731"/>
        <a:ext cx="1586067" cy="2186907"/>
      </dsp:txXfrm>
    </dsp:sp>
    <dsp:sp modelId="{8CC9C7F4-1F25-4835-A24F-0B778547AB58}">
      <dsp:nvSpPr>
        <dsp:cNvPr id="0" name=""/>
        <dsp:cNvSpPr/>
      </dsp:nvSpPr>
      <dsp:spPr>
        <a:xfrm>
          <a:off x="5710895" y="2205258"/>
          <a:ext cx="1778008" cy="1164831"/>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E548FC-2FFB-4900-AED7-B82103EB1E97}">
      <dsp:nvSpPr>
        <dsp:cNvPr id="0" name=""/>
        <dsp:cNvSpPr/>
      </dsp:nvSpPr>
      <dsp:spPr>
        <a:xfrm>
          <a:off x="5898090" y="2383094"/>
          <a:ext cx="1778008" cy="1164831"/>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NO SOMETIDOS A LA JURISDICCION NACIONAL</a:t>
          </a:r>
          <a:endParaRPr lang="es-CL" sz="1600" kern="1200" dirty="0">
            <a:latin typeface="Arial" panose="020B0604020202020204" pitchFamily="34" charset="0"/>
            <a:cs typeface="Arial" panose="020B0604020202020204" pitchFamily="34" charset="0"/>
          </a:endParaRPr>
        </a:p>
      </dsp:txBody>
      <dsp:txXfrm>
        <a:off x="5932207" y="2417211"/>
        <a:ext cx="1709774" cy="1096597"/>
      </dsp:txXfrm>
    </dsp:sp>
    <dsp:sp modelId="{DF995B66-61DD-48C2-8FAF-F9D93291333E}">
      <dsp:nvSpPr>
        <dsp:cNvPr id="0" name=""/>
        <dsp:cNvSpPr/>
      </dsp:nvSpPr>
      <dsp:spPr>
        <a:xfrm>
          <a:off x="5803632" y="3790631"/>
          <a:ext cx="1684757" cy="1069820"/>
        </a:xfrm>
        <a:prstGeom prst="roundRect">
          <a:avLst>
            <a:gd name="adj" fmla="val 10000"/>
          </a:avLst>
        </a:prstGeom>
        <a:solidFill>
          <a:schemeClr val="accent2">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1FF00A-812A-45BA-A4C9-9CB4A650E8CD}">
      <dsp:nvSpPr>
        <dsp:cNvPr id="0" name=""/>
        <dsp:cNvSpPr/>
      </dsp:nvSpPr>
      <dsp:spPr>
        <a:xfrm>
          <a:off x="5990827" y="3968466"/>
          <a:ext cx="1684757" cy="1069820"/>
        </a:xfrm>
        <a:prstGeom prst="roundRect">
          <a:avLst>
            <a:gd name="adj" fmla="val 10000"/>
          </a:avLst>
        </a:prstGeom>
        <a:solidFill>
          <a:schemeClr val="lt1">
            <a:alpha val="90000"/>
            <a:hueOff val="0"/>
            <a:satOff val="0"/>
            <a:lumOff val="0"/>
            <a:alphaOff val="0"/>
          </a:schemeClr>
        </a:solidFill>
        <a:ln w="15875"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Altamar</a:t>
          </a:r>
        </a:p>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La Zona</a:t>
          </a:r>
          <a:endParaRPr lang="es-CL" sz="1400" kern="1200" dirty="0">
            <a:latin typeface="Arial" panose="020B0604020202020204" pitchFamily="34" charset="0"/>
            <a:cs typeface="Arial" panose="020B0604020202020204" pitchFamily="34" charset="0"/>
          </a:endParaRPr>
        </a:p>
      </dsp:txBody>
      <dsp:txXfrm>
        <a:off x="6022161" y="3999800"/>
        <a:ext cx="1622089" cy="1007152"/>
      </dsp:txXfrm>
    </dsp:sp>
    <dsp:sp modelId="{EC042904-9F4F-4FBD-A067-FAC2A337C193}">
      <dsp:nvSpPr>
        <dsp:cNvPr id="0" name=""/>
        <dsp:cNvSpPr/>
      </dsp:nvSpPr>
      <dsp:spPr>
        <a:xfrm>
          <a:off x="8993136" y="1252213"/>
          <a:ext cx="1484220" cy="618377"/>
        </a:xfrm>
        <a:prstGeom prst="roundRect">
          <a:avLst>
            <a:gd name="adj" fmla="val 10000"/>
          </a:avLst>
        </a:prstGeom>
        <a:solidFill>
          <a:schemeClr val="accent2">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78FA2B-8598-4E18-84A8-C3687D3B990B}">
      <dsp:nvSpPr>
        <dsp:cNvPr id="0" name=""/>
        <dsp:cNvSpPr/>
      </dsp:nvSpPr>
      <dsp:spPr>
        <a:xfrm>
          <a:off x="9180331" y="1430049"/>
          <a:ext cx="1484220" cy="61837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REGULACIÓN</a:t>
          </a:r>
          <a:endParaRPr lang="es-CL" sz="1400" kern="1200" dirty="0">
            <a:latin typeface="Arial" panose="020B0604020202020204" pitchFamily="34" charset="0"/>
            <a:cs typeface="Arial" panose="020B0604020202020204" pitchFamily="34" charset="0"/>
          </a:endParaRPr>
        </a:p>
      </dsp:txBody>
      <dsp:txXfrm>
        <a:off x="9198443" y="1448161"/>
        <a:ext cx="1447996" cy="582153"/>
      </dsp:txXfrm>
    </dsp:sp>
    <dsp:sp modelId="{F5122BB3-8CF7-4F41-BEA9-B2D984705885}">
      <dsp:nvSpPr>
        <dsp:cNvPr id="0" name=""/>
        <dsp:cNvSpPr/>
      </dsp:nvSpPr>
      <dsp:spPr>
        <a:xfrm>
          <a:off x="7863293" y="2360575"/>
          <a:ext cx="1684757" cy="1069820"/>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427EE3-7CA7-43D5-9F0D-73FF0297FE01}">
      <dsp:nvSpPr>
        <dsp:cNvPr id="0" name=""/>
        <dsp:cNvSpPr/>
      </dsp:nvSpPr>
      <dsp:spPr>
        <a:xfrm>
          <a:off x="8050489" y="2538410"/>
          <a:ext cx="1684757" cy="1069820"/>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CONVEMAR</a:t>
          </a:r>
          <a:endParaRPr lang="es-CL" sz="1400" kern="1200" dirty="0">
            <a:latin typeface="Arial" panose="020B0604020202020204" pitchFamily="34" charset="0"/>
            <a:cs typeface="Arial" panose="020B0604020202020204" pitchFamily="34" charset="0"/>
          </a:endParaRPr>
        </a:p>
      </dsp:txBody>
      <dsp:txXfrm>
        <a:off x="8081823" y="2569744"/>
        <a:ext cx="1622089" cy="1007152"/>
      </dsp:txXfrm>
    </dsp:sp>
    <dsp:sp modelId="{CEB5640E-8CB8-479B-AED5-AEB8E6FD9FB1}">
      <dsp:nvSpPr>
        <dsp:cNvPr id="0" name=""/>
        <dsp:cNvSpPr/>
      </dsp:nvSpPr>
      <dsp:spPr>
        <a:xfrm>
          <a:off x="9922441" y="2360575"/>
          <a:ext cx="1684757" cy="1069820"/>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5EFEA0-E0D0-48FD-B96D-CCCF8B90846A}">
      <dsp:nvSpPr>
        <dsp:cNvPr id="0" name=""/>
        <dsp:cNvSpPr/>
      </dsp:nvSpPr>
      <dsp:spPr>
        <a:xfrm>
          <a:off x="10109636" y="2538410"/>
          <a:ext cx="1684757" cy="1069820"/>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ART. 593° CC y ART. 1°</a:t>
          </a:r>
          <a:endParaRPr lang="es-CL" sz="1400" kern="1200" dirty="0">
            <a:latin typeface="Arial" panose="020B0604020202020204" pitchFamily="34" charset="0"/>
            <a:cs typeface="Arial" panose="020B0604020202020204" pitchFamily="34" charset="0"/>
          </a:endParaRPr>
        </a:p>
      </dsp:txBody>
      <dsp:txXfrm>
        <a:off x="10140970" y="2569744"/>
        <a:ext cx="1622089" cy="10071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7F5288-5AD1-4497-BF5E-F810BFA6AD5C}">
      <dsp:nvSpPr>
        <dsp:cNvPr id="0" name=""/>
        <dsp:cNvSpPr/>
      </dsp:nvSpPr>
      <dsp:spPr>
        <a:xfrm>
          <a:off x="5878574" y="3204397"/>
          <a:ext cx="2968041" cy="713631"/>
        </a:xfrm>
        <a:custGeom>
          <a:avLst/>
          <a:gdLst/>
          <a:ahLst/>
          <a:cxnLst/>
          <a:rect l="0" t="0" r="0" b="0"/>
          <a:pathLst>
            <a:path>
              <a:moveTo>
                <a:pt x="0" y="0"/>
              </a:moveTo>
              <a:lnTo>
                <a:pt x="0" y="486594"/>
              </a:lnTo>
              <a:lnTo>
                <a:pt x="2968041" y="486594"/>
              </a:lnTo>
              <a:lnTo>
                <a:pt x="2968041" y="713631"/>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3C0A276-25E6-4033-9653-4DFC11A4FB88}">
      <dsp:nvSpPr>
        <dsp:cNvPr id="0" name=""/>
        <dsp:cNvSpPr/>
      </dsp:nvSpPr>
      <dsp:spPr>
        <a:xfrm>
          <a:off x="5832854" y="3204397"/>
          <a:ext cx="91440" cy="712767"/>
        </a:xfrm>
        <a:custGeom>
          <a:avLst/>
          <a:gdLst/>
          <a:ahLst/>
          <a:cxnLst/>
          <a:rect l="0" t="0" r="0" b="0"/>
          <a:pathLst>
            <a:path>
              <a:moveTo>
                <a:pt x="45720" y="0"/>
              </a:moveTo>
              <a:lnTo>
                <a:pt x="45720" y="712767"/>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384DFE-2C90-47EE-B6DB-D59147CD15C0}">
      <dsp:nvSpPr>
        <dsp:cNvPr id="0" name=""/>
        <dsp:cNvSpPr/>
      </dsp:nvSpPr>
      <dsp:spPr>
        <a:xfrm>
          <a:off x="2883182" y="3204397"/>
          <a:ext cx="2995392" cy="712767"/>
        </a:xfrm>
        <a:custGeom>
          <a:avLst/>
          <a:gdLst/>
          <a:ahLst/>
          <a:cxnLst/>
          <a:rect l="0" t="0" r="0" b="0"/>
          <a:pathLst>
            <a:path>
              <a:moveTo>
                <a:pt x="2995392" y="0"/>
              </a:moveTo>
              <a:lnTo>
                <a:pt x="2995392" y="485730"/>
              </a:lnTo>
              <a:lnTo>
                <a:pt x="0" y="485730"/>
              </a:lnTo>
              <a:lnTo>
                <a:pt x="0" y="712767"/>
              </a:lnTo>
            </a:path>
          </a:pathLst>
        </a:custGeom>
        <a:noFill/>
        <a:ln w="1587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93DBA3-D818-4363-93DC-DAF374F70A0C}">
      <dsp:nvSpPr>
        <dsp:cNvPr id="0" name=""/>
        <dsp:cNvSpPr/>
      </dsp:nvSpPr>
      <dsp:spPr>
        <a:xfrm>
          <a:off x="5832854" y="1557106"/>
          <a:ext cx="91440" cy="712767"/>
        </a:xfrm>
        <a:custGeom>
          <a:avLst/>
          <a:gdLst/>
          <a:ahLst/>
          <a:cxnLst/>
          <a:rect l="0" t="0" r="0" b="0"/>
          <a:pathLst>
            <a:path>
              <a:moveTo>
                <a:pt x="45720" y="0"/>
              </a:moveTo>
              <a:lnTo>
                <a:pt x="45720" y="712767"/>
              </a:lnTo>
            </a:path>
          </a:pathLst>
        </a:custGeom>
        <a:noFill/>
        <a:ln w="1587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C7A6D4-6B69-490C-9D79-D4B9FDCBA49B}">
      <dsp:nvSpPr>
        <dsp:cNvPr id="0" name=""/>
        <dsp:cNvSpPr/>
      </dsp:nvSpPr>
      <dsp:spPr>
        <a:xfrm>
          <a:off x="4653186" y="864"/>
          <a:ext cx="2450775" cy="1556242"/>
        </a:xfrm>
        <a:prstGeom prst="roundRect">
          <a:avLst>
            <a:gd name="adj" fmla="val 10000"/>
          </a:avLst>
        </a:prstGeom>
        <a:solidFill>
          <a:schemeClr val="accent2">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359047-8BBE-43F3-A2C1-6A8C0F7E9C55}">
      <dsp:nvSpPr>
        <dsp:cNvPr id="0" name=""/>
        <dsp:cNvSpPr/>
      </dsp:nvSpPr>
      <dsp:spPr>
        <a:xfrm>
          <a:off x="4925495" y="259557"/>
          <a:ext cx="2450775" cy="1556242"/>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LÍNEAS DE BASE</a:t>
          </a:r>
          <a:endParaRPr lang="es-CL" sz="2000" kern="1200" dirty="0">
            <a:latin typeface="Arial" panose="020B0604020202020204" pitchFamily="34" charset="0"/>
            <a:cs typeface="Arial" panose="020B0604020202020204" pitchFamily="34" charset="0"/>
          </a:endParaRPr>
        </a:p>
      </dsp:txBody>
      <dsp:txXfrm>
        <a:off x="4971076" y="305138"/>
        <a:ext cx="2359613" cy="1465080"/>
      </dsp:txXfrm>
    </dsp:sp>
    <dsp:sp modelId="{62C7A98B-D78E-4588-BB5E-CCAE61C1CBCD}">
      <dsp:nvSpPr>
        <dsp:cNvPr id="0" name=""/>
        <dsp:cNvSpPr/>
      </dsp:nvSpPr>
      <dsp:spPr>
        <a:xfrm>
          <a:off x="4742272" y="2269873"/>
          <a:ext cx="2272604" cy="934523"/>
        </a:xfrm>
        <a:prstGeom prst="roundRect">
          <a:avLst>
            <a:gd name="adj" fmla="val 10000"/>
          </a:avLst>
        </a:prstGeom>
        <a:solidFill>
          <a:schemeClr val="accent2">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239CFF-D37A-4EE7-970E-E3035C547B76}">
      <dsp:nvSpPr>
        <dsp:cNvPr id="0" name=""/>
        <dsp:cNvSpPr/>
      </dsp:nvSpPr>
      <dsp:spPr>
        <a:xfrm>
          <a:off x="5014580" y="2528566"/>
          <a:ext cx="2272604" cy="93452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TIPOS</a:t>
          </a:r>
          <a:endParaRPr lang="es-CL" sz="2000" b="1" kern="1200" dirty="0">
            <a:latin typeface="Arial" panose="020B0604020202020204" pitchFamily="34" charset="0"/>
            <a:cs typeface="Arial" panose="020B0604020202020204" pitchFamily="34" charset="0"/>
          </a:endParaRPr>
        </a:p>
      </dsp:txBody>
      <dsp:txXfrm>
        <a:off x="5041951" y="2555937"/>
        <a:ext cx="2217862" cy="879781"/>
      </dsp:txXfrm>
    </dsp:sp>
    <dsp:sp modelId="{512624E0-101B-4CC4-B77A-F000583F2054}">
      <dsp:nvSpPr>
        <dsp:cNvPr id="0" name=""/>
        <dsp:cNvSpPr/>
      </dsp:nvSpPr>
      <dsp:spPr>
        <a:xfrm>
          <a:off x="1657794" y="3917164"/>
          <a:ext cx="2450775" cy="1556242"/>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FD9685-B042-4E92-9527-6CEDF84D32C4}">
      <dsp:nvSpPr>
        <dsp:cNvPr id="0" name=""/>
        <dsp:cNvSpPr/>
      </dsp:nvSpPr>
      <dsp:spPr>
        <a:xfrm>
          <a:off x="1930103" y="4175857"/>
          <a:ext cx="2450775" cy="1556242"/>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u="none" kern="1200" dirty="0">
              <a:latin typeface="Arial" panose="020B0604020202020204" pitchFamily="34" charset="0"/>
              <a:cs typeface="Arial" panose="020B0604020202020204" pitchFamily="34" charset="0"/>
            </a:rPr>
            <a:t>Normal o Natural</a:t>
          </a:r>
        </a:p>
        <a:p>
          <a:pPr marL="0" lvl="0" indent="0" algn="ctr" defTabSz="7112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línea de </a:t>
          </a:r>
          <a:r>
            <a:rPr lang="es-MX" sz="1200" u="sng" kern="1200" dirty="0">
              <a:latin typeface="Arial" panose="020B0604020202020204" pitchFamily="34" charset="0"/>
              <a:cs typeface="Arial" panose="020B0604020202020204" pitchFamily="34" charset="0"/>
            </a:rPr>
            <a:t>bajamar</a:t>
          </a:r>
          <a:r>
            <a:rPr lang="es-MX" sz="1200" kern="1200" dirty="0">
              <a:latin typeface="Arial" panose="020B0604020202020204" pitchFamily="34" charset="0"/>
              <a:cs typeface="Arial" panose="020B0604020202020204" pitchFamily="34" charset="0"/>
            </a:rPr>
            <a:t> a lo largo de toda la costa</a:t>
          </a:r>
          <a:endParaRPr lang="es-CL" sz="1200" kern="1200" dirty="0">
            <a:latin typeface="Arial" panose="020B0604020202020204" pitchFamily="34" charset="0"/>
            <a:cs typeface="Arial" panose="020B0604020202020204" pitchFamily="34" charset="0"/>
          </a:endParaRPr>
        </a:p>
      </dsp:txBody>
      <dsp:txXfrm>
        <a:off x="1975684" y="4221438"/>
        <a:ext cx="2359613" cy="1465080"/>
      </dsp:txXfrm>
    </dsp:sp>
    <dsp:sp modelId="{2166E39D-8D7A-4BF1-96FA-39CC0E43719C}">
      <dsp:nvSpPr>
        <dsp:cNvPr id="0" name=""/>
        <dsp:cNvSpPr/>
      </dsp:nvSpPr>
      <dsp:spPr>
        <a:xfrm>
          <a:off x="4653186" y="3917164"/>
          <a:ext cx="2450775" cy="1556242"/>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74C65D-95E6-4525-B27A-BB8D4D43C00C}">
      <dsp:nvSpPr>
        <dsp:cNvPr id="0" name=""/>
        <dsp:cNvSpPr/>
      </dsp:nvSpPr>
      <dsp:spPr>
        <a:xfrm>
          <a:off x="4925495" y="4175857"/>
          <a:ext cx="2450775" cy="1556242"/>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latin typeface="Arial" panose="020B0604020202020204" pitchFamily="34" charset="0"/>
              <a:cs typeface="Arial" panose="020B0604020202020204" pitchFamily="34" charset="0"/>
            </a:rPr>
            <a:t>Recta</a:t>
          </a:r>
        </a:p>
        <a:p>
          <a:pPr marL="0" lvl="0" indent="0" algn="ctr" defTabSz="7112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Líneas rectas  que unen puntos sobre las líneas de costa, sin apartarse de la dirección de la costa. </a:t>
          </a:r>
          <a:endParaRPr lang="es-CL" sz="1200" kern="1200" dirty="0">
            <a:latin typeface="Arial" panose="020B0604020202020204" pitchFamily="34" charset="0"/>
            <a:cs typeface="Arial" panose="020B0604020202020204" pitchFamily="34" charset="0"/>
          </a:endParaRPr>
        </a:p>
      </dsp:txBody>
      <dsp:txXfrm>
        <a:off x="4971076" y="4221438"/>
        <a:ext cx="2359613" cy="1465080"/>
      </dsp:txXfrm>
    </dsp:sp>
    <dsp:sp modelId="{15933A40-6C3D-42D4-9A6D-2002A58FF101}">
      <dsp:nvSpPr>
        <dsp:cNvPr id="0" name=""/>
        <dsp:cNvSpPr/>
      </dsp:nvSpPr>
      <dsp:spPr>
        <a:xfrm>
          <a:off x="7621228" y="3918028"/>
          <a:ext cx="2450775" cy="1556242"/>
        </a:xfrm>
        <a:prstGeom prst="roundRect">
          <a:avLst>
            <a:gd name="adj" fmla="val 10000"/>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2CC6CB-F0BF-481E-87B8-D7CF57A4E4D9}">
      <dsp:nvSpPr>
        <dsp:cNvPr id="0" name=""/>
        <dsp:cNvSpPr/>
      </dsp:nvSpPr>
      <dsp:spPr>
        <a:xfrm>
          <a:off x="7893536" y="4176721"/>
          <a:ext cx="2450775" cy="1556242"/>
        </a:xfrm>
        <a:prstGeom prst="roundRect">
          <a:avLst>
            <a:gd name="adj" fmla="val 10000"/>
          </a:avLst>
        </a:prstGeom>
        <a:solidFill>
          <a:schemeClr val="lt1">
            <a:alpha val="90000"/>
            <a:hueOff val="0"/>
            <a:satOff val="0"/>
            <a:lumOff val="0"/>
            <a:alphaOff val="0"/>
          </a:schemeClr>
        </a:solidFill>
        <a:ln w="15875" cap="flat" cmpd="sng" algn="ctr">
          <a:solidFill>
            <a:schemeClr val="accent2">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latin typeface="Arial" panose="020B0604020202020204" pitchFamily="34" charset="0"/>
              <a:cs typeface="Arial" panose="020B0604020202020204" pitchFamily="34" charset="0"/>
            </a:rPr>
            <a:t>Mixta</a:t>
          </a: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 </a:t>
          </a:r>
          <a:r>
            <a:rPr lang="es-ES" sz="1200" kern="1200" dirty="0">
              <a:latin typeface="Arial" panose="020B0604020202020204" pitchFamily="34" charset="0"/>
              <a:cs typeface="Arial" panose="020B0604020202020204" pitchFamily="34" charset="0"/>
            </a:rPr>
            <a:t>Trazado de la línea depende de la morfología del país</a:t>
          </a:r>
          <a:endParaRPr lang="es-CL" sz="1600" b="1" kern="1200" dirty="0">
            <a:latin typeface="Arial" panose="020B0604020202020204" pitchFamily="34" charset="0"/>
            <a:cs typeface="Arial" panose="020B0604020202020204" pitchFamily="34" charset="0"/>
          </a:endParaRPr>
        </a:p>
      </dsp:txBody>
      <dsp:txXfrm>
        <a:off x="7939117" y="4222302"/>
        <a:ext cx="2359613" cy="1465080"/>
      </dsp:txXfrm>
    </dsp:sp>
    <dsp:sp modelId="{E257FEB1-86FF-4AFF-86C5-A6EF45D4444E}">
      <dsp:nvSpPr>
        <dsp:cNvPr id="0" name=""/>
        <dsp:cNvSpPr/>
      </dsp:nvSpPr>
      <dsp:spPr>
        <a:xfrm>
          <a:off x="7648579" y="864"/>
          <a:ext cx="2518661" cy="779210"/>
        </a:xfrm>
        <a:prstGeom prst="roundRect">
          <a:avLst>
            <a:gd name="adj" fmla="val 10000"/>
          </a:avLst>
        </a:prstGeom>
        <a:solidFill>
          <a:schemeClr val="accent2">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328907-E49B-41E6-B55D-157B3B9AF4D5}">
      <dsp:nvSpPr>
        <dsp:cNvPr id="0" name=""/>
        <dsp:cNvSpPr/>
      </dsp:nvSpPr>
      <dsp:spPr>
        <a:xfrm>
          <a:off x="7920887" y="259557"/>
          <a:ext cx="2518661" cy="779210"/>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Línea imaginaria  para medir los E.M.</a:t>
          </a:r>
          <a:endParaRPr lang="es-CL" sz="1200" kern="1200" dirty="0">
            <a:latin typeface="Arial" panose="020B0604020202020204" pitchFamily="34" charset="0"/>
            <a:cs typeface="Arial" panose="020B0604020202020204" pitchFamily="34" charset="0"/>
          </a:endParaRPr>
        </a:p>
      </dsp:txBody>
      <dsp:txXfrm>
        <a:off x="7943709" y="282379"/>
        <a:ext cx="2473017" cy="7335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83B497-99A4-47AE-A353-87D1873293F3}">
      <dsp:nvSpPr>
        <dsp:cNvPr id="0" name=""/>
        <dsp:cNvSpPr/>
      </dsp:nvSpPr>
      <dsp:spPr>
        <a:xfrm>
          <a:off x="5676756" y="618669"/>
          <a:ext cx="170305" cy="854989"/>
        </a:xfrm>
        <a:custGeom>
          <a:avLst/>
          <a:gdLst/>
          <a:ahLst/>
          <a:cxnLst/>
          <a:rect l="0" t="0" r="0" b="0"/>
          <a:pathLst>
            <a:path>
              <a:moveTo>
                <a:pt x="170305" y="0"/>
              </a:moveTo>
              <a:lnTo>
                <a:pt x="170305" y="854989"/>
              </a:lnTo>
              <a:lnTo>
                <a:pt x="0" y="854989"/>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790AAFD-583E-4194-9819-9A59029DF28C}">
      <dsp:nvSpPr>
        <dsp:cNvPr id="0" name=""/>
        <dsp:cNvSpPr/>
      </dsp:nvSpPr>
      <dsp:spPr>
        <a:xfrm>
          <a:off x="8509397" y="4849737"/>
          <a:ext cx="292889" cy="898195"/>
        </a:xfrm>
        <a:custGeom>
          <a:avLst/>
          <a:gdLst/>
          <a:ahLst/>
          <a:cxnLst/>
          <a:rect l="0" t="0" r="0" b="0"/>
          <a:pathLst>
            <a:path>
              <a:moveTo>
                <a:pt x="0" y="0"/>
              </a:moveTo>
              <a:lnTo>
                <a:pt x="0" y="898195"/>
              </a:lnTo>
              <a:lnTo>
                <a:pt x="292889" y="89819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322297-B2A3-4B68-B2D0-28538E402F0C}">
      <dsp:nvSpPr>
        <dsp:cNvPr id="0" name=""/>
        <dsp:cNvSpPr/>
      </dsp:nvSpPr>
      <dsp:spPr>
        <a:xfrm>
          <a:off x="9244717" y="3463392"/>
          <a:ext cx="91440" cy="410045"/>
        </a:xfrm>
        <a:custGeom>
          <a:avLst/>
          <a:gdLst/>
          <a:ahLst/>
          <a:cxnLst/>
          <a:rect l="0" t="0" r="0" b="0"/>
          <a:pathLst>
            <a:path>
              <a:moveTo>
                <a:pt x="45720" y="0"/>
              </a:moveTo>
              <a:lnTo>
                <a:pt x="45720" y="41004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FB5F31-AF3B-428D-9C33-82751E72C0B3}">
      <dsp:nvSpPr>
        <dsp:cNvPr id="0" name=""/>
        <dsp:cNvSpPr/>
      </dsp:nvSpPr>
      <dsp:spPr>
        <a:xfrm>
          <a:off x="5847062" y="618669"/>
          <a:ext cx="3443374" cy="1868422"/>
        </a:xfrm>
        <a:custGeom>
          <a:avLst/>
          <a:gdLst/>
          <a:ahLst/>
          <a:cxnLst/>
          <a:rect l="0" t="0" r="0" b="0"/>
          <a:pathLst>
            <a:path>
              <a:moveTo>
                <a:pt x="0" y="0"/>
              </a:moveTo>
              <a:lnTo>
                <a:pt x="0" y="1663399"/>
              </a:lnTo>
              <a:lnTo>
                <a:pt x="3443374" y="1663399"/>
              </a:lnTo>
              <a:lnTo>
                <a:pt x="3443374" y="186842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5FFFE8-321D-410A-AD31-72AA8960321C}">
      <dsp:nvSpPr>
        <dsp:cNvPr id="0" name=""/>
        <dsp:cNvSpPr/>
      </dsp:nvSpPr>
      <dsp:spPr>
        <a:xfrm>
          <a:off x="5658602" y="3463392"/>
          <a:ext cx="230992" cy="2283399"/>
        </a:xfrm>
        <a:custGeom>
          <a:avLst/>
          <a:gdLst/>
          <a:ahLst/>
          <a:cxnLst/>
          <a:rect l="0" t="0" r="0" b="0"/>
          <a:pathLst>
            <a:path>
              <a:moveTo>
                <a:pt x="0" y="0"/>
              </a:moveTo>
              <a:lnTo>
                <a:pt x="0" y="2283399"/>
              </a:lnTo>
              <a:lnTo>
                <a:pt x="230992" y="2283399"/>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6961A52-7856-4739-9F8C-56E89E7C6759}">
      <dsp:nvSpPr>
        <dsp:cNvPr id="0" name=""/>
        <dsp:cNvSpPr/>
      </dsp:nvSpPr>
      <dsp:spPr>
        <a:xfrm>
          <a:off x="5658602" y="3463392"/>
          <a:ext cx="292889" cy="898195"/>
        </a:xfrm>
        <a:custGeom>
          <a:avLst/>
          <a:gdLst/>
          <a:ahLst/>
          <a:cxnLst/>
          <a:rect l="0" t="0" r="0" b="0"/>
          <a:pathLst>
            <a:path>
              <a:moveTo>
                <a:pt x="0" y="0"/>
              </a:moveTo>
              <a:lnTo>
                <a:pt x="0" y="898195"/>
              </a:lnTo>
              <a:lnTo>
                <a:pt x="292889" y="89819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47DC957-43A3-49C5-8EF9-1B8F5B412B3E}">
      <dsp:nvSpPr>
        <dsp:cNvPr id="0" name=""/>
        <dsp:cNvSpPr/>
      </dsp:nvSpPr>
      <dsp:spPr>
        <a:xfrm>
          <a:off x="5847062" y="618669"/>
          <a:ext cx="592579" cy="1868422"/>
        </a:xfrm>
        <a:custGeom>
          <a:avLst/>
          <a:gdLst/>
          <a:ahLst/>
          <a:cxnLst/>
          <a:rect l="0" t="0" r="0" b="0"/>
          <a:pathLst>
            <a:path>
              <a:moveTo>
                <a:pt x="0" y="0"/>
              </a:moveTo>
              <a:lnTo>
                <a:pt x="0" y="1663399"/>
              </a:lnTo>
              <a:lnTo>
                <a:pt x="592579" y="1663399"/>
              </a:lnTo>
              <a:lnTo>
                <a:pt x="592579" y="186842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558A235-CDC0-4EF3-803A-17E0F7639F08}">
      <dsp:nvSpPr>
        <dsp:cNvPr id="0" name=""/>
        <dsp:cNvSpPr/>
      </dsp:nvSpPr>
      <dsp:spPr>
        <a:xfrm>
          <a:off x="0" y="3463392"/>
          <a:ext cx="1355229" cy="1254862"/>
        </a:xfrm>
        <a:custGeom>
          <a:avLst/>
          <a:gdLst/>
          <a:ahLst/>
          <a:cxnLst/>
          <a:rect l="0" t="0" r="0" b="0"/>
          <a:pathLst>
            <a:path>
              <a:moveTo>
                <a:pt x="1355229" y="0"/>
              </a:moveTo>
              <a:lnTo>
                <a:pt x="0" y="1254862"/>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55B2A9A-38CA-481D-B0B5-440DC93C03DA}">
      <dsp:nvSpPr>
        <dsp:cNvPr id="0" name=""/>
        <dsp:cNvSpPr/>
      </dsp:nvSpPr>
      <dsp:spPr>
        <a:xfrm>
          <a:off x="2136269" y="618669"/>
          <a:ext cx="3710793" cy="1868422"/>
        </a:xfrm>
        <a:custGeom>
          <a:avLst/>
          <a:gdLst/>
          <a:ahLst/>
          <a:cxnLst/>
          <a:rect l="0" t="0" r="0" b="0"/>
          <a:pathLst>
            <a:path>
              <a:moveTo>
                <a:pt x="3710793" y="0"/>
              </a:moveTo>
              <a:lnTo>
                <a:pt x="3710793" y="1663399"/>
              </a:lnTo>
              <a:lnTo>
                <a:pt x="0" y="1663399"/>
              </a:lnTo>
              <a:lnTo>
                <a:pt x="0" y="186842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1C721C-B310-4EFA-BECF-36E4DEDF2934}">
      <dsp:nvSpPr>
        <dsp:cNvPr id="0" name=""/>
        <dsp:cNvSpPr/>
      </dsp:nvSpPr>
      <dsp:spPr>
        <a:xfrm>
          <a:off x="4234830" y="102773"/>
          <a:ext cx="3224464" cy="515896"/>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PASO INOCENTE</a:t>
          </a:r>
          <a:endParaRPr lang="es-CL" sz="2400" kern="1200" dirty="0">
            <a:latin typeface="Arial" panose="020B0604020202020204" pitchFamily="34" charset="0"/>
            <a:cs typeface="Arial" panose="020B0604020202020204" pitchFamily="34" charset="0"/>
          </a:endParaRPr>
        </a:p>
      </dsp:txBody>
      <dsp:txXfrm>
        <a:off x="4234830" y="102773"/>
        <a:ext cx="3224464" cy="515896"/>
      </dsp:txXfrm>
    </dsp:sp>
    <dsp:sp modelId="{4EEB26AA-D79B-4B67-AC6B-3B6DD61AA5D4}">
      <dsp:nvSpPr>
        <dsp:cNvPr id="0" name=""/>
        <dsp:cNvSpPr/>
      </dsp:nvSpPr>
      <dsp:spPr>
        <a:xfrm>
          <a:off x="1159969" y="2487092"/>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b="1" kern="1200" dirty="0">
              <a:latin typeface="Arial" panose="020B0604020202020204" pitchFamily="34" charset="0"/>
              <a:cs typeface="Arial" panose="020B0604020202020204" pitchFamily="34" charset="0"/>
            </a:rPr>
            <a:t>APLICACIÓN</a:t>
          </a:r>
          <a:endParaRPr lang="es-CL" sz="2000" b="1" kern="1200" dirty="0"/>
        </a:p>
      </dsp:txBody>
      <dsp:txXfrm>
        <a:off x="1159969" y="2487092"/>
        <a:ext cx="1952599" cy="976299"/>
      </dsp:txXfrm>
    </dsp:sp>
    <dsp:sp modelId="{FD82194A-66D3-49BF-94A0-26646F2DCFBF}">
      <dsp:nvSpPr>
        <dsp:cNvPr id="0" name=""/>
        <dsp:cNvSpPr/>
      </dsp:nvSpPr>
      <dsp:spPr>
        <a:xfrm>
          <a:off x="0" y="3834229"/>
          <a:ext cx="3893326" cy="176804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BUQUE DE GUERRA Y MERCANTES</a:t>
          </a:r>
        </a:p>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SUBMARINOS Y VEHÍCULOS SUMERGIBLES</a:t>
          </a: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NAVES A PROPULSIÓN NUCLEAR O TRANSPORTAN SUSTANCIAS NUCLEARES O PELIGROSAS</a:t>
          </a:r>
          <a:endParaRPr lang="es-MX" sz="1600" kern="1200" dirty="0">
            <a:latin typeface="Arial" panose="020B0604020202020204" pitchFamily="34" charset="0"/>
            <a:cs typeface="Arial" panose="020B0604020202020204" pitchFamily="34" charset="0"/>
          </a:endParaRPr>
        </a:p>
      </dsp:txBody>
      <dsp:txXfrm>
        <a:off x="0" y="3834229"/>
        <a:ext cx="3893326" cy="1768049"/>
      </dsp:txXfrm>
    </dsp:sp>
    <dsp:sp modelId="{E729ECEB-0B0D-43AC-B393-5279397716B8}">
      <dsp:nvSpPr>
        <dsp:cNvPr id="0" name=""/>
        <dsp:cNvSpPr/>
      </dsp:nvSpPr>
      <dsp:spPr>
        <a:xfrm>
          <a:off x="5463342" y="2487092"/>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REQUISITOS</a:t>
          </a:r>
          <a:endParaRPr lang="es-CL" sz="2000" b="1" kern="1200" dirty="0">
            <a:latin typeface="Arial" panose="020B0604020202020204" pitchFamily="34" charset="0"/>
            <a:cs typeface="Arial" panose="020B0604020202020204" pitchFamily="34" charset="0"/>
          </a:endParaRPr>
        </a:p>
      </dsp:txBody>
      <dsp:txXfrm>
        <a:off x="5463342" y="2487092"/>
        <a:ext cx="1952599" cy="976299"/>
      </dsp:txXfrm>
    </dsp:sp>
    <dsp:sp modelId="{AE2CAEE6-815E-4658-BC82-77A88F77EAED}">
      <dsp:nvSpPr>
        <dsp:cNvPr id="0" name=""/>
        <dsp:cNvSpPr/>
      </dsp:nvSpPr>
      <dsp:spPr>
        <a:xfrm>
          <a:off x="5951492" y="3873438"/>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RÁPIDO E ININTERRUMPIDO</a:t>
          </a:r>
        </a:p>
      </dsp:txBody>
      <dsp:txXfrm>
        <a:off x="5951492" y="3873438"/>
        <a:ext cx="1952599" cy="976299"/>
      </dsp:txXfrm>
    </dsp:sp>
    <dsp:sp modelId="{2E941AC7-65BE-4EAC-9E25-DD21A36AB39E}">
      <dsp:nvSpPr>
        <dsp:cNvPr id="0" name=""/>
        <dsp:cNvSpPr/>
      </dsp:nvSpPr>
      <dsp:spPr>
        <a:xfrm>
          <a:off x="5889594" y="5258641"/>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NO PERJUDICIAL PARA LA PAZ,EL BUEN ORDEN Y LA SEG. DEL </a:t>
          </a:r>
          <a:r>
            <a:rPr lang="es-MX" sz="1400" kern="1200" dirty="0" err="1">
              <a:latin typeface="Arial" panose="020B0604020202020204" pitchFamily="34" charset="0"/>
              <a:cs typeface="Arial" panose="020B0604020202020204" pitchFamily="34" charset="0"/>
            </a:rPr>
            <a:t>E°</a:t>
          </a:r>
          <a:r>
            <a:rPr lang="es-MX" sz="1400" kern="1200" dirty="0">
              <a:latin typeface="Arial" panose="020B0604020202020204" pitchFamily="34" charset="0"/>
              <a:cs typeface="Arial" panose="020B0604020202020204" pitchFamily="34" charset="0"/>
            </a:rPr>
            <a:t> RIBEREÑO</a:t>
          </a:r>
          <a:endParaRPr lang="es-CL" sz="1400" kern="1200" dirty="0">
            <a:latin typeface="Arial" panose="020B0604020202020204" pitchFamily="34" charset="0"/>
            <a:cs typeface="Arial" panose="020B0604020202020204" pitchFamily="34" charset="0"/>
          </a:endParaRPr>
        </a:p>
      </dsp:txBody>
      <dsp:txXfrm>
        <a:off x="5889594" y="5258641"/>
        <a:ext cx="1952599" cy="976299"/>
      </dsp:txXfrm>
    </dsp:sp>
    <dsp:sp modelId="{BC2C0F95-3100-4BEA-91D5-4C71C966268B}">
      <dsp:nvSpPr>
        <dsp:cNvPr id="0" name=""/>
        <dsp:cNvSpPr/>
      </dsp:nvSpPr>
      <dsp:spPr>
        <a:xfrm>
          <a:off x="8014930" y="2487092"/>
          <a:ext cx="2551012"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b="1" kern="1200" dirty="0">
              <a:latin typeface="Arial" panose="020B0604020202020204" pitchFamily="34" charset="0"/>
              <a:cs typeface="Arial" panose="020B0604020202020204" pitchFamily="34" charset="0"/>
            </a:rPr>
            <a:t>SITUACIONES EN QUE EL PASO NO ES INOCENTE</a:t>
          </a:r>
          <a:endParaRPr lang="es-CL" sz="1800" b="1" kern="1200" dirty="0">
            <a:latin typeface="Arial" panose="020B0604020202020204" pitchFamily="34" charset="0"/>
            <a:cs typeface="Arial" panose="020B0604020202020204" pitchFamily="34" charset="0"/>
          </a:endParaRPr>
        </a:p>
      </dsp:txBody>
      <dsp:txXfrm>
        <a:off x="8014930" y="2487092"/>
        <a:ext cx="2551012" cy="976299"/>
      </dsp:txXfrm>
    </dsp:sp>
    <dsp:sp modelId="{2A93418F-9E28-4419-8A09-EA859D1EF33F}">
      <dsp:nvSpPr>
        <dsp:cNvPr id="0" name=""/>
        <dsp:cNvSpPr/>
      </dsp:nvSpPr>
      <dsp:spPr>
        <a:xfrm>
          <a:off x="8314137" y="3873438"/>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Acto para obtener información contra </a:t>
          </a:r>
          <a:r>
            <a:rPr lang="es-ES" sz="1400" kern="1200" dirty="0" err="1">
              <a:latin typeface="Arial" panose="020B0604020202020204" pitchFamily="34" charset="0"/>
              <a:cs typeface="Arial" panose="020B0604020202020204" pitchFamily="34" charset="0"/>
            </a:rPr>
            <a:t>E°</a:t>
          </a:r>
          <a:r>
            <a:rPr lang="es-ES" sz="1400" kern="1200" dirty="0">
              <a:latin typeface="Arial" panose="020B0604020202020204" pitchFamily="34" charset="0"/>
              <a:cs typeface="Arial" panose="020B0604020202020204" pitchFamily="34" charset="0"/>
            </a:rPr>
            <a:t> Ribereño</a:t>
          </a:r>
        </a:p>
      </dsp:txBody>
      <dsp:txXfrm>
        <a:off x="8314137" y="3873438"/>
        <a:ext cx="1952599" cy="976299"/>
      </dsp:txXfrm>
    </dsp:sp>
    <dsp:sp modelId="{E4A4A35A-A865-4A1D-9F1F-9ECAB17DA169}">
      <dsp:nvSpPr>
        <dsp:cNvPr id="0" name=""/>
        <dsp:cNvSpPr/>
      </dsp:nvSpPr>
      <dsp:spPr>
        <a:xfrm>
          <a:off x="8802287" y="5259783"/>
          <a:ext cx="1952599" cy="9762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a:latin typeface="Arial" panose="020B0604020202020204" pitchFamily="34" charset="0"/>
              <a:cs typeface="Arial" panose="020B0604020202020204" pitchFamily="34" charset="0"/>
            </a:rPr>
            <a:t>Lanzamiento, recepción o embarque de aeronaves</a:t>
          </a:r>
          <a:endParaRPr lang="es-ES" sz="1400" kern="1200" dirty="0">
            <a:latin typeface="Arial" panose="020B0604020202020204" pitchFamily="34" charset="0"/>
            <a:cs typeface="Arial" panose="020B0604020202020204" pitchFamily="34" charset="0"/>
          </a:endParaRPr>
        </a:p>
      </dsp:txBody>
      <dsp:txXfrm>
        <a:off x="8802287" y="5259783"/>
        <a:ext cx="1952599" cy="976299"/>
      </dsp:txXfrm>
    </dsp:sp>
    <dsp:sp modelId="{5A7D2E75-3FBA-48E7-AFF8-6E3C260EC5F4}">
      <dsp:nvSpPr>
        <dsp:cNvPr id="0" name=""/>
        <dsp:cNvSpPr/>
      </dsp:nvSpPr>
      <dsp:spPr>
        <a:xfrm>
          <a:off x="2534418" y="898721"/>
          <a:ext cx="3142337" cy="1149876"/>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just"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CL" sz="1050" kern="1200" dirty="0">
            <a:latin typeface="Arial" panose="020B0604020202020204" pitchFamily="34" charset="0"/>
            <a:cs typeface="Arial" panose="020B0604020202020204" pitchFamily="34" charset="0"/>
          </a:endParaRPr>
        </a:p>
      </dsp:txBody>
      <dsp:txXfrm>
        <a:off x="2534418" y="898721"/>
        <a:ext cx="3142337" cy="11498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612AB8-BDF1-4BE7-9504-FBDB24190BF7}">
      <dsp:nvSpPr>
        <dsp:cNvPr id="0" name=""/>
        <dsp:cNvSpPr/>
      </dsp:nvSpPr>
      <dsp:spPr>
        <a:xfrm>
          <a:off x="3722792" y="1894465"/>
          <a:ext cx="2037847" cy="707352"/>
        </a:xfrm>
        <a:custGeom>
          <a:avLst/>
          <a:gdLst/>
          <a:ahLst/>
          <a:cxnLst/>
          <a:rect l="0" t="0" r="0" b="0"/>
          <a:pathLst>
            <a:path>
              <a:moveTo>
                <a:pt x="0" y="0"/>
              </a:moveTo>
              <a:lnTo>
                <a:pt x="0" y="353676"/>
              </a:lnTo>
              <a:lnTo>
                <a:pt x="2037847" y="353676"/>
              </a:lnTo>
              <a:lnTo>
                <a:pt x="2037847" y="70735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B53B84-94AE-4473-94E0-8EE9EB88432F}">
      <dsp:nvSpPr>
        <dsp:cNvPr id="0" name=""/>
        <dsp:cNvSpPr/>
      </dsp:nvSpPr>
      <dsp:spPr>
        <a:xfrm>
          <a:off x="1684945" y="1894465"/>
          <a:ext cx="2037847" cy="707352"/>
        </a:xfrm>
        <a:custGeom>
          <a:avLst/>
          <a:gdLst/>
          <a:ahLst/>
          <a:cxnLst/>
          <a:rect l="0" t="0" r="0" b="0"/>
          <a:pathLst>
            <a:path>
              <a:moveTo>
                <a:pt x="2037847" y="0"/>
              </a:moveTo>
              <a:lnTo>
                <a:pt x="2037847" y="353676"/>
              </a:lnTo>
              <a:lnTo>
                <a:pt x="0" y="353676"/>
              </a:lnTo>
              <a:lnTo>
                <a:pt x="0" y="70735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3C13EE-AF96-471B-9240-CA635C8FF890}">
      <dsp:nvSpPr>
        <dsp:cNvPr id="0" name=""/>
        <dsp:cNvSpPr/>
      </dsp:nvSpPr>
      <dsp:spPr>
        <a:xfrm>
          <a:off x="2074830" y="1131266"/>
          <a:ext cx="3295923" cy="76319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ZONA CONTIGUA</a:t>
          </a:r>
          <a:endParaRPr lang="es-CL" sz="2000" kern="1200" dirty="0">
            <a:latin typeface="Arial" panose="020B0604020202020204" pitchFamily="34" charset="0"/>
            <a:cs typeface="Arial" panose="020B0604020202020204" pitchFamily="34" charset="0"/>
          </a:endParaRPr>
        </a:p>
      </dsp:txBody>
      <dsp:txXfrm>
        <a:off x="2074830" y="1131266"/>
        <a:ext cx="3295923" cy="763199"/>
      </dsp:txXfrm>
    </dsp:sp>
    <dsp:sp modelId="{71149F91-9D2E-4470-A550-FEA6AE170FAC}">
      <dsp:nvSpPr>
        <dsp:cNvPr id="0" name=""/>
        <dsp:cNvSpPr/>
      </dsp:nvSpPr>
      <dsp:spPr>
        <a:xfrm>
          <a:off x="773" y="2601817"/>
          <a:ext cx="3368342" cy="1684171"/>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Se pueden adoptar medidas de </a:t>
          </a:r>
          <a:r>
            <a:rPr lang="es-MX" sz="1600" u="sng" kern="1200" dirty="0">
              <a:latin typeface="Arial" panose="020B0604020202020204" pitchFamily="34" charset="0"/>
              <a:cs typeface="Arial" panose="020B0604020202020204" pitchFamily="34" charset="0"/>
            </a:rPr>
            <a:t>fiscalización y control </a:t>
          </a:r>
          <a:r>
            <a:rPr lang="es-MX" sz="1600" kern="1200" dirty="0">
              <a:latin typeface="Arial" panose="020B0604020202020204" pitchFamily="34" charset="0"/>
              <a:cs typeface="Arial" panose="020B0604020202020204" pitchFamily="34" charset="0"/>
            </a:rPr>
            <a:t>de buques extranjeros, evitando la inmigración ilegal y combatiendo narcotráfico.</a:t>
          </a:r>
          <a:endParaRPr lang="es-CL" sz="1600" kern="1200" dirty="0"/>
        </a:p>
      </dsp:txBody>
      <dsp:txXfrm>
        <a:off x="773" y="2601817"/>
        <a:ext cx="3368342" cy="1684171"/>
      </dsp:txXfrm>
    </dsp:sp>
    <dsp:sp modelId="{C0BCB5C6-57EE-466F-8EA5-1A4D4DA5FA4E}">
      <dsp:nvSpPr>
        <dsp:cNvPr id="0" name=""/>
        <dsp:cNvSpPr/>
      </dsp:nvSpPr>
      <dsp:spPr>
        <a:xfrm>
          <a:off x="4076468" y="2601817"/>
          <a:ext cx="3368342" cy="1684171"/>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600" kern="1200" dirty="0">
              <a:latin typeface="Arial" panose="020B0604020202020204" pitchFamily="34" charset="0"/>
              <a:cs typeface="Arial" panose="020B0604020202020204" pitchFamily="34" charset="0"/>
            </a:rPr>
            <a:t>Se puede realizar </a:t>
          </a:r>
          <a:r>
            <a:rPr lang="es-MX" sz="1600" u="sng" kern="1200" dirty="0">
              <a:latin typeface="Arial" panose="020B0604020202020204" pitchFamily="34" charset="0"/>
              <a:cs typeface="Arial" panose="020B0604020202020204" pitchFamily="34" charset="0"/>
            </a:rPr>
            <a:t>persecución</a:t>
          </a:r>
          <a:r>
            <a:rPr lang="es-MX" sz="1600" kern="1200" dirty="0">
              <a:latin typeface="Arial" panose="020B0604020202020204" pitchFamily="34" charset="0"/>
              <a:cs typeface="Arial" panose="020B0604020202020204" pitchFamily="34" charset="0"/>
            </a:rPr>
            <a:t> y </a:t>
          </a:r>
          <a:r>
            <a:rPr lang="es-MX" sz="1600" u="sng" kern="1200" dirty="0">
              <a:latin typeface="Arial" panose="020B0604020202020204" pitchFamily="34" charset="0"/>
              <a:cs typeface="Arial" panose="020B0604020202020204" pitchFamily="34" charset="0"/>
            </a:rPr>
            <a:t>apresamiento</a:t>
          </a:r>
          <a:r>
            <a:rPr lang="es-MX" sz="1600" kern="1200" dirty="0">
              <a:latin typeface="Arial" panose="020B0604020202020204" pitchFamily="34" charset="0"/>
              <a:cs typeface="Arial" panose="020B0604020202020204" pitchFamily="34" charset="0"/>
            </a:rPr>
            <a:t> de una nave por delitos cometidos en esa zona.</a:t>
          </a:r>
          <a:endParaRPr lang="es-CL" sz="1600" kern="1200" dirty="0">
            <a:latin typeface="Arial" panose="020B0604020202020204" pitchFamily="34" charset="0"/>
            <a:cs typeface="Arial" panose="020B0604020202020204" pitchFamily="34" charset="0"/>
          </a:endParaRPr>
        </a:p>
        <a:p>
          <a:pPr marL="0" lvl="0" algn="ctr" defTabSz="755650">
            <a:lnSpc>
              <a:spcPct val="90000"/>
            </a:lnSpc>
            <a:spcBef>
              <a:spcPct val="0"/>
            </a:spcBef>
            <a:spcAft>
              <a:spcPct val="35000"/>
            </a:spcAft>
            <a:buNone/>
          </a:pPr>
          <a:endParaRPr lang="es-CL" sz="2100" kern="1200" dirty="0"/>
        </a:p>
      </dsp:txBody>
      <dsp:txXfrm>
        <a:off x="4076468" y="2601817"/>
        <a:ext cx="3368342" cy="1684171"/>
      </dsp:txXfrm>
    </dsp:sp>
    <dsp:sp modelId="{988655FB-E719-4936-8ADC-A9CF949E90DD}">
      <dsp:nvSpPr>
        <dsp:cNvPr id="0" name=""/>
        <dsp:cNvSpPr/>
      </dsp:nvSpPr>
      <dsp:spPr>
        <a:xfrm>
          <a:off x="8152163" y="1131266"/>
          <a:ext cx="3368342" cy="1684171"/>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La zona contigua de Chile se extiende hasta las 24 millas marinas desde las líneas de base normales o de base rectas.</a:t>
          </a:r>
          <a:endParaRPr lang="es-CL" sz="1600" kern="1200" dirty="0">
            <a:latin typeface="Arial" panose="020B0604020202020204" pitchFamily="34" charset="0"/>
            <a:cs typeface="Arial" panose="020B0604020202020204" pitchFamily="34" charset="0"/>
          </a:endParaRPr>
        </a:p>
      </dsp:txBody>
      <dsp:txXfrm>
        <a:off x="8152163" y="1131266"/>
        <a:ext cx="3368342" cy="168417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F5EC4E-1947-40DB-BF9A-17E9692F2239}">
      <dsp:nvSpPr>
        <dsp:cNvPr id="0" name=""/>
        <dsp:cNvSpPr/>
      </dsp:nvSpPr>
      <dsp:spPr>
        <a:xfrm>
          <a:off x="6928629" y="3042490"/>
          <a:ext cx="278402" cy="853767"/>
        </a:xfrm>
        <a:custGeom>
          <a:avLst/>
          <a:gdLst/>
          <a:ahLst/>
          <a:cxnLst/>
          <a:rect l="0" t="0" r="0" b="0"/>
          <a:pathLst>
            <a:path>
              <a:moveTo>
                <a:pt x="0" y="0"/>
              </a:moveTo>
              <a:lnTo>
                <a:pt x="0" y="853767"/>
              </a:lnTo>
              <a:lnTo>
                <a:pt x="278402" y="853767"/>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14A404-690D-4C93-9601-FB47DCD3AB85}">
      <dsp:nvSpPr>
        <dsp:cNvPr id="0" name=""/>
        <dsp:cNvSpPr/>
      </dsp:nvSpPr>
      <dsp:spPr>
        <a:xfrm>
          <a:off x="4302366" y="1724719"/>
          <a:ext cx="3368670" cy="389763"/>
        </a:xfrm>
        <a:custGeom>
          <a:avLst/>
          <a:gdLst/>
          <a:ahLst/>
          <a:cxnLst/>
          <a:rect l="0" t="0" r="0" b="0"/>
          <a:pathLst>
            <a:path>
              <a:moveTo>
                <a:pt x="0" y="0"/>
              </a:moveTo>
              <a:lnTo>
                <a:pt x="0" y="194881"/>
              </a:lnTo>
              <a:lnTo>
                <a:pt x="3368670" y="194881"/>
              </a:lnTo>
              <a:lnTo>
                <a:pt x="3368670" y="389763"/>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9B7852-189E-439C-ABC2-577F70C8BA26}">
      <dsp:nvSpPr>
        <dsp:cNvPr id="0" name=""/>
        <dsp:cNvSpPr/>
      </dsp:nvSpPr>
      <dsp:spPr>
        <a:xfrm>
          <a:off x="4302366" y="1724719"/>
          <a:ext cx="1122890" cy="389763"/>
        </a:xfrm>
        <a:custGeom>
          <a:avLst/>
          <a:gdLst/>
          <a:ahLst/>
          <a:cxnLst/>
          <a:rect l="0" t="0" r="0" b="0"/>
          <a:pathLst>
            <a:path>
              <a:moveTo>
                <a:pt x="0" y="0"/>
              </a:moveTo>
              <a:lnTo>
                <a:pt x="0" y="194881"/>
              </a:lnTo>
              <a:lnTo>
                <a:pt x="1122890" y="194881"/>
              </a:lnTo>
              <a:lnTo>
                <a:pt x="1122890" y="389763"/>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C879E4-5E26-4038-9468-7BEE7305C152}">
      <dsp:nvSpPr>
        <dsp:cNvPr id="0" name=""/>
        <dsp:cNvSpPr/>
      </dsp:nvSpPr>
      <dsp:spPr>
        <a:xfrm>
          <a:off x="2437069" y="3042490"/>
          <a:ext cx="278402" cy="1625555"/>
        </a:xfrm>
        <a:custGeom>
          <a:avLst/>
          <a:gdLst/>
          <a:ahLst/>
          <a:cxnLst/>
          <a:rect l="0" t="0" r="0" b="0"/>
          <a:pathLst>
            <a:path>
              <a:moveTo>
                <a:pt x="0" y="0"/>
              </a:moveTo>
              <a:lnTo>
                <a:pt x="0" y="1625555"/>
              </a:lnTo>
              <a:lnTo>
                <a:pt x="278402" y="162555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0FC3593-765D-435D-A273-6162BADBAB9C}">
      <dsp:nvSpPr>
        <dsp:cNvPr id="0" name=""/>
        <dsp:cNvSpPr/>
      </dsp:nvSpPr>
      <dsp:spPr>
        <a:xfrm>
          <a:off x="2437069" y="3042490"/>
          <a:ext cx="278402" cy="663205"/>
        </a:xfrm>
        <a:custGeom>
          <a:avLst/>
          <a:gdLst/>
          <a:ahLst/>
          <a:cxnLst/>
          <a:rect l="0" t="0" r="0" b="0"/>
          <a:pathLst>
            <a:path>
              <a:moveTo>
                <a:pt x="0" y="0"/>
              </a:moveTo>
              <a:lnTo>
                <a:pt x="0" y="663205"/>
              </a:lnTo>
              <a:lnTo>
                <a:pt x="278402" y="66320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A8A211-5ECE-4EC2-A4C4-E47C83C4D2D4}">
      <dsp:nvSpPr>
        <dsp:cNvPr id="0" name=""/>
        <dsp:cNvSpPr/>
      </dsp:nvSpPr>
      <dsp:spPr>
        <a:xfrm>
          <a:off x="3179475" y="1724719"/>
          <a:ext cx="1122890" cy="389763"/>
        </a:xfrm>
        <a:custGeom>
          <a:avLst/>
          <a:gdLst/>
          <a:ahLst/>
          <a:cxnLst/>
          <a:rect l="0" t="0" r="0" b="0"/>
          <a:pathLst>
            <a:path>
              <a:moveTo>
                <a:pt x="1122890" y="0"/>
              </a:moveTo>
              <a:lnTo>
                <a:pt x="1122890" y="194881"/>
              </a:lnTo>
              <a:lnTo>
                <a:pt x="0" y="194881"/>
              </a:lnTo>
              <a:lnTo>
                <a:pt x="0" y="389763"/>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48AD8A-77BC-4B63-BA0F-0EA03896832D}">
      <dsp:nvSpPr>
        <dsp:cNvPr id="0" name=""/>
        <dsp:cNvSpPr/>
      </dsp:nvSpPr>
      <dsp:spPr>
        <a:xfrm>
          <a:off x="185601" y="3028357"/>
          <a:ext cx="272712" cy="1188161"/>
        </a:xfrm>
        <a:custGeom>
          <a:avLst/>
          <a:gdLst/>
          <a:ahLst/>
          <a:cxnLst/>
          <a:rect l="0" t="0" r="0" b="0"/>
          <a:pathLst>
            <a:path>
              <a:moveTo>
                <a:pt x="0" y="0"/>
              </a:moveTo>
              <a:lnTo>
                <a:pt x="0" y="1188161"/>
              </a:lnTo>
              <a:lnTo>
                <a:pt x="272712" y="1188161"/>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E043EC-84BE-400A-AC62-F9E00941C510}">
      <dsp:nvSpPr>
        <dsp:cNvPr id="0" name=""/>
        <dsp:cNvSpPr/>
      </dsp:nvSpPr>
      <dsp:spPr>
        <a:xfrm>
          <a:off x="928008" y="1724719"/>
          <a:ext cx="3374357" cy="375629"/>
        </a:xfrm>
        <a:custGeom>
          <a:avLst/>
          <a:gdLst/>
          <a:ahLst/>
          <a:cxnLst/>
          <a:rect l="0" t="0" r="0" b="0"/>
          <a:pathLst>
            <a:path>
              <a:moveTo>
                <a:pt x="3374357" y="0"/>
              </a:moveTo>
              <a:lnTo>
                <a:pt x="3374357" y="180748"/>
              </a:lnTo>
              <a:lnTo>
                <a:pt x="0" y="180748"/>
              </a:lnTo>
              <a:lnTo>
                <a:pt x="0" y="375629"/>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FF8E249-1CB2-4BF4-8237-5BED842ED177}">
      <dsp:nvSpPr>
        <dsp:cNvPr id="0" name=""/>
        <dsp:cNvSpPr/>
      </dsp:nvSpPr>
      <dsp:spPr>
        <a:xfrm>
          <a:off x="3450751" y="1252882"/>
          <a:ext cx="1703229" cy="471836"/>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s-MX" sz="3600" kern="1200" dirty="0">
              <a:latin typeface="Arial" panose="020B0604020202020204" pitchFamily="34" charset="0"/>
              <a:cs typeface="Arial" panose="020B0604020202020204" pitchFamily="34" charset="0"/>
            </a:rPr>
            <a:t>ZEE</a:t>
          </a:r>
          <a:endParaRPr lang="es-CL" sz="3600" kern="1200" dirty="0">
            <a:latin typeface="Arial" panose="020B0604020202020204" pitchFamily="34" charset="0"/>
            <a:cs typeface="Arial" panose="020B0604020202020204" pitchFamily="34" charset="0"/>
          </a:endParaRPr>
        </a:p>
      </dsp:txBody>
      <dsp:txXfrm>
        <a:off x="3450751" y="1252882"/>
        <a:ext cx="1703229" cy="471836"/>
      </dsp:txXfrm>
    </dsp:sp>
    <dsp:sp modelId="{9FBB1023-8374-4116-926C-DA3A38BB9482}">
      <dsp:nvSpPr>
        <dsp:cNvPr id="0" name=""/>
        <dsp:cNvSpPr/>
      </dsp:nvSpPr>
      <dsp:spPr>
        <a:xfrm>
          <a:off x="0" y="2100348"/>
          <a:ext cx="1856016" cy="92800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DERECHOS DE SOBERANÍA</a:t>
          </a:r>
          <a:endParaRPr lang="es-CL" sz="1800" kern="1200" dirty="0">
            <a:latin typeface="Arial" panose="020B0604020202020204" pitchFamily="34" charset="0"/>
            <a:cs typeface="Arial" panose="020B0604020202020204" pitchFamily="34" charset="0"/>
          </a:endParaRPr>
        </a:p>
      </dsp:txBody>
      <dsp:txXfrm>
        <a:off x="0" y="2100348"/>
        <a:ext cx="1856016" cy="928008"/>
      </dsp:txXfrm>
    </dsp:sp>
    <dsp:sp modelId="{8E2A2870-32BD-4EB9-AD71-F85943CA8692}">
      <dsp:nvSpPr>
        <dsp:cNvPr id="0" name=""/>
        <dsp:cNvSpPr/>
      </dsp:nvSpPr>
      <dsp:spPr>
        <a:xfrm>
          <a:off x="458314" y="3456382"/>
          <a:ext cx="1856016" cy="1520272"/>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Exploración, Explotación, conservación y administración de recursos naturales vivos y no vivos existentes en </a:t>
          </a:r>
          <a:r>
            <a:rPr lang="es-MX" sz="1200" kern="1200" dirty="0">
              <a:latin typeface="Arial" panose="020B0604020202020204" pitchFamily="34" charset="0"/>
              <a:cs typeface="Arial" panose="020B0604020202020204" pitchFamily="34" charset="0"/>
            </a:rPr>
            <a:t>las aguas suprayacentes al lecho y del lecho y el subsuelo del mar</a:t>
          </a:r>
          <a:endParaRPr lang="es-ES" sz="1200" kern="1200" dirty="0">
            <a:latin typeface="Arial" panose="020B0604020202020204" pitchFamily="34" charset="0"/>
            <a:cs typeface="Arial" panose="020B0604020202020204" pitchFamily="34" charset="0"/>
          </a:endParaRPr>
        </a:p>
      </dsp:txBody>
      <dsp:txXfrm>
        <a:off x="458314" y="3456382"/>
        <a:ext cx="1856016" cy="1520272"/>
      </dsp:txXfrm>
    </dsp:sp>
    <dsp:sp modelId="{61FE18F5-D305-4FE7-989B-6EF35EA863CF}">
      <dsp:nvSpPr>
        <dsp:cNvPr id="0" name=""/>
        <dsp:cNvSpPr/>
      </dsp:nvSpPr>
      <dsp:spPr>
        <a:xfrm>
          <a:off x="2251467" y="2114482"/>
          <a:ext cx="1856016" cy="92800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DERECHOS DE JURISDICCIÓN</a:t>
          </a:r>
          <a:endParaRPr lang="es-CL" sz="1800" kern="1200" dirty="0">
            <a:latin typeface="Arial" panose="020B0604020202020204" pitchFamily="34" charset="0"/>
            <a:cs typeface="Arial" panose="020B0604020202020204" pitchFamily="34" charset="0"/>
          </a:endParaRPr>
        </a:p>
      </dsp:txBody>
      <dsp:txXfrm>
        <a:off x="2251467" y="2114482"/>
        <a:ext cx="1856016" cy="928008"/>
      </dsp:txXfrm>
    </dsp:sp>
    <dsp:sp modelId="{B9761363-C1DA-4281-97BF-2312309EC219}">
      <dsp:nvSpPr>
        <dsp:cNvPr id="0" name=""/>
        <dsp:cNvSpPr/>
      </dsp:nvSpPr>
      <dsp:spPr>
        <a:xfrm>
          <a:off x="2715471" y="3432254"/>
          <a:ext cx="1724480" cy="546884"/>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Investigación científica marina</a:t>
          </a:r>
        </a:p>
      </dsp:txBody>
      <dsp:txXfrm>
        <a:off x="2715471" y="3432254"/>
        <a:ext cx="1724480" cy="546884"/>
      </dsp:txXfrm>
    </dsp:sp>
    <dsp:sp modelId="{4C4C9C44-35C9-41B9-B6AD-74E3DED7F354}">
      <dsp:nvSpPr>
        <dsp:cNvPr id="0" name=""/>
        <dsp:cNvSpPr/>
      </dsp:nvSpPr>
      <dsp:spPr>
        <a:xfrm>
          <a:off x="2715471" y="4368902"/>
          <a:ext cx="1829401" cy="598286"/>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Establecimiento y utilización  de islas artificiales, instalaciones y estructuras</a:t>
          </a:r>
        </a:p>
      </dsp:txBody>
      <dsp:txXfrm>
        <a:off x="2715471" y="4368902"/>
        <a:ext cx="1829401" cy="598286"/>
      </dsp:txXfrm>
    </dsp:sp>
    <dsp:sp modelId="{4664D66C-5269-4A93-A1D9-23F38AC6B5BB}">
      <dsp:nvSpPr>
        <dsp:cNvPr id="0" name=""/>
        <dsp:cNvSpPr/>
      </dsp:nvSpPr>
      <dsp:spPr>
        <a:xfrm>
          <a:off x="4497247" y="2114482"/>
          <a:ext cx="1856016" cy="92800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ES" sz="1100" kern="1200" dirty="0">
              <a:solidFill>
                <a:schemeClr val="tx1"/>
              </a:solidFill>
              <a:latin typeface="Arial" panose="020B0604020202020204" pitchFamily="34" charset="0"/>
              <a:cs typeface="Arial" panose="020B0604020202020204" pitchFamily="34" charset="0"/>
            </a:rPr>
            <a:t>Derecho </a:t>
          </a:r>
          <a:r>
            <a:rPr lang="es-ES" sz="1100" b="1" u="sng" kern="1200" dirty="0">
              <a:solidFill>
                <a:schemeClr val="tx1"/>
              </a:solidFill>
              <a:latin typeface="Arial" panose="020B0604020202020204" pitchFamily="34" charset="0"/>
              <a:cs typeface="Arial" panose="020B0604020202020204" pitchFamily="34" charset="0"/>
            </a:rPr>
            <a:t>EXCLUSIVO</a:t>
          </a:r>
          <a:r>
            <a:rPr lang="es-ES" sz="1100" u="sng" kern="1200" dirty="0">
              <a:solidFill>
                <a:schemeClr val="tx1"/>
              </a:solidFill>
              <a:latin typeface="Arial" panose="020B0604020202020204" pitchFamily="34" charset="0"/>
              <a:cs typeface="Arial" panose="020B0604020202020204" pitchFamily="34" charset="0"/>
            </a:rPr>
            <a:t> </a:t>
          </a:r>
          <a:r>
            <a:rPr lang="es-ES" sz="1100" u="none" kern="1200" dirty="0">
              <a:solidFill>
                <a:schemeClr val="tx1"/>
              </a:solidFill>
              <a:latin typeface="Arial" panose="020B0604020202020204" pitchFamily="34" charset="0"/>
              <a:cs typeface="Arial" panose="020B0604020202020204" pitchFamily="34" charset="0"/>
            </a:rPr>
            <a:t>de </a:t>
          </a:r>
          <a:r>
            <a:rPr lang="es-ES" sz="1100" kern="1200" dirty="0">
              <a:solidFill>
                <a:schemeClr val="tx1"/>
              </a:solidFill>
              <a:latin typeface="Arial" panose="020B0604020202020204" pitchFamily="34" charset="0"/>
              <a:cs typeface="Arial" panose="020B0604020202020204" pitchFamily="34" charset="0"/>
            </a:rPr>
            <a:t>construir, autorizar y reglamentar la construcción, operación, utilización de </a:t>
          </a:r>
          <a:r>
            <a:rPr lang="es-ES" sz="1100" u="none" kern="1200" dirty="0">
              <a:solidFill>
                <a:schemeClr val="tx1"/>
              </a:solidFill>
              <a:latin typeface="Arial" panose="020B0604020202020204" pitchFamily="34" charset="0"/>
              <a:cs typeface="Arial" panose="020B0604020202020204" pitchFamily="34" charset="0"/>
            </a:rPr>
            <a:t>las islas artificiales, instalaciones y estructuras</a:t>
          </a:r>
          <a:endParaRPr lang="es-CL" sz="1100" u="none" kern="1200" dirty="0"/>
        </a:p>
      </dsp:txBody>
      <dsp:txXfrm>
        <a:off x="4497247" y="2114482"/>
        <a:ext cx="1856016" cy="928008"/>
      </dsp:txXfrm>
    </dsp:sp>
    <dsp:sp modelId="{480283F0-EEC5-485C-A3A1-FEE4B484C34B}">
      <dsp:nvSpPr>
        <dsp:cNvPr id="0" name=""/>
        <dsp:cNvSpPr/>
      </dsp:nvSpPr>
      <dsp:spPr>
        <a:xfrm>
          <a:off x="6743028" y="2114482"/>
          <a:ext cx="1856016" cy="92800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DERECHOS TERCEROS ESTADOS</a:t>
          </a:r>
          <a:endParaRPr lang="es-CL" sz="1800" kern="1200" dirty="0">
            <a:latin typeface="Arial" panose="020B0604020202020204" pitchFamily="34" charset="0"/>
            <a:cs typeface="Arial" panose="020B0604020202020204" pitchFamily="34" charset="0"/>
          </a:endParaRPr>
        </a:p>
      </dsp:txBody>
      <dsp:txXfrm>
        <a:off x="6743028" y="2114482"/>
        <a:ext cx="1856016" cy="928008"/>
      </dsp:txXfrm>
    </dsp:sp>
    <dsp:sp modelId="{6CBEE1DA-E2B9-4CEA-8B66-9434E3C5A6D8}">
      <dsp:nvSpPr>
        <dsp:cNvPr id="0" name=""/>
        <dsp:cNvSpPr/>
      </dsp:nvSpPr>
      <dsp:spPr>
        <a:xfrm>
          <a:off x="7207032" y="3432254"/>
          <a:ext cx="1856016" cy="92800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Libertad de Navegación, sobrevuelo y Libertad tender cables y  tuberías </a:t>
          </a:r>
        </a:p>
      </dsp:txBody>
      <dsp:txXfrm>
        <a:off x="7207032" y="3432254"/>
        <a:ext cx="1856016" cy="928008"/>
      </dsp:txXfrm>
    </dsp:sp>
    <dsp:sp modelId="{3940C083-C369-4359-9F81-4D6508F132C6}">
      <dsp:nvSpPr>
        <dsp:cNvPr id="0" name=""/>
        <dsp:cNvSpPr/>
      </dsp:nvSpPr>
      <dsp:spPr>
        <a:xfrm>
          <a:off x="8739229" y="432049"/>
          <a:ext cx="2814816" cy="1281709"/>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000" b="0" i="0" kern="1200" dirty="0">
              <a:latin typeface="Arial" panose="020B0604020202020204" pitchFamily="34" charset="0"/>
              <a:cs typeface="Arial" panose="020B0604020202020204" pitchFamily="34" charset="0"/>
            </a:rPr>
            <a:t>Área situada </a:t>
          </a:r>
          <a:r>
            <a:rPr lang="es-MX" sz="1000" b="0" i="0" u="sng" kern="1200" dirty="0">
              <a:latin typeface="Arial" panose="020B0604020202020204" pitchFamily="34" charset="0"/>
              <a:cs typeface="Arial" panose="020B0604020202020204" pitchFamily="34" charset="0"/>
            </a:rPr>
            <a:t>más allá del mar territorial y adyacente a éste</a:t>
          </a:r>
          <a:r>
            <a:rPr lang="es-MX" sz="1000" b="0" i="0" kern="1200" dirty="0">
              <a:latin typeface="Arial" panose="020B0604020202020204" pitchFamily="34" charset="0"/>
              <a:cs typeface="Arial" panose="020B0604020202020204" pitchFamily="34" charset="0"/>
            </a:rPr>
            <a:t>, sujeta al régimen jurídico específico establecido en esta Parte, de acuerdo con el cual los derechos y la jurisdicción del Estado ribereño y los derechos y libertades de los demás Estados se rigen por las disposiciones pertinentes de esta Convención</a:t>
          </a:r>
          <a:r>
            <a:rPr lang="es-MX" sz="900" b="0" i="0" kern="1200" dirty="0">
              <a:latin typeface="Arial" panose="020B0604020202020204" pitchFamily="34" charset="0"/>
              <a:cs typeface="Arial" panose="020B0604020202020204" pitchFamily="34" charset="0"/>
            </a:rPr>
            <a:t>.</a:t>
          </a:r>
          <a:endParaRPr lang="es-CL" sz="900" kern="1200" dirty="0">
            <a:latin typeface="Arial" panose="020B0604020202020204" pitchFamily="34" charset="0"/>
            <a:cs typeface="Arial" panose="020B0604020202020204" pitchFamily="34" charset="0"/>
          </a:endParaRPr>
        </a:p>
        <a:p>
          <a:pPr marL="0" lvl="0" algn="ctr" defTabSz="2889250">
            <a:lnSpc>
              <a:spcPct val="90000"/>
            </a:lnSpc>
            <a:spcBef>
              <a:spcPct val="0"/>
            </a:spcBef>
            <a:spcAft>
              <a:spcPct val="35000"/>
            </a:spcAft>
            <a:buNone/>
          </a:pPr>
          <a:endParaRPr lang="es-CL" sz="900" kern="1200" dirty="0"/>
        </a:p>
      </dsp:txBody>
      <dsp:txXfrm>
        <a:off x="8739229" y="432049"/>
        <a:ext cx="2814816" cy="128170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C0096F-6B69-41B0-BD10-6960495FAA14}">
      <dsp:nvSpPr>
        <dsp:cNvPr id="0" name=""/>
        <dsp:cNvSpPr/>
      </dsp:nvSpPr>
      <dsp:spPr>
        <a:xfrm>
          <a:off x="5636586" y="3128185"/>
          <a:ext cx="4842740" cy="460940"/>
        </a:xfrm>
        <a:custGeom>
          <a:avLst/>
          <a:gdLst/>
          <a:ahLst/>
          <a:cxnLst/>
          <a:rect l="0" t="0" r="0" b="0"/>
          <a:pathLst>
            <a:path>
              <a:moveTo>
                <a:pt x="0" y="0"/>
              </a:moveTo>
              <a:lnTo>
                <a:pt x="0" y="314117"/>
              </a:lnTo>
              <a:lnTo>
                <a:pt x="4842740" y="314117"/>
              </a:lnTo>
              <a:lnTo>
                <a:pt x="4842740"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56FAE4-9222-4975-B24E-8D523BE74B75}">
      <dsp:nvSpPr>
        <dsp:cNvPr id="0" name=""/>
        <dsp:cNvSpPr/>
      </dsp:nvSpPr>
      <dsp:spPr>
        <a:xfrm>
          <a:off x="5636586" y="3128185"/>
          <a:ext cx="2905644" cy="460940"/>
        </a:xfrm>
        <a:custGeom>
          <a:avLst/>
          <a:gdLst/>
          <a:ahLst/>
          <a:cxnLst/>
          <a:rect l="0" t="0" r="0" b="0"/>
          <a:pathLst>
            <a:path>
              <a:moveTo>
                <a:pt x="0" y="0"/>
              </a:moveTo>
              <a:lnTo>
                <a:pt x="0" y="314117"/>
              </a:lnTo>
              <a:lnTo>
                <a:pt x="2905644" y="314117"/>
              </a:lnTo>
              <a:lnTo>
                <a:pt x="2905644"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33868B-140C-4B2D-80DD-5BFD5A30AE85}">
      <dsp:nvSpPr>
        <dsp:cNvPr id="0" name=""/>
        <dsp:cNvSpPr/>
      </dsp:nvSpPr>
      <dsp:spPr>
        <a:xfrm>
          <a:off x="5636586" y="3128185"/>
          <a:ext cx="968548" cy="460940"/>
        </a:xfrm>
        <a:custGeom>
          <a:avLst/>
          <a:gdLst/>
          <a:ahLst/>
          <a:cxnLst/>
          <a:rect l="0" t="0" r="0" b="0"/>
          <a:pathLst>
            <a:path>
              <a:moveTo>
                <a:pt x="0" y="0"/>
              </a:moveTo>
              <a:lnTo>
                <a:pt x="0" y="314117"/>
              </a:lnTo>
              <a:lnTo>
                <a:pt x="968548" y="314117"/>
              </a:lnTo>
              <a:lnTo>
                <a:pt x="968548"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81AE20-C14B-46AE-AB76-4B70F36C6CA3}">
      <dsp:nvSpPr>
        <dsp:cNvPr id="0" name=""/>
        <dsp:cNvSpPr/>
      </dsp:nvSpPr>
      <dsp:spPr>
        <a:xfrm>
          <a:off x="4668038" y="3128185"/>
          <a:ext cx="968548" cy="460940"/>
        </a:xfrm>
        <a:custGeom>
          <a:avLst/>
          <a:gdLst/>
          <a:ahLst/>
          <a:cxnLst/>
          <a:rect l="0" t="0" r="0" b="0"/>
          <a:pathLst>
            <a:path>
              <a:moveTo>
                <a:pt x="968548" y="0"/>
              </a:moveTo>
              <a:lnTo>
                <a:pt x="968548" y="314117"/>
              </a:lnTo>
              <a:lnTo>
                <a:pt x="0" y="314117"/>
              </a:lnTo>
              <a:lnTo>
                <a:pt x="0"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684860E-4CA0-4FA6-8480-469F141D2876}">
      <dsp:nvSpPr>
        <dsp:cNvPr id="0" name=""/>
        <dsp:cNvSpPr/>
      </dsp:nvSpPr>
      <dsp:spPr>
        <a:xfrm>
          <a:off x="2730942" y="3128185"/>
          <a:ext cx="2905644" cy="460940"/>
        </a:xfrm>
        <a:custGeom>
          <a:avLst/>
          <a:gdLst/>
          <a:ahLst/>
          <a:cxnLst/>
          <a:rect l="0" t="0" r="0" b="0"/>
          <a:pathLst>
            <a:path>
              <a:moveTo>
                <a:pt x="2905644" y="0"/>
              </a:moveTo>
              <a:lnTo>
                <a:pt x="2905644" y="314117"/>
              </a:lnTo>
              <a:lnTo>
                <a:pt x="0" y="314117"/>
              </a:lnTo>
              <a:lnTo>
                <a:pt x="0"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40A227-4331-4666-866F-3B8875EA346C}">
      <dsp:nvSpPr>
        <dsp:cNvPr id="0" name=""/>
        <dsp:cNvSpPr/>
      </dsp:nvSpPr>
      <dsp:spPr>
        <a:xfrm>
          <a:off x="793846" y="3128185"/>
          <a:ext cx="4842740" cy="460940"/>
        </a:xfrm>
        <a:custGeom>
          <a:avLst/>
          <a:gdLst/>
          <a:ahLst/>
          <a:cxnLst/>
          <a:rect l="0" t="0" r="0" b="0"/>
          <a:pathLst>
            <a:path>
              <a:moveTo>
                <a:pt x="4842740" y="0"/>
              </a:moveTo>
              <a:lnTo>
                <a:pt x="4842740" y="314117"/>
              </a:lnTo>
              <a:lnTo>
                <a:pt x="0" y="314117"/>
              </a:lnTo>
              <a:lnTo>
                <a:pt x="0" y="460940"/>
              </a:lnTo>
            </a:path>
          </a:pathLst>
        </a:custGeom>
        <a:noFill/>
        <a:ln w="15875" cap="flat"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0F7A65-97A5-4101-9C28-7A70425A687A}">
      <dsp:nvSpPr>
        <dsp:cNvPr id="0" name=""/>
        <dsp:cNvSpPr/>
      </dsp:nvSpPr>
      <dsp:spPr>
        <a:xfrm>
          <a:off x="5590866" y="1660835"/>
          <a:ext cx="91440" cy="460940"/>
        </a:xfrm>
        <a:custGeom>
          <a:avLst/>
          <a:gdLst/>
          <a:ahLst/>
          <a:cxnLst/>
          <a:rect l="0" t="0" r="0" b="0"/>
          <a:pathLst>
            <a:path>
              <a:moveTo>
                <a:pt x="45720" y="0"/>
              </a:moveTo>
              <a:lnTo>
                <a:pt x="45720" y="460940"/>
              </a:lnTo>
            </a:path>
          </a:pathLst>
        </a:custGeom>
        <a:noFill/>
        <a:ln w="15875" cap="flat"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999808-4A2D-4283-B9C0-00257686F8C5}">
      <dsp:nvSpPr>
        <dsp:cNvPr id="0" name=""/>
        <dsp:cNvSpPr/>
      </dsp:nvSpPr>
      <dsp:spPr>
        <a:xfrm>
          <a:off x="2501403" y="654425"/>
          <a:ext cx="1990535" cy="1006409"/>
        </a:xfrm>
        <a:prstGeom prst="roundRect">
          <a:avLst>
            <a:gd name="adj" fmla="val 10000"/>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E8F8D2-88CA-4948-B2E4-E29BB792D624}">
      <dsp:nvSpPr>
        <dsp:cNvPr id="0" name=""/>
        <dsp:cNvSpPr/>
      </dsp:nvSpPr>
      <dsp:spPr>
        <a:xfrm>
          <a:off x="2677502" y="821720"/>
          <a:ext cx="1990535"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Abierta a todos los </a:t>
          </a:r>
          <a:r>
            <a:rPr lang="es-MX" sz="1200" kern="1200" dirty="0" err="1">
              <a:latin typeface="Arial" panose="020B0604020202020204" pitchFamily="34" charset="0"/>
              <a:cs typeface="Arial" panose="020B0604020202020204" pitchFamily="34" charset="0"/>
            </a:rPr>
            <a:t>E°</a:t>
          </a:r>
          <a:endParaRPr lang="es-MX" sz="1200" kern="1200" dirty="0">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r>
            <a:rPr lang="es-CL" sz="1200" kern="1200" dirty="0">
              <a:latin typeface="Arial" panose="020B0604020202020204" pitchFamily="34" charset="0"/>
              <a:cs typeface="Arial" panose="020B0604020202020204" pitchFamily="34" charset="0"/>
            </a:rPr>
            <a:t>Uso pacífico</a:t>
          </a:r>
        </a:p>
        <a:p>
          <a:pPr marL="0" lvl="0" indent="0" algn="ctr" defTabSz="533400">
            <a:lnSpc>
              <a:spcPct val="90000"/>
            </a:lnSpc>
            <a:spcBef>
              <a:spcPct val="0"/>
            </a:spcBef>
            <a:spcAft>
              <a:spcPct val="35000"/>
            </a:spcAft>
            <a:buNone/>
          </a:pPr>
          <a:r>
            <a:rPr lang="es-CL" sz="1200" kern="1200" dirty="0">
              <a:latin typeface="Arial" panose="020B0604020202020204" pitchFamily="34" charset="0"/>
              <a:cs typeface="Arial" panose="020B0604020202020204" pitchFamily="34" charset="0"/>
            </a:rPr>
            <a:t>Ningún </a:t>
          </a:r>
          <a:r>
            <a:rPr lang="es-CL" sz="1200" kern="1200" dirty="0" err="1">
              <a:latin typeface="Arial" panose="020B0604020202020204" pitchFamily="34" charset="0"/>
              <a:cs typeface="Arial" panose="020B0604020202020204" pitchFamily="34" charset="0"/>
            </a:rPr>
            <a:t>E°</a:t>
          </a:r>
          <a:r>
            <a:rPr lang="es-CL" sz="1200" kern="1200" dirty="0">
              <a:latin typeface="Arial" panose="020B0604020202020204" pitchFamily="34" charset="0"/>
              <a:cs typeface="Arial" panose="020B0604020202020204" pitchFamily="34" charset="0"/>
            </a:rPr>
            <a:t> puede pretender soberanía</a:t>
          </a:r>
          <a:endParaRPr lang="es-CL" sz="1400" kern="1200" dirty="0">
            <a:latin typeface="Arial" panose="020B0604020202020204" pitchFamily="34" charset="0"/>
            <a:cs typeface="Arial" panose="020B0604020202020204" pitchFamily="34" charset="0"/>
          </a:endParaRPr>
        </a:p>
      </dsp:txBody>
      <dsp:txXfrm>
        <a:off x="2706979" y="851197"/>
        <a:ext cx="1931581" cy="947455"/>
      </dsp:txXfrm>
    </dsp:sp>
    <dsp:sp modelId="{79566312-4DB3-45BB-881F-45339A6FC565}">
      <dsp:nvSpPr>
        <dsp:cNvPr id="0" name=""/>
        <dsp:cNvSpPr/>
      </dsp:nvSpPr>
      <dsp:spPr>
        <a:xfrm>
          <a:off x="4844137" y="654425"/>
          <a:ext cx="1584896" cy="1006409"/>
        </a:xfrm>
        <a:prstGeom prst="roundRect">
          <a:avLst>
            <a:gd name="adj" fmla="val 10000"/>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B5A692-7F78-4063-9FEB-E9EA60D71A5F}">
      <dsp:nvSpPr>
        <dsp:cNvPr id="0" name=""/>
        <dsp:cNvSpPr/>
      </dsp:nvSpPr>
      <dsp:spPr>
        <a:xfrm>
          <a:off x="5020237" y="8217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ALTAMAR</a:t>
          </a:r>
          <a:endParaRPr lang="es-CL" sz="2000" b="1" kern="1200" dirty="0">
            <a:latin typeface="Arial" panose="020B0604020202020204" pitchFamily="34" charset="0"/>
            <a:cs typeface="Arial" panose="020B0604020202020204" pitchFamily="34" charset="0"/>
          </a:endParaRPr>
        </a:p>
      </dsp:txBody>
      <dsp:txXfrm>
        <a:off x="5049714" y="851197"/>
        <a:ext cx="1525942" cy="947455"/>
      </dsp:txXfrm>
    </dsp:sp>
    <dsp:sp modelId="{7B723B79-CF6B-4A23-8C99-BD27EDF3B4D8}">
      <dsp:nvSpPr>
        <dsp:cNvPr id="0" name=""/>
        <dsp:cNvSpPr/>
      </dsp:nvSpPr>
      <dsp:spPr>
        <a:xfrm>
          <a:off x="4844137" y="2121775"/>
          <a:ext cx="1584896" cy="1006409"/>
        </a:xfrm>
        <a:prstGeom prst="roundRect">
          <a:avLst>
            <a:gd name="adj" fmla="val 10000"/>
          </a:avLst>
        </a:prstGeom>
        <a:solidFill>
          <a:schemeClr val="accent1">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CD40D0-6891-4A36-9326-88ECBF039546}">
      <dsp:nvSpPr>
        <dsp:cNvPr id="0" name=""/>
        <dsp:cNvSpPr/>
      </dsp:nvSpPr>
      <dsp:spPr>
        <a:xfrm>
          <a:off x="5020237" y="228907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FACULTADES</a:t>
          </a:r>
          <a:endParaRPr lang="es-CL" sz="1600" kern="1200" dirty="0">
            <a:latin typeface="Arial" panose="020B0604020202020204" pitchFamily="34" charset="0"/>
            <a:cs typeface="Arial" panose="020B0604020202020204" pitchFamily="34" charset="0"/>
          </a:endParaRPr>
        </a:p>
      </dsp:txBody>
      <dsp:txXfrm>
        <a:off x="5049714" y="2318547"/>
        <a:ext cx="1525942" cy="947455"/>
      </dsp:txXfrm>
    </dsp:sp>
    <dsp:sp modelId="{6BB286D8-8C8A-4A9D-9D99-0631C9EC304F}">
      <dsp:nvSpPr>
        <dsp:cNvPr id="0" name=""/>
        <dsp:cNvSpPr/>
      </dsp:nvSpPr>
      <dsp:spPr>
        <a:xfrm>
          <a:off x="1397"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F1A022-7E8B-46F6-8496-D54C1143E424}">
      <dsp:nvSpPr>
        <dsp:cNvPr id="0" name=""/>
        <dsp:cNvSpPr/>
      </dsp:nvSpPr>
      <dsp:spPr>
        <a:xfrm>
          <a:off x="177497"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dirty="0">
              <a:latin typeface="Arial" panose="020B0604020202020204" pitchFamily="34" charset="0"/>
              <a:cs typeface="Arial" panose="020B0604020202020204" pitchFamily="34" charset="0"/>
            </a:rPr>
            <a:t>Libertad de Navegación.</a:t>
          </a:r>
        </a:p>
      </dsp:txBody>
      <dsp:txXfrm>
        <a:off x="206974" y="3785897"/>
        <a:ext cx="1525942" cy="947455"/>
      </dsp:txXfrm>
    </dsp:sp>
    <dsp:sp modelId="{2A1F4D4C-124D-4AFA-984D-44EA1D0E10E4}">
      <dsp:nvSpPr>
        <dsp:cNvPr id="0" name=""/>
        <dsp:cNvSpPr/>
      </dsp:nvSpPr>
      <dsp:spPr>
        <a:xfrm>
          <a:off x="1938493"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12EB8C-86B5-4404-B6ED-ECB8CF93ADC7}">
      <dsp:nvSpPr>
        <dsp:cNvPr id="0" name=""/>
        <dsp:cNvSpPr/>
      </dsp:nvSpPr>
      <dsp:spPr>
        <a:xfrm>
          <a:off x="2114593"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a:latin typeface="Arial" panose="020B0604020202020204" pitchFamily="34" charset="0"/>
              <a:cs typeface="Arial" panose="020B0604020202020204" pitchFamily="34" charset="0"/>
            </a:rPr>
            <a:t>Libertad de Sobrevuelo.</a:t>
          </a:r>
          <a:endParaRPr lang="es-ES_tradnl" altLang="en-US" sz="1400" kern="1200" dirty="0">
            <a:latin typeface="Arial" panose="020B0604020202020204" pitchFamily="34" charset="0"/>
            <a:cs typeface="Arial" panose="020B0604020202020204" pitchFamily="34" charset="0"/>
          </a:endParaRPr>
        </a:p>
      </dsp:txBody>
      <dsp:txXfrm>
        <a:off x="2144070" y="3785897"/>
        <a:ext cx="1525942" cy="947455"/>
      </dsp:txXfrm>
    </dsp:sp>
    <dsp:sp modelId="{C8661B86-8218-4B3F-947A-BBBD58160164}">
      <dsp:nvSpPr>
        <dsp:cNvPr id="0" name=""/>
        <dsp:cNvSpPr/>
      </dsp:nvSpPr>
      <dsp:spPr>
        <a:xfrm>
          <a:off x="3875589"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F35B38-6009-47D8-8370-F75F53B825BE}">
      <dsp:nvSpPr>
        <dsp:cNvPr id="0" name=""/>
        <dsp:cNvSpPr/>
      </dsp:nvSpPr>
      <dsp:spPr>
        <a:xfrm>
          <a:off x="4051689"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a:latin typeface="Arial" panose="020B0604020202020204" pitchFamily="34" charset="0"/>
              <a:cs typeface="Arial" panose="020B0604020202020204" pitchFamily="34" charset="0"/>
            </a:rPr>
            <a:t>Libertad para tender cables y tuberías submarinas.</a:t>
          </a:r>
          <a:endParaRPr lang="es-ES_tradnl" altLang="en-US" sz="1400" kern="1200" dirty="0">
            <a:latin typeface="Arial" panose="020B0604020202020204" pitchFamily="34" charset="0"/>
            <a:cs typeface="Arial" panose="020B0604020202020204" pitchFamily="34" charset="0"/>
          </a:endParaRPr>
        </a:p>
      </dsp:txBody>
      <dsp:txXfrm>
        <a:off x="4081166" y="3785897"/>
        <a:ext cx="1525942" cy="947455"/>
      </dsp:txXfrm>
    </dsp:sp>
    <dsp:sp modelId="{6ED1B04A-8039-46A1-94A3-3EDF131E7152}">
      <dsp:nvSpPr>
        <dsp:cNvPr id="0" name=""/>
        <dsp:cNvSpPr/>
      </dsp:nvSpPr>
      <dsp:spPr>
        <a:xfrm>
          <a:off x="5812685"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5BDA1E-01A2-48E3-AD66-9C4EEA155697}">
      <dsp:nvSpPr>
        <dsp:cNvPr id="0" name=""/>
        <dsp:cNvSpPr/>
      </dsp:nvSpPr>
      <dsp:spPr>
        <a:xfrm>
          <a:off x="5988785"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a:latin typeface="Arial" panose="020B0604020202020204" pitchFamily="34" charset="0"/>
              <a:cs typeface="Arial" panose="020B0604020202020204" pitchFamily="34" charset="0"/>
            </a:rPr>
            <a:t>Libertad para construir islas artificiales y otras instalaciones.</a:t>
          </a:r>
          <a:endParaRPr lang="es-ES_tradnl" altLang="en-US" sz="1400" kern="1200" dirty="0">
            <a:latin typeface="Arial" panose="020B0604020202020204" pitchFamily="34" charset="0"/>
            <a:cs typeface="Arial" panose="020B0604020202020204" pitchFamily="34" charset="0"/>
          </a:endParaRPr>
        </a:p>
      </dsp:txBody>
      <dsp:txXfrm>
        <a:off x="6018262" y="3785897"/>
        <a:ext cx="1525942" cy="947455"/>
      </dsp:txXfrm>
    </dsp:sp>
    <dsp:sp modelId="{F3A54CE3-0C59-4B8C-A516-6EBA2149D8CF}">
      <dsp:nvSpPr>
        <dsp:cNvPr id="0" name=""/>
        <dsp:cNvSpPr/>
      </dsp:nvSpPr>
      <dsp:spPr>
        <a:xfrm>
          <a:off x="7749781"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3240F3-E8C8-4CD8-BAEA-42A96CD6F77C}">
      <dsp:nvSpPr>
        <dsp:cNvPr id="0" name=""/>
        <dsp:cNvSpPr/>
      </dsp:nvSpPr>
      <dsp:spPr>
        <a:xfrm>
          <a:off x="7925881"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a:latin typeface="Arial" panose="020B0604020202020204" pitchFamily="34" charset="0"/>
              <a:cs typeface="Arial" panose="020B0604020202020204" pitchFamily="34" charset="0"/>
            </a:rPr>
            <a:t>Liberta de Investigación científica.</a:t>
          </a:r>
          <a:endParaRPr lang="es-ES_tradnl" altLang="en-US" sz="1400" kern="1200" dirty="0">
            <a:latin typeface="Arial" panose="020B0604020202020204" pitchFamily="34" charset="0"/>
            <a:cs typeface="Arial" panose="020B0604020202020204" pitchFamily="34" charset="0"/>
          </a:endParaRPr>
        </a:p>
      </dsp:txBody>
      <dsp:txXfrm>
        <a:off x="7955358" y="3785897"/>
        <a:ext cx="1525942" cy="947455"/>
      </dsp:txXfrm>
    </dsp:sp>
    <dsp:sp modelId="{B01B678E-CBA9-469E-A724-27ED3A83E92F}">
      <dsp:nvSpPr>
        <dsp:cNvPr id="0" name=""/>
        <dsp:cNvSpPr/>
      </dsp:nvSpPr>
      <dsp:spPr>
        <a:xfrm>
          <a:off x="9686877" y="3589126"/>
          <a:ext cx="1584896" cy="1006409"/>
        </a:xfrm>
        <a:prstGeom prst="roundRect">
          <a:avLst>
            <a:gd name="adj" fmla="val 10000"/>
          </a:avLst>
        </a:prstGeom>
        <a:solidFill>
          <a:schemeClr val="accent1">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94D57C-0335-4D28-B998-A0835E2277CB}">
      <dsp:nvSpPr>
        <dsp:cNvPr id="0" name=""/>
        <dsp:cNvSpPr/>
      </dsp:nvSpPr>
      <dsp:spPr>
        <a:xfrm>
          <a:off x="9862977" y="3756420"/>
          <a:ext cx="1584896" cy="1006409"/>
        </a:xfrm>
        <a:prstGeom prst="roundRect">
          <a:avLst>
            <a:gd name="adj" fmla="val 10000"/>
          </a:avLst>
        </a:prstGeom>
        <a:solidFill>
          <a:schemeClr val="lt1">
            <a:alpha val="90000"/>
            <a:hueOff val="0"/>
            <a:satOff val="0"/>
            <a:lumOff val="0"/>
            <a:alphaOff val="0"/>
          </a:schemeClr>
        </a:solidFill>
        <a:ln w="15875" cap="flat"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kern="1200">
              <a:latin typeface="Arial" panose="020B0604020202020204" pitchFamily="34" charset="0"/>
              <a:cs typeface="Arial" panose="020B0604020202020204" pitchFamily="34" charset="0"/>
            </a:rPr>
            <a:t>Libertad de Pesca.</a:t>
          </a:r>
          <a:endParaRPr lang="es-ES_tradnl" altLang="en-US" sz="1400" kern="1200" dirty="0">
            <a:latin typeface="Arial" panose="020B0604020202020204" pitchFamily="34" charset="0"/>
            <a:cs typeface="Arial" panose="020B0604020202020204" pitchFamily="34" charset="0"/>
          </a:endParaRPr>
        </a:p>
      </dsp:txBody>
      <dsp:txXfrm>
        <a:off x="9892454" y="3785897"/>
        <a:ext cx="1525942" cy="947455"/>
      </dsp:txXfrm>
    </dsp:sp>
    <dsp:sp modelId="{A7F7F1B1-F6D4-48C8-8F0E-CCB84B5EF9B4}">
      <dsp:nvSpPr>
        <dsp:cNvPr id="0" name=""/>
        <dsp:cNvSpPr/>
      </dsp:nvSpPr>
      <dsp:spPr>
        <a:xfrm>
          <a:off x="6781233" y="654425"/>
          <a:ext cx="2178012" cy="1258474"/>
        </a:xfrm>
        <a:prstGeom prst="roundRect">
          <a:avLst>
            <a:gd name="adj" fmla="val 10000"/>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D2AA57-89A2-4C8D-9B71-54F0EA7EFD41}">
      <dsp:nvSpPr>
        <dsp:cNvPr id="0" name=""/>
        <dsp:cNvSpPr/>
      </dsp:nvSpPr>
      <dsp:spPr>
        <a:xfrm>
          <a:off x="6957333" y="821720"/>
          <a:ext cx="2178012" cy="1258474"/>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105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1050" kern="1200" dirty="0">
              <a:latin typeface="Arial" panose="020B0604020202020204" pitchFamily="34" charset="0"/>
              <a:cs typeface="Arial" panose="020B0604020202020204" pitchFamily="34" charset="0"/>
            </a:rPr>
            <a:t>Comprende todos los espacios de mar que no están incluidos en la zona económica exclusiva, mar territorial, aguas interiores ni en aguas archipelágicas de los Estados.</a:t>
          </a:r>
          <a:endParaRPr lang="es-CL" sz="1050" kern="1200" dirty="0">
            <a:latin typeface="Arial" panose="020B0604020202020204" pitchFamily="34" charset="0"/>
            <a:cs typeface="Arial" panose="020B0604020202020204" pitchFamily="34" charset="0"/>
          </a:endParaRPr>
        </a:p>
        <a:p>
          <a:pPr marL="0" lvl="0" algn="ctr" defTabSz="2444750">
            <a:lnSpc>
              <a:spcPct val="90000"/>
            </a:lnSpc>
            <a:spcBef>
              <a:spcPct val="0"/>
            </a:spcBef>
            <a:spcAft>
              <a:spcPct val="35000"/>
            </a:spcAft>
            <a:buNone/>
          </a:pPr>
          <a:endParaRPr lang="es-CL" sz="1600" kern="1200" dirty="0"/>
        </a:p>
      </dsp:txBody>
      <dsp:txXfrm>
        <a:off x="6994192" y="858579"/>
        <a:ext cx="2104294" cy="118475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84860E-4CA0-4FA6-8480-469F141D2876}">
      <dsp:nvSpPr>
        <dsp:cNvPr id="0" name=""/>
        <dsp:cNvSpPr/>
      </dsp:nvSpPr>
      <dsp:spPr>
        <a:xfrm>
          <a:off x="6961353" y="3152129"/>
          <a:ext cx="1168091" cy="589778"/>
        </a:xfrm>
        <a:custGeom>
          <a:avLst/>
          <a:gdLst/>
          <a:ahLst/>
          <a:cxnLst/>
          <a:rect l="0" t="0" r="0" b="0"/>
          <a:pathLst>
            <a:path>
              <a:moveTo>
                <a:pt x="0" y="0"/>
              </a:moveTo>
              <a:lnTo>
                <a:pt x="0" y="402870"/>
              </a:lnTo>
              <a:lnTo>
                <a:pt x="1168091" y="402870"/>
              </a:lnTo>
              <a:lnTo>
                <a:pt x="1168091" y="58977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40A227-4331-4666-866F-3B8875EA346C}">
      <dsp:nvSpPr>
        <dsp:cNvPr id="0" name=""/>
        <dsp:cNvSpPr/>
      </dsp:nvSpPr>
      <dsp:spPr>
        <a:xfrm>
          <a:off x="5728376" y="3152129"/>
          <a:ext cx="1232977" cy="586784"/>
        </a:xfrm>
        <a:custGeom>
          <a:avLst/>
          <a:gdLst/>
          <a:ahLst/>
          <a:cxnLst/>
          <a:rect l="0" t="0" r="0" b="0"/>
          <a:pathLst>
            <a:path>
              <a:moveTo>
                <a:pt x="1232977" y="0"/>
              </a:moveTo>
              <a:lnTo>
                <a:pt x="1232977" y="399876"/>
              </a:lnTo>
              <a:lnTo>
                <a:pt x="0" y="399876"/>
              </a:lnTo>
              <a:lnTo>
                <a:pt x="0" y="586784"/>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0F7A65-97A5-4101-9C28-7A70425A687A}">
      <dsp:nvSpPr>
        <dsp:cNvPr id="0" name=""/>
        <dsp:cNvSpPr/>
      </dsp:nvSpPr>
      <dsp:spPr>
        <a:xfrm>
          <a:off x="6915633" y="1284168"/>
          <a:ext cx="91440" cy="586784"/>
        </a:xfrm>
        <a:custGeom>
          <a:avLst/>
          <a:gdLst/>
          <a:ahLst/>
          <a:cxnLst/>
          <a:rect l="0" t="0" r="0" b="0"/>
          <a:pathLst>
            <a:path>
              <a:moveTo>
                <a:pt x="45720" y="0"/>
              </a:moveTo>
              <a:lnTo>
                <a:pt x="45720" y="586784"/>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999808-4A2D-4283-B9C0-00257686F8C5}">
      <dsp:nvSpPr>
        <dsp:cNvPr id="0" name=""/>
        <dsp:cNvSpPr/>
      </dsp:nvSpPr>
      <dsp:spPr>
        <a:xfrm>
          <a:off x="2021964" y="2993"/>
          <a:ext cx="3482234" cy="1136133"/>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E8F8D2-88CA-4948-B2E4-E29BB792D624}">
      <dsp:nvSpPr>
        <dsp:cNvPr id="0" name=""/>
        <dsp:cNvSpPr/>
      </dsp:nvSpPr>
      <dsp:spPr>
        <a:xfrm>
          <a:off x="2246142" y="215962"/>
          <a:ext cx="3482234" cy="1136133"/>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200" kern="1200" dirty="0">
              <a:latin typeface="Arial" panose="020B0604020202020204" pitchFamily="34" charset="0"/>
              <a:cs typeface="Arial" panose="020B0604020202020204" pitchFamily="34" charset="0"/>
            </a:rPr>
            <a:t>Comprende el lecho y subsuelo de las áreas submarinas que se extienden más allá del mar territorial hasta el borde exterior del margen continental, o bien hasta una distancia de 200 millas marinas</a:t>
          </a:r>
          <a:endParaRPr lang="es-CL" sz="1200" kern="1200" dirty="0">
            <a:latin typeface="Arial" panose="020B0604020202020204" pitchFamily="34" charset="0"/>
            <a:cs typeface="Arial" panose="020B0604020202020204" pitchFamily="34" charset="0"/>
          </a:endParaRPr>
        </a:p>
        <a:p>
          <a:pPr marL="0" lvl="0" algn="ctr" defTabSz="2889250">
            <a:lnSpc>
              <a:spcPct val="90000"/>
            </a:lnSpc>
            <a:spcBef>
              <a:spcPct val="0"/>
            </a:spcBef>
            <a:spcAft>
              <a:spcPct val="35000"/>
            </a:spcAft>
            <a:buNone/>
          </a:pPr>
          <a:endParaRPr lang="es-CL" sz="1400" kern="1200" dirty="0">
            <a:latin typeface="Arial" panose="020B0604020202020204" pitchFamily="34" charset="0"/>
            <a:cs typeface="Arial" panose="020B0604020202020204" pitchFamily="34" charset="0"/>
          </a:endParaRPr>
        </a:p>
      </dsp:txBody>
      <dsp:txXfrm>
        <a:off x="2279418" y="249238"/>
        <a:ext cx="3415682" cy="1069581"/>
      </dsp:txXfrm>
    </dsp:sp>
    <dsp:sp modelId="{79566312-4DB3-45BB-881F-45339A6FC565}">
      <dsp:nvSpPr>
        <dsp:cNvPr id="0" name=""/>
        <dsp:cNvSpPr/>
      </dsp:nvSpPr>
      <dsp:spPr>
        <a:xfrm>
          <a:off x="5952554" y="2993"/>
          <a:ext cx="2017598" cy="128117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B5A692-7F78-4063-9FEB-E9EA60D71A5F}">
      <dsp:nvSpPr>
        <dsp:cNvPr id="0" name=""/>
        <dsp:cNvSpPr/>
      </dsp:nvSpPr>
      <dsp:spPr>
        <a:xfrm>
          <a:off x="6176731" y="215962"/>
          <a:ext cx="2017598" cy="128117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latin typeface="Arial" panose="020B0604020202020204" pitchFamily="34" charset="0"/>
              <a:cs typeface="Arial" panose="020B0604020202020204" pitchFamily="34" charset="0"/>
            </a:rPr>
            <a:t>PLATAFORMA CONTIENTAL</a:t>
          </a:r>
          <a:endParaRPr lang="es-CL" sz="1600" b="1" kern="1200" dirty="0">
            <a:latin typeface="Arial" panose="020B0604020202020204" pitchFamily="34" charset="0"/>
            <a:cs typeface="Arial" panose="020B0604020202020204" pitchFamily="34" charset="0"/>
          </a:endParaRPr>
        </a:p>
      </dsp:txBody>
      <dsp:txXfrm>
        <a:off x="6214255" y="253486"/>
        <a:ext cx="1942550" cy="1206127"/>
      </dsp:txXfrm>
    </dsp:sp>
    <dsp:sp modelId="{7B723B79-CF6B-4A23-8C99-BD27EDF3B4D8}">
      <dsp:nvSpPr>
        <dsp:cNvPr id="0" name=""/>
        <dsp:cNvSpPr/>
      </dsp:nvSpPr>
      <dsp:spPr>
        <a:xfrm>
          <a:off x="5952554" y="1870953"/>
          <a:ext cx="2017598" cy="128117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CD40D0-6891-4A36-9326-88ECBF039546}">
      <dsp:nvSpPr>
        <dsp:cNvPr id="0" name=""/>
        <dsp:cNvSpPr/>
      </dsp:nvSpPr>
      <dsp:spPr>
        <a:xfrm>
          <a:off x="6176731" y="2083922"/>
          <a:ext cx="2017598" cy="128117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FACULTADES</a:t>
          </a:r>
          <a:endParaRPr lang="es-CL" sz="1600" kern="1200" dirty="0">
            <a:latin typeface="Arial" panose="020B0604020202020204" pitchFamily="34" charset="0"/>
            <a:cs typeface="Arial" panose="020B0604020202020204" pitchFamily="34" charset="0"/>
          </a:endParaRPr>
        </a:p>
      </dsp:txBody>
      <dsp:txXfrm>
        <a:off x="6214255" y="2121446"/>
        <a:ext cx="1942550" cy="1206127"/>
      </dsp:txXfrm>
    </dsp:sp>
    <dsp:sp modelId="{6BB286D8-8C8A-4A9D-9D99-0631C9EC304F}">
      <dsp:nvSpPr>
        <dsp:cNvPr id="0" name=""/>
        <dsp:cNvSpPr/>
      </dsp:nvSpPr>
      <dsp:spPr>
        <a:xfrm>
          <a:off x="4719577" y="3738914"/>
          <a:ext cx="2017598" cy="128117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F1A022-7E8B-46F6-8496-D54C1143E424}">
      <dsp:nvSpPr>
        <dsp:cNvPr id="0" name=""/>
        <dsp:cNvSpPr/>
      </dsp:nvSpPr>
      <dsp:spPr>
        <a:xfrm>
          <a:off x="4943754" y="3951882"/>
          <a:ext cx="2017598" cy="128117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s-ES_tradnl" altLang="en-US" sz="1500" b="1" kern="1200" dirty="0">
              <a:latin typeface="Arial" panose="020B0604020202020204" pitchFamily="34" charset="0"/>
              <a:cs typeface="Arial" panose="020B0604020202020204" pitchFamily="34" charset="0"/>
            </a:rPr>
            <a:t>SOBERANÍA</a:t>
          </a:r>
        </a:p>
        <a:p>
          <a:pPr marL="0" lvl="0" indent="0" algn="ctr" defTabSz="666750">
            <a:lnSpc>
              <a:spcPct val="90000"/>
            </a:lnSpc>
            <a:spcBef>
              <a:spcPct val="0"/>
            </a:spcBef>
            <a:spcAft>
              <a:spcPct val="35000"/>
            </a:spcAft>
            <a:buNone/>
          </a:pPr>
          <a:r>
            <a:rPr lang="es-ES_tradnl" altLang="en-US" sz="1200" kern="1200" dirty="0">
              <a:latin typeface="Arial" panose="020B0604020202020204" pitchFamily="34" charset="0"/>
              <a:cs typeface="Arial" panose="020B0604020202020204" pitchFamily="34" charset="0"/>
            </a:rPr>
            <a:t>Para. los efectos de exploración y explotación de los recursos naturales</a:t>
          </a:r>
        </a:p>
      </dsp:txBody>
      <dsp:txXfrm>
        <a:off x="4981278" y="3989406"/>
        <a:ext cx="1942550" cy="1206127"/>
      </dsp:txXfrm>
    </dsp:sp>
    <dsp:sp modelId="{2A1F4D4C-124D-4AFA-984D-44EA1D0E10E4}">
      <dsp:nvSpPr>
        <dsp:cNvPr id="0" name=""/>
        <dsp:cNvSpPr/>
      </dsp:nvSpPr>
      <dsp:spPr>
        <a:xfrm>
          <a:off x="7120645" y="3741907"/>
          <a:ext cx="2017598" cy="1678403"/>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12EB8C-86B5-4404-B6ED-ECB8CF93ADC7}">
      <dsp:nvSpPr>
        <dsp:cNvPr id="0" name=""/>
        <dsp:cNvSpPr/>
      </dsp:nvSpPr>
      <dsp:spPr>
        <a:xfrm>
          <a:off x="7344822" y="3954876"/>
          <a:ext cx="2017598" cy="1678403"/>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altLang="en-US" sz="1400" b="1" kern="1200" dirty="0">
              <a:latin typeface="Arial" panose="020B0604020202020204" pitchFamily="34" charset="0"/>
              <a:cs typeface="Arial" panose="020B0604020202020204" pitchFamily="34" charset="0"/>
            </a:rPr>
            <a:t>JURISDICCIÓN</a:t>
          </a:r>
        </a:p>
        <a:p>
          <a:pPr marL="0" lvl="0" indent="0" algn="ctr" defTabSz="6223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Establecimiento y utilización de islas artificiales, instalaciones y estructuras, como también sobre las perforaciones que sean realizadas con cualquier fin </a:t>
          </a:r>
          <a:endParaRPr lang="es-ES_tradnl" altLang="en-US" sz="1200" b="1" kern="1200" dirty="0">
            <a:latin typeface="Arial" panose="020B0604020202020204" pitchFamily="34" charset="0"/>
            <a:cs typeface="Arial" panose="020B0604020202020204" pitchFamily="34" charset="0"/>
          </a:endParaRPr>
        </a:p>
      </dsp:txBody>
      <dsp:txXfrm>
        <a:off x="7393981" y="4004035"/>
        <a:ext cx="1919280" cy="158008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3CA96-4346-4AC4-A949-146CA93DCA6C}">
      <dsp:nvSpPr>
        <dsp:cNvPr id="0" name=""/>
        <dsp:cNvSpPr/>
      </dsp:nvSpPr>
      <dsp:spPr>
        <a:xfrm>
          <a:off x="8291757" y="3383938"/>
          <a:ext cx="1936275" cy="803786"/>
        </a:xfrm>
        <a:custGeom>
          <a:avLst/>
          <a:gdLst/>
          <a:ahLst/>
          <a:cxnLst/>
          <a:rect l="0" t="0" r="0" b="0"/>
          <a:pathLst>
            <a:path>
              <a:moveTo>
                <a:pt x="0" y="0"/>
              </a:moveTo>
              <a:lnTo>
                <a:pt x="0" y="547756"/>
              </a:lnTo>
              <a:lnTo>
                <a:pt x="1936275" y="547756"/>
              </a:lnTo>
              <a:lnTo>
                <a:pt x="1936275" y="80378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C584D5E-3C5B-47D3-9B72-5364B8256903}">
      <dsp:nvSpPr>
        <dsp:cNvPr id="0" name=""/>
        <dsp:cNvSpPr/>
      </dsp:nvSpPr>
      <dsp:spPr>
        <a:xfrm>
          <a:off x="6602808" y="3383938"/>
          <a:ext cx="1688948" cy="803786"/>
        </a:xfrm>
        <a:custGeom>
          <a:avLst/>
          <a:gdLst/>
          <a:ahLst/>
          <a:cxnLst/>
          <a:rect l="0" t="0" r="0" b="0"/>
          <a:pathLst>
            <a:path>
              <a:moveTo>
                <a:pt x="1688948" y="0"/>
              </a:moveTo>
              <a:lnTo>
                <a:pt x="1688948" y="547756"/>
              </a:lnTo>
              <a:lnTo>
                <a:pt x="0" y="547756"/>
              </a:lnTo>
              <a:lnTo>
                <a:pt x="0" y="80378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A1B2BCB-C91C-4BB1-8A96-0F7F764F68D8}">
      <dsp:nvSpPr>
        <dsp:cNvPr id="0" name=""/>
        <dsp:cNvSpPr/>
      </dsp:nvSpPr>
      <dsp:spPr>
        <a:xfrm>
          <a:off x="4913860" y="825180"/>
          <a:ext cx="3377897" cy="803786"/>
        </a:xfrm>
        <a:custGeom>
          <a:avLst/>
          <a:gdLst/>
          <a:ahLst/>
          <a:cxnLst/>
          <a:rect l="0" t="0" r="0" b="0"/>
          <a:pathLst>
            <a:path>
              <a:moveTo>
                <a:pt x="0" y="0"/>
              </a:moveTo>
              <a:lnTo>
                <a:pt x="0" y="547756"/>
              </a:lnTo>
              <a:lnTo>
                <a:pt x="3377897" y="547756"/>
              </a:lnTo>
              <a:lnTo>
                <a:pt x="3377897" y="803786"/>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B93C21-2F3E-4B76-8B31-575532195E46}">
      <dsp:nvSpPr>
        <dsp:cNvPr id="0" name=""/>
        <dsp:cNvSpPr/>
      </dsp:nvSpPr>
      <dsp:spPr>
        <a:xfrm>
          <a:off x="4868140" y="825180"/>
          <a:ext cx="91440" cy="803786"/>
        </a:xfrm>
        <a:custGeom>
          <a:avLst/>
          <a:gdLst/>
          <a:ahLst/>
          <a:cxnLst/>
          <a:rect l="0" t="0" r="0" b="0"/>
          <a:pathLst>
            <a:path>
              <a:moveTo>
                <a:pt x="45720" y="0"/>
              </a:moveTo>
              <a:lnTo>
                <a:pt x="45720" y="803786"/>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65AC66A-5633-4D31-A6B7-80B74CF18532}">
      <dsp:nvSpPr>
        <dsp:cNvPr id="0" name=""/>
        <dsp:cNvSpPr/>
      </dsp:nvSpPr>
      <dsp:spPr>
        <a:xfrm>
          <a:off x="1535962" y="825180"/>
          <a:ext cx="3377897" cy="803786"/>
        </a:xfrm>
        <a:custGeom>
          <a:avLst/>
          <a:gdLst/>
          <a:ahLst/>
          <a:cxnLst/>
          <a:rect l="0" t="0" r="0" b="0"/>
          <a:pathLst>
            <a:path>
              <a:moveTo>
                <a:pt x="3377897" y="0"/>
              </a:moveTo>
              <a:lnTo>
                <a:pt x="3377897" y="547756"/>
              </a:lnTo>
              <a:lnTo>
                <a:pt x="0" y="547756"/>
              </a:lnTo>
              <a:lnTo>
                <a:pt x="0" y="803786"/>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FF7214-4C6D-44C9-9676-BD42E34BECB5}">
      <dsp:nvSpPr>
        <dsp:cNvPr id="0" name=""/>
        <dsp:cNvSpPr/>
      </dsp:nvSpPr>
      <dsp:spPr>
        <a:xfrm>
          <a:off x="3631169" y="2888"/>
          <a:ext cx="2565381" cy="82229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DE792D-9DB1-4D20-A6D2-C00B033CFFE9}">
      <dsp:nvSpPr>
        <dsp:cNvPr id="0" name=""/>
        <dsp:cNvSpPr/>
      </dsp:nvSpPr>
      <dsp:spPr>
        <a:xfrm>
          <a:off x="3938251" y="294616"/>
          <a:ext cx="2565381" cy="82229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MX" sz="3200" kern="1200" dirty="0">
              <a:latin typeface="Arial" panose="020B0604020202020204" pitchFamily="34" charset="0"/>
              <a:cs typeface="Arial" panose="020B0604020202020204" pitchFamily="34" charset="0"/>
            </a:rPr>
            <a:t>ZONA</a:t>
          </a:r>
          <a:endParaRPr lang="es-CL" sz="3200" kern="1200" dirty="0">
            <a:latin typeface="Arial" panose="020B0604020202020204" pitchFamily="34" charset="0"/>
            <a:cs typeface="Arial" panose="020B0604020202020204" pitchFamily="34" charset="0"/>
          </a:endParaRPr>
        </a:p>
      </dsp:txBody>
      <dsp:txXfrm>
        <a:off x="3962335" y="318700"/>
        <a:ext cx="2517213" cy="774123"/>
      </dsp:txXfrm>
    </dsp:sp>
    <dsp:sp modelId="{E9B47D9B-6ECC-42FD-943C-11F6A7CC9763}">
      <dsp:nvSpPr>
        <dsp:cNvPr id="0" name=""/>
        <dsp:cNvSpPr/>
      </dsp:nvSpPr>
      <dsp:spPr>
        <a:xfrm>
          <a:off x="154095" y="1628966"/>
          <a:ext cx="2763734" cy="175497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580017-851B-43BB-98DD-AA385DCC7E82}">
      <dsp:nvSpPr>
        <dsp:cNvPr id="0" name=""/>
        <dsp:cNvSpPr/>
      </dsp:nvSpPr>
      <dsp:spPr>
        <a:xfrm>
          <a:off x="461176" y="1920694"/>
          <a:ext cx="2763734" cy="175497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dirty="0">
              <a:latin typeface="Arial" panose="020B0604020202020204" pitchFamily="34" charset="0"/>
              <a:cs typeface="Arial" panose="020B0604020202020204" pitchFamily="34" charset="0"/>
            </a:rPr>
            <a:t>Son los fondos marinos y oceánicos y su subsuelo fuera de la jurisdicción nacional de los Estados</a:t>
          </a:r>
          <a:r>
            <a:rPr lang="es-MX" sz="1200" kern="1200" dirty="0">
              <a:latin typeface="Arial" panose="020B0604020202020204" pitchFamily="34" charset="0"/>
              <a:cs typeface="Arial" panose="020B0604020202020204" pitchFamily="34" charset="0"/>
            </a:rPr>
            <a:t>.</a:t>
          </a:r>
          <a:endParaRPr lang="es-CL" sz="1200" kern="1200" dirty="0">
            <a:latin typeface="Arial" panose="020B0604020202020204" pitchFamily="34" charset="0"/>
            <a:cs typeface="Arial" panose="020B0604020202020204" pitchFamily="34" charset="0"/>
          </a:endParaRPr>
        </a:p>
        <a:p>
          <a:pPr algn="ctr">
            <a:spcBef>
              <a:spcPct val="0"/>
            </a:spcBef>
            <a:buNone/>
          </a:pPr>
          <a:endParaRPr lang="es-CL" sz="2100" kern="1200" dirty="0"/>
        </a:p>
      </dsp:txBody>
      <dsp:txXfrm>
        <a:off x="512577" y="1972095"/>
        <a:ext cx="2660932" cy="1652169"/>
      </dsp:txXfrm>
    </dsp:sp>
    <dsp:sp modelId="{E80907FB-93D2-43DB-9FFB-88729D267682}">
      <dsp:nvSpPr>
        <dsp:cNvPr id="0" name=""/>
        <dsp:cNvSpPr/>
      </dsp:nvSpPr>
      <dsp:spPr>
        <a:xfrm>
          <a:off x="3531992" y="1628966"/>
          <a:ext cx="2763734" cy="175497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A81E76-0641-4693-A172-0637F68C1BEB}">
      <dsp:nvSpPr>
        <dsp:cNvPr id="0" name=""/>
        <dsp:cNvSpPr/>
      </dsp:nvSpPr>
      <dsp:spPr>
        <a:xfrm>
          <a:off x="3839074" y="1920694"/>
          <a:ext cx="2763734" cy="175497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dirty="0"/>
            <a:t>Ningún Estado o persona natural o jurídica puede reivindicar, ejercer soberanía o apropiarse de parte alguna de la Zona o sus recursos</a:t>
          </a:r>
        </a:p>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dirty="0"/>
            <a:t>(Sus derechos pertenecen a toda la humanidad)</a:t>
          </a:r>
          <a:endParaRPr lang="es-CL" sz="1400" kern="1200" dirty="0"/>
        </a:p>
        <a:p>
          <a:pPr marL="0" lvl="0" algn="ctr" defTabSz="2889250">
            <a:lnSpc>
              <a:spcPct val="90000"/>
            </a:lnSpc>
            <a:spcBef>
              <a:spcPct val="0"/>
            </a:spcBef>
            <a:spcAft>
              <a:spcPct val="35000"/>
            </a:spcAft>
            <a:buNone/>
          </a:pPr>
          <a:endParaRPr lang="es-CL" sz="1400" kern="1200" dirty="0"/>
        </a:p>
      </dsp:txBody>
      <dsp:txXfrm>
        <a:off x="3890475" y="1972095"/>
        <a:ext cx="2660932" cy="1652169"/>
      </dsp:txXfrm>
    </dsp:sp>
    <dsp:sp modelId="{02E69C30-86F0-4A58-BDEF-B52C4F83CFC2}">
      <dsp:nvSpPr>
        <dsp:cNvPr id="0" name=""/>
        <dsp:cNvSpPr/>
      </dsp:nvSpPr>
      <dsp:spPr>
        <a:xfrm>
          <a:off x="6909890" y="1628966"/>
          <a:ext cx="2763734" cy="175497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AD1F58-CAC1-4ADA-8254-31DD0B94AB87}">
      <dsp:nvSpPr>
        <dsp:cNvPr id="0" name=""/>
        <dsp:cNvSpPr/>
      </dsp:nvSpPr>
      <dsp:spPr>
        <a:xfrm>
          <a:off x="7216971" y="1920694"/>
          <a:ext cx="2763734" cy="175497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MX" sz="3200" kern="1200" dirty="0">
              <a:latin typeface="Arial" panose="020B0604020202020204" pitchFamily="34" charset="0"/>
              <a:cs typeface="Arial" panose="020B0604020202020204" pitchFamily="34" charset="0"/>
            </a:rPr>
            <a:t>AIFM</a:t>
          </a:r>
          <a:endParaRPr lang="es-CL" sz="3200" kern="1200" dirty="0">
            <a:latin typeface="Arial" panose="020B0604020202020204" pitchFamily="34" charset="0"/>
            <a:cs typeface="Arial" panose="020B0604020202020204" pitchFamily="34" charset="0"/>
          </a:endParaRPr>
        </a:p>
      </dsp:txBody>
      <dsp:txXfrm>
        <a:off x="7268372" y="1972095"/>
        <a:ext cx="2660932" cy="1652169"/>
      </dsp:txXfrm>
    </dsp:sp>
    <dsp:sp modelId="{A7EF1DE3-0E41-4901-9F95-98F55655DA83}">
      <dsp:nvSpPr>
        <dsp:cNvPr id="0" name=""/>
        <dsp:cNvSpPr/>
      </dsp:nvSpPr>
      <dsp:spPr>
        <a:xfrm>
          <a:off x="4973615" y="4187724"/>
          <a:ext cx="3258387" cy="175497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9695C6-2962-4E16-8BFB-B50C6AADFE98}">
      <dsp:nvSpPr>
        <dsp:cNvPr id="0" name=""/>
        <dsp:cNvSpPr/>
      </dsp:nvSpPr>
      <dsp:spPr>
        <a:xfrm>
          <a:off x="5280696" y="4479451"/>
          <a:ext cx="3258387" cy="175497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altLang="en-US" sz="1050" kern="1200" dirty="0">
              <a:latin typeface="Arial" panose="020B0604020202020204" pitchFamily="34" charset="0"/>
              <a:cs typeface="Arial" panose="020B0604020202020204" pitchFamily="34" charset="0"/>
            </a:rPr>
            <a:t>Es la organización a través de la cual los Estados de la CONVEMAR </a:t>
          </a:r>
          <a:r>
            <a:rPr lang="es-MX" altLang="en-US" sz="1050" kern="1200" dirty="0">
              <a:solidFill>
                <a:srgbClr val="FF0000"/>
              </a:solidFill>
              <a:latin typeface="Arial" panose="020B0604020202020204" pitchFamily="34" charset="0"/>
              <a:cs typeface="Arial" panose="020B0604020202020204" pitchFamily="34" charset="0"/>
            </a:rPr>
            <a:t>organizan y controlan todas las actividades relacionadas con los recursos minerales en la Zona en beneficio de la humanidad en su conjunto</a:t>
          </a:r>
          <a:r>
            <a:rPr lang="es-MX" altLang="en-US" sz="1050" kern="1200" dirty="0">
              <a:latin typeface="Arial" panose="020B0604020202020204" pitchFamily="34" charset="0"/>
              <a:cs typeface="Arial" panose="020B0604020202020204" pitchFamily="34" charset="0"/>
            </a:rPr>
            <a:t>, para lo cual deberá garantizar la protección efectiva del medio marino de los efectos nocivos que puedan surgir de las actividades relacionadas con los fondos marinos</a:t>
          </a:r>
          <a:r>
            <a:rPr lang="es-MX" altLang="en-US" sz="1000" kern="1200" dirty="0">
              <a:latin typeface="Arial" panose="020B0604020202020204" pitchFamily="34" charset="0"/>
              <a:cs typeface="Arial" panose="020B0604020202020204" pitchFamily="34" charset="0"/>
            </a:rPr>
            <a:t>.</a:t>
          </a:r>
        </a:p>
      </dsp:txBody>
      <dsp:txXfrm>
        <a:off x="5332097" y="4530852"/>
        <a:ext cx="3155585" cy="1652169"/>
      </dsp:txXfrm>
    </dsp:sp>
    <dsp:sp modelId="{A2EFD2AC-E90D-4721-954D-90784810FD35}">
      <dsp:nvSpPr>
        <dsp:cNvPr id="0" name=""/>
        <dsp:cNvSpPr/>
      </dsp:nvSpPr>
      <dsp:spPr>
        <a:xfrm>
          <a:off x="8846165" y="4187724"/>
          <a:ext cx="2763734" cy="175497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F8A04A-11F3-4552-8E40-A3DE7FC4B582}">
      <dsp:nvSpPr>
        <dsp:cNvPr id="0" name=""/>
        <dsp:cNvSpPr/>
      </dsp:nvSpPr>
      <dsp:spPr>
        <a:xfrm>
          <a:off x="9153247" y="4479451"/>
          <a:ext cx="2763734" cy="175497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s-MX" altLang="en-US" sz="1050" kern="1200" dirty="0">
              <a:latin typeface="Arial" panose="020B0604020202020204" pitchFamily="34" charset="0"/>
              <a:cs typeface="Arial" panose="020B0604020202020204" pitchFamily="34" charset="0"/>
            </a:rPr>
            <a:t>Hace 10 años se está trabajando en un Código Minero, el cual regulará la explotación de los minerales existentes en las profundidades marinas y en las zonas fuera de las jurisdicciones nacionales.</a:t>
          </a:r>
        </a:p>
      </dsp:txBody>
      <dsp:txXfrm>
        <a:off x="9204648" y="4530852"/>
        <a:ext cx="2660932" cy="165216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s-ES" dirty="0"/>
          </a:p>
        </p:txBody>
      </p:sp>
      <p:sp>
        <p:nvSpPr>
          <p:cNvPr id="3" name="Marcador de posición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69BBBD98-8689-4A62-BBFB-92BF328A7966}" type="datetime1">
              <a:rPr lang="es-ES" smtClean="0"/>
              <a:t>02/09/2024</a:t>
            </a:fld>
            <a:endParaRPr lang="es-ES" dirty="0"/>
          </a:p>
        </p:txBody>
      </p:sp>
      <p:sp>
        <p:nvSpPr>
          <p:cNvPr id="4" name="Marcador de posición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s-ES" dirty="0"/>
          </a:p>
        </p:txBody>
      </p:sp>
      <p:sp>
        <p:nvSpPr>
          <p:cNvPr id="5" name="Marcador de posición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es-ES" smtClean="0"/>
              <a:t>‹Nº›</a:t>
            </a:fld>
            <a:endParaRPr lang="es-ES"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es-ES" noProof="0" dirty="0"/>
          </a:p>
        </p:txBody>
      </p:sp>
      <p:sp>
        <p:nvSpPr>
          <p:cNvPr id="3" name="Marcador de posición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8E41AB9B-16BF-4ECF-B92C-3E61E5BECA90}" type="datetime1">
              <a:rPr lang="es-ES" noProof="0" smtClean="0"/>
              <a:t>02/09/2024</a:t>
            </a:fld>
            <a:endParaRPr lang="es-ES" noProof="0" dirty="0"/>
          </a:p>
        </p:txBody>
      </p:sp>
      <p:sp>
        <p:nvSpPr>
          <p:cNvPr id="4" name="Marcador de posición de imagen d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s-ES" noProof="0" dirty="0"/>
          </a:p>
        </p:txBody>
      </p:sp>
      <p:sp>
        <p:nvSpPr>
          <p:cNvPr id="5" name="Marcador de posición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6" name="Marcador de posición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es-ES" noProof="0" dirty="0"/>
          </a:p>
        </p:txBody>
      </p:sp>
      <p:sp>
        <p:nvSpPr>
          <p:cNvPr id="7" name="Marcador de posición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es-ES" noProof="0" smtClean="0"/>
              <a:pPr rtl="0"/>
              <a:t>‹Nº›</a:t>
            </a:fld>
            <a:endParaRPr lang="es-ES"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pPr rtl="0"/>
            <a:fld id="{841221E5-7225-48EB-A4EE-420E7BFCF705}" type="slidenum">
              <a:rPr lang="es-ES" smtClean="0"/>
              <a:pPr rtl="0"/>
              <a:t>1</a:t>
            </a:fld>
            <a:endParaRPr lang="es-ES" dirty="0"/>
          </a:p>
        </p:txBody>
      </p:sp>
    </p:spTree>
    <p:extLst>
      <p:ext uri="{BB962C8B-B14F-4D97-AF65-F5344CB8AC3E}">
        <p14:creationId xmlns:p14="http://schemas.microsoft.com/office/powerpoint/2010/main" val="4008000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pPr rtl="0"/>
            <a:fld id="{841221E5-7225-48EB-A4EE-420E7BFCF705}" type="slidenum">
              <a:rPr lang="es-ES" smtClean="0"/>
              <a:pPr rtl="0"/>
              <a:t>2</a:t>
            </a:fld>
            <a:endParaRPr lang="es-ES" dirty="0"/>
          </a:p>
        </p:txBody>
      </p:sp>
    </p:spTree>
    <p:extLst>
      <p:ext uri="{BB962C8B-B14F-4D97-AF65-F5344CB8AC3E}">
        <p14:creationId xmlns:p14="http://schemas.microsoft.com/office/powerpoint/2010/main" val="2083989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480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54767981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9069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6994" y="1845735"/>
            <a:ext cx="4936474"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209720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6994" y="2582335"/>
            <a:ext cx="4936474"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6301" y="2582334"/>
            <a:ext cx="4936474"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02/09/2024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412465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02/09/2024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269306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02/09/2024</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19109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02/09/2024</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832260617"/>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7175727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6337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738926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0" name="Group 9"/>
          <p:cNvGrpSpPr/>
          <p:nvPr/>
        </p:nvGrpSpPr>
        <p:grpSpPr>
          <a:xfrm>
            <a:off x="0" y="0"/>
            <a:ext cx="12185651"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1697" y="1871132"/>
            <a:ext cx="6813894" cy="1515533"/>
          </a:xfrm>
        </p:spPr>
        <p:txBody>
          <a:bodyPr anchor="b">
            <a:noAutofit/>
          </a:bodyPr>
          <a:lstStyle>
            <a:lvl1pPr algn="ctr">
              <a:defRPr sz="5398">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691697" y="3657597"/>
            <a:ext cx="6813894" cy="1320802"/>
          </a:xfrm>
        </p:spPr>
        <p:txBody>
          <a:bodyPr anchor="t">
            <a:normAutofit/>
          </a:bodyPr>
          <a:lstStyle>
            <a:lvl1pPr marL="0" indent="0" algn="ctr">
              <a:buNone/>
              <a:defRPr sz="2099">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7981154" y="5037663"/>
            <a:ext cx="897233" cy="279400"/>
          </a:xfrm>
        </p:spPr>
        <p:txBody>
          <a:bodyPr/>
          <a:lstStyle/>
          <a:p>
            <a:pPr rtl="0"/>
            <a:fld id="{466E6084-0988-49B4-BD4E-1264194D9864}" type="datetime1">
              <a:rPr lang="es-ES" noProof="0" smtClean="0"/>
              <a:t>02/09/2024</a:t>
            </a:fld>
            <a:endParaRPr lang="es-ES" noProof="0" dirty="0"/>
          </a:p>
        </p:txBody>
      </p:sp>
      <p:sp>
        <p:nvSpPr>
          <p:cNvPr id="5" name="Footer Placeholder 4"/>
          <p:cNvSpPr>
            <a:spLocks noGrp="1"/>
          </p:cNvSpPr>
          <p:nvPr>
            <p:ph type="ftr" sz="quarter" idx="11"/>
          </p:nvPr>
        </p:nvSpPr>
        <p:spPr>
          <a:xfrm>
            <a:off x="2691696" y="5037663"/>
            <a:ext cx="5213277" cy="279400"/>
          </a:xfrm>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a:xfrm>
            <a:off x="8954568" y="5037663"/>
            <a:ext cx="551023" cy="279400"/>
          </a:xfrm>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2691698" y="3522131"/>
            <a:ext cx="6813893"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83989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39959803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4544" y="1752606"/>
            <a:ext cx="8156563" cy="1822514"/>
          </a:xfrm>
        </p:spPr>
        <p:txBody>
          <a:bodyPr anchor="b">
            <a:normAutofit/>
          </a:bodyPr>
          <a:lstStyle>
            <a:lvl1pPr algn="ctr">
              <a:defRPr sz="43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014542" y="3846052"/>
            <a:ext cx="8156565" cy="954547"/>
          </a:xfrm>
        </p:spPr>
        <p:txBody>
          <a:bodyPr anchor="t">
            <a:normAutofit/>
          </a:bodyPr>
          <a:lstStyle>
            <a:lvl1pPr marL="0" indent="0" algn="ctr">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6" name="Straight Connector 15"/>
          <p:cNvCxnSpPr/>
          <p:nvPr/>
        </p:nvCxnSpPr>
        <p:spPr>
          <a:xfrm>
            <a:off x="2012199" y="3710585"/>
            <a:ext cx="816125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2722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298110" y="2560320"/>
            <a:ext cx="4717075"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9734" y="2560320"/>
            <a:ext cx="4717075"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8" name="Straight Connector 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55330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3" y="2658533"/>
            <a:ext cx="4717075" cy="576262"/>
          </a:xfrm>
        </p:spPr>
        <p:txBody>
          <a:bodyPr anchor="b">
            <a:noAutofit/>
          </a:bodyPr>
          <a:lstStyle>
            <a:lvl1pPr marL="0" indent="0">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295063" y="3243263"/>
            <a:ext cx="4717075"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9062" y="2658533"/>
            <a:ext cx="4717075" cy="576262"/>
          </a:xfrm>
        </p:spPr>
        <p:txBody>
          <a:bodyPr anchor="b">
            <a:noAutofit/>
          </a:bodyPr>
          <a:lstStyle>
            <a:lvl1pPr marL="0" indent="0">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79062" y="3243263"/>
            <a:ext cx="4717075"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02/09/2024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8" name="Straight Connector 1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41926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02/09/2024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45853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66A1E9FB-24DE-4A64-B35D-DF3FF6E51288}" type="datetime1">
              <a:rPr lang="es-ES" noProof="0" smtClean="0"/>
              <a:t>02/09/2024</a:t>
            </a:fld>
            <a:endParaRPr lang="es-ES" noProof="0" dirty="0"/>
          </a:p>
        </p:txBody>
      </p:sp>
      <p:sp>
        <p:nvSpPr>
          <p:cNvPr id="3" name="Footer Placeholder 2"/>
          <p:cNvSpPr>
            <a:spLocks noGrp="1"/>
          </p:cNvSpPr>
          <p:nvPr>
            <p:ph type="ftr" sz="quarter" idx="11"/>
          </p:nvPr>
        </p:nvSpPr>
        <p:spPr/>
        <p:txBody>
          <a:bodyPr/>
          <a:lstStyle/>
          <a:p>
            <a:pPr rtl="0"/>
            <a:r>
              <a:rPr lang="es-ES" noProof="0"/>
              <a:t>Agregar un pie de página</a:t>
            </a:r>
            <a:endParaRPr lang="es-ES" noProof="0" dirty="0"/>
          </a:p>
        </p:txBody>
      </p:sp>
      <p:sp>
        <p:nvSpPr>
          <p:cNvPr id="4" name="Slide Number Placeholder 3"/>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012681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474" y="1388534"/>
            <a:ext cx="3717487" cy="1371600"/>
          </a:xfrm>
        </p:spPr>
        <p:txBody>
          <a:bodyPr anchor="b">
            <a:normAutofit/>
          </a:bodyPr>
          <a:lstStyle>
            <a:lvl1pPr algn="ctr">
              <a:defRPr sz="2399"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417257" y="982132"/>
            <a:ext cx="5468042" cy="4893735"/>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293474" y="3031065"/>
            <a:ext cx="3717487" cy="2438404"/>
          </a:xfrm>
        </p:spPr>
        <p:txBody>
          <a:bodyPr anchor="t">
            <a:normAutofit/>
          </a:bodyPr>
          <a:lstStyle>
            <a:lvl1pPr marL="0" indent="0" algn="ctr">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6" name="Straight Connector 15"/>
          <p:cNvCxnSpPr/>
          <p:nvPr/>
        </p:nvCxnSpPr>
        <p:spPr>
          <a:xfrm>
            <a:off x="1395805" y="2912533"/>
            <a:ext cx="35135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81061230"/>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061" y="1883832"/>
            <a:ext cx="6240191" cy="1371600"/>
          </a:xfrm>
        </p:spPr>
        <p:txBody>
          <a:bodyPr anchor="b">
            <a:normAutofit/>
          </a:bodyPr>
          <a:lstStyle>
            <a:lvl1pPr algn="ctr">
              <a:defRPr sz="2799" b="0"/>
            </a:lvl1pPr>
          </a:lstStyle>
          <a:p>
            <a:r>
              <a:rPr lang="es-ES"/>
              <a:t>Haga clic para modificar el estilo de título del patrón</a:t>
            </a:r>
            <a:endParaRPr lang="en-US" dirty="0"/>
          </a:p>
        </p:txBody>
      </p:sp>
      <p:sp>
        <p:nvSpPr>
          <p:cNvPr id="17" name="Picture Placeholder 2"/>
          <p:cNvSpPr>
            <a:spLocks noGrp="1" noChangeAspect="1"/>
          </p:cNvSpPr>
          <p:nvPr>
            <p:ph type="pic" idx="1"/>
          </p:nvPr>
        </p:nvSpPr>
        <p:spPr>
          <a:xfrm>
            <a:off x="8092724" y="1041400"/>
            <a:ext cx="3062549"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061" y="3255432"/>
            <a:ext cx="6240191" cy="1828800"/>
          </a:xfrm>
        </p:spPr>
        <p:txBody>
          <a:bodyPr anchor="t">
            <a:normAutofit/>
          </a:bodyPr>
          <a:lstStyle>
            <a:lvl1pPr marL="0" indent="0" algn="ctr">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449058296"/>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064" y="4815415"/>
            <a:ext cx="9607163" cy="566738"/>
          </a:xfrm>
        </p:spPr>
        <p:txBody>
          <a:bodyPr anchor="b">
            <a:normAutofit/>
          </a:bodyPr>
          <a:lstStyle>
            <a:lvl1pPr algn="ctr">
              <a:defRPr sz="2399"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041156" y="1041400"/>
            <a:ext cx="10103340"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064" y="5382153"/>
            <a:ext cx="9607163" cy="493712"/>
          </a:xfrm>
        </p:spPr>
        <p:txBody>
          <a:bodyPr>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759430899"/>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528" y="982132"/>
            <a:ext cx="9590234" cy="2954868"/>
          </a:xfrm>
        </p:spPr>
        <p:txBody>
          <a:bodyPr anchor="ctr">
            <a:normAutofit/>
          </a:bodyPr>
          <a:lstStyle>
            <a:lvl1pPr algn="ctr">
              <a:defRPr sz="31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303528" y="4343400"/>
            <a:ext cx="9590234"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1634792"/>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370668"/>
          </a:xfrm>
        </p:spPr>
        <p:txBody>
          <a:bodyPr anchor="ctr">
            <a:normAutofit/>
          </a:bodyPr>
          <a:lstStyle>
            <a:lvl1pPr algn="ctr">
              <a:defRPr sz="3199"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674376" y="3352800"/>
            <a:ext cx="8836900" cy="584200"/>
          </a:xfrm>
        </p:spPr>
        <p:txBody>
          <a:bodyPr anchor="ctr">
            <a:normAutofit/>
          </a:bodyPr>
          <a:lstStyle>
            <a:lvl1pPr marL="0" indent="0" algn="r">
              <a:buFontTx/>
              <a:buNone/>
              <a:defRPr sz="1999"/>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1295064" y="4343400"/>
            <a:ext cx="9607163"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
        <p:nvSpPr>
          <p:cNvPr id="14" name="TextBox 13"/>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5" name="TextBox 14"/>
          <p:cNvSpPr txBox="1"/>
          <p:nvPr/>
        </p:nvSpPr>
        <p:spPr>
          <a:xfrm>
            <a:off x="10597507" y="2827870"/>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19" name="Straight Connector 18"/>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0266990"/>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065" y="3308581"/>
            <a:ext cx="9607165" cy="1468800"/>
          </a:xfrm>
        </p:spPr>
        <p:txBody>
          <a:bodyPr anchor="b">
            <a:normAutofit/>
          </a:bodyPr>
          <a:lstStyle>
            <a:lvl1pPr algn="l">
              <a:defRPr sz="31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4" y="4777381"/>
            <a:ext cx="9607165" cy="860400"/>
          </a:xfrm>
        </p:spPr>
        <p:txBody>
          <a:bodyPr anchor="t">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820164378"/>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243668"/>
          </a:xfrm>
        </p:spPr>
        <p:txBody>
          <a:bodyPr anchor="ctr">
            <a:normAutofit/>
          </a:bodyPr>
          <a:lstStyle>
            <a:lvl1pPr algn="ctr">
              <a:defRPr sz="3199" b="0" cap="none">
                <a:solidFill>
                  <a:schemeClr val="tx1"/>
                </a:solidFill>
              </a:defRPr>
            </a:lvl1pPr>
          </a:lstStyle>
          <a:p>
            <a:r>
              <a:rPr lang="es-ES"/>
              <a:t>Haga clic para modificar el estilo de título del patrón</a:t>
            </a:r>
            <a:endParaRPr lang="en-US" dirty="0"/>
          </a:p>
        </p:txBody>
      </p:sp>
      <p:sp>
        <p:nvSpPr>
          <p:cNvPr id="16" name="Text Placeholder 2"/>
          <p:cNvSpPr>
            <a:spLocks noGrp="1"/>
          </p:cNvSpPr>
          <p:nvPr>
            <p:ph type="body" idx="13"/>
          </p:nvPr>
        </p:nvSpPr>
        <p:spPr>
          <a:xfrm>
            <a:off x="1295064" y="3639312"/>
            <a:ext cx="9607165" cy="886968"/>
          </a:xfrm>
        </p:spPr>
        <p:txBody>
          <a:bodyPr anchor="b">
            <a:normAutofit/>
          </a:bodyPr>
          <a:lstStyle>
            <a:lvl1pPr marL="0" indent="0" algn="l">
              <a:spcBef>
                <a:spcPts val="0"/>
              </a:spcBef>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064" y="4529667"/>
            <a:ext cx="9607165" cy="13462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
        <p:nvSpPr>
          <p:cNvPr id="12" name="TextBox 11"/>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3" name="TextBox 12"/>
          <p:cNvSpPr txBox="1"/>
          <p:nvPr/>
        </p:nvSpPr>
        <p:spPr>
          <a:xfrm>
            <a:off x="10597507" y="259926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26" name="Straight Connector 25"/>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0288141"/>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064" y="982132"/>
            <a:ext cx="9607163" cy="2243668"/>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4" name="Text Placeholder 2"/>
          <p:cNvSpPr>
            <a:spLocks noGrp="1"/>
          </p:cNvSpPr>
          <p:nvPr>
            <p:ph type="body" idx="13"/>
          </p:nvPr>
        </p:nvSpPr>
        <p:spPr>
          <a:xfrm>
            <a:off x="1295064" y="3630168"/>
            <a:ext cx="9607165" cy="841248"/>
          </a:xfrm>
        </p:spPr>
        <p:txBody>
          <a:bodyPr anchor="b">
            <a:normAutofit/>
          </a:bodyPr>
          <a:lstStyle>
            <a:lvl1pPr marL="0" indent="0" algn="l">
              <a:spcBef>
                <a:spcPts val="0"/>
              </a:spcBef>
              <a:buNone/>
              <a:defRPr sz="2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063" y="4470400"/>
            <a:ext cx="9607167" cy="1405467"/>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5248508"/>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9353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7013" y="982132"/>
            <a:ext cx="1890403" cy="4893735"/>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295061" y="982132"/>
            <a:ext cx="7431089" cy="4893734"/>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02/09/2024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8861582"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3965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4675157"/>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1"/>
            <a:ext cx="12185651"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065" y="982133"/>
            <a:ext cx="9598696" cy="13038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4" y="2556932"/>
            <a:ext cx="9598696" cy="3318936"/>
          </a:xfrm>
          <a:prstGeom prst="rect">
            <a:avLst/>
          </a:prstGeom>
        </p:spPr>
        <p:txBody>
          <a:bodyPr vert="horz" lIns="91440" tIns="45720" rIns="91440" bIns="45720" rtlCol="0"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675241" y="5969000"/>
            <a:ext cx="15997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75031EA3-1207-456F-B1A7-F20CDD0C2E7B}" type="datetime1">
              <a:rPr lang="es-ES" noProof="0" smtClean="0"/>
              <a:t>02/09/2024</a:t>
            </a:fld>
            <a:endParaRPr lang="es-ES" noProof="0" dirty="0"/>
          </a:p>
        </p:txBody>
      </p:sp>
      <p:sp>
        <p:nvSpPr>
          <p:cNvPr id="5" name="Footer Placeholder 4"/>
          <p:cNvSpPr>
            <a:spLocks noGrp="1"/>
          </p:cNvSpPr>
          <p:nvPr>
            <p:ph type="ftr" sz="quarter" idx="3"/>
          </p:nvPr>
        </p:nvSpPr>
        <p:spPr>
          <a:xfrm>
            <a:off x="1295064" y="5969000"/>
            <a:ext cx="730399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10351205" y="5969000"/>
            <a:ext cx="542556"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785622504"/>
      </p:ext>
    </p:extLst>
  </p:cSld>
  <p:clrMap bg1="lt1" tx1="dk1" bg2="lt2" tx2="dk2" accent1="accent1" accent2="accent2" accent3="accent3" accent4="accent4" accent5="accent5" accent6="accent6" hlink="hlink" folHlink="folHlink"/>
  <p:sldLayoutIdLst>
    <p:sldLayoutId id="2147483911" r:id="rId1"/>
    <p:sldLayoutId id="2147483912" r:id="rId2"/>
    <p:sldLayoutId id="2147483913" r:id="rId3"/>
    <p:sldLayoutId id="2147483914" r:id="rId4"/>
    <p:sldLayoutId id="2147483915" r:id="rId5"/>
    <p:sldLayoutId id="2147483916" r:id="rId6"/>
    <p:sldLayoutId id="2147483917" r:id="rId7"/>
    <p:sldLayoutId id="2147483918" r:id="rId8"/>
    <p:sldLayoutId id="2147483919" r:id="rId9"/>
    <p:sldLayoutId id="2147483920" r:id="rId10"/>
    <p:sldLayoutId id="2147483921" r:id="rId11"/>
    <p:sldLayoutId id="2147483922" r:id="rId12"/>
    <p:sldLayoutId id="2147483923" r:id="rId13"/>
    <p:sldLayoutId id="2147483924" r:id="rId14"/>
    <p:sldLayoutId id="2147483925" r:id="rId15"/>
    <p:sldLayoutId id="2147483926" r:id="rId16"/>
    <p:sldLayoutId id="214748392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ctr" defTabSz="457063" rtl="0" eaLnBrk="1" latinLnBrk="0" hangingPunct="1">
        <a:spcBef>
          <a:spcPct val="0"/>
        </a:spcBef>
        <a:buNone/>
        <a:defRPr sz="4399"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accent1"/>
        </a:buClr>
        <a:buSzPct val="115000"/>
        <a:buFont typeface="Arial"/>
        <a:buChar char="•"/>
        <a:defRPr sz="2399" kern="1200" cap="none">
          <a:solidFill>
            <a:schemeClr val="tx1">
              <a:lumMod val="85000"/>
              <a:lumOff val="1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accent1"/>
        </a:buClr>
        <a:buSzPct val="115000"/>
        <a:buFont typeface="Arial"/>
        <a:buChar char="•"/>
        <a:defRPr sz="1999" kern="1200" cap="none">
          <a:solidFill>
            <a:schemeClr val="tx1">
              <a:lumMod val="85000"/>
              <a:lumOff val="1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accent1"/>
        </a:buClr>
        <a:buSzPct val="115000"/>
        <a:buFont typeface="Arial"/>
        <a:buChar char="•"/>
        <a:defRPr sz="1799" kern="1200" cap="none">
          <a:solidFill>
            <a:schemeClr val="tx1">
              <a:lumMod val="85000"/>
              <a:lumOff val="1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594643" y="2348880"/>
            <a:ext cx="8999537" cy="576262"/>
          </a:xfrm>
        </p:spPr>
        <p:txBody>
          <a:bodyPr rtlCol="0">
            <a:noAutofit/>
          </a:bodyPr>
          <a:lstStyle/>
          <a:p>
            <a:pPr rtl="0"/>
            <a:r>
              <a:rPr lang="es-ES" sz="4800" b="1" dirty="0">
                <a:latin typeface="Arial" panose="020B0604020202020204" pitchFamily="34" charset="0"/>
                <a:cs typeface="Arial" panose="020B0604020202020204" pitchFamily="34" charset="0"/>
              </a:rPr>
              <a:t>CLASE REPASO PRUEBA DIM</a:t>
            </a:r>
          </a:p>
        </p:txBody>
      </p:sp>
      <p:sp>
        <p:nvSpPr>
          <p:cNvPr id="6" name="CuadroTexto 5">
            <a:extLst>
              <a:ext uri="{FF2B5EF4-FFF2-40B4-BE49-F238E27FC236}">
                <a16:creationId xmlns:a16="http://schemas.microsoft.com/office/drawing/2014/main" id="{2FE34AF7-98B4-2F77-1C45-7D43A73329A0}"/>
              </a:ext>
            </a:extLst>
          </p:cNvPr>
          <p:cNvSpPr txBox="1"/>
          <p:nvPr/>
        </p:nvSpPr>
        <p:spPr>
          <a:xfrm>
            <a:off x="621804" y="5482623"/>
            <a:ext cx="4078569" cy="707702"/>
          </a:xfrm>
          <a:prstGeom prst="rect">
            <a:avLst/>
          </a:prstGeom>
          <a:noFill/>
        </p:spPr>
        <p:txBody>
          <a:bodyPr wrap="square" rtlCol="0">
            <a:spAutoFit/>
          </a:bodyPr>
          <a:lstStyle/>
          <a:p>
            <a:r>
              <a:rPr lang="es-MX" sz="1999" dirty="0">
                <a:latin typeface="Arial" panose="020B0604020202020204" pitchFamily="34" charset="0"/>
                <a:cs typeface="Arial" panose="020B0604020202020204" pitchFamily="34" charset="0"/>
              </a:rPr>
              <a:t>Profesor: Diego Silva Arenas.</a:t>
            </a:r>
          </a:p>
          <a:p>
            <a:r>
              <a:rPr lang="es-MX" sz="1999" dirty="0">
                <a:latin typeface="Arial" panose="020B0604020202020204" pitchFamily="34" charset="0"/>
                <a:cs typeface="Arial" panose="020B0604020202020204" pitchFamily="34" charset="0"/>
              </a:rPr>
              <a:t>Fecha:  2 de septiembre 2024.</a:t>
            </a:r>
            <a:endParaRPr lang="es-CL" sz="1999" dirty="0">
              <a:latin typeface="Arial" panose="020B0604020202020204" pitchFamily="34" charset="0"/>
              <a:cs typeface="Arial" panose="020B0604020202020204" pitchFamily="34" charset="0"/>
            </a:endParaRPr>
          </a:p>
        </p:txBody>
      </p:sp>
      <p:pic>
        <p:nvPicPr>
          <p:cNvPr id="7" name="Picture 2" descr="▷ Las 7 Especialidades del Derecho con más Futuro Profesional » Derecho  Virtual">
            <a:extLst>
              <a:ext uri="{FF2B5EF4-FFF2-40B4-BE49-F238E27FC236}">
                <a16:creationId xmlns:a16="http://schemas.microsoft.com/office/drawing/2014/main" id="{D0D705E5-BBD1-5978-173A-982C5C66B6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1802" y="4725467"/>
            <a:ext cx="2306863" cy="1464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6761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00A1537E-B4C0-5E7B-EDF2-A4818518DE93}"/>
              </a:ext>
            </a:extLst>
          </p:cNvPr>
          <p:cNvSpPr>
            <a:spLocks noGrp="1"/>
          </p:cNvSpPr>
          <p:nvPr>
            <p:ph idx="4294967295"/>
          </p:nvPr>
        </p:nvSpPr>
        <p:spPr>
          <a:xfrm>
            <a:off x="919162" y="2708921"/>
            <a:ext cx="10350500" cy="2088232"/>
          </a:xfrm>
          <a:ln>
            <a:solidFill>
              <a:schemeClr val="tx1"/>
            </a:solidFill>
          </a:ln>
        </p:spPr>
        <p:txBody>
          <a:bodyPr>
            <a:normAutofit/>
          </a:bodyPr>
          <a:lstStyle/>
          <a:p>
            <a:pPr marL="0" indent="0" algn="just">
              <a:buNone/>
            </a:pPr>
            <a:r>
              <a:rPr lang="es-MX" sz="2800" dirty="0">
                <a:latin typeface="Arial" panose="020B0604020202020204" pitchFamily="34" charset="0"/>
                <a:cs typeface="Arial" panose="020B0604020202020204" pitchFamily="34" charset="0"/>
              </a:rPr>
              <a:t>Área del derecho internacional público que contiene el conjunto de normas, principios y costumbres  que regulan  las relaciones internacionales en el medio marítimo, </a:t>
            </a:r>
            <a:r>
              <a:rPr lang="es-ES" altLang="es-ES" sz="2800" dirty="0">
                <a:latin typeface="Arial" panose="020B0604020202020204" pitchFamily="34" charset="0"/>
                <a:cs typeface="Arial" panose="020B0604020202020204" pitchFamily="34" charset="0"/>
              </a:rPr>
              <a:t>estableciendo derechos y obligaciones para las partes con el objeto de lograr un uso equitativo de los diferentes espacios marítimos.</a:t>
            </a:r>
          </a:p>
          <a:p>
            <a:pPr marL="0" indent="0">
              <a:buNone/>
            </a:pPr>
            <a:endParaRPr lang="es-MX" dirty="0">
              <a:latin typeface="Arial" panose="020B0604020202020204" pitchFamily="34" charset="0"/>
              <a:cs typeface="Arial" panose="020B0604020202020204" pitchFamily="34" charset="0"/>
            </a:endParaRPr>
          </a:p>
        </p:txBody>
      </p:sp>
      <p:sp>
        <p:nvSpPr>
          <p:cNvPr id="13" name="Título 12"/>
          <p:cNvSpPr>
            <a:spLocks noGrp="1"/>
          </p:cNvSpPr>
          <p:nvPr>
            <p:ph type="title" idx="4294967295"/>
          </p:nvPr>
        </p:nvSpPr>
        <p:spPr>
          <a:xfrm>
            <a:off x="917574" y="476672"/>
            <a:ext cx="10352088" cy="1019175"/>
          </a:xfrm>
        </p:spPr>
        <p:txBody>
          <a:bodyPr rtlCol="0"/>
          <a:lstStyle/>
          <a:p>
            <a:pPr algn="ctr" rtl="0"/>
            <a:r>
              <a:rPr lang="es-ES" dirty="0">
                <a:latin typeface="Arial" panose="020B0604020202020204" pitchFamily="34" charset="0"/>
                <a:cs typeface="Arial" panose="020B0604020202020204" pitchFamily="34" charset="0"/>
              </a:rPr>
              <a:t>¿Qué es el DIM?</a:t>
            </a:r>
          </a:p>
        </p:txBody>
      </p:sp>
    </p:spTree>
    <p:extLst>
      <p:ext uri="{BB962C8B-B14F-4D97-AF65-F5344CB8AC3E}">
        <p14:creationId xmlns:p14="http://schemas.microsoft.com/office/powerpoint/2010/main" val="1720426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a:extLst>
              <a:ext uri="{FF2B5EF4-FFF2-40B4-BE49-F238E27FC236}">
                <a16:creationId xmlns:a16="http://schemas.microsoft.com/office/drawing/2014/main" id="{FAEC1968-4C43-4D56-E6C4-D1467C69EB2B}"/>
              </a:ext>
            </a:extLst>
          </p:cNvPr>
          <p:cNvGraphicFramePr/>
          <p:nvPr>
            <p:extLst>
              <p:ext uri="{D42A27DB-BD31-4B8C-83A1-F6EECF244321}">
                <p14:modId xmlns:p14="http://schemas.microsoft.com/office/powerpoint/2010/main" val="677469583"/>
              </p:ext>
            </p:extLst>
          </p:nvPr>
        </p:nvGraphicFramePr>
        <p:xfrm>
          <a:off x="-890365" y="27293"/>
          <a:ext cx="13079189" cy="6480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adroTexto 6">
            <a:extLst>
              <a:ext uri="{FF2B5EF4-FFF2-40B4-BE49-F238E27FC236}">
                <a16:creationId xmlns:a16="http://schemas.microsoft.com/office/drawing/2014/main" id="{FD648B9D-BB99-ABF4-20A1-506E7D036B9F}"/>
              </a:ext>
            </a:extLst>
          </p:cNvPr>
          <p:cNvSpPr txBox="1"/>
          <p:nvPr/>
        </p:nvSpPr>
        <p:spPr>
          <a:xfrm>
            <a:off x="8686700" y="2913710"/>
            <a:ext cx="3235511"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171450" indent="-171450">
              <a:buFont typeface="Wingdings" panose="05000000000000000000" pitchFamily="2" charset="2"/>
              <a:buChar char="§"/>
            </a:pPr>
            <a:r>
              <a:rPr lang="es-MX" sz="1000" dirty="0">
                <a:latin typeface="Arial" panose="020B0604020202020204" pitchFamily="34" charset="0"/>
                <a:cs typeface="Arial" panose="020B0604020202020204" pitchFamily="34" charset="0"/>
              </a:rPr>
              <a:t>Delimitación Marítima (Chile-Perú)</a:t>
            </a:r>
          </a:p>
          <a:p>
            <a:pPr marL="171450" indent="-171450">
              <a:buFont typeface="Wingdings" panose="05000000000000000000" pitchFamily="2" charset="2"/>
              <a:buChar char="§"/>
            </a:pPr>
            <a:r>
              <a:rPr lang="es-MX" sz="1000" dirty="0">
                <a:latin typeface="Arial" panose="020B0604020202020204" pitchFamily="34" charset="0"/>
                <a:cs typeface="Arial" panose="020B0604020202020204" pitchFamily="34" charset="0"/>
              </a:rPr>
              <a:t>Río </a:t>
            </a:r>
            <a:r>
              <a:rPr lang="es-MX" sz="1000" dirty="0" err="1">
                <a:latin typeface="Arial" panose="020B0604020202020204" pitchFamily="34" charset="0"/>
                <a:cs typeface="Arial" panose="020B0604020202020204" pitchFamily="34" charset="0"/>
              </a:rPr>
              <a:t>Silala</a:t>
            </a:r>
            <a:r>
              <a:rPr lang="es-MX" sz="1000" dirty="0">
                <a:latin typeface="Arial" panose="020B0604020202020204" pitchFamily="34" charset="0"/>
                <a:cs typeface="Arial" panose="020B0604020202020204" pitchFamily="34" charset="0"/>
              </a:rPr>
              <a:t> (Chile Bolivia).</a:t>
            </a:r>
          </a:p>
          <a:p>
            <a:pPr marL="171450" indent="-171450">
              <a:buFont typeface="Wingdings" panose="05000000000000000000" pitchFamily="2" charset="2"/>
              <a:buChar char="§"/>
            </a:pPr>
            <a:r>
              <a:rPr lang="es-MX" sz="1000" dirty="0">
                <a:latin typeface="Arial" panose="020B0604020202020204" pitchFamily="34" charset="0"/>
                <a:cs typeface="Arial" panose="020B0604020202020204" pitchFamily="34" charset="0"/>
              </a:rPr>
              <a:t>Acceso soberano al mar para Bolivia (Chile-Bolivia)</a:t>
            </a:r>
            <a:endParaRPr lang="es-CL"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8020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3">
            <a:extLst>
              <a:ext uri="{FF2B5EF4-FFF2-40B4-BE49-F238E27FC236}">
                <a16:creationId xmlns:a16="http://schemas.microsoft.com/office/drawing/2014/main" id="{0E4ADF24-2A0E-A130-7A44-32FAEAEAC9AE}"/>
              </a:ext>
            </a:extLst>
          </p:cNvPr>
          <p:cNvSpPr>
            <a:spLocks noGrp="1"/>
          </p:cNvSpPr>
          <p:nvPr>
            <p:ph idx="4294967295"/>
          </p:nvPr>
        </p:nvSpPr>
        <p:spPr>
          <a:xfrm>
            <a:off x="333772" y="1100038"/>
            <a:ext cx="11522075" cy="5184775"/>
          </a:xfrm>
        </p:spPr>
        <p:txBody>
          <a:bodyPr>
            <a:normAutofit/>
          </a:bodyPr>
          <a:lstStyle/>
          <a:p>
            <a:pPr marL="0" indent="0">
              <a:buNone/>
            </a:pPr>
            <a:r>
              <a:rPr lang="es-MX" sz="2600" dirty="0">
                <a:latin typeface="Arial" panose="020B0604020202020204" pitchFamily="34" charset="0"/>
                <a:cs typeface="Arial" panose="020B0604020202020204" pitchFamily="34" charset="0"/>
              </a:rPr>
              <a:t>ANTECEDENTES:</a:t>
            </a:r>
          </a:p>
          <a:p>
            <a:pPr marL="0" indent="0">
              <a:buNone/>
            </a:pPr>
            <a:r>
              <a:rPr lang="es-ES_tradnl" sz="2000" dirty="0">
                <a:effectLst/>
                <a:latin typeface="Arial" panose="020B0604020202020204" pitchFamily="34" charset="0"/>
                <a:cs typeface="Arial" panose="020B0604020202020204" pitchFamily="34" charset="0"/>
              </a:rPr>
              <a:t>PRIMERA CONFERENCIA SOBRE EL DERECHO DEL MAR (1956-1958).</a:t>
            </a:r>
          </a:p>
          <a:p>
            <a:pPr marL="0" indent="261938">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Alta Mar (1962).</a:t>
            </a:r>
          </a:p>
          <a:p>
            <a:pPr marL="0" indent="261938">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Mar Territorial y Zona Contigua (1964).</a:t>
            </a:r>
          </a:p>
          <a:p>
            <a:pPr marL="0" indent="261938">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Plataforma Continental (1964).</a:t>
            </a:r>
          </a:p>
          <a:p>
            <a:pPr marL="0" indent="261938">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Pesca y Conservación de los Recursos Vivos de Alta mar (1966).</a:t>
            </a:r>
          </a:p>
          <a:p>
            <a:pPr marL="0" indent="0">
              <a:buNone/>
            </a:pPr>
            <a:r>
              <a:rPr lang="es-ES_tradnl" sz="2000" dirty="0">
                <a:latin typeface="Arial" panose="020B0604020202020204" pitchFamily="34" charset="0"/>
                <a:cs typeface="Arial" panose="020B0604020202020204" pitchFamily="34" charset="0"/>
              </a:rPr>
              <a:t>SEGUNDA CONFERENCIA SOBRE EL DERECHO DEL MAR (1960).</a:t>
            </a:r>
          </a:p>
          <a:p>
            <a:pPr marL="0" indent="0">
              <a:buNone/>
            </a:pPr>
            <a:r>
              <a:rPr lang="es-MX" sz="1600" dirty="0">
                <a:effectLst/>
                <a:latin typeface="Arial" panose="020B0604020202020204" pitchFamily="34" charset="0"/>
                <a:cs typeface="Arial" panose="020B0604020202020204" pitchFamily="34" charset="0"/>
              </a:rPr>
              <a:t>No produjo ningún acuerdo internacional, pues ninguna de las proposiciones relativas a la anchura del mar territorial alcanzó el quorum requerido.</a:t>
            </a:r>
          </a:p>
          <a:p>
            <a:pPr marL="0" indent="0">
              <a:buNone/>
            </a:pPr>
            <a:r>
              <a:rPr lang="es-ES_tradnl" sz="2000" dirty="0">
                <a:effectLst/>
                <a:latin typeface="Arial" panose="020B0604020202020204" pitchFamily="34" charset="0"/>
                <a:cs typeface="Arial" panose="020B0604020202020204" pitchFamily="34" charset="0"/>
              </a:rPr>
              <a:t>TERCERA</a:t>
            </a: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 </a:t>
            </a:r>
            <a:r>
              <a:rPr lang="es-ES_tradnl" sz="2000" dirty="0">
                <a:latin typeface="Arial" panose="020B0604020202020204" pitchFamily="34" charset="0"/>
                <a:cs typeface="Arial" panose="020B0604020202020204" pitchFamily="34" charset="0"/>
              </a:rPr>
              <a:t>CONFERENCIA SOBRE EL DERECHO DEL MAR (1973-1982).</a:t>
            </a:r>
          </a:p>
          <a:p>
            <a:pPr marL="0" indent="0">
              <a:buNone/>
            </a:pPr>
            <a:r>
              <a:rPr lang="es-MX" sz="1600" dirty="0">
                <a:latin typeface="Arial" panose="020B0604020202020204" pitchFamily="34" charset="0"/>
                <a:cs typeface="Arial" panose="020B0604020202020204" pitchFamily="34" charset="0"/>
              </a:rPr>
              <a:t>El 10 de diciembre de 1982  se aprobó por </a:t>
            </a:r>
            <a:r>
              <a:rPr lang="es-MX" sz="1600" dirty="0">
                <a:effectLst/>
                <a:latin typeface="Arial" panose="020B0604020202020204" pitchFamily="34" charset="0"/>
                <a:cs typeface="Arial" panose="020B0604020202020204" pitchFamily="34" charset="0"/>
              </a:rPr>
              <a:t>119</a:t>
            </a:r>
            <a:r>
              <a:rPr lang="es-MX" sz="1600" dirty="0">
                <a:latin typeface="Arial" panose="020B0604020202020204" pitchFamily="34" charset="0"/>
                <a:cs typeface="Arial" panose="020B0604020202020204" pitchFamily="34" charset="0"/>
              </a:rPr>
              <a:t> países el texto de la CONVEMAR, que entró en vigor el 16 de noviembre de </a:t>
            </a:r>
            <a:r>
              <a:rPr lang="es-MX" sz="1600" u="sng" dirty="0">
                <a:latin typeface="Arial" panose="020B0604020202020204" pitchFamily="34" charset="0"/>
                <a:cs typeface="Arial" panose="020B0604020202020204" pitchFamily="34" charset="0"/>
              </a:rPr>
              <a:t>1994.</a:t>
            </a:r>
            <a:endParaRPr lang="es-MX" sz="1600" dirty="0">
              <a:latin typeface="Arial" panose="020B0604020202020204" pitchFamily="34" charset="0"/>
              <a:cs typeface="Arial" panose="020B0604020202020204" pitchFamily="34" charset="0"/>
            </a:endParaRPr>
          </a:p>
          <a:p>
            <a:pPr marL="0" indent="0">
              <a:buNone/>
            </a:pPr>
            <a:endParaRPr lang="es-ES_tradnl" sz="2000" dirty="0">
              <a:effectLst>
                <a:outerShdw blurRad="38100" dist="38100" dir="2700000" algn="tl">
                  <a:srgbClr val="C0C0C0"/>
                </a:outerShdw>
              </a:effectLst>
              <a:latin typeface="Arial" panose="020B0604020202020204" pitchFamily="34" charset="0"/>
              <a:cs typeface="Arial" panose="020B0604020202020204" pitchFamily="34" charset="0"/>
            </a:endParaRPr>
          </a:p>
          <a:p>
            <a:pPr marL="0" indent="0">
              <a:buNone/>
            </a:pPr>
            <a:endParaRPr lang="es-ES_tradnl" sz="2000" dirty="0">
              <a:effectLst/>
              <a:latin typeface="Arial" panose="020B0604020202020204" pitchFamily="34" charset="0"/>
              <a:cs typeface="Arial" panose="020B0604020202020204" pitchFamily="34" charset="0"/>
            </a:endParaRPr>
          </a:p>
          <a:p>
            <a:pPr marL="0" indent="0">
              <a:buNone/>
            </a:pPr>
            <a:endParaRPr lang="es-CL" dirty="0"/>
          </a:p>
        </p:txBody>
      </p:sp>
      <p:sp>
        <p:nvSpPr>
          <p:cNvPr id="3" name="Título 2">
            <a:extLst>
              <a:ext uri="{FF2B5EF4-FFF2-40B4-BE49-F238E27FC236}">
                <a16:creationId xmlns:a16="http://schemas.microsoft.com/office/drawing/2014/main" id="{43D23045-6FAF-A40E-C6C8-CC666D326065}"/>
              </a:ext>
            </a:extLst>
          </p:cNvPr>
          <p:cNvSpPr>
            <a:spLocks noGrp="1"/>
          </p:cNvSpPr>
          <p:nvPr>
            <p:ph type="title" idx="4294967295"/>
          </p:nvPr>
        </p:nvSpPr>
        <p:spPr>
          <a:xfrm>
            <a:off x="693737" y="92508"/>
            <a:ext cx="10801350" cy="835025"/>
          </a:xfrm>
        </p:spPr>
        <p:txBody>
          <a:bodyPr>
            <a:noAutofit/>
          </a:bodyPr>
          <a:lstStyle/>
          <a:p>
            <a:pPr algn="ctr"/>
            <a:r>
              <a:rPr lang="es-MX" sz="3200" b="1" dirty="0">
                <a:effectLst/>
                <a:latin typeface="Arial" panose="020B0604020202020204" pitchFamily="34" charset="0"/>
                <a:cs typeface="Arial" panose="020B0604020202020204" pitchFamily="34" charset="0"/>
              </a:rPr>
              <a:t>CONVEMAR</a:t>
            </a:r>
            <a:endParaRPr lang="es-CL" sz="3200" b="1" dirty="0">
              <a:effectLst/>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7B02C963-4AEC-8C2F-5101-1AAA56F1AB96}"/>
              </a:ext>
            </a:extLst>
          </p:cNvPr>
          <p:cNvSpPr txBox="1"/>
          <p:nvPr/>
        </p:nvSpPr>
        <p:spPr>
          <a:xfrm>
            <a:off x="333772" y="6443463"/>
            <a:ext cx="10081120" cy="30777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273050" algn="just"/>
            <a:r>
              <a:rPr lang="es-MX" sz="1400" b="1" dirty="0">
                <a:latin typeface="Arial" panose="020B0604020202020204" pitchFamily="34" charset="0"/>
                <a:cs typeface="Arial" panose="020B0604020202020204" pitchFamily="34" charset="0"/>
              </a:rPr>
              <a:t>Chile:</a:t>
            </a:r>
            <a:r>
              <a:rPr lang="es-MX" sz="1400" dirty="0">
                <a:latin typeface="Arial" panose="020B0604020202020204" pitchFamily="34" charset="0"/>
                <a:cs typeface="Arial" panose="020B0604020202020204" pitchFamily="34" charset="0"/>
              </a:rPr>
              <a:t> Por D.S. N°1.393, del </a:t>
            </a:r>
            <a:r>
              <a:rPr lang="es-MX" sz="1400" u="sng" dirty="0">
                <a:latin typeface="Arial" panose="020B0604020202020204" pitchFamily="34" charset="0"/>
                <a:cs typeface="Arial" panose="020B0604020202020204" pitchFamily="34" charset="0"/>
              </a:rPr>
              <a:t>28 de agosto de 1997 </a:t>
            </a:r>
            <a:r>
              <a:rPr lang="es-MX" sz="1400" dirty="0">
                <a:latin typeface="Arial" panose="020B0604020202020204" pitchFamily="34" charset="0"/>
                <a:cs typeface="Arial" panose="020B0604020202020204" pitchFamily="34" charset="0"/>
              </a:rPr>
              <a:t>y publicada en el Diario Oficial el 18 de noviembre de ese mismo año.</a:t>
            </a:r>
          </a:p>
        </p:txBody>
      </p:sp>
    </p:spTree>
    <p:extLst>
      <p:ext uri="{BB962C8B-B14F-4D97-AF65-F5344CB8AC3E}">
        <p14:creationId xmlns:p14="http://schemas.microsoft.com/office/powerpoint/2010/main" val="400727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A7DD29-CCA1-C1EA-2019-5250BDF8F6A4}"/>
              </a:ext>
            </a:extLst>
          </p:cNvPr>
          <p:cNvSpPr>
            <a:spLocks noGrp="1"/>
          </p:cNvSpPr>
          <p:nvPr>
            <p:ph type="title" idx="4294967295"/>
          </p:nvPr>
        </p:nvSpPr>
        <p:spPr>
          <a:xfrm>
            <a:off x="765819" y="332656"/>
            <a:ext cx="10657185" cy="1080120"/>
          </a:xfrm>
        </p:spPr>
        <p:txBody>
          <a:bodyPr>
            <a:normAutofit fontScale="90000"/>
          </a:bodyPr>
          <a:lstStyle/>
          <a:p>
            <a:pPr algn="ctr"/>
            <a:br>
              <a:rPr lang="es-MX" sz="3100" b="1" dirty="0">
                <a:latin typeface="Arial" panose="020B0604020202020204" pitchFamily="34" charset="0"/>
                <a:cs typeface="Arial" panose="020B0604020202020204" pitchFamily="34" charset="0"/>
              </a:rPr>
            </a:br>
            <a:r>
              <a:rPr lang="es-MX" sz="3100" b="1" dirty="0">
                <a:latin typeface="Arial" panose="020B0604020202020204" pitchFamily="34" charset="0"/>
                <a:cs typeface="Arial" panose="020B0604020202020204" pitchFamily="34" charset="0"/>
              </a:rPr>
              <a:t>CONVEMAR</a:t>
            </a:r>
            <a:br>
              <a:rPr lang="es-MX" sz="2000" b="1" dirty="0">
                <a:latin typeface="Arial" panose="020B0604020202020204" pitchFamily="34" charset="0"/>
                <a:cs typeface="Arial" panose="020B0604020202020204" pitchFamily="34" charset="0"/>
              </a:rPr>
            </a:br>
            <a:endParaRPr lang="es-CL" sz="2000" u="sng" dirty="0">
              <a:latin typeface="Arial" panose="020B0604020202020204" pitchFamily="34" charset="0"/>
              <a:cs typeface="Arial" panose="020B0604020202020204" pitchFamily="34" charset="0"/>
            </a:endParaRPr>
          </a:p>
        </p:txBody>
      </p:sp>
      <p:sp>
        <p:nvSpPr>
          <p:cNvPr id="4" name="Marcador de contenido 2">
            <a:extLst>
              <a:ext uri="{FF2B5EF4-FFF2-40B4-BE49-F238E27FC236}">
                <a16:creationId xmlns:a16="http://schemas.microsoft.com/office/drawing/2014/main" id="{DE57D11B-6A23-D2C4-B6B0-491476EE77CE}"/>
              </a:ext>
            </a:extLst>
          </p:cNvPr>
          <p:cNvSpPr>
            <a:spLocks noGrp="1"/>
          </p:cNvSpPr>
          <p:nvPr>
            <p:ph idx="4294967295"/>
          </p:nvPr>
        </p:nvSpPr>
        <p:spPr>
          <a:xfrm>
            <a:off x="765820" y="1628800"/>
            <a:ext cx="10801200" cy="4233863"/>
          </a:xfrm>
        </p:spPr>
        <p:txBody>
          <a:bodyPr>
            <a:normAutofit/>
          </a:bodyPr>
          <a:lstStyle/>
          <a:p>
            <a:pPr algn="just">
              <a:spcBef>
                <a:spcPct val="50000"/>
              </a:spcBef>
              <a:buFont typeface="Wingdings" panose="05000000000000000000" pitchFamily="2" charset="2"/>
              <a:buChar char="§"/>
              <a:defRPr/>
            </a:pPr>
            <a:r>
              <a:rPr lang="es-ES_tradnl" sz="2400" dirty="0">
                <a:solidFill>
                  <a:schemeClr val="tx1"/>
                </a:solidFill>
                <a:latin typeface="Arial" panose="020B0604020202020204" pitchFamily="34" charset="0"/>
                <a:cs typeface="Arial" panose="020B0604020202020204" pitchFamily="34" charset="0"/>
              </a:rPr>
              <a:t>Fijó un </a:t>
            </a:r>
            <a:r>
              <a:rPr lang="es-ES_tradnl" sz="2400" u="sng" dirty="0">
                <a:solidFill>
                  <a:schemeClr val="tx1"/>
                </a:solidFill>
                <a:latin typeface="Arial" panose="020B0604020202020204" pitchFamily="34" charset="0"/>
                <a:cs typeface="Arial" panose="020B0604020202020204" pitchFamily="34" charset="0"/>
              </a:rPr>
              <a:t>orden jurídico</a:t>
            </a:r>
            <a:r>
              <a:rPr lang="es-ES_tradnl" sz="2400" dirty="0">
                <a:solidFill>
                  <a:schemeClr val="tx1"/>
                </a:solidFill>
                <a:latin typeface="Arial" panose="020B0604020202020204" pitchFamily="34" charset="0"/>
                <a:cs typeface="Arial" panose="020B0604020202020204" pitchFamily="34" charset="0"/>
              </a:rPr>
              <a:t> para los mares y océanos, promoviendo su uso pacífico, una utilización equitativa y eficiente de sus recursos, el estudio, la protección y la preservación del medio marino y la conservación de sus recursos vivos.</a:t>
            </a:r>
          </a:p>
          <a:p>
            <a:pPr algn="just">
              <a:spcBef>
                <a:spcPct val="50000"/>
              </a:spcBef>
              <a:buFont typeface="Wingdings" panose="05000000000000000000" pitchFamily="2" charset="2"/>
              <a:buChar char="§"/>
              <a:defRPr/>
            </a:pPr>
            <a:r>
              <a:rPr lang="es-ES_tradnl" sz="2400" dirty="0">
                <a:solidFill>
                  <a:schemeClr val="tx1"/>
                </a:solidFill>
                <a:latin typeface="Arial" panose="020B0604020202020204" pitchFamily="34" charset="0"/>
                <a:cs typeface="Arial" panose="020B0604020202020204" pitchFamily="34" charset="0"/>
              </a:rPr>
              <a:t>NOVEDADES:</a:t>
            </a:r>
          </a:p>
          <a:p>
            <a:pPr marL="263525" indent="-180975" algn="just">
              <a:spcBef>
                <a:spcPct val="50000"/>
              </a:spcBef>
              <a:buFont typeface="+mj-lt"/>
              <a:buAutoNum type="arabicPeriod"/>
              <a:defRPr/>
            </a:pPr>
            <a:r>
              <a:rPr lang="es-MX" sz="2400" dirty="0">
                <a:latin typeface="Arial" panose="020B0604020202020204" pitchFamily="34" charset="0"/>
                <a:cs typeface="Arial" panose="020B0604020202020204" pitchFamily="34" charset="0"/>
              </a:rPr>
              <a:t>C</a:t>
            </a:r>
            <a:r>
              <a:rPr lang="es-MX" sz="2400" dirty="0">
                <a:solidFill>
                  <a:schemeClr val="tx1"/>
                </a:solidFill>
                <a:latin typeface="Arial" panose="020B0604020202020204" pitchFamily="34" charset="0"/>
                <a:cs typeface="Arial" panose="020B0604020202020204" pitchFamily="34" charset="0"/>
              </a:rPr>
              <a:t>reación de la Zona Económica Exclusiva</a:t>
            </a:r>
            <a:r>
              <a:rPr lang="es-MX" sz="2400" dirty="0">
                <a:latin typeface="Arial" panose="020B0604020202020204" pitchFamily="34" charset="0"/>
                <a:cs typeface="Arial" panose="020B0604020202020204" pitchFamily="34" charset="0"/>
              </a:rPr>
              <a:t>.</a:t>
            </a:r>
          </a:p>
          <a:p>
            <a:pPr marL="263525" indent="-180975" algn="just">
              <a:spcBef>
                <a:spcPct val="50000"/>
              </a:spcBef>
              <a:buFont typeface="+mj-lt"/>
              <a:buAutoNum type="arabicPeriod"/>
              <a:defRPr/>
            </a:pPr>
            <a:r>
              <a:rPr lang="es-MX" sz="2400" dirty="0">
                <a:solidFill>
                  <a:schemeClr val="tx1"/>
                </a:solidFill>
                <a:latin typeface="Arial" panose="020B0604020202020204" pitchFamily="34" charset="0"/>
                <a:cs typeface="Arial" panose="020B0604020202020204" pitchFamily="34" charset="0"/>
              </a:rPr>
              <a:t>Creación de la “Zona” y de la Autoridad Internacional de los Fondos Marinos</a:t>
            </a:r>
            <a:r>
              <a:rPr lang="es-MX" sz="2400" dirty="0">
                <a:latin typeface="Arial" panose="020B0604020202020204" pitchFamily="34" charset="0"/>
                <a:cs typeface="Arial" panose="020B0604020202020204" pitchFamily="34" charset="0"/>
              </a:rPr>
              <a:t>.</a:t>
            </a:r>
            <a:r>
              <a:rPr lang="es-MX" sz="2400" dirty="0">
                <a:solidFill>
                  <a:schemeClr val="tx1"/>
                </a:solidFill>
                <a:latin typeface="Arial" panose="020B0604020202020204" pitchFamily="34" charset="0"/>
                <a:cs typeface="Arial" panose="020B0604020202020204" pitchFamily="34" charset="0"/>
              </a:rPr>
              <a:t> </a:t>
            </a:r>
            <a:endParaRPr lang="es-ES_tradnl" sz="2400" dirty="0">
              <a:solidFill>
                <a:schemeClr val="tx1"/>
              </a:solidFill>
              <a:latin typeface="Arial" panose="020B0604020202020204" pitchFamily="34" charset="0"/>
              <a:cs typeface="Arial" panose="020B0604020202020204" pitchFamily="34" charset="0"/>
            </a:endParaRPr>
          </a:p>
          <a:p>
            <a:pPr marL="263525" indent="-180975" algn="just">
              <a:spcBef>
                <a:spcPct val="50000"/>
              </a:spcBef>
              <a:buFont typeface="+mj-lt"/>
              <a:buAutoNum type="arabicPeriod"/>
              <a:defRPr/>
            </a:pPr>
            <a:endParaRPr lang="es-ES_tradnl" sz="2400" dirty="0">
              <a:solidFill>
                <a:schemeClr val="tx1"/>
              </a:solidFill>
              <a:latin typeface="Arial" panose="020B0604020202020204" pitchFamily="34" charset="0"/>
              <a:cs typeface="Arial" panose="020B0604020202020204" pitchFamily="34" charset="0"/>
            </a:endParaRPr>
          </a:p>
          <a:p>
            <a:pPr algn="just"/>
            <a:endParaRPr lang="es-ES_tradnl" sz="2400" dirty="0">
              <a:solidFill>
                <a:srgbClr val="FF0000"/>
              </a:solidFill>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883262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00EEACE2-21E5-5A13-3113-032FBAA90636}"/>
              </a:ext>
            </a:extLst>
          </p:cNvPr>
          <p:cNvGraphicFramePr/>
          <p:nvPr>
            <p:extLst>
              <p:ext uri="{D42A27DB-BD31-4B8C-83A1-F6EECF244321}">
                <p14:modId xmlns:p14="http://schemas.microsoft.com/office/powerpoint/2010/main" val="1005341187"/>
              </p:ext>
            </p:extLst>
          </p:nvPr>
        </p:nvGraphicFramePr>
        <p:xfrm>
          <a:off x="196322" y="188640"/>
          <a:ext cx="11796179" cy="60349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6746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7500A9CA-E9E6-0D08-48D8-385B3A3E101B}"/>
              </a:ext>
            </a:extLst>
          </p:cNvPr>
          <p:cNvGraphicFramePr/>
          <p:nvPr>
            <p:extLst>
              <p:ext uri="{D42A27DB-BD31-4B8C-83A1-F6EECF244321}">
                <p14:modId xmlns:p14="http://schemas.microsoft.com/office/powerpoint/2010/main" val="1288976980"/>
              </p:ext>
            </p:extLst>
          </p:nvPr>
        </p:nvGraphicFramePr>
        <p:xfrm>
          <a:off x="-11460" y="332656"/>
          <a:ext cx="12097344" cy="5732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uadroTexto 3">
            <a:extLst>
              <a:ext uri="{FF2B5EF4-FFF2-40B4-BE49-F238E27FC236}">
                <a16:creationId xmlns:a16="http://schemas.microsoft.com/office/drawing/2014/main" id="{62E88BD7-0812-6615-4B81-10E1F1826F1E}"/>
              </a:ext>
            </a:extLst>
          </p:cNvPr>
          <p:cNvSpPr txBox="1"/>
          <p:nvPr/>
        </p:nvSpPr>
        <p:spPr>
          <a:xfrm>
            <a:off x="333772" y="6481109"/>
            <a:ext cx="11521280" cy="30777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MX" sz="1400" b="1" dirty="0">
                <a:latin typeface="Arial" panose="020B0604020202020204" pitchFamily="34" charset="0"/>
                <a:cs typeface="Arial" panose="020B0604020202020204" pitchFamily="34" charset="0"/>
              </a:rPr>
              <a:t>Chile:</a:t>
            </a:r>
            <a:r>
              <a:rPr lang="es-MX" sz="1400" dirty="0">
                <a:latin typeface="Arial" panose="020B0604020202020204" pitchFamily="34" charset="0"/>
                <a:cs typeface="Arial" panose="020B0604020202020204" pitchFamily="34" charset="0"/>
              </a:rPr>
              <a:t> Sistema mixto de líneas de base. Sistema recto entre paralelos </a:t>
            </a:r>
            <a:r>
              <a:rPr lang="es-MX" sz="1400" dirty="0">
                <a:solidFill>
                  <a:srgbClr val="FF0000"/>
                </a:solidFill>
                <a:latin typeface="Arial" panose="020B0604020202020204" pitchFamily="34" charset="0"/>
                <a:cs typeface="Arial" panose="020B0604020202020204" pitchFamily="34" charset="0"/>
              </a:rPr>
              <a:t>41° grados 28, 6 latitud sur y 55°58, 8 </a:t>
            </a:r>
            <a:r>
              <a:rPr lang="es-MX" sz="1400" dirty="0">
                <a:latin typeface="Arial" panose="020B0604020202020204" pitchFamily="34" charset="0"/>
                <a:cs typeface="Arial" panose="020B0604020202020204" pitchFamily="34" charset="0"/>
              </a:rPr>
              <a:t>latitud sur.</a:t>
            </a:r>
            <a:endParaRPr lang="es-CL" sz="1400" dirty="0"/>
          </a:p>
        </p:txBody>
      </p:sp>
    </p:spTree>
    <p:extLst>
      <p:ext uri="{BB962C8B-B14F-4D97-AF65-F5344CB8AC3E}">
        <p14:creationId xmlns:p14="http://schemas.microsoft.com/office/powerpoint/2010/main" val="3483845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DERECHO INTERNACIONAL PUBLICO: AGUAS INTERIORES, ZONAS MARÍTIMAS Y  SUBMARINAS, ZONA CONTIGUA, ZONA ECONÓMICA EXCLUSIVA, ALTAMAR, PLATAFORMA  CONTINENTAL">
            <a:extLst>
              <a:ext uri="{FF2B5EF4-FFF2-40B4-BE49-F238E27FC236}">
                <a16:creationId xmlns:a16="http://schemas.microsoft.com/office/drawing/2014/main" id="{56968C10-BECA-B697-5CE3-FEA4661D36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4758"/>
          <a:stretch/>
        </p:blipFill>
        <p:spPr bwMode="auto">
          <a:xfrm>
            <a:off x="-1" y="0"/>
            <a:ext cx="12188825" cy="63290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0526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205D08-07FF-B531-88CD-35980238B765}"/>
              </a:ext>
            </a:extLst>
          </p:cNvPr>
          <p:cNvSpPr>
            <a:spLocks noGrp="1"/>
          </p:cNvSpPr>
          <p:nvPr>
            <p:ph type="title" idx="4294967295"/>
          </p:nvPr>
        </p:nvSpPr>
        <p:spPr>
          <a:xfrm>
            <a:off x="1066799" y="404664"/>
            <a:ext cx="10055225" cy="838200"/>
          </a:xfrm>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AGUAS INTERIORES Y MAR TERITORIAL</a:t>
            </a:r>
            <a:endParaRPr lang="es-CL" sz="36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12D4DD3A-85CF-DECE-2247-49F40AA76ABE}"/>
              </a:ext>
            </a:extLst>
          </p:cNvPr>
          <p:cNvSpPr>
            <a:spLocks noGrp="1"/>
          </p:cNvSpPr>
          <p:nvPr>
            <p:ph sz="half" idx="4294967295"/>
          </p:nvPr>
        </p:nvSpPr>
        <p:spPr>
          <a:xfrm>
            <a:off x="101111" y="1849871"/>
            <a:ext cx="4937125" cy="4022725"/>
          </a:xfrm>
          <a:ln/>
        </p:spPr>
        <p:style>
          <a:lnRef idx="1">
            <a:schemeClr val="accent1"/>
          </a:lnRef>
          <a:fillRef idx="2">
            <a:schemeClr val="accent1"/>
          </a:fillRef>
          <a:effectRef idx="1">
            <a:schemeClr val="accent1"/>
          </a:effectRef>
          <a:fontRef idx="minor">
            <a:schemeClr val="dk1"/>
          </a:fontRef>
        </p:style>
        <p:txBody>
          <a:bodyPr/>
          <a:lstStyle/>
          <a:p>
            <a:pPr algn="ctr"/>
            <a:r>
              <a:rPr lang="es-MX" b="1" u="sng" dirty="0">
                <a:solidFill>
                  <a:schemeClr val="tx1"/>
                </a:solidFill>
                <a:latin typeface="Arial" panose="020B0604020202020204" pitchFamily="34" charset="0"/>
                <a:cs typeface="Arial" panose="020B0604020202020204" pitchFamily="34" charset="0"/>
              </a:rPr>
              <a:t>AGUAS INTERIORES</a:t>
            </a:r>
          </a:p>
          <a:p>
            <a:pPr marL="342900" indent="-342900" algn="just">
              <a:buFont typeface="+mj-lt"/>
              <a:buAutoNum type="arabicPeriod"/>
            </a:pPr>
            <a:r>
              <a:rPr lang="es-MX" sz="1400" dirty="0">
                <a:solidFill>
                  <a:schemeClr val="tx1"/>
                </a:solidFill>
                <a:latin typeface="Arial" panose="020B0604020202020204" pitchFamily="34" charset="0"/>
                <a:cs typeface="Arial" panose="020B0604020202020204" pitchFamily="34" charset="0"/>
              </a:rPr>
              <a:t>Son las aguas situadas en el interior de la línea de base del mar territorial.</a:t>
            </a:r>
          </a:p>
          <a:p>
            <a:pPr marL="342900" indent="-342900" algn="just">
              <a:buFont typeface="+mj-lt"/>
              <a:buAutoNum type="arabicPeriod"/>
            </a:pPr>
            <a:r>
              <a:rPr lang="es-ES_tradnl" altLang="es-ES" sz="1400" dirty="0">
                <a:solidFill>
                  <a:schemeClr val="tx1"/>
                </a:solidFill>
                <a:latin typeface="Arial" panose="020B0604020202020204" pitchFamily="34" charset="0"/>
                <a:cs typeface="Arial" panose="020B0604020202020204" pitchFamily="34" charset="0"/>
              </a:rPr>
              <a:t>En ellas el Estado Ribereño es plenamente </a:t>
            </a:r>
            <a:r>
              <a:rPr lang="es-ES_tradnl" altLang="es-ES" sz="1400" b="1" dirty="0">
                <a:solidFill>
                  <a:schemeClr val="tx1"/>
                </a:solidFill>
                <a:latin typeface="Arial" panose="020B0604020202020204" pitchFamily="34" charset="0"/>
                <a:cs typeface="Arial" panose="020B0604020202020204" pitchFamily="34" charset="0"/>
              </a:rPr>
              <a:t>SOBERANO</a:t>
            </a:r>
          </a:p>
          <a:p>
            <a:pPr marL="342900" indent="-342900" algn="just">
              <a:buFont typeface="+mj-lt"/>
              <a:buAutoNum type="arabicPeriod"/>
            </a:pPr>
            <a:r>
              <a:rPr lang="es-ES_tradnl" altLang="es-ES" sz="1400" dirty="0">
                <a:solidFill>
                  <a:schemeClr val="tx1"/>
                </a:solidFill>
                <a:effectLst>
                  <a:outerShdw blurRad="38100" dist="38100" dir="2700000" algn="tl">
                    <a:srgbClr val="C0C0C0"/>
                  </a:outerShdw>
                </a:effectLst>
                <a:latin typeface="Arial" panose="020B0604020202020204" pitchFamily="34" charset="0"/>
                <a:cs typeface="Arial" panose="020B0604020202020204" pitchFamily="34" charset="0"/>
              </a:rPr>
              <a:t>Para navegar en ellas el Estado extranjero debe ser autorizado por el Estado Ribereño.</a:t>
            </a:r>
            <a:endParaRPr lang="es-CL" sz="1400" b="1" dirty="0">
              <a:solidFill>
                <a:schemeClr val="tx1"/>
              </a:solidFill>
              <a:latin typeface="Arial" panose="020B0604020202020204" pitchFamily="34" charset="0"/>
              <a:cs typeface="Arial" panose="020B0604020202020204" pitchFamily="34" charset="0"/>
            </a:endParaRPr>
          </a:p>
        </p:txBody>
      </p:sp>
      <p:sp>
        <p:nvSpPr>
          <p:cNvPr id="4" name="Marcador de contenido 3">
            <a:extLst>
              <a:ext uri="{FF2B5EF4-FFF2-40B4-BE49-F238E27FC236}">
                <a16:creationId xmlns:a16="http://schemas.microsoft.com/office/drawing/2014/main" id="{6AC2D5EF-7AF2-54E5-366F-CBCADE630458}"/>
              </a:ext>
            </a:extLst>
          </p:cNvPr>
          <p:cNvSpPr>
            <a:spLocks noGrp="1"/>
          </p:cNvSpPr>
          <p:nvPr>
            <p:ph sz="half" idx="4294967295"/>
          </p:nvPr>
        </p:nvSpPr>
        <p:spPr>
          <a:xfrm>
            <a:off x="7120224" y="1849870"/>
            <a:ext cx="4935537" cy="4022725"/>
          </a:xfrm>
          <a:ln/>
        </p:spPr>
        <p:style>
          <a:lnRef idx="1">
            <a:schemeClr val="dk1"/>
          </a:lnRef>
          <a:fillRef idx="2">
            <a:schemeClr val="dk1"/>
          </a:fillRef>
          <a:effectRef idx="1">
            <a:schemeClr val="dk1"/>
          </a:effectRef>
          <a:fontRef idx="minor">
            <a:schemeClr val="dk1"/>
          </a:fontRef>
        </p:style>
        <p:txBody>
          <a:bodyPr/>
          <a:lstStyle/>
          <a:p>
            <a:pPr algn="ctr"/>
            <a:r>
              <a:rPr lang="es-MX" b="1" u="sng" dirty="0">
                <a:solidFill>
                  <a:schemeClr val="tx1"/>
                </a:solidFill>
                <a:latin typeface="Arial" panose="020B0604020202020204" pitchFamily="34" charset="0"/>
                <a:cs typeface="Arial" panose="020B0604020202020204" pitchFamily="34" charset="0"/>
              </a:rPr>
              <a:t>MAR TERRITORIAL</a:t>
            </a:r>
          </a:p>
          <a:p>
            <a:pPr algn="just"/>
            <a:r>
              <a:rPr lang="es-MX" sz="1600" dirty="0">
                <a:solidFill>
                  <a:schemeClr val="tx1"/>
                </a:solidFill>
                <a:latin typeface="Arial" panose="020B0604020202020204" pitchFamily="34" charset="0"/>
                <a:cs typeface="Arial" panose="020B0604020202020204" pitchFamily="34" charset="0"/>
              </a:rPr>
              <a:t>Sobre el mar territorial el Estado tiene derechos de jurisdicción y soberanía</a:t>
            </a:r>
          </a:p>
          <a:p>
            <a:pPr algn="just"/>
            <a:r>
              <a:rPr lang="es-MX" sz="1600" b="1" dirty="0">
                <a:solidFill>
                  <a:schemeClr val="tx1"/>
                </a:solidFill>
                <a:latin typeface="Arial" panose="020B0604020202020204" pitchFamily="34" charset="0"/>
                <a:cs typeface="Arial" panose="020B0604020202020204" pitchFamily="34" charset="0"/>
              </a:rPr>
              <a:t>JURISDICCIÓN: </a:t>
            </a:r>
            <a:r>
              <a:rPr lang="es-MX" sz="1600" dirty="0">
                <a:solidFill>
                  <a:schemeClr val="tx1"/>
                </a:solidFill>
                <a:latin typeface="Arial" panose="020B0604020202020204" pitchFamily="34" charset="0"/>
                <a:cs typeface="Arial" panose="020B0604020202020204" pitchFamily="34" charset="0"/>
              </a:rPr>
              <a:t>Se relaciona con la facultad de los Estados para administrar recursos naturales existentes.</a:t>
            </a:r>
          </a:p>
          <a:p>
            <a:pPr algn="just"/>
            <a:r>
              <a:rPr lang="es-MX" sz="1600" b="1" dirty="0">
                <a:solidFill>
                  <a:schemeClr val="tx1"/>
                </a:solidFill>
                <a:latin typeface="Arial" panose="020B0604020202020204" pitchFamily="34" charset="0"/>
                <a:cs typeface="Arial" panose="020B0604020202020204" pitchFamily="34" charset="0"/>
              </a:rPr>
              <a:t>SOBERANÍA:</a:t>
            </a:r>
            <a:r>
              <a:rPr lang="es-MX" sz="1600" dirty="0">
                <a:solidFill>
                  <a:schemeClr val="tx1"/>
                </a:solidFill>
                <a:latin typeface="Arial" panose="020B0604020202020204" pitchFamily="34" charset="0"/>
                <a:cs typeface="Arial" panose="020B0604020202020204" pitchFamily="34" charset="0"/>
              </a:rPr>
              <a:t> El </a:t>
            </a:r>
            <a:r>
              <a:rPr lang="es-MX" sz="1600" dirty="0" err="1">
                <a:solidFill>
                  <a:schemeClr val="tx1"/>
                </a:solidFill>
                <a:latin typeface="Arial" panose="020B0604020202020204" pitchFamily="34" charset="0"/>
                <a:cs typeface="Arial" panose="020B0604020202020204" pitchFamily="34" charset="0"/>
              </a:rPr>
              <a:t>E°</a:t>
            </a:r>
            <a:r>
              <a:rPr lang="es-MX" sz="1600" dirty="0">
                <a:solidFill>
                  <a:schemeClr val="tx1"/>
                </a:solidFill>
                <a:latin typeface="Arial" panose="020B0604020202020204" pitchFamily="34" charset="0"/>
                <a:cs typeface="Arial" panose="020B0604020202020204" pitchFamily="34" charset="0"/>
              </a:rPr>
              <a:t> es soberano respecto del espacio aéreo, suelo y subsuelo, por tanto posee:</a:t>
            </a:r>
          </a:p>
          <a:p>
            <a:pPr algn="just">
              <a:buFont typeface="Wingdings" panose="05000000000000000000" pitchFamily="2" charset="2"/>
              <a:buChar char="q"/>
            </a:pPr>
            <a:r>
              <a:rPr lang="es-MX" sz="1600" dirty="0">
                <a:solidFill>
                  <a:schemeClr val="tx1"/>
                </a:solidFill>
                <a:latin typeface="Arial" panose="020B0604020202020204" pitchFamily="34" charset="0"/>
                <a:cs typeface="Arial" panose="020B0604020202020204" pitchFamily="34" charset="0"/>
              </a:rPr>
              <a:t>Derecho exclusivos de pesca y explotación del fondo del mar y subsuelo del mar territorial.</a:t>
            </a:r>
          </a:p>
          <a:p>
            <a:pPr algn="just">
              <a:buFont typeface="Wingdings" panose="05000000000000000000" pitchFamily="2" charset="2"/>
              <a:buChar char="q"/>
            </a:pPr>
            <a:r>
              <a:rPr lang="es-MX" sz="1600" dirty="0">
                <a:solidFill>
                  <a:schemeClr val="tx1"/>
                </a:solidFill>
                <a:latin typeface="Arial" panose="020B0604020202020204" pitchFamily="34" charset="0"/>
                <a:cs typeface="Arial" panose="020B0604020202020204" pitchFamily="34" charset="0"/>
              </a:rPr>
              <a:t> Derechos exclusivos sobre su espacio aéreo.</a:t>
            </a:r>
          </a:p>
          <a:p>
            <a:pPr algn="just">
              <a:buFont typeface="Wingdings" panose="05000000000000000000" pitchFamily="2" charset="2"/>
              <a:buChar char="q"/>
            </a:pPr>
            <a:r>
              <a:rPr lang="es-MX" sz="1600" dirty="0">
                <a:solidFill>
                  <a:schemeClr val="tx1"/>
                </a:solidFill>
                <a:latin typeface="Arial" panose="020B0604020202020204" pitchFamily="34" charset="0"/>
                <a:cs typeface="Arial" panose="020B0604020202020204" pitchFamily="34" charset="0"/>
              </a:rPr>
              <a:t> Derecho exclusivo de cabotaje.</a:t>
            </a:r>
          </a:p>
          <a:p>
            <a:pPr algn="just">
              <a:buFont typeface="Wingdings" panose="05000000000000000000" pitchFamily="2" charset="2"/>
              <a:buChar char="q"/>
            </a:pPr>
            <a:endParaRPr lang="es-MX" sz="16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396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a:extLst>
              <a:ext uri="{FF2B5EF4-FFF2-40B4-BE49-F238E27FC236}">
                <a16:creationId xmlns:a16="http://schemas.microsoft.com/office/drawing/2014/main" id="{B798E852-9603-DBBD-91EE-4CDC7FD040E4}"/>
              </a:ext>
            </a:extLst>
          </p:cNvPr>
          <p:cNvGraphicFramePr/>
          <p:nvPr>
            <p:extLst>
              <p:ext uri="{D42A27DB-BD31-4B8C-83A1-F6EECF244321}">
                <p14:modId xmlns:p14="http://schemas.microsoft.com/office/powerpoint/2010/main" val="946549556"/>
              </p:ext>
            </p:extLst>
          </p:nvPr>
        </p:nvGraphicFramePr>
        <p:xfrm>
          <a:off x="136984" y="13855"/>
          <a:ext cx="11914856" cy="62373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6042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D1FC4440-C914-C3C8-2C5F-7A3E9711CADD}"/>
              </a:ext>
            </a:extLst>
          </p:cNvPr>
          <p:cNvGraphicFramePr/>
          <p:nvPr>
            <p:extLst>
              <p:ext uri="{D42A27DB-BD31-4B8C-83A1-F6EECF244321}">
                <p14:modId xmlns:p14="http://schemas.microsoft.com/office/powerpoint/2010/main" val="555576441"/>
              </p:ext>
            </p:extLst>
          </p:nvPr>
        </p:nvGraphicFramePr>
        <p:xfrm>
          <a:off x="333772" y="260648"/>
          <a:ext cx="11521280"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5219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073CB92B-0582-BAB8-4E19-984F5FB65630}"/>
              </a:ext>
            </a:extLst>
          </p:cNvPr>
          <p:cNvGraphicFramePr/>
          <p:nvPr>
            <p:extLst>
              <p:ext uri="{D42A27DB-BD31-4B8C-83A1-F6EECF244321}">
                <p14:modId xmlns:p14="http://schemas.microsoft.com/office/powerpoint/2010/main" val="2556207345"/>
              </p:ext>
            </p:extLst>
          </p:nvPr>
        </p:nvGraphicFramePr>
        <p:xfrm>
          <a:off x="379513" y="116632"/>
          <a:ext cx="11809312" cy="62200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320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C63171E4-7C01-D673-3F10-CA4C632DA73B}"/>
              </a:ext>
            </a:extLst>
          </p:cNvPr>
          <p:cNvGraphicFramePr/>
          <p:nvPr>
            <p:extLst>
              <p:ext uri="{D42A27DB-BD31-4B8C-83A1-F6EECF244321}">
                <p14:modId xmlns:p14="http://schemas.microsoft.com/office/powerpoint/2010/main" val="299223118"/>
              </p:ext>
            </p:extLst>
          </p:nvPr>
        </p:nvGraphicFramePr>
        <p:xfrm>
          <a:off x="261764" y="476672"/>
          <a:ext cx="11449272"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7840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C63171E4-7C01-D673-3F10-CA4C632DA73B}"/>
              </a:ext>
            </a:extLst>
          </p:cNvPr>
          <p:cNvGraphicFramePr/>
          <p:nvPr>
            <p:extLst>
              <p:ext uri="{D42A27DB-BD31-4B8C-83A1-F6EECF244321}">
                <p14:modId xmlns:p14="http://schemas.microsoft.com/office/powerpoint/2010/main" val="1888572466"/>
              </p:ext>
            </p:extLst>
          </p:nvPr>
        </p:nvGraphicFramePr>
        <p:xfrm>
          <a:off x="261764" y="260648"/>
          <a:ext cx="11449272" cy="5633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4438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30E0646C-6793-5483-C933-DDDDA5DDE3B3}"/>
              </a:ext>
            </a:extLst>
          </p:cNvPr>
          <p:cNvGraphicFramePr/>
          <p:nvPr>
            <p:extLst>
              <p:ext uri="{D42A27DB-BD31-4B8C-83A1-F6EECF244321}">
                <p14:modId xmlns:p14="http://schemas.microsoft.com/office/powerpoint/2010/main" val="454503346"/>
              </p:ext>
            </p:extLst>
          </p:nvPr>
        </p:nvGraphicFramePr>
        <p:xfrm>
          <a:off x="117748" y="0"/>
          <a:ext cx="12071077" cy="62373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4986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esentación: Escuadra Nacional, Armada de Chile, 200 años de historia |  Revista de Mar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93"/>
            <a:ext cx="12281535" cy="637184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3882651" y="5788115"/>
            <a:ext cx="4516232" cy="584623"/>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s-MX" sz="3199" dirty="0">
                <a:latin typeface="Arial" panose="020B0604020202020204" pitchFamily="34" charset="0"/>
                <a:cs typeface="Arial" panose="020B0604020202020204" pitchFamily="34" charset="0"/>
              </a:rPr>
              <a:t>BUQUES DE GUERRA</a:t>
            </a:r>
            <a:endParaRPr lang="en-US" sz="31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5564518"/>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20032" y="437508"/>
            <a:ext cx="5184799" cy="892320"/>
          </a:xfrm>
          <a:prstGeom prst="rect">
            <a:avLst/>
          </a:prstGeom>
          <a:noFill/>
        </p:spPr>
        <p:txBody>
          <a:bodyPr wrap="square" rtlCol="0">
            <a:spAutoFit/>
          </a:bodyPr>
          <a:lstStyle/>
          <a:p>
            <a:pPr algn="ctr"/>
            <a:r>
              <a:rPr lang="es-MX" sz="2799" dirty="0">
                <a:latin typeface="Arial" panose="020B0604020202020204" pitchFamily="34" charset="0"/>
                <a:cs typeface="Arial" panose="020B0604020202020204" pitchFamily="34" charset="0"/>
              </a:rPr>
              <a:t>CONCEPTO</a:t>
            </a:r>
          </a:p>
          <a:p>
            <a:pPr algn="ctr"/>
            <a:r>
              <a:rPr lang="es-MX" sz="2399" dirty="0">
                <a:latin typeface="Arial" panose="020B0604020202020204" pitchFamily="34" charset="0"/>
                <a:cs typeface="Arial" panose="020B0604020202020204" pitchFamily="34" charset="0"/>
              </a:rPr>
              <a:t>(Art. 29 CONVEMAR)</a:t>
            </a:r>
          </a:p>
        </p:txBody>
      </p:sp>
      <p:sp>
        <p:nvSpPr>
          <p:cNvPr id="3" name="Rectángulo 2"/>
          <p:cNvSpPr/>
          <p:nvPr/>
        </p:nvSpPr>
        <p:spPr>
          <a:xfrm>
            <a:off x="998302" y="1769436"/>
            <a:ext cx="10192221" cy="3538508"/>
          </a:xfrm>
          <a:prstGeom prst="rect">
            <a:avLst/>
          </a:prstGeom>
        </p:spPr>
        <p:txBody>
          <a:bodyPr wrap="square">
            <a:spAutoFit/>
          </a:bodyPr>
          <a:lstStyle/>
          <a:p>
            <a:pPr algn="just"/>
            <a:r>
              <a:rPr lang="es-MX" sz="2799" dirty="0">
                <a:latin typeface="Arial" panose="020B0604020202020204" pitchFamily="34" charset="0"/>
                <a:cs typeface="Arial" panose="020B0604020202020204" pitchFamily="34" charset="0"/>
              </a:rPr>
              <a:t>“Para los efectos de esta Convención, se entiende por “buques de guerra” todo buque perteneciente a las fuerzas armadas de un Estado que lleve los signos exteriores distintivos de los buques de guerra de su nacionalidad, que se encuentre bajo el mando de un oficial debidamente designado por el gobierno de ese Estado cuyo nombre aparezca en el correspondiente escalafón de oficiales o su equivalente, y cuya dotación esté sometida a la disciplina de las fuerzas armadas regulares”.</a:t>
            </a:r>
            <a:endParaRPr lang="en-US" sz="27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060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15369" y="628526"/>
            <a:ext cx="6071672" cy="523084"/>
          </a:xfrm>
          <a:prstGeom prst="rect">
            <a:avLst/>
          </a:prstGeom>
          <a:noFill/>
        </p:spPr>
        <p:txBody>
          <a:bodyPr wrap="square" rtlCol="0">
            <a:spAutoFit/>
          </a:bodyPr>
          <a:lstStyle/>
          <a:p>
            <a:pPr algn="ctr"/>
            <a:r>
              <a:rPr lang="es-MX" sz="2799" dirty="0">
                <a:latin typeface="Arial" panose="020B0604020202020204" pitchFamily="34" charset="0"/>
                <a:cs typeface="Arial" panose="020B0604020202020204" pitchFamily="34" charset="0"/>
              </a:rPr>
              <a:t>REQUISITOS</a:t>
            </a:r>
            <a:endParaRPr lang="en-US" sz="2799" dirty="0">
              <a:latin typeface="Arial" panose="020B0604020202020204" pitchFamily="34" charset="0"/>
              <a:cs typeface="Arial" panose="020B0604020202020204" pitchFamily="34" charset="0"/>
            </a:endParaRPr>
          </a:p>
        </p:txBody>
      </p:sp>
      <p:sp>
        <p:nvSpPr>
          <p:cNvPr id="3" name="CuadroTexto 2"/>
          <p:cNvSpPr txBox="1"/>
          <p:nvPr/>
        </p:nvSpPr>
        <p:spPr>
          <a:xfrm>
            <a:off x="1187045" y="1433535"/>
            <a:ext cx="9728320" cy="4092362"/>
          </a:xfrm>
          <a:prstGeom prst="rect">
            <a:avLst/>
          </a:prstGeom>
          <a:noFill/>
        </p:spPr>
        <p:txBody>
          <a:bodyPr wrap="square" rtlCol="0">
            <a:spAutoFit/>
          </a:bodyPr>
          <a:lstStyle/>
          <a:p>
            <a:pPr marL="457063" indent="-457063" algn="just">
              <a:buFont typeface="+mj-lt"/>
              <a:buAutoNum type="arabicPeriod"/>
            </a:pPr>
            <a:r>
              <a:rPr lang="es-MX" sz="1999" dirty="0">
                <a:latin typeface="Arial" panose="020B0604020202020204" pitchFamily="34" charset="0"/>
                <a:cs typeface="Arial" panose="020B0604020202020204" pitchFamily="34" charset="0"/>
              </a:rPr>
              <a:t>Pertenecer a las F.F.A.A. de un Estado.</a:t>
            </a:r>
          </a:p>
          <a:p>
            <a:pPr marL="457063" indent="-457063" algn="just">
              <a:buFont typeface="+mj-lt"/>
              <a:buAutoNum type="arabicPeriod"/>
            </a:pPr>
            <a:r>
              <a:rPr lang="es-MX" sz="1999" dirty="0">
                <a:latin typeface="Arial" panose="020B0604020202020204" pitchFamily="34" charset="0"/>
                <a:cs typeface="Arial" panose="020B0604020202020204" pitchFamily="34" charset="0"/>
              </a:rPr>
              <a:t>Llevar los signos exteriores distintivos de los buques de guerra de su nacionalidad.</a:t>
            </a:r>
          </a:p>
          <a:p>
            <a:pPr marL="457063" indent="-457063" algn="just">
              <a:buFont typeface="+mj-lt"/>
              <a:buAutoNum type="arabicPeriod"/>
            </a:pPr>
            <a:r>
              <a:rPr lang="es-MX" sz="1999" dirty="0">
                <a:latin typeface="Arial" panose="020B0604020202020204" pitchFamily="34" charset="0"/>
                <a:cs typeface="Arial" panose="020B0604020202020204" pitchFamily="34" charset="0"/>
              </a:rPr>
              <a:t>Estar al mando de un oficial designado por el Gobierno de ese Estado.</a:t>
            </a:r>
          </a:p>
          <a:p>
            <a:pPr marL="457063" indent="-457063" algn="just">
              <a:buFont typeface="+mj-lt"/>
              <a:buAutoNum type="arabicPeriod"/>
            </a:pPr>
            <a:r>
              <a:rPr lang="es-MX" sz="1999" dirty="0">
                <a:latin typeface="Arial" panose="020B0604020202020204" pitchFamily="34" charset="0"/>
                <a:cs typeface="Arial" panose="020B0604020202020204" pitchFamily="34" charset="0"/>
              </a:rPr>
              <a:t>Su nombre aparece en el escalafón de oficiales o equivalente. </a:t>
            </a:r>
          </a:p>
          <a:p>
            <a:pPr marL="457063" indent="-457063" algn="just">
              <a:buFont typeface="+mj-lt"/>
              <a:buAutoNum type="arabicPeriod"/>
            </a:pPr>
            <a:r>
              <a:rPr lang="es-MX" sz="1999" dirty="0">
                <a:latin typeface="Arial" panose="020B0604020202020204" pitchFamily="34" charset="0"/>
                <a:cs typeface="Arial" panose="020B0604020202020204" pitchFamily="34" charset="0"/>
              </a:rPr>
              <a:t>Su dotación se somete a la disciplina de las FFAA.</a:t>
            </a:r>
          </a:p>
          <a:p>
            <a:endParaRPr lang="es-MX" sz="1999" dirty="0">
              <a:latin typeface="Arial" panose="020B0604020202020204" pitchFamily="34" charset="0"/>
              <a:cs typeface="Arial" panose="020B0604020202020204" pitchFamily="34" charset="0"/>
            </a:endParaRPr>
          </a:p>
          <a:p>
            <a:pPr marL="342797" indent="-342797" algn="just">
              <a:buFont typeface="Wingdings" panose="05000000000000000000" pitchFamily="2" charset="2"/>
              <a:buChar char="§"/>
            </a:pPr>
            <a:r>
              <a:rPr lang="es-MX" sz="1999" dirty="0">
                <a:latin typeface="Arial" panose="020B0604020202020204" pitchFamily="34" charset="0"/>
                <a:cs typeface="Arial" panose="020B0604020202020204" pitchFamily="34" charset="0"/>
              </a:rPr>
              <a:t>Si falta uno de estos requisitos no estamos frente a un buque de guerra según la CONVEMAR.</a:t>
            </a:r>
          </a:p>
          <a:p>
            <a:pPr marL="342797" indent="-342797" algn="just">
              <a:buFont typeface="Wingdings" panose="05000000000000000000" pitchFamily="2" charset="2"/>
              <a:buChar char="§"/>
            </a:pPr>
            <a:endParaRPr lang="es-MX" sz="1999" dirty="0">
              <a:latin typeface="Arial" panose="020B0604020202020204" pitchFamily="34" charset="0"/>
              <a:cs typeface="Arial" panose="020B0604020202020204" pitchFamily="34" charset="0"/>
            </a:endParaRPr>
          </a:p>
          <a:p>
            <a:pPr marL="342797" indent="-342797" algn="just">
              <a:buFont typeface="Wingdings" panose="05000000000000000000" pitchFamily="2" charset="2"/>
              <a:buChar char="§"/>
            </a:pPr>
            <a:r>
              <a:rPr lang="es-MX" sz="1999" dirty="0">
                <a:latin typeface="Arial" panose="020B0604020202020204" pitchFamily="34" charset="0"/>
                <a:cs typeface="Arial" panose="020B0604020202020204" pitchFamily="34" charset="0"/>
              </a:rPr>
              <a:t>Si cumple con los requisitos es importante por las inmunidades y actividades que desarrolla. Son los únicos que desarrollan operaciones militares y de guerra marítima.</a:t>
            </a:r>
            <a:endParaRPr lang="en-US" sz="19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2376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469601" y="273776"/>
            <a:ext cx="6781172" cy="523084"/>
          </a:xfrm>
          <a:prstGeom prst="rect">
            <a:avLst/>
          </a:prstGeom>
          <a:noFill/>
        </p:spPr>
        <p:txBody>
          <a:bodyPr wrap="square" rtlCol="0">
            <a:spAutoFit/>
          </a:bodyPr>
          <a:lstStyle/>
          <a:p>
            <a:pPr algn="ctr"/>
            <a:r>
              <a:rPr lang="es-MX" sz="2799" dirty="0">
                <a:latin typeface="Arial" panose="020B0604020202020204" pitchFamily="34" charset="0"/>
                <a:cs typeface="Arial" panose="020B0604020202020204" pitchFamily="34" charset="0"/>
              </a:rPr>
              <a:t>CLASIFICACIÓN BUQUES DE GUERRA </a:t>
            </a:r>
            <a:endParaRPr lang="en-US" sz="2799" dirty="0">
              <a:latin typeface="Arial" panose="020B0604020202020204" pitchFamily="34" charset="0"/>
              <a:cs typeface="Arial" panose="020B0604020202020204" pitchFamily="34" charset="0"/>
            </a:endParaRPr>
          </a:p>
        </p:txBody>
      </p:sp>
      <p:sp>
        <p:nvSpPr>
          <p:cNvPr id="3" name="CuadroTexto 2"/>
          <p:cNvSpPr txBox="1"/>
          <p:nvPr/>
        </p:nvSpPr>
        <p:spPr>
          <a:xfrm>
            <a:off x="477546" y="796860"/>
            <a:ext cx="10901722" cy="4200056"/>
          </a:xfrm>
          <a:prstGeom prst="rect">
            <a:avLst/>
          </a:prstGeom>
          <a:noFill/>
        </p:spPr>
        <p:txBody>
          <a:bodyPr wrap="square" rtlCol="0">
            <a:spAutoFit/>
          </a:bodyPr>
          <a:lstStyle/>
          <a:p>
            <a:pPr marL="342797" indent="-342797">
              <a:buFont typeface="+mj-lt"/>
              <a:buAutoNum type="arabicPeriod"/>
            </a:pPr>
            <a:r>
              <a:rPr lang="es-MX" sz="1899" b="1" dirty="0">
                <a:latin typeface="Arial" panose="020B0604020202020204" pitchFamily="34" charset="0"/>
                <a:cs typeface="Arial" panose="020B0604020202020204" pitchFamily="34" charset="0"/>
              </a:rPr>
              <a:t>Buques de combate: </a:t>
            </a:r>
            <a:r>
              <a:rPr lang="es-MX" sz="1899" dirty="0">
                <a:latin typeface="Arial" panose="020B0604020202020204" pitchFamily="34" charset="0"/>
                <a:cs typeface="Arial" panose="020B0604020202020204" pitchFamily="34" charset="0"/>
              </a:rPr>
              <a:t>Portaviones, cruceros, destructores, submarinos, lanchas </a:t>
            </a:r>
            <a:r>
              <a:rPr lang="es-MX" sz="1899" dirty="0" err="1">
                <a:latin typeface="Arial" panose="020B0604020202020204" pitchFamily="34" charset="0"/>
                <a:cs typeface="Arial" panose="020B0604020202020204" pitchFamily="34" charset="0"/>
              </a:rPr>
              <a:t>misileras</a:t>
            </a:r>
            <a:r>
              <a:rPr lang="es-MX" sz="1899" dirty="0">
                <a:latin typeface="Arial" panose="020B0604020202020204" pitchFamily="34" charset="0"/>
                <a:cs typeface="Arial" panose="020B0604020202020204" pitchFamily="34" charset="0"/>
              </a:rPr>
              <a:t>, entre otras  </a:t>
            </a:r>
          </a:p>
          <a:p>
            <a:pPr marL="342797" indent="-342797">
              <a:buFont typeface="+mj-lt"/>
              <a:buAutoNum type="arabicPeriod"/>
            </a:pPr>
            <a:endParaRPr lang="es-MX" sz="1899" dirty="0">
              <a:latin typeface="Arial" panose="020B0604020202020204" pitchFamily="34" charset="0"/>
              <a:cs typeface="Arial" panose="020B0604020202020204" pitchFamily="34" charset="0"/>
            </a:endParaRPr>
          </a:p>
          <a:p>
            <a:pPr marL="342797" indent="-342797">
              <a:buFont typeface="+mj-lt"/>
              <a:buAutoNum type="arabicPeriod"/>
            </a:pPr>
            <a:r>
              <a:rPr lang="es-MX" sz="1899" b="1" dirty="0">
                <a:latin typeface="Arial" panose="020B0604020202020204" pitchFamily="34" charset="0"/>
                <a:cs typeface="Arial" panose="020B0604020202020204" pitchFamily="34" charset="0"/>
              </a:rPr>
              <a:t>Buque de apoyo</a:t>
            </a:r>
            <a:r>
              <a:rPr lang="es-MX" sz="1899" dirty="0">
                <a:latin typeface="Arial" panose="020B0604020202020204" pitchFamily="34" charset="0"/>
                <a:cs typeface="Arial" panose="020B0604020202020204" pitchFamily="34" charset="0"/>
              </a:rPr>
              <a:t>: Presta apoyo  de combate o logístico a las fuerzas de combate. (</a:t>
            </a:r>
            <a:r>
              <a:rPr lang="es-MX" sz="1899" dirty="0" err="1">
                <a:latin typeface="Arial" panose="020B0604020202020204" pitchFamily="34" charset="0"/>
                <a:cs typeface="Arial" panose="020B0604020202020204" pitchFamily="34" charset="0"/>
              </a:rPr>
              <a:t>Ej</a:t>
            </a:r>
            <a:r>
              <a:rPr lang="es-MX" sz="1899" dirty="0">
                <a:latin typeface="Arial" panose="020B0604020202020204" pitchFamily="34" charset="0"/>
                <a:cs typeface="Arial" panose="020B0604020202020204" pitchFamily="34" charset="0"/>
              </a:rPr>
              <a:t>: barcazas, petroleros, buques hospitales).</a:t>
            </a:r>
          </a:p>
          <a:p>
            <a:endParaRPr lang="es-MX" sz="1899" dirty="0">
              <a:latin typeface="Arial" panose="020B0604020202020204" pitchFamily="34" charset="0"/>
              <a:cs typeface="Arial" panose="020B0604020202020204" pitchFamily="34" charset="0"/>
            </a:endParaRPr>
          </a:p>
          <a:p>
            <a:pPr marL="633223" indent="-279316">
              <a:buFont typeface="Wingdings" panose="05000000000000000000" pitchFamily="2" charset="2"/>
              <a:buChar char="§"/>
            </a:pPr>
            <a:r>
              <a:rPr lang="es-MX" sz="1899" b="1" dirty="0">
                <a:latin typeface="Arial" panose="020B0604020202020204" pitchFamily="34" charset="0"/>
                <a:cs typeface="Arial" panose="020B0604020202020204" pitchFamily="34" charset="0"/>
              </a:rPr>
              <a:t>Chile: </a:t>
            </a:r>
            <a:r>
              <a:rPr lang="es-MX" sz="1899" dirty="0">
                <a:latin typeface="Arial" panose="020B0604020202020204" pitchFamily="34" charset="0"/>
                <a:cs typeface="Arial" panose="020B0604020202020204" pitchFamily="34" charset="0"/>
              </a:rPr>
              <a:t>Petrolero: Araucano y Montt. Barcaza: Chacabuco y Rancagua</a:t>
            </a:r>
          </a:p>
          <a:p>
            <a:r>
              <a:rPr lang="es-MX" sz="1899" dirty="0">
                <a:latin typeface="Arial" panose="020B0604020202020204" pitchFamily="34" charset="0"/>
                <a:cs typeface="Arial" panose="020B0604020202020204" pitchFamily="34" charset="0"/>
              </a:rPr>
              <a:t>	</a:t>
            </a:r>
          </a:p>
          <a:p>
            <a:r>
              <a:rPr lang="es-MX" sz="1899" dirty="0">
                <a:latin typeface="Arial" panose="020B0604020202020204" pitchFamily="34" charset="0"/>
                <a:cs typeface="Arial" panose="020B0604020202020204" pitchFamily="34" charset="0"/>
              </a:rPr>
              <a:t>3. </a:t>
            </a:r>
            <a:r>
              <a:rPr lang="es-MX" sz="1899" b="1" dirty="0">
                <a:latin typeface="Arial" panose="020B0604020202020204" pitchFamily="34" charset="0"/>
                <a:cs typeface="Arial" panose="020B0604020202020204" pitchFamily="34" charset="0"/>
              </a:rPr>
              <a:t>Buques Auxiliares</a:t>
            </a:r>
            <a:r>
              <a:rPr lang="es-MX" sz="1899" dirty="0">
                <a:latin typeface="Arial" panose="020B0604020202020204" pitchFamily="34" charset="0"/>
                <a:cs typeface="Arial" panose="020B0604020202020204" pitchFamily="34" charset="0"/>
              </a:rPr>
              <a:t>: Colaboración a las tareas que realiza la Armada</a:t>
            </a:r>
          </a:p>
          <a:p>
            <a:endParaRPr lang="es-MX" sz="1899" dirty="0">
              <a:latin typeface="Arial" panose="020B0604020202020204" pitchFamily="34" charset="0"/>
              <a:cs typeface="Arial" panose="020B0604020202020204" pitchFamily="34" charset="0"/>
            </a:endParaRPr>
          </a:p>
          <a:p>
            <a:pPr marL="633223" indent="-368190">
              <a:buFont typeface="Wingdings" panose="05000000000000000000" pitchFamily="2" charset="2"/>
              <a:buChar char="§"/>
            </a:pPr>
            <a:r>
              <a:rPr lang="es-MX" sz="1899" b="1" dirty="0">
                <a:latin typeface="Arial" panose="020B0604020202020204" pitchFamily="34" charset="0"/>
                <a:cs typeface="Arial" panose="020B0604020202020204" pitchFamily="34" charset="0"/>
              </a:rPr>
              <a:t>Chile: </a:t>
            </a:r>
            <a:r>
              <a:rPr lang="es-MX" sz="1899" dirty="0">
                <a:latin typeface="Arial" panose="020B0604020202020204" pitchFamily="34" charset="0"/>
                <a:cs typeface="Arial" panose="020B0604020202020204" pitchFamily="34" charset="0"/>
              </a:rPr>
              <a:t>Buque científico: Cabo de Hornos. Remolcador: Janequeo. </a:t>
            </a:r>
          </a:p>
          <a:p>
            <a:endParaRPr lang="es-MX" sz="1899" dirty="0">
              <a:latin typeface="Arial" panose="020B0604020202020204" pitchFamily="34" charset="0"/>
              <a:cs typeface="Arial" panose="020B0604020202020204" pitchFamily="34" charset="0"/>
            </a:endParaRPr>
          </a:p>
          <a:p>
            <a:r>
              <a:rPr lang="es-MX" sz="1899" dirty="0">
                <a:latin typeface="Arial" panose="020B0604020202020204" pitchFamily="34" charset="0"/>
                <a:cs typeface="Arial" panose="020B0604020202020204" pitchFamily="34" charset="0"/>
              </a:rPr>
              <a:t>4</a:t>
            </a:r>
            <a:r>
              <a:rPr lang="es-MX" sz="1899" b="1" dirty="0">
                <a:latin typeface="Arial" panose="020B0604020202020204" pitchFamily="34" charset="0"/>
                <a:cs typeface="Arial" panose="020B0604020202020204" pitchFamily="34" charset="0"/>
              </a:rPr>
              <a:t>. Artefactos Navales</a:t>
            </a:r>
            <a:r>
              <a:rPr lang="es-MX" sz="1899" dirty="0">
                <a:latin typeface="Arial" panose="020B0604020202020204" pitchFamily="34" charset="0"/>
                <a:cs typeface="Arial" panose="020B0604020202020204" pitchFamily="34" charset="0"/>
              </a:rPr>
              <a:t>: Artefactos flotantes, sin propulsión propia (</a:t>
            </a:r>
            <a:r>
              <a:rPr lang="es-MX" sz="1899" dirty="0" err="1">
                <a:latin typeface="Arial" panose="020B0604020202020204" pitchFamily="34" charset="0"/>
                <a:cs typeface="Arial" panose="020B0604020202020204" pitchFamily="34" charset="0"/>
              </a:rPr>
              <a:t>Ej</a:t>
            </a:r>
            <a:r>
              <a:rPr lang="es-MX" sz="1899" dirty="0">
                <a:latin typeface="Arial" panose="020B0604020202020204" pitchFamily="34" charset="0"/>
                <a:cs typeface="Arial" panose="020B0604020202020204" pitchFamily="34" charset="0"/>
              </a:rPr>
              <a:t>: Diques, grúas pontones)</a:t>
            </a:r>
          </a:p>
          <a:p>
            <a:endParaRPr lang="en-US" sz="19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3603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372392" y="548680"/>
            <a:ext cx="5444040" cy="461545"/>
          </a:xfrm>
          <a:prstGeom prst="rect">
            <a:avLst/>
          </a:prstGeom>
          <a:noFill/>
        </p:spPr>
        <p:txBody>
          <a:bodyPr wrap="square" rtlCol="0">
            <a:spAutoFit/>
          </a:bodyPr>
          <a:lstStyle/>
          <a:p>
            <a:r>
              <a:rPr lang="es-MX" sz="2399" b="1" dirty="0">
                <a:latin typeface="Arial" panose="020B0604020202020204" pitchFamily="34" charset="0"/>
                <a:cs typeface="Arial" panose="020B0604020202020204" pitchFamily="34" charset="0"/>
              </a:rPr>
              <a:t>ROL DE LOS BUQUES DE GUERRA</a:t>
            </a:r>
            <a:endParaRPr lang="en-US" sz="2399" b="1" dirty="0">
              <a:latin typeface="Arial" panose="020B0604020202020204" pitchFamily="34" charset="0"/>
              <a:cs typeface="Arial" panose="020B0604020202020204" pitchFamily="34" charset="0"/>
            </a:endParaRPr>
          </a:p>
        </p:txBody>
      </p:sp>
      <p:sp>
        <p:nvSpPr>
          <p:cNvPr id="3" name="CuadroTexto 2"/>
          <p:cNvSpPr txBox="1"/>
          <p:nvPr/>
        </p:nvSpPr>
        <p:spPr>
          <a:xfrm>
            <a:off x="886874" y="1378958"/>
            <a:ext cx="10895656" cy="4369289"/>
          </a:xfrm>
          <a:prstGeom prst="rect">
            <a:avLst/>
          </a:prstGeom>
          <a:noFill/>
        </p:spPr>
        <p:txBody>
          <a:bodyPr wrap="square" rtlCol="0">
            <a:spAutoFit/>
          </a:bodyPr>
          <a:lstStyle/>
          <a:p>
            <a:pPr marL="342797" indent="-342797" algn="just">
              <a:buFont typeface="+mj-lt"/>
              <a:buAutoNum type="arabicPeriod"/>
            </a:pPr>
            <a:r>
              <a:rPr lang="es-MX" sz="1999" dirty="0">
                <a:latin typeface="Arial" panose="020B0604020202020204" pitchFamily="34" charset="0"/>
                <a:cs typeface="Arial" panose="020B0604020202020204" pitchFamily="34" charset="0"/>
              </a:rPr>
              <a:t>Derecho de visita (Art. 110 CONVEMAR).</a:t>
            </a:r>
          </a:p>
          <a:p>
            <a:pPr marL="342797" indent="-342797" algn="just">
              <a:buFont typeface="+mj-lt"/>
              <a:buAutoNum type="arabicPeriod"/>
            </a:pPr>
            <a:endParaRPr lang="es-MX" sz="1999" dirty="0">
              <a:latin typeface="Arial" panose="020B0604020202020204" pitchFamily="34" charset="0"/>
              <a:cs typeface="Arial" panose="020B0604020202020204" pitchFamily="34" charset="0"/>
            </a:endParaRPr>
          </a:p>
          <a:p>
            <a:pPr marL="342797" indent="-342797" algn="just">
              <a:buFont typeface="+mj-lt"/>
              <a:buAutoNum type="arabicPeriod"/>
            </a:pPr>
            <a:r>
              <a:rPr lang="es-MX" sz="1999" dirty="0">
                <a:latin typeface="Arial" panose="020B0604020202020204" pitchFamily="34" charset="0"/>
                <a:cs typeface="Arial" panose="020B0604020202020204" pitchFamily="34" charset="0"/>
              </a:rPr>
              <a:t>Derecho de persecución (Art. 111, N°5 CONVEMAR).</a:t>
            </a:r>
          </a:p>
          <a:p>
            <a:pPr marL="342797" indent="-342797" algn="just">
              <a:buFont typeface="+mj-lt"/>
              <a:buAutoNum type="arabicPeriod"/>
            </a:pPr>
            <a:endParaRPr lang="es-MX" sz="1999" dirty="0">
              <a:latin typeface="Arial" panose="020B0604020202020204" pitchFamily="34" charset="0"/>
              <a:cs typeface="Arial" panose="020B0604020202020204" pitchFamily="34" charset="0"/>
            </a:endParaRPr>
          </a:p>
          <a:p>
            <a:pPr marL="342797" indent="-342797" algn="just">
              <a:buFont typeface="+mj-lt"/>
              <a:buAutoNum type="arabicPeriod"/>
            </a:pPr>
            <a:r>
              <a:rPr lang="es-MX" sz="1999" dirty="0">
                <a:latin typeface="Arial" panose="020B0604020202020204" pitchFamily="34" charset="0"/>
                <a:cs typeface="Arial" panose="020B0604020202020204" pitchFamily="34" charset="0"/>
              </a:rPr>
              <a:t>Apresamiento buques piratas. (Art. 105 y 107 CONVEMAR)</a:t>
            </a:r>
          </a:p>
          <a:p>
            <a:pPr marL="342797" indent="-342797" algn="just">
              <a:buFont typeface="+mj-lt"/>
              <a:buAutoNum type="arabicPeriod"/>
            </a:pPr>
            <a:endParaRPr lang="es-MX" sz="1999" dirty="0">
              <a:latin typeface="Arial" panose="020B0604020202020204" pitchFamily="34" charset="0"/>
              <a:cs typeface="Arial" panose="020B0604020202020204" pitchFamily="34" charset="0"/>
            </a:endParaRPr>
          </a:p>
          <a:p>
            <a:pPr marL="342797" indent="-342797" algn="just">
              <a:buFont typeface="+mj-lt"/>
              <a:buAutoNum type="arabicPeriod"/>
            </a:pPr>
            <a:r>
              <a:rPr lang="es-MX" sz="1999" dirty="0">
                <a:latin typeface="Arial" panose="020B0604020202020204" pitchFamily="34" charset="0"/>
                <a:cs typeface="Arial" panose="020B0604020202020204" pitchFamily="34" charset="0"/>
              </a:rPr>
              <a:t>Facultades relacionadas con la protección y preservación del medio marino sobre buques extranjeros (Art. 224° CONVEMAR).</a:t>
            </a:r>
          </a:p>
          <a:p>
            <a:pPr marL="342797" indent="-342797" algn="just">
              <a:buFont typeface="+mj-lt"/>
              <a:buAutoNum type="arabicPeriod"/>
            </a:pPr>
            <a:endParaRPr lang="es-MX" sz="1999" dirty="0">
              <a:latin typeface="Arial" panose="020B0604020202020204" pitchFamily="34" charset="0"/>
              <a:cs typeface="Arial" panose="020B0604020202020204" pitchFamily="34" charset="0"/>
            </a:endParaRPr>
          </a:p>
          <a:p>
            <a:pPr marL="342797" indent="-342797" algn="just">
              <a:buFont typeface="+mj-lt"/>
              <a:buAutoNum type="arabicPeriod"/>
            </a:pPr>
            <a:r>
              <a:rPr lang="es-MX" sz="1999" dirty="0">
                <a:latin typeface="Arial" panose="020B0604020202020204" pitchFamily="34" charset="0"/>
                <a:cs typeface="Arial" panose="020B0604020202020204" pitchFamily="34" charset="0"/>
              </a:rPr>
              <a:t>Facultad para perseguir trafico ilícito de estupefacientes y sustancias psicotrópicas. </a:t>
            </a:r>
          </a:p>
          <a:p>
            <a:pPr marL="342797" indent="-342797" algn="just">
              <a:buFont typeface="+mj-lt"/>
              <a:buAutoNum type="arabicPeriod"/>
            </a:pPr>
            <a:endParaRPr lang="es-MX" sz="1999" dirty="0">
              <a:latin typeface="Arial" panose="020B0604020202020204" pitchFamily="34" charset="0"/>
              <a:cs typeface="Arial" panose="020B0604020202020204" pitchFamily="34" charset="0"/>
            </a:endParaRPr>
          </a:p>
          <a:p>
            <a:pPr marL="342797" indent="-342797" algn="just">
              <a:buFont typeface="+mj-lt"/>
              <a:buAutoNum type="arabicPeriod"/>
            </a:pPr>
            <a:r>
              <a:rPr lang="es-MX" sz="1999" dirty="0">
                <a:latin typeface="Arial" panose="020B0604020202020204" pitchFamily="34" charset="0"/>
                <a:cs typeface="Arial" panose="020B0604020202020204" pitchFamily="34" charset="0"/>
              </a:rPr>
              <a:t>Otras facultades, protocolo de Palermo para adoptar medidas contra buques sospechoso de tráfico de inmigrantes.</a:t>
            </a:r>
          </a:p>
          <a:p>
            <a:pPr marL="342797" indent="-342797">
              <a:buFont typeface="+mj-lt"/>
              <a:buAutoNum type="arabicPeriod"/>
            </a:pPr>
            <a:endParaRPr lang="en-US" sz="17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9930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181267" y="560169"/>
            <a:ext cx="7826289"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INMUNIDAD DE LOS BUQUES DE GUERRA</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1221156" y="1297092"/>
            <a:ext cx="8623139" cy="4092362"/>
          </a:xfrm>
          <a:prstGeom prst="rect">
            <a:avLst/>
          </a:prstGeom>
          <a:noFill/>
        </p:spPr>
        <p:txBody>
          <a:bodyPr wrap="square" rtlCol="0">
            <a:spAutoFit/>
          </a:bodyPr>
          <a:lstStyle/>
          <a:p>
            <a:endParaRPr lang="es-MX" sz="1999" dirty="0">
              <a:latin typeface="Arial" panose="020B0604020202020204" pitchFamily="34" charset="0"/>
              <a:cs typeface="Arial" panose="020B0604020202020204" pitchFamily="34" charset="0"/>
            </a:endParaRPr>
          </a:p>
          <a:p>
            <a:r>
              <a:rPr lang="es-MX" sz="1999" dirty="0">
                <a:latin typeface="Arial" panose="020B0604020202020204" pitchFamily="34" charset="0"/>
                <a:cs typeface="Arial" panose="020B0604020202020204" pitchFamily="34" charset="0"/>
              </a:rPr>
              <a:t>Inmunidad es distinto de impunidad</a:t>
            </a:r>
          </a:p>
          <a:p>
            <a:endParaRPr lang="es-MX" sz="1999" dirty="0">
              <a:latin typeface="Arial" panose="020B0604020202020204" pitchFamily="34" charset="0"/>
              <a:cs typeface="Arial" panose="020B0604020202020204" pitchFamily="34" charset="0"/>
            </a:endParaRPr>
          </a:p>
          <a:p>
            <a:r>
              <a:rPr lang="es-MX" sz="1999" dirty="0">
                <a:latin typeface="Arial" panose="020B0604020202020204" pitchFamily="34" charset="0"/>
                <a:cs typeface="Arial" panose="020B0604020202020204" pitchFamily="34" charset="0"/>
              </a:rPr>
              <a:t>Al gozar de inmunidad:</a:t>
            </a:r>
          </a:p>
          <a:p>
            <a:endParaRPr lang="es-MX" sz="1999" dirty="0">
              <a:latin typeface="Arial" panose="020B0604020202020204" pitchFamily="34" charset="0"/>
              <a:cs typeface="Arial" panose="020B0604020202020204" pitchFamily="34" charset="0"/>
            </a:endParaRPr>
          </a:p>
          <a:p>
            <a:pPr marL="457063" indent="-457063">
              <a:buFont typeface="Wingdings" panose="05000000000000000000" pitchFamily="2" charset="2"/>
              <a:buChar char="§"/>
            </a:pPr>
            <a:r>
              <a:rPr lang="es-MX" sz="1999" dirty="0">
                <a:latin typeface="Arial" panose="020B0604020202020204" pitchFamily="34" charset="0"/>
                <a:cs typeface="Arial" panose="020B0604020202020204" pitchFamily="34" charset="0"/>
              </a:rPr>
              <a:t>No pueden ser detenidos o registrados.</a:t>
            </a:r>
          </a:p>
          <a:p>
            <a:pPr marL="457063" indent="-457063">
              <a:buFont typeface="Wingdings" panose="05000000000000000000" pitchFamily="2" charset="2"/>
              <a:buChar char="§"/>
            </a:pPr>
            <a:endParaRPr lang="es-MX" sz="1999" dirty="0">
              <a:latin typeface="Arial" panose="020B0604020202020204" pitchFamily="34" charset="0"/>
              <a:cs typeface="Arial" panose="020B0604020202020204" pitchFamily="34" charset="0"/>
            </a:endParaRPr>
          </a:p>
          <a:p>
            <a:pPr marL="457063" indent="-457063">
              <a:buFont typeface="Wingdings" panose="05000000000000000000" pitchFamily="2" charset="2"/>
              <a:buChar char="§"/>
            </a:pPr>
            <a:r>
              <a:rPr lang="es-MX" sz="1999" dirty="0">
                <a:latin typeface="Arial" panose="020B0604020202020204" pitchFamily="34" charset="0"/>
                <a:cs typeface="Arial" panose="020B0604020202020204" pitchFamily="34" charset="0"/>
              </a:rPr>
              <a:t>Están exentos de tributación extranjera</a:t>
            </a:r>
          </a:p>
          <a:p>
            <a:pPr marL="457063" indent="-457063">
              <a:buFont typeface="Wingdings" panose="05000000000000000000" pitchFamily="2" charset="2"/>
              <a:buChar char="§"/>
            </a:pPr>
            <a:endParaRPr lang="es-MX" sz="1999" dirty="0">
              <a:latin typeface="Arial" panose="020B0604020202020204" pitchFamily="34" charset="0"/>
              <a:cs typeface="Arial" panose="020B0604020202020204" pitchFamily="34" charset="0"/>
            </a:endParaRPr>
          </a:p>
          <a:p>
            <a:pPr marL="457063" indent="-457063">
              <a:buFont typeface="Wingdings" panose="05000000000000000000" pitchFamily="2" charset="2"/>
              <a:buChar char="§"/>
            </a:pPr>
            <a:r>
              <a:rPr lang="es-MX" sz="1999" dirty="0">
                <a:latin typeface="Arial" panose="020B0604020202020204" pitchFamily="34" charset="0"/>
                <a:cs typeface="Arial" panose="020B0604020202020204" pitchFamily="34" charset="0"/>
              </a:rPr>
              <a:t>Incluyen la protección de identidad del persona la a bordo.</a:t>
            </a:r>
          </a:p>
          <a:p>
            <a:pPr marL="457063" indent="-457063">
              <a:buFont typeface="Wingdings" panose="05000000000000000000" pitchFamily="2" charset="2"/>
              <a:buChar char="§"/>
            </a:pPr>
            <a:endParaRPr lang="es-MX" sz="1999" dirty="0">
              <a:latin typeface="Arial" panose="020B0604020202020204" pitchFamily="34" charset="0"/>
              <a:cs typeface="Arial" panose="020B0604020202020204" pitchFamily="34" charset="0"/>
            </a:endParaRPr>
          </a:p>
          <a:p>
            <a:pPr marL="457063" indent="-457063">
              <a:buFont typeface="Wingdings" panose="05000000000000000000" pitchFamily="2" charset="2"/>
              <a:buChar char="§"/>
            </a:pPr>
            <a:r>
              <a:rPr lang="es-MX" sz="1999" dirty="0">
                <a:latin typeface="Arial" panose="020B0604020202020204" pitchFamily="34" charset="0"/>
                <a:cs typeface="Arial" panose="020B0604020202020204" pitchFamily="34" charset="0"/>
              </a:rPr>
              <a:t>Son inviolables.</a:t>
            </a:r>
          </a:p>
          <a:p>
            <a:endParaRPr lang="en-US" sz="1999" dirty="0">
              <a:latin typeface="Arial" panose="020B0604020202020204" pitchFamily="34" charset="0"/>
              <a:cs typeface="Arial" panose="020B0604020202020204" pitchFamily="34" charset="0"/>
            </a:endParaRPr>
          </a:p>
        </p:txBody>
      </p:sp>
      <p:sp>
        <p:nvSpPr>
          <p:cNvPr id="5" name="CuadroTexto 4"/>
          <p:cNvSpPr txBox="1"/>
          <p:nvPr/>
        </p:nvSpPr>
        <p:spPr>
          <a:xfrm>
            <a:off x="7077931" y="1724498"/>
            <a:ext cx="3765801" cy="338466"/>
          </a:xfrm>
          <a:prstGeom prst="rect">
            <a:avLst/>
          </a:prstGeom>
          <a:noFill/>
        </p:spPr>
        <p:txBody>
          <a:bodyPr wrap="square" rtlCol="0">
            <a:spAutoFit/>
          </a:bodyPr>
          <a:lstStyle/>
          <a:p>
            <a:pPr algn="ctr"/>
            <a:r>
              <a:rPr lang="es-MX" sz="1600" dirty="0">
                <a:solidFill>
                  <a:schemeClr val="bg1"/>
                </a:solidFill>
                <a:latin typeface="Arial" panose="020B0604020202020204" pitchFamily="34" charset="0"/>
                <a:cs typeface="Arial" panose="020B0604020202020204" pitchFamily="34" charset="0"/>
              </a:rPr>
              <a:t>Art. 31° CONVEMAR</a:t>
            </a:r>
            <a:endParaRPr lang="en-US"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387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3.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1498</TotalTime>
  <Words>1740</Words>
  <Application>Microsoft Office PowerPoint</Application>
  <PresentationFormat>Personalizado</PresentationFormat>
  <Paragraphs>192</Paragraphs>
  <Slides>21</Slides>
  <Notes>2</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21</vt:i4>
      </vt:variant>
    </vt:vector>
  </HeadingPairs>
  <TitlesOfParts>
    <vt:vector size="29" baseType="lpstr">
      <vt:lpstr>Arial</vt:lpstr>
      <vt:lpstr>Calibri</vt:lpstr>
      <vt:lpstr>Calibri Light</vt:lpstr>
      <vt:lpstr>Euphemia</vt:lpstr>
      <vt:lpstr>Garamond</vt:lpstr>
      <vt:lpstr>Wingdings</vt:lpstr>
      <vt:lpstr>1_Retrospección</vt:lpstr>
      <vt:lpstr>Orgánico</vt:lpstr>
      <vt:lpstr>CLASE REPASO PRUEBA DIM</vt:lpstr>
      <vt:lpstr>¿Qué es el DIM?</vt:lpstr>
      <vt:lpstr>Presentación de PowerPoint</vt:lpstr>
      <vt:lpstr>CONVEMAR</vt:lpstr>
      <vt:lpstr> CONVEMAR </vt:lpstr>
      <vt:lpstr>Presentación de PowerPoint</vt:lpstr>
      <vt:lpstr>Presentación de PowerPoint</vt:lpstr>
      <vt:lpstr>Presentación de PowerPoint</vt:lpstr>
      <vt:lpstr>AGUAS INTERIORES Y MAR TERITORIAL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Diego</dc:creator>
  <cp:lastModifiedBy>Diego</cp:lastModifiedBy>
  <cp:revision>10</cp:revision>
  <dcterms:created xsi:type="dcterms:W3CDTF">2024-09-01T10:52:25Z</dcterms:created>
  <dcterms:modified xsi:type="dcterms:W3CDTF">2024-09-02T16:23:36Z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