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38" d="100"/>
          <a:sy n="38" d="100"/>
        </p:scale>
        <p:origin x="-141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DBF5442-A6DC-45DF-B818-53CB56182C82}" type="doc">
      <dgm:prSet loTypeId="urn:microsoft.com/office/officeart/2005/8/layout/cycle2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ES"/>
        </a:p>
      </dgm:t>
    </dgm:pt>
    <dgm:pt modelId="{374391E6-C217-40DE-ACA2-A1C7E9391846}">
      <dgm:prSet phldrT="[Texto]"/>
      <dgm:spPr/>
      <dgm:t>
        <a:bodyPr/>
        <a:lstStyle/>
        <a:p>
          <a:r>
            <a:rPr lang="es-CL" dirty="0" smtClean="0"/>
            <a:t>LEER</a:t>
          </a:r>
          <a:endParaRPr lang="es-ES" dirty="0"/>
        </a:p>
      </dgm:t>
    </dgm:pt>
    <dgm:pt modelId="{EEB838E7-6EE3-4D51-8444-102BE49D42BD}" type="parTrans" cxnId="{98389A74-66BA-4B0F-AD05-449F9E703306}">
      <dgm:prSet/>
      <dgm:spPr/>
      <dgm:t>
        <a:bodyPr/>
        <a:lstStyle/>
        <a:p>
          <a:endParaRPr lang="es-ES"/>
        </a:p>
      </dgm:t>
    </dgm:pt>
    <dgm:pt modelId="{D4845041-CE50-40B1-B0EC-EC532E3C2150}" type="sibTrans" cxnId="{98389A74-66BA-4B0F-AD05-449F9E703306}">
      <dgm:prSet/>
      <dgm:spPr/>
      <dgm:t>
        <a:bodyPr/>
        <a:lstStyle/>
        <a:p>
          <a:endParaRPr lang="es-ES"/>
        </a:p>
      </dgm:t>
    </dgm:pt>
    <dgm:pt modelId="{B12A4942-2356-4068-9CBB-22C43D5C7CEA}">
      <dgm:prSet phldrT="[Texto]"/>
      <dgm:spPr/>
      <dgm:t>
        <a:bodyPr/>
        <a:lstStyle/>
        <a:p>
          <a:r>
            <a:rPr lang="es-CL" dirty="0" smtClean="0"/>
            <a:t>DATOS</a:t>
          </a:r>
          <a:endParaRPr lang="es-ES" dirty="0"/>
        </a:p>
      </dgm:t>
    </dgm:pt>
    <dgm:pt modelId="{A4F0BF1E-799F-4EB3-998D-458F9B5B2899}" type="parTrans" cxnId="{C70CC1EB-BE8A-4B7F-B697-6AC600ACFA35}">
      <dgm:prSet/>
      <dgm:spPr/>
      <dgm:t>
        <a:bodyPr/>
        <a:lstStyle/>
        <a:p>
          <a:endParaRPr lang="es-ES"/>
        </a:p>
      </dgm:t>
    </dgm:pt>
    <dgm:pt modelId="{769CDC31-45F7-47D0-A40C-3C09B8EBD34A}" type="sibTrans" cxnId="{C70CC1EB-BE8A-4B7F-B697-6AC600ACFA35}">
      <dgm:prSet/>
      <dgm:spPr/>
      <dgm:t>
        <a:bodyPr/>
        <a:lstStyle/>
        <a:p>
          <a:endParaRPr lang="es-ES"/>
        </a:p>
      </dgm:t>
    </dgm:pt>
    <dgm:pt modelId="{CFF604B3-3299-4A47-B008-BF1436D63D72}">
      <dgm:prSet phldrT="[Texto]"/>
      <dgm:spPr/>
      <dgm:t>
        <a:bodyPr/>
        <a:lstStyle/>
        <a:p>
          <a:r>
            <a:rPr lang="es-CL" dirty="0" smtClean="0"/>
            <a:t>QUE SE PIDE</a:t>
          </a:r>
          <a:endParaRPr lang="es-ES" dirty="0"/>
        </a:p>
      </dgm:t>
    </dgm:pt>
    <dgm:pt modelId="{B80A908A-DE75-48C6-B594-6EE142AA696F}" type="parTrans" cxnId="{1506E92F-6687-4D19-8733-264B612E8897}">
      <dgm:prSet/>
      <dgm:spPr/>
      <dgm:t>
        <a:bodyPr/>
        <a:lstStyle/>
        <a:p>
          <a:endParaRPr lang="es-ES"/>
        </a:p>
      </dgm:t>
    </dgm:pt>
    <dgm:pt modelId="{9FBD71EE-C741-40DC-A6D2-9898DD188A3A}" type="sibTrans" cxnId="{1506E92F-6687-4D19-8733-264B612E8897}">
      <dgm:prSet/>
      <dgm:spPr/>
      <dgm:t>
        <a:bodyPr/>
        <a:lstStyle/>
        <a:p>
          <a:endParaRPr lang="es-ES"/>
        </a:p>
      </dgm:t>
    </dgm:pt>
    <dgm:pt modelId="{C13B9D54-8A3D-4144-9210-3A0748D3E4EB}">
      <dgm:prSet phldrT="[Texto]"/>
      <dgm:spPr/>
      <dgm:t>
        <a:bodyPr/>
        <a:lstStyle/>
        <a:p>
          <a:r>
            <a:rPr lang="es-CL" dirty="0" smtClean="0"/>
            <a:t>DIAGRAMA DE FLUJO</a:t>
          </a:r>
          <a:endParaRPr lang="es-ES" dirty="0"/>
        </a:p>
      </dgm:t>
    </dgm:pt>
    <dgm:pt modelId="{F232113C-22DD-4336-8AFD-2D7BA3ADB2FF}" type="parTrans" cxnId="{740DB142-67EB-40DE-94F6-2E3907EC0A4E}">
      <dgm:prSet/>
      <dgm:spPr/>
      <dgm:t>
        <a:bodyPr/>
        <a:lstStyle/>
        <a:p>
          <a:endParaRPr lang="es-ES"/>
        </a:p>
      </dgm:t>
    </dgm:pt>
    <dgm:pt modelId="{0AF04498-8637-4DF1-9AE7-749308E66565}" type="sibTrans" cxnId="{740DB142-67EB-40DE-94F6-2E3907EC0A4E}">
      <dgm:prSet/>
      <dgm:spPr/>
      <dgm:t>
        <a:bodyPr/>
        <a:lstStyle/>
        <a:p>
          <a:endParaRPr lang="es-ES"/>
        </a:p>
      </dgm:t>
    </dgm:pt>
    <dgm:pt modelId="{8CFEC54D-9A02-4877-81AE-0543AC3ABA6A}">
      <dgm:prSet phldrT="[Texto]"/>
      <dgm:spPr/>
      <dgm:t>
        <a:bodyPr/>
        <a:lstStyle/>
        <a:p>
          <a:r>
            <a:rPr lang="es-CL" dirty="0" smtClean="0"/>
            <a:t>COMPROBAR</a:t>
          </a:r>
          <a:endParaRPr lang="es-ES" dirty="0"/>
        </a:p>
      </dgm:t>
    </dgm:pt>
    <dgm:pt modelId="{8C64ABD4-B25A-41D3-A056-67AE290CD2E0}" type="parTrans" cxnId="{9F295A4F-ED8A-4F64-BA1E-647082D4907F}">
      <dgm:prSet/>
      <dgm:spPr/>
      <dgm:t>
        <a:bodyPr/>
        <a:lstStyle/>
        <a:p>
          <a:endParaRPr lang="es-ES"/>
        </a:p>
      </dgm:t>
    </dgm:pt>
    <dgm:pt modelId="{68D36B34-D76C-47A3-B410-B8B80150FF4F}" type="sibTrans" cxnId="{9F295A4F-ED8A-4F64-BA1E-647082D4907F}">
      <dgm:prSet/>
      <dgm:spPr/>
      <dgm:t>
        <a:bodyPr/>
        <a:lstStyle/>
        <a:p>
          <a:endParaRPr lang="es-ES"/>
        </a:p>
      </dgm:t>
    </dgm:pt>
    <dgm:pt modelId="{F08C66AF-65C7-4275-8D15-D3A71F0D4EB6}" type="pres">
      <dgm:prSet presAssocID="{BDBF5442-A6DC-45DF-B818-53CB56182C82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DE07C572-ED02-46EB-9739-723FC8B2399C}" type="pres">
      <dgm:prSet presAssocID="{374391E6-C217-40DE-ACA2-A1C7E9391846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CD37E6B5-19EA-46AB-B51B-4C59C55B04DE}" type="pres">
      <dgm:prSet presAssocID="{D4845041-CE50-40B1-B0EC-EC532E3C2150}" presName="sibTrans" presStyleLbl="sibTrans2D1" presStyleIdx="0" presStyleCnt="5"/>
      <dgm:spPr/>
      <dgm:t>
        <a:bodyPr/>
        <a:lstStyle/>
        <a:p>
          <a:endParaRPr lang="es-ES"/>
        </a:p>
      </dgm:t>
    </dgm:pt>
    <dgm:pt modelId="{6EE14653-CCFE-45A2-A3BE-09DF5E4A7032}" type="pres">
      <dgm:prSet presAssocID="{D4845041-CE50-40B1-B0EC-EC532E3C2150}" presName="connectorText" presStyleLbl="sibTrans2D1" presStyleIdx="0" presStyleCnt="5"/>
      <dgm:spPr/>
      <dgm:t>
        <a:bodyPr/>
        <a:lstStyle/>
        <a:p>
          <a:endParaRPr lang="es-ES"/>
        </a:p>
      </dgm:t>
    </dgm:pt>
    <dgm:pt modelId="{98C958A1-EC47-4076-AE96-B260C0C9F67D}" type="pres">
      <dgm:prSet presAssocID="{B12A4942-2356-4068-9CBB-22C43D5C7CEA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36202DF2-A1E2-426C-9A4E-3075FF5E433F}" type="pres">
      <dgm:prSet presAssocID="{769CDC31-45F7-47D0-A40C-3C09B8EBD34A}" presName="sibTrans" presStyleLbl="sibTrans2D1" presStyleIdx="1" presStyleCnt="5"/>
      <dgm:spPr/>
      <dgm:t>
        <a:bodyPr/>
        <a:lstStyle/>
        <a:p>
          <a:endParaRPr lang="es-ES"/>
        </a:p>
      </dgm:t>
    </dgm:pt>
    <dgm:pt modelId="{9D7CFCF1-1D8B-442F-B4DF-62BA54B45F9F}" type="pres">
      <dgm:prSet presAssocID="{769CDC31-45F7-47D0-A40C-3C09B8EBD34A}" presName="connectorText" presStyleLbl="sibTrans2D1" presStyleIdx="1" presStyleCnt="5"/>
      <dgm:spPr/>
      <dgm:t>
        <a:bodyPr/>
        <a:lstStyle/>
        <a:p>
          <a:endParaRPr lang="es-ES"/>
        </a:p>
      </dgm:t>
    </dgm:pt>
    <dgm:pt modelId="{464746FB-63A3-410B-8746-B2ED442BC9AB}" type="pres">
      <dgm:prSet presAssocID="{CFF604B3-3299-4A47-B008-BF1436D63D72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8D7A8721-16A9-4BF5-AA98-D8C6905A10D5}" type="pres">
      <dgm:prSet presAssocID="{9FBD71EE-C741-40DC-A6D2-9898DD188A3A}" presName="sibTrans" presStyleLbl="sibTrans2D1" presStyleIdx="2" presStyleCnt="5"/>
      <dgm:spPr/>
      <dgm:t>
        <a:bodyPr/>
        <a:lstStyle/>
        <a:p>
          <a:endParaRPr lang="es-ES"/>
        </a:p>
      </dgm:t>
    </dgm:pt>
    <dgm:pt modelId="{19BCD3FE-3D68-457E-A250-347A50A6A455}" type="pres">
      <dgm:prSet presAssocID="{9FBD71EE-C741-40DC-A6D2-9898DD188A3A}" presName="connectorText" presStyleLbl="sibTrans2D1" presStyleIdx="2" presStyleCnt="5"/>
      <dgm:spPr/>
      <dgm:t>
        <a:bodyPr/>
        <a:lstStyle/>
        <a:p>
          <a:endParaRPr lang="es-ES"/>
        </a:p>
      </dgm:t>
    </dgm:pt>
    <dgm:pt modelId="{7787740B-3A48-4089-85EA-E20AB378A09D}" type="pres">
      <dgm:prSet presAssocID="{C13B9D54-8A3D-4144-9210-3A0748D3E4EB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DB9962C5-2867-4ED5-B6F1-64C473403B43}" type="pres">
      <dgm:prSet presAssocID="{0AF04498-8637-4DF1-9AE7-749308E66565}" presName="sibTrans" presStyleLbl="sibTrans2D1" presStyleIdx="3" presStyleCnt="5"/>
      <dgm:spPr/>
      <dgm:t>
        <a:bodyPr/>
        <a:lstStyle/>
        <a:p>
          <a:endParaRPr lang="es-ES"/>
        </a:p>
      </dgm:t>
    </dgm:pt>
    <dgm:pt modelId="{A3DE89B5-7D1F-483D-8D92-B684D30CF47A}" type="pres">
      <dgm:prSet presAssocID="{0AF04498-8637-4DF1-9AE7-749308E66565}" presName="connectorText" presStyleLbl="sibTrans2D1" presStyleIdx="3" presStyleCnt="5"/>
      <dgm:spPr/>
      <dgm:t>
        <a:bodyPr/>
        <a:lstStyle/>
        <a:p>
          <a:endParaRPr lang="es-ES"/>
        </a:p>
      </dgm:t>
    </dgm:pt>
    <dgm:pt modelId="{173BB801-94B6-4AF1-B9D0-7B438C12E9CC}" type="pres">
      <dgm:prSet presAssocID="{8CFEC54D-9A02-4877-81AE-0543AC3ABA6A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F6FA8FAD-1EBB-43A9-BF04-FA0AEDC46185}" type="pres">
      <dgm:prSet presAssocID="{68D36B34-D76C-47A3-B410-B8B80150FF4F}" presName="sibTrans" presStyleLbl="sibTrans2D1" presStyleIdx="4" presStyleCnt="5"/>
      <dgm:spPr/>
      <dgm:t>
        <a:bodyPr/>
        <a:lstStyle/>
        <a:p>
          <a:endParaRPr lang="es-ES"/>
        </a:p>
      </dgm:t>
    </dgm:pt>
    <dgm:pt modelId="{28BEDCFF-B090-4BB7-83EF-9810501445B4}" type="pres">
      <dgm:prSet presAssocID="{68D36B34-D76C-47A3-B410-B8B80150FF4F}" presName="connectorText" presStyleLbl="sibTrans2D1" presStyleIdx="4" presStyleCnt="5"/>
      <dgm:spPr/>
      <dgm:t>
        <a:bodyPr/>
        <a:lstStyle/>
        <a:p>
          <a:endParaRPr lang="es-ES"/>
        </a:p>
      </dgm:t>
    </dgm:pt>
  </dgm:ptLst>
  <dgm:cxnLst>
    <dgm:cxn modelId="{6738A083-DAF5-425F-828D-32FACF9B3B26}" type="presOf" srcId="{374391E6-C217-40DE-ACA2-A1C7E9391846}" destId="{DE07C572-ED02-46EB-9739-723FC8B2399C}" srcOrd="0" destOrd="0" presId="urn:microsoft.com/office/officeart/2005/8/layout/cycle2"/>
    <dgm:cxn modelId="{D44CD0B2-3296-40BC-A4C9-B332BC8E01F9}" type="presOf" srcId="{0AF04498-8637-4DF1-9AE7-749308E66565}" destId="{A3DE89B5-7D1F-483D-8D92-B684D30CF47A}" srcOrd="1" destOrd="0" presId="urn:microsoft.com/office/officeart/2005/8/layout/cycle2"/>
    <dgm:cxn modelId="{1A4F2C95-D986-49A8-A7F9-E73C78461D2B}" type="presOf" srcId="{68D36B34-D76C-47A3-B410-B8B80150FF4F}" destId="{F6FA8FAD-1EBB-43A9-BF04-FA0AEDC46185}" srcOrd="0" destOrd="0" presId="urn:microsoft.com/office/officeart/2005/8/layout/cycle2"/>
    <dgm:cxn modelId="{9BF3D8B3-8D97-4B14-A1FA-46075A881F86}" type="presOf" srcId="{BDBF5442-A6DC-45DF-B818-53CB56182C82}" destId="{F08C66AF-65C7-4275-8D15-D3A71F0D4EB6}" srcOrd="0" destOrd="0" presId="urn:microsoft.com/office/officeart/2005/8/layout/cycle2"/>
    <dgm:cxn modelId="{4A6BD043-EA8B-40FA-9181-3624F38F0E94}" type="presOf" srcId="{769CDC31-45F7-47D0-A40C-3C09B8EBD34A}" destId="{36202DF2-A1E2-426C-9A4E-3075FF5E433F}" srcOrd="0" destOrd="0" presId="urn:microsoft.com/office/officeart/2005/8/layout/cycle2"/>
    <dgm:cxn modelId="{00229527-8990-4B01-8BC1-CB6F3464219E}" type="presOf" srcId="{9FBD71EE-C741-40DC-A6D2-9898DD188A3A}" destId="{8D7A8721-16A9-4BF5-AA98-D8C6905A10D5}" srcOrd="0" destOrd="0" presId="urn:microsoft.com/office/officeart/2005/8/layout/cycle2"/>
    <dgm:cxn modelId="{98389A74-66BA-4B0F-AD05-449F9E703306}" srcId="{BDBF5442-A6DC-45DF-B818-53CB56182C82}" destId="{374391E6-C217-40DE-ACA2-A1C7E9391846}" srcOrd="0" destOrd="0" parTransId="{EEB838E7-6EE3-4D51-8444-102BE49D42BD}" sibTransId="{D4845041-CE50-40B1-B0EC-EC532E3C2150}"/>
    <dgm:cxn modelId="{9BAE8C88-E5E5-4A30-9DF6-0B19751BBB65}" type="presOf" srcId="{D4845041-CE50-40B1-B0EC-EC532E3C2150}" destId="{6EE14653-CCFE-45A2-A3BE-09DF5E4A7032}" srcOrd="1" destOrd="0" presId="urn:microsoft.com/office/officeart/2005/8/layout/cycle2"/>
    <dgm:cxn modelId="{A7F57340-704B-493B-BECB-D8DCCE7975D3}" type="presOf" srcId="{C13B9D54-8A3D-4144-9210-3A0748D3E4EB}" destId="{7787740B-3A48-4089-85EA-E20AB378A09D}" srcOrd="0" destOrd="0" presId="urn:microsoft.com/office/officeart/2005/8/layout/cycle2"/>
    <dgm:cxn modelId="{7542786A-198A-4C67-AE20-B8C3234CC9D3}" type="presOf" srcId="{68D36B34-D76C-47A3-B410-B8B80150FF4F}" destId="{28BEDCFF-B090-4BB7-83EF-9810501445B4}" srcOrd="1" destOrd="0" presId="urn:microsoft.com/office/officeart/2005/8/layout/cycle2"/>
    <dgm:cxn modelId="{D3BF6520-0BF4-4973-BE51-8354FBBD8BC4}" type="presOf" srcId="{8CFEC54D-9A02-4877-81AE-0543AC3ABA6A}" destId="{173BB801-94B6-4AF1-B9D0-7B438C12E9CC}" srcOrd="0" destOrd="0" presId="urn:microsoft.com/office/officeart/2005/8/layout/cycle2"/>
    <dgm:cxn modelId="{E3247051-7FA3-48D1-8276-24BCC83C781A}" type="presOf" srcId="{0AF04498-8637-4DF1-9AE7-749308E66565}" destId="{DB9962C5-2867-4ED5-B6F1-64C473403B43}" srcOrd="0" destOrd="0" presId="urn:microsoft.com/office/officeart/2005/8/layout/cycle2"/>
    <dgm:cxn modelId="{AA51CF89-E188-4A1A-897A-C8030BB88614}" type="presOf" srcId="{769CDC31-45F7-47D0-A40C-3C09B8EBD34A}" destId="{9D7CFCF1-1D8B-442F-B4DF-62BA54B45F9F}" srcOrd="1" destOrd="0" presId="urn:microsoft.com/office/officeart/2005/8/layout/cycle2"/>
    <dgm:cxn modelId="{C70CC1EB-BE8A-4B7F-B697-6AC600ACFA35}" srcId="{BDBF5442-A6DC-45DF-B818-53CB56182C82}" destId="{B12A4942-2356-4068-9CBB-22C43D5C7CEA}" srcOrd="1" destOrd="0" parTransId="{A4F0BF1E-799F-4EB3-998D-458F9B5B2899}" sibTransId="{769CDC31-45F7-47D0-A40C-3C09B8EBD34A}"/>
    <dgm:cxn modelId="{740DB142-67EB-40DE-94F6-2E3907EC0A4E}" srcId="{BDBF5442-A6DC-45DF-B818-53CB56182C82}" destId="{C13B9D54-8A3D-4144-9210-3A0748D3E4EB}" srcOrd="3" destOrd="0" parTransId="{F232113C-22DD-4336-8AFD-2D7BA3ADB2FF}" sibTransId="{0AF04498-8637-4DF1-9AE7-749308E66565}"/>
    <dgm:cxn modelId="{1506E92F-6687-4D19-8733-264B612E8897}" srcId="{BDBF5442-A6DC-45DF-B818-53CB56182C82}" destId="{CFF604B3-3299-4A47-B008-BF1436D63D72}" srcOrd="2" destOrd="0" parTransId="{B80A908A-DE75-48C6-B594-6EE142AA696F}" sibTransId="{9FBD71EE-C741-40DC-A6D2-9898DD188A3A}"/>
    <dgm:cxn modelId="{3626D88B-1FF4-40ED-B970-C361E8FFFCE0}" type="presOf" srcId="{9FBD71EE-C741-40DC-A6D2-9898DD188A3A}" destId="{19BCD3FE-3D68-457E-A250-347A50A6A455}" srcOrd="1" destOrd="0" presId="urn:microsoft.com/office/officeart/2005/8/layout/cycle2"/>
    <dgm:cxn modelId="{E6D20829-52EA-4EFE-B5FE-4E3A75A8BA37}" type="presOf" srcId="{B12A4942-2356-4068-9CBB-22C43D5C7CEA}" destId="{98C958A1-EC47-4076-AE96-B260C0C9F67D}" srcOrd="0" destOrd="0" presId="urn:microsoft.com/office/officeart/2005/8/layout/cycle2"/>
    <dgm:cxn modelId="{6EE9D333-21C4-4A7C-A34E-588974FF88C3}" type="presOf" srcId="{CFF604B3-3299-4A47-B008-BF1436D63D72}" destId="{464746FB-63A3-410B-8746-B2ED442BC9AB}" srcOrd="0" destOrd="0" presId="urn:microsoft.com/office/officeart/2005/8/layout/cycle2"/>
    <dgm:cxn modelId="{9F295A4F-ED8A-4F64-BA1E-647082D4907F}" srcId="{BDBF5442-A6DC-45DF-B818-53CB56182C82}" destId="{8CFEC54D-9A02-4877-81AE-0543AC3ABA6A}" srcOrd="4" destOrd="0" parTransId="{8C64ABD4-B25A-41D3-A056-67AE290CD2E0}" sibTransId="{68D36B34-D76C-47A3-B410-B8B80150FF4F}"/>
    <dgm:cxn modelId="{61B31496-DEAC-4DD3-B4B4-655E47FBE298}" type="presOf" srcId="{D4845041-CE50-40B1-B0EC-EC532E3C2150}" destId="{CD37E6B5-19EA-46AB-B51B-4C59C55B04DE}" srcOrd="0" destOrd="0" presId="urn:microsoft.com/office/officeart/2005/8/layout/cycle2"/>
    <dgm:cxn modelId="{F70D0E64-E68D-4C81-908B-FFE4AD433FE6}" type="presParOf" srcId="{F08C66AF-65C7-4275-8D15-D3A71F0D4EB6}" destId="{DE07C572-ED02-46EB-9739-723FC8B2399C}" srcOrd="0" destOrd="0" presId="urn:microsoft.com/office/officeart/2005/8/layout/cycle2"/>
    <dgm:cxn modelId="{2A2ABBD1-1A03-47C3-8043-77C31B284FD5}" type="presParOf" srcId="{F08C66AF-65C7-4275-8D15-D3A71F0D4EB6}" destId="{CD37E6B5-19EA-46AB-B51B-4C59C55B04DE}" srcOrd="1" destOrd="0" presId="urn:microsoft.com/office/officeart/2005/8/layout/cycle2"/>
    <dgm:cxn modelId="{C5C604D7-E6A8-4BD9-988C-04F191914F35}" type="presParOf" srcId="{CD37E6B5-19EA-46AB-B51B-4C59C55B04DE}" destId="{6EE14653-CCFE-45A2-A3BE-09DF5E4A7032}" srcOrd="0" destOrd="0" presId="urn:microsoft.com/office/officeart/2005/8/layout/cycle2"/>
    <dgm:cxn modelId="{88791D38-09F0-40C5-8CFF-AEDD3A0847AB}" type="presParOf" srcId="{F08C66AF-65C7-4275-8D15-D3A71F0D4EB6}" destId="{98C958A1-EC47-4076-AE96-B260C0C9F67D}" srcOrd="2" destOrd="0" presId="urn:microsoft.com/office/officeart/2005/8/layout/cycle2"/>
    <dgm:cxn modelId="{8D33FFC1-BF19-494F-8D26-7D3762605974}" type="presParOf" srcId="{F08C66AF-65C7-4275-8D15-D3A71F0D4EB6}" destId="{36202DF2-A1E2-426C-9A4E-3075FF5E433F}" srcOrd="3" destOrd="0" presId="urn:microsoft.com/office/officeart/2005/8/layout/cycle2"/>
    <dgm:cxn modelId="{41770669-73F2-446F-81D6-0112E46F0509}" type="presParOf" srcId="{36202DF2-A1E2-426C-9A4E-3075FF5E433F}" destId="{9D7CFCF1-1D8B-442F-B4DF-62BA54B45F9F}" srcOrd="0" destOrd="0" presId="urn:microsoft.com/office/officeart/2005/8/layout/cycle2"/>
    <dgm:cxn modelId="{7590599B-2408-4F2B-8992-09BE39E640A1}" type="presParOf" srcId="{F08C66AF-65C7-4275-8D15-D3A71F0D4EB6}" destId="{464746FB-63A3-410B-8746-B2ED442BC9AB}" srcOrd="4" destOrd="0" presId="urn:microsoft.com/office/officeart/2005/8/layout/cycle2"/>
    <dgm:cxn modelId="{3EFD8DF7-FC1E-4EF5-9BF5-0EF6CBFDA88D}" type="presParOf" srcId="{F08C66AF-65C7-4275-8D15-D3A71F0D4EB6}" destId="{8D7A8721-16A9-4BF5-AA98-D8C6905A10D5}" srcOrd="5" destOrd="0" presId="urn:microsoft.com/office/officeart/2005/8/layout/cycle2"/>
    <dgm:cxn modelId="{02E516C6-130F-4782-A4E2-EF5011385260}" type="presParOf" srcId="{8D7A8721-16A9-4BF5-AA98-D8C6905A10D5}" destId="{19BCD3FE-3D68-457E-A250-347A50A6A455}" srcOrd="0" destOrd="0" presId="urn:microsoft.com/office/officeart/2005/8/layout/cycle2"/>
    <dgm:cxn modelId="{D85839E8-7793-4D01-94D3-9123F5564F80}" type="presParOf" srcId="{F08C66AF-65C7-4275-8D15-D3A71F0D4EB6}" destId="{7787740B-3A48-4089-85EA-E20AB378A09D}" srcOrd="6" destOrd="0" presId="urn:microsoft.com/office/officeart/2005/8/layout/cycle2"/>
    <dgm:cxn modelId="{21E706F9-4B86-4C0F-9D8C-9C7CB9D33C17}" type="presParOf" srcId="{F08C66AF-65C7-4275-8D15-D3A71F0D4EB6}" destId="{DB9962C5-2867-4ED5-B6F1-64C473403B43}" srcOrd="7" destOrd="0" presId="urn:microsoft.com/office/officeart/2005/8/layout/cycle2"/>
    <dgm:cxn modelId="{F6A1685D-9326-4E2A-BB4C-D44703560EF8}" type="presParOf" srcId="{DB9962C5-2867-4ED5-B6F1-64C473403B43}" destId="{A3DE89B5-7D1F-483D-8D92-B684D30CF47A}" srcOrd="0" destOrd="0" presId="urn:microsoft.com/office/officeart/2005/8/layout/cycle2"/>
    <dgm:cxn modelId="{D79B46A2-01B6-4791-BBE6-548E837398DB}" type="presParOf" srcId="{F08C66AF-65C7-4275-8D15-D3A71F0D4EB6}" destId="{173BB801-94B6-4AF1-B9D0-7B438C12E9CC}" srcOrd="8" destOrd="0" presId="urn:microsoft.com/office/officeart/2005/8/layout/cycle2"/>
    <dgm:cxn modelId="{D54B3D38-5D85-47C8-8FEC-9E4D2EB3843B}" type="presParOf" srcId="{F08C66AF-65C7-4275-8D15-D3A71F0D4EB6}" destId="{F6FA8FAD-1EBB-43A9-BF04-FA0AEDC46185}" srcOrd="9" destOrd="0" presId="urn:microsoft.com/office/officeart/2005/8/layout/cycle2"/>
    <dgm:cxn modelId="{27076631-0FC3-49EB-9DE9-1C0D1E9E2C9E}" type="presParOf" srcId="{F6FA8FAD-1EBB-43A9-BF04-FA0AEDC46185}" destId="{28BEDCFF-B090-4BB7-83EF-9810501445B4}" srcOrd="0" destOrd="0" presId="urn:microsoft.com/office/officeart/2005/8/layout/cycle2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A66B0C-A45C-49F5-9788-B666A49AF08D}" type="datetimeFigureOut">
              <a:rPr lang="es-ES" smtClean="0"/>
              <a:pPr/>
              <a:t>25/04/2021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1A669-56D0-4F1F-81F3-F24F689E8B2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A66B0C-A45C-49F5-9788-B666A49AF08D}" type="datetimeFigureOut">
              <a:rPr lang="es-ES" smtClean="0"/>
              <a:pPr/>
              <a:t>25/04/2021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1A669-56D0-4F1F-81F3-F24F689E8B2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A66B0C-A45C-49F5-9788-B666A49AF08D}" type="datetimeFigureOut">
              <a:rPr lang="es-ES" smtClean="0"/>
              <a:pPr/>
              <a:t>25/04/2021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1A669-56D0-4F1F-81F3-F24F689E8B2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A66B0C-A45C-49F5-9788-B666A49AF08D}" type="datetimeFigureOut">
              <a:rPr lang="es-ES" smtClean="0"/>
              <a:pPr/>
              <a:t>25/04/2021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1A669-56D0-4F1F-81F3-F24F689E8B2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A66B0C-A45C-49F5-9788-B666A49AF08D}" type="datetimeFigureOut">
              <a:rPr lang="es-ES" smtClean="0"/>
              <a:pPr/>
              <a:t>25/04/2021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1A669-56D0-4F1F-81F3-F24F689E8B2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A66B0C-A45C-49F5-9788-B666A49AF08D}" type="datetimeFigureOut">
              <a:rPr lang="es-ES" smtClean="0"/>
              <a:pPr/>
              <a:t>25/04/2021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1A669-56D0-4F1F-81F3-F24F689E8B2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A66B0C-A45C-49F5-9788-B666A49AF08D}" type="datetimeFigureOut">
              <a:rPr lang="es-ES" smtClean="0"/>
              <a:pPr/>
              <a:t>25/04/2021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1A669-56D0-4F1F-81F3-F24F689E8B2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A66B0C-A45C-49F5-9788-B666A49AF08D}" type="datetimeFigureOut">
              <a:rPr lang="es-ES" smtClean="0"/>
              <a:pPr/>
              <a:t>25/04/2021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1A669-56D0-4F1F-81F3-F24F689E8B2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A66B0C-A45C-49F5-9788-B666A49AF08D}" type="datetimeFigureOut">
              <a:rPr lang="es-ES" smtClean="0"/>
              <a:pPr/>
              <a:t>25/04/2021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1A669-56D0-4F1F-81F3-F24F689E8B2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A66B0C-A45C-49F5-9788-B666A49AF08D}" type="datetimeFigureOut">
              <a:rPr lang="es-ES" smtClean="0"/>
              <a:pPr/>
              <a:t>25/04/2021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1A669-56D0-4F1F-81F3-F24F689E8B2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A66B0C-A45C-49F5-9788-B666A49AF08D}" type="datetimeFigureOut">
              <a:rPr lang="es-ES" smtClean="0"/>
              <a:pPr/>
              <a:t>25/04/2021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1A669-56D0-4F1F-81F3-F24F689E8B2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A66B0C-A45C-49F5-9788-B666A49AF08D}" type="datetimeFigureOut">
              <a:rPr lang="es-ES" smtClean="0"/>
              <a:pPr/>
              <a:t>25/04/2021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B1A669-56D0-4F1F-81F3-F24F689E8B2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1071538" y="1857364"/>
            <a:ext cx="671517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4400" dirty="0" smtClean="0">
                <a:latin typeface="Arial" pitchFamily="34" charset="0"/>
                <a:cs typeface="Arial" pitchFamily="34" charset="0"/>
              </a:rPr>
              <a:t>DIAGRAMAS DE FLUJO</a:t>
            </a:r>
            <a:endParaRPr lang="es-ES" sz="44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Elipse"/>
          <p:cNvSpPr/>
          <p:nvPr/>
        </p:nvSpPr>
        <p:spPr>
          <a:xfrm>
            <a:off x="1285852" y="1357298"/>
            <a:ext cx="1414466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 smtClean="0"/>
              <a:t>INICIO O TERMINO</a:t>
            </a:r>
            <a:endParaRPr lang="es-ES" dirty="0"/>
          </a:p>
        </p:txBody>
      </p:sp>
      <p:sp>
        <p:nvSpPr>
          <p:cNvPr id="3" name="2 Paralelogramo"/>
          <p:cNvSpPr/>
          <p:nvPr/>
        </p:nvSpPr>
        <p:spPr>
          <a:xfrm>
            <a:off x="2714612" y="2571744"/>
            <a:ext cx="1930532" cy="914400"/>
          </a:xfrm>
          <a:prstGeom prst="parallelogram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 smtClean="0"/>
              <a:t>DATOS ENTRADA O SALIDA</a:t>
            </a:r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6500826" y="5072074"/>
            <a:ext cx="1571636" cy="8572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 smtClean="0"/>
              <a:t>OPERACIÓN NUMERICA</a:t>
            </a:r>
            <a:endParaRPr lang="es-ES" dirty="0"/>
          </a:p>
        </p:txBody>
      </p:sp>
      <p:sp>
        <p:nvSpPr>
          <p:cNvPr id="5" name="4 Decisión"/>
          <p:cNvSpPr/>
          <p:nvPr/>
        </p:nvSpPr>
        <p:spPr>
          <a:xfrm>
            <a:off x="4786314" y="3786190"/>
            <a:ext cx="1428760" cy="1071570"/>
          </a:xfrm>
          <a:prstGeom prst="flowChartDecis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 smtClean="0"/>
              <a:t>¿QUE SE PIDE </a:t>
            </a:r>
            <a:endParaRPr lang="es-E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1 Diagrama"/>
          <p:cNvGraphicFramePr/>
          <p:nvPr/>
        </p:nvGraphicFramePr>
        <p:xfrm>
          <a:off x="1071538" y="928670"/>
          <a:ext cx="7358114" cy="521497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Elipse"/>
          <p:cNvSpPr/>
          <p:nvPr/>
        </p:nvSpPr>
        <p:spPr>
          <a:xfrm>
            <a:off x="3714744" y="5929330"/>
            <a:ext cx="1071570" cy="57150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 smtClean="0"/>
              <a:t>FIN</a:t>
            </a:r>
            <a:endParaRPr lang="es-ES" dirty="0"/>
          </a:p>
        </p:txBody>
      </p:sp>
      <p:sp>
        <p:nvSpPr>
          <p:cNvPr id="7" name="6 Elipse"/>
          <p:cNvSpPr/>
          <p:nvPr/>
        </p:nvSpPr>
        <p:spPr>
          <a:xfrm>
            <a:off x="3929058" y="285728"/>
            <a:ext cx="857256" cy="42862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 smtClean="0"/>
              <a:t>INICIO</a:t>
            </a:r>
            <a:endParaRPr lang="es-ES" dirty="0"/>
          </a:p>
        </p:txBody>
      </p:sp>
      <p:sp>
        <p:nvSpPr>
          <p:cNvPr id="8" name="7 Rectángulo"/>
          <p:cNvSpPr/>
          <p:nvPr/>
        </p:nvSpPr>
        <p:spPr>
          <a:xfrm>
            <a:off x="5715008" y="3357562"/>
            <a:ext cx="1343028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 smtClean="0"/>
              <a:t>OPERACIÓN MATEMATICA</a:t>
            </a:r>
            <a:endParaRPr lang="es-ES" dirty="0"/>
          </a:p>
        </p:txBody>
      </p:sp>
      <p:sp>
        <p:nvSpPr>
          <p:cNvPr id="10" name="9 Rectángulo"/>
          <p:cNvSpPr/>
          <p:nvPr/>
        </p:nvSpPr>
        <p:spPr>
          <a:xfrm>
            <a:off x="1428728" y="3429000"/>
            <a:ext cx="142876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 smtClean="0"/>
              <a:t>OPERACIÓN MATEMATICA</a:t>
            </a:r>
            <a:endParaRPr lang="es-ES" dirty="0"/>
          </a:p>
        </p:txBody>
      </p:sp>
      <p:sp>
        <p:nvSpPr>
          <p:cNvPr id="11" name="10 Paralelogramo"/>
          <p:cNvSpPr/>
          <p:nvPr/>
        </p:nvSpPr>
        <p:spPr>
          <a:xfrm>
            <a:off x="3571868" y="1142984"/>
            <a:ext cx="1216152" cy="914400"/>
          </a:xfrm>
          <a:prstGeom prst="parallelogram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 smtClean="0"/>
              <a:t>DATOS</a:t>
            </a:r>
            <a:endParaRPr lang="es-ES" dirty="0"/>
          </a:p>
        </p:txBody>
      </p:sp>
      <p:sp>
        <p:nvSpPr>
          <p:cNvPr id="12" name="11 Paralelogramo"/>
          <p:cNvSpPr/>
          <p:nvPr/>
        </p:nvSpPr>
        <p:spPr>
          <a:xfrm>
            <a:off x="3643306" y="4643446"/>
            <a:ext cx="1216152" cy="914400"/>
          </a:xfrm>
          <a:prstGeom prst="parallelogram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 smtClean="0"/>
              <a:t>RESULTADO</a:t>
            </a:r>
            <a:endParaRPr lang="es-ES" dirty="0"/>
          </a:p>
        </p:txBody>
      </p:sp>
      <p:sp>
        <p:nvSpPr>
          <p:cNvPr id="13" name="12 Decisión"/>
          <p:cNvSpPr/>
          <p:nvPr/>
        </p:nvSpPr>
        <p:spPr>
          <a:xfrm>
            <a:off x="3643306" y="2643182"/>
            <a:ext cx="1214446" cy="1000132"/>
          </a:xfrm>
          <a:prstGeom prst="flowChartDecis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 smtClean="0"/>
              <a:t>???</a:t>
            </a:r>
            <a:endParaRPr lang="es-E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3143240" y="1142984"/>
            <a:ext cx="237436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3200" dirty="0" smtClean="0">
                <a:latin typeface="Arial" pitchFamily="34" charset="0"/>
                <a:cs typeface="Arial" pitchFamily="34" charset="0"/>
              </a:rPr>
              <a:t>EJERCICIO</a:t>
            </a:r>
            <a:endParaRPr lang="es-ES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1643042" y="2857496"/>
            <a:ext cx="600079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200" dirty="0" smtClean="0">
                <a:latin typeface="Arial" pitchFamily="34" charset="0"/>
                <a:cs typeface="Arial" pitchFamily="34" charset="0"/>
              </a:rPr>
              <a:t>SE TIENEN DOS NUMEROS DIFERENTES, </a:t>
            </a:r>
            <a:r>
              <a:rPr lang="es-CL" sz="3200" b="1" dirty="0" smtClean="0">
                <a:latin typeface="Arial" pitchFamily="34" charset="0"/>
                <a:cs typeface="Arial" pitchFamily="34" charset="0"/>
              </a:rPr>
              <a:t>ENCONTRAR EL MAYOR </a:t>
            </a:r>
            <a:endParaRPr lang="es-ES" sz="32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3000364" y="428604"/>
            <a:ext cx="29289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2800" dirty="0" smtClean="0">
                <a:latin typeface="Arial" pitchFamily="34" charset="0"/>
                <a:cs typeface="Arial" pitchFamily="34" charset="0"/>
              </a:rPr>
              <a:t>RESOLUCION</a:t>
            </a:r>
            <a:endParaRPr lang="es-ES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1071538" y="1142984"/>
            <a:ext cx="692948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sz="3200" dirty="0" smtClean="0">
                <a:latin typeface="Arial" pitchFamily="34" charset="0"/>
                <a:cs typeface="Arial" pitchFamily="34" charset="0"/>
              </a:rPr>
              <a:t>DATOS DE ENTRADA: DOS NUMEROS DIFERENTES PARA NOSOTROS  N1, N2</a:t>
            </a:r>
            <a:endParaRPr lang="es-ES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1142976" y="3000372"/>
            <a:ext cx="671517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sz="3200" dirty="0" smtClean="0">
                <a:latin typeface="Arial" pitchFamily="34" charset="0"/>
                <a:cs typeface="Arial" pitchFamily="34" charset="0"/>
              </a:rPr>
              <a:t>QUE SE PIDE: BUSCAR EL MAYOR</a:t>
            </a:r>
            <a:endParaRPr lang="es-ES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1214414" y="4357694"/>
            <a:ext cx="671517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sz="3200" dirty="0" smtClean="0">
                <a:latin typeface="Arial" pitchFamily="34" charset="0"/>
                <a:cs typeface="Arial" pitchFamily="34" charset="0"/>
              </a:rPr>
              <a:t>¿SE PUEDE RESOLVER?:  </a:t>
            </a:r>
            <a:r>
              <a:rPr lang="es-CL" sz="3200" b="1" dirty="0" smtClean="0">
                <a:latin typeface="Arial" pitchFamily="34" charset="0"/>
                <a:cs typeface="Arial" pitchFamily="34" charset="0"/>
              </a:rPr>
              <a:t>SI</a:t>
            </a:r>
            <a:r>
              <a:rPr lang="es-CL" sz="3200" dirty="0" smtClean="0">
                <a:latin typeface="Arial" pitchFamily="34" charset="0"/>
                <a:cs typeface="Arial" pitchFamily="34" charset="0"/>
              </a:rPr>
              <a:t> CON UNA HERRAMIENTA LLAMADA DIAGRAMA DE FLUJO</a:t>
            </a:r>
            <a:endParaRPr lang="es-ES" sz="32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Elipse"/>
          <p:cNvSpPr/>
          <p:nvPr/>
        </p:nvSpPr>
        <p:spPr>
          <a:xfrm>
            <a:off x="3929058" y="285728"/>
            <a:ext cx="857256" cy="42862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 smtClean="0"/>
              <a:t>INICIO</a:t>
            </a:r>
            <a:endParaRPr lang="es-ES" dirty="0"/>
          </a:p>
        </p:txBody>
      </p:sp>
      <p:sp>
        <p:nvSpPr>
          <p:cNvPr id="3" name="2 Paralelogramo"/>
          <p:cNvSpPr/>
          <p:nvPr/>
        </p:nvSpPr>
        <p:spPr>
          <a:xfrm>
            <a:off x="3214678" y="1285860"/>
            <a:ext cx="2428892" cy="571504"/>
          </a:xfrm>
          <a:prstGeom prst="parallelogram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 smtClean="0"/>
              <a:t>N1, N2</a:t>
            </a:r>
            <a:endParaRPr lang="es-ES" dirty="0"/>
          </a:p>
        </p:txBody>
      </p:sp>
      <p:sp>
        <p:nvSpPr>
          <p:cNvPr id="4" name="3 Decisión"/>
          <p:cNvSpPr/>
          <p:nvPr/>
        </p:nvSpPr>
        <p:spPr>
          <a:xfrm>
            <a:off x="3714744" y="2500306"/>
            <a:ext cx="1214446" cy="1000132"/>
          </a:xfrm>
          <a:prstGeom prst="flowChartDecis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 smtClean="0"/>
              <a:t>N1</a:t>
            </a:r>
            <a:r>
              <a:rPr lang="es-CL" sz="2000" dirty="0" smtClean="0"/>
              <a:t>&gt;=N2</a:t>
            </a:r>
            <a:endParaRPr lang="es-ES" dirty="0"/>
          </a:p>
        </p:txBody>
      </p:sp>
      <p:sp>
        <p:nvSpPr>
          <p:cNvPr id="5" name="4 Rectángulo"/>
          <p:cNvSpPr/>
          <p:nvPr/>
        </p:nvSpPr>
        <p:spPr>
          <a:xfrm>
            <a:off x="5929322" y="3500438"/>
            <a:ext cx="1343028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 smtClean="0"/>
              <a:t>MAYOR=N1</a:t>
            </a:r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>
            <a:off x="1428728" y="3500438"/>
            <a:ext cx="142876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 smtClean="0"/>
              <a:t>MAYOR =N2</a:t>
            </a:r>
            <a:endParaRPr lang="es-ES" dirty="0"/>
          </a:p>
        </p:txBody>
      </p:sp>
      <p:sp>
        <p:nvSpPr>
          <p:cNvPr id="8" name="7 Paralelogramo"/>
          <p:cNvSpPr/>
          <p:nvPr/>
        </p:nvSpPr>
        <p:spPr>
          <a:xfrm>
            <a:off x="3214678" y="4929198"/>
            <a:ext cx="2428892" cy="571504"/>
          </a:xfrm>
          <a:prstGeom prst="parallelogram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 smtClean="0"/>
              <a:t>MAYOR</a:t>
            </a:r>
            <a:endParaRPr lang="es-ES" dirty="0"/>
          </a:p>
        </p:txBody>
      </p:sp>
      <p:sp>
        <p:nvSpPr>
          <p:cNvPr id="9" name="8 Elipse"/>
          <p:cNvSpPr/>
          <p:nvPr/>
        </p:nvSpPr>
        <p:spPr>
          <a:xfrm>
            <a:off x="4000496" y="6072206"/>
            <a:ext cx="857256" cy="42862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 smtClean="0"/>
              <a:t>FIN</a:t>
            </a:r>
            <a:endParaRPr lang="es-ES" dirty="0"/>
          </a:p>
        </p:txBody>
      </p:sp>
      <p:cxnSp>
        <p:nvCxnSpPr>
          <p:cNvPr id="11" name="10 Conector recto de flecha"/>
          <p:cNvCxnSpPr>
            <a:stCxn id="2" idx="4"/>
          </p:cNvCxnSpPr>
          <p:nvPr/>
        </p:nvCxnSpPr>
        <p:spPr>
          <a:xfrm rot="5400000">
            <a:off x="4107653" y="964389"/>
            <a:ext cx="500066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11 Conector recto de flecha"/>
          <p:cNvCxnSpPr/>
          <p:nvPr/>
        </p:nvCxnSpPr>
        <p:spPr>
          <a:xfrm rot="5400000">
            <a:off x="4108447" y="2178041"/>
            <a:ext cx="500066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12 Conector recto de flecha"/>
          <p:cNvCxnSpPr/>
          <p:nvPr/>
        </p:nvCxnSpPr>
        <p:spPr>
          <a:xfrm rot="5400000">
            <a:off x="4179885" y="5821379"/>
            <a:ext cx="500066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13 Conector recto de flecha"/>
          <p:cNvCxnSpPr/>
          <p:nvPr/>
        </p:nvCxnSpPr>
        <p:spPr>
          <a:xfrm rot="5400000">
            <a:off x="6180149" y="3249611"/>
            <a:ext cx="500066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14 Conector recto de flecha"/>
          <p:cNvCxnSpPr/>
          <p:nvPr/>
        </p:nvCxnSpPr>
        <p:spPr>
          <a:xfrm rot="5400000">
            <a:off x="1750993" y="3249611"/>
            <a:ext cx="500066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16 Conector recto"/>
          <p:cNvCxnSpPr>
            <a:endCxn id="4" idx="1"/>
          </p:cNvCxnSpPr>
          <p:nvPr/>
        </p:nvCxnSpPr>
        <p:spPr>
          <a:xfrm>
            <a:off x="2000232" y="3000372"/>
            <a:ext cx="1714512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19 Conector recto"/>
          <p:cNvCxnSpPr/>
          <p:nvPr/>
        </p:nvCxnSpPr>
        <p:spPr>
          <a:xfrm>
            <a:off x="4714876" y="3000372"/>
            <a:ext cx="1714512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22 Conector recto de flecha"/>
          <p:cNvCxnSpPr>
            <a:endCxn id="8" idx="5"/>
          </p:cNvCxnSpPr>
          <p:nvPr/>
        </p:nvCxnSpPr>
        <p:spPr>
          <a:xfrm>
            <a:off x="2071670" y="5214950"/>
            <a:ext cx="1214446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23 Conector recto de flecha"/>
          <p:cNvCxnSpPr/>
          <p:nvPr/>
        </p:nvCxnSpPr>
        <p:spPr>
          <a:xfrm rot="10800000">
            <a:off x="5572132" y="5214950"/>
            <a:ext cx="107157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26 Conector recto"/>
          <p:cNvCxnSpPr/>
          <p:nvPr/>
        </p:nvCxnSpPr>
        <p:spPr>
          <a:xfrm rot="5400000">
            <a:off x="1636689" y="4792675"/>
            <a:ext cx="87155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27 Conector recto"/>
          <p:cNvCxnSpPr/>
          <p:nvPr/>
        </p:nvCxnSpPr>
        <p:spPr>
          <a:xfrm rot="5400000">
            <a:off x="6208721" y="4792675"/>
            <a:ext cx="87155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20 CuadroTexto"/>
          <p:cNvSpPr txBox="1"/>
          <p:nvPr/>
        </p:nvSpPr>
        <p:spPr>
          <a:xfrm>
            <a:off x="5000628" y="2500306"/>
            <a:ext cx="3571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dirty="0" smtClean="0"/>
              <a:t>SI</a:t>
            </a:r>
            <a:endParaRPr lang="es-ES" dirty="0"/>
          </a:p>
        </p:txBody>
      </p:sp>
      <p:sp>
        <p:nvSpPr>
          <p:cNvPr id="22" name="21 CuadroTexto"/>
          <p:cNvSpPr txBox="1"/>
          <p:nvPr/>
        </p:nvSpPr>
        <p:spPr>
          <a:xfrm>
            <a:off x="3000364" y="2500306"/>
            <a:ext cx="5000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dirty="0" smtClean="0"/>
              <a:t>NO</a:t>
            </a:r>
            <a:endParaRPr lang="es-E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67</TotalTime>
  <Words>92</Words>
  <Application>Microsoft Office PowerPoint</Application>
  <PresentationFormat>Presentación en pantalla (4:3)</PresentationFormat>
  <Paragraphs>32</Paragraphs>
  <Slides>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7</vt:i4>
      </vt:variant>
    </vt:vector>
  </HeadingPairs>
  <TitlesOfParts>
    <vt:vector size="8" baseType="lpstr">
      <vt:lpstr>Tema de Office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</vt:vector>
  </TitlesOfParts>
  <Company>RevolucionUnattended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 de Windows</dc:creator>
  <cp:lastModifiedBy>samuel varela</cp:lastModifiedBy>
  <cp:revision>11</cp:revision>
  <dcterms:created xsi:type="dcterms:W3CDTF">2020-03-25T11:44:28Z</dcterms:created>
  <dcterms:modified xsi:type="dcterms:W3CDTF">2021-04-26T02:21:30Z</dcterms:modified>
</cp:coreProperties>
</file>