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"/>
  </p:notesMasterIdLst>
  <p:sldIdLst>
    <p:sldId id="1328" r:id="rId2"/>
    <p:sldId id="1329" r:id="rId3"/>
    <p:sldId id="1330" r:id="rId4"/>
  </p:sldIdLst>
  <p:sldSz cx="12192000" cy="6858000"/>
  <p:notesSz cx="7010400" cy="111252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00"/>
    <a:srgbClr val="FF0000"/>
    <a:srgbClr val="0099FF"/>
    <a:srgbClr val="A6D6DA"/>
    <a:srgbClr val="FFFF00"/>
    <a:srgbClr val="FC8004"/>
    <a:srgbClr val="BFBFBF"/>
    <a:srgbClr val="5FB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3190" autoAdjust="0"/>
  </p:normalViewPr>
  <p:slideViewPr>
    <p:cSldViewPr>
      <p:cViewPr>
        <p:scale>
          <a:sx n="60" d="100"/>
          <a:sy n="60" d="100"/>
        </p:scale>
        <p:origin x="1044" y="15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FEF37DE3-E4A7-4929-9B82-CA8254622615}" type="datetimeFigureOut">
              <a:rPr lang="es-ES"/>
              <a:pPr>
                <a:defRPr/>
              </a:pPr>
              <a:t>10/10/2022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-203200" y="835025"/>
            <a:ext cx="7416800" cy="4171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3629" tIns="51814" rIns="103629" bIns="51814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5284788"/>
            <a:ext cx="5607050" cy="5005387"/>
          </a:xfrm>
          <a:prstGeom prst="rect">
            <a:avLst/>
          </a:prstGeom>
        </p:spPr>
        <p:txBody>
          <a:bodyPr vert="horz" lIns="103629" tIns="51814" rIns="103629" bIns="51814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10566400"/>
            <a:ext cx="3038475" cy="557213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10566400"/>
            <a:ext cx="3038475" cy="557213"/>
          </a:xfrm>
          <a:prstGeom prst="rect">
            <a:avLst/>
          </a:prstGeom>
        </p:spPr>
        <p:txBody>
          <a:bodyPr vert="horz" wrap="square" lIns="103629" tIns="51814" rIns="103629" bIns="518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3B1B0F0-1AE4-4AF1-97BC-9A725BD5359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CA814-FE8B-4173-8A3F-35FD067D83B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6041-5071-408E-826A-70A294BCCA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94824-8BBD-4C0E-A980-C4D54917D0F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98D39-BE96-4B6E-BE91-B28D6E3D9A5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F43AC-EB03-412D-97A5-7FC7EED571D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39E1F-30A4-4FDC-8F3D-4BE8301FB78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835E1-4910-418E-87FA-CBD248FF56B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5A124-ACB9-4421-B2C9-3986ACE882C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lIns="91440" tIns="45720" rIns="91440" bIns="4572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8ADEF-4582-4872-9628-D4537B4A43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940A-0A7C-4C39-867A-3D71BFAB661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C857-56F6-4B3B-8FA6-D5B8122050F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92404-9AE1-4085-B636-A3E4CA2BBF1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lIns="91440" tIns="45720" rIns="91440" bIns="45720"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59168-A77E-464A-BA70-85FFAC207DF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D4559C-AADD-4795-9344-5B6A323E64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64F53B9-9943-41A8-9107-6A00CA67CB2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  <p:sldLayoutId id="2147484464" r:id="rId13"/>
    <p:sldLayoutId id="2147484465" r:id="rId14"/>
  </p:sldLayoutIdLst>
  <p:transition spd="med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utacoc@armada.c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Marcador de número de diapositiva 4"/>
          <p:cNvSpPr txBox="1">
            <a:spLocks noGrp="1"/>
          </p:cNvSpPr>
          <p:nvPr/>
        </p:nvSpPr>
        <p:spPr bwMode="auto">
          <a:xfrm>
            <a:off x="8077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F23419C3-951F-4FD3-841A-529BF8B1A9D3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1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1428750" y="2389188"/>
          <a:ext cx="10355264" cy="3127376"/>
        </p:xfrm>
        <a:graphic>
          <a:graphicData uri="http://schemas.openxmlformats.org/drawingml/2006/table">
            <a:tbl>
              <a:tblPr/>
              <a:tblGrid>
                <a:gridCol w="66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4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20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92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17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03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977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62587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RED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RED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EST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ESTAC.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B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EQUIPO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FRECUENCIAS O CANALES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MANDO HF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HF/HF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VOZ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/DATA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5800H-MP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MANDO 3G CT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MANDO 3G ALT CT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55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OPS AÉREAS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VHF/AM/VOZ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AERONAVE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PROPIA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RF 5800 M-MB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134.1 PPAL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134.15 ALT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55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80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SEG. MARÍTIMA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VHF/FM/VOZ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LSG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PROPIA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 5150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40X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40V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55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503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INTERNA 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VHF/FM/VOZ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PARTIDA  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RF5800V-HH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 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 UTACO C ALT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PARTIDA 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 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 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20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RECON. Y SEG.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 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 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6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55013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E30155B-E3E5-47D1-86AE-E8DFC2E208EB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1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3168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pic>
        <p:nvPicPr>
          <p:cNvPr id="3169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0" name="Text Box 7"/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3171" name="Text Box 7"/>
          <p:cNvSpPr txBox="1">
            <a:spLocks noChangeArrowheads="1"/>
          </p:cNvSpPr>
          <p:nvPr/>
        </p:nvSpPr>
        <p:spPr bwMode="auto">
          <a:xfrm>
            <a:off x="1370013" y="1770063"/>
            <a:ext cx="53959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1.- CUADRO DE REDES Y FRECUENCIAS </a:t>
            </a: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0550" y="648176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68981FC-9526-43F7-BA3C-3590DF20BAC8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2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4099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pic>
        <p:nvPicPr>
          <p:cNvPr id="4100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271588" y="1628775"/>
          <a:ext cx="10801350" cy="2160530"/>
        </p:xfrm>
        <a:graphic>
          <a:graphicData uri="http://schemas.openxmlformats.org/drawingml/2006/table">
            <a:tbl>
              <a:tblPr/>
              <a:tblGrid>
                <a:gridCol w="431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1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81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681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241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4426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6278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RED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RED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BANDA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EST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ESTAC.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A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B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EQUIPO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FRECUENCIAS O CANALES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4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MOVIL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BLACKBERRY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TELEFONIA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CELULAR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SAMSUNG G J4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32-2528152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996228154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odm_comfues@armada.cl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utacoc@armada.cl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10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1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SATELITAL 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IRIDIUM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SATELITAL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IRIDIUM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8816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41446308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8816 51440018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63"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sp>
        <p:nvSpPr>
          <p:cNvPr id="5124" name="Text Box 19"/>
          <p:cNvSpPr txBox="1">
            <a:spLocks noChangeArrowheads="1"/>
          </p:cNvSpPr>
          <p:nvPr/>
        </p:nvSpPr>
        <p:spPr bwMode="auto">
          <a:xfrm>
            <a:off x="1775520" y="5017270"/>
            <a:ext cx="1500315" cy="800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b="1" dirty="0"/>
              <a:t>“PM”</a:t>
            </a:r>
            <a:endParaRPr lang="es-CL" altLang="es-CL" b="1" dirty="0"/>
          </a:p>
          <a:p>
            <a:pPr algn="ctr" eaLnBrk="1" hangingPunct="1"/>
            <a:r>
              <a:rPr lang="es-CL" altLang="es-CL" sz="1400" dirty="0"/>
              <a:t> PPAL.  ZEUS</a:t>
            </a:r>
          </a:p>
          <a:p>
            <a:pPr algn="ctr" eaLnBrk="1" hangingPunct="1"/>
            <a:r>
              <a:rPr lang="es-CL" altLang="es-CL" sz="1400" dirty="0"/>
              <a:t>ALT.    ODISEO</a:t>
            </a:r>
          </a:p>
        </p:txBody>
      </p:sp>
      <p:pic>
        <p:nvPicPr>
          <p:cNvPr id="5129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" name="Group 1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895874"/>
              </p:ext>
            </p:extLst>
          </p:nvPr>
        </p:nvGraphicFramePr>
        <p:xfrm>
          <a:off x="6528048" y="981075"/>
          <a:ext cx="4608512" cy="1184276"/>
        </p:xfrm>
        <a:graphic>
          <a:graphicData uri="http://schemas.openxmlformats.org/drawingml/2006/table">
            <a:tbl>
              <a:tblPr/>
              <a:tblGrid>
                <a:gridCol w="1168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2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5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EQUIPO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RED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ENLACE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REPRESENTACIÓN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</a:t>
                      </a:r>
                      <a:r>
                        <a:rPr kumimoji="0" lang="es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5800 H </a:t>
                      </a: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MP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7800 M MP</a:t>
                      </a:r>
                      <a:endParaRPr kumimoji="0" lang="es-E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VHF-UHF</a:t>
                      </a:r>
                      <a:endParaRPr kumimoji="0" lang="es-E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</a:t>
                      </a:r>
                      <a:r>
                        <a:rPr kumimoji="0" lang="es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7800 S SPR</a:t>
                      </a:r>
                      <a:endParaRPr kumimoji="0" lang="es-E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UHF</a:t>
                      </a:r>
                      <a:endParaRPr kumimoji="0" lang="es-E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1194" name="Conector recto de flecha 71"/>
          <p:cNvCxnSpPr>
            <a:cxnSpLocks noChangeShapeType="1"/>
          </p:cNvCxnSpPr>
          <p:nvPr/>
        </p:nvCxnSpPr>
        <p:spPr bwMode="auto">
          <a:xfrm flipH="1" flipV="1">
            <a:off x="9983788" y="1408631"/>
            <a:ext cx="1031875" cy="14287"/>
          </a:xfrm>
          <a:prstGeom prst="straightConnector1">
            <a:avLst/>
          </a:prstGeom>
          <a:noFill/>
          <a:ln w="25400" algn="ctr">
            <a:solidFill>
              <a:srgbClr val="008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1" name="Conector recto de flecha 74"/>
          <p:cNvCxnSpPr>
            <a:cxnSpLocks/>
          </p:cNvCxnSpPr>
          <p:nvPr/>
        </p:nvCxnSpPr>
        <p:spPr>
          <a:xfrm flipH="1">
            <a:off x="9965254" y="1983499"/>
            <a:ext cx="1031874" cy="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196" name="Conector recto de flecha 70"/>
          <p:cNvCxnSpPr>
            <a:cxnSpLocks noChangeShapeType="1"/>
          </p:cNvCxnSpPr>
          <p:nvPr/>
        </p:nvCxnSpPr>
        <p:spPr bwMode="auto">
          <a:xfrm flipH="1" flipV="1">
            <a:off x="3346896" y="4390873"/>
            <a:ext cx="1929954" cy="39729"/>
          </a:xfrm>
          <a:prstGeom prst="straightConnector1">
            <a:avLst/>
          </a:prstGeom>
          <a:noFill/>
          <a:ln w="25400" algn="ctr">
            <a:solidFill>
              <a:srgbClr val="00B05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4" name="Conector recto de flecha 74"/>
          <p:cNvCxnSpPr>
            <a:cxnSpLocks/>
          </p:cNvCxnSpPr>
          <p:nvPr/>
        </p:nvCxnSpPr>
        <p:spPr>
          <a:xfrm flipH="1">
            <a:off x="7184504" y="4307322"/>
            <a:ext cx="2079848" cy="15240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203" name="Conector recto de flecha 70"/>
          <p:cNvCxnSpPr>
            <a:cxnSpLocks noChangeShapeType="1"/>
          </p:cNvCxnSpPr>
          <p:nvPr/>
        </p:nvCxnSpPr>
        <p:spPr bwMode="auto">
          <a:xfrm flipH="1" flipV="1">
            <a:off x="3780731" y="2855470"/>
            <a:ext cx="1496119" cy="143166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73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AAFEF6B-2DE3-4513-9053-A0F45670C97D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cxnSp>
        <p:nvCxnSpPr>
          <p:cNvPr id="33" name="32 Conector recto"/>
          <p:cNvCxnSpPr/>
          <p:nvPr/>
        </p:nvCxnSpPr>
        <p:spPr>
          <a:xfrm flipV="1">
            <a:off x="1992313" y="4221163"/>
            <a:ext cx="0" cy="647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5" name="Text Box 162"/>
          <p:cNvSpPr txBox="1">
            <a:spLocks noChangeArrowheads="1"/>
          </p:cNvSpPr>
          <p:nvPr/>
        </p:nvSpPr>
        <p:spPr bwMode="auto">
          <a:xfrm>
            <a:off x="5162358" y="4879857"/>
            <a:ext cx="1907318" cy="800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 smtClean="0"/>
              <a:t>CAR. PPAL</a:t>
            </a:r>
            <a:r>
              <a:rPr lang="es-ES" altLang="es-CL" b="1" dirty="0" smtClean="0"/>
              <a:t>/ALT</a:t>
            </a:r>
            <a:endParaRPr lang="es-ES" altLang="es-CL" b="1" dirty="0"/>
          </a:p>
          <a:p>
            <a:pPr algn="ctr" eaLnBrk="1" hangingPunct="1"/>
            <a:r>
              <a:rPr lang="es-ES" altLang="es-CL" sz="1400" b="1" dirty="0"/>
              <a:t>RF </a:t>
            </a:r>
            <a:r>
              <a:rPr lang="es-ES" altLang="es-CL" sz="1400" b="1" dirty="0" smtClean="0"/>
              <a:t>7800</a:t>
            </a:r>
            <a:r>
              <a:rPr lang="es-ES" altLang="es-CL" sz="1400" b="1" dirty="0" smtClean="0"/>
              <a:t>S</a:t>
            </a:r>
            <a:r>
              <a:rPr lang="es-ES" altLang="es-CL" sz="1400" b="1" dirty="0" smtClean="0"/>
              <a:t> SPR</a:t>
            </a:r>
            <a:endParaRPr lang="es-CL" altLang="es-CL" sz="1400" b="1" dirty="0"/>
          </a:p>
          <a:p>
            <a:pPr algn="ctr" eaLnBrk="1" hangingPunct="1"/>
            <a:r>
              <a:rPr lang="es-ES" altLang="es-CL" sz="1400" b="1" dirty="0"/>
              <a:t>RF 5800 M MB</a:t>
            </a:r>
            <a:endParaRPr lang="es-CL" altLang="es-CL" sz="1400" b="1" dirty="0"/>
          </a:p>
        </p:txBody>
      </p:sp>
      <p:cxnSp>
        <p:nvCxnSpPr>
          <p:cNvPr id="42" name="Conector recto de flecha 70"/>
          <p:cNvCxnSpPr>
            <a:cxnSpLocks noChangeShapeType="1"/>
          </p:cNvCxnSpPr>
          <p:nvPr/>
        </p:nvCxnSpPr>
        <p:spPr bwMode="auto">
          <a:xfrm flipH="1">
            <a:off x="9965254" y="1700808"/>
            <a:ext cx="1031874" cy="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82" name="Text Box 162"/>
          <p:cNvSpPr txBox="1">
            <a:spLocks noChangeArrowheads="1"/>
          </p:cNvSpPr>
          <p:nvPr/>
        </p:nvSpPr>
        <p:spPr bwMode="auto">
          <a:xfrm>
            <a:off x="7211509" y="3378954"/>
            <a:ext cx="1667892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 dirty="0"/>
              <a:t>PPAL </a:t>
            </a:r>
            <a:r>
              <a:rPr lang="es-CL" altLang="es-CL" sz="1400" dirty="0" smtClean="0"/>
              <a:t> ~ 300 </a:t>
            </a:r>
            <a:r>
              <a:rPr lang="es-CL" altLang="es-CL" sz="1400" dirty="0" err="1" smtClean="0"/>
              <a:t>Mhz</a:t>
            </a:r>
            <a:endParaRPr lang="es-CL" altLang="es-CL" sz="1400" dirty="0" smtClean="0"/>
          </a:p>
          <a:p>
            <a:pPr algn="ctr" eaLnBrk="1" hangingPunct="1"/>
            <a:r>
              <a:rPr lang="es-CL" altLang="es-CL" sz="1400" dirty="0" smtClean="0"/>
              <a:t>ALT</a:t>
            </a:r>
            <a:r>
              <a:rPr lang="es-CL" altLang="es-CL" sz="1400" dirty="0"/>
              <a:t>.    </a:t>
            </a:r>
            <a:r>
              <a:rPr lang="es-CL" altLang="es-CL" sz="1400" dirty="0" smtClean="0"/>
              <a:t>~ 3000 </a:t>
            </a:r>
            <a:r>
              <a:rPr lang="es-CL" altLang="es-CL" sz="1400" dirty="0" err="1" smtClean="0"/>
              <a:t>Mhz</a:t>
            </a:r>
            <a:endParaRPr lang="es-CL" altLang="es-CL" sz="1400" dirty="0"/>
          </a:p>
        </p:txBody>
      </p:sp>
      <p:sp>
        <p:nvSpPr>
          <p:cNvPr id="37" name="Text Box 162">
            <a:extLst>
              <a:ext uri="{FF2B5EF4-FFF2-40B4-BE49-F238E27FC236}">
                <a16:creationId xmlns:a16="http://schemas.microsoft.com/office/drawing/2014/main" id="{5CFDF451-384B-4D5D-B12E-12FDD5129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8815" y="5430766"/>
            <a:ext cx="2933240" cy="58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 smtClean="0"/>
              <a:t>CAR. PPAL/ALT  1, 2, 3, 4</a:t>
            </a:r>
            <a:endParaRPr lang="es-CL" altLang="es-CL" b="1" dirty="0"/>
          </a:p>
          <a:p>
            <a:pPr algn="ctr" eaLnBrk="1" hangingPunct="1"/>
            <a:r>
              <a:rPr lang="es-ES" altLang="es-CL" sz="1400" b="1" dirty="0"/>
              <a:t> RF </a:t>
            </a:r>
            <a:r>
              <a:rPr lang="es-ES" altLang="es-CL" sz="1400" b="1" dirty="0" smtClean="0"/>
              <a:t>7800S SPR</a:t>
            </a:r>
            <a:endParaRPr lang="es-CL" altLang="es-CL" sz="1400" b="1" dirty="0"/>
          </a:p>
        </p:txBody>
      </p:sp>
      <p:sp>
        <p:nvSpPr>
          <p:cNvPr id="43" name="Text Box 162">
            <a:extLst>
              <a:ext uri="{FF2B5EF4-FFF2-40B4-BE49-F238E27FC236}">
                <a16:creationId xmlns:a16="http://schemas.microsoft.com/office/drawing/2014/main" id="{4E00A5B9-6691-48F2-9518-5D9CA3A7A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3318" y="4803146"/>
            <a:ext cx="151881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 dirty="0"/>
              <a:t>PPAL  </a:t>
            </a:r>
            <a:r>
              <a:rPr lang="es-CL" altLang="es-CL" sz="1400" dirty="0" smtClean="0"/>
              <a:t>~ 03</a:t>
            </a:r>
            <a:r>
              <a:rPr lang="es-CL" altLang="es-CL" sz="1400" dirty="0" smtClean="0"/>
              <a:t> </a:t>
            </a:r>
            <a:r>
              <a:rPr lang="es-CL" altLang="es-CL" sz="1400" dirty="0" err="1" smtClean="0"/>
              <a:t>Mhz</a:t>
            </a:r>
            <a:endParaRPr lang="es-CL" altLang="es-CL" sz="1400" dirty="0"/>
          </a:p>
          <a:p>
            <a:pPr algn="ctr" eaLnBrk="1" hangingPunct="1"/>
            <a:r>
              <a:rPr lang="es-CL" altLang="es-CL" sz="1400" dirty="0"/>
              <a:t>ALT.    </a:t>
            </a:r>
            <a:r>
              <a:rPr lang="es-CL" altLang="es-CL" sz="1400" dirty="0" smtClean="0"/>
              <a:t>~ </a:t>
            </a:r>
            <a:r>
              <a:rPr lang="es-CL" altLang="es-CL" sz="1400" dirty="0" smtClean="0"/>
              <a:t>30</a:t>
            </a:r>
            <a:r>
              <a:rPr lang="es-CL" altLang="es-CL" sz="1400" dirty="0" smtClean="0"/>
              <a:t>  </a:t>
            </a:r>
            <a:r>
              <a:rPr lang="es-CL" altLang="es-CL" sz="1400" dirty="0" err="1" smtClean="0"/>
              <a:t>Mhz</a:t>
            </a:r>
            <a:endParaRPr lang="es-CL" altLang="es-CL" sz="1400" dirty="0"/>
          </a:p>
        </p:txBody>
      </p:sp>
      <p:sp>
        <p:nvSpPr>
          <p:cNvPr id="32" name="Rectangle 14">
            <a:extLst>
              <a:ext uri="{FF2B5EF4-FFF2-40B4-BE49-F238E27FC236}">
                <a16:creationId xmlns:a16="http://schemas.microsoft.com/office/drawing/2014/main" id="{B5A3A313-9821-4BE4-96E1-E3F137175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AD48236E-F9F7-4398-AE10-EA036855B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669" y="917972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44" name="Text Box 7">
            <a:extLst>
              <a:ext uri="{FF2B5EF4-FFF2-40B4-BE49-F238E27FC236}">
                <a16:creationId xmlns:a16="http://schemas.microsoft.com/office/drawing/2014/main" id="{AD390B19-5572-4212-BC7C-DD692CE0B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669" y="1436099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2.- DIAGRAMA DE ENLACES</a:t>
            </a:r>
          </a:p>
        </p:txBody>
      </p:sp>
      <p:grpSp>
        <p:nvGrpSpPr>
          <p:cNvPr id="11" name="Grupo 10"/>
          <p:cNvGrpSpPr/>
          <p:nvPr/>
        </p:nvGrpSpPr>
        <p:grpSpPr>
          <a:xfrm>
            <a:off x="5543981" y="3309917"/>
            <a:ext cx="1092200" cy="1394958"/>
            <a:chOff x="5543981" y="3309917"/>
            <a:chExt cx="1092200" cy="1394958"/>
          </a:xfrm>
        </p:grpSpPr>
        <p:grpSp>
          <p:nvGrpSpPr>
            <p:cNvPr id="9" name="Grupo 8"/>
            <p:cNvGrpSpPr/>
            <p:nvPr/>
          </p:nvGrpSpPr>
          <p:grpSpPr>
            <a:xfrm>
              <a:off x="5543981" y="4066700"/>
              <a:ext cx="1092200" cy="638175"/>
              <a:chOff x="4917865" y="2149754"/>
              <a:chExt cx="1092200" cy="638175"/>
            </a:xfrm>
          </p:grpSpPr>
          <p:grpSp>
            <p:nvGrpSpPr>
              <p:cNvPr id="28" name="Grupo 8"/>
              <p:cNvGrpSpPr>
                <a:grpSpLocks/>
              </p:cNvGrpSpPr>
              <p:nvPr/>
            </p:nvGrpSpPr>
            <p:grpSpPr bwMode="auto">
              <a:xfrm>
                <a:off x="4917865" y="2149754"/>
                <a:ext cx="1092200" cy="638175"/>
                <a:chOff x="3194059" y="1254473"/>
                <a:chExt cx="1091995" cy="638004"/>
              </a:xfrm>
            </p:grpSpPr>
            <p:sp>
              <p:nvSpPr>
                <p:cNvPr id="29" name="Rectángulo 28"/>
                <p:cNvSpPr/>
                <p:nvPr/>
              </p:nvSpPr>
              <p:spPr bwMode="auto">
                <a:xfrm>
                  <a:off x="3194059" y="1254473"/>
                  <a:ext cx="1022158" cy="638004"/>
                </a:xfrm>
                <a:prstGeom prst="rect">
                  <a:avLst/>
                </a:prstGeom>
                <a:solidFill>
                  <a:srgbClr val="00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 dirty="0"/>
                </a:p>
              </p:txBody>
            </p:sp>
            <p:sp>
              <p:nvSpPr>
                <p:cNvPr id="30" name="CuadroTexto 7"/>
                <p:cNvSpPr txBox="1">
                  <a:spLocks noChangeArrowheads="1"/>
                </p:cNvSpPr>
                <p:nvPr/>
              </p:nvSpPr>
              <p:spPr bwMode="auto">
                <a:xfrm>
                  <a:off x="3207446" y="1374148"/>
                  <a:ext cx="1078608" cy="307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CL" altLang="es-CL" sz="1400" b="1" dirty="0" smtClean="0"/>
                    <a:t>   </a:t>
                  </a:r>
                  <a:endParaRPr lang="es-CL" altLang="es-CL" sz="1400" b="1" dirty="0"/>
                </a:p>
              </p:txBody>
            </p:sp>
          </p:grpSp>
          <p:cxnSp>
            <p:nvCxnSpPr>
              <p:cNvPr id="5" name="Conector recto 4"/>
              <p:cNvCxnSpPr/>
              <p:nvPr/>
            </p:nvCxnSpPr>
            <p:spPr>
              <a:xfrm>
                <a:off x="4924560" y="2149754"/>
                <a:ext cx="1029045" cy="6381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ector recto 35"/>
              <p:cNvCxnSpPr/>
              <p:nvPr/>
            </p:nvCxnSpPr>
            <p:spPr>
              <a:xfrm flipV="1">
                <a:off x="4917865" y="2167972"/>
                <a:ext cx="1022350" cy="6119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CuadroTexto 9"/>
            <p:cNvSpPr txBox="1"/>
            <p:nvPr/>
          </p:nvSpPr>
          <p:spPr>
            <a:xfrm>
              <a:off x="5732180" y="3309917"/>
              <a:ext cx="6051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dirty="0" smtClean="0">
                  <a:latin typeface="Berlin Sans FB Demi" panose="020E0802020502020306" pitchFamily="34" charset="0"/>
                </a:rPr>
                <a:t>…</a:t>
              </a:r>
              <a:endParaRPr lang="es-CL" sz="4800" dirty="0">
                <a:latin typeface="Berlin Sans FB Demi" panose="020E0802020502020306" pitchFamily="34" charset="0"/>
              </a:endParaRPr>
            </a:p>
          </p:txBody>
        </p:sp>
      </p:grpSp>
      <p:grpSp>
        <p:nvGrpSpPr>
          <p:cNvPr id="12" name="Grupo 11"/>
          <p:cNvGrpSpPr/>
          <p:nvPr/>
        </p:nvGrpSpPr>
        <p:grpSpPr>
          <a:xfrm>
            <a:off x="9682748" y="3294805"/>
            <a:ext cx="1092200" cy="1364577"/>
            <a:chOff x="9682748" y="3294805"/>
            <a:chExt cx="1092200" cy="1364577"/>
          </a:xfrm>
        </p:grpSpPr>
        <p:grpSp>
          <p:nvGrpSpPr>
            <p:cNvPr id="39" name="Grupo 38"/>
            <p:cNvGrpSpPr/>
            <p:nvPr/>
          </p:nvGrpSpPr>
          <p:grpSpPr>
            <a:xfrm>
              <a:off x="9682748" y="4021207"/>
              <a:ext cx="1092200" cy="638175"/>
              <a:chOff x="4917865" y="2149754"/>
              <a:chExt cx="1092200" cy="638175"/>
            </a:xfrm>
          </p:grpSpPr>
          <p:grpSp>
            <p:nvGrpSpPr>
              <p:cNvPr id="40" name="Grupo 8"/>
              <p:cNvGrpSpPr>
                <a:grpSpLocks/>
              </p:cNvGrpSpPr>
              <p:nvPr/>
            </p:nvGrpSpPr>
            <p:grpSpPr bwMode="auto">
              <a:xfrm>
                <a:off x="4917865" y="2149754"/>
                <a:ext cx="1092200" cy="638175"/>
                <a:chOff x="3194059" y="1254473"/>
                <a:chExt cx="1091995" cy="638004"/>
              </a:xfrm>
            </p:grpSpPr>
            <p:sp>
              <p:nvSpPr>
                <p:cNvPr id="46" name="Rectángulo 45"/>
                <p:cNvSpPr/>
                <p:nvPr/>
              </p:nvSpPr>
              <p:spPr bwMode="auto">
                <a:xfrm>
                  <a:off x="3194059" y="1254473"/>
                  <a:ext cx="1022158" cy="638004"/>
                </a:xfrm>
                <a:prstGeom prst="rect">
                  <a:avLst/>
                </a:prstGeom>
                <a:solidFill>
                  <a:srgbClr val="00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 dirty="0"/>
                </a:p>
              </p:txBody>
            </p:sp>
            <p:sp>
              <p:nvSpPr>
                <p:cNvPr id="47" name="CuadroTexto 7"/>
                <p:cNvSpPr txBox="1">
                  <a:spLocks noChangeArrowheads="1"/>
                </p:cNvSpPr>
                <p:nvPr/>
              </p:nvSpPr>
              <p:spPr bwMode="auto">
                <a:xfrm>
                  <a:off x="3207446" y="1374148"/>
                  <a:ext cx="1078608" cy="307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CL" altLang="es-CL" sz="1400" b="1" dirty="0" smtClean="0"/>
                    <a:t>   </a:t>
                  </a:r>
                  <a:endParaRPr lang="es-CL" altLang="es-CL" sz="1400" b="1" dirty="0"/>
                </a:p>
              </p:txBody>
            </p:sp>
          </p:grpSp>
          <p:cxnSp>
            <p:nvCxnSpPr>
              <p:cNvPr id="41" name="Conector recto 40"/>
              <p:cNvCxnSpPr/>
              <p:nvPr/>
            </p:nvCxnSpPr>
            <p:spPr>
              <a:xfrm>
                <a:off x="4924560" y="2149754"/>
                <a:ext cx="1029045" cy="6381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44"/>
              <p:cNvCxnSpPr/>
              <p:nvPr/>
            </p:nvCxnSpPr>
            <p:spPr>
              <a:xfrm flipV="1">
                <a:off x="4917865" y="2167972"/>
                <a:ext cx="1022350" cy="6119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CuadroTexto 47"/>
            <p:cNvSpPr txBox="1"/>
            <p:nvPr/>
          </p:nvSpPr>
          <p:spPr>
            <a:xfrm>
              <a:off x="10051607" y="3294805"/>
              <a:ext cx="6051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dirty="0">
                  <a:latin typeface="Berlin Sans FB Demi" panose="020E0802020502020306" pitchFamily="34" charset="0"/>
                </a:rPr>
                <a:t>.</a:t>
              </a:r>
              <a:endParaRPr lang="es-CL" sz="4800" dirty="0">
                <a:latin typeface="Berlin Sans FB Demi" panose="020E0802020502020306" pitchFamily="34" charset="0"/>
              </a:endParaRPr>
            </a:p>
          </p:txBody>
        </p:sp>
      </p:grpSp>
      <p:grpSp>
        <p:nvGrpSpPr>
          <p:cNvPr id="49" name="Grupo 48"/>
          <p:cNvGrpSpPr/>
          <p:nvPr/>
        </p:nvGrpSpPr>
        <p:grpSpPr>
          <a:xfrm>
            <a:off x="9835148" y="3447205"/>
            <a:ext cx="1092200" cy="1364577"/>
            <a:chOff x="9682748" y="3294805"/>
            <a:chExt cx="1092200" cy="1364577"/>
          </a:xfrm>
        </p:grpSpPr>
        <p:grpSp>
          <p:nvGrpSpPr>
            <p:cNvPr id="50" name="Grupo 49"/>
            <p:cNvGrpSpPr/>
            <p:nvPr/>
          </p:nvGrpSpPr>
          <p:grpSpPr>
            <a:xfrm>
              <a:off x="9682748" y="4021207"/>
              <a:ext cx="1092200" cy="638175"/>
              <a:chOff x="4917865" y="2149754"/>
              <a:chExt cx="1092200" cy="638175"/>
            </a:xfrm>
          </p:grpSpPr>
          <p:grpSp>
            <p:nvGrpSpPr>
              <p:cNvPr id="52" name="Grupo 8"/>
              <p:cNvGrpSpPr>
                <a:grpSpLocks/>
              </p:cNvGrpSpPr>
              <p:nvPr/>
            </p:nvGrpSpPr>
            <p:grpSpPr bwMode="auto">
              <a:xfrm>
                <a:off x="4917865" y="2149754"/>
                <a:ext cx="1092200" cy="638175"/>
                <a:chOff x="3194059" y="1254473"/>
                <a:chExt cx="1091995" cy="638004"/>
              </a:xfrm>
            </p:grpSpPr>
            <p:sp>
              <p:nvSpPr>
                <p:cNvPr id="55" name="Rectángulo 54"/>
                <p:cNvSpPr/>
                <p:nvPr/>
              </p:nvSpPr>
              <p:spPr bwMode="auto">
                <a:xfrm>
                  <a:off x="3194059" y="1254473"/>
                  <a:ext cx="1022158" cy="638004"/>
                </a:xfrm>
                <a:prstGeom prst="rect">
                  <a:avLst/>
                </a:prstGeom>
                <a:solidFill>
                  <a:srgbClr val="00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 dirty="0"/>
                </a:p>
              </p:txBody>
            </p:sp>
            <p:sp>
              <p:nvSpPr>
                <p:cNvPr id="56" name="CuadroTexto 7"/>
                <p:cNvSpPr txBox="1">
                  <a:spLocks noChangeArrowheads="1"/>
                </p:cNvSpPr>
                <p:nvPr/>
              </p:nvSpPr>
              <p:spPr bwMode="auto">
                <a:xfrm>
                  <a:off x="3207446" y="1374148"/>
                  <a:ext cx="1078608" cy="307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CL" altLang="es-CL" sz="1400" b="1" dirty="0" smtClean="0"/>
                    <a:t>   </a:t>
                  </a:r>
                  <a:endParaRPr lang="es-CL" altLang="es-CL" sz="1400" b="1" dirty="0"/>
                </a:p>
              </p:txBody>
            </p:sp>
          </p:grpSp>
          <p:cxnSp>
            <p:nvCxnSpPr>
              <p:cNvPr id="53" name="Conector recto 52"/>
              <p:cNvCxnSpPr/>
              <p:nvPr/>
            </p:nvCxnSpPr>
            <p:spPr>
              <a:xfrm>
                <a:off x="4924560" y="2149754"/>
                <a:ext cx="1029045" cy="6381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53"/>
              <p:cNvCxnSpPr/>
              <p:nvPr/>
            </p:nvCxnSpPr>
            <p:spPr>
              <a:xfrm flipV="1">
                <a:off x="4917865" y="2167972"/>
                <a:ext cx="1022350" cy="6119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CuadroTexto 50"/>
            <p:cNvSpPr txBox="1"/>
            <p:nvPr/>
          </p:nvSpPr>
          <p:spPr>
            <a:xfrm>
              <a:off x="10051607" y="3294805"/>
              <a:ext cx="6051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dirty="0">
                  <a:latin typeface="Berlin Sans FB Demi" panose="020E0802020502020306" pitchFamily="34" charset="0"/>
                </a:rPr>
                <a:t>.</a:t>
              </a:r>
              <a:endParaRPr lang="es-CL" sz="4800" dirty="0">
                <a:latin typeface="Berlin Sans FB Demi" panose="020E0802020502020306" pitchFamily="34" charset="0"/>
              </a:endParaRPr>
            </a:p>
          </p:txBody>
        </p:sp>
      </p:grpSp>
      <p:grpSp>
        <p:nvGrpSpPr>
          <p:cNvPr id="57" name="Grupo 56"/>
          <p:cNvGrpSpPr/>
          <p:nvPr/>
        </p:nvGrpSpPr>
        <p:grpSpPr>
          <a:xfrm>
            <a:off x="9987548" y="3599605"/>
            <a:ext cx="1092200" cy="1364577"/>
            <a:chOff x="9682748" y="3294805"/>
            <a:chExt cx="1092200" cy="1364577"/>
          </a:xfrm>
        </p:grpSpPr>
        <p:grpSp>
          <p:nvGrpSpPr>
            <p:cNvPr id="58" name="Grupo 57"/>
            <p:cNvGrpSpPr/>
            <p:nvPr/>
          </p:nvGrpSpPr>
          <p:grpSpPr>
            <a:xfrm>
              <a:off x="9682748" y="4021207"/>
              <a:ext cx="1092200" cy="638175"/>
              <a:chOff x="4917865" y="2149754"/>
              <a:chExt cx="1092200" cy="638175"/>
            </a:xfrm>
          </p:grpSpPr>
          <p:grpSp>
            <p:nvGrpSpPr>
              <p:cNvPr id="60" name="Grupo 8"/>
              <p:cNvGrpSpPr>
                <a:grpSpLocks/>
              </p:cNvGrpSpPr>
              <p:nvPr/>
            </p:nvGrpSpPr>
            <p:grpSpPr bwMode="auto">
              <a:xfrm>
                <a:off x="4917865" y="2149754"/>
                <a:ext cx="1092200" cy="638175"/>
                <a:chOff x="3194059" y="1254473"/>
                <a:chExt cx="1091995" cy="638004"/>
              </a:xfrm>
            </p:grpSpPr>
            <p:sp>
              <p:nvSpPr>
                <p:cNvPr id="63" name="Rectángulo 62"/>
                <p:cNvSpPr/>
                <p:nvPr/>
              </p:nvSpPr>
              <p:spPr bwMode="auto">
                <a:xfrm>
                  <a:off x="3194059" y="1254473"/>
                  <a:ext cx="1022158" cy="638004"/>
                </a:xfrm>
                <a:prstGeom prst="rect">
                  <a:avLst/>
                </a:prstGeom>
                <a:solidFill>
                  <a:srgbClr val="00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 dirty="0"/>
                </a:p>
              </p:txBody>
            </p:sp>
            <p:sp>
              <p:nvSpPr>
                <p:cNvPr id="64" name="CuadroTexto 7"/>
                <p:cNvSpPr txBox="1">
                  <a:spLocks noChangeArrowheads="1"/>
                </p:cNvSpPr>
                <p:nvPr/>
              </p:nvSpPr>
              <p:spPr bwMode="auto">
                <a:xfrm>
                  <a:off x="3207446" y="1374148"/>
                  <a:ext cx="1078608" cy="307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CL" altLang="es-CL" sz="1400" b="1" dirty="0" smtClean="0"/>
                    <a:t>   </a:t>
                  </a:r>
                  <a:endParaRPr lang="es-CL" altLang="es-CL" sz="1400" b="1" dirty="0"/>
                </a:p>
              </p:txBody>
            </p:sp>
          </p:grpSp>
          <p:cxnSp>
            <p:nvCxnSpPr>
              <p:cNvPr id="61" name="Conector recto 60"/>
              <p:cNvCxnSpPr/>
              <p:nvPr/>
            </p:nvCxnSpPr>
            <p:spPr>
              <a:xfrm>
                <a:off x="4924560" y="2149754"/>
                <a:ext cx="1029045" cy="6381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Conector recto 61"/>
              <p:cNvCxnSpPr/>
              <p:nvPr/>
            </p:nvCxnSpPr>
            <p:spPr>
              <a:xfrm flipV="1">
                <a:off x="4917865" y="2167972"/>
                <a:ext cx="1022350" cy="6119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CuadroTexto 58"/>
            <p:cNvSpPr txBox="1"/>
            <p:nvPr/>
          </p:nvSpPr>
          <p:spPr>
            <a:xfrm>
              <a:off x="10051607" y="3294805"/>
              <a:ext cx="6051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dirty="0">
                  <a:latin typeface="Berlin Sans FB Demi" panose="020E0802020502020306" pitchFamily="34" charset="0"/>
                </a:rPr>
                <a:t>.</a:t>
              </a:r>
              <a:endParaRPr lang="es-CL" sz="4800" dirty="0">
                <a:latin typeface="Berlin Sans FB Demi" panose="020E0802020502020306" pitchFamily="34" charset="0"/>
              </a:endParaRPr>
            </a:p>
          </p:txBody>
        </p:sp>
      </p:grpSp>
      <p:grpSp>
        <p:nvGrpSpPr>
          <p:cNvPr id="65" name="Grupo 64"/>
          <p:cNvGrpSpPr/>
          <p:nvPr/>
        </p:nvGrpSpPr>
        <p:grpSpPr>
          <a:xfrm>
            <a:off x="10139948" y="3752005"/>
            <a:ext cx="1092200" cy="1364577"/>
            <a:chOff x="9682748" y="3294805"/>
            <a:chExt cx="1092200" cy="1364577"/>
          </a:xfrm>
        </p:grpSpPr>
        <p:grpSp>
          <p:nvGrpSpPr>
            <p:cNvPr id="66" name="Grupo 65"/>
            <p:cNvGrpSpPr/>
            <p:nvPr/>
          </p:nvGrpSpPr>
          <p:grpSpPr>
            <a:xfrm>
              <a:off x="9682748" y="4021207"/>
              <a:ext cx="1092200" cy="638175"/>
              <a:chOff x="4917865" y="2149754"/>
              <a:chExt cx="1092200" cy="638175"/>
            </a:xfrm>
          </p:grpSpPr>
          <p:grpSp>
            <p:nvGrpSpPr>
              <p:cNvPr id="68" name="Grupo 8"/>
              <p:cNvGrpSpPr>
                <a:grpSpLocks/>
              </p:cNvGrpSpPr>
              <p:nvPr/>
            </p:nvGrpSpPr>
            <p:grpSpPr bwMode="auto">
              <a:xfrm>
                <a:off x="4917865" y="2149754"/>
                <a:ext cx="1092200" cy="638175"/>
                <a:chOff x="3194059" y="1254473"/>
                <a:chExt cx="1091995" cy="638004"/>
              </a:xfrm>
            </p:grpSpPr>
            <p:sp>
              <p:nvSpPr>
                <p:cNvPr id="71" name="Rectángulo 70"/>
                <p:cNvSpPr/>
                <p:nvPr/>
              </p:nvSpPr>
              <p:spPr bwMode="auto">
                <a:xfrm>
                  <a:off x="3194059" y="1254473"/>
                  <a:ext cx="1022158" cy="638004"/>
                </a:xfrm>
                <a:prstGeom prst="rect">
                  <a:avLst/>
                </a:prstGeom>
                <a:solidFill>
                  <a:srgbClr val="0099FF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s-CL" dirty="0"/>
                </a:p>
              </p:txBody>
            </p:sp>
            <p:sp>
              <p:nvSpPr>
                <p:cNvPr id="72" name="CuadroTexto 7"/>
                <p:cNvSpPr txBox="1">
                  <a:spLocks noChangeArrowheads="1"/>
                </p:cNvSpPr>
                <p:nvPr/>
              </p:nvSpPr>
              <p:spPr bwMode="auto">
                <a:xfrm>
                  <a:off x="3207446" y="1374148"/>
                  <a:ext cx="1078608" cy="307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CL" altLang="es-CL" sz="1400" b="1" dirty="0" smtClean="0"/>
                    <a:t>   </a:t>
                  </a:r>
                  <a:endParaRPr lang="es-CL" altLang="es-CL" sz="1400" b="1" dirty="0"/>
                </a:p>
              </p:txBody>
            </p:sp>
          </p:grpSp>
          <p:cxnSp>
            <p:nvCxnSpPr>
              <p:cNvPr id="69" name="Conector recto 68"/>
              <p:cNvCxnSpPr/>
              <p:nvPr/>
            </p:nvCxnSpPr>
            <p:spPr>
              <a:xfrm>
                <a:off x="4924560" y="2149754"/>
                <a:ext cx="1029045" cy="6381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Conector recto 69"/>
              <p:cNvCxnSpPr/>
              <p:nvPr/>
            </p:nvCxnSpPr>
            <p:spPr>
              <a:xfrm flipV="1">
                <a:off x="4917865" y="2167972"/>
                <a:ext cx="1022350" cy="6119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" name="CuadroTexto 66"/>
            <p:cNvSpPr txBox="1"/>
            <p:nvPr/>
          </p:nvSpPr>
          <p:spPr>
            <a:xfrm>
              <a:off x="10051607" y="3294805"/>
              <a:ext cx="6051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dirty="0">
                  <a:latin typeface="Berlin Sans FB Demi" panose="020E0802020502020306" pitchFamily="34" charset="0"/>
                </a:rPr>
                <a:t>.</a:t>
              </a:r>
              <a:endParaRPr lang="es-CL" sz="4800" dirty="0">
                <a:latin typeface="Berlin Sans FB Demi" panose="020E0802020502020306" pitchFamily="34" charset="0"/>
              </a:endParaRPr>
            </a:p>
          </p:txBody>
        </p:sp>
      </p:grpSp>
      <p:cxnSp>
        <p:nvCxnSpPr>
          <p:cNvPr id="73" name="Conector recto de flecha 74"/>
          <p:cNvCxnSpPr>
            <a:cxnSpLocks/>
          </p:cNvCxnSpPr>
          <p:nvPr/>
        </p:nvCxnSpPr>
        <p:spPr>
          <a:xfrm flipH="1">
            <a:off x="7184504" y="4459722"/>
            <a:ext cx="2232248" cy="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de flecha 74"/>
          <p:cNvCxnSpPr>
            <a:cxnSpLocks/>
          </p:cNvCxnSpPr>
          <p:nvPr/>
        </p:nvCxnSpPr>
        <p:spPr>
          <a:xfrm flipH="1" flipV="1">
            <a:off x="7184504" y="4459722"/>
            <a:ext cx="2384648" cy="15240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de flecha 74"/>
          <p:cNvCxnSpPr>
            <a:cxnSpLocks/>
          </p:cNvCxnSpPr>
          <p:nvPr/>
        </p:nvCxnSpPr>
        <p:spPr>
          <a:xfrm flipH="1" flipV="1">
            <a:off x="7190583" y="4459722"/>
            <a:ext cx="2530969" cy="30480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0" name="Grupo 19"/>
          <p:cNvGrpSpPr/>
          <p:nvPr/>
        </p:nvGrpSpPr>
        <p:grpSpPr>
          <a:xfrm>
            <a:off x="1992313" y="3029603"/>
            <a:ext cx="1092200" cy="1182035"/>
            <a:chOff x="1992313" y="3029603"/>
            <a:chExt cx="1092200" cy="1182035"/>
          </a:xfrm>
        </p:grpSpPr>
        <p:grpSp>
          <p:nvGrpSpPr>
            <p:cNvPr id="3" name="Grupo 8"/>
            <p:cNvGrpSpPr>
              <a:grpSpLocks/>
            </p:cNvGrpSpPr>
            <p:nvPr/>
          </p:nvGrpSpPr>
          <p:grpSpPr bwMode="auto">
            <a:xfrm>
              <a:off x="1992313" y="3573463"/>
              <a:ext cx="1092200" cy="638175"/>
              <a:chOff x="3194059" y="1254473"/>
              <a:chExt cx="1091995" cy="638004"/>
            </a:xfrm>
          </p:grpSpPr>
          <p:sp>
            <p:nvSpPr>
              <p:cNvPr id="2" name="Rectángulo 1"/>
              <p:cNvSpPr/>
              <p:nvPr/>
            </p:nvSpPr>
            <p:spPr bwMode="auto">
              <a:xfrm>
                <a:off x="3194059" y="1254473"/>
                <a:ext cx="1022158" cy="638004"/>
              </a:xfrm>
              <a:prstGeom prst="rect">
                <a:avLst/>
              </a:prstGeom>
              <a:solidFill>
                <a:srgbClr val="0099FF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5184" name="CuadroTexto 7"/>
              <p:cNvSpPr txBox="1">
                <a:spLocks noChangeArrowheads="1"/>
              </p:cNvSpPr>
              <p:nvPr/>
            </p:nvSpPr>
            <p:spPr bwMode="auto">
              <a:xfrm>
                <a:off x="3207446" y="1374148"/>
                <a:ext cx="1078608" cy="3076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s-CL" altLang="es-CL" sz="1400" b="1" dirty="0"/>
              </a:p>
            </p:txBody>
          </p:sp>
        </p:grpSp>
        <p:cxnSp>
          <p:nvCxnSpPr>
            <p:cNvPr id="79" name="Conector recto 78"/>
            <p:cNvCxnSpPr/>
            <p:nvPr/>
          </p:nvCxnSpPr>
          <p:spPr>
            <a:xfrm>
              <a:off x="1992313" y="3573463"/>
              <a:ext cx="1008208" cy="62488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Conector recto 80"/>
            <p:cNvCxnSpPr/>
            <p:nvPr/>
          </p:nvCxnSpPr>
          <p:spPr>
            <a:xfrm flipV="1">
              <a:off x="1992313" y="3599605"/>
              <a:ext cx="1022350" cy="59874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CuadroTexto 83"/>
            <p:cNvSpPr txBox="1"/>
            <p:nvPr/>
          </p:nvSpPr>
          <p:spPr>
            <a:xfrm>
              <a:off x="2345946" y="3029603"/>
              <a:ext cx="6051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800" dirty="0" smtClean="0">
                  <a:latin typeface="Berlin Sans FB Demi" panose="020E0802020502020306" pitchFamily="34" charset="0"/>
                </a:rPr>
                <a:t>II</a:t>
              </a:r>
              <a:endParaRPr lang="es-CL" sz="2800" dirty="0">
                <a:latin typeface="Berlin Sans FB Demi" panose="020E0802020502020306" pitchFamily="34" charset="0"/>
              </a:endParaRPr>
            </a:p>
          </p:txBody>
        </p:sp>
      </p:grpSp>
      <p:sp>
        <p:nvSpPr>
          <p:cNvPr id="87" name="Text Box 162"/>
          <p:cNvSpPr txBox="1">
            <a:spLocks noChangeArrowheads="1"/>
          </p:cNvSpPr>
          <p:nvPr/>
        </p:nvSpPr>
        <p:spPr bwMode="auto">
          <a:xfrm>
            <a:off x="4864964" y="2593860"/>
            <a:ext cx="166308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 dirty="0"/>
              <a:t>PPAL </a:t>
            </a:r>
            <a:r>
              <a:rPr lang="es-CL" altLang="es-CL" sz="1400" dirty="0" smtClean="0"/>
              <a:t> 134.1 </a:t>
            </a:r>
            <a:r>
              <a:rPr lang="es-CL" altLang="es-CL" sz="1400" dirty="0" err="1" smtClean="0"/>
              <a:t>Mhz</a:t>
            </a:r>
            <a:endParaRPr lang="es-CL" altLang="es-CL" sz="1400" dirty="0" smtClean="0"/>
          </a:p>
          <a:p>
            <a:pPr algn="ctr" eaLnBrk="1" hangingPunct="1"/>
            <a:r>
              <a:rPr lang="es-CL" altLang="es-CL" sz="1400" dirty="0" smtClean="0"/>
              <a:t>ALT</a:t>
            </a:r>
            <a:r>
              <a:rPr lang="es-CL" altLang="es-CL" sz="1400" dirty="0"/>
              <a:t>.    </a:t>
            </a:r>
            <a:r>
              <a:rPr lang="es-CL" altLang="es-CL" sz="1400" dirty="0" smtClean="0"/>
              <a:t>134.15</a:t>
            </a:r>
            <a:r>
              <a:rPr lang="es-CL" altLang="es-CL" sz="1400" dirty="0" smtClean="0"/>
              <a:t> </a:t>
            </a:r>
            <a:r>
              <a:rPr lang="es-CL" altLang="es-CL" sz="1400" dirty="0" err="1" smtClean="0"/>
              <a:t>Mhz</a:t>
            </a:r>
            <a:endParaRPr lang="es-CL" altLang="es-CL" sz="1400" dirty="0"/>
          </a:p>
        </p:txBody>
      </p:sp>
      <p:pic>
        <p:nvPicPr>
          <p:cNvPr id="88" name="Imagen 87">
            <a:extLst>
              <a:ext uri="{FF2B5EF4-FFF2-40B4-BE49-F238E27FC236}">
                <a16:creationId xmlns:a16="http://schemas.microsoft.com/office/drawing/2014/main" id="{B275E9A1-C438-44F5-82CC-17E980D6BA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530" y="1964129"/>
            <a:ext cx="890753" cy="890753"/>
          </a:xfrm>
          <a:prstGeom prst="rect">
            <a:avLst/>
          </a:prstGeom>
        </p:spPr>
      </p:pic>
      <p:sp>
        <p:nvSpPr>
          <p:cNvPr id="93" name="Text Box 19"/>
          <p:cNvSpPr txBox="1">
            <a:spLocks noChangeArrowheads="1"/>
          </p:cNvSpPr>
          <p:nvPr/>
        </p:nvSpPr>
        <p:spPr bwMode="auto">
          <a:xfrm>
            <a:off x="1208755" y="1996461"/>
            <a:ext cx="1769861" cy="800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b="1" dirty="0" smtClean="0"/>
              <a:t>HELO</a:t>
            </a:r>
            <a:endParaRPr lang="es-CL" altLang="es-CL" b="1" dirty="0"/>
          </a:p>
          <a:p>
            <a:pPr algn="ctr" eaLnBrk="1" hangingPunct="1"/>
            <a:r>
              <a:rPr lang="es-CL" altLang="es-CL" sz="1400" dirty="0"/>
              <a:t> PPAL.  </a:t>
            </a:r>
            <a:r>
              <a:rPr lang="es-CL" altLang="es-CL" sz="1400" dirty="0" smtClean="0"/>
              <a:t>ALBATROS</a:t>
            </a:r>
            <a:endParaRPr lang="es-CL" altLang="es-CL" sz="1400" dirty="0"/>
          </a:p>
          <a:p>
            <a:pPr algn="ctr" eaLnBrk="1" hangingPunct="1"/>
            <a:r>
              <a:rPr lang="es-CL" altLang="es-CL" sz="1400" dirty="0"/>
              <a:t>ALT.    </a:t>
            </a:r>
            <a:r>
              <a:rPr lang="es-CL" altLang="es-CL" sz="1400" dirty="0" smtClean="0"/>
              <a:t>BATRAL</a:t>
            </a:r>
            <a:endParaRPr lang="es-CL" altLang="es-CL" sz="1400" dirty="0"/>
          </a:p>
        </p:txBody>
      </p:sp>
      <p:sp>
        <p:nvSpPr>
          <p:cNvPr id="26" name="CuadroTexto 25"/>
          <p:cNvSpPr txBox="1"/>
          <p:nvPr/>
        </p:nvSpPr>
        <p:spPr>
          <a:xfrm>
            <a:off x="8928815" y="2593860"/>
            <a:ext cx="127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1" dirty="0"/>
              <a:t>(</a:t>
            </a:r>
            <a:r>
              <a:rPr lang="es-CL" b="1" i="1" dirty="0" smtClean="0"/>
              <a:t>5 </a:t>
            </a:r>
            <a:r>
              <a:rPr lang="es-CL" b="1" i="1" dirty="0" err="1" smtClean="0"/>
              <a:t>pts</a:t>
            </a:r>
            <a:r>
              <a:rPr lang="es-CL" b="1" i="1" dirty="0" smtClean="0"/>
              <a:t>)</a:t>
            </a:r>
            <a:endParaRPr lang="es-CL" b="1" i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03 -0.02476 L 0.00495 -0.39768 L -0.05468 -0.59652 " pathEditMode="relative" ptsTypes="AAA">
                                      <p:cBhvr>
                                        <p:cTn id="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15244</TotalTime>
  <Words>331</Words>
  <Application>Microsoft Office PowerPoint</Application>
  <PresentationFormat>Panorámica</PresentationFormat>
  <Paragraphs>166</Paragraphs>
  <Slides>3</Slides>
  <Notes>1</Notes>
  <HiddenSlides>2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ＭＳ Ｐゴシック</vt:lpstr>
      <vt:lpstr>Arial</vt:lpstr>
      <vt:lpstr>Berlin Sans FB Demi</vt:lpstr>
      <vt:lpstr>Calibri</vt:lpstr>
      <vt:lpstr>Constantia</vt:lpstr>
      <vt:lpstr>1_Diseño predeterminado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PATRULLA</dc:title>
  <dc:creator>comfuesjefeentrenam</dc:creator>
  <cp:lastModifiedBy>16941282-0</cp:lastModifiedBy>
  <cp:revision>860</cp:revision>
  <dcterms:created xsi:type="dcterms:W3CDTF">2012-05-07T16:23:11Z</dcterms:created>
  <dcterms:modified xsi:type="dcterms:W3CDTF">2022-10-10T18:57:14Z</dcterms:modified>
</cp:coreProperties>
</file>