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6" autoAdjust="0"/>
    <p:restoredTop sz="94660"/>
  </p:normalViewPr>
  <p:slideViewPr>
    <p:cSldViewPr snapToGrid="0">
      <p:cViewPr varScale="1">
        <p:scale>
          <a:sx n="93" d="100"/>
          <a:sy n="93" d="100"/>
        </p:scale>
        <p:origin x="224" y="2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21-03-20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9837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21-03-20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79428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21-03-20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53023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21-03-20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33698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21-03-20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06523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21-03-20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22441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21-03-20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72051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21-03-20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71085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21-03-20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65548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21-03-20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72199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21-03-20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86343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F0A89-A005-449E-BF48-A8550DFF4C73}" type="datetimeFigureOut">
              <a:rPr lang="es-CL" smtClean="0"/>
              <a:t>21-03-20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58695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/>
              <a:t>Errores en las mediciones experimentales</a:t>
            </a:r>
          </a:p>
        </p:txBody>
      </p:sp>
    </p:spTree>
    <p:extLst>
      <p:ext uri="{BB962C8B-B14F-4D97-AF65-F5344CB8AC3E}">
        <p14:creationId xmlns:p14="http://schemas.microsoft.com/office/powerpoint/2010/main" val="35958340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Tipos de errores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s-CL" dirty="0"/>
          </a:p>
          <a:p>
            <a:r>
              <a:rPr lang="es-CL" dirty="0"/>
              <a:t>Aleatorios (equivocaciones, factores ambientales)</a:t>
            </a:r>
          </a:p>
          <a:p>
            <a:r>
              <a:rPr lang="es-CL" dirty="0"/>
              <a:t>Instrumentales (sistemáticos)</a:t>
            </a:r>
          </a:p>
          <a:p>
            <a:pPr marL="0" indent="0">
              <a:buNone/>
            </a:pPr>
            <a:endParaRPr lang="es-CL" dirty="0"/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991353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pricesmart.com/photos/044942792449_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864" y="459141"/>
            <a:ext cx="4508588" cy="2625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bligoo.com/media/users/3/187938/images/public/10961/tacometro.jpg?v=130748237716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130" y="459141"/>
            <a:ext cx="346710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aulafacil.com/uploads/cursos/483/editor/image04_201312160648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02" y="4554300"/>
            <a:ext cx="4362450" cy="146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dr282zn36sxxg.cloudfront.net/datastreams/f-d%3A2e3803c7edc81f44cebd883813d5fe17ce5c2632d161c47f516a8eca%2BIMAGE%2BIMAGE.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4718" y="2011049"/>
            <a:ext cx="3201774" cy="4382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24067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Precisión y exactitud</a:t>
            </a:r>
          </a:p>
        </p:txBody>
      </p:sp>
      <p:pic>
        <p:nvPicPr>
          <p:cNvPr id="2050" name="Picture 2" descr="http://www.enriquegracian.com/wp-content/uploads/2012/04/image00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658" y="1859544"/>
            <a:ext cx="4621142" cy="4636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410451" y="1919544"/>
            <a:ext cx="620871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s-CL" altLang="es-CL" sz="2800" dirty="0"/>
              <a:t>La precisión se refiere a cuánto concuerdan dos o más mediciones de una misma cantidad</a:t>
            </a:r>
          </a:p>
          <a:p>
            <a:endParaRPr lang="es-CL" altLang="es-CL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CL" altLang="es-CL" sz="2800" dirty="0"/>
              <a:t>La exactitud indica cuán cerca está una medición del valor real de la cantidad medida.</a:t>
            </a:r>
          </a:p>
          <a:p>
            <a:endParaRPr lang="es-CL" sz="2800" dirty="0"/>
          </a:p>
        </p:txBody>
      </p:sp>
    </p:spTree>
    <p:extLst>
      <p:ext uri="{BB962C8B-B14F-4D97-AF65-F5344CB8AC3E}">
        <p14:creationId xmlns:p14="http://schemas.microsoft.com/office/powerpoint/2010/main" val="698443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Cuantificación del error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16757" y="1534568"/>
            <a:ext cx="10515600" cy="4351338"/>
          </a:xfrm>
        </p:spPr>
        <p:txBody>
          <a:bodyPr/>
          <a:lstStyle/>
          <a:p>
            <a:r>
              <a:rPr lang="es-CL" dirty="0"/>
              <a:t>Error instrumental</a:t>
            </a:r>
          </a:p>
          <a:p>
            <a:pPr marL="0" indent="0">
              <a:buNone/>
            </a:pPr>
            <a:endParaRPr lang="es-CL" dirty="0"/>
          </a:p>
          <a:p>
            <a:pPr marL="0" indent="0">
              <a:buNone/>
            </a:pPr>
            <a:endParaRPr lang="es-CL" dirty="0"/>
          </a:p>
          <a:p>
            <a:pPr marL="0" indent="0">
              <a:buNone/>
            </a:pPr>
            <a:endParaRPr lang="es-CL" dirty="0"/>
          </a:p>
          <a:p>
            <a:pPr marL="0" indent="0">
              <a:buNone/>
            </a:pPr>
            <a:endParaRPr lang="es-CL" dirty="0"/>
          </a:p>
          <a:p>
            <a:pPr marL="0" indent="0">
              <a:buNone/>
            </a:pPr>
            <a:endParaRPr lang="es-CL" dirty="0"/>
          </a:p>
          <a:p>
            <a:pPr marL="0" indent="0">
              <a:buNone/>
            </a:pPr>
            <a:endParaRPr lang="es-CL" dirty="0"/>
          </a:p>
        </p:txBody>
      </p:sp>
      <p:pic>
        <p:nvPicPr>
          <p:cNvPr id="3074" name="Picture 2" descr="http://52kf04br56l1r3h1p1h5po3f.wpengine.netdna-cdn.com/wp-content/uploads/2013/05/significant-digits-measurements-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385" y="2272756"/>
            <a:ext cx="57150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52kf04br56l1r3h1p1h5po3f.wpengine.netdna-cdn.com/wp-content/uploads/2013/05/significant-digits-measurements-0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385" y="4252486"/>
            <a:ext cx="5715000" cy="126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5428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Cuantificación del error : Valor más probable y su incertidumbre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610302"/>
          </a:xfrm>
        </p:spPr>
        <p:txBody>
          <a:bodyPr/>
          <a:lstStyle/>
          <a:p>
            <a:r>
              <a:rPr lang="es-CL" dirty="0"/>
              <a:t>Error estadístico de un conjunto de datos</a:t>
            </a:r>
          </a:p>
          <a:p>
            <a:pPr marL="0" indent="0">
              <a:buNone/>
            </a:pPr>
            <a:endParaRPr lang="es-CL" dirty="0"/>
          </a:p>
          <a:p>
            <a:pPr marL="0" indent="0">
              <a:buNone/>
            </a:pPr>
            <a:r>
              <a:rPr lang="es-CL" dirty="0"/>
              <a:t>Caso 1  (2 a 9 mediciones)</a:t>
            </a:r>
          </a:p>
          <a:p>
            <a:pPr marL="0" indent="0">
              <a:buNone/>
            </a:pPr>
            <a:endParaRPr lang="es-CL" dirty="0"/>
          </a:p>
          <a:p>
            <a:pPr marL="0" indent="0">
              <a:buNone/>
            </a:pPr>
            <a:endParaRPr lang="es-CL" dirty="0"/>
          </a:p>
          <a:p>
            <a:pPr marL="0" indent="0">
              <a:buNone/>
            </a:pPr>
            <a:endParaRPr lang="es-CL" dirty="0"/>
          </a:p>
          <a:p>
            <a:pPr marL="0" indent="0">
              <a:buNone/>
            </a:pPr>
            <a:endParaRPr lang="es-CL" dirty="0"/>
          </a:p>
        </p:txBody>
      </p:sp>
      <p:pic>
        <p:nvPicPr>
          <p:cNvPr id="1026" name="Picture 2" descr="http://chemwiki.ucdavis.edu/@api/deki/files/48/Figure4.1Penn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266" y="4402137"/>
            <a:ext cx="1091515" cy="1084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1740231"/>
              </p:ext>
            </p:extLst>
          </p:nvPr>
        </p:nvGraphicFramePr>
        <p:xfrm>
          <a:off x="2762250" y="3709309"/>
          <a:ext cx="2225386" cy="2689860"/>
        </p:xfrm>
        <a:graphic>
          <a:graphicData uri="http://schemas.openxmlformats.org/drawingml/2006/table">
            <a:tbl>
              <a:tblPr/>
              <a:tblGrid>
                <a:gridCol w="11126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26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1" i="0" dirty="0">
                          <a:effectLst/>
                        </a:rPr>
                        <a:t>moneda</a:t>
                      </a:r>
                    </a:p>
                  </a:txBody>
                  <a:tcPr marL="47625" marR="47625" marT="47625" marB="476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1" i="0" dirty="0">
                          <a:effectLst/>
                        </a:rPr>
                        <a:t>Masa m(g)</a:t>
                      </a:r>
                    </a:p>
                  </a:txBody>
                  <a:tcPr marL="47625" marR="47625" marT="47625" marB="476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1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3,080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>
                          <a:effectLst/>
                        </a:rPr>
                        <a:t>2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3,094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>
                          <a:effectLst/>
                        </a:rPr>
                        <a:t>3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3,107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>
                          <a:effectLst/>
                        </a:rPr>
                        <a:t>4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3,056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>
                          <a:effectLst/>
                        </a:rPr>
                        <a:t>5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3,112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>
                          <a:effectLst/>
                        </a:rPr>
                        <a:t>6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3,174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7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3,198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Rectángulo 4"/>
          <p:cNvSpPr/>
          <p:nvPr/>
        </p:nvSpPr>
        <p:spPr>
          <a:xfrm>
            <a:off x="5669440" y="3244334"/>
            <a:ext cx="205485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dirty="0"/>
              <a:t>Valor mas probable </a:t>
            </a:r>
          </a:p>
          <a:p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638790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47131" y="651917"/>
            <a:ext cx="10352965" cy="5434983"/>
          </a:xfrm>
        </p:spPr>
        <p:txBody>
          <a:bodyPr/>
          <a:lstStyle/>
          <a:p>
            <a:pPr marL="0" indent="0">
              <a:buNone/>
            </a:pPr>
            <a:r>
              <a:rPr lang="es-CL" dirty="0"/>
              <a:t>Caso 2 (10 o más mediciones)</a:t>
            </a:r>
          </a:p>
          <a:p>
            <a:pPr marL="0" indent="0">
              <a:buNone/>
            </a:pPr>
            <a:endParaRPr lang="es-CL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385504"/>
              </p:ext>
            </p:extLst>
          </p:nvPr>
        </p:nvGraphicFramePr>
        <p:xfrm>
          <a:off x="2817665" y="1575709"/>
          <a:ext cx="2322370" cy="4015740"/>
        </p:xfrm>
        <a:graphic>
          <a:graphicData uri="http://schemas.openxmlformats.org/drawingml/2006/table">
            <a:tbl>
              <a:tblPr/>
              <a:tblGrid>
                <a:gridCol w="11611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11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1" i="0" dirty="0">
                          <a:effectLst/>
                        </a:rPr>
                        <a:t>moneda</a:t>
                      </a:r>
                    </a:p>
                  </a:txBody>
                  <a:tcPr marL="47625" marR="47625" marT="47625" marB="476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1" i="0" dirty="0">
                          <a:effectLst/>
                        </a:rPr>
                        <a:t>Masa m(g)</a:t>
                      </a:r>
                    </a:p>
                  </a:txBody>
                  <a:tcPr marL="47625" marR="47625" marT="47625" marB="476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1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3,080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>
                          <a:effectLst/>
                        </a:rPr>
                        <a:t>2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3,094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>
                          <a:effectLst/>
                        </a:rPr>
                        <a:t>3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3,107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>
                          <a:effectLst/>
                        </a:rPr>
                        <a:t>4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3,056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5735"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5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3,112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5735"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6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3,174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5735"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7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3,198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5735"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8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3,183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5735"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9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3,099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10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3,154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11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3,112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5" name="Picture 2" descr="http://chemwiki.ucdavis.edu/@api/deki/files/48/Figure4.1Penn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131" y="2019155"/>
            <a:ext cx="1091515" cy="1084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61534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/>
              <p:cNvSpPr>
                <a:spLocks noGrp="1"/>
              </p:cNvSpPr>
              <p:nvPr>
                <p:ph idx="1"/>
              </p:nvPr>
            </p:nvSpPr>
            <p:spPr>
              <a:xfrm>
                <a:off x="339436" y="1531215"/>
                <a:ext cx="10515600" cy="3660776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CL" dirty="0"/>
                  <a:t>Determine el espesor de una hoja de papel de su cuaderno</a:t>
                </a:r>
              </a:p>
              <a:p>
                <a:pPr marL="0" indent="0">
                  <a:buNone/>
                </a:pPr>
                <a:r>
                  <a:rPr lang="es-CL" b="1" dirty="0"/>
                  <a:t>Forme grupos y reúna sus materiales (hojas y regla)</a:t>
                </a:r>
              </a:p>
              <a:p>
                <a:pPr marL="514350" indent="-514350">
                  <a:buAutoNum type="alphaLcParenR"/>
                </a:pPr>
                <a:r>
                  <a:rPr lang="es-CL" dirty="0"/>
                  <a:t>Mida el grosor de N hojas   (D)</a:t>
                </a:r>
              </a:p>
              <a:p>
                <a:pPr marL="514350" indent="-514350">
                  <a:buAutoNum type="alphaLcParenR"/>
                </a:pPr>
                <a:r>
                  <a:rPr lang="es-CL" dirty="0"/>
                  <a:t>Determine el espesor de una hoja a partir de la medición anterior, como  d = D/N</a:t>
                </a:r>
              </a:p>
              <a:p>
                <a:pPr marL="514350" indent="-514350">
                  <a:buAutoNum type="alphaLcParenR"/>
                </a:pPr>
                <a:r>
                  <a:rPr lang="es-CL" dirty="0"/>
                  <a:t>Repita el procedimiento 10 veces</a:t>
                </a:r>
              </a:p>
              <a:p>
                <a:pPr marL="514350" indent="-514350">
                  <a:buAutoNum type="alphaLcParenR"/>
                </a:pPr>
                <a:r>
                  <a:rPr lang="es-CL" dirty="0"/>
                  <a:t>Exprese su resultado den la forma </a:t>
                </a:r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s-CL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</m:acc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±∆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</m:t>
                    </m:r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3" name="Marcador de contenid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39436" y="1531215"/>
                <a:ext cx="10515600" cy="3660776"/>
              </a:xfrm>
              <a:blipFill rotWithShape="0">
                <a:blip r:embed="rId2"/>
                <a:stretch>
                  <a:fillRect l="-1217" t="-266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523509" cy="1325563"/>
          </a:xfrm>
        </p:spPr>
        <p:txBody>
          <a:bodyPr/>
          <a:lstStyle/>
          <a:p>
            <a:r>
              <a:rPr lang="es-CL" dirty="0"/>
              <a:t>Ejercicio</a:t>
            </a:r>
          </a:p>
        </p:txBody>
      </p:sp>
      <p:pic>
        <p:nvPicPr>
          <p:cNvPr id="2052" name="Picture 4" descr="http://laimprentacgonline.com/blog/wp-content/uploads/2012/11/Foto_pape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559" y="3965647"/>
            <a:ext cx="3266680" cy="245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9320918" y="1531215"/>
            <a:ext cx="19223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3200" b="1" dirty="0">
                <a:solidFill>
                  <a:srgbClr val="FF0000"/>
                </a:solidFill>
              </a:rPr>
              <a:t>Una idea !</a:t>
            </a:r>
          </a:p>
        </p:txBody>
      </p:sp>
    </p:spTree>
    <p:extLst>
      <p:ext uri="{BB962C8B-B14F-4D97-AF65-F5344CB8AC3E}">
        <p14:creationId xmlns:p14="http://schemas.microsoft.com/office/powerpoint/2010/main" val="274363726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2744</TotalTime>
  <Words>213</Words>
  <Application>Microsoft Macintosh PowerPoint</Application>
  <PresentationFormat>Panorámica</PresentationFormat>
  <Paragraphs>71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Cambria Math</vt:lpstr>
      <vt:lpstr>Tema de Office</vt:lpstr>
      <vt:lpstr>Errores en las mediciones experimentales</vt:lpstr>
      <vt:lpstr>Tipos de errores</vt:lpstr>
      <vt:lpstr>Presentación de PowerPoint</vt:lpstr>
      <vt:lpstr>Precisión y exactitud</vt:lpstr>
      <vt:lpstr>Cuantificación del error </vt:lpstr>
      <vt:lpstr>Cuantificación del error : Valor más probable y su incertidumbre</vt:lpstr>
      <vt:lpstr>Presentación de PowerPoint</vt:lpstr>
      <vt:lpstr>Ejercicio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Errores en las mediciones experimentales</dc:title>
  <dc:creator>cristian romanque albornoz</dc:creator>
  <cp:lastModifiedBy>Microsoft Office User</cp:lastModifiedBy>
  <cp:revision>14</cp:revision>
  <dcterms:created xsi:type="dcterms:W3CDTF">2015-07-28T04:46:32Z</dcterms:created>
  <dcterms:modified xsi:type="dcterms:W3CDTF">2020-03-21T15:28:34Z</dcterms:modified>
</cp:coreProperties>
</file>