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9" r:id="rId1"/>
  </p:sldMasterIdLst>
  <p:notesMasterIdLst>
    <p:notesMasterId r:id="rId7"/>
  </p:notesMasterIdLst>
  <p:sldIdLst>
    <p:sldId id="256" r:id="rId2"/>
    <p:sldId id="257" r:id="rId3"/>
    <p:sldId id="259" r:id="rId4"/>
    <p:sldId id="260" r:id="rId5"/>
    <p:sldId id="263" r:id="rId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3E45B8E3-3E2F-4712-A896-78AD407DBD3D}">
  <a:tblStyle styleId="{3E45B8E3-3E2F-4712-A896-78AD407DBD3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5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a25f85cae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a25f85cae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ac439249f7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ac439249f7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ac439249f7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ac439249f7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ac439249f7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ac439249f7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ac439249f7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ac439249f7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3999" cy="514400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4149000" y="970200"/>
            <a:ext cx="3852000" cy="24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4400" b="1">
                <a:latin typeface="Poiret One"/>
                <a:ea typeface="Poiret One"/>
                <a:cs typeface="Poiret One"/>
                <a:sym typeface="Poiret On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149000" y="3380700"/>
            <a:ext cx="3852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latin typeface="Oxygen"/>
                <a:ea typeface="Oxygen"/>
                <a:cs typeface="Oxygen"/>
                <a:sym typeface="Oxygen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Oxygen"/>
              <a:buChar char="●"/>
              <a:defRPr sz="1400">
                <a:latin typeface="Oxygen"/>
                <a:ea typeface="Oxygen"/>
                <a:cs typeface="Oxygen"/>
                <a:sym typeface="Oxygen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●"/>
              <a:defRPr>
                <a:latin typeface="Oxygen"/>
                <a:ea typeface="Oxygen"/>
                <a:cs typeface="Oxygen"/>
                <a:sym typeface="Oxygen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●"/>
              <a:defRPr>
                <a:latin typeface="Oxygen"/>
                <a:ea typeface="Oxygen"/>
                <a:cs typeface="Oxygen"/>
                <a:sym typeface="Oxygen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Oxygen"/>
              <a:buChar char="○"/>
              <a:defRPr>
                <a:latin typeface="Oxygen"/>
                <a:ea typeface="Oxygen"/>
                <a:cs typeface="Oxygen"/>
                <a:sym typeface="Oxygen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Oxygen"/>
              <a:buChar char="■"/>
              <a:defRPr>
                <a:latin typeface="Oxygen"/>
                <a:ea typeface="Oxygen"/>
                <a:cs typeface="Oxygen"/>
                <a:sym typeface="Oxygen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9"/>
          <p:cNvSpPr txBox="1">
            <a:spLocks noGrp="1"/>
          </p:cNvSpPr>
          <p:nvPr>
            <p:ph type="title"/>
          </p:nvPr>
        </p:nvSpPr>
        <p:spPr>
          <a:xfrm>
            <a:off x="2433000" y="1330038"/>
            <a:ext cx="4278000" cy="16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87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ubTitle" idx="1"/>
          </p:nvPr>
        </p:nvSpPr>
        <p:spPr>
          <a:xfrm>
            <a:off x="2775600" y="3100075"/>
            <a:ext cx="3592800" cy="7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>
            <a:spLocks noGrp="1"/>
          </p:cNvSpPr>
          <p:nvPr>
            <p:ph type="subTitle" idx="1"/>
          </p:nvPr>
        </p:nvSpPr>
        <p:spPr>
          <a:xfrm>
            <a:off x="720000" y="1452575"/>
            <a:ext cx="4461600" cy="28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Maven Pro"/>
              <a:buChar char="●"/>
              <a:defRPr sz="1600">
                <a:latin typeface="Oxygen"/>
                <a:ea typeface="Oxygen"/>
                <a:cs typeface="Oxygen"/>
                <a:sym typeface="Oxygen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●"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●"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Clr>
                <a:srgbClr val="024427"/>
              </a:buClr>
              <a:buSzPts val="1400"/>
              <a:buFont typeface="Maven Pro"/>
              <a:buChar char="○"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Clr>
                <a:srgbClr val="024427"/>
              </a:buClr>
              <a:buSzPts val="1400"/>
              <a:buFont typeface="Maven Pro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BLANK_1_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5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2290025" y="3353475"/>
            <a:ext cx="4563900" cy="53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ubTitle" idx="1"/>
          </p:nvPr>
        </p:nvSpPr>
        <p:spPr>
          <a:xfrm>
            <a:off x="1454700" y="2052475"/>
            <a:ext cx="6234600" cy="12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500">
                <a:latin typeface="Oxygen"/>
                <a:ea typeface="Oxygen"/>
                <a:cs typeface="Oxygen"/>
                <a:sym typeface="Oxygen"/>
              </a:defRPr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3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4_1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3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iret One"/>
              <a:buNone/>
              <a:defRPr sz="2800">
                <a:solidFill>
                  <a:schemeClr val="dk1"/>
                </a:solidFill>
                <a:latin typeface="Poiret One"/>
                <a:ea typeface="Poiret One"/>
                <a:cs typeface="Poiret One"/>
                <a:sym typeface="Poiret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Bebas Neue"/>
              <a:buNone/>
              <a:defRPr sz="28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Oxygen Light"/>
              <a:buChar char="●"/>
              <a:defRPr sz="1800"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■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●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■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●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Oxygen Light"/>
              <a:buChar char="○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Oxygen Light"/>
              <a:buChar char="■"/>
              <a:defRPr>
                <a:solidFill>
                  <a:schemeClr val="lt2"/>
                </a:solidFill>
                <a:latin typeface="Oxygen Light"/>
                <a:ea typeface="Oxygen Light"/>
                <a:cs typeface="Oxygen Light"/>
                <a:sym typeface="Oxygen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5" r:id="rId3"/>
    <p:sldLayoutId id="2147483658" r:id="rId4"/>
    <p:sldLayoutId id="2147483661" r:id="rId5"/>
    <p:sldLayoutId id="2147483662" r:id="rId6"/>
    <p:sldLayoutId id="2147483675" r:id="rId7"/>
    <p:sldLayoutId id="2147483676" r:id="rId8"/>
    <p:sldLayoutId id="2147483677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4"/>
          <p:cNvSpPr txBox="1">
            <a:spLocks noGrp="1"/>
          </p:cNvSpPr>
          <p:nvPr>
            <p:ph type="ctrTitle"/>
          </p:nvPr>
        </p:nvSpPr>
        <p:spPr>
          <a:xfrm>
            <a:off x="3643306" y="-142894"/>
            <a:ext cx="3214710" cy="128588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dirty="0" smtClean="0">
                <a:solidFill>
                  <a:schemeClr val="accent1"/>
                </a:solidFill>
                <a:latin typeface="Aharoni" pitchFamily="2" charset="-79"/>
                <a:cs typeface="Aharoni" pitchFamily="2" charset="-79"/>
              </a:rPr>
              <a:t>Yo en la Escuela Naval</a:t>
            </a:r>
            <a:endParaRPr sz="3600">
              <a:solidFill>
                <a:schemeClr val="accent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8" name="Google Shape;168;p34"/>
          <p:cNvSpPr txBox="1">
            <a:spLocks noGrp="1"/>
          </p:cNvSpPr>
          <p:nvPr>
            <p:ph type="subTitle" idx="1"/>
          </p:nvPr>
        </p:nvSpPr>
        <p:spPr>
          <a:xfrm>
            <a:off x="6929454" y="3929072"/>
            <a:ext cx="2357454" cy="1191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" sz="1600" dirty="0" smtClean="0"/>
              <a:t>Nombre:Antonella Altamirano Pontigo.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" sz="1600" dirty="0" smtClean="0"/>
              <a:t> Curso: 1 Daga.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" sz="1600" dirty="0" smtClean="0"/>
              <a:t>N° Cadete: 389.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endParaRPr/>
          </a:p>
        </p:txBody>
      </p:sp>
      <p:pic>
        <p:nvPicPr>
          <p:cNvPr id="98306" name="Picture 2" descr="Escuela Naval Arturo Pra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57255" cy="857255"/>
          </a:xfrm>
          <a:prstGeom prst="rect">
            <a:avLst/>
          </a:prstGeom>
          <a:noFill/>
        </p:spPr>
      </p:pic>
      <p:pic>
        <p:nvPicPr>
          <p:cNvPr id="98309" name="Picture 5" descr="C:\Users\Endisp16\Downloads\53617019643_fbe1bf8bfa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1211031"/>
            <a:ext cx="4071966" cy="2721439"/>
          </a:xfrm>
          <a:prstGeom prst="rect">
            <a:avLst/>
          </a:prstGeom>
          <a:noFill/>
        </p:spPr>
      </p:pic>
      <p:sp>
        <p:nvSpPr>
          <p:cNvPr id="8" name="Google Shape;168;p34"/>
          <p:cNvSpPr txBox="1">
            <a:spLocks/>
          </p:cNvSpPr>
          <p:nvPr/>
        </p:nvSpPr>
        <p:spPr>
          <a:xfrm>
            <a:off x="214282" y="3071816"/>
            <a:ext cx="2285984" cy="1191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tabLst/>
              <a:defRPr/>
            </a:pPr>
            <a:r>
              <a:rPr lang="pt-BR" sz="2400" dirty="0" smtClean="0">
                <a:solidFill>
                  <a:schemeClr val="bg1">
                    <a:lumMod val="10000"/>
                  </a:schemeClr>
                </a:solidFill>
                <a:latin typeface="Oxygen"/>
                <a:ea typeface="Oxygen"/>
                <a:cs typeface="Oxygen"/>
                <a:sym typeface="Oxygen"/>
              </a:rPr>
              <a:t>El comienzo de una nueva etapa innolvidable...</a:t>
            </a: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Oxygen"/>
              <a:ea typeface="Oxygen"/>
              <a:cs typeface="Oxygen"/>
              <a:sym typeface="Oxyge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 smtClean="0"/>
              <a:t>Un poco sobre mí</a:t>
            </a:r>
            <a:endParaRPr/>
          </a:p>
        </p:txBody>
      </p:sp>
      <p:sp>
        <p:nvSpPr>
          <p:cNvPr id="174" name="Google Shape;174;p35"/>
          <p:cNvSpPr txBox="1">
            <a:spLocks noGrp="1"/>
          </p:cNvSpPr>
          <p:nvPr>
            <p:ph type="body" idx="1"/>
          </p:nvPr>
        </p:nvSpPr>
        <p:spPr>
          <a:xfrm>
            <a:off x="5143504" y="2214560"/>
            <a:ext cx="3357586" cy="314327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" sz="1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es-CL" sz="1200" dirty="0" smtClean="0"/>
              <a:t>Todo comenzó desde pequeña cuando veía a mi papá llegar todos los días con uniforme y me contaba sobre sus aventuras o lo que él hacía diariamente, al contarme sus anécdotas yo noté lo mucho que le gusta la Armada y me generó una intriga sobre que era la Armada y ahí fue cuando comenzó mi interés por este estilo de vida muy distinto a los demás y que a todos los que estamos aquí nos hace diferente al resto</a:t>
            </a:r>
            <a:r>
              <a:rPr lang="es-CL" sz="1200" dirty="0" smtClean="0"/>
              <a:t>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s-CL" sz="1200" dirty="0" smtClean="0"/>
              <a:t> </a:t>
            </a:r>
            <a:endParaRPr sz="1200"/>
          </a:p>
        </p:txBody>
      </p:sp>
      <p:sp>
        <p:nvSpPr>
          <p:cNvPr id="4" name="3 Rectángulo"/>
          <p:cNvSpPr/>
          <p:nvPr/>
        </p:nvSpPr>
        <p:spPr>
          <a:xfrm>
            <a:off x="5214942" y="1357304"/>
            <a:ext cx="30718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s-CL" sz="1200" dirty="0" smtClean="0">
                <a:solidFill>
                  <a:schemeClr val="lt2"/>
                </a:solidFill>
                <a:latin typeface="Oxygen"/>
                <a:ea typeface="Oxygen"/>
                <a:cs typeface="Oxygen"/>
                <a:sym typeface="Oxygen"/>
              </a:rPr>
              <a:t>Tengo 18 años, nací en la Ciudad de San Antonio el 20 de Noviembre del 2005, tengo 1 hermano mayor que estudió ingeniería en estadística y un gato que se llama </a:t>
            </a:r>
            <a:r>
              <a:rPr lang="es-CL" sz="1200" dirty="0" err="1" smtClean="0">
                <a:solidFill>
                  <a:schemeClr val="lt2"/>
                </a:solidFill>
                <a:latin typeface="Oxygen"/>
                <a:ea typeface="Oxygen"/>
                <a:cs typeface="Oxygen"/>
                <a:sym typeface="Oxygen"/>
              </a:rPr>
              <a:t>Akivi</a:t>
            </a:r>
            <a:r>
              <a:rPr lang="es-CL" sz="1200" dirty="0" smtClean="0">
                <a:solidFill>
                  <a:schemeClr val="lt2"/>
                </a:solidFill>
                <a:latin typeface="Oxygen"/>
                <a:ea typeface="Oxygen"/>
                <a:cs typeface="Oxygen"/>
                <a:sym typeface="Oxygen"/>
              </a:rPr>
              <a:t>.</a:t>
            </a:r>
            <a:endParaRPr lang="es-CL" sz="1200" dirty="0" smtClean="0">
              <a:solidFill>
                <a:schemeClr val="lt2"/>
              </a:solidFill>
              <a:latin typeface="Oxygen"/>
              <a:ea typeface="Oxygen"/>
              <a:cs typeface="Oxygen"/>
              <a:sym typeface="Oxygen"/>
            </a:endParaRPr>
          </a:p>
        </p:txBody>
      </p:sp>
      <p:pic>
        <p:nvPicPr>
          <p:cNvPr id="96257" name="Picture 1" descr="C:\Users\Endisp16\Downloads\53514249652_2fd4216e7b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71552"/>
            <a:ext cx="4596245" cy="307183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7"/>
          <p:cNvSpPr txBox="1">
            <a:spLocks noGrp="1"/>
          </p:cNvSpPr>
          <p:nvPr>
            <p:ph type="title"/>
          </p:nvPr>
        </p:nvSpPr>
        <p:spPr>
          <a:xfrm>
            <a:off x="0" y="0"/>
            <a:ext cx="4278000" cy="16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/>
              <a:t>Un poco sobre el período de reclutas</a:t>
            </a:r>
            <a:endParaRPr sz="3200"/>
          </a:p>
        </p:txBody>
      </p:sp>
      <p:pic>
        <p:nvPicPr>
          <p:cNvPr id="92161" name="Picture 1" descr="C:\Users\Endisp16\Downloads\53515133386_33440682e5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57172"/>
            <a:ext cx="3028356" cy="2071702"/>
          </a:xfrm>
          <a:prstGeom prst="rect">
            <a:avLst/>
          </a:prstGeom>
          <a:noFill/>
        </p:spPr>
      </p:pic>
      <p:pic>
        <p:nvPicPr>
          <p:cNvPr id="92162" name="Picture 2" descr="C:\Users\Endisp16\Downloads\53515300598_5bcc29a63d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2786064"/>
            <a:ext cx="3063807" cy="2143140"/>
          </a:xfrm>
          <a:prstGeom prst="rect">
            <a:avLst/>
          </a:prstGeom>
          <a:noFill/>
        </p:spPr>
      </p:pic>
      <p:pic>
        <p:nvPicPr>
          <p:cNvPr id="92163" name="Picture 3" descr="C:\Users\Endisp16\Downloads\53514246102_0175f5fc2a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428742"/>
            <a:ext cx="3429024" cy="229173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 descr="C:\Users\Endisp16\Downloads\53515456104_996912be63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34241" cy="2428892"/>
          </a:xfrm>
          <a:prstGeom prst="rect">
            <a:avLst/>
          </a:prstGeom>
          <a:noFill/>
        </p:spPr>
      </p:pic>
      <p:pic>
        <p:nvPicPr>
          <p:cNvPr id="90114" name="Picture 2" descr="C:\Users\Endisp16\Downloads\53567936465_31f1d8d562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0"/>
            <a:ext cx="3741131" cy="2500330"/>
          </a:xfrm>
          <a:prstGeom prst="rect">
            <a:avLst/>
          </a:prstGeom>
          <a:noFill/>
        </p:spPr>
      </p:pic>
      <p:pic>
        <p:nvPicPr>
          <p:cNvPr id="90115" name="Picture 3" descr="C:\Users\Endisp16\Downloads\53569144801_734b3be784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000378"/>
            <a:ext cx="2886015" cy="1928826"/>
          </a:xfrm>
          <a:prstGeom prst="rect">
            <a:avLst/>
          </a:prstGeom>
          <a:noFill/>
        </p:spPr>
      </p:pic>
      <p:pic>
        <p:nvPicPr>
          <p:cNvPr id="90116" name="Picture 4" descr="C:\Users\Endisp16\Downloads\53610314473_c368ab0b18_c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3071816"/>
            <a:ext cx="2786082" cy="1862037"/>
          </a:xfrm>
          <a:prstGeom prst="rect">
            <a:avLst/>
          </a:prstGeom>
          <a:noFill/>
        </p:spPr>
      </p:pic>
      <p:pic>
        <p:nvPicPr>
          <p:cNvPr id="90117" name="Picture 5" descr="C:\Users\Endisp16\Downloads\53610312093_57f07d2aec_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3071816"/>
            <a:ext cx="2736343" cy="182879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41"/>
          <p:cNvSpPr txBox="1">
            <a:spLocks noGrp="1"/>
          </p:cNvSpPr>
          <p:nvPr>
            <p:ph type="subTitle" idx="1"/>
          </p:nvPr>
        </p:nvSpPr>
        <p:spPr>
          <a:xfrm>
            <a:off x="428596" y="857238"/>
            <a:ext cx="2994744" cy="28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 smtClean="0"/>
              <a:t>Ya siendo cadetes me di cuenta lo mucho que me gusta estar en la Escuela porque conocí a gente muy buena y con buenos valores, también por las cosas diferentes que hacemos todos los días.</a:t>
            </a:r>
            <a:endParaRPr/>
          </a:p>
        </p:txBody>
      </p:sp>
      <p:pic>
        <p:nvPicPr>
          <p:cNvPr id="86017" name="Picture 1" descr="C:\Users\Endisp16\Downloads\53737900398_abdfe31948_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714494"/>
            <a:ext cx="3912127" cy="2614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nimalist Aesthetic Slideshow by Slidesgo">
  <a:themeElements>
    <a:clrScheme name="Simple Light">
      <a:dk1>
        <a:srgbClr val="6D5B57"/>
      </a:dk1>
      <a:lt1>
        <a:srgbClr val="F2E1D8"/>
      </a:lt1>
      <a:dk2>
        <a:srgbClr val="595959"/>
      </a:dk2>
      <a:lt2>
        <a:srgbClr val="B08980"/>
      </a:lt2>
      <a:accent1>
        <a:srgbClr val="6D5B57"/>
      </a:accent1>
      <a:accent2>
        <a:srgbClr val="F2E1D8"/>
      </a:accent2>
      <a:accent3>
        <a:srgbClr val="595959"/>
      </a:accent3>
      <a:accent4>
        <a:srgbClr val="B08980"/>
      </a:accent4>
      <a:accent5>
        <a:srgbClr val="F2E1D8"/>
      </a:accent5>
      <a:accent6>
        <a:srgbClr val="595959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195</Words>
  <PresentationFormat>Presentación en pantalla (16:9)</PresentationFormat>
  <Paragraphs>12</Paragraphs>
  <Slides>5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Minimalist Aesthetic Slideshow by Slidesgo</vt:lpstr>
      <vt:lpstr>Yo en la Escuela Naval</vt:lpstr>
      <vt:lpstr>Un poco sobre mí</vt:lpstr>
      <vt:lpstr>Un poco sobre el período de reclutas</vt:lpstr>
      <vt:lpstr>Diapositiva 4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Endisp16</dc:creator>
  <cp:lastModifiedBy>Endisp16</cp:lastModifiedBy>
  <cp:revision>6</cp:revision>
  <dcterms:modified xsi:type="dcterms:W3CDTF">2024-06-06T16:49:11Z</dcterms:modified>
</cp:coreProperties>
</file>