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6256000" cy="9144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61" d="100"/>
          <a:sy n="61" d="100"/>
        </p:scale>
        <p:origin x="710" y="43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4/6/2026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4/6/2026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4/6/2026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4/6/2026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 l="6904" t="21519"/>
          <a:stretch>
            <a:fillRect/>
          </a:stretch>
        </p:blipFill>
        <p:spPr>
          <a:xfrm>
            <a:off x="592951" y="1219200"/>
            <a:ext cx="15078849" cy="7090716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Office PowerPoint</Application>
  <PresentationFormat>Personalizado</PresentationFormat>
  <Paragraphs>0</Paragraphs>
  <Slides>6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6</vt:i4>
      </vt:variant>
    </vt:vector>
  </HeadingPairs>
  <TitlesOfParts>
    <vt:vector size="9" baseType="lpstr">
      <vt:lpstr>Arial</vt:lpstr>
      <vt:lpstr>Calibri</vt:lpstr>
      <vt:lpstr>Office Theme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Monica Puentes</dc:creator>
  <cp:lastModifiedBy>Monica Puentes</cp:lastModifiedBy>
  <cp:revision>2</cp:revision>
  <dcterms:created xsi:type="dcterms:W3CDTF">2006-08-16T00:00:00Z</dcterms:created>
  <dcterms:modified xsi:type="dcterms:W3CDTF">2026-04-06T14:48:59Z</dcterms:modified>
</cp:coreProperties>
</file>