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61" r:id="rId3"/>
    <p:sldId id="258" r:id="rId4"/>
    <p:sldId id="257" r:id="rId5"/>
    <p:sldId id="259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3120" autoAdjust="0"/>
  </p:normalViewPr>
  <p:slideViewPr>
    <p:cSldViewPr>
      <p:cViewPr>
        <p:scale>
          <a:sx n="30" d="100"/>
          <a:sy n="30" d="100"/>
        </p:scale>
        <p:origin x="-1746" y="-16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Título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3 Elipse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BF8D6-9A3B-479B-98C7-BBD53A73A71B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A20EDC3-D027-4E57-9D3E-7302A83875D8}" type="slidenum">
              <a:rPr lang="es-CL" smtClean="0"/>
              <a:t>‹Nº›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contenido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D0BF8D6-9A3B-479B-98C7-BBD53A73A71B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AA20EDC3-D027-4E57-9D3E-7302A83875D8}" type="slidenum">
              <a:rPr lang="es-CL" smtClean="0"/>
              <a:t>‹Nº›</a:t>
            </a:fld>
            <a:endParaRPr lang="es-CL"/>
          </a:p>
        </p:txBody>
      </p:sp>
      <p:sp>
        <p:nvSpPr>
          <p:cNvPr id="16" name="15 Marcador de pie de página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7" name="16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BF8D6-9A3B-479B-98C7-BBD53A73A71B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0EDC3-D027-4E57-9D3E-7302A83875D8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cxnSp>
        <p:nvCxnSpPr>
          <p:cNvPr id="7" name="6 Conector recto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BF8D6-9A3B-479B-98C7-BBD53A73A71B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0EDC3-D027-4E57-9D3E-7302A83875D8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0EDC3-D027-4E57-9D3E-7302A83875D8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BF8D6-9A3B-479B-98C7-BBD53A73A71B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2" name="31 Marcador de contenido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34" name="33 Marcador de contenido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texto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cxnSp>
        <p:nvCxnSpPr>
          <p:cNvPr id="10" name="9 Conector recto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BF8D6-9A3B-479B-98C7-BBD53A73A71B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0EDC3-D027-4E57-9D3E-7302A83875D8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BF8D6-9A3B-479B-98C7-BBD53A73A71B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0EDC3-D027-4E57-9D3E-7302A83875D8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Marcador de contenido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1" name="30 Título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D0BF8D6-9A3B-479B-98C7-BBD53A73A71B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A20EDC3-D027-4E57-9D3E-7302A83875D8}" type="slidenum">
              <a:rPr lang="es-CL" smtClean="0"/>
              <a:t>‹Nº›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BF8D6-9A3B-479B-98C7-BBD53A73A71B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A20EDC3-D027-4E57-9D3E-7302A83875D8}" type="slidenum">
              <a:rPr lang="es-CL" smtClean="0"/>
              <a:t>‹Nº›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BF8D6-9A3B-479B-98C7-BBD53A73A71B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0EDC3-D027-4E57-9D3E-7302A83875D8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BF8D6-9A3B-479B-98C7-BBD53A73A71B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0EDC3-D027-4E57-9D3E-7302A83875D8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4" name="2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D0BF8D6-9A3B-479B-98C7-BBD53A73A71B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2" name="21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AA20EDC3-D027-4E57-9D3E-7302A83875D8}" type="slidenum">
              <a:rPr lang="es-CL" smtClean="0"/>
              <a:t>‹Nº›</a:t>
            </a:fld>
            <a:endParaRPr lang="es-CL"/>
          </a:p>
        </p:txBody>
      </p:sp>
      <p:sp>
        <p:nvSpPr>
          <p:cNvPr id="5" name="4 Marcador de título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CL" sz="2400" dirty="0" smtClean="0"/>
              <a:t>Diego Céspedes Troncoso</a:t>
            </a:r>
          </a:p>
          <a:p>
            <a:r>
              <a:rPr lang="es-CL" sz="2400" dirty="0" smtClean="0"/>
              <a:t>1</a:t>
            </a:r>
            <a:r>
              <a:rPr lang="es-CL" sz="2400" dirty="0" smtClean="0"/>
              <a:t>° Hotel</a:t>
            </a:r>
          </a:p>
          <a:p>
            <a:endParaRPr lang="es-CL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Yo en la Escuela Naval</a:t>
            </a:r>
            <a:endParaRPr lang="es-CL" dirty="0"/>
          </a:p>
        </p:txBody>
      </p:sp>
      <p:pic>
        <p:nvPicPr>
          <p:cNvPr id="1032" name="Picture 8" descr="C:\Users\Endisp15\Desktop\foto_0000000120150202144833.jpg"/>
          <p:cNvPicPr>
            <a:picLocks noChangeAspect="1" noChangeArrowheads="1"/>
          </p:cNvPicPr>
          <p:nvPr/>
        </p:nvPicPr>
        <p:blipFill>
          <a:blip r:embed="rId2"/>
          <a:srcRect l="4042" t="10121" r="-3417" b="11265"/>
          <a:stretch>
            <a:fillRect/>
          </a:stretch>
        </p:blipFill>
        <p:spPr bwMode="auto">
          <a:xfrm>
            <a:off x="3714744" y="714356"/>
            <a:ext cx="1643074" cy="179808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1524000"/>
            <a:ext cx="5114932" cy="4572000"/>
          </a:xfrm>
        </p:spPr>
        <p:txBody>
          <a:bodyPr/>
          <a:lstStyle/>
          <a:p>
            <a:r>
              <a:rPr lang="es-CL" dirty="0" smtClean="0"/>
              <a:t>El comienzo de la aventura</a:t>
            </a:r>
          </a:p>
          <a:p>
            <a:r>
              <a:rPr lang="es-CL" dirty="0" smtClean="0"/>
              <a:t>25 de enero 2022</a:t>
            </a:r>
          </a:p>
          <a:p>
            <a:r>
              <a:rPr lang="es-CL" dirty="0" smtClean="0"/>
              <a:t>Iniciaba un </a:t>
            </a:r>
            <a:r>
              <a:rPr lang="es-CL" dirty="0" err="1" smtClean="0"/>
              <a:t>proseso</a:t>
            </a:r>
            <a:r>
              <a:rPr lang="es-CL" dirty="0" smtClean="0"/>
              <a:t> de cambio y aprendizaje </a:t>
            </a:r>
          </a:p>
          <a:p>
            <a:pPr>
              <a:buNone/>
            </a:pPr>
            <a:endParaRPr lang="es-CL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Ingreso a la Escuela Naval</a:t>
            </a:r>
            <a:endParaRPr lang="es-CL" dirty="0"/>
          </a:p>
        </p:txBody>
      </p:sp>
      <p:pic>
        <p:nvPicPr>
          <p:cNvPr id="78851" name="Picture 3" descr="C:\Users\Endisp15\Desktop\DSC_43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32" y="1714488"/>
            <a:ext cx="2783818" cy="18573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8852" name="Picture 4" descr="C:\Users\Endisp15\Desktop\photo_2022-01-27_11-36-1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3929066"/>
            <a:ext cx="2673400" cy="20050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8853" name="Picture 5" descr="C:\Users\Endisp15\Desktop\ENTRADA-RECLUTAS-2022-419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00166" y="3929066"/>
            <a:ext cx="3211573" cy="21431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8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88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788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78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1524000"/>
            <a:ext cx="4471990" cy="2547942"/>
          </a:xfrm>
        </p:spPr>
        <p:txBody>
          <a:bodyPr/>
          <a:lstStyle/>
          <a:p>
            <a:r>
              <a:rPr lang="es-CL" dirty="0" smtClean="0"/>
              <a:t>Viviendo experiencias que pocos pueden vivir</a:t>
            </a:r>
            <a:endParaRPr lang="es-CL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Periodo Recluta</a:t>
            </a:r>
            <a:endParaRPr lang="es-CL" dirty="0"/>
          </a:p>
        </p:txBody>
      </p:sp>
      <p:pic>
        <p:nvPicPr>
          <p:cNvPr id="76802" name="Picture 2" descr="C:\Users\Endisp15\Desktop\DSC_467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4" y="3929066"/>
            <a:ext cx="3500462" cy="221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6804" name="Picture 4" descr="C:\Users\Endisp15\Desktop\DSC_82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1285860"/>
            <a:ext cx="3372103" cy="22510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6803" name="Picture 3" descr="C:\Users\Endisp15\Desktop\FOTO-SEGUNDA-VISITA-RECLUTAS-2022-59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3286124"/>
            <a:ext cx="4190885" cy="314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6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6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 smtClean="0"/>
              <a:t>Continuando mi pasión por el deporte  en la escuela naval </a:t>
            </a:r>
            <a:endParaRPr lang="es-CL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Seleccionado </a:t>
            </a:r>
            <a:endParaRPr lang="es-CL" dirty="0"/>
          </a:p>
        </p:txBody>
      </p:sp>
      <p:pic>
        <p:nvPicPr>
          <p:cNvPr id="63490" name="Picture 2" descr="Diego Céspedes aportó con dos medallas | ELPINGUINO.CO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2571744"/>
            <a:ext cx="4071966" cy="27146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500034" y="2286000"/>
            <a:ext cx="3257544" cy="4572000"/>
          </a:xfrm>
        </p:spPr>
        <p:txBody>
          <a:bodyPr/>
          <a:lstStyle/>
          <a:p>
            <a:r>
              <a:rPr lang="es-CL" dirty="0" smtClean="0"/>
              <a:t>El 21 de mayo </a:t>
            </a:r>
            <a:r>
              <a:rPr lang="es-CL" dirty="0" err="1" smtClean="0"/>
              <a:t>porfin</a:t>
            </a:r>
            <a:r>
              <a:rPr lang="es-CL" dirty="0" smtClean="0"/>
              <a:t> la escuela </a:t>
            </a:r>
            <a:r>
              <a:rPr lang="es-CL" dirty="0" err="1" smtClean="0"/>
              <a:t>volvio</a:t>
            </a:r>
            <a:r>
              <a:rPr lang="es-CL" dirty="0" smtClean="0"/>
              <a:t> a la plaza </a:t>
            </a:r>
            <a:r>
              <a:rPr lang="es-CL" dirty="0" err="1" smtClean="0"/>
              <a:t>sotomayor</a:t>
            </a:r>
            <a:r>
              <a:rPr lang="es-CL" dirty="0" smtClean="0"/>
              <a:t> en un desfile </a:t>
            </a:r>
            <a:r>
              <a:rPr lang="es-CL" dirty="0" err="1" smtClean="0"/>
              <a:t>historico</a:t>
            </a:r>
            <a:r>
              <a:rPr lang="es-CL" dirty="0" smtClean="0"/>
              <a:t> y memorable</a:t>
            </a:r>
            <a:endParaRPr lang="es-CL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21 de mayo</a:t>
            </a:r>
            <a:endParaRPr lang="es-CL" dirty="0"/>
          </a:p>
        </p:txBody>
      </p:sp>
      <p:sp>
        <p:nvSpPr>
          <p:cNvPr id="77826" name="AutoShape 2" descr="Ceremonia del 21 de mayo: cómo será el desfile este año y qué dijo Boric al  respecto - AS Chi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77827" name="Picture 3" descr="C:\Users\Endisp15\Desktop\A_UNO_401848-1.jpg"/>
          <p:cNvPicPr>
            <a:picLocks noChangeAspect="1" noChangeArrowheads="1"/>
          </p:cNvPicPr>
          <p:nvPr/>
        </p:nvPicPr>
        <p:blipFill>
          <a:blip r:embed="rId2"/>
          <a:srcRect r="15605"/>
          <a:stretch>
            <a:fillRect/>
          </a:stretch>
        </p:blipFill>
        <p:spPr bwMode="auto">
          <a:xfrm>
            <a:off x="3929058" y="2143116"/>
            <a:ext cx="4566284" cy="3429024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7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l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Papel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l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57</TotalTime>
  <Words>72</Words>
  <Application>Microsoft Office PowerPoint</Application>
  <PresentationFormat>Presentación en pantalla (4:3)</PresentationFormat>
  <Paragraphs>13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Papel</vt:lpstr>
      <vt:lpstr>Yo en la Escuela Naval</vt:lpstr>
      <vt:lpstr>Ingreso a la Escuela Naval</vt:lpstr>
      <vt:lpstr>Periodo Recluta</vt:lpstr>
      <vt:lpstr>Seleccionado </vt:lpstr>
      <vt:lpstr>21 de mayo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Endisp15</dc:creator>
  <cp:lastModifiedBy>Endisp15</cp:lastModifiedBy>
  <cp:revision>6</cp:revision>
  <dcterms:created xsi:type="dcterms:W3CDTF">2022-06-03T12:29:09Z</dcterms:created>
  <dcterms:modified xsi:type="dcterms:W3CDTF">2022-06-03T13:26:18Z</dcterms:modified>
</cp:coreProperties>
</file>