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6" r:id="rId3"/>
  </p:sldMasterIdLst>
  <p:notesMasterIdLst>
    <p:notesMasterId r:id="rId24"/>
  </p:notesMasterIdLst>
  <p:sldIdLst>
    <p:sldId id="280" r:id="rId4"/>
    <p:sldId id="288" r:id="rId5"/>
    <p:sldId id="289" r:id="rId6"/>
    <p:sldId id="290" r:id="rId7"/>
    <p:sldId id="293" r:id="rId8"/>
    <p:sldId id="294" r:id="rId9"/>
    <p:sldId id="295" r:id="rId10"/>
    <p:sldId id="284" r:id="rId11"/>
    <p:sldId id="297" r:id="rId12"/>
    <p:sldId id="296" r:id="rId13"/>
    <p:sldId id="292" r:id="rId14"/>
    <p:sldId id="298" r:id="rId15"/>
    <p:sldId id="276" r:id="rId16"/>
    <p:sldId id="287" r:id="rId17"/>
    <p:sldId id="286" r:id="rId18"/>
    <p:sldId id="285" r:id="rId19"/>
    <p:sldId id="300" r:id="rId20"/>
    <p:sldId id="299" r:id="rId21"/>
    <p:sldId id="303" r:id="rId22"/>
    <p:sldId id="302" r:id="rId23"/>
  </p:sldIdLst>
  <p:sldSz cx="9144000" cy="6858000" type="screen4x3"/>
  <p:notesSz cx="6858000" cy="9144000"/>
  <p:defaultTextStyle>
    <a:defPPr>
      <a:defRPr lang="es-CL"/>
    </a:defPPr>
    <a:lvl1pPr algn="l" rtl="0" fontAlgn="base">
      <a:spcBef>
        <a:spcPct val="0"/>
      </a:spcBef>
      <a:spcAft>
        <a:spcPct val="0"/>
      </a:spcAft>
      <a:defRPr b="1" kern="1200">
        <a:solidFill>
          <a:srgbClr val="000000"/>
        </a:solidFill>
        <a:latin typeface="Arial" charset="0"/>
        <a:ea typeface="+mn-ea"/>
        <a:cs typeface="Arial" charset="0"/>
      </a:defRPr>
    </a:lvl1pPr>
    <a:lvl2pPr marL="457200" algn="l" rtl="0" fontAlgn="base">
      <a:spcBef>
        <a:spcPct val="0"/>
      </a:spcBef>
      <a:spcAft>
        <a:spcPct val="0"/>
      </a:spcAft>
      <a:defRPr b="1" kern="1200">
        <a:solidFill>
          <a:srgbClr val="000000"/>
        </a:solidFill>
        <a:latin typeface="Arial" charset="0"/>
        <a:ea typeface="+mn-ea"/>
        <a:cs typeface="Arial" charset="0"/>
      </a:defRPr>
    </a:lvl2pPr>
    <a:lvl3pPr marL="914400" algn="l" rtl="0" fontAlgn="base">
      <a:spcBef>
        <a:spcPct val="0"/>
      </a:spcBef>
      <a:spcAft>
        <a:spcPct val="0"/>
      </a:spcAft>
      <a:defRPr b="1" kern="1200">
        <a:solidFill>
          <a:srgbClr val="000000"/>
        </a:solidFill>
        <a:latin typeface="Arial" charset="0"/>
        <a:ea typeface="+mn-ea"/>
        <a:cs typeface="Arial" charset="0"/>
      </a:defRPr>
    </a:lvl3pPr>
    <a:lvl4pPr marL="1371600" algn="l" rtl="0" fontAlgn="base">
      <a:spcBef>
        <a:spcPct val="0"/>
      </a:spcBef>
      <a:spcAft>
        <a:spcPct val="0"/>
      </a:spcAft>
      <a:defRPr b="1" kern="1200">
        <a:solidFill>
          <a:srgbClr val="000000"/>
        </a:solidFill>
        <a:latin typeface="Arial" charset="0"/>
        <a:ea typeface="+mn-ea"/>
        <a:cs typeface="Arial" charset="0"/>
      </a:defRPr>
    </a:lvl4pPr>
    <a:lvl5pPr marL="1828800" algn="l" rtl="0" fontAlgn="base">
      <a:spcBef>
        <a:spcPct val="0"/>
      </a:spcBef>
      <a:spcAft>
        <a:spcPct val="0"/>
      </a:spcAft>
      <a:defRPr b="1" kern="1200">
        <a:solidFill>
          <a:srgbClr val="000000"/>
        </a:solidFill>
        <a:latin typeface="Arial" charset="0"/>
        <a:ea typeface="+mn-ea"/>
        <a:cs typeface="Arial" charset="0"/>
      </a:defRPr>
    </a:lvl5pPr>
    <a:lvl6pPr marL="2286000" algn="l" defTabSz="914400" rtl="0" eaLnBrk="1" latinLnBrk="0" hangingPunct="1">
      <a:defRPr b="1" kern="1200">
        <a:solidFill>
          <a:srgbClr val="000000"/>
        </a:solidFill>
        <a:latin typeface="Arial" charset="0"/>
        <a:ea typeface="+mn-ea"/>
        <a:cs typeface="Arial" charset="0"/>
      </a:defRPr>
    </a:lvl6pPr>
    <a:lvl7pPr marL="2743200" algn="l" defTabSz="914400" rtl="0" eaLnBrk="1" latinLnBrk="0" hangingPunct="1">
      <a:defRPr b="1" kern="1200">
        <a:solidFill>
          <a:srgbClr val="000000"/>
        </a:solidFill>
        <a:latin typeface="Arial" charset="0"/>
        <a:ea typeface="+mn-ea"/>
        <a:cs typeface="Arial" charset="0"/>
      </a:defRPr>
    </a:lvl7pPr>
    <a:lvl8pPr marL="3200400" algn="l" defTabSz="914400" rtl="0" eaLnBrk="1" latinLnBrk="0" hangingPunct="1">
      <a:defRPr b="1" kern="1200">
        <a:solidFill>
          <a:srgbClr val="000000"/>
        </a:solidFill>
        <a:latin typeface="Arial" charset="0"/>
        <a:ea typeface="+mn-ea"/>
        <a:cs typeface="Arial" charset="0"/>
      </a:defRPr>
    </a:lvl8pPr>
    <a:lvl9pPr marL="3657600" algn="l" defTabSz="914400" rtl="0" eaLnBrk="1" latinLnBrk="0" hangingPunct="1">
      <a:defRPr b="1" kern="1200">
        <a:solidFill>
          <a:srgbClr val="000000"/>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FF00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p:restoredTop sz="94625"/>
  </p:normalViewPr>
  <p:slideViewPr>
    <p:cSldViewPr showGuides="1">
      <p:cViewPr>
        <p:scale>
          <a:sx n="50" d="100"/>
          <a:sy n="50" d="100"/>
        </p:scale>
        <p:origin x="-2264" y="-41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cs typeface="+mn-cs"/>
              </a:defRPr>
            </a:lvl1pPr>
          </a:lstStyle>
          <a:p>
            <a:pPr>
              <a:defRPr/>
            </a:pPr>
            <a:fld id="{ECD99320-E263-4F4D-B3D6-1F92767796C7}" type="datetimeFigureOut">
              <a:rPr lang="es-CL"/>
              <a:pPr>
                <a:defRPr/>
              </a:pPr>
              <a:t>03-08-2020</a:t>
            </a:fld>
            <a:endParaRPr lang="es-C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cs typeface="+mn-cs"/>
              </a:defRPr>
            </a:lvl1pPr>
          </a:lstStyle>
          <a:p>
            <a:pPr>
              <a:defRPr/>
            </a:pPr>
            <a:endParaRPr lang="es-C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buFontTx/>
              <a:buNone/>
              <a:defRPr sz="1200" b="0">
                <a:solidFill>
                  <a:schemeClr val="tx1"/>
                </a:solidFill>
                <a:latin typeface="+mn-lt"/>
                <a:cs typeface="+mn-cs"/>
              </a:defRPr>
            </a:lvl1pPr>
          </a:lstStyle>
          <a:p>
            <a:pPr>
              <a:defRPr/>
            </a:pPr>
            <a:fld id="{E75D8B34-12AA-4AED-BF2E-5D3EE8C39BE6}" type="slidenum">
              <a:rPr lang="es-CL"/>
              <a:pPr>
                <a:defRPr/>
              </a:pPr>
              <a:t>‹Nº›</a:t>
            </a:fld>
            <a:endParaRPr lang="es-C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51202"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48131" name="3 Marcador de número de diapositiva"/>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C31A67A-3B0C-45E8-BFF2-0BF33FFE70F9}" type="slidenum">
              <a:rPr lang="es-CL" smtClean="0">
                <a:cs typeface="Arial" charset="0"/>
              </a:rPr>
              <a:pPr fontAlgn="base">
                <a:spcBef>
                  <a:spcPct val="0"/>
                </a:spcBef>
                <a:spcAft>
                  <a:spcPct val="0"/>
                </a:spcAft>
                <a:defRPr/>
              </a:pPr>
              <a:t>13</a:t>
            </a:fld>
            <a:endParaRPr lang="es-CL" smtClean="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F2015471-AAF7-4695-A25D-68040953359F}"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C0E53E82-703A-4045-9F7E-4847DB69087A}" type="slidenum">
              <a:rPr lang="es-CL"/>
              <a:pPr>
                <a:defRPr/>
              </a:pPr>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E86F311C-E73D-48AD-BF60-398CB8272CA2}"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7E3094BF-F94C-4462-A578-FC59BF3F1F1F}" type="slidenum">
              <a:rPr lang="es-CL"/>
              <a:pPr>
                <a:defRPr/>
              </a:pPr>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59FA363-C8D6-45EE-9A7C-2838152CBC5F}"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2B14F2FD-D772-4B12-B2BD-7DF082C611B5}" type="slidenum">
              <a:rPr lang="es-CL"/>
              <a:pPr>
                <a:defRPr/>
              </a:pPr>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p:cNvSpPr>
            <a:spLocks noGrp="1"/>
          </p:cNvSpPr>
          <p:nvPr>
            <p:ph type="dt" sz="half" idx="10"/>
          </p:nvPr>
        </p:nvSpPr>
        <p:spPr/>
        <p:txBody>
          <a:bodyPr/>
          <a:lstStyle>
            <a:lvl1pPr>
              <a:defRPr/>
            </a:lvl1pPr>
          </a:lstStyle>
          <a:p>
            <a:pPr>
              <a:defRPr/>
            </a:pPr>
            <a:fld id="{5B940EDA-C3B6-43BF-A071-F0B0A7B0E6F3}" type="datetimeFigureOut">
              <a:rPr lang="es-CL"/>
              <a:pPr>
                <a:defRPr/>
              </a:pPr>
              <a:t>03-08-2020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5E0C81E2-2752-4B79-8BFC-302243D68B4B}" type="slidenum">
              <a:rPr lang="es-CL"/>
              <a:pPr>
                <a:defRPr/>
              </a:pPr>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p:cNvSpPr>
            <a:spLocks noGrp="1"/>
          </p:cNvSpPr>
          <p:nvPr>
            <p:ph type="dt" sz="half" idx="10"/>
          </p:nvPr>
        </p:nvSpPr>
        <p:spPr/>
        <p:txBody>
          <a:bodyPr/>
          <a:lstStyle>
            <a:lvl1pPr>
              <a:defRPr/>
            </a:lvl1pPr>
          </a:lstStyle>
          <a:p>
            <a:pPr>
              <a:defRPr/>
            </a:pPr>
            <a:fld id="{D977E973-03C5-4DB5-A2BE-722EA4F03442}" type="datetimeFigureOut">
              <a:rPr lang="es-CL"/>
              <a:pPr>
                <a:defRPr/>
              </a:pPr>
              <a:t>03-08-2020</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37C004B6-E46A-4AAB-8A9B-491C9825B093}" type="slidenum">
              <a:rPr lang="es-CL"/>
              <a:pPr>
                <a:defRPr/>
              </a:pPr>
              <a:t>‹Nº›</a:t>
            </a:fld>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D7D5612A-9858-4050-A5B8-17F7CB5F5E8E}" type="datetimeFigureOut">
              <a:rPr lang="es-CL"/>
              <a:pPr>
                <a:defRPr/>
              </a:pPr>
              <a:t>03-08-2020</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E083DD6C-8AE5-44FC-BE92-7AF6F0B01936}" type="slidenum">
              <a:rPr lang="es-CL"/>
              <a:pPr>
                <a:defRPr/>
              </a:pPr>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F873A55-E718-4CBB-9956-8963A7F71003}" type="datetimeFigureOut">
              <a:rPr lang="es-CL"/>
              <a:pPr>
                <a:defRPr/>
              </a:pPr>
              <a:t>03-08-2020</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1F1B60E6-C9AB-48C7-B746-03B9174909F5}" type="slidenum">
              <a:rPr lang="es-CL"/>
              <a:pPr>
                <a:defRPr/>
              </a:pPr>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7FC3B1F-7268-408C-AB9D-CC62406C2323}" type="datetimeFigureOut">
              <a:rPr lang="es-CL"/>
              <a:pPr>
                <a:defRPr/>
              </a:pPr>
              <a:t>03-08-2020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7EB8CCAB-8E67-42A6-AFF3-4D1C13033E5C}" type="slidenum">
              <a:rPr lang="es-CL"/>
              <a:pPr>
                <a:defRPr/>
              </a:pPr>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1"/>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1001B4F-0145-46EC-B828-B81E4ACBFA6A}" type="datetimeFigureOut">
              <a:rPr lang="es-CL"/>
              <a:pPr>
                <a:defRPr/>
              </a:pPr>
              <a:t>03-08-2020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CEB903AF-2C1A-46B2-B87F-3AC886FC2F6F}" type="slidenum">
              <a:rPr lang="es-CL"/>
              <a:pPr>
                <a:defRPr/>
              </a:pPr>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463B8EEB-1AAE-4A72-893A-9BB1D22AA3C9}"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B70B57A3-B782-40F2-BC03-2DA01DDF8405}" type="slidenum">
              <a:rPr lang="es-CL"/>
              <a:pPr>
                <a:defRPr/>
              </a:pPr>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a:defRPr/>
            </a:pPr>
            <a:fld id="{4609FD8D-B872-4670-9149-448709B1DD9A}"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12BE2019-497C-4E19-8B4C-34A147B507C6}" type="slidenum">
              <a:rPr lang="es-CL"/>
              <a:pPr>
                <a:defRPr/>
              </a:pPr>
              <a:t>‹Nº›</a:t>
            </a:fld>
            <a:endParaRPr lang="es-C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4" name="9 Triángulo rectángulo"/>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b="0"/>
          </a:p>
        </p:txBody>
      </p:sp>
      <p:grpSp>
        <p:nvGrpSpPr>
          <p:cNvPr id="5" name="15 Grupo"/>
          <p:cNvGrpSpPr>
            <a:grpSpLocks/>
          </p:cNvGrpSpPr>
          <p:nvPr/>
        </p:nvGrpSpPr>
        <p:grpSpPr bwMode="auto">
          <a:xfrm>
            <a:off x="-3175" y="4953000"/>
            <a:ext cx="9147175" cy="1911350"/>
            <a:chOff x="-3765" y="4832896"/>
            <a:chExt cx="9147765" cy="2032192"/>
          </a:xfrm>
        </p:grpSpPr>
        <p:sp>
          <p:nvSpPr>
            <p:cNvPr id="6" name="6 Forma libre"/>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b="0">
                <a:solidFill>
                  <a:schemeClr val="tx1"/>
                </a:solidFill>
                <a:latin typeface="+mn-lt"/>
                <a:cs typeface="+mn-cs"/>
              </a:endParaRPr>
            </a:p>
          </p:txBody>
        </p:sp>
        <p:sp>
          <p:nvSpPr>
            <p:cNvPr id="7" name="7 Forma libre"/>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b="0">
                <a:solidFill>
                  <a:schemeClr val="tx1"/>
                </a:solidFill>
                <a:latin typeface="+mn-lt"/>
                <a:cs typeface="+mn-cs"/>
              </a:endParaRPr>
            </a:p>
          </p:txBody>
        </p:sp>
        <p:sp>
          <p:nvSpPr>
            <p:cNvPr id="8"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b="0"/>
            </a:p>
          </p:txBody>
        </p:sp>
        <p:cxnSp>
          <p:nvCxnSpPr>
            <p:cNvPr id="10"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8 Título"/>
          <p:cNvSpPr>
            <a:spLocks noGrp="1"/>
          </p:cNvSpPr>
          <p:nvPr>
            <p:ph type="ctrTitle"/>
          </p:nvPr>
        </p:nvSpPr>
        <p:spPr>
          <a:xfrm>
            <a:off x="685800" y="1752602"/>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s-ES" smtClean="0"/>
              <a:t>Haga clic para modificar el estilo de subtítulo del patrón</a:t>
            </a:r>
            <a:endParaRPr lang="en-US"/>
          </a:p>
        </p:txBody>
      </p:sp>
      <p:sp>
        <p:nvSpPr>
          <p:cNvPr id="11" name="29 Marcador de fecha"/>
          <p:cNvSpPr>
            <a:spLocks noGrp="1"/>
          </p:cNvSpPr>
          <p:nvPr>
            <p:ph type="dt" sz="half" idx="10"/>
          </p:nvPr>
        </p:nvSpPr>
        <p:spPr/>
        <p:txBody>
          <a:bodyPr/>
          <a:lstStyle>
            <a:lvl1pPr>
              <a:defRPr>
                <a:solidFill>
                  <a:srgbClr val="FFFFFF"/>
                </a:solidFill>
              </a:defRPr>
            </a:lvl1pPr>
            <a:extLst/>
          </a:lstStyle>
          <a:p>
            <a:pPr>
              <a:defRPr/>
            </a:pPr>
            <a:fld id="{685C4D12-8B26-462E-AC05-C6F8140C5344}" type="datetimeFigureOut">
              <a:rPr lang="es-CL"/>
              <a:pPr>
                <a:defRPr/>
              </a:pPr>
              <a:t>03-08-2020</a:t>
            </a:fld>
            <a:endParaRPr lang="es-CL"/>
          </a:p>
        </p:txBody>
      </p:sp>
      <p:sp>
        <p:nvSpPr>
          <p:cNvPr id="12" name="18 Marcador de pie de página"/>
          <p:cNvSpPr>
            <a:spLocks noGrp="1"/>
          </p:cNvSpPr>
          <p:nvPr>
            <p:ph type="ftr" sz="quarter" idx="11"/>
          </p:nvPr>
        </p:nvSpPr>
        <p:spPr/>
        <p:txBody>
          <a:bodyPr/>
          <a:lstStyle>
            <a:lvl1pPr>
              <a:defRPr>
                <a:solidFill>
                  <a:schemeClr val="accent1">
                    <a:tint val="20000"/>
                  </a:schemeClr>
                </a:solidFill>
              </a:defRPr>
            </a:lvl1pPr>
            <a:extLst/>
          </a:lstStyle>
          <a:p>
            <a:pPr>
              <a:defRPr/>
            </a:pPr>
            <a:endParaRPr lang="es-CL"/>
          </a:p>
        </p:txBody>
      </p:sp>
      <p:sp>
        <p:nvSpPr>
          <p:cNvPr id="13" name="26 Marcador de número de diapositiva"/>
          <p:cNvSpPr>
            <a:spLocks noGrp="1"/>
          </p:cNvSpPr>
          <p:nvPr>
            <p:ph type="sldNum" sz="quarter" idx="12"/>
          </p:nvPr>
        </p:nvSpPr>
        <p:spPr/>
        <p:txBody>
          <a:bodyPr/>
          <a:lstStyle>
            <a:lvl1pPr>
              <a:defRPr>
                <a:solidFill>
                  <a:srgbClr val="FFFFFF"/>
                </a:solidFill>
              </a:defRPr>
            </a:lvl1pPr>
            <a:extLst/>
          </a:lstStyle>
          <a:p>
            <a:pPr>
              <a:defRPr/>
            </a:pPr>
            <a:fld id="{593A73BB-05E3-4266-AD8B-9CE16A048FFC}" type="slidenum">
              <a:rPr lang="es-CL"/>
              <a:pPr>
                <a:defRPr/>
              </a:pPr>
              <a:t>‹Nº›</a:t>
            </a:fld>
            <a:endParaRPr lang="es-C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4" name="9 Marcador de fecha"/>
          <p:cNvSpPr>
            <a:spLocks noGrp="1"/>
          </p:cNvSpPr>
          <p:nvPr>
            <p:ph type="dt" sz="half" idx="10"/>
          </p:nvPr>
        </p:nvSpPr>
        <p:spPr/>
        <p:txBody>
          <a:bodyPr/>
          <a:lstStyle>
            <a:lvl1pPr>
              <a:defRPr/>
            </a:lvl1pPr>
          </a:lstStyle>
          <a:p>
            <a:pPr>
              <a:defRPr/>
            </a:pPr>
            <a:fld id="{C66607AF-12BF-40FE-B88A-FE9306CF1F6D}" type="datetimeFigureOut">
              <a:rPr lang="es-CL"/>
              <a:pPr>
                <a:defRPr/>
              </a:pPr>
              <a:t>03-08-2020</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589A6EE1-E231-47B3-A25D-025685A51FA4}" type="slidenum">
              <a:rPr lang="es-CL"/>
              <a:pPr>
                <a:defRPr/>
              </a:pPr>
              <a:t>‹Nº›</a:t>
            </a:fld>
            <a:endParaRPr lang="es-C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4" name="6 Cheurón"/>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b="0"/>
          </a:p>
        </p:txBody>
      </p:sp>
      <p:sp>
        <p:nvSpPr>
          <p:cNvPr id="5" name="7 Cheurón"/>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b="0"/>
          </a:p>
        </p:txBody>
      </p:sp>
      <p:sp>
        <p:nvSpPr>
          <p:cNvPr id="2" name="1 Título"/>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s-ES" smtClean="0"/>
              <a:t>Haga clic para modificar el estilo de texto del patrón</a:t>
            </a:r>
          </a:p>
        </p:txBody>
      </p:sp>
      <p:sp>
        <p:nvSpPr>
          <p:cNvPr id="6" name="3 Marcador de fecha"/>
          <p:cNvSpPr>
            <a:spLocks noGrp="1"/>
          </p:cNvSpPr>
          <p:nvPr>
            <p:ph type="dt" sz="half" idx="10"/>
          </p:nvPr>
        </p:nvSpPr>
        <p:spPr/>
        <p:txBody>
          <a:bodyPr/>
          <a:lstStyle>
            <a:lvl1pPr>
              <a:defRPr/>
            </a:lvl1pPr>
            <a:extLst/>
          </a:lstStyle>
          <a:p>
            <a:pPr>
              <a:defRPr/>
            </a:pPr>
            <a:fld id="{E9357DB2-4A0A-42BE-A2A0-E94331EA28F8}" type="datetimeFigureOut">
              <a:rPr lang="es-CL"/>
              <a:pPr>
                <a:defRPr/>
              </a:pPr>
              <a:t>03-08-2020</a:t>
            </a:fld>
            <a:endParaRPr lang="es-CL"/>
          </a:p>
        </p:txBody>
      </p:sp>
      <p:sp>
        <p:nvSpPr>
          <p:cNvPr id="7" name="4 Marcador de pie de página"/>
          <p:cNvSpPr>
            <a:spLocks noGrp="1"/>
          </p:cNvSpPr>
          <p:nvPr>
            <p:ph type="ftr" sz="quarter" idx="11"/>
          </p:nvPr>
        </p:nvSpPr>
        <p:spPr/>
        <p:txBody>
          <a:bodyPr/>
          <a:lstStyle>
            <a:lvl1pPr>
              <a:defRPr/>
            </a:lvl1pPr>
            <a:extLst/>
          </a:lstStyle>
          <a:p>
            <a:pPr>
              <a:defRPr/>
            </a:pPr>
            <a:endParaRPr lang="es-CL"/>
          </a:p>
        </p:txBody>
      </p:sp>
      <p:sp>
        <p:nvSpPr>
          <p:cNvPr id="8" name="5 Marcador de número de diapositiva"/>
          <p:cNvSpPr>
            <a:spLocks noGrp="1"/>
          </p:cNvSpPr>
          <p:nvPr>
            <p:ph type="sldNum" sz="quarter" idx="12"/>
          </p:nvPr>
        </p:nvSpPr>
        <p:spPr/>
        <p:txBody>
          <a:bodyPr/>
          <a:lstStyle>
            <a:lvl1pPr>
              <a:defRPr/>
            </a:lvl1pPr>
            <a:extLst/>
          </a:lstStyle>
          <a:p>
            <a:pPr>
              <a:defRPr/>
            </a:pPr>
            <a:fld id="{E97AFBDC-36A3-469C-AFB9-D34F54F3B70C}" type="slidenum">
              <a:rPr lang="es-CL"/>
              <a:pPr>
                <a:defRPr/>
              </a:pPr>
              <a:t>‹Nº›</a:t>
            </a:fld>
            <a:endParaRPr lang="es-C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3 Marcador de contenido"/>
          <p:cNvSpPr>
            <a:spLocks noGrp="1"/>
          </p:cNvSpPr>
          <p:nvPr>
            <p:ph sz="half" idx="2"/>
          </p:nvPr>
        </p:nvSpPr>
        <p:spPr>
          <a:xfrm>
            <a:off x="4648200" y="1481329"/>
            <a:ext cx="4038600" cy="4525963"/>
          </a:xfrm>
        </p:spPr>
        <p:txBody>
          <a:bodyPr/>
          <a:lstStyle>
            <a:lvl1pPr>
              <a:defRPr sz="2800"/>
            </a:lvl1pPr>
            <a:lvl2pPr>
              <a:defRPr sz="2400"/>
            </a:lvl2pPr>
            <a:lvl3pPr>
              <a:defRPr sz="2000"/>
            </a:lvl3pPr>
            <a:lvl4pPr>
              <a:defRPr sz="1800"/>
            </a:lvl4pPr>
            <a:lvl5pPr>
              <a:defRPr sz="18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8" name="7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5" name="9 Marcador de fecha"/>
          <p:cNvSpPr>
            <a:spLocks noGrp="1"/>
          </p:cNvSpPr>
          <p:nvPr>
            <p:ph type="dt" sz="half" idx="10"/>
          </p:nvPr>
        </p:nvSpPr>
        <p:spPr/>
        <p:txBody>
          <a:bodyPr/>
          <a:lstStyle>
            <a:lvl1pPr>
              <a:defRPr/>
            </a:lvl1pPr>
          </a:lstStyle>
          <a:p>
            <a:pPr>
              <a:defRPr/>
            </a:pPr>
            <a:fld id="{C90C3F42-3745-489E-A693-72BEA0ED750E}" type="datetimeFigureOut">
              <a:rPr lang="es-CL"/>
              <a:pPr>
                <a:defRPr/>
              </a:pPr>
              <a:t>03-08-2020</a:t>
            </a:fld>
            <a:endParaRPr lang="es-CL"/>
          </a:p>
        </p:txBody>
      </p:sp>
      <p:sp>
        <p:nvSpPr>
          <p:cNvPr id="6" name="21 Marcador de pie de página"/>
          <p:cNvSpPr>
            <a:spLocks noGrp="1"/>
          </p:cNvSpPr>
          <p:nvPr>
            <p:ph type="ftr" sz="quarter" idx="11"/>
          </p:nvPr>
        </p:nvSpPr>
        <p:spPr/>
        <p:txBody>
          <a:bodyPr/>
          <a:lstStyle>
            <a:lvl1pPr>
              <a:defRPr/>
            </a:lvl1pPr>
          </a:lstStyle>
          <a:p>
            <a:pPr>
              <a:defRPr/>
            </a:pPr>
            <a:endParaRPr lang="es-CL"/>
          </a:p>
        </p:txBody>
      </p:sp>
      <p:sp>
        <p:nvSpPr>
          <p:cNvPr id="7" name="17 Marcador de número de diapositiva"/>
          <p:cNvSpPr>
            <a:spLocks noGrp="1"/>
          </p:cNvSpPr>
          <p:nvPr>
            <p:ph type="sldNum" sz="quarter" idx="12"/>
          </p:nvPr>
        </p:nvSpPr>
        <p:spPr/>
        <p:txBody>
          <a:bodyPr/>
          <a:lstStyle>
            <a:lvl1pPr>
              <a:defRPr/>
            </a:lvl1pPr>
          </a:lstStyle>
          <a:p>
            <a:pPr>
              <a:defRPr/>
            </a:pPr>
            <a:fld id="{B3D10AF0-E906-4821-9B71-D17036406EBD}" type="slidenum">
              <a:rPr lang="es-CL"/>
              <a:pPr>
                <a:defRPr/>
              </a:pPr>
              <a:t>‹Nº›</a:t>
            </a:fld>
            <a:endParaRPr lang="es-C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lstStyle>
            <a:lvl1pPr>
              <a:defRPr/>
            </a:lvl1pPr>
            <a:extLst/>
          </a:lstStyle>
          <a:p>
            <a:r>
              <a:rPr lang="es-ES" smtClean="0"/>
              <a:t>Haga clic para modificar el estilo de título del patrón</a:t>
            </a:r>
            <a:endParaRPr lang="en-US"/>
          </a:p>
        </p:txBody>
      </p:sp>
      <p:sp>
        <p:nvSpPr>
          <p:cNvPr id="3" name="2 Marcador de texto"/>
          <p:cNvSpPr>
            <a:spLocks noGrp="1"/>
          </p:cNvSpPr>
          <p:nvPr>
            <p:ph type="body" idx="1"/>
          </p:nvPr>
        </p:nvSpPr>
        <p:spPr>
          <a:xfrm>
            <a:off x="457201"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4" name="3 Marcador de texto"/>
          <p:cNvSpPr>
            <a:spLocks noGrp="1"/>
          </p:cNvSpPr>
          <p:nvPr>
            <p:ph type="body" sz="half" idx="3"/>
          </p:nvPr>
        </p:nvSpPr>
        <p:spPr>
          <a:xfrm>
            <a:off x="4645027"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es-ES" smtClean="0"/>
              <a:t>Haga clic para modificar el estilo de texto del patrón</a:t>
            </a:r>
          </a:p>
        </p:txBody>
      </p:sp>
      <p:sp>
        <p:nvSpPr>
          <p:cNvPr id="5" name="4 Marcador de contenido"/>
          <p:cNvSpPr>
            <a:spLocks noGrp="1"/>
          </p:cNvSpPr>
          <p:nvPr>
            <p:ph sz="quarter" idx="2"/>
          </p:nvPr>
        </p:nvSpPr>
        <p:spPr>
          <a:xfrm>
            <a:off x="457201" y="1444295"/>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5 Marcador de contenido"/>
          <p:cNvSpPr>
            <a:spLocks noGrp="1"/>
          </p:cNvSpPr>
          <p:nvPr>
            <p:ph sz="quarter" idx="4"/>
          </p:nvPr>
        </p:nvSpPr>
        <p:spPr>
          <a:xfrm>
            <a:off x="4645026" y="1444295"/>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6 Marcador de fecha"/>
          <p:cNvSpPr>
            <a:spLocks noGrp="1"/>
          </p:cNvSpPr>
          <p:nvPr>
            <p:ph type="dt" sz="half" idx="10"/>
          </p:nvPr>
        </p:nvSpPr>
        <p:spPr/>
        <p:txBody>
          <a:bodyPr/>
          <a:lstStyle>
            <a:lvl1pPr>
              <a:defRPr/>
            </a:lvl1pPr>
            <a:extLst/>
          </a:lstStyle>
          <a:p>
            <a:pPr>
              <a:defRPr/>
            </a:pPr>
            <a:fld id="{658E34BD-A3BC-466D-BE78-FC4C8BD84E8A}" type="datetimeFigureOut">
              <a:rPr lang="es-CL"/>
              <a:pPr>
                <a:defRPr/>
              </a:pPr>
              <a:t>03-08-2020</a:t>
            </a:fld>
            <a:endParaRPr lang="es-CL"/>
          </a:p>
        </p:txBody>
      </p:sp>
      <p:sp>
        <p:nvSpPr>
          <p:cNvPr id="8" name="7 Marcador de pie de página"/>
          <p:cNvSpPr>
            <a:spLocks noGrp="1"/>
          </p:cNvSpPr>
          <p:nvPr>
            <p:ph type="ftr" sz="quarter" idx="11"/>
          </p:nvPr>
        </p:nvSpPr>
        <p:spPr/>
        <p:txBody>
          <a:bodyPr/>
          <a:lstStyle>
            <a:lvl1pPr>
              <a:defRPr/>
            </a:lvl1pPr>
            <a:extLst/>
          </a:lstStyle>
          <a:p>
            <a:pPr>
              <a:defRPr/>
            </a:pPr>
            <a:endParaRPr lang="es-CL"/>
          </a:p>
        </p:txBody>
      </p:sp>
      <p:sp>
        <p:nvSpPr>
          <p:cNvPr id="9" name="8 Marcador de número de diapositiva"/>
          <p:cNvSpPr>
            <a:spLocks noGrp="1"/>
          </p:cNvSpPr>
          <p:nvPr>
            <p:ph type="sldNum" sz="quarter" idx="12"/>
          </p:nvPr>
        </p:nvSpPr>
        <p:spPr/>
        <p:txBody>
          <a:bodyPr/>
          <a:lstStyle>
            <a:lvl1pPr>
              <a:defRPr/>
            </a:lvl1pPr>
            <a:extLst/>
          </a:lstStyle>
          <a:p>
            <a:pPr>
              <a:defRPr/>
            </a:pPr>
            <a:fld id="{A4E09A75-C886-4F94-BF36-D8E1FD57C41E}" type="slidenum">
              <a:rPr lang="es-CL"/>
              <a:pPr>
                <a:defRPr/>
              </a:pPr>
              <a:t>‹Nº›</a:t>
            </a:fld>
            <a:endParaRPr lang="es-CL"/>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6" name="5 Título"/>
          <p:cNvSpPr>
            <a:spLocks noGrp="1"/>
          </p:cNvSpPr>
          <p:nvPr>
            <p:ph type="title"/>
          </p:nvPr>
        </p:nvSpPr>
        <p:spPr/>
        <p:txBody>
          <a:bodyPr rtlCol="0"/>
          <a:lstStyle>
            <a:extLst/>
          </a:lstStyle>
          <a:p>
            <a:r>
              <a:rPr lang="es-ES" smtClean="0"/>
              <a:t>Haga clic para modificar el estilo de título del patrón</a:t>
            </a:r>
            <a:endParaRPr lang="en-US"/>
          </a:p>
        </p:txBody>
      </p:sp>
      <p:sp>
        <p:nvSpPr>
          <p:cNvPr id="3" name="9 Marcador de fecha"/>
          <p:cNvSpPr>
            <a:spLocks noGrp="1"/>
          </p:cNvSpPr>
          <p:nvPr>
            <p:ph type="dt" sz="half" idx="10"/>
          </p:nvPr>
        </p:nvSpPr>
        <p:spPr/>
        <p:txBody>
          <a:bodyPr/>
          <a:lstStyle>
            <a:lvl1pPr>
              <a:defRPr/>
            </a:lvl1pPr>
          </a:lstStyle>
          <a:p>
            <a:pPr>
              <a:defRPr/>
            </a:pPr>
            <a:fld id="{28721A08-93EB-45B1-A05F-2D8336B7BE0A}" type="datetimeFigureOut">
              <a:rPr lang="es-CL"/>
              <a:pPr>
                <a:defRPr/>
              </a:pPr>
              <a:t>03-08-2020</a:t>
            </a:fld>
            <a:endParaRPr lang="es-CL"/>
          </a:p>
        </p:txBody>
      </p:sp>
      <p:sp>
        <p:nvSpPr>
          <p:cNvPr id="4" name="21 Marcador de pie de página"/>
          <p:cNvSpPr>
            <a:spLocks noGrp="1"/>
          </p:cNvSpPr>
          <p:nvPr>
            <p:ph type="ftr" sz="quarter" idx="11"/>
          </p:nvPr>
        </p:nvSpPr>
        <p:spPr/>
        <p:txBody>
          <a:bodyPr/>
          <a:lstStyle>
            <a:lvl1pPr>
              <a:defRPr/>
            </a:lvl1pPr>
          </a:lstStyle>
          <a:p>
            <a:pPr>
              <a:defRPr/>
            </a:pPr>
            <a:endParaRPr lang="es-CL"/>
          </a:p>
        </p:txBody>
      </p:sp>
      <p:sp>
        <p:nvSpPr>
          <p:cNvPr id="5" name="17 Marcador de número de diapositiva"/>
          <p:cNvSpPr>
            <a:spLocks noGrp="1"/>
          </p:cNvSpPr>
          <p:nvPr>
            <p:ph type="sldNum" sz="quarter" idx="12"/>
          </p:nvPr>
        </p:nvSpPr>
        <p:spPr/>
        <p:txBody>
          <a:bodyPr/>
          <a:lstStyle>
            <a:lvl1pPr>
              <a:defRPr/>
            </a:lvl1pPr>
          </a:lstStyle>
          <a:p>
            <a:pPr>
              <a:defRPr/>
            </a:pPr>
            <a:fld id="{11BCEF59-C7C4-4D5E-A8EA-371B2A80BBEE}" type="slidenum">
              <a:rPr lang="es-CL"/>
              <a:pPr>
                <a:defRPr/>
              </a:pPr>
              <a:t>‹Nº›</a:t>
            </a:fld>
            <a:endParaRPr lang="es-CL"/>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9 Marcador de fecha"/>
          <p:cNvSpPr>
            <a:spLocks noGrp="1"/>
          </p:cNvSpPr>
          <p:nvPr>
            <p:ph type="dt" sz="half" idx="10"/>
          </p:nvPr>
        </p:nvSpPr>
        <p:spPr/>
        <p:txBody>
          <a:bodyPr/>
          <a:lstStyle>
            <a:lvl1pPr>
              <a:defRPr/>
            </a:lvl1pPr>
          </a:lstStyle>
          <a:p>
            <a:pPr>
              <a:defRPr/>
            </a:pPr>
            <a:fld id="{24353A95-EEAC-4423-B484-9EB63FB265CA}" type="datetimeFigureOut">
              <a:rPr lang="es-CL"/>
              <a:pPr>
                <a:defRPr/>
              </a:pPr>
              <a:t>03-08-2020</a:t>
            </a:fld>
            <a:endParaRPr lang="es-CL"/>
          </a:p>
        </p:txBody>
      </p:sp>
      <p:sp>
        <p:nvSpPr>
          <p:cNvPr id="3" name="21 Marcador de pie de página"/>
          <p:cNvSpPr>
            <a:spLocks noGrp="1"/>
          </p:cNvSpPr>
          <p:nvPr>
            <p:ph type="ftr" sz="quarter" idx="11"/>
          </p:nvPr>
        </p:nvSpPr>
        <p:spPr/>
        <p:txBody>
          <a:bodyPr/>
          <a:lstStyle>
            <a:lvl1pPr>
              <a:defRPr/>
            </a:lvl1pPr>
          </a:lstStyle>
          <a:p>
            <a:pPr>
              <a:defRPr/>
            </a:pPr>
            <a:endParaRPr lang="es-CL"/>
          </a:p>
        </p:txBody>
      </p:sp>
      <p:sp>
        <p:nvSpPr>
          <p:cNvPr id="4" name="17 Marcador de número de diapositiva"/>
          <p:cNvSpPr>
            <a:spLocks noGrp="1"/>
          </p:cNvSpPr>
          <p:nvPr>
            <p:ph type="sldNum" sz="quarter" idx="12"/>
          </p:nvPr>
        </p:nvSpPr>
        <p:spPr/>
        <p:txBody>
          <a:bodyPr/>
          <a:lstStyle>
            <a:lvl1pPr>
              <a:defRPr/>
            </a:lvl1pPr>
          </a:lstStyle>
          <a:p>
            <a:pPr>
              <a:defRPr/>
            </a:pPr>
            <a:fld id="{F88122B0-1CB8-4F10-B1E7-B6D465B0BFB2}" type="slidenum">
              <a:rPr lang="es-CL"/>
              <a:pPr>
                <a:defRPr/>
              </a:pPr>
              <a:t>‹Nº›</a:t>
            </a:fld>
            <a:endParaRPr lang="es-CL"/>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es-ES" smtClean="0"/>
              <a:t>Haga clic para modificar el estilo de título del patrón</a:t>
            </a:r>
            <a:endParaRPr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4 Marcador de fecha"/>
          <p:cNvSpPr>
            <a:spLocks noGrp="1"/>
          </p:cNvSpPr>
          <p:nvPr>
            <p:ph type="dt" sz="half" idx="10"/>
          </p:nvPr>
        </p:nvSpPr>
        <p:spPr/>
        <p:txBody>
          <a:bodyPr/>
          <a:lstStyle>
            <a:lvl1pPr>
              <a:defRPr/>
            </a:lvl1pPr>
            <a:extLst/>
          </a:lstStyle>
          <a:p>
            <a:pPr>
              <a:defRPr/>
            </a:pPr>
            <a:fld id="{D5DBC3B9-627E-4CA4-866C-17D0309DEA08}" type="datetimeFigureOut">
              <a:rPr lang="es-CL"/>
              <a:pPr>
                <a:defRPr/>
              </a:pPr>
              <a:t>03-08-2020</a:t>
            </a:fld>
            <a:endParaRPr lang="es-CL"/>
          </a:p>
        </p:txBody>
      </p:sp>
      <p:sp>
        <p:nvSpPr>
          <p:cNvPr id="6" name="5 Marcador de pie de página"/>
          <p:cNvSpPr>
            <a:spLocks noGrp="1"/>
          </p:cNvSpPr>
          <p:nvPr>
            <p:ph type="ftr" sz="quarter" idx="11"/>
          </p:nvPr>
        </p:nvSpPr>
        <p:spPr/>
        <p:txBody>
          <a:bodyPr/>
          <a:lstStyle>
            <a:lvl1pPr>
              <a:defRPr/>
            </a:lvl1pPr>
            <a:extLst/>
          </a:lstStyle>
          <a:p>
            <a:pPr>
              <a:defRPr/>
            </a:pPr>
            <a:endParaRPr lang="es-CL"/>
          </a:p>
        </p:txBody>
      </p:sp>
      <p:sp>
        <p:nvSpPr>
          <p:cNvPr id="7" name="6 Marcador de número de diapositiva"/>
          <p:cNvSpPr>
            <a:spLocks noGrp="1"/>
          </p:cNvSpPr>
          <p:nvPr>
            <p:ph type="sldNum" sz="quarter" idx="12"/>
          </p:nvPr>
        </p:nvSpPr>
        <p:spPr/>
        <p:txBody>
          <a:bodyPr/>
          <a:lstStyle>
            <a:lvl1pPr>
              <a:defRPr/>
            </a:lvl1pPr>
            <a:extLst/>
          </a:lstStyle>
          <a:p>
            <a:pPr>
              <a:defRPr/>
            </a:pPr>
            <a:fld id="{5DC8310E-EB1E-4F30-B376-5FEA5448F935}" type="slidenum">
              <a:rPr lang="es-CL"/>
              <a:pPr>
                <a:defRPr/>
              </a:pPr>
              <a:t>‹Nº›</a:t>
            </a:fld>
            <a:endParaRPr lang="es-C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5" name="7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b="0">
              <a:solidFill>
                <a:schemeClr val="tx1"/>
              </a:solidFill>
              <a:latin typeface="+mn-lt"/>
              <a:cs typeface="+mn-cs"/>
            </a:endParaRPr>
          </a:p>
        </p:txBody>
      </p:sp>
      <p:sp>
        <p:nvSpPr>
          <p:cNvPr id="6" name="8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b="0">
              <a:solidFill>
                <a:schemeClr val="tx1"/>
              </a:solidFill>
              <a:latin typeface="+mn-lt"/>
              <a:cs typeface="+mn-cs"/>
            </a:endParaRPr>
          </a:p>
        </p:txBody>
      </p:sp>
      <p:sp>
        <p:nvSpPr>
          <p:cNvPr id="7" name="9 Triángulo rectángulo"/>
          <p:cNvSpPr>
            <a:spLocks/>
          </p:cNvSpPr>
          <p:nvPr/>
        </p:nvSpPr>
        <p:spPr bwMode="auto">
          <a:xfrm>
            <a:off x="-6043" y="5791254"/>
            <a:ext cx="3402315"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b="0"/>
          </a:p>
        </p:txBody>
      </p:sp>
      <p:cxnSp>
        <p:nvCxnSpPr>
          <p:cNvPr id="8" name="10 Conector recto"/>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11 Cheurón"/>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b="0"/>
          </a:p>
        </p:txBody>
      </p:sp>
      <p:sp>
        <p:nvSpPr>
          <p:cNvPr id="10" name="12 Cheurón"/>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b="0"/>
          </a:p>
        </p:txBody>
      </p:sp>
      <p:sp>
        <p:nvSpPr>
          <p:cNvPr id="4" name="3 Marcador de texto"/>
          <p:cNvSpPr>
            <a:spLocks noGrp="1"/>
          </p:cNvSpPr>
          <p:nvPr>
            <p:ph type="body" sz="half" idx="2"/>
          </p:nvPr>
        </p:nvSpPr>
        <p:spPr>
          <a:xfrm>
            <a:off x="1141232" y="5443403"/>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es-ES" noProof="0" smtClean="0"/>
              <a:t>Haga clic en el icono para agregar una imagen</a:t>
            </a:r>
            <a:endParaRPr lang="en-US" noProof="0" dirty="0"/>
          </a:p>
        </p:txBody>
      </p:sp>
      <p:sp>
        <p:nvSpPr>
          <p:cNvPr id="2" name="1 Título"/>
          <p:cNvSpPr>
            <a:spLocks noGrp="1"/>
          </p:cNvSpPr>
          <p:nvPr>
            <p:ph type="title"/>
          </p:nvPr>
        </p:nvSpPr>
        <p:spPr>
          <a:xfrm>
            <a:off x="228600" y="4865123"/>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es-ES" smtClean="0"/>
              <a:t>Haga clic para modificar el estilo de título del patrón</a:t>
            </a:r>
            <a:endParaRPr lang="en-US"/>
          </a:p>
        </p:txBody>
      </p:sp>
      <p:sp>
        <p:nvSpPr>
          <p:cNvPr id="11" name="4 Marcador de fecha"/>
          <p:cNvSpPr>
            <a:spLocks noGrp="1"/>
          </p:cNvSpPr>
          <p:nvPr>
            <p:ph type="dt" sz="half" idx="10"/>
          </p:nvPr>
        </p:nvSpPr>
        <p:spPr/>
        <p:txBody>
          <a:bodyPr/>
          <a:lstStyle>
            <a:lvl1pPr>
              <a:defRPr>
                <a:solidFill>
                  <a:schemeClr val="tx1"/>
                </a:solidFill>
              </a:defRPr>
            </a:lvl1pPr>
            <a:extLst/>
          </a:lstStyle>
          <a:p>
            <a:pPr>
              <a:defRPr/>
            </a:pPr>
            <a:fld id="{1065B37A-C906-4A3F-931C-FAE1A006A783}" type="datetimeFigureOut">
              <a:rPr lang="es-CL"/>
              <a:pPr>
                <a:defRPr/>
              </a:pPr>
              <a:t>03-08-2020</a:t>
            </a:fld>
            <a:endParaRPr lang="es-CL"/>
          </a:p>
        </p:txBody>
      </p:sp>
      <p:sp>
        <p:nvSpPr>
          <p:cNvPr id="12" name="5 Marcador de pie de página"/>
          <p:cNvSpPr>
            <a:spLocks noGrp="1"/>
          </p:cNvSpPr>
          <p:nvPr>
            <p:ph type="ftr" sz="quarter" idx="11"/>
          </p:nvPr>
        </p:nvSpPr>
        <p:spPr/>
        <p:txBody>
          <a:bodyPr/>
          <a:lstStyle>
            <a:lvl1pPr>
              <a:defRPr>
                <a:solidFill>
                  <a:schemeClr val="tx1"/>
                </a:solidFill>
              </a:defRPr>
            </a:lvl1pPr>
            <a:extLst/>
          </a:lstStyle>
          <a:p>
            <a:pPr>
              <a:defRPr/>
            </a:pPr>
            <a:endParaRPr lang="es-CL"/>
          </a:p>
        </p:txBody>
      </p:sp>
      <p:sp>
        <p:nvSpPr>
          <p:cNvPr id="13" name="6 Marcador de número de diapositiva"/>
          <p:cNvSpPr>
            <a:spLocks noGrp="1"/>
          </p:cNvSpPr>
          <p:nvPr>
            <p:ph type="sldNum" sz="quarter" idx="12"/>
          </p:nvPr>
        </p:nvSpPr>
        <p:spPr/>
        <p:txBody>
          <a:bodyPr/>
          <a:lstStyle>
            <a:lvl1pPr>
              <a:defRPr>
                <a:solidFill>
                  <a:schemeClr val="tx1"/>
                </a:solidFill>
              </a:defRPr>
            </a:lvl1pPr>
            <a:extLst/>
          </a:lstStyle>
          <a:p>
            <a:pPr>
              <a:defRPr/>
            </a:pPr>
            <a:fld id="{23DE268F-B90B-49FF-B4EF-F0412E4FBE37}" type="slidenum">
              <a:rPr lang="es-CL"/>
              <a:pPr>
                <a:defRPr/>
              </a:pPr>
              <a:t>‹Nº›</a:t>
            </a:fld>
            <a:endParaRPr lang="es-C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1481330"/>
            <a:ext cx="8229600" cy="4386071"/>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05F5D155-45FB-4962-AF27-9D203F593CB5}" type="datetimeFigureOut">
              <a:rPr lang="es-CL"/>
              <a:pPr>
                <a:defRPr/>
              </a:pPr>
              <a:t>03-08-2020</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97922B92-60B4-44ED-BF91-0E31095D539A}" type="slidenum">
              <a:rPr lang="es-CL"/>
              <a:pPr>
                <a:defRPr/>
              </a:pPr>
              <a:t>‹Nº›</a:t>
            </a:fld>
            <a:endParaRPr lang="es-C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4" y="274641"/>
            <a:ext cx="1777471" cy="5592761"/>
          </a:xfrm>
        </p:spPr>
        <p:txBody>
          <a:bodyPr vert="eaVert"/>
          <a:lstStyle>
            <a:extLst/>
          </a:lstStyle>
          <a:p>
            <a:r>
              <a:rPr lang="es-ES" smtClean="0"/>
              <a:t>Haga clic para modificar el estilo de título del patrón</a:t>
            </a:r>
            <a:endParaRPr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9 Marcador de fecha"/>
          <p:cNvSpPr>
            <a:spLocks noGrp="1"/>
          </p:cNvSpPr>
          <p:nvPr>
            <p:ph type="dt" sz="half" idx="10"/>
          </p:nvPr>
        </p:nvSpPr>
        <p:spPr/>
        <p:txBody>
          <a:bodyPr/>
          <a:lstStyle>
            <a:lvl1pPr>
              <a:defRPr/>
            </a:lvl1pPr>
          </a:lstStyle>
          <a:p>
            <a:pPr>
              <a:defRPr/>
            </a:pPr>
            <a:fld id="{EF061CAB-4B5A-435B-9163-8F1DEB1B0C30}" type="datetimeFigureOut">
              <a:rPr lang="es-CL"/>
              <a:pPr>
                <a:defRPr/>
              </a:pPr>
              <a:t>03-08-2020</a:t>
            </a:fld>
            <a:endParaRPr lang="es-CL"/>
          </a:p>
        </p:txBody>
      </p:sp>
      <p:sp>
        <p:nvSpPr>
          <p:cNvPr id="5" name="21 Marcador de pie de página"/>
          <p:cNvSpPr>
            <a:spLocks noGrp="1"/>
          </p:cNvSpPr>
          <p:nvPr>
            <p:ph type="ftr" sz="quarter" idx="11"/>
          </p:nvPr>
        </p:nvSpPr>
        <p:spPr/>
        <p:txBody>
          <a:bodyPr/>
          <a:lstStyle>
            <a:lvl1pPr>
              <a:defRPr/>
            </a:lvl1pPr>
          </a:lstStyle>
          <a:p>
            <a:pPr>
              <a:defRPr/>
            </a:pPr>
            <a:endParaRPr lang="es-CL"/>
          </a:p>
        </p:txBody>
      </p:sp>
      <p:sp>
        <p:nvSpPr>
          <p:cNvPr id="6" name="17 Marcador de número de diapositiva"/>
          <p:cNvSpPr>
            <a:spLocks noGrp="1"/>
          </p:cNvSpPr>
          <p:nvPr>
            <p:ph type="sldNum" sz="quarter" idx="12"/>
          </p:nvPr>
        </p:nvSpPr>
        <p:spPr/>
        <p:txBody>
          <a:bodyPr/>
          <a:lstStyle>
            <a:lvl1pPr>
              <a:defRPr/>
            </a:lvl1pPr>
          </a:lstStyle>
          <a:p>
            <a:pPr>
              <a:defRPr/>
            </a:pPr>
            <a:fld id="{83F32898-1D2F-49BC-A445-7194A49C2DB1}" type="slidenum">
              <a:rPr lang="es-CL"/>
              <a:pPr>
                <a:defRPr/>
              </a:pPr>
              <a:t>‹Nº›</a:t>
            </a:fld>
            <a:endParaRPr lang="es-CL"/>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6"/>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a:defRPr/>
            </a:pPr>
            <a:fld id="{9A01F70D-8975-4ED6-8390-430827CE34CD}"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84CD891-B970-4516-A241-EB01B64B8860}" type="slidenum">
              <a:rPr lang="es-CL"/>
              <a:pPr>
                <a:defRPr/>
              </a:pPr>
              <a:t>‹Nº›</a:t>
            </a:fld>
            <a:endParaRPr lang="es-CL"/>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BC71D4AA-4DA9-4B87-8BF1-DC327C8282CB}"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D546A15D-B048-4B33-8DF9-F7DB29D47893}" type="slidenum">
              <a:rPr lang="es-CL"/>
              <a:pPr>
                <a:defRPr/>
              </a:pPr>
              <a:t>‹Nº›</a:t>
            </a:fld>
            <a:endParaRPr lang="es-CL"/>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4"/>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A0F2B2FE-2823-47E5-8295-FA76E7E8EAEA}"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E649BED5-0AD8-46C4-9F6B-CBB9B4307194}" type="slidenum">
              <a:rPr lang="es-CL"/>
              <a:pPr>
                <a:defRPr/>
              </a:pPr>
              <a:t>‹Nº›</a:t>
            </a:fld>
            <a:endParaRPr lang="es-CL"/>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3 Marcador de fecha"/>
          <p:cNvSpPr>
            <a:spLocks noGrp="1"/>
          </p:cNvSpPr>
          <p:nvPr>
            <p:ph type="dt" sz="half" idx="10"/>
          </p:nvPr>
        </p:nvSpPr>
        <p:spPr/>
        <p:txBody>
          <a:bodyPr/>
          <a:lstStyle>
            <a:lvl1pPr>
              <a:defRPr/>
            </a:lvl1pPr>
          </a:lstStyle>
          <a:p>
            <a:pPr>
              <a:defRPr/>
            </a:pPr>
            <a:fld id="{A6611AB0-67E7-43B5-BC10-8052ED6750A1}" type="datetimeFigureOut">
              <a:rPr lang="es-CL"/>
              <a:pPr>
                <a:defRPr/>
              </a:pPr>
              <a:t>03-08-2020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801394D0-F7FF-4D2F-BE4C-9323B88E02D1}" type="slidenum">
              <a:rPr lang="es-CL"/>
              <a:pPr>
                <a:defRPr/>
              </a:pPr>
              <a:t>‹Nº›</a:t>
            </a:fld>
            <a:endParaRPr lang="es-CL"/>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3 Marcador de fecha"/>
          <p:cNvSpPr>
            <a:spLocks noGrp="1"/>
          </p:cNvSpPr>
          <p:nvPr>
            <p:ph type="dt" sz="half" idx="10"/>
          </p:nvPr>
        </p:nvSpPr>
        <p:spPr/>
        <p:txBody>
          <a:bodyPr/>
          <a:lstStyle>
            <a:lvl1pPr>
              <a:defRPr/>
            </a:lvl1pPr>
          </a:lstStyle>
          <a:p>
            <a:pPr>
              <a:defRPr/>
            </a:pPr>
            <a:fld id="{4F9F8707-1CC5-4BB7-ACE2-6F18A2CC9CA4}" type="datetimeFigureOut">
              <a:rPr lang="es-CL"/>
              <a:pPr>
                <a:defRPr/>
              </a:pPr>
              <a:t>03-08-2020</a:t>
            </a:fld>
            <a:endParaRPr lang="es-CL"/>
          </a:p>
        </p:txBody>
      </p:sp>
      <p:sp>
        <p:nvSpPr>
          <p:cNvPr id="8" name="4 Marcador de pie de página"/>
          <p:cNvSpPr>
            <a:spLocks noGrp="1"/>
          </p:cNvSpPr>
          <p:nvPr>
            <p:ph type="ftr" sz="quarter" idx="11"/>
          </p:nvPr>
        </p:nvSpPr>
        <p:spPr/>
        <p:txBody>
          <a:bodyPr/>
          <a:lstStyle>
            <a:lvl1pPr>
              <a:defRPr/>
            </a:lvl1pPr>
          </a:lstStyle>
          <a:p>
            <a:pPr>
              <a:defRPr/>
            </a:pPr>
            <a:endParaRPr lang="es-CL"/>
          </a:p>
        </p:txBody>
      </p:sp>
      <p:sp>
        <p:nvSpPr>
          <p:cNvPr id="9" name="5 Marcador de número de diapositiva"/>
          <p:cNvSpPr>
            <a:spLocks noGrp="1"/>
          </p:cNvSpPr>
          <p:nvPr>
            <p:ph type="sldNum" sz="quarter" idx="12"/>
          </p:nvPr>
        </p:nvSpPr>
        <p:spPr/>
        <p:txBody>
          <a:bodyPr/>
          <a:lstStyle>
            <a:lvl1pPr>
              <a:defRPr/>
            </a:lvl1pPr>
          </a:lstStyle>
          <a:p>
            <a:pPr>
              <a:defRPr/>
            </a:pPr>
            <a:fld id="{01863584-4753-49A6-8C13-611B63B5CE77}" type="slidenum">
              <a:rPr lang="es-CL"/>
              <a:pPr>
                <a:defRPr/>
              </a:pPr>
              <a:t>‹Nº›</a:t>
            </a:fld>
            <a:endParaRPr lang="es-CL"/>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3 Marcador de fecha"/>
          <p:cNvSpPr>
            <a:spLocks noGrp="1"/>
          </p:cNvSpPr>
          <p:nvPr>
            <p:ph type="dt" sz="half" idx="10"/>
          </p:nvPr>
        </p:nvSpPr>
        <p:spPr/>
        <p:txBody>
          <a:bodyPr/>
          <a:lstStyle>
            <a:lvl1pPr>
              <a:defRPr/>
            </a:lvl1pPr>
          </a:lstStyle>
          <a:p>
            <a:pPr>
              <a:defRPr/>
            </a:pPr>
            <a:fld id="{5993CA1B-0D2E-460D-B521-DE03F2605F0A}" type="datetimeFigureOut">
              <a:rPr lang="es-CL"/>
              <a:pPr>
                <a:defRPr/>
              </a:pPr>
              <a:t>03-08-2020</a:t>
            </a:fld>
            <a:endParaRPr lang="es-CL"/>
          </a:p>
        </p:txBody>
      </p:sp>
      <p:sp>
        <p:nvSpPr>
          <p:cNvPr id="4" name="4 Marcador de pie de página"/>
          <p:cNvSpPr>
            <a:spLocks noGrp="1"/>
          </p:cNvSpPr>
          <p:nvPr>
            <p:ph type="ftr" sz="quarter" idx="11"/>
          </p:nvPr>
        </p:nvSpPr>
        <p:spPr/>
        <p:txBody>
          <a:bodyPr/>
          <a:lstStyle>
            <a:lvl1pPr>
              <a:defRPr/>
            </a:lvl1pPr>
          </a:lstStyle>
          <a:p>
            <a:pPr>
              <a:defRPr/>
            </a:pPr>
            <a:endParaRPr lang="es-CL"/>
          </a:p>
        </p:txBody>
      </p:sp>
      <p:sp>
        <p:nvSpPr>
          <p:cNvPr id="5" name="5 Marcador de número de diapositiva"/>
          <p:cNvSpPr>
            <a:spLocks noGrp="1"/>
          </p:cNvSpPr>
          <p:nvPr>
            <p:ph type="sldNum" sz="quarter" idx="12"/>
          </p:nvPr>
        </p:nvSpPr>
        <p:spPr/>
        <p:txBody>
          <a:bodyPr/>
          <a:lstStyle>
            <a:lvl1pPr>
              <a:defRPr/>
            </a:lvl1pPr>
          </a:lstStyle>
          <a:p>
            <a:pPr>
              <a:defRPr/>
            </a:pPr>
            <a:fld id="{C36B54F6-AD2E-4B95-9159-4FF837B2B42D}" type="slidenum">
              <a:rPr lang="es-CL"/>
              <a:pPr>
                <a:defRPr/>
              </a:pPr>
              <a:t>‹Nº›</a:t>
            </a:fld>
            <a:endParaRPr lang="es-CL"/>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C201DB0-C516-40B9-8553-A7B3D5BDBF2E}" type="datetimeFigureOut">
              <a:rPr lang="es-CL"/>
              <a:pPr>
                <a:defRPr/>
              </a:pPr>
              <a:t>03-08-2020</a:t>
            </a:fld>
            <a:endParaRPr lang="es-CL"/>
          </a:p>
        </p:txBody>
      </p:sp>
      <p:sp>
        <p:nvSpPr>
          <p:cNvPr id="3" name="4 Marcador de pie de página"/>
          <p:cNvSpPr>
            <a:spLocks noGrp="1"/>
          </p:cNvSpPr>
          <p:nvPr>
            <p:ph type="ftr" sz="quarter" idx="11"/>
          </p:nvPr>
        </p:nvSpPr>
        <p:spPr/>
        <p:txBody>
          <a:bodyPr/>
          <a:lstStyle>
            <a:lvl1pPr>
              <a:defRPr/>
            </a:lvl1pPr>
          </a:lstStyle>
          <a:p>
            <a:pPr>
              <a:defRPr/>
            </a:pPr>
            <a:endParaRPr lang="es-CL"/>
          </a:p>
        </p:txBody>
      </p:sp>
      <p:sp>
        <p:nvSpPr>
          <p:cNvPr id="4" name="5 Marcador de número de diapositiva"/>
          <p:cNvSpPr>
            <a:spLocks noGrp="1"/>
          </p:cNvSpPr>
          <p:nvPr>
            <p:ph type="sldNum" sz="quarter" idx="12"/>
          </p:nvPr>
        </p:nvSpPr>
        <p:spPr/>
        <p:txBody>
          <a:bodyPr/>
          <a:lstStyle>
            <a:lvl1pPr>
              <a:defRPr/>
            </a:lvl1pPr>
          </a:lstStyle>
          <a:p>
            <a:pPr>
              <a:defRPr/>
            </a:pPr>
            <a:fld id="{D1FAB794-8F19-4E0C-A9AF-C53E3482D475}" type="slidenum">
              <a:rPr lang="es-CL"/>
              <a:pPr>
                <a:defRPr/>
              </a:pPr>
              <a:t>‹Nº›</a:t>
            </a:fld>
            <a:endParaRPr lang="es-CL"/>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1A42BCE-EBC5-40DD-A38E-129A20270185}" type="datetimeFigureOut">
              <a:rPr lang="es-CL"/>
              <a:pPr>
                <a:defRPr/>
              </a:pPr>
              <a:t>03-08-2020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9F796EFE-7652-473B-8767-B0735A09D8D0}" type="slidenum">
              <a:rPr lang="es-CL"/>
              <a:pPr>
                <a:defRPr/>
              </a:pPr>
              <a:t>‹Nº›</a:t>
            </a:fld>
            <a:endParaRPr lang="es-CL"/>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1"/>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smtClean="0"/>
          </a:p>
        </p:txBody>
      </p:sp>
      <p:sp>
        <p:nvSpPr>
          <p:cNvPr id="4" name="3 Marcador de texto"/>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38B25D5-F4E5-49D3-B1B5-6117A968561E}" type="datetimeFigureOut">
              <a:rPr lang="es-CL"/>
              <a:pPr>
                <a:defRPr/>
              </a:pPr>
              <a:t>03-08-2020</a:t>
            </a:fld>
            <a:endParaRPr lang="es-CL"/>
          </a:p>
        </p:txBody>
      </p:sp>
      <p:sp>
        <p:nvSpPr>
          <p:cNvPr id="6" name="4 Marcador de pie de página"/>
          <p:cNvSpPr>
            <a:spLocks noGrp="1"/>
          </p:cNvSpPr>
          <p:nvPr>
            <p:ph type="ftr" sz="quarter" idx="11"/>
          </p:nvPr>
        </p:nvSpPr>
        <p:spPr/>
        <p:txBody>
          <a:bodyPr/>
          <a:lstStyle>
            <a:lvl1pPr>
              <a:defRPr/>
            </a:lvl1pPr>
          </a:lstStyle>
          <a:p>
            <a:pPr>
              <a:defRPr/>
            </a:pPr>
            <a:endParaRPr lang="es-CL"/>
          </a:p>
        </p:txBody>
      </p:sp>
      <p:sp>
        <p:nvSpPr>
          <p:cNvPr id="7" name="5 Marcador de número de diapositiva"/>
          <p:cNvSpPr>
            <a:spLocks noGrp="1"/>
          </p:cNvSpPr>
          <p:nvPr>
            <p:ph type="sldNum" sz="quarter" idx="12"/>
          </p:nvPr>
        </p:nvSpPr>
        <p:spPr/>
        <p:txBody>
          <a:bodyPr/>
          <a:lstStyle>
            <a:lvl1pPr>
              <a:defRPr/>
            </a:lvl1pPr>
          </a:lstStyle>
          <a:p>
            <a:pPr>
              <a:defRPr/>
            </a:pPr>
            <a:fld id="{5039CDEA-1042-45BF-B361-7768B16CEB24}" type="slidenum">
              <a:rPr lang="es-CL"/>
              <a:pPr>
                <a:defRPr/>
              </a:pPr>
              <a:t>‹Nº›</a:t>
            </a:fld>
            <a:endParaRPr lang="es-CL"/>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20E581DE-1663-4471-BC56-E29B991D160D}"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07A9AA91-3EEA-4116-A751-5091039B4F81}" type="slidenum">
              <a:rPr lang="es-CL"/>
              <a:pPr>
                <a:defRPr/>
              </a:pPr>
              <a:t>‹Nº›</a:t>
            </a:fld>
            <a:endParaRPr lang="es-CL"/>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9"/>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9"/>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lvl1pPr>
              <a:defRPr/>
            </a:lvl1pPr>
          </a:lstStyle>
          <a:p>
            <a:pPr>
              <a:defRPr/>
            </a:pPr>
            <a:fld id="{CDB60C4C-1990-4AF1-B07F-51CBFA1AC961}" type="datetimeFigureOut">
              <a:rPr lang="es-CL"/>
              <a:pPr>
                <a:defRPr/>
              </a:pPr>
              <a:t>03-08-2020</a:t>
            </a:fld>
            <a:endParaRPr lang="es-CL"/>
          </a:p>
        </p:txBody>
      </p:sp>
      <p:sp>
        <p:nvSpPr>
          <p:cNvPr id="5" name="4 Marcador de pie de página"/>
          <p:cNvSpPr>
            <a:spLocks noGrp="1"/>
          </p:cNvSpPr>
          <p:nvPr>
            <p:ph type="ftr" sz="quarter" idx="11"/>
          </p:nvPr>
        </p:nvSpPr>
        <p:spPr/>
        <p:txBody>
          <a:bodyPr/>
          <a:lstStyle>
            <a:lvl1pPr>
              <a:defRPr/>
            </a:lvl1pPr>
          </a:lstStyle>
          <a:p>
            <a:pPr>
              <a:defRPr/>
            </a:pPr>
            <a:endParaRPr lang="es-CL"/>
          </a:p>
        </p:txBody>
      </p:sp>
      <p:sp>
        <p:nvSpPr>
          <p:cNvPr id="6" name="5 Marcador de número de diapositiva"/>
          <p:cNvSpPr>
            <a:spLocks noGrp="1"/>
          </p:cNvSpPr>
          <p:nvPr>
            <p:ph type="sldNum" sz="quarter" idx="12"/>
          </p:nvPr>
        </p:nvSpPr>
        <p:spPr/>
        <p:txBody>
          <a:bodyPr/>
          <a:lstStyle>
            <a:lvl1pPr>
              <a:defRPr/>
            </a:lvl1pPr>
          </a:lstStyle>
          <a:p>
            <a:pPr>
              <a:defRPr/>
            </a:pPr>
            <a:fld id="{A80580E7-FC42-4F4F-962E-6066AF342AF9}" type="slidenum">
              <a:rPr lang="es-CL"/>
              <a:pPr>
                <a:defRPr/>
              </a:pPr>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CF129B5D-83F4-469A-82A1-CA6ECE134CE1}" type="datetimeFigureOut">
              <a:rPr lang="es-CL"/>
              <a:pPr>
                <a:defRPr/>
              </a:pPr>
              <a:t>03-08-2020</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5AF2C0BC-2914-4DFA-823A-CFD2B1A36D6A}"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82" r:id="rId1"/>
    <p:sldLayoutId id="2147483681" r:id="rId2"/>
    <p:sldLayoutId id="2147483680" r:id="rId3"/>
    <p:sldLayoutId id="2147483679" r:id="rId4"/>
    <p:sldLayoutId id="2147483678" r:id="rId5"/>
    <p:sldLayoutId id="2147483677" r:id="rId6"/>
    <p:sldLayoutId id="2147483676" r:id="rId7"/>
    <p:sldLayoutId id="2147483675" r:id="rId8"/>
    <p:sldLayoutId id="2147483674" r:id="rId9"/>
    <p:sldLayoutId id="2147483673" r:id="rId10"/>
    <p:sldLayoutId id="2147483672"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12 Forma libre"/>
          <p:cNvSpPr>
            <a:spLocks/>
          </p:cNvSpPr>
          <p:nvPr/>
        </p:nvSpPr>
        <p:spPr bwMode="auto">
          <a:xfrm>
            <a:off x="715963" y="5002213"/>
            <a:ext cx="3802062" cy="1443037"/>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b="0">
              <a:solidFill>
                <a:schemeClr val="tx1"/>
              </a:solidFill>
              <a:latin typeface="+mn-lt"/>
              <a:cs typeface="+mn-cs"/>
            </a:endParaRPr>
          </a:p>
        </p:txBody>
      </p:sp>
      <p:sp>
        <p:nvSpPr>
          <p:cNvPr id="12" name="11 Forma libre"/>
          <p:cNvSpPr>
            <a:spLocks/>
          </p:cNvSpPr>
          <p:nvPr/>
        </p:nvSpPr>
        <p:spPr bwMode="auto">
          <a:xfrm>
            <a:off x="-53975" y="5784850"/>
            <a:ext cx="380206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b="0">
              <a:solidFill>
                <a:schemeClr val="tx1"/>
              </a:solidFill>
              <a:latin typeface="+mn-lt"/>
              <a:cs typeface="+mn-cs"/>
            </a:endParaRPr>
          </a:p>
        </p:txBody>
      </p:sp>
      <p:sp>
        <p:nvSpPr>
          <p:cNvPr id="14" name="13 Triángulo rectángulo"/>
          <p:cNvSpPr>
            <a:spLocks/>
          </p:cNvSpPr>
          <p:nvPr/>
        </p:nvSpPr>
        <p:spPr bwMode="auto">
          <a:xfrm>
            <a:off x="-6043" y="5791254"/>
            <a:ext cx="3402315"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b="0"/>
          </a:p>
        </p:txBody>
      </p:sp>
      <p:cxnSp>
        <p:nvCxnSpPr>
          <p:cNvPr id="15" name="14 Conector recto"/>
          <p:cNvCxnSpPr/>
          <p:nvPr/>
        </p:nvCxnSpPr>
        <p:spPr>
          <a:xfrm>
            <a:off x="-9237" y="5787739"/>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es-ES" smtClean="0"/>
              <a:t>Haga clic para modificar el estilo de título del patrón</a:t>
            </a:r>
            <a:endParaRPr lang="en-US"/>
          </a:p>
        </p:txBody>
      </p:sp>
      <p:sp>
        <p:nvSpPr>
          <p:cNvPr id="13321" name="29 Marcador de texto"/>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10" name="9 Marcador de fecha"/>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DD578227-D4F4-4541-BB75-39152495E8F3}" type="datetimeFigureOut">
              <a:rPr lang="es-CL"/>
              <a:pPr>
                <a:defRPr/>
              </a:pPr>
              <a:t>03-08-2020</a:t>
            </a:fld>
            <a:endParaRPr lang="es-CL"/>
          </a:p>
        </p:txBody>
      </p:sp>
      <p:sp>
        <p:nvSpPr>
          <p:cNvPr id="22" name="21 Marcador de pie de página"/>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endParaRPr lang="es-CL"/>
          </a:p>
        </p:txBody>
      </p:sp>
      <p:sp>
        <p:nvSpPr>
          <p:cNvPr id="18" name="17 Marcador de número de diapositiva"/>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buFontTx/>
              <a:buNone/>
              <a:defRPr kumimoji="0" sz="1000" b="0">
                <a:solidFill>
                  <a:schemeClr val="tx1"/>
                </a:solidFill>
                <a:latin typeface="+mn-lt"/>
                <a:cs typeface="+mn-cs"/>
              </a:defRPr>
            </a:lvl1pPr>
            <a:extLst/>
          </a:lstStyle>
          <a:p>
            <a:pPr>
              <a:defRPr/>
            </a:pPr>
            <a:fld id="{F3335CF0-9359-4F09-B330-37F340C3578E}"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00" r:id="rId1"/>
    <p:sldLayoutId id="2147483688" r:id="rId2"/>
    <p:sldLayoutId id="2147483701" r:id="rId3"/>
    <p:sldLayoutId id="2147483687" r:id="rId4"/>
    <p:sldLayoutId id="2147483702" r:id="rId5"/>
    <p:sldLayoutId id="2147483686" r:id="rId6"/>
    <p:sldLayoutId id="2147483685" r:id="rId7"/>
    <p:sldLayoutId id="2147483703" r:id="rId8"/>
    <p:sldLayoutId id="2147483704" r:id="rId9"/>
    <p:sldLayoutId id="2147483684" r:id="rId10"/>
    <p:sldLayoutId id="2147483683" r:id="rId11"/>
  </p:sldLayoutIdLst>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CL" smtClean="0"/>
          </a:p>
        </p:txBody>
      </p:sp>
      <p:sp>
        <p:nvSpPr>
          <p:cNvPr id="25603"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smtClean="0"/>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buFontTx/>
              <a:buNone/>
              <a:defRPr sz="1200" b="0">
                <a:solidFill>
                  <a:schemeClr val="tx1">
                    <a:tint val="75000"/>
                  </a:schemeClr>
                </a:solidFill>
                <a:latin typeface="+mn-lt"/>
                <a:cs typeface="+mn-cs"/>
              </a:defRPr>
            </a:lvl1pPr>
          </a:lstStyle>
          <a:p>
            <a:pPr>
              <a:defRPr/>
            </a:pPr>
            <a:fld id="{A5ECFDCC-D9F0-43DF-8C09-6A1CB2CACEC2}" type="datetimeFigureOut">
              <a:rPr lang="es-CL"/>
              <a:pPr>
                <a:defRPr/>
              </a:pPr>
              <a:t>03-08-2020</a:t>
            </a:fld>
            <a:endParaRPr lang="es-C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buFontTx/>
              <a:buNone/>
              <a:defRPr sz="1200" b="0">
                <a:solidFill>
                  <a:schemeClr val="tx1">
                    <a:tint val="75000"/>
                  </a:schemeClr>
                </a:solidFill>
                <a:latin typeface="+mn-lt"/>
                <a:cs typeface="+mn-cs"/>
              </a:defRPr>
            </a:lvl1pPr>
          </a:lstStyle>
          <a:p>
            <a:pPr>
              <a:defRPr/>
            </a:pPr>
            <a:endParaRPr lang="es-C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buFontTx/>
              <a:buNone/>
              <a:defRPr sz="1200" b="0">
                <a:solidFill>
                  <a:schemeClr val="tx1">
                    <a:tint val="75000"/>
                  </a:schemeClr>
                </a:solidFill>
                <a:latin typeface="+mn-lt"/>
                <a:cs typeface="+mn-cs"/>
              </a:defRPr>
            </a:lvl1pPr>
          </a:lstStyle>
          <a:p>
            <a:pPr>
              <a:defRPr/>
            </a:pPr>
            <a:fld id="{BB271B88-D792-4912-A1E2-D22D4D668D35}"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699" r:id="rId1"/>
    <p:sldLayoutId id="2147483698" r:id="rId2"/>
    <p:sldLayoutId id="2147483697" r:id="rId3"/>
    <p:sldLayoutId id="2147483696" r:id="rId4"/>
    <p:sldLayoutId id="2147483695" r:id="rId5"/>
    <p:sldLayoutId id="2147483694" r:id="rId6"/>
    <p:sldLayoutId id="2147483693" r:id="rId7"/>
    <p:sldLayoutId id="2147483692" r:id="rId8"/>
    <p:sldLayoutId id="2147483691" r:id="rId9"/>
    <p:sldLayoutId id="2147483690" r:id="rId10"/>
    <p:sldLayoutId id="2147483689"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cs typeface="Arial" charset="0"/>
        </a:defRPr>
      </a:lvl2pPr>
      <a:lvl3pPr algn="ctr" rtl="0" eaLnBrk="0" fontAlgn="base" hangingPunct="0">
        <a:spcBef>
          <a:spcPct val="0"/>
        </a:spcBef>
        <a:spcAft>
          <a:spcPct val="0"/>
        </a:spcAft>
        <a:defRPr sz="4400">
          <a:solidFill>
            <a:schemeClr val="tx1"/>
          </a:solidFill>
          <a:latin typeface="Calibri" pitchFamily="34" charset="0"/>
          <a:cs typeface="Arial" charset="0"/>
        </a:defRPr>
      </a:lvl3pPr>
      <a:lvl4pPr algn="ctr" rtl="0" eaLnBrk="0" fontAlgn="base" hangingPunct="0">
        <a:spcBef>
          <a:spcPct val="0"/>
        </a:spcBef>
        <a:spcAft>
          <a:spcPct val="0"/>
        </a:spcAft>
        <a:defRPr sz="4400">
          <a:solidFill>
            <a:schemeClr val="tx1"/>
          </a:solidFill>
          <a:latin typeface="Calibri" pitchFamily="34" charset="0"/>
          <a:cs typeface="Arial" charset="0"/>
        </a:defRPr>
      </a:lvl4pPr>
      <a:lvl5pPr algn="ctr" rtl="0" eaLnBrk="0" fontAlgn="base" hangingPunct="0">
        <a:spcBef>
          <a:spcPct val="0"/>
        </a:spcBef>
        <a:spcAft>
          <a:spcPct val="0"/>
        </a:spcAft>
        <a:defRPr sz="4400">
          <a:solidFill>
            <a:schemeClr val="tx1"/>
          </a:solidFill>
          <a:latin typeface="Calibri" pitchFamily="34" charset="0"/>
          <a:cs typeface="Arial" charset="0"/>
        </a:defRPr>
      </a:lvl5pPr>
      <a:lvl6pPr marL="457200" algn="ctr" rtl="0" fontAlgn="base">
        <a:spcBef>
          <a:spcPct val="0"/>
        </a:spcBef>
        <a:spcAft>
          <a:spcPct val="0"/>
        </a:spcAft>
        <a:defRPr sz="4400">
          <a:solidFill>
            <a:schemeClr val="tx1"/>
          </a:solidFill>
          <a:latin typeface="Calibri" pitchFamily="34" charset="0"/>
          <a:cs typeface="Arial" charset="0"/>
        </a:defRPr>
      </a:lvl6pPr>
      <a:lvl7pPr marL="914400" algn="ctr" rtl="0" fontAlgn="base">
        <a:spcBef>
          <a:spcPct val="0"/>
        </a:spcBef>
        <a:spcAft>
          <a:spcPct val="0"/>
        </a:spcAft>
        <a:defRPr sz="4400">
          <a:solidFill>
            <a:schemeClr val="tx1"/>
          </a:solidFill>
          <a:latin typeface="Calibri" pitchFamily="34" charset="0"/>
          <a:cs typeface="Arial" charset="0"/>
        </a:defRPr>
      </a:lvl7pPr>
      <a:lvl8pPr marL="1371600" algn="ctr" rtl="0" fontAlgn="base">
        <a:spcBef>
          <a:spcPct val="0"/>
        </a:spcBef>
        <a:spcAft>
          <a:spcPct val="0"/>
        </a:spcAft>
        <a:defRPr sz="4400">
          <a:solidFill>
            <a:schemeClr val="tx1"/>
          </a:solidFill>
          <a:latin typeface="Calibri" pitchFamily="34" charset="0"/>
          <a:cs typeface="Arial" charset="0"/>
        </a:defRPr>
      </a:lvl8pPr>
      <a:lvl9pPr marL="1828800" algn="ctr" rtl="0" fontAlgn="base">
        <a:spcBef>
          <a:spcPct val="0"/>
        </a:spcBef>
        <a:spcAft>
          <a:spcPct val="0"/>
        </a:spcAft>
        <a:defRPr sz="4400">
          <a:solidFill>
            <a:schemeClr val="tx1"/>
          </a:solidFill>
          <a:latin typeface="Calibri" pitchFamily="34" charset="0"/>
          <a:cs typeface="Arial" charset="0"/>
        </a:defRPr>
      </a:lvl9pPr>
    </p:titleStyle>
    <p:bodyStyle>
      <a:lvl1pPr marL="342900" indent="-342900" algn="l" rtl="0" eaLnBrk="0" fontAlgn="base" hangingPunct="0">
        <a:spcBef>
          <a:spcPct val="20000"/>
        </a:spcBef>
        <a:spcAft>
          <a:spcPct val="0"/>
        </a:spcAft>
        <a:buFont typeface="Arial"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a:solidFill>
            <a:schemeClr val="tx1"/>
          </a:solidFill>
          <a:latin typeface="+mn-lt"/>
          <a:cs typeface="+mn-cs"/>
        </a:defRPr>
      </a:lvl2pPr>
      <a:lvl3pPr marL="1143000" indent="-228600" algn="l" rtl="0" eaLnBrk="0" fontAlgn="base" hangingPunct="0">
        <a:spcBef>
          <a:spcPct val="20000"/>
        </a:spcBef>
        <a:spcAft>
          <a:spcPct val="0"/>
        </a:spcAft>
        <a:buFont typeface="Arial" charset="0"/>
        <a:buChar char="•"/>
        <a:defRPr sz="2400">
          <a:solidFill>
            <a:schemeClr val="tx1"/>
          </a:solidFill>
          <a:latin typeface="+mn-lt"/>
          <a:cs typeface="+mn-cs"/>
        </a:defRPr>
      </a:lvl3pPr>
      <a:lvl4pPr marL="1600200" indent="-228600" algn="l" rtl="0" eaLnBrk="0" fontAlgn="base" hangingPunct="0">
        <a:spcBef>
          <a:spcPct val="20000"/>
        </a:spcBef>
        <a:spcAft>
          <a:spcPct val="0"/>
        </a:spcAft>
        <a:buFont typeface="Arial" charset="0"/>
        <a:buChar char="–"/>
        <a:defRPr sz="2000">
          <a:solidFill>
            <a:schemeClr val="tx1"/>
          </a:solidFill>
          <a:latin typeface="+mn-lt"/>
          <a:cs typeface="+mn-cs"/>
        </a:defRPr>
      </a:lvl4pPr>
      <a:lvl5pPr marL="2057400" indent="-228600" algn="l" rtl="0" eaLnBrk="0" fontAlgn="base" hangingPunct="0">
        <a:spcBef>
          <a:spcPct val="20000"/>
        </a:spcBef>
        <a:spcAft>
          <a:spcPct val="0"/>
        </a:spcAft>
        <a:buFont typeface="Arial" charset="0"/>
        <a:buChar char="»"/>
        <a:defRPr sz="2000">
          <a:solidFill>
            <a:schemeClr val="tx1"/>
          </a:solidFill>
          <a:latin typeface="+mn-lt"/>
          <a:cs typeface="+mn-cs"/>
        </a:defRPr>
      </a:lvl5pPr>
      <a:lvl6pPr marL="2514600" indent="-228600" algn="l" rtl="0" fontAlgn="base">
        <a:spcBef>
          <a:spcPct val="20000"/>
        </a:spcBef>
        <a:spcAft>
          <a:spcPct val="0"/>
        </a:spcAft>
        <a:buFont typeface="Arial" charset="0"/>
        <a:buChar char="»"/>
        <a:defRPr sz="2000">
          <a:solidFill>
            <a:schemeClr val="tx1"/>
          </a:solidFill>
          <a:latin typeface="+mn-lt"/>
          <a:cs typeface="+mn-cs"/>
        </a:defRPr>
      </a:lvl6pPr>
      <a:lvl7pPr marL="2971800" indent="-228600" algn="l" rtl="0" fontAlgn="base">
        <a:spcBef>
          <a:spcPct val="20000"/>
        </a:spcBef>
        <a:spcAft>
          <a:spcPct val="0"/>
        </a:spcAft>
        <a:buFont typeface="Arial" charset="0"/>
        <a:buChar char="»"/>
        <a:defRPr sz="2000">
          <a:solidFill>
            <a:schemeClr val="tx1"/>
          </a:solidFill>
          <a:latin typeface="+mn-lt"/>
          <a:cs typeface="+mn-cs"/>
        </a:defRPr>
      </a:lvl7pPr>
      <a:lvl8pPr marL="3429000" indent="-228600" algn="l" rtl="0" fontAlgn="base">
        <a:spcBef>
          <a:spcPct val="20000"/>
        </a:spcBef>
        <a:spcAft>
          <a:spcPct val="0"/>
        </a:spcAft>
        <a:buFont typeface="Arial" charset="0"/>
        <a:buChar char="»"/>
        <a:defRPr sz="2000">
          <a:solidFill>
            <a:schemeClr val="tx1"/>
          </a:solidFill>
          <a:latin typeface="+mn-lt"/>
          <a:cs typeface="+mn-cs"/>
        </a:defRPr>
      </a:lvl8pPr>
      <a:lvl9pPr marL="3886200" indent="-228600" algn="l" rtl="0" fontAlgn="base">
        <a:spcBef>
          <a:spcPct val="20000"/>
        </a:spcBef>
        <a:spcAft>
          <a:spcPct val="0"/>
        </a:spcAft>
        <a:buFont typeface="Arial" charset="0"/>
        <a:buChar char="»"/>
        <a:defRPr sz="2000">
          <a:solidFill>
            <a:schemeClr val="tx1"/>
          </a:solidFill>
          <a:latin typeface="+mn-lt"/>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49300" y="328592"/>
            <a:ext cx="7215239" cy="1015663"/>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r>
              <a:rPr lang="es-CL" sz="2800">
                <a:solidFill>
                  <a:srgbClr val="FFFF00"/>
                </a:solidFill>
                <a:effectLst>
                  <a:outerShdw blurRad="38100" dist="38100" dir="2700000" algn="tl">
                    <a:srgbClr val="000000"/>
                  </a:outerShdw>
                </a:effectLst>
                <a:latin typeface="Calibri" pitchFamily="34" charset="0"/>
                <a:cs typeface="Arial" charset="0"/>
              </a:rPr>
              <a:t>U.T. N° 5 “INSTRUMENTAL DE NAVEGACIÓN”</a:t>
            </a:r>
          </a:p>
          <a:p>
            <a:pPr algn="ctr"/>
            <a:r>
              <a:rPr lang="es-CL" sz="2800">
                <a:solidFill>
                  <a:srgbClr val="FFFF00"/>
                </a:solidFill>
                <a:effectLst>
                  <a:outerShdw blurRad="38100" dist="38100" dir="2700000" algn="tl">
                    <a:srgbClr val="000000"/>
                  </a:outerShdw>
                </a:effectLst>
                <a:latin typeface="Calibri" pitchFamily="34" charset="0"/>
                <a:cs typeface="Arial" charset="0"/>
              </a:rPr>
              <a:t>(12 HORAS)</a:t>
            </a:r>
          </a:p>
        </p:txBody>
      </p:sp>
      <p:sp>
        <p:nvSpPr>
          <p:cNvPr id="43" name="42 Rectángulo"/>
          <p:cNvSpPr/>
          <p:nvPr/>
        </p:nvSpPr>
        <p:spPr>
          <a:xfrm>
            <a:off x="1321593" y="1785926"/>
            <a:ext cx="6500813" cy="4000528"/>
          </a:xfrm>
          <a:prstGeom prst="rect">
            <a:avLst/>
          </a:prstGeom>
          <a:effectLst>
            <a:glow rad="139700">
              <a:schemeClr val="accent4">
                <a:satMod val="175000"/>
                <a:alpha val="40000"/>
              </a:schemeClr>
            </a:glow>
          </a:effectLst>
        </p:spPr>
        <p:style>
          <a:lnRef idx="2">
            <a:schemeClr val="accent2"/>
          </a:lnRef>
          <a:fillRef idx="1">
            <a:schemeClr val="lt1"/>
          </a:fillRef>
          <a:effectRef idx="0">
            <a:schemeClr val="accent2"/>
          </a:effectRef>
          <a:fontRef idx="minor">
            <a:schemeClr val="dk1"/>
          </a:fontRef>
        </p:style>
        <p:txBody>
          <a:bodyPr anchor="ctr"/>
          <a:lstStyle/>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RADAR DE NAVEGACIÓN.</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CORREDERA.</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ECOSONDA.</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ANEMÓMETRO.</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GIROCOMPÁS.</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GPS.</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AIS Y RACON.</a:t>
            </a:r>
          </a:p>
          <a:p>
            <a:pPr marL="812800" indent="-457200" algn="just">
              <a:lnSpc>
                <a:spcPct val="150000"/>
              </a:lnSpc>
              <a:buFont typeface="Lucida Sans Unicode" pitchFamily="34" charset="0"/>
              <a:buAutoNum type="arabicPeriod"/>
              <a:defRPr/>
            </a:pPr>
            <a:r>
              <a:rPr lang="es-CL" sz="2000" dirty="0">
                <a:solidFill>
                  <a:srgbClr val="000000"/>
                </a:solidFill>
                <a:latin typeface="Arial" charset="0"/>
                <a:cs typeface="Arial" charset="0"/>
              </a:rPr>
              <a:t>INSTRUMENTOS</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190 CuadroTexto"/>
          <p:cNvSpPr txBox="1"/>
          <p:nvPr/>
        </p:nvSpPr>
        <p:spPr>
          <a:xfrm>
            <a:off x="965175" y="315892"/>
            <a:ext cx="7215239" cy="1015663"/>
          </a:xfrm>
          <a:prstGeom prst="rect">
            <a:avLst/>
          </a:prstGeom>
          <a:ln w="28575">
            <a:solidFill>
              <a:srgbClr val="C00000"/>
            </a:solidFill>
          </a:ln>
        </p:spPr>
        <p:style>
          <a:lnRef idx="0">
            <a:schemeClr val="accent2"/>
          </a:lnRef>
          <a:fillRef idx="3">
            <a:schemeClr val="accent2"/>
          </a:fillRef>
          <a:effectRef idx="3">
            <a:schemeClr val="accent2"/>
          </a:effectRef>
          <a:fontRef idx="minor">
            <a:schemeClr val="lt1"/>
          </a:fontRef>
        </p:style>
        <p:txBody>
          <a:bodyPr>
            <a:spAutoFit/>
          </a:bodyPr>
          <a:lstStyle/>
          <a:p>
            <a:pPr algn="ctr"/>
            <a:r>
              <a:rPr lang="es-CL" sz="2800">
                <a:solidFill>
                  <a:srgbClr val="FFFF00"/>
                </a:solidFill>
                <a:effectLst>
                  <a:outerShdw blurRad="38100" dist="38100" dir="2700000" algn="tl">
                    <a:srgbClr val="000000"/>
                  </a:outerShdw>
                </a:effectLst>
                <a:latin typeface="Calibri" pitchFamily="34" charset="0"/>
                <a:cs typeface="Arial" charset="0"/>
              </a:rPr>
              <a:t>U.T. N° 5 “INSTRUMENTAL DE NAVEGACIÓN”</a:t>
            </a:r>
          </a:p>
          <a:p>
            <a:pPr algn="ctr"/>
            <a:r>
              <a:rPr lang="es-CL" sz="2800">
                <a:solidFill>
                  <a:srgbClr val="FFFF00"/>
                </a:solidFill>
                <a:effectLst>
                  <a:outerShdw blurRad="38100" dist="38100" dir="2700000" algn="tl">
                    <a:srgbClr val="000000"/>
                  </a:outerShdw>
                </a:effectLst>
                <a:latin typeface="Calibri" pitchFamily="34" charset="0"/>
                <a:cs typeface="Arial" charset="0"/>
              </a:rPr>
              <a:t>(12 HORAS</a:t>
            </a:r>
            <a:r>
              <a:rPr lang="es-CL" sz="3000">
                <a:solidFill>
                  <a:srgbClr val="FFFF00"/>
                </a:solidFill>
                <a:effectLst>
                  <a:outerShdw blurRad="38100" dist="38100" dir="2700000" algn="tl">
                    <a:srgbClr val="000000"/>
                  </a:outerShdw>
                </a:effectLst>
                <a:latin typeface="Calibri" pitchFamily="34" charset="0"/>
                <a:cs typeface="Arial" charset="0"/>
              </a:rPr>
              <a:t>)</a:t>
            </a:r>
          </a:p>
        </p:txBody>
      </p:sp>
      <p:sp>
        <p:nvSpPr>
          <p:cNvPr id="43" name="42 Rectángulo"/>
          <p:cNvSpPr/>
          <p:nvPr/>
        </p:nvSpPr>
        <p:spPr>
          <a:xfrm>
            <a:off x="1320800" y="1557338"/>
            <a:ext cx="6500813" cy="4319587"/>
          </a:xfrm>
          <a:prstGeom prst="rect">
            <a:avLst/>
          </a:prstGeom>
        </p:spPr>
        <p:style>
          <a:lnRef idx="2">
            <a:schemeClr val="accent2"/>
          </a:lnRef>
          <a:fillRef idx="1">
            <a:schemeClr val="lt1"/>
          </a:fillRef>
          <a:effectRef idx="0">
            <a:schemeClr val="accent2"/>
          </a:effectRef>
          <a:fontRef idx="minor">
            <a:schemeClr val="dk1"/>
          </a:fontRef>
        </p:style>
        <p:txBody>
          <a:bodyPr anchor="ctr"/>
          <a:lstStyle/>
          <a:p>
            <a:pPr marL="271463" indent="-271463" algn="just">
              <a:buFont typeface="Lucida Sans Unicode" pitchFamily="34" charset="0"/>
              <a:buAutoNum type="arabicPeriod"/>
            </a:pPr>
            <a:r>
              <a:rPr lang="es-CL" sz="2800" u="sng">
                <a:solidFill>
                  <a:srgbClr val="000000"/>
                </a:solidFill>
                <a:latin typeface="Calibri" pitchFamily="34" charset="0"/>
                <a:cs typeface="Arial" charset="0"/>
              </a:rPr>
              <a:t>RADAR DE NAVEGACIÓN</a:t>
            </a:r>
            <a:r>
              <a:rPr lang="es-CL" sz="2800">
                <a:solidFill>
                  <a:srgbClr val="000000"/>
                </a:solidFill>
                <a:latin typeface="Calibri" pitchFamily="34" charset="0"/>
                <a:cs typeface="Arial" charset="0"/>
              </a:rPr>
              <a:t>:</a:t>
            </a:r>
          </a:p>
          <a:p>
            <a:pPr marL="271463" indent="-271463" algn="just"/>
            <a:r>
              <a:rPr lang="es-CL" sz="2800">
                <a:solidFill>
                  <a:srgbClr val="000000"/>
                </a:solidFill>
                <a:latin typeface="Calibri" pitchFamily="34" charset="0"/>
                <a:cs typeface="Arial" charset="0"/>
              </a:rPr>
              <a:t>	</a:t>
            </a:r>
            <a:endParaRPr lang="es-CL" sz="2800">
              <a:solidFill>
                <a:srgbClr val="FF3300"/>
              </a:solidFill>
              <a:latin typeface="Calibri" pitchFamily="34" charset="0"/>
              <a:cs typeface="Arial" charset="0"/>
            </a:endParaRPr>
          </a:p>
          <a:p>
            <a:pPr marL="533400" lvl="2" indent="-266700" algn="just">
              <a:buFont typeface="Wingdings" pitchFamily="2" charset="2"/>
              <a:buChar char="§"/>
            </a:pPr>
            <a:r>
              <a:rPr lang="es-CL" sz="2800" b="0">
                <a:solidFill>
                  <a:srgbClr val="000000"/>
                </a:solidFill>
                <a:latin typeface="Calibri" pitchFamily="34" charset="0"/>
                <a:cs typeface="Arial" charset="0"/>
              </a:rPr>
              <a:t>Fundamentos.</a:t>
            </a:r>
          </a:p>
          <a:p>
            <a:pPr marL="533400" lvl="2" indent="-266700" algn="just">
              <a:buFont typeface="Wingdings" pitchFamily="2" charset="2"/>
              <a:buChar char="§"/>
            </a:pPr>
            <a:r>
              <a:rPr lang="es-CL" sz="2800" b="0">
                <a:solidFill>
                  <a:srgbClr val="000000"/>
                </a:solidFill>
                <a:latin typeface="Calibri" pitchFamily="34" charset="0"/>
                <a:cs typeface="Arial" charset="0"/>
              </a:rPr>
              <a:t>Componentes y sus funciones.</a:t>
            </a:r>
          </a:p>
          <a:p>
            <a:pPr marL="533400" lvl="2" indent="-266700" algn="just">
              <a:buFont typeface="Wingdings" pitchFamily="2" charset="2"/>
              <a:buChar char="§"/>
            </a:pPr>
            <a:r>
              <a:rPr lang="es-CL" sz="2800" b="0">
                <a:solidFill>
                  <a:srgbClr val="000000"/>
                </a:solidFill>
                <a:latin typeface="Calibri" pitchFamily="34" charset="0"/>
                <a:cs typeface="Arial" charset="0"/>
              </a:rPr>
              <a:t>Propagación de la onda de radar.</a:t>
            </a:r>
          </a:p>
          <a:p>
            <a:pPr marL="533400" lvl="2" indent="-266700" algn="just">
              <a:buFont typeface="Wingdings" pitchFamily="2" charset="2"/>
              <a:buChar char="§"/>
            </a:pPr>
            <a:r>
              <a:rPr lang="es-CL" sz="2800" b="0">
                <a:solidFill>
                  <a:srgbClr val="000000"/>
                </a:solidFill>
                <a:latin typeface="Calibri" pitchFamily="34" charset="0"/>
                <a:cs typeface="Arial" charset="0"/>
              </a:rPr>
              <a:t>Operación del radar.</a:t>
            </a:r>
          </a:p>
          <a:p>
            <a:pPr marL="533400" lvl="2" indent="-266700" algn="just">
              <a:buFont typeface="Wingdings" pitchFamily="2" charset="2"/>
              <a:buChar char="§"/>
            </a:pPr>
            <a:r>
              <a:rPr lang="es-CL" sz="2800" b="0">
                <a:solidFill>
                  <a:srgbClr val="000000"/>
                </a:solidFill>
                <a:latin typeface="Calibri" pitchFamily="34" charset="0"/>
                <a:cs typeface="Arial" charset="0"/>
              </a:rPr>
              <a:t>Diagrama en block.</a:t>
            </a:r>
          </a:p>
          <a:p>
            <a:pPr marL="533400" lvl="2" indent="-266700" algn="just">
              <a:buFont typeface="Wingdings" pitchFamily="2" charset="2"/>
              <a:buChar char="§"/>
            </a:pPr>
            <a:r>
              <a:rPr lang="es-CL" sz="2800" b="0">
                <a:solidFill>
                  <a:srgbClr val="000000"/>
                </a:solidFill>
                <a:latin typeface="Calibri" pitchFamily="34" charset="0"/>
                <a:cs typeface="Arial" charset="0"/>
              </a:rPr>
              <a:t>Constantes de un Radar.</a:t>
            </a:r>
          </a:p>
          <a:p>
            <a:pPr marL="533400" lvl="2" indent="-266700" algn="just">
              <a:buFont typeface="Wingdings" pitchFamily="2" charset="2"/>
              <a:buChar char="§"/>
            </a:pPr>
            <a:r>
              <a:rPr lang="es-CL" sz="2800" b="0">
                <a:solidFill>
                  <a:srgbClr val="000000"/>
                </a:solidFill>
                <a:latin typeface="Calibri" pitchFamily="34" charset="0"/>
                <a:cs typeface="Arial" charset="0"/>
              </a:rPr>
              <a:t>Factores que afectan el alcance.</a:t>
            </a:r>
            <a:endParaRPr lang="es-CL" sz="2800">
              <a:solidFill>
                <a:srgbClr val="000000"/>
              </a:solidFill>
              <a:latin typeface="Calibri" pitchFamily="34" charset="0"/>
              <a:cs typeface="Arial"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descr="Papel seda azul"/>
          <p:cNvSpPr>
            <a:spLocks noGrp="1"/>
          </p:cNvSpPr>
          <p:nvPr>
            <p:ph type="title"/>
          </p:nvPr>
        </p:nvSpPr>
        <p:spPr>
          <a:xfrm>
            <a:off x="457200" y="260350"/>
            <a:ext cx="8229600" cy="1143000"/>
          </a:xfrm>
          <a:blipFill dpi="0" rotWithShape="1">
            <a:blip r:embed="rId2"/>
            <a:srcRect/>
            <a:tile tx="0" ty="0" sx="100000" sy="100000" flip="none" algn="tl"/>
          </a:blipFill>
          <a:ln w="25400" cap="flat" algn="ctr">
            <a:solidFill>
              <a:schemeClr val="accent1"/>
            </a:solidFill>
          </a:ln>
        </p:spPr>
        <p:txBody>
          <a:bodyPr/>
          <a:lstStyle/>
          <a:p>
            <a:pPr eaLnBrk="1" hangingPunct="1">
              <a:defRPr/>
            </a:pPr>
            <a:r>
              <a:rPr lang="es-MX" dirty="0" smtClean="0">
                <a:solidFill>
                  <a:schemeClr val="dk1"/>
                </a:solidFill>
                <a:latin typeface="+mn-lt"/>
                <a:ea typeface="+mn-ea"/>
                <a:cs typeface="+mn-cs"/>
              </a:rPr>
              <a:t>FUNDAMENTOS DEL RADAR</a:t>
            </a:r>
            <a:endParaRPr lang="es-CL" dirty="0" smtClean="0">
              <a:solidFill>
                <a:schemeClr val="dk1"/>
              </a:solidFill>
              <a:latin typeface="+mn-lt"/>
              <a:ea typeface="+mn-ea"/>
              <a:cs typeface="+mn-cs"/>
            </a:endParaRPr>
          </a:p>
        </p:txBody>
      </p:sp>
      <p:sp>
        <p:nvSpPr>
          <p:cNvPr id="5123" name="2 Marcador de contenido"/>
          <p:cNvSpPr>
            <a:spLocks noGrp="1"/>
          </p:cNvSpPr>
          <p:nvPr>
            <p:ph idx="1"/>
          </p:nvPr>
        </p:nvSpPr>
        <p:spPr>
          <a:xfrm>
            <a:off x="457200" y="1831975"/>
            <a:ext cx="8229600" cy="4525963"/>
          </a:xfrm>
        </p:spPr>
        <p:style>
          <a:lnRef idx="2">
            <a:schemeClr val="accent2"/>
          </a:lnRef>
          <a:fillRef idx="1">
            <a:schemeClr val="lt1"/>
          </a:fillRef>
          <a:effectRef idx="0">
            <a:schemeClr val="accent2"/>
          </a:effectRef>
          <a:fontRef idx="minor">
            <a:schemeClr val="dk1"/>
          </a:fontRef>
        </p:style>
        <p:txBody>
          <a:bodyPr/>
          <a:lstStyle/>
          <a:p>
            <a:pPr algn="just" eaLnBrk="1" hangingPunct="1">
              <a:defRPr/>
            </a:pPr>
            <a:r>
              <a:rPr lang="es-ES" dirty="0" smtClean="0"/>
              <a:t>El radar (Radio </a:t>
            </a:r>
            <a:r>
              <a:rPr lang="es-ES" dirty="0" err="1" smtClean="0"/>
              <a:t>Detecting</a:t>
            </a:r>
            <a:r>
              <a:rPr lang="es-ES" dirty="0" smtClean="0"/>
              <a:t> And </a:t>
            </a:r>
            <a:r>
              <a:rPr lang="es-ES" dirty="0" err="1" smtClean="0"/>
              <a:t>Ranging</a:t>
            </a:r>
            <a:r>
              <a:rPr lang="es-ES" dirty="0" smtClean="0"/>
              <a:t>), permite determinar </a:t>
            </a:r>
            <a:r>
              <a:rPr lang="es-ES" b="1" dirty="0" smtClean="0">
                <a:solidFill>
                  <a:srgbClr val="FF3300"/>
                </a:solidFill>
              </a:rPr>
              <a:t>distancias</a:t>
            </a:r>
            <a:r>
              <a:rPr lang="es-ES" dirty="0" smtClean="0"/>
              <a:t> mediante la medición del tiempo que transcurre entre la emisión y el regreso de una señal electrónica que ha sido reflejada hacia el receptor por un blanco. </a:t>
            </a:r>
          </a:p>
          <a:p>
            <a:pPr algn="just" eaLnBrk="1" hangingPunct="1">
              <a:defRPr/>
            </a:pPr>
            <a:r>
              <a:rPr lang="es-ES" dirty="0" smtClean="0"/>
              <a:t>Con este dispositivo también pueden obtenerse </a:t>
            </a:r>
            <a:r>
              <a:rPr lang="es-ES" b="1" dirty="0" smtClean="0">
                <a:solidFill>
                  <a:srgbClr val="FF3300"/>
                </a:solidFill>
              </a:rPr>
              <a:t>demarcaciones.</a:t>
            </a:r>
            <a:endParaRPr lang="es-CL" b="1" dirty="0" smtClean="0">
              <a:solidFill>
                <a:srgbClr val="FF3300"/>
              </a:solidFill>
            </a:endParaRPr>
          </a:p>
          <a:p>
            <a:pPr eaLnBrk="1" hangingPunct="1">
              <a:defRPr/>
            </a:pPr>
            <a:endParaRPr lang="es-CL" dirty="0"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2"/>
          <p:cNvPicPr>
            <a:picLocks noChangeAspect="1" noChangeArrowheads="1"/>
          </p:cNvPicPr>
          <p:nvPr/>
        </p:nvPicPr>
        <p:blipFill>
          <a:blip r:embed="rId2"/>
          <a:srcRect l="34448" t="7195" r="47539" b="76588"/>
          <a:stretch>
            <a:fillRect/>
          </a:stretch>
        </p:blipFill>
        <p:spPr bwMode="auto">
          <a:xfrm>
            <a:off x="6157913" y="4429125"/>
            <a:ext cx="1128712" cy="1214438"/>
          </a:xfrm>
          <a:prstGeom prst="rect">
            <a:avLst/>
          </a:prstGeom>
          <a:noFill/>
          <a:ln w="9525">
            <a:noFill/>
            <a:miter lim="800000"/>
            <a:headEnd/>
            <a:tailEnd/>
          </a:ln>
        </p:spPr>
      </p:pic>
      <p:sp>
        <p:nvSpPr>
          <p:cNvPr id="6146" name="1 Título"/>
          <p:cNvSpPr>
            <a:spLocks noGrp="1"/>
          </p:cNvSpPr>
          <p:nvPr>
            <p:ph type="title"/>
          </p:nvPr>
        </p:nvSpPr>
        <p:spPr>
          <a:xfrm>
            <a:off x="814388" y="142875"/>
            <a:ext cx="7543800" cy="1571625"/>
          </a:xfrm>
        </p:spPr>
        <p:style>
          <a:lnRef idx="1">
            <a:schemeClr val="accent5"/>
          </a:lnRef>
          <a:fillRef idx="2">
            <a:schemeClr val="accent5"/>
          </a:fillRef>
          <a:effectRef idx="1">
            <a:schemeClr val="accent5"/>
          </a:effectRef>
          <a:fontRef idx="minor">
            <a:schemeClr val="dk1"/>
          </a:fontRef>
        </p:style>
        <p:txBody>
          <a:bodyPr/>
          <a:lstStyle/>
          <a:p>
            <a:pPr algn="just" eaLnBrk="1" hangingPunct="1">
              <a:defRPr/>
            </a:pPr>
            <a:r>
              <a:rPr lang="es-ES" sz="1800" b="1" u="sng" dirty="0" smtClean="0"/>
              <a:t>EJEMPLO</a:t>
            </a:r>
            <a:r>
              <a:rPr lang="es-ES" sz="1800" b="1" dirty="0" smtClean="0"/>
              <a:t>: </a:t>
            </a:r>
            <a:r>
              <a:rPr lang="es-ES" sz="1800" dirty="0" smtClean="0"/>
              <a:t/>
            </a:r>
            <a:br>
              <a:rPr lang="es-ES" sz="1800" dirty="0" smtClean="0"/>
            </a:br>
            <a:r>
              <a:rPr lang="es-ES" sz="1800" dirty="0" smtClean="0"/>
              <a:t/>
            </a:r>
            <a:br>
              <a:rPr lang="es-ES" sz="1800" dirty="0" smtClean="0"/>
            </a:br>
            <a:r>
              <a:rPr lang="es-ES" sz="1800" dirty="0" smtClean="0"/>
              <a:t>SI LA VELOCIDAD DE LA ENERGÍA ES 161.829 (MILLAS/SEG) Y EL TIEMPO QUE SE DEMORÓ EN REGRESAR LA ONDA ES DE 0,0003 SEG. ¿A QUÉ DISTANCIA ESTÁ EL BLANCO?</a:t>
            </a:r>
            <a:endParaRPr lang="es-CL" sz="1800" dirty="0" smtClean="0"/>
          </a:p>
        </p:txBody>
      </p:sp>
      <p:grpSp>
        <p:nvGrpSpPr>
          <p:cNvPr id="41987" name="Group 2"/>
          <p:cNvGrpSpPr>
            <a:grpSpLocks/>
          </p:cNvGrpSpPr>
          <p:nvPr/>
        </p:nvGrpSpPr>
        <p:grpSpPr bwMode="auto">
          <a:xfrm>
            <a:off x="900113" y="2205038"/>
            <a:ext cx="2971800" cy="571500"/>
            <a:chOff x="2961" y="6637"/>
            <a:chExt cx="4680" cy="900"/>
          </a:xfrm>
        </p:grpSpPr>
        <p:sp>
          <p:nvSpPr>
            <p:cNvPr id="42008" name="Line 3"/>
            <p:cNvSpPr>
              <a:spLocks noChangeShapeType="1"/>
            </p:cNvSpPr>
            <p:nvPr/>
          </p:nvSpPr>
          <p:spPr bwMode="auto">
            <a:xfrm>
              <a:off x="3141" y="6817"/>
              <a:ext cx="0" cy="540"/>
            </a:xfrm>
            <a:prstGeom prst="line">
              <a:avLst/>
            </a:prstGeom>
            <a:noFill/>
            <a:ln w="9525">
              <a:solidFill>
                <a:srgbClr val="000000"/>
              </a:solidFill>
              <a:round/>
              <a:headEnd type="oval" w="med" len="med"/>
              <a:tailEnd type="oval" w="med" len="med"/>
            </a:ln>
          </p:spPr>
          <p:txBody>
            <a:bodyPr/>
            <a:lstStyle/>
            <a:p>
              <a:endParaRPr lang="es-CL"/>
            </a:p>
          </p:txBody>
        </p:sp>
        <p:sp>
          <p:nvSpPr>
            <p:cNvPr id="42009" name="Rectangle 4"/>
            <p:cNvSpPr>
              <a:spLocks noChangeArrowheads="1"/>
            </p:cNvSpPr>
            <p:nvPr/>
          </p:nvSpPr>
          <p:spPr bwMode="auto">
            <a:xfrm>
              <a:off x="2961" y="7177"/>
              <a:ext cx="360" cy="360"/>
            </a:xfrm>
            <a:prstGeom prst="rect">
              <a:avLst/>
            </a:prstGeom>
            <a:solidFill>
              <a:srgbClr val="FFFFFF"/>
            </a:solidFill>
            <a:ln w="9525">
              <a:solidFill>
                <a:srgbClr val="000000"/>
              </a:solidFill>
              <a:miter lim="800000"/>
              <a:headEnd/>
              <a:tailEnd/>
            </a:ln>
          </p:spPr>
          <p:txBody>
            <a:bodyPr/>
            <a:lstStyle/>
            <a:p>
              <a:pPr>
                <a:buFont typeface="Wingdings" pitchFamily="2" charset="2"/>
                <a:buChar char="ü"/>
              </a:pPr>
              <a:endParaRPr lang="es-ES" sz="2000"/>
            </a:p>
          </p:txBody>
        </p:sp>
        <p:sp>
          <p:nvSpPr>
            <p:cNvPr id="42010" name="Rectangle 5"/>
            <p:cNvSpPr>
              <a:spLocks noChangeArrowheads="1"/>
            </p:cNvSpPr>
            <p:nvPr/>
          </p:nvSpPr>
          <p:spPr bwMode="auto">
            <a:xfrm>
              <a:off x="7461" y="6637"/>
              <a:ext cx="180" cy="720"/>
            </a:xfrm>
            <a:prstGeom prst="rect">
              <a:avLst/>
            </a:prstGeom>
            <a:solidFill>
              <a:srgbClr val="FFFFFF"/>
            </a:solidFill>
            <a:ln w="9525">
              <a:solidFill>
                <a:srgbClr val="000000"/>
              </a:solidFill>
              <a:miter lim="800000"/>
              <a:headEnd/>
              <a:tailEnd/>
            </a:ln>
          </p:spPr>
          <p:txBody>
            <a:bodyPr/>
            <a:lstStyle/>
            <a:p>
              <a:pPr>
                <a:buFont typeface="Wingdings" pitchFamily="2" charset="2"/>
                <a:buChar char="ü"/>
              </a:pPr>
              <a:endParaRPr lang="es-ES" sz="2000"/>
            </a:p>
          </p:txBody>
        </p:sp>
        <p:sp>
          <p:nvSpPr>
            <p:cNvPr id="42011" name="Line 6"/>
            <p:cNvSpPr>
              <a:spLocks noChangeShapeType="1"/>
            </p:cNvSpPr>
            <p:nvPr/>
          </p:nvSpPr>
          <p:spPr bwMode="auto">
            <a:xfrm>
              <a:off x="3141" y="6817"/>
              <a:ext cx="4320" cy="0"/>
            </a:xfrm>
            <a:prstGeom prst="line">
              <a:avLst/>
            </a:prstGeom>
            <a:noFill/>
            <a:ln w="9525">
              <a:solidFill>
                <a:srgbClr val="000000"/>
              </a:solidFill>
              <a:round/>
              <a:headEnd/>
              <a:tailEnd type="triangle" w="med" len="med"/>
            </a:ln>
          </p:spPr>
          <p:txBody>
            <a:bodyPr/>
            <a:lstStyle/>
            <a:p>
              <a:endParaRPr lang="es-CL"/>
            </a:p>
          </p:txBody>
        </p:sp>
        <p:sp>
          <p:nvSpPr>
            <p:cNvPr id="42012" name="Freeform 7"/>
            <p:cNvSpPr>
              <a:spLocks/>
            </p:cNvSpPr>
            <p:nvPr/>
          </p:nvSpPr>
          <p:spPr bwMode="auto">
            <a:xfrm>
              <a:off x="3140" y="6850"/>
              <a:ext cx="4320" cy="1"/>
            </a:xfrm>
            <a:custGeom>
              <a:avLst/>
              <a:gdLst>
                <a:gd name="T0" fmla="*/ 4320 w 4320"/>
                <a:gd name="T1" fmla="*/ 0 h 1"/>
                <a:gd name="T2" fmla="*/ 0 w 4320"/>
                <a:gd name="T3" fmla="*/ 0 h 1"/>
                <a:gd name="T4" fmla="*/ 0 60000 65536"/>
                <a:gd name="T5" fmla="*/ 0 60000 65536"/>
                <a:gd name="T6" fmla="*/ 0 w 4320"/>
                <a:gd name="T7" fmla="*/ 0 h 1"/>
                <a:gd name="T8" fmla="*/ 4320 w 4320"/>
                <a:gd name="T9" fmla="*/ 1 h 1"/>
              </a:gdLst>
              <a:ahLst/>
              <a:cxnLst>
                <a:cxn ang="T4">
                  <a:pos x="T0" y="T1"/>
                </a:cxn>
                <a:cxn ang="T5">
                  <a:pos x="T2" y="T3"/>
                </a:cxn>
              </a:cxnLst>
              <a:rect l="T6" t="T7" r="T8" b="T9"/>
              <a:pathLst>
                <a:path w="4320" h="1">
                  <a:moveTo>
                    <a:pt x="4320" y="0"/>
                  </a:moveTo>
                  <a:lnTo>
                    <a:pt x="0" y="0"/>
                  </a:lnTo>
                </a:path>
              </a:pathLst>
            </a:custGeom>
            <a:noFill/>
            <a:ln w="9525">
              <a:solidFill>
                <a:srgbClr val="000000"/>
              </a:solidFill>
              <a:prstDash val="dash"/>
              <a:round/>
              <a:headEnd/>
              <a:tailEnd type="triangle" w="med" len="med"/>
            </a:ln>
          </p:spPr>
          <p:txBody>
            <a:bodyPr/>
            <a:lstStyle/>
            <a:p>
              <a:pPr>
                <a:buFont typeface="Wingdings" pitchFamily="2" charset="2"/>
                <a:buChar char="ü"/>
              </a:pPr>
              <a:endParaRPr lang="es-ES"/>
            </a:p>
          </p:txBody>
        </p:sp>
        <p:sp>
          <p:nvSpPr>
            <p:cNvPr id="42013" name="Line 8"/>
            <p:cNvSpPr>
              <a:spLocks noChangeShapeType="1"/>
            </p:cNvSpPr>
            <p:nvPr/>
          </p:nvSpPr>
          <p:spPr bwMode="auto">
            <a:xfrm flipH="1">
              <a:off x="3141" y="6997"/>
              <a:ext cx="1800" cy="0"/>
            </a:xfrm>
            <a:prstGeom prst="line">
              <a:avLst/>
            </a:prstGeom>
            <a:noFill/>
            <a:ln w="9525">
              <a:solidFill>
                <a:srgbClr val="000000"/>
              </a:solidFill>
              <a:round/>
              <a:headEnd/>
              <a:tailEnd type="triangle" w="med" len="med"/>
            </a:ln>
          </p:spPr>
          <p:txBody>
            <a:bodyPr/>
            <a:lstStyle/>
            <a:p>
              <a:endParaRPr lang="es-CL"/>
            </a:p>
          </p:txBody>
        </p:sp>
        <p:sp>
          <p:nvSpPr>
            <p:cNvPr id="42014" name="Line 9"/>
            <p:cNvSpPr>
              <a:spLocks noChangeShapeType="1"/>
            </p:cNvSpPr>
            <p:nvPr/>
          </p:nvSpPr>
          <p:spPr bwMode="auto">
            <a:xfrm>
              <a:off x="5481" y="6997"/>
              <a:ext cx="1980" cy="0"/>
            </a:xfrm>
            <a:prstGeom prst="line">
              <a:avLst/>
            </a:prstGeom>
            <a:noFill/>
            <a:ln w="9525">
              <a:solidFill>
                <a:srgbClr val="000000"/>
              </a:solidFill>
              <a:round/>
              <a:headEnd/>
              <a:tailEnd type="triangle" w="med" len="med"/>
            </a:ln>
          </p:spPr>
          <p:txBody>
            <a:bodyPr/>
            <a:lstStyle/>
            <a:p>
              <a:endParaRPr lang="es-CL"/>
            </a:p>
          </p:txBody>
        </p:sp>
        <p:sp>
          <p:nvSpPr>
            <p:cNvPr id="98314" name="Text Box 10"/>
            <p:cNvSpPr txBox="1">
              <a:spLocks noChangeArrowheads="1"/>
            </p:cNvSpPr>
            <p:nvPr/>
          </p:nvSpPr>
          <p:spPr bwMode="auto">
            <a:xfrm>
              <a:off x="4941" y="6817"/>
              <a:ext cx="540" cy="540"/>
            </a:xfrm>
            <a:prstGeom prst="rect">
              <a:avLst/>
            </a:prstGeom>
            <a:noFill/>
            <a:ln w="9525">
              <a:noFill/>
              <a:miter lim="800000"/>
              <a:headEnd/>
              <a:tailEnd/>
            </a:ln>
          </p:spPr>
          <p:txBody>
            <a:bodyPr/>
            <a:lstStyle/>
            <a:p>
              <a:pPr>
                <a:spcAft>
                  <a:spcPts val="1000"/>
                </a:spcAft>
                <a:buFont typeface="Wingdings" pitchFamily="2" charset="2"/>
                <a:buNone/>
              </a:pPr>
              <a:r>
                <a:rPr lang="es-CL" sz="1400">
                  <a:effectLst>
                    <a:outerShdw blurRad="38100" dist="38100" dir="2700000" algn="tl">
                      <a:srgbClr val="C0C0C0"/>
                    </a:outerShdw>
                  </a:effectLst>
                  <a:latin typeface="Calibri" pitchFamily="34" charset="0"/>
                </a:rPr>
                <a:t>d</a:t>
              </a:r>
              <a:endParaRPr lang="es-CL" sz="2000">
                <a:effectLst>
                  <a:outerShdw blurRad="38100" dist="38100" dir="2700000" algn="tl">
                    <a:srgbClr val="C0C0C0"/>
                  </a:outerShdw>
                </a:effectLst>
              </a:endParaRPr>
            </a:p>
          </p:txBody>
        </p:sp>
      </p:grpSp>
      <p:sp>
        <p:nvSpPr>
          <p:cNvPr id="6150" name="Rectangle 11"/>
          <p:cNvSpPr>
            <a:spLocks noChangeArrowheads="1"/>
          </p:cNvSpPr>
          <p:nvPr/>
        </p:nvSpPr>
        <p:spPr bwMode="auto">
          <a:xfrm>
            <a:off x="4284663" y="2205038"/>
            <a:ext cx="4286250" cy="738187"/>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nchor="ctr">
            <a:spAutoFit/>
          </a:bodyPr>
          <a:lstStyle/>
          <a:p>
            <a:pPr marL="266700" indent="-266700" algn="just">
              <a:buFont typeface="Wingdings" pitchFamily="2" charset="2"/>
              <a:buChar char="§"/>
            </a:pPr>
            <a:r>
              <a:rPr lang="en-GB" sz="1400">
                <a:solidFill>
                  <a:srgbClr val="000000"/>
                </a:solidFill>
                <a:cs typeface="Times New Roman" pitchFamily="18" charset="0"/>
              </a:rPr>
              <a:t>d = (v x t) / 2</a:t>
            </a:r>
            <a:endParaRPr lang="es-CL" sz="1400">
              <a:solidFill>
                <a:srgbClr val="000000"/>
              </a:solidFill>
              <a:cs typeface="Times New Roman" pitchFamily="18" charset="0"/>
            </a:endParaRPr>
          </a:p>
          <a:p>
            <a:pPr marL="266700" indent="-266700" algn="just" eaLnBrk="0" hangingPunct="0">
              <a:buFont typeface="Wingdings" pitchFamily="2" charset="2"/>
              <a:buChar char="§"/>
            </a:pPr>
            <a:r>
              <a:rPr lang="es-ES_tradnl" sz="1400">
                <a:solidFill>
                  <a:srgbClr val="000000"/>
                </a:solidFill>
                <a:cs typeface="Times New Roman" pitchFamily="18" charset="0"/>
              </a:rPr>
              <a:t>d = (161829 [millas/seg] x 0,0003 [seg] / 2</a:t>
            </a:r>
            <a:endParaRPr lang="es-CL" sz="1400">
              <a:solidFill>
                <a:srgbClr val="000000"/>
              </a:solidFill>
              <a:cs typeface="Times New Roman" pitchFamily="18" charset="0"/>
            </a:endParaRPr>
          </a:p>
          <a:p>
            <a:pPr marL="266700" indent="-266700" algn="just" eaLnBrk="0" hangingPunct="0">
              <a:buFont typeface="Wingdings" pitchFamily="2" charset="2"/>
              <a:buChar char="§"/>
            </a:pPr>
            <a:r>
              <a:rPr lang="es-ES_tradnl" sz="1400">
                <a:solidFill>
                  <a:srgbClr val="000000"/>
                </a:solidFill>
                <a:cs typeface="Times New Roman" pitchFamily="18" charset="0"/>
              </a:rPr>
              <a:t>d = 24,27 millas  </a:t>
            </a:r>
          </a:p>
        </p:txBody>
      </p:sp>
      <p:grpSp>
        <p:nvGrpSpPr>
          <p:cNvPr id="41989" name="Group 12"/>
          <p:cNvGrpSpPr>
            <a:grpSpLocks/>
          </p:cNvGrpSpPr>
          <p:nvPr/>
        </p:nvGrpSpPr>
        <p:grpSpPr bwMode="auto">
          <a:xfrm>
            <a:off x="1187450" y="3068638"/>
            <a:ext cx="5402263" cy="3429000"/>
            <a:chOff x="2609" y="11780"/>
            <a:chExt cx="6007" cy="3677"/>
          </a:xfrm>
        </p:grpSpPr>
        <p:grpSp>
          <p:nvGrpSpPr>
            <p:cNvPr id="41990" name="Group 13"/>
            <p:cNvGrpSpPr>
              <a:grpSpLocks/>
            </p:cNvGrpSpPr>
            <p:nvPr/>
          </p:nvGrpSpPr>
          <p:grpSpPr bwMode="auto">
            <a:xfrm>
              <a:off x="3056" y="11780"/>
              <a:ext cx="5207" cy="2270"/>
              <a:chOff x="3233" y="8000"/>
              <a:chExt cx="5207" cy="2270"/>
            </a:xfrm>
          </p:grpSpPr>
          <p:grpSp>
            <p:nvGrpSpPr>
              <p:cNvPr id="41999" name="Group 14"/>
              <p:cNvGrpSpPr>
                <a:grpSpLocks/>
              </p:cNvGrpSpPr>
              <p:nvPr/>
            </p:nvGrpSpPr>
            <p:grpSpPr bwMode="auto">
              <a:xfrm>
                <a:off x="3233" y="8000"/>
                <a:ext cx="5207" cy="2270"/>
                <a:chOff x="3233" y="8000"/>
                <a:chExt cx="5207" cy="2270"/>
              </a:xfrm>
            </p:grpSpPr>
            <p:sp>
              <p:nvSpPr>
                <p:cNvPr id="5139" name="Oval 15"/>
                <p:cNvSpPr>
                  <a:spLocks noChangeArrowheads="1"/>
                </p:cNvSpPr>
                <p:nvPr/>
              </p:nvSpPr>
              <p:spPr bwMode="auto">
                <a:xfrm>
                  <a:off x="3321" y="9156"/>
                  <a:ext cx="360" cy="361"/>
                </a:xfrm>
                <a:prstGeom prst="ellipse">
                  <a:avLst/>
                </a:prstGeom>
                <a:solidFill>
                  <a:schemeClr val="accent2">
                    <a:lumMod val="60000"/>
                    <a:lumOff val="40000"/>
                  </a:schemeClr>
                </a:solidFill>
                <a:ln w="9525">
                  <a:solidFill>
                    <a:srgbClr val="000000"/>
                  </a:solidFill>
                  <a:round/>
                  <a:headEnd/>
                  <a:tailEnd/>
                </a:ln>
              </p:spPr>
              <p:txBody>
                <a:bodyPr/>
                <a:lstStyle/>
                <a:p>
                  <a:pPr>
                    <a:buFont typeface="Wingdings" pitchFamily="2" charset="2"/>
                    <a:buChar char="ü"/>
                    <a:defRPr/>
                  </a:pPr>
                  <a:endParaRPr lang="es-CL" sz="3200"/>
                </a:p>
              </p:txBody>
            </p:sp>
            <p:sp>
              <p:nvSpPr>
                <p:cNvPr id="42002" name="Line 16"/>
                <p:cNvSpPr>
                  <a:spLocks noChangeShapeType="1"/>
                </p:cNvSpPr>
                <p:nvPr/>
              </p:nvSpPr>
              <p:spPr bwMode="auto">
                <a:xfrm flipV="1">
                  <a:off x="3501" y="8437"/>
                  <a:ext cx="0" cy="540"/>
                </a:xfrm>
                <a:prstGeom prst="line">
                  <a:avLst/>
                </a:prstGeom>
                <a:noFill/>
                <a:ln w="9525">
                  <a:solidFill>
                    <a:srgbClr val="000000"/>
                  </a:solidFill>
                  <a:round/>
                  <a:headEnd/>
                  <a:tailEnd type="triangle" w="med" len="med"/>
                </a:ln>
              </p:spPr>
              <p:txBody>
                <a:bodyPr/>
                <a:lstStyle/>
                <a:p>
                  <a:endParaRPr lang="es-CL"/>
                </a:p>
              </p:txBody>
            </p:sp>
            <p:sp>
              <p:nvSpPr>
                <p:cNvPr id="6165" name="Text Box 17"/>
                <p:cNvSpPr txBox="1">
                  <a:spLocks noChangeArrowheads="1"/>
                </p:cNvSpPr>
                <p:nvPr/>
              </p:nvSpPr>
              <p:spPr bwMode="auto">
                <a:xfrm>
                  <a:off x="3233" y="8000"/>
                  <a:ext cx="544" cy="359"/>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a:lstStyle/>
                <a:p>
                  <a:pPr algn="ctr">
                    <a:spcAft>
                      <a:spcPts val="1000"/>
                    </a:spcAft>
                    <a:buFont typeface="Wingdings" pitchFamily="2" charset="2"/>
                    <a:buNone/>
                    <a:defRPr/>
                  </a:pPr>
                  <a:r>
                    <a:rPr lang="es-CL" sz="2000" dirty="0"/>
                    <a:t>N</a:t>
                  </a:r>
                  <a:endParaRPr lang="es-CL" sz="3200" dirty="0"/>
                </a:p>
              </p:txBody>
            </p:sp>
            <p:sp>
              <p:nvSpPr>
                <p:cNvPr id="42004" name="Arc 18"/>
                <p:cNvSpPr>
                  <a:spLocks/>
                </p:cNvSpPr>
                <p:nvPr/>
              </p:nvSpPr>
              <p:spPr bwMode="auto">
                <a:xfrm>
                  <a:off x="3501" y="9157"/>
                  <a:ext cx="235" cy="386"/>
                </a:xfrm>
                <a:custGeom>
                  <a:avLst/>
                  <a:gdLst>
                    <a:gd name="T0" fmla="*/ 0 w 21600"/>
                    <a:gd name="T1" fmla="*/ 0 h 35466"/>
                    <a:gd name="T2" fmla="*/ 0 w 21600"/>
                    <a:gd name="T3" fmla="*/ 0 h 35466"/>
                    <a:gd name="T4" fmla="*/ 0 w 21600"/>
                    <a:gd name="T5" fmla="*/ 0 h 35466"/>
                    <a:gd name="T6" fmla="*/ 0 60000 65536"/>
                    <a:gd name="T7" fmla="*/ 0 60000 65536"/>
                    <a:gd name="T8" fmla="*/ 0 60000 65536"/>
                    <a:gd name="T9" fmla="*/ 0 w 21600"/>
                    <a:gd name="T10" fmla="*/ 0 h 35466"/>
                    <a:gd name="T11" fmla="*/ 21600 w 21600"/>
                    <a:gd name="T12" fmla="*/ 35466 h 35466"/>
                  </a:gdLst>
                  <a:ahLst/>
                  <a:cxnLst>
                    <a:cxn ang="T6">
                      <a:pos x="T0" y="T1"/>
                    </a:cxn>
                    <a:cxn ang="T7">
                      <a:pos x="T2" y="T3"/>
                    </a:cxn>
                    <a:cxn ang="T8">
                      <a:pos x="T4" y="T5"/>
                    </a:cxn>
                  </a:cxnLst>
                  <a:rect l="T9" t="T10" r="T11" b="T12"/>
                  <a:pathLst>
                    <a:path w="21600" h="35466" fill="none" extrusionOk="0">
                      <a:moveTo>
                        <a:pt x="6185" y="35465"/>
                      </a:moveTo>
                      <a:cubicBezTo>
                        <a:pt x="2220" y="31427"/>
                        <a:pt x="0" y="25994"/>
                        <a:pt x="0" y="20335"/>
                      </a:cubicBezTo>
                      <a:cubicBezTo>
                        <a:pt x="-1" y="11213"/>
                        <a:pt x="5729" y="3075"/>
                        <a:pt x="14316" y="0"/>
                      </a:cubicBezTo>
                    </a:path>
                    <a:path w="21600" h="35466" stroke="0" extrusionOk="0">
                      <a:moveTo>
                        <a:pt x="6185" y="35465"/>
                      </a:moveTo>
                      <a:cubicBezTo>
                        <a:pt x="2220" y="31427"/>
                        <a:pt x="0" y="25994"/>
                        <a:pt x="0" y="20335"/>
                      </a:cubicBezTo>
                      <a:cubicBezTo>
                        <a:pt x="-1" y="11213"/>
                        <a:pt x="5729" y="3075"/>
                        <a:pt x="14316" y="0"/>
                      </a:cubicBezTo>
                      <a:lnTo>
                        <a:pt x="21600" y="20335"/>
                      </a:lnTo>
                      <a:close/>
                    </a:path>
                  </a:pathLst>
                </a:custGeom>
                <a:noFill/>
                <a:ln w="19050">
                  <a:solidFill>
                    <a:srgbClr val="000000"/>
                  </a:solidFill>
                  <a:round/>
                  <a:headEnd/>
                  <a:tailEnd/>
                </a:ln>
              </p:spPr>
              <p:txBody>
                <a:bodyPr/>
                <a:lstStyle/>
                <a:p>
                  <a:pPr>
                    <a:buFont typeface="Wingdings" pitchFamily="2" charset="2"/>
                    <a:buChar char="ü"/>
                  </a:pPr>
                  <a:endParaRPr lang="es-ES"/>
                </a:p>
              </p:txBody>
            </p:sp>
            <p:sp>
              <p:nvSpPr>
                <p:cNvPr id="42005" name="Freeform 19"/>
                <p:cNvSpPr>
                  <a:spLocks/>
                </p:cNvSpPr>
                <p:nvPr/>
              </p:nvSpPr>
              <p:spPr bwMode="auto">
                <a:xfrm>
                  <a:off x="3636" y="9324"/>
                  <a:ext cx="90" cy="27"/>
                </a:xfrm>
                <a:custGeom>
                  <a:avLst/>
                  <a:gdLst>
                    <a:gd name="T0" fmla="*/ 0 w 90"/>
                    <a:gd name="T1" fmla="*/ 0 h 27"/>
                    <a:gd name="T2" fmla="*/ 90 w 90"/>
                    <a:gd name="T3" fmla="*/ 27 h 27"/>
                    <a:gd name="T4" fmla="*/ 0 60000 65536"/>
                    <a:gd name="T5" fmla="*/ 0 60000 65536"/>
                    <a:gd name="T6" fmla="*/ 0 w 90"/>
                    <a:gd name="T7" fmla="*/ 0 h 27"/>
                    <a:gd name="T8" fmla="*/ 90 w 90"/>
                    <a:gd name="T9" fmla="*/ 27 h 27"/>
                  </a:gdLst>
                  <a:ahLst/>
                  <a:cxnLst>
                    <a:cxn ang="T4">
                      <a:pos x="T0" y="T1"/>
                    </a:cxn>
                    <a:cxn ang="T5">
                      <a:pos x="T2" y="T3"/>
                    </a:cxn>
                  </a:cxnLst>
                  <a:rect l="T6" t="T7" r="T8" b="T9"/>
                  <a:pathLst>
                    <a:path w="90" h="27">
                      <a:moveTo>
                        <a:pt x="0" y="0"/>
                      </a:moveTo>
                      <a:lnTo>
                        <a:pt x="90" y="27"/>
                      </a:lnTo>
                    </a:path>
                  </a:pathLst>
                </a:custGeom>
                <a:noFill/>
                <a:ln w="9525">
                  <a:solidFill>
                    <a:srgbClr val="000000"/>
                  </a:solidFill>
                  <a:round/>
                  <a:headEnd/>
                  <a:tailEnd/>
                </a:ln>
              </p:spPr>
              <p:txBody>
                <a:bodyPr/>
                <a:lstStyle/>
                <a:p>
                  <a:pPr>
                    <a:buFont typeface="Wingdings" pitchFamily="2" charset="2"/>
                    <a:buChar char="ü"/>
                  </a:pPr>
                  <a:endParaRPr lang="es-ES"/>
                </a:p>
              </p:txBody>
            </p:sp>
            <p:sp>
              <p:nvSpPr>
                <p:cNvPr id="42006" name="Freeform 20"/>
                <p:cNvSpPr>
                  <a:spLocks/>
                </p:cNvSpPr>
                <p:nvPr/>
              </p:nvSpPr>
              <p:spPr bwMode="auto">
                <a:xfrm>
                  <a:off x="3681" y="9337"/>
                  <a:ext cx="4759" cy="933"/>
                </a:xfrm>
                <a:custGeom>
                  <a:avLst/>
                  <a:gdLst>
                    <a:gd name="T0" fmla="*/ 0 w 4759"/>
                    <a:gd name="T1" fmla="*/ 0 h 933"/>
                    <a:gd name="T2" fmla="*/ 4759 w 4759"/>
                    <a:gd name="T3" fmla="*/ 933 h 933"/>
                    <a:gd name="T4" fmla="*/ 0 60000 65536"/>
                    <a:gd name="T5" fmla="*/ 0 60000 65536"/>
                    <a:gd name="T6" fmla="*/ 0 w 4759"/>
                    <a:gd name="T7" fmla="*/ 0 h 933"/>
                    <a:gd name="T8" fmla="*/ 4759 w 4759"/>
                    <a:gd name="T9" fmla="*/ 933 h 933"/>
                  </a:gdLst>
                  <a:ahLst/>
                  <a:cxnLst>
                    <a:cxn ang="T4">
                      <a:pos x="T0" y="T1"/>
                    </a:cxn>
                    <a:cxn ang="T5">
                      <a:pos x="T2" y="T3"/>
                    </a:cxn>
                  </a:cxnLst>
                  <a:rect l="T6" t="T7" r="T8" b="T9"/>
                  <a:pathLst>
                    <a:path w="4759" h="933">
                      <a:moveTo>
                        <a:pt x="0" y="0"/>
                      </a:moveTo>
                      <a:lnTo>
                        <a:pt x="4759" y="933"/>
                      </a:lnTo>
                    </a:path>
                  </a:pathLst>
                </a:custGeom>
                <a:noFill/>
                <a:ln w="9525">
                  <a:solidFill>
                    <a:srgbClr val="000000"/>
                  </a:solidFill>
                  <a:prstDash val="dash"/>
                  <a:round/>
                  <a:headEnd/>
                  <a:tailEnd/>
                </a:ln>
              </p:spPr>
              <p:txBody>
                <a:bodyPr/>
                <a:lstStyle/>
                <a:p>
                  <a:pPr>
                    <a:buFont typeface="Wingdings" pitchFamily="2" charset="2"/>
                    <a:buChar char="ü"/>
                  </a:pPr>
                  <a:endParaRPr lang="es-ES"/>
                </a:p>
              </p:txBody>
            </p:sp>
            <p:sp>
              <p:nvSpPr>
                <p:cNvPr id="42007" name="Oval 21"/>
                <p:cNvSpPr>
                  <a:spLocks noChangeArrowheads="1"/>
                </p:cNvSpPr>
                <p:nvPr/>
              </p:nvSpPr>
              <p:spPr bwMode="auto">
                <a:xfrm rot="657113">
                  <a:off x="3501" y="9697"/>
                  <a:ext cx="4860" cy="180"/>
                </a:xfrm>
                <a:prstGeom prst="ellipse">
                  <a:avLst/>
                </a:prstGeom>
                <a:noFill/>
                <a:ln w="9525">
                  <a:solidFill>
                    <a:srgbClr val="000000"/>
                  </a:solidFill>
                  <a:round/>
                  <a:headEnd/>
                  <a:tailEnd/>
                </a:ln>
              </p:spPr>
              <p:txBody>
                <a:bodyPr/>
                <a:lstStyle/>
                <a:p>
                  <a:pPr>
                    <a:buFont typeface="Wingdings" pitchFamily="2" charset="2"/>
                    <a:buChar char="ü"/>
                  </a:pPr>
                  <a:endParaRPr lang="es-ES" sz="3200"/>
                </a:p>
              </p:txBody>
            </p:sp>
          </p:grpSp>
          <p:sp>
            <p:nvSpPr>
              <p:cNvPr id="42000" name="Arc 25"/>
              <p:cNvSpPr>
                <a:spLocks/>
              </p:cNvSpPr>
              <p:nvPr/>
            </p:nvSpPr>
            <p:spPr bwMode="auto">
              <a:xfrm>
                <a:off x="3501" y="8797"/>
                <a:ext cx="540" cy="54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type="triangle" w="med" len="med"/>
              </a:ln>
            </p:spPr>
            <p:txBody>
              <a:bodyPr/>
              <a:lstStyle/>
              <a:p>
                <a:pPr>
                  <a:buFont typeface="Wingdings" pitchFamily="2" charset="2"/>
                  <a:buChar char="ü"/>
                </a:pPr>
                <a:endParaRPr lang="es-ES"/>
              </a:p>
            </p:txBody>
          </p:sp>
        </p:grpSp>
        <p:sp>
          <p:nvSpPr>
            <p:cNvPr id="41991" name="Text Box 26"/>
            <p:cNvSpPr txBox="1">
              <a:spLocks noChangeArrowheads="1"/>
            </p:cNvSpPr>
            <p:nvPr/>
          </p:nvSpPr>
          <p:spPr bwMode="auto">
            <a:xfrm>
              <a:off x="2609" y="14086"/>
              <a:ext cx="1083" cy="360"/>
            </a:xfrm>
            <a:prstGeom prst="rect">
              <a:avLst/>
            </a:prstGeom>
            <a:noFill/>
            <a:ln w="9525">
              <a:noFill/>
              <a:miter lim="800000"/>
              <a:headEnd/>
              <a:tailEnd/>
            </a:ln>
          </p:spPr>
          <p:txBody>
            <a:bodyPr/>
            <a:lstStyle/>
            <a:p>
              <a:pPr>
                <a:spcAft>
                  <a:spcPts val="1000"/>
                </a:spcAft>
                <a:buFont typeface="Wingdings" pitchFamily="2" charset="2"/>
                <a:buNone/>
              </a:pPr>
              <a:r>
                <a:rPr lang="es-CL" sz="1200">
                  <a:latin typeface="Calibri" pitchFamily="34" charset="0"/>
                </a:rPr>
                <a:t>ANTENA</a:t>
              </a:r>
              <a:endParaRPr lang="es-CL" sz="1200"/>
            </a:p>
          </p:txBody>
        </p:sp>
        <p:sp>
          <p:nvSpPr>
            <p:cNvPr id="41992" name="Line 27"/>
            <p:cNvSpPr>
              <a:spLocks noChangeShapeType="1"/>
            </p:cNvSpPr>
            <p:nvPr/>
          </p:nvSpPr>
          <p:spPr bwMode="auto">
            <a:xfrm flipV="1">
              <a:off x="3056" y="13477"/>
              <a:ext cx="180" cy="540"/>
            </a:xfrm>
            <a:prstGeom prst="line">
              <a:avLst/>
            </a:prstGeom>
            <a:noFill/>
            <a:ln w="9525">
              <a:solidFill>
                <a:srgbClr val="000000"/>
              </a:solidFill>
              <a:round/>
              <a:headEnd/>
              <a:tailEnd type="triangle" w="med" len="med"/>
            </a:ln>
          </p:spPr>
          <p:txBody>
            <a:bodyPr/>
            <a:lstStyle/>
            <a:p>
              <a:endParaRPr lang="es-CL"/>
            </a:p>
          </p:txBody>
        </p:sp>
        <p:sp>
          <p:nvSpPr>
            <p:cNvPr id="6155" name="Text Box 28"/>
            <p:cNvSpPr txBox="1">
              <a:spLocks noChangeArrowheads="1"/>
            </p:cNvSpPr>
            <p:nvPr/>
          </p:nvSpPr>
          <p:spPr bwMode="auto">
            <a:xfrm>
              <a:off x="4380" y="12037"/>
              <a:ext cx="4236" cy="969"/>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a:lstStyle/>
            <a:p>
              <a:pPr marL="266700" indent="-266700" algn="just">
                <a:spcAft>
                  <a:spcPts val="1000"/>
                </a:spcAft>
                <a:buFont typeface="Wingdings" pitchFamily="2" charset="2"/>
                <a:buChar char="§"/>
              </a:pPr>
              <a:r>
                <a:rPr lang="es-CL" sz="1400">
                  <a:solidFill>
                    <a:srgbClr val="000000"/>
                  </a:solidFill>
                  <a:cs typeface="Arial" charset="0"/>
                </a:rPr>
                <a:t>Dirección de la antena en el momento que sale y regresa el haz del radar. </a:t>
              </a:r>
            </a:p>
            <a:p>
              <a:pPr marL="266700" indent="-266700" algn="just">
                <a:spcAft>
                  <a:spcPts val="1000"/>
                </a:spcAft>
                <a:buFont typeface="Wingdings" pitchFamily="2" charset="2"/>
                <a:buChar char="§"/>
              </a:pPr>
              <a:r>
                <a:rPr lang="es-CL" sz="1400">
                  <a:solidFill>
                    <a:srgbClr val="000000"/>
                  </a:solidFill>
                  <a:cs typeface="Arial" charset="0"/>
                </a:rPr>
                <a:t>Dirección 115°</a:t>
              </a:r>
            </a:p>
          </p:txBody>
        </p:sp>
        <p:sp>
          <p:nvSpPr>
            <p:cNvPr id="41994" name="Line 29"/>
            <p:cNvSpPr>
              <a:spLocks noChangeShapeType="1"/>
            </p:cNvSpPr>
            <p:nvPr/>
          </p:nvSpPr>
          <p:spPr bwMode="auto">
            <a:xfrm flipH="1">
              <a:off x="3861" y="12397"/>
              <a:ext cx="360" cy="360"/>
            </a:xfrm>
            <a:prstGeom prst="line">
              <a:avLst/>
            </a:prstGeom>
            <a:noFill/>
            <a:ln w="9525">
              <a:solidFill>
                <a:srgbClr val="000000"/>
              </a:solidFill>
              <a:round/>
              <a:headEnd/>
              <a:tailEnd type="triangle" w="med" len="med"/>
            </a:ln>
          </p:spPr>
          <p:txBody>
            <a:bodyPr/>
            <a:lstStyle/>
            <a:p>
              <a:endParaRPr lang="es-CL"/>
            </a:p>
          </p:txBody>
        </p:sp>
        <p:sp>
          <p:nvSpPr>
            <p:cNvPr id="41995" name="Text Box 30"/>
            <p:cNvSpPr txBox="1">
              <a:spLocks noChangeArrowheads="1"/>
            </p:cNvSpPr>
            <p:nvPr/>
          </p:nvSpPr>
          <p:spPr bwMode="auto">
            <a:xfrm>
              <a:off x="7345" y="14917"/>
              <a:ext cx="1083" cy="540"/>
            </a:xfrm>
            <a:prstGeom prst="rect">
              <a:avLst/>
            </a:prstGeom>
            <a:noFill/>
            <a:ln w="9525">
              <a:noFill/>
              <a:miter lim="800000"/>
              <a:headEnd/>
              <a:tailEnd/>
            </a:ln>
          </p:spPr>
          <p:txBody>
            <a:bodyPr/>
            <a:lstStyle/>
            <a:p>
              <a:pPr algn="ctr">
                <a:spcAft>
                  <a:spcPts val="1000"/>
                </a:spcAft>
                <a:buFont typeface="Wingdings" pitchFamily="2" charset="2"/>
                <a:buNone/>
              </a:pPr>
              <a:r>
                <a:rPr lang="es-CL" sz="1200">
                  <a:latin typeface="Calibri" pitchFamily="34" charset="0"/>
                </a:rPr>
                <a:t>CONTACTO (COSTA)</a:t>
              </a:r>
              <a:endParaRPr lang="es-CL" sz="1200"/>
            </a:p>
          </p:txBody>
        </p:sp>
        <p:sp>
          <p:nvSpPr>
            <p:cNvPr id="41996" name="Text Box 31"/>
            <p:cNvSpPr txBox="1">
              <a:spLocks noChangeArrowheads="1"/>
            </p:cNvSpPr>
            <p:nvPr/>
          </p:nvSpPr>
          <p:spPr bwMode="auto">
            <a:xfrm>
              <a:off x="6784" y="13182"/>
              <a:ext cx="720" cy="360"/>
            </a:xfrm>
            <a:prstGeom prst="rect">
              <a:avLst/>
            </a:prstGeom>
            <a:noFill/>
            <a:ln w="9525">
              <a:noFill/>
              <a:miter lim="800000"/>
              <a:headEnd/>
              <a:tailEnd/>
            </a:ln>
          </p:spPr>
          <p:txBody>
            <a:bodyPr/>
            <a:lstStyle/>
            <a:p>
              <a:pPr>
                <a:spcAft>
                  <a:spcPts val="1000"/>
                </a:spcAft>
                <a:buFont typeface="Wingdings" pitchFamily="2" charset="2"/>
                <a:buNone/>
              </a:pPr>
              <a:r>
                <a:rPr lang="es-CL" sz="1200">
                  <a:latin typeface="Calibri" pitchFamily="34" charset="0"/>
                </a:rPr>
                <a:t>HAZ</a:t>
              </a:r>
              <a:endParaRPr lang="es-CL" sz="3200"/>
            </a:p>
          </p:txBody>
        </p:sp>
        <p:sp>
          <p:nvSpPr>
            <p:cNvPr id="41997" name="Line 32"/>
            <p:cNvSpPr>
              <a:spLocks noChangeShapeType="1"/>
            </p:cNvSpPr>
            <p:nvPr/>
          </p:nvSpPr>
          <p:spPr bwMode="auto">
            <a:xfrm flipH="1">
              <a:off x="6381" y="13297"/>
              <a:ext cx="360" cy="180"/>
            </a:xfrm>
            <a:prstGeom prst="line">
              <a:avLst/>
            </a:prstGeom>
            <a:noFill/>
            <a:ln w="9525">
              <a:solidFill>
                <a:srgbClr val="000000"/>
              </a:solidFill>
              <a:round/>
              <a:headEnd/>
              <a:tailEnd type="triangle" w="med" len="med"/>
            </a:ln>
          </p:spPr>
          <p:txBody>
            <a:bodyPr/>
            <a:lstStyle/>
            <a:p>
              <a:endParaRPr lang="es-CL"/>
            </a:p>
          </p:txBody>
        </p:sp>
        <p:sp>
          <p:nvSpPr>
            <p:cNvPr id="41998" name="Line 33"/>
            <p:cNvSpPr>
              <a:spLocks noChangeShapeType="1"/>
            </p:cNvSpPr>
            <p:nvPr/>
          </p:nvSpPr>
          <p:spPr bwMode="auto">
            <a:xfrm flipV="1">
              <a:off x="7662" y="14308"/>
              <a:ext cx="360" cy="540"/>
            </a:xfrm>
            <a:prstGeom prst="line">
              <a:avLst/>
            </a:prstGeom>
            <a:noFill/>
            <a:ln w="9525">
              <a:solidFill>
                <a:srgbClr val="000000"/>
              </a:solidFill>
              <a:round/>
              <a:headEnd/>
              <a:tailEnd type="triangle" w="med" len="med"/>
            </a:ln>
          </p:spPr>
          <p:txBody>
            <a:bodyPr/>
            <a:lstStyle/>
            <a:p>
              <a:endParaRPr lang="es-CL"/>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09" name="31 Grupo"/>
          <p:cNvGrpSpPr>
            <a:grpSpLocks/>
          </p:cNvGrpSpPr>
          <p:nvPr/>
        </p:nvGrpSpPr>
        <p:grpSpPr bwMode="auto">
          <a:xfrm>
            <a:off x="714375" y="1714500"/>
            <a:ext cx="8143875" cy="3571875"/>
            <a:chOff x="500034" y="1714488"/>
            <a:chExt cx="8143932" cy="3571900"/>
          </a:xfrm>
        </p:grpSpPr>
        <p:grpSp>
          <p:nvGrpSpPr>
            <p:cNvPr id="43011" name="25 Grupo"/>
            <p:cNvGrpSpPr>
              <a:grpSpLocks/>
            </p:cNvGrpSpPr>
            <p:nvPr/>
          </p:nvGrpSpPr>
          <p:grpSpPr bwMode="auto">
            <a:xfrm>
              <a:off x="500035" y="2117738"/>
              <a:ext cx="8143931" cy="3168650"/>
              <a:chOff x="714349" y="2571750"/>
              <a:chExt cx="8143931" cy="3168650"/>
            </a:xfrm>
          </p:grpSpPr>
          <p:cxnSp>
            <p:nvCxnSpPr>
              <p:cNvPr id="61" name="60 Conector angular"/>
              <p:cNvCxnSpPr/>
              <p:nvPr/>
            </p:nvCxnSpPr>
            <p:spPr>
              <a:xfrm rot="10800000">
                <a:off x="2168508" y="5238747"/>
                <a:ext cx="2574943" cy="1588"/>
              </a:xfrm>
              <a:prstGeom prst="bentConnector3">
                <a:avLst>
                  <a:gd name="adj1" fmla="val 50000"/>
                </a:avLst>
              </a:prstGeom>
              <a:ln w="25400">
                <a:tailEnd type="arrow"/>
              </a:ln>
            </p:spPr>
            <p:style>
              <a:lnRef idx="1">
                <a:schemeClr val="accent1"/>
              </a:lnRef>
              <a:fillRef idx="0">
                <a:schemeClr val="accent1"/>
              </a:fillRef>
              <a:effectRef idx="0">
                <a:schemeClr val="accent1"/>
              </a:effectRef>
              <a:fontRef idx="minor">
                <a:schemeClr val="tx1"/>
              </a:fontRef>
            </p:style>
          </p:cxnSp>
          <p:cxnSp>
            <p:nvCxnSpPr>
              <p:cNvPr id="47" name="46 Conector recto de flecha"/>
              <p:cNvCxnSpPr/>
              <p:nvPr/>
            </p:nvCxnSpPr>
            <p:spPr bwMode="auto">
              <a:xfrm>
                <a:off x="2020870" y="2574903"/>
                <a:ext cx="2408254" cy="1588"/>
              </a:xfrm>
              <a:prstGeom prst="straightConnector1">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36" name="35 Conector recto"/>
              <p:cNvCxnSpPr/>
              <p:nvPr/>
            </p:nvCxnSpPr>
            <p:spPr>
              <a:xfrm>
                <a:off x="6143636" y="2571728"/>
                <a:ext cx="1785951"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9814" name="Rectangle 6"/>
              <p:cNvSpPr>
                <a:spLocks noChangeArrowheads="1"/>
              </p:cNvSpPr>
              <p:nvPr/>
            </p:nvSpPr>
            <p:spPr bwMode="auto">
              <a:xfrm>
                <a:off x="2786050" y="3500438"/>
                <a:ext cx="1548906" cy="719135"/>
              </a:xfrm>
              <a:prstGeom prst="rect">
                <a:avLst/>
              </a:prstGeom>
              <a:solidFill>
                <a:srgbClr val="FFC000"/>
              </a:solid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lstStyle/>
              <a:p>
                <a:pPr algn="ctr">
                  <a:spcAft>
                    <a:spcPts val="1000"/>
                  </a:spcAft>
                  <a:buFont typeface="Wingdings" pitchFamily="2" charset="2"/>
                  <a:buNone/>
                  <a:defRPr/>
                </a:pPr>
                <a:r>
                  <a:rPr lang="es-CL" dirty="0">
                    <a:latin typeface="Calibri" pitchFamily="34" charset="0"/>
                  </a:rPr>
                  <a:t>FUENTE DE PODER</a:t>
                </a:r>
                <a:endParaRPr lang="es-CL" dirty="0">
                  <a:latin typeface="Arial" pitchFamily="34" charset="0"/>
                </a:endParaRPr>
              </a:p>
            </p:txBody>
          </p:sp>
          <p:grpSp>
            <p:nvGrpSpPr>
              <p:cNvPr id="43027" name="82 Grupo"/>
              <p:cNvGrpSpPr>
                <a:grpSpLocks/>
              </p:cNvGrpSpPr>
              <p:nvPr/>
            </p:nvGrpSpPr>
            <p:grpSpPr bwMode="auto">
              <a:xfrm>
                <a:off x="1560513" y="2833688"/>
                <a:ext cx="3957637" cy="2076450"/>
                <a:chOff x="1560240" y="2833692"/>
                <a:chExt cx="3958314" cy="2076458"/>
              </a:xfrm>
            </p:grpSpPr>
            <p:cxnSp>
              <p:nvCxnSpPr>
                <p:cNvPr id="28" name="27 Conector angular"/>
                <p:cNvCxnSpPr>
                  <a:stCxn id="0" idx="1"/>
                  <a:endCxn id="0" idx="2"/>
                </p:cNvCxnSpPr>
                <p:nvPr/>
              </p:nvCxnSpPr>
              <p:spPr>
                <a:xfrm rot="10800000">
                  <a:off x="1560219" y="2833672"/>
                  <a:ext cx="1225768" cy="1025536"/>
                </a:xfrm>
                <a:prstGeom prst="bentConnector2">
                  <a:avLst/>
                </a:prstGeom>
                <a:ln w="254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31" name="30 Forma"/>
                <p:cNvCxnSpPr>
                  <a:stCxn id="0" idx="1"/>
                  <a:endCxn id="0" idx="0"/>
                </p:cNvCxnSpPr>
                <p:nvPr/>
              </p:nvCxnSpPr>
              <p:spPr>
                <a:xfrm rot="10800000" flipV="1">
                  <a:off x="1561806" y="3859208"/>
                  <a:ext cx="1224181" cy="738195"/>
                </a:xfrm>
                <a:prstGeom prst="bentConnector2">
                  <a:avLst/>
                </a:prstGeom>
                <a:ln w="254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33" name="32 Forma"/>
                <p:cNvCxnSpPr>
                  <a:stCxn id="0" idx="3"/>
                  <a:endCxn id="0" idx="2"/>
                </p:cNvCxnSpPr>
                <p:nvPr/>
              </p:nvCxnSpPr>
              <p:spPr>
                <a:xfrm flipV="1">
                  <a:off x="4335663" y="2833672"/>
                  <a:ext cx="1182898" cy="1025536"/>
                </a:xfrm>
                <a:prstGeom prst="bentConnector2">
                  <a:avLst/>
                </a:prstGeom>
                <a:ln w="25400">
                  <a:solidFill>
                    <a:srgbClr val="FFC000"/>
                  </a:solidFill>
                  <a:tailEnd type="arrow"/>
                </a:ln>
              </p:spPr>
              <p:style>
                <a:lnRef idx="1">
                  <a:schemeClr val="accent1"/>
                </a:lnRef>
                <a:fillRef idx="0">
                  <a:schemeClr val="accent1"/>
                </a:fillRef>
                <a:effectRef idx="0">
                  <a:schemeClr val="accent1"/>
                </a:effectRef>
                <a:fontRef idx="minor">
                  <a:schemeClr val="tx1"/>
                </a:fontRef>
              </p:style>
            </p:cxnSp>
            <p:cxnSp>
              <p:nvCxnSpPr>
                <p:cNvPr id="35" name="34 Forma"/>
                <p:cNvCxnSpPr>
                  <a:stCxn id="0" idx="3"/>
                  <a:endCxn id="0" idx="0"/>
                </p:cNvCxnSpPr>
                <p:nvPr/>
              </p:nvCxnSpPr>
              <p:spPr>
                <a:xfrm>
                  <a:off x="4335663" y="3859208"/>
                  <a:ext cx="1182898" cy="1050936"/>
                </a:xfrm>
                <a:prstGeom prst="bentConnector2">
                  <a:avLst/>
                </a:prstGeom>
                <a:ln w="25400">
                  <a:solidFill>
                    <a:srgbClr val="FFC000"/>
                  </a:solidFill>
                  <a:tailEnd type="arrow"/>
                </a:ln>
              </p:spPr>
              <p:style>
                <a:lnRef idx="1">
                  <a:schemeClr val="accent1"/>
                </a:lnRef>
                <a:fillRef idx="0">
                  <a:schemeClr val="accent1"/>
                </a:fillRef>
                <a:effectRef idx="0">
                  <a:schemeClr val="accent1"/>
                </a:effectRef>
                <a:fontRef idx="minor">
                  <a:schemeClr val="tx1"/>
                </a:fontRef>
              </p:style>
            </p:cxnSp>
          </p:grpSp>
          <p:sp>
            <p:nvSpPr>
              <p:cNvPr id="58" name="57 Elipse"/>
              <p:cNvSpPr/>
              <p:nvPr/>
            </p:nvSpPr>
            <p:spPr>
              <a:xfrm>
                <a:off x="954088" y="4597400"/>
                <a:ext cx="1214437" cy="1143000"/>
              </a:xfrm>
              <a:prstGeom prst="ellipse">
                <a:avLst/>
              </a:prstGeom>
              <a:solidFill>
                <a:schemeClr val="tx1"/>
              </a:solidFill>
              <a:ln>
                <a:solidFill>
                  <a:schemeClr val="tx1"/>
                </a:solidFill>
              </a:ln>
              <a:effectLst>
                <a:glow rad="139700">
                  <a:schemeClr val="accent1">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s-CL"/>
              </a:p>
            </p:txBody>
          </p:sp>
          <p:cxnSp>
            <p:nvCxnSpPr>
              <p:cNvPr id="69" name="68 Forma"/>
              <p:cNvCxnSpPr/>
              <p:nvPr/>
            </p:nvCxnSpPr>
            <p:spPr bwMode="auto">
              <a:xfrm rot="10800000" flipH="1" flipV="1">
                <a:off x="714348" y="2597128"/>
                <a:ext cx="168276" cy="2593993"/>
              </a:xfrm>
              <a:prstGeom prst="bentConnector3">
                <a:avLst>
                  <a:gd name="adj1" fmla="val -135848"/>
                </a:avLst>
              </a:prstGeom>
              <a:ln w="25400">
                <a:solidFill>
                  <a:srgbClr val="0070C0"/>
                </a:solidFill>
                <a:tailEnd type="arrow"/>
              </a:ln>
            </p:spPr>
            <p:style>
              <a:lnRef idx="1">
                <a:schemeClr val="accent1"/>
              </a:lnRef>
              <a:fillRef idx="0">
                <a:schemeClr val="accent1"/>
              </a:fillRef>
              <a:effectRef idx="0">
                <a:schemeClr val="accent1"/>
              </a:effectRef>
              <a:fontRef idx="minor">
                <a:schemeClr val="tx1"/>
              </a:fontRef>
            </p:style>
          </p:cxnSp>
          <p:cxnSp>
            <p:nvCxnSpPr>
              <p:cNvPr id="72" name="71 Conector recto"/>
              <p:cNvCxnSpPr>
                <a:endCxn id="0" idx="7"/>
              </p:cNvCxnSpPr>
              <p:nvPr/>
            </p:nvCxnSpPr>
            <p:spPr>
              <a:xfrm flipV="1">
                <a:off x="1500166" y="4764081"/>
                <a:ext cx="490540" cy="450853"/>
              </a:xfrm>
              <a:prstGeom prst="line">
                <a:avLst/>
              </a:prstGeom>
              <a:ln w="22225">
                <a:solidFill>
                  <a:srgbClr val="FFFF00"/>
                </a:solidFill>
              </a:ln>
            </p:spPr>
            <p:style>
              <a:lnRef idx="1">
                <a:schemeClr val="accent1"/>
              </a:lnRef>
              <a:fillRef idx="0">
                <a:schemeClr val="accent1"/>
              </a:fillRef>
              <a:effectRef idx="0">
                <a:schemeClr val="accent1"/>
              </a:effectRef>
              <a:fontRef idx="minor">
                <a:schemeClr val="tx1"/>
              </a:fontRef>
            </p:style>
          </p:cxnSp>
          <p:sp>
            <p:nvSpPr>
              <p:cNvPr id="25" name="24 Rectángulo"/>
              <p:cNvSpPr/>
              <p:nvPr/>
            </p:nvSpPr>
            <p:spPr>
              <a:xfrm>
                <a:off x="7000892" y="3429000"/>
                <a:ext cx="1857388" cy="914400"/>
              </a:xfrm>
              <a:prstGeom prst="rect">
                <a:avLst/>
              </a:prstGeom>
              <a:scene3d>
                <a:camera prst="orthographicFront"/>
                <a:lightRig rig="threePt" dir="t"/>
              </a:scene3d>
              <a:sp3d>
                <a:bevelT/>
              </a:sp3d>
            </p:spPr>
            <p:style>
              <a:lnRef idx="1">
                <a:schemeClr val="accent2"/>
              </a:lnRef>
              <a:fillRef idx="2">
                <a:schemeClr val="accent2"/>
              </a:fillRef>
              <a:effectRef idx="1">
                <a:schemeClr val="accent2"/>
              </a:effectRef>
              <a:fontRef idx="minor">
                <a:schemeClr val="dk1"/>
              </a:fontRef>
            </p:style>
            <p:txBody>
              <a:bodyPr anchor="ctr"/>
              <a:lstStyle/>
              <a:p>
                <a:pPr algn="ctr">
                  <a:buFont typeface="Wingdings" pitchFamily="2" charset="2"/>
                  <a:buNone/>
                  <a:defRPr/>
                </a:pPr>
                <a:r>
                  <a:rPr lang="es-CL" dirty="0">
                    <a:solidFill>
                      <a:schemeClr val="tx1"/>
                    </a:solidFill>
                  </a:rPr>
                  <a:t>SISTEMA DE </a:t>
                </a:r>
              </a:p>
              <a:p>
                <a:pPr algn="ctr">
                  <a:buFont typeface="Wingdings" pitchFamily="2" charset="2"/>
                  <a:buNone/>
                  <a:defRPr/>
                </a:pPr>
                <a:r>
                  <a:rPr lang="es-CL" dirty="0">
                    <a:solidFill>
                      <a:schemeClr val="tx1"/>
                    </a:solidFill>
                  </a:rPr>
                  <a:t>ANTEMA</a:t>
                </a:r>
              </a:p>
            </p:txBody>
          </p:sp>
          <p:cxnSp>
            <p:nvCxnSpPr>
              <p:cNvPr id="49" name="48 Conector recto de flecha"/>
              <p:cNvCxnSpPr>
                <a:endCxn id="0" idx="0"/>
              </p:cNvCxnSpPr>
              <p:nvPr/>
            </p:nvCxnSpPr>
            <p:spPr>
              <a:xfrm rot="5400000">
                <a:off x="7500959" y="3000356"/>
                <a:ext cx="858844" cy="158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6" name="55 Conector angular"/>
              <p:cNvCxnSpPr/>
              <p:nvPr/>
            </p:nvCxnSpPr>
            <p:spPr>
              <a:xfrm rot="10800000" flipV="1">
                <a:off x="6215075" y="4311640"/>
                <a:ext cx="1643073" cy="928694"/>
              </a:xfrm>
              <a:prstGeom prst="bentConnector3">
                <a:avLst>
                  <a:gd name="adj1" fmla="val 24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9" name="58 CuadroTexto"/>
              <p:cNvSpPr txBox="1"/>
              <p:nvPr/>
            </p:nvSpPr>
            <p:spPr>
              <a:xfrm>
                <a:off x="1071538" y="5224459"/>
                <a:ext cx="990607" cy="276227"/>
              </a:xfrm>
              <a:prstGeom prst="rect">
                <a:avLst/>
              </a:prstGeom>
              <a:noFill/>
            </p:spPr>
            <p:txBody>
              <a:bodyPr wrap="none">
                <a:spAutoFit/>
              </a:bodyPr>
              <a:lstStyle/>
              <a:p>
                <a:pPr>
                  <a:buFont typeface="Wingdings" pitchFamily="2" charset="2"/>
                  <a:buNone/>
                  <a:defRPr/>
                </a:pPr>
                <a:r>
                  <a:rPr lang="es-CL" sz="1200" dirty="0">
                    <a:solidFill>
                      <a:schemeClr val="accent3"/>
                    </a:solidFill>
                  </a:rPr>
                  <a:t>PANTALLA</a:t>
                </a:r>
              </a:p>
            </p:txBody>
          </p:sp>
        </p:grpSp>
        <p:sp>
          <p:nvSpPr>
            <p:cNvPr id="27" name="26 Rectángulo"/>
            <p:cNvSpPr/>
            <p:nvPr/>
          </p:nvSpPr>
          <p:spPr>
            <a:xfrm>
              <a:off x="500034" y="1714488"/>
              <a:ext cx="1714512" cy="628648"/>
            </a:xfrm>
            <a:prstGeom prst="rect">
              <a:avLst/>
            </a:prstGeom>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chor="ctr"/>
            <a:lstStyle/>
            <a:p>
              <a:pPr algn="ctr">
                <a:buFont typeface="Wingdings" pitchFamily="2" charset="2"/>
                <a:buNone/>
                <a:defRPr/>
              </a:pPr>
              <a:r>
                <a:rPr lang="es-CL" dirty="0"/>
                <a:t>MODULADOR</a:t>
              </a:r>
            </a:p>
          </p:txBody>
        </p:sp>
        <p:sp>
          <p:nvSpPr>
            <p:cNvPr id="29" name="28 Rectángulo"/>
            <p:cNvSpPr/>
            <p:nvPr/>
          </p:nvSpPr>
          <p:spPr>
            <a:xfrm>
              <a:off x="4286248" y="1714488"/>
              <a:ext cx="1714512" cy="628648"/>
            </a:xfrm>
            <a:prstGeom prst="rect">
              <a:avLst/>
            </a:prstGeom>
            <a:solidFill>
              <a:srgbClr val="92D050"/>
            </a:solidFill>
            <a:scene3d>
              <a:camera prst="orthographicFront"/>
              <a:lightRig rig="threePt" dir="t"/>
            </a:scene3d>
            <a:sp3d>
              <a:bevelT w="114300" prst="artDeco"/>
            </a:sp3d>
          </p:spPr>
          <p:style>
            <a:lnRef idx="1">
              <a:schemeClr val="accent1"/>
            </a:lnRef>
            <a:fillRef idx="2">
              <a:schemeClr val="accent1"/>
            </a:fillRef>
            <a:effectRef idx="1">
              <a:schemeClr val="accent1"/>
            </a:effectRef>
            <a:fontRef idx="minor">
              <a:schemeClr val="dk1"/>
            </a:fontRef>
          </p:style>
          <p:txBody>
            <a:bodyPr anchor="ctr"/>
            <a:lstStyle/>
            <a:p>
              <a:pPr algn="ctr">
                <a:buFont typeface="Wingdings" pitchFamily="2" charset="2"/>
                <a:buNone/>
                <a:defRPr/>
              </a:pPr>
              <a:r>
                <a:rPr lang="es-CL" dirty="0"/>
                <a:t>TRANSMISOR</a:t>
              </a:r>
            </a:p>
          </p:txBody>
        </p:sp>
        <p:sp>
          <p:nvSpPr>
            <p:cNvPr id="30" name="29 Rectángulo"/>
            <p:cNvSpPr/>
            <p:nvPr/>
          </p:nvSpPr>
          <p:spPr>
            <a:xfrm>
              <a:off x="4286248" y="4514864"/>
              <a:ext cx="1714512" cy="628648"/>
            </a:xfrm>
            <a:prstGeom prst="rect">
              <a:avLst/>
            </a:prstGeom>
            <a:solidFill>
              <a:srgbClr val="92D050"/>
            </a:solidFill>
            <a:scene3d>
              <a:camera prst="orthographicFront"/>
              <a:lightRig rig="threePt" dir="t"/>
            </a:scene3d>
            <a:sp3d>
              <a:bevelT w="114300" prst="artDeco"/>
            </a:sp3d>
          </p:spPr>
          <p:style>
            <a:lnRef idx="1">
              <a:schemeClr val="accent1"/>
            </a:lnRef>
            <a:fillRef idx="2">
              <a:schemeClr val="accent1"/>
            </a:fillRef>
            <a:effectRef idx="1">
              <a:schemeClr val="accent1"/>
            </a:effectRef>
            <a:fontRef idx="minor">
              <a:schemeClr val="dk1"/>
            </a:fontRef>
          </p:style>
          <p:txBody>
            <a:bodyPr anchor="ctr"/>
            <a:lstStyle/>
            <a:p>
              <a:pPr algn="ctr">
                <a:buFont typeface="Wingdings" pitchFamily="2" charset="2"/>
                <a:buNone/>
                <a:defRPr/>
              </a:pPr>
              <a:r>
                <a:rPr lang="es-CL" dirty="0" smtClean="0"/>
                <a:t>RECEPTOR</a:t>
              </a:r>
              <a:endParaRPr lang="es-CL" dirty="0"/>
            </a:p>
          </p:txBody>
        </p:sp>
      </p:grpSp>
      <p:sp>
        <p:nvSpPr>
          <p:cNvPr id="34" name="33 Rectángulo"/>
          <p:cNvSpPr/>
          <p:nvPr/>
        </p:nvSpPr>
        <p:spPr>
          <a:xfrm>
            <a:off x="2014538" y="476250"/>
            <a:ext cx="5113337"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defRPr/>
            </a:pPr>
            <a:r>
              <a:rPr lang="es-CL" u="sng" dirty="0">
                <a:solidFill>
                  <a:srgbClr val="FFFF00"/>
                </a:solidFill>
              </a:rPr>
              <a:t>COMPONENTES Y SUS FUNCIONES</a:t>
            </a:r>
          </a:p>
          <a:p>
            <a:pPr algn="ctr">
              <a:defRPr/>
            </a:pPr>
            <a:r>
              <a:rPr lang="es-CL" dirty="0">
                <a:solidFill>
                  <a:srgbClr val="FFFF00"/>
                </a:solidFill>
              </a:rPr>
              <a:t>(Continuación)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33 Rectángulo"/>
          <p:cNvSpPr/>
          <p:nvPr/>
        </p:nvSpPr>
        <p:spPr>
          <a:xfrm>
            <a:off x="2014538" y="476250"/>
            <a:ext cx="5113337"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defRPr/>
            </a:pPr>
            <a:r>
              <a:rPr lang="es-CL" u="sng" dirty="0">
                <a:solidFill>
                  <a:srgbClr val="FFFF00"/>
                </a:solidFill>
              </a:rPr>
              <a:t>COMPONENTES Y SUS FUNCIONES</a:t>
            </a:r>
          </a:p>
          <a:p>
            <a:pPr algn="ctr">
              <a:defRPr/>
            </a:pPr>
            <a:r>
              <a:rPr lang="es-CL" dirty="0">
                <a:solidFill>
                  <a:srgbClr val="FFFF00"/>
                </a:solidFill>
              </a:rPr>
              <a:t>(Continuación)</a:t>
            </a:r>
          </a:p>
        </p:txBody>
      </p:sp>
      <p:sp>
        <p:nvSpPr>
          <p:cNvPr id="24" name="4 Marcador de contenido"/>
          <p:cNvSpPr txBox="1">
            <a:spLocks/>
          </p:cNvSpPr>
          <p:nvPr/>
        </p:nvSpPr>
        <p:spPr>
          <a:xfrm>
            <a:off x="685800" y="1714500"/>
            <a:ext cx="7772400" cy="4357688"/>
          </a:xfrm>
          <a:prstGeom prst="rect">
            <a:avLst/>
          </a:prstGeom>
        </p:spPr>
        <p:style>
          <a:lnRef idx="2">
            <a:schemeClr val="accent1"/>
          </a:lnRef>
          <a:fillRef idx="1">
            <a:schemeClr val="lt1"/>
          </a:fillRef>
          <a:effectRef idx="0">
            <a:schemeClr val="accent1"/>
          </a:effectRef>
          <a:fontRef idx="minor">
            <a:schemeClr val="dk1"/>
          </a:fontRef>
        </p:style>
        <p:txBody>
          <a:bodyPr/>
          <a:lstStyle/>
          <a:p>
            <a:pPr marL="342900" indent="-342900" algn="just">
              <a:spcBef>
                <a:spcPct val="20000"/>
              </a:spcBef>
              <a:buFont typeface="Arial" charset="0"/>
              <a:buChar char="•"/>
              <a:defRPr/>
            </a:pPr>
            <a:r>
              <a:rPr lang="es-ES" sz="2000" kern="0" dirty="0">
                <a:solidFill>
                  <a:schemeClr val="tx1"/>
                </a:solidFill>
              </a:rPr>
              <a:t>Fuente de poder</a:t>
            </a:r>
            <a:r>
              <a:rPr lang="es-ES" sz="2000" b="0" kern="0" dirty="0">
                <a:solidFill>
                  <a:schemeClr val="tx1"/>
                </a:solidFill>
              </a:rPr>
              <a:t>: </a:t>
            </a:r>
          </a:p>
          <a:p>
            <a:pPr marL="742950" lvl="1" indent="-285750" algn="just">
              <a:spcBef>
                <a:spcPct val="20000"/>
              </a:spcBef>
              <a:buFont typeface="Arial" charset="0"/>
              <a:buChar char="–"/>
              <a:defRPr/>
            </a:pPr>
            <a:r>
              <a:rPr lang="es-ES" sz="2000" b="0" kern="0" dirty="0">
                <a:solidFill>
                  <a:schemeClr val="tx1"/>
                </a:solidFill>
              </a:rPr>
              <a:t>Proporciona todos los voltajes para la operación de los componentes.</a:t>
            </a:r>
            <a:endParaRPr lang="es-CL" sz="2000" b="0" kern="0" dirty="0">
              <a:solidFill>
                <a:schemeClr val="tx1"/>
              </a:solidFill>
            </a:endParaRPr>
          </a:p>
          <a:p>
            <a:pPr marL="342900" indent="-342900" algn="just">
              <a:spcBef>
                <a:spcPct val="20000"/>
              </a:spcBef>
              <a:buFont typeface="Arial" charset="0"/>
              <a:buChar char="•"/>
              <a:defRPr/>
            </a:pPr>
            <a:r>
              <a:rPr lang="es-ES" sz="2000" kern="0" dirty="0">
                <a:solidFill>
                  <a:schemeClr val="tx1"/>
                </a:solidFill>
              </a:rPr>
              <a:t>Modulador</a:t>
            </a:r>
            <a:r>
              <a:rPr lang="es-ES" sz="2000" b="0" kern="0" dirty="0">
                <a:solidFill>
                  <a:schemeClr val="tx1"/>
                </a:solidFill>
              </a:rPr>
              <a:t>: </a:t>
            </a:r>
          </a:p>
          <a:p>
            <a:pPr marL="742950" lvl="1" indent="-285750" algn="just">
              <a:spcBef>
                <a:spcPct val="20000"/>
              </a:spcBef>
              <a:buFont typeface="Arial" charset="0"/>
              <a:buChar char="–"/>
              <a:defRPr/>
            </a:pPr>
            <a:r>
              <a:rPr lang="es-ES" sz="2000" b="0" kern="0" dirty="0">
                <a:solidFill>
                  <a:schemeClr val="tx1"/>
                </a:solidFill>
              </a:rPr>
              <a:t>Produce la sincronización de la señal que hace que el transmisor emita el número necesario de veces por segundo. </a:t>
            </a:r>
          </a:p>
          <a:p>
            <a:pPr marL="742950" lvl="1" indent="-285750" algn="just">
              <a:spcBef>
                <a:spcPct val="20000"/>
              </a:spcBef>
              <a:buFont typeface="Arial" charset="0"/>
              <a:buChar char="–"/>
              <a:defRPr/>
            </a:pPr>
            <a:r>
              <a:rPr lang="es-ES" sz="2000" b="0" kern="0" dirty="0">
                <a:solidFill>
                  <a:schemeClr val="tx1"/>
                </a:solidFill>
              </a:rPr>
              <a:t>Hace partir el barrido del indicador.</a:t>
            </a:r>
          </a:p>
          <a:p>
            <a:pPr marL="742950" lvl="1" indent="-285750" algn="just">
              <a:spcBef>
                <a:spcPct val="20000"/>
              </a:spcBef>
              <a:buFont typeface="Arial" charset="0"/>
              <a:buChar char="–"/>
              <a:defRPr/>
            </a:pPr>
            <a:r>
              <a:rPr lang="es-ES" sz="2000" b="0" kern="0" dirty="0">
                <a:solidFill>
                  <a:schemeClr val="tx1"/>
                </a:solidFill>
              </a:rPr>
              <a:t>Coordina para que todos los sistemas trabajen entre ellos con una relación de tiempo bien definido.</a:t>
            </a:r>
            <a:endParaRPr lang="es-CL" sz="2000" b="0" kern="0" dirty="0">
              <a:solidFill>
                <a:schemeClr val="tx1"/>
              </a:solidFill>
            </a:endParaRPr>
          </a:p>
          <a:p>
            <a:pPr marL="342900" indent="-342900" algn="just">
              <a:spcBef>
                <a:spcPct val="20000"/>
              </a:spcBef>
              <a:buFont typeface="Arial" charset="0"/>
              <a:buChar char="•"/>
              <a:defRPr/>
            </a:pPr>
            <a:r>
              <a:rPr lang="es-ES" sz="2000" kern="0" dirty="0">
                <a:solidFill>
                  <a:schemeClr val="tx1"/>
                </a:solidFill>
              </a:rPr>
              <a:t>Transmisor</a:t>
            </a:r>
            <a:r>
              <a:rPr lang="es-ES" sz="2000" b="0" kern="0" dirty="0">
                <a:solidFill>
                  <a:schemeClr val="tx1"/>
                </a:solidFill>
              </a:rPr>
              <a:t>: </a:t>
            </a:r>
          </a:p>
          <a:p>
            <a:pPr marL="742950" lvl="1" indent="-285750" algn="just">
              <a:spcBef>
                <a:spcPct val="20000"/>
              </a:spcBef>
              <a:buFont typeface="Arial" charset="0"/>
              <a:buChar char="–"/>
              <a:defRPr/>
            </a:pPr>
            <a:r>
              <a:rPr lang="es-ES" sz="2000" b="0" kern="0" dirty="0">
                <a:solidFill>
                  <a:schemeClr val="tx1"/>
                </a:solidFill>
              </a:rPr>
              <a:t>Genera la energía de radiofrecuencia en la forma de cortos y poderosos pulsos.</a:t>
            </a:r>
            <a:endParaRPr lang="es-CL" sz="2000" b="0" kern="0" dirty="0">
              <a:solidFill>
                <a:schemeClr val="tx1"/>
              </a:solidFill>
            </a:endParaRPr>
          </a:p>
          <a:p>
            <a:pPr marL="342900" indent="-342900" algn="just">
              <a:spcBef>
                <a:spcPct val="20000"/>
              </a:spcBef>
              <a:buFont typeface="Wingdings" pitchFamily="2" charset="2"/>
              <a:buNone/>
              <a:defRPr/>
            </a:pPr>
            <a:endParaRPr lang="es-CL" sz="2000" b="0" kern="0" dirty="0">
              <a:solidFill>
                <a:schemeClr val="tx1"/>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33 Rectángulo"/>
          <p:cNvSpPr/>
          <p:nvPr/>
        </p:nvSpPr>
        <p:spPr>
          <a:xfrm>
            <a:off x="2014538" y="476250"/>
            <a:ext cx="5113337"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defRPr/>
            </a:pPr>
            <a:r>
              <a:rPr lang="es-CL" u="sng" dirty="0">
                <a:solidFill>
                  <a:srgbClr val="FFFF00"/>
                </a:solidFill>
              </a:rPr>
              <a:t>COMPONENTES Y SUS FUNCIONES</a:t>
            </a:r>
          </a:p>
          <a:p>
            <a:pPr algn="ctr">
              <a:defRPr/>
            </a:pPr>
            <a:r>
              <a:rPr lang="es-CL" dirty="0">
                <a:solidFill>
                  <a:srgbClr val="FFFF00"/>
                </a:solidFill>
              </a:rPr>
              <a:t>(Continuación)</a:t>
            </a:r>
          </a:p>
        </p:txBody>
      </p:sp>
      <p:sp>
        <p:nvSpPr>
          <p:cNvPr id="24" name="4 Marcador de contenido"/>
          <p:cNvSpPr txBox="1">
            <a:spLocks/>
          </p:cNvSpPr>
          <p:nvPr/>
        </p:nvSpPr>
        <p:spPr>
          <a:xfrm>
            <a:off x="685800" y="1785938"/>
            <a:ext cx="7772400" cy="4071937"/>
          </a:xfrm>
          <a:prstGeom prst="rect">
            <a:avLst/>
          </a:prstGeom>
        </p:spPr>
        <p:style>
          <a:lnRef idx="2">
            <a:schemeClr val="accent1"/>
          </a:lnRef>
          <a:fillRef idx="1">
            <a:schemeClr val="lt1"/>
          </a:fillRef>
          <a:effectRef idx="0">
            <a:schemeClr val="accent1"/>
          </a:effectRef>
          <a:fontRef idx="minor">
            <a:schemeClr val="dk1"/>
          </a:fontRef>
        </p:style>
        <p:txBody>
          <a:bodyPr/>
          <a:lstStyle/>
          <a:p>
            <a:pPr marL="342900" indent="-342900" algn="just">
              <a:spcBef>
                <a:spcPct val="20000"/>
              </a:spcBef>
              <a:buFont typeface="Arial" charset="0"/>
              <a:buChar char="•"/>
              <a:defRPr/>
            </a:pPr>
            <a:r>
              <a:rPr lang="es-ES" sz="2000" kern="0" dirty="0">
                <a:solidFill>
                  <a:schemeClr val="tx1"/>
                </a:solidFill>
              </a:rPr>
              <a:t>Sistema de antena</a:t>
            </a:r>
            <a:r>
              <a:rPr lang="es-ES" sz="2000" b="0" kern="0" dirty="0">
                <a:solidFill>
                  <a:schemeClr val="tx1"/>
                </a:solidFill>
              </a:rPr>
              <a:t>: </a:t>
            </a:r>
          </a:p>
          <a:p>
            <a:pPr marL="742950" lvl="1" indent="-285750" algn="just">
              <a:spcBef>
                <a:spcPct val="20000"/>
              </a:spcBef>
              <a:buFont typeface="Arial" charset="0"/>
              <a:buChar char="–"/>
              <a:defRPr/>
            </a:pPr>
            <a:r>
              <a:rPr lang="es-ES" sz="2000" b="0" kern="0" dirty="0">
                <a:solidFill>
                  <a:schemeClr val="tx1"/>
                </a:solidFill>
              </a:rPr>
              <a:t>Toma la energía de Radiofrecuencia (RF) del transmisor y la irradia en la forma de haz altamente direccional, recibe los ecos reflejados que regresan y los hace llegar al receptor.</a:t>
            </a:r>
            <a:endParaRPr lang="es-CL" sz="2000" b="0" kern="0" dirty="0">
              <a:solidFill>
                <a:schemeClr val="tx1"/>
              </a:solidFill>
            </a:endParaRPr>
          </a:p>
          <a:p>
            <a:pPr marL="342900" indent="-342900" algn="just">
              <a:spcBef>
                <a:spcPct val="20000"/>
              </a:spcBef>
              <a:buFont typeface="Arial" charset="0"/>
              <a:buChar char="•"/>
              <a:defRPr/>
            </a:pPr>
            <a:r>
              <a:rPr lang="es-ES" sz="2000" kern="0" dirty="0">
                <a:solidFill>
                  <a:schemeClr val="tx1"/>
                </a:solidFill>
              </a:rPr>
              <a:t>Receptor</a:t>
            </a:r>
            <a:r>
              <a:rPr lang="es-ES" sz="2000" b="0" kern="0" dirty="0">
                <a:solidFill>
                  <a:schemeClr val="tx1"/>
                </a:solidFill>
              </a:rPr>
              <a:t>: </a:t>
            </a:r>
          </a:p>
          <a:p>
            <a:pPr marL="742950" lvl="1" indent="-285750" algn="just">
              <a:spcBef>
                <a:spcPct val="20000"/>
              </a:spcBef>
              <a:buFont typeface="Arial" charset="0"/>
              <a:buChar char="–"/>
              <a:defRPr/>
            </a:pPr>
            <a:r>
              <a:rPr lang="es-ES" sz="2000" b="0" kern="0" dirty="0">
                <a:solidFill>
                  <a:schemeClr val="tx1"/>
                </a:solidFill>
              </a:rPr>
              <a:t>Amplifica la intensidad de los ecos</a:t>
            </a:r>
          </a:p>
          <a:p>
            <a:pPr marL="742950" lvl="1" indent="-285750" algn="just">
              <a:spcBef>
                <a:spcPct val="20000"/>
              </a:spcBef>
              <a:buFont typeface="Arial" charset="0"/>
              <a:buChar char="–"/>
              <a:defRPr/>
            </a:pPr>
            <a:r>
              <a:rPr lang="es-ES" sz="2000" b="0" kern="0" dirty="0">
                <a:solidFill>
                  <a:schemeClr val="tx1"/>
                </a:solidFill>
              </a:rPr>
              <a:t>Transforma en señales de video que traspasa al indicador.</a:t>
            </a:r>
            <a:endParaRPr lang="es-CL" sz="2000" b="0" kern="0" dirty="0">
              <a:solidFill>
                <a:schemeClr val="tx1"/>
              </a:solidFill>
            </a:endParaRPr>
          </a:p>
          <a:p>
            <a:pPr marL="342900" indent="-342900" algn="just">
              <a:spcBef>
                <a:spcPct val="20000"/>
              </a:spcBef>
              <a:buFont typeface="Arial" charset="0"/>
              <a:buChar char="•"/>
              <a:defRPr/>
            </a:pPr>
            <a:r>
              <a:rPr lang="es-ES" sz="2000" kern="0" dirty="0">
                <a:solidFill>
                  <a:schemeClr val="tx1"/>
                </a:solidFill>
              </a:rPr>
              <a:t>Indicador</a:t>
            </a:r>
            <a:r>
              <a:rPr lang="es-ES" sz="2000" b="0" kern="0" dirty="0">
                <a:solidFill>
                  <a:schemeClr val="tx1"/>
                </a:solidFill>
              </a:rPr>
              <a:t> (Pantalla): </a:t>
            </a:r>
          </a:p>
          <a:p>
            <a:pPr marL="742950" lvl="1" indent="-285750" algn="just">
              <a:spcBef>
                <a:spcPct val="20000"/>
              </a:spcBef>
              <a:buFont typeface="Arial" charset="0"/>
              <a:buChar char="–"/>
              <a:defRPr/>
            </a:pPr>
            <a:r>
              <a:rPr lang="es-ES" sz="2000" b="0" kern="0" dirty="0">
                <a:solidFill>
                  <a:schemeClr val="tx1"/>
                </a:solidFill>
              </a:rPr>
              <a:t>Produce la indicación visual de los pulsos de eco.</a:t>
            </a:r>
          </a:p>
          <a:p>
            <a:pPr marL="742950" lvl="1" indent="-285750" algn="just">
              <a:spcBef>
                <a:spcPct val="20000"/>
              </a:spcBef>
              <a:buFont typeface="Arial" charset="0"/>
              <a:buChar char="–"/>
              <a:defRPr/>
            </a:pPr>
            <a:r>
              <a:rPr lang="es-ES" sz="2000" b="0" kern="0" dirty="0">
                <a:solidFill>
                  <a:schemeClr val="tx1"/>
                </a:solidFill>
              </a:rPr>
              <a:t>Proporciona la información deseada con una presentación visual de las demarcaciones y distancias de los ecos que recibe el Radar.</a:t>
            </a:r>
            <a:endParaRPr lang="es-CL" sz="2000" b="0" kern="0" dirty="0">
              <a:solidFill>
                <a:schemeClr val="tx1"/>
              </a:solidFill>
            </a:endParaRPr>
          </a:p>
          <a:p>
            <a:pPr marL="342900" indent="-342900" algn="just">
              <a:spcBef>
                <a:spcPct val="20000"/>
              </a:spcBef>
              <a:buFont typeface="Arial" charset="0"/>
              <a:buChar char="•"/>
              <a:defRPr/>
            </a:pPr>
            <a:endParaRPr lang="es-CL" sz="2000" b="0" kern="0" dirty="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014538" y="476250"/>
            <a:ext cx="5113337"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defRPr/>
            </a:pPr>
            <a:r>
              <a:rPr lang="es-CL" u="sng" dirty="0">
                <a:solidFill>
                  <a:srgbClr val="FFFF00"/>
                </a:solidFill>
              </a:rPr>
              <a:t>PROPAGACIÓN DE LA ONDA DE RADAR</a:t>
            </a:r>
          </a:p>
        </p:txBody>
      </p:sp>
      <p:sp>
        <p:nvSpPr>
          <p:cNvPr id="5" name="2 Marcador de contenido"/>
          <p:cNvSpPr>
            <a:spLocks noGrp="1"/>
          </p:cNvSpPr>
          <p:nvPr>
            <p:ph idx="1"/>
          </p:nvPr>
        </p:nvSpPr>
        <p:spPr>
          <a:xfrm>
            <a:off x="457200" y="1600200"/>
            <a:ext cx="8229600" cy="4900613"/>
          </a:xfrm>
        </p:spPr>
        <p:style>
          <a:lnRef idx="2">
            <a:schemeClr val="accent1"/>
          </a:lnRef>
          <a:fillRef idx="1">
            <a:schemeClr val="lt1"/>
          </a:fillRef>
          <a:effectRef idx="0">
            <a:schemeClr val="accent1"/>
          </a:effectRef>
          <a:fontRef idx="minor">
            <a:schemeClr val="dk1"/>
          </a:fontRef>
        </p:style>
        <p:txBody>
          <a:bodyPr/>
          <a:lstStyle/>
          <a:p>
            <a:pPr marL="266700" indent="-266700" algn="just">
              <a:buFontTx/>
              <a:buChar char="•"/>
            </a:pPr>
            <a:r>
              <a:rPr lang="es-MX" smtClean="0">
                <a:solidFill>
                  <a:srgbClr val="000000"/>
                </a:solidFill>
              </a:rPr>
              <a:t>La ondas de radar, se emiten en formas de energía electromagnética, desplazándose en línea recta y a la velocidad de la luz.</a:t>
            </a:r>
          </a:p>
          <a:p>
            <a:pPr marL="266700" indent="-266700" algn="just">
              <a:buFontTx/>
              <a:buChar char="•"/>
            </a:pPr>
            <a:r>
              <a:rPr lang="es-MX" smtClean="0">
                <a:solidFill>
                  <a:srgbClr val="000000"/>
                </a:solidFill>
              </a:rPr>
              <a:t> Las ondas de radar tienen:</a:t>
            </a:r>
          </a:p>
          <a:p>
            <a:pPr marL="990600" lvl="1" indent="-457200" algn="just"/>
            <a:r>
              <a:rPr lang="es-ES" smtClean="0">
                <a:solidFill>
                  <a:schemeClr val="hlink"/>
                </a:solidFill>
              </a:rPr>
              <a:t>Energía.(Se mide en Watts de poder).</a:t>
            </a:r>
          </a:p>
          <a:p>
            <a:pPr marL="990600" lvl="1" indent="-457200" algn="just"/>
            <a:r>
              <a:rPr lang="es-ES" smtClean="0">
                <a:solidFill>
                  <a:schemeClr val="hlink"/>
                </a:solidFill>
              </a:rPr>
              <a:t>Frecuencia. (N° de ciclos en un segundo)</a:t>
            </a:r>
          </a:p>
          <a:p>
            <a:pPr marL="990600" lvl="1" indent="-457200" algn="just"/>
            <a:r>
              <a:rPr lang="es-ES" smtClean="0">
                <a:solidFill>
                  <a:schemeClr val="hlink"/>
                </a:solidFill>
              </a:rPr>
              <a:t>Amplitud.</a:t>
            </a:r>
          </a:p>
          <a:p>
            <a:pPr marL="990600" lvl="1" indent="-457200" algn="just"/>
            <a:r>
              <a:rPr lang="es-ES" smtClean="0">
                <a:solidFill>
                  <a:schemeClr val="hlink"/>
                </a:solidFill>
              </a:rPr>
              <a:t>Largo de onda.</a:t>
            </a:r>
          </a:p>
          <a:p>
            <a:pPr marL="990600" lvl="1" indent="-457200" algn="just"/>
            <a:r>
              <a:rPr lang="es-ES" smtClean="0">
                <a:solidFill>
                  <a:schemeClr val="hlink"/>
                </a:solidFill>
              </a:rPr>
              <a:t>Velocidad de desplazamiento.</a:t>
            </a:r>
            <a:endParaRPr lang="es-CL" smtClean="0">
              <a:solidFill>
                <a:schemeClr val="hlink"/>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a:xfrm>
            <a:off x="685800" y="571480"/>
            <a:ext cx="7772400" cy="819150"/>
          </a:xfrm>
        </p:spPr>
        <p:style>
          <a:lnRef idx="0">
            <a:schemeClr val="accent6"/>
          </a:lnRef>
          <a:fillRef idx="3">
            <a:schemeClr val="accent6"/>
          </a:fillRef>
          <a:effectRef idx="3">
            <a:schemeClr val="accent6"/>
          </a:effectRef>
          <a:fontRef idx="minor">
            <a:schemeClr val="lt1"/>
          </a:fontRef>
        </p:style>
        <p:txBody>
          <a:bodyPr/>
          <a:lstStyle/>
          <a:p>
            <a:pPr>
              <a:defRPr/>
            </a:pPr>
            <a:r>
              <a:rPr lang="es-ES" sz="2400" b="1" dirty="0" smtClean="0">
                <a:solidFill>
                  <a:srgbClr val="FFFF00"/>
                </a:solidFill>
              </a:rPr>
              <a:t>COMPORTAMIENTO TÍPICO DE UNA ONDA DE RADAR</a:t>
            </a:r>
            <a:endParaRPr lang="es-CL" sz="2400" b="1" dirty="0" smtClean="0">
              <a:solidFill>
                <a:srgbClr val="FFFF00"/>
              </a:solidFill>
            </a:endParaRPr>
          </a:p>
        </p:txBody>
      </p:sp>
      <p:grpSp>
        <p:nvGrpSpPr>
          <p:cNvPr id="47108" name="Group 2"/>
          <p:cNvGrpSpPr>
            <a:grpSpLocks/>
          </p:cNvGrpSpPr>
          <p:nvPr/>
        </p:nvGrpSpPr>
        <p:grpSpPr bwMode="auto">
          <a:xfrm>
            <a:off x="588963" y="3000375"/>
            <a:ext cx="7912100" cy="2333625"/>
            <a:chOff x="2775" y="12757"/>
            <a:chExt cx="7206" cy="2125"/>
          </a:xfrm>
        </p:grpSpPr>
        <p:sp>
          <p:nvSpPr>
            <p:cNvPr id="47124" name="Freeform 3"/>
            <p:cNvSpPr>
              <a:spLocks/>
            </p:cNvSpPr>
            <p:nvPr/>
          </p:nvSpPr>
          <p:spPr bwMode="auto">
            <a:xfrm>
              <a:off x="2775" y="13082"/>
              <a:ext cx="7200" cy="1800"/>
            </a:xfrm>
            <a:custGeom>
              <a:avLst/>
              <a:gdLst>
                <a:gd name="T0" fmla="*/ 0 w 7200"/>
                <a:gd name="T1" fmla="*/ 900 h 1800"/>
                <a:gd name="T2" fmla="*/ 900 w 7200"/>
                <a:gd name="T3" fmla="*/ 0 h 1800"/>
                <a:gd name="T4" fmla="*/ 1800 w 7200"/>
                <a:gd name="T5" fmla="*/ 900 h 1800"/>
                <a:gd name="T6" fmla="*/ 2700 w 7200"/>
                <a:gd name="T7" fmla="*/ 1800 h 1800"/>
                <a:gd name="T8" fmla="*/ 3600 w 7200"/>
                <a:gd name="T9" fmla="*/ 900 h 1800"/>
                <a:gd name="T10" fmla="*/ 4500 w 7200"/>
                <a:gd name="T11" fmla="*/ 0 h 1800"/>
                <a:gd name="T12" fmla="*/ 5400 w 7200"/>
                <a:gd name="T13" fmla="*/ 900 h 1800"/>
                <a:gd name="T14" fmla="*/ 6300 w 7200"/>
                <a:gd name="T15" fmla="*/ 1800 h 1800"/>
                <a:gd name="T16" fmla="*/ 7200 w 7200"/>
                <a:gd name="T17" fmla="*/ 900 h 18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00"/>
                <a:gd name="T28" fmla="*/ 0 h 1800"/>
                <a:gd name="T29" fmla="*/ 7200 w 7200"/>
                <a:gd name="T30" fmla="*/ 1800 h 18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00" h="1800">
                  <a:moveTo>
                    <a:pt x="0" y="900"/>
                  </a:moveTo>
                  <a:cubicBezTo>
                    <a:pt x="300" y="450"/>
                    <a:pt x="600" y="0"/>
                    <a:pt x="900" y="0"/>
                  </a:cubicBezTo>
                  <a:cubicBezTo>
                    <a:pt x="1200" y="0"/>
                    <a:pt x="1500" y="600"/>
                    <a:pt x="1800" y="900"/>
                  </a:cubicBezTo>
                  <a:cubicBezTo>
                    <a:pt x="2100" y="1200"/>
                    <a:pt x="2400" y="1800"/>
                    <a:pt x="2700" y="1800"/>
                  </a:cubicBezTo>
                  <a:cubicBezTo>
                    <a:pt x="3000" y="1800"/>
                    <a:pt x="3300" y="1200"/>
                    <a:pt x="3600" y="900"/>
                  </a:cubicBezTo>
                  <a:cubicBezTo>
                    <a:pt x="3900" y="600"/>
                    <a:pt x="4200" y="0"/>
                    <a:pt x="4500" y="0"/>
                  </a:cubicBezTo>
                  <a:cubicBezTo>
                    <a:pt x="4800" y="0"/>
                    <a:pt x="5100" y="600"/>
                    <a:pt x="5400" y="900"/>
                  </a:cubicBezTo>
                  <a:cubicBezTo>
                    <a:pt x="5700" y="1200"/>
                    <a:pt x="6000" y="1800"/>
                    <a:pt x="6300" y="1800"/>
                  </a:cubicBezTo>
                  <a:cubicBezTo>
                    <a:pt x="6600" y="1800"/>
                    <a:pt x="7050" y="1050"/>
                    <a:pt x="7200" y="900"/>
                  </a:cubicBezTo>
                </a:path>
              </a:pathLst>
            </a:custGeom>
            <a:noFill/>
            <a:ln w="38100">
              <a:solidFill>
                <a:srgbClr val="FF0000"/>
              </a:solidFill>
              <a:round/>
              <a:headEnd/>
              <a:tailEnd/>
            </a:ln>
          </p:spPr>
          <p:txBody>
            <a:bodyPr/>
            <a:lstStyle/>
            <a:p>
              <a:pPr>
                <a:buFont typeface="Wingdings" pitchFamily="2" charset="2"/>
                <a:buChar char="ü"/>
              </a:pPr>
              <a:endParaRPr lang="es-ES"/>
            </a:p>
          </p:txBody>
        </p:sp>
        <p:sp>
          <p:nvSpPr>
            <p:cNvPr id="47125" name="Line 4"/>
            <p:cNvSpPr>
              <a:spLocks noChangeShapeType="1"/>
            </p:cNvSpPr>
            <p:nvPr/>
          </p:nvSpPr>
          <p:spPr bwMode="auto">
            <a:xfrm>
              <a:off x="3681" y="12757"/>
              <a:ext cx="0" cy="720"/>
            </a:xfrm>
            <a:prstGeom prst="line">
              <a:avLst/>
            </a:prstGeom>
            <a:noFill/>
            <a:ln w="9525">
              <a:solidFill>
                <a:srgbClr val="000000"/>
              </a:solidFill>
              <a:round/>
              <a:headEnd/>
              <a:tailEnd/>
            </a:ln>
          </p:spPr>
          <p:txBody>
            <a:bodyPr/>
            <a:lstStyle/>
            <a:p>
              <a:endParaRPr lang="es-CL"/>
            </a:p>
          </p:txBody>
        </p:sp>
        <p:sp>
          <p:nvSpPr>
            <p:cNvPr id="47126" name="Line 5"/>
            <p:cNvSpPr>
              <a:spLocks noChangeShapeType="1"/>
            </p:cNvSpPr>
            <p:nvPr/>
          </p:nvSpPr>
          <p:spPr bwMode="auto">
            <a:xfrm>
              <a:off x="7281" y="12757"/>
              <a:ext cx="0" cy="720"/>
            </a:xfrm>
            <a:prstGeom prst="line">
              <a:avLst/>
            </a:prstGeom>
            <a:noFill/>
            <a:ln w="9525">
              <a:solidFill>
                <a:srgbClr val="000000"/>
              </a:solidFill>
              <a:round/>
              <a:headEnd/>
              <a:tailEnd/>
            </a:ln>
          </p:spPr>
          <p:txBody>
            <a:bodyPr/>
            <a:lstStyle/>
            <a:p>
              <a:endParaRPr lang="es-CL"/>
            </a:p>
          </p:txBody>
        </p:sp>
        <p:sp>
          <p:nvSpPr>
            <p:cNvPr id="47127" name="Line 6"/>
            <p:cNvSpPr>
              <a:spLocks noChangeShapeType="1"/>
            </p:cNvSpPr>
            <p:nvPr/>
          </p:nvSpPr>
          <p:spPr bwMode="auto">
            <a:xfrm>
              <a:off x="6021" y="12937"/>
              <a:ext cx="1260" cy="0"/>
            </a:xfrm>
            <a:prstGeom prst="line">
              <a:avLst/>
            </a:prstGeom>
            <a:noFill/>
            <a:ln w="9525">
              <a:solidFill>
                <a:srgbClr val="000000"/>
              </a:solidFill>
              <a:round/>
              <a:headEnd/>
              <a:tailEnd type="triangle" w="med" len="med"/>
            </a:ln>
          </p:spPr>
          <p:txBody>
            <a:bodyPr/>
            <a:lstStyle/>
            <a:p>
              <a:endParaRPr lang="es-CL"/>
            </a:p>
          </p:txBody>
        </p:sp>
        <p:sp>
          <p:nvSpPr>
            <p:cNvPr id="47128" name="Line 8"/>
            <p:cNvSpPr>
              <a:spLocks noChangeShapeType="1"/>
            </p:cNvSpPr>
            <p:nvPr/>
          </p:nvSpPr>
          <p:spPr bwMode="auto">
            <a:xfrm flipH="1">
              <a:off x="3681" y="12937"/>
              <a:ext cx="1080" cy="0"/>
            </a:xfrm>
            <a:prstGeom prst="line">
              <a:avLst/>
            </a:prstGeom>
            <a:noFill/>
            <a:ln w="9525">
              <a:solidFill>
                <a:srgbClr val="000000"/>
              </a:solidFill>
              <a:round/>
              <a:headEnd/>
              <a:tailEnd type="triangle" w="med" len="med"/>
            </a:ln>
          </p:spPr>
          <p:txBody>
            <a:bodyPr/>
            <a:lstStyle/>
            <a:p>
              <a:endParaRPr lang="es-CL"/>
            </a:p>
          </p:txBody>
        </p:sp>
        <p:sp>
          <p:nvSpPr>
            <p:cNvPr id="123913" name="Line 9"/>
            <p:cNvSpPr>
              <a:spLocks noChangeShapeType="1"/>
            </p:cNvSpPr>
            <p:nvPr/>
          </p:nvSpPr>
          <p:spPr bwMode="auto">
            <a:xfrm>
              <a:off x="2781" y="14018"/>
              <a:ext cx="7200" cy="0"/>
            </a:xfrm>
            <a:prstGeom prst="line">
              <a:avLst/>
            </a:prstGeom>
            <a:ln>
              <a:headEnd/>
              <a:tailEnd/>
            </a:ln>
          </p:spPr>
          <p:style>
            <a:lnRef idx="3">
              <a:schemeClr val="accent2"/>
            </a:lnRef>
            <a:fillRef idx="0">
              <a:schemeClr val="accent2"/>
            </a:fillRef>
            <a:effectRef idx="2">
              <a:schemeClr val="accent2"/>
            </a:effectRef>
            <a:fontRef idx="minor">
              <a:schemeClr val="tx1"/>
            </a:fontRef>
          </p:style>
          <p:txBody>
            <a:bodyPr/>
            <a:lstStyle/>
            <a:p>
              <a:pPr>
                <a:buFont typeface="Wingdings" pitchFamily="2" charset="2"/>
                <a:buChar char="ü"/>
                <a:defRPr/>
              </a:pPr>
              <a:endParaRPr lang="es-CL" sz="4000"/>
            </a:p>
          </p:txBody>
        </p:sp>
        <p:sp>
          <p:nvSpPr>
            <p:cNvPr id="47130" name="Line 10"/>
            <p:cNvSpPr>
              <a:spLocks noChangeShapeType="1"/>
            </p:cNvSpPr>
            <p:nvPr/>
          </p:nvSpPr>
          <p:spPr bwMode="auto">
            <a:xfrm>
              <a:off x="2781" y="14017"/>
              <a:ext cx="0" cy="540"/>
            </a:xfrm>
            <a:prstGeom prst="line">
              <a:avLst/>
            </a:prstGeom>
            <a:noFill/>
            <a:ln w="9525">
              <a:solidFill>
                <a:srgbClr val="000000"/>
              </a:solidFill>
              <a:round/>
              <a:headEnd/>
              <a:tailEnd/>
            </a:ln>
          </p:spPr>
          <p:txBody>
            <a:bodyPr/>
            <a:lstStyle/>
            <a:p>
              <a:endParaRPr lang="es-CL"/>
            </a:p>
          </p:txBody>
        </p:sp>
        <p:sp>
          <p:nvSpPr>
            <p:cNvPr id="47131" name="Line 11"/>
            <p:cNvSpPr>
              <a:spLocks noChangeShapeType="1"/>
            </p:cNvSpPr>
            <p:nvPr/>
          </p:nvSpPr>
          <p:spPr bwMode="auto">
            <a:xfrm>
              <a:off x="6381" y="14017"/>
              <a:ext cx="0" cy="540"/>
            </a:xfrm>
            <a:prstGeom prst="line">
              <a:avLst/>
            </a:prstGeom>
            <a:noFill/>
            <a:ln w="9525">
              <a:solidFill>
                <a:srgbClr val="000000"/>
              </a:solidFill>
              <a:round/>
              <a:headEnd/>
              <a:tailEnd/>
            </a:ln>
          </p:spPr>
          <p:txBody>
            <a:bodyPr/>
            <a:lstStyle/>
            <a:p>
              <a:endParaRPr lang="es-CL"/>
            </a:p>
          </p:txBody>
        </p:sp>
        <p:sp>
          <p:nvSpPr>
            <p:cNvPr id="47132" name="Line 12"/>
            <p:cNvSpPr>
              <a:spLocks noChangeShapeType="1"/>
            </p:cNvSpPr>
            <p:nvPr/>
          </p:nvSpPr>
          <p:spPr bwMode="auto">
            <a:xfrm>
              <a:off x="4581" y="14377"/>
              <a:ext cx="1800" cy="0"/>
            </a:xfrm>
            <a:prstGeom prst="line">
              <a:avLst/>
            </a:prstGeom>
            <a:noFill/>
            <a:ln w="9525">
              <a:solidFill>
                <a:srgbClr val="000000"/>
              </a:solidFill>
              <a:round/>
              <a:headEnd/>
              <a:tailEnd type="triangle" w="med" len="med"/>
            </a:ln>
          </p:spPr>
          <p:txBody>
            <a:bodyPr/>
            <a:lstStyle/>
            <a:p>
              <a:endParaRPr lang="es-CL"/>
            </a:p>
          </p:txBody>
        </p:sp>
        <p:sp>
          <p:nvSpPr>
            <p:cNvPr id="47133" name="Line 14"/>
            <p:cNvSpPr>
              <a:spLocks noChangeShapeType="1"/>
            </p:cNvSpPr>
            <p:nvPr/>
          </p:nvSpPr>
          <p:spPr bwMode="auto">
            <a:xfrm flipH="1">
              <a:off x="2781" y="14377"/>
              <a:ext cx="1080" cy="0"/>
            </a:xfrm>
            <a:prstGeom prst="line">
              <a:avLst/>
            </a:prstGeom>
            <a:noFill/>
            <a:ln w="9525">
              <a:solidFill>
                <a:srgbClr val="000000"/>
              </a:solidFill>
              <a:round/>
              <a:headEnd/>
              <a:tailEnd type="triangle" w="med" len="med"/>
            </a:ln>
          </p:spPr>
          <p:txBody>
            <a:bodyPr/>
            <a:lstStyle/>
            <a:p>
              <a:endParaRPr lang="es-CL"/>
            </a:p>
          </p:txBody>
        </p:sp>
        <p:sp>
          <p:nvSpPr>
            <p:cNvPr id="47134" name="Line 15"/>
            <p:cNvSpPr>
              <a:spLocks noChangeShapeType="1"/>
            </p:cNvSpPr>
            <p:nvPr/>
          </p:nvSpPr>
          <p:spPr bwMode="auto">
            <a:xfrm>
              <a:off x="7461" y="13082"/>
              <a:ext cx="2520" cy="0"/>
            </a:xfrm>
            <a:prstGeom prst="line">
              <a:avLst/>
            </a:prstGeom>
            <a:noFill/>
            <a:ln w="9525">
              <a:solidFill>
                <a:srgbClr val="000000"/>
              </a:solidFill>
              <a:round/>
              <a:headEnd/>
              <a:tailEnd/>
            </a:ln>
          </p:spPr>
          <p:txBody>
            <a:bodyPr/>
            <a:lstStyle/>
            <a:p>
              <a:endParaRPr lang="es-CL"/>
            </a:p>
          </p:txBody>
        </p:sp>
        <p:sp>
          <p:nvSpPr>
            <p:cNvPr id="47135" name="Line 17"/>
            <p:cNvSpPr>
              <a:spLocks noChangeShapeType="1"/>
            </p:cNvSpPr>
            <p:nvPr/>
          </p:nvSpPr>
          <p:spPr bwMode="auto">
            <a:xfrm flipV="1">
              <a:off x="9261" y="13117"/>
              <a:ext cx="0" cy="180"/>
            </a:xfrm>
            <a:prstGeom prst="line">
              <a:avLst/>
            </a:prstGeom>
            <a:noFill/>
            <a:ln w="9525">
              <a:solidFill>
                <a:srgbClr val="000000"/>
              </a:solidFill>
              <a:round/>
              <a:headEnd/>
              <a:tailEnd type="triangle" w="med" len="med"/>
            </a:ln>
          </p:spPr>
          <p:txBody>
            <a:bodyPr/>
            <a:lstStyle/>
            <a:p>
              <a:endParaRPr lang="es-CL"/>
            </a:p>
          </p:txBody>
        </p:sp>
        <p:sp>
          <p:nvSpPr>
            <p:cNvPr id="47136" name="Line 18"/>
            <p:cNvSpPr>
              <a:spLocks noChangeShapeType="1"/>
            </p:cNvSpPr>
            <p:nvPr/>
          </p:nvSpPr>
          <p:spPr bwMode="auto">
            <a:xfrm>
              <a:off x="9261" y="13657"/>
              <a:ext cx="0" cy="360"/>
            </a:xfrm>
            <a:prstGeom prst="line">
              <a:avLst/>
            </a:prstGeom>
            <a:noFill/>
            <a:ln w="9525">
              <a:solidFill>
                <a:srgbClr val="000000"/>
              </a:solidFill>
              <a:round/>
              <a:headEnd/>
              <a:tailEnd type="triangle" w="med" len="med"/>
            </a:ln>
          </p:spPr>
          <p:txBody>
            <a:bodyPr/>
            <a:lstStyle/>
            <a:p>
              <a:endParaRPr lang="es-CL"/>
            </a:p>
          </p:txBody>
        </p:sp>
      </p:grpSp>
      <p:graphicFrame>
        <p:nvGraphicFramePr>
          <p:cNvPr id="23" name="22 Tabla"/>
          <p:cNvGraphicFramePr>
            <a:graphicFrameLocks noGrp="1"/>
          </p:cNvGraphicFramePr>
          <p:nvPr/>
        </p:nvGraphicFramePr>
        <p:xfrm>
          <a:off x="428625" y="1857375"/>
          <a:ext cx="6429420" cy="548640"/>
        </p:xfrm>
        <a:graphic>
          <a:graphicData uri="http://schemas.openxmlformats.org/drawingml/2006/table">
            <a:tbl>
              <a:tblPr/>
              <a:tblGrid>
                <a:gridCol w="3214710"/>
                <a:gridCol w="3214710"/>
              </a:tblGrid>
              <a:tr h="0">
                <a:tc rowSpan="2">
                  <a:txBody>
                    <a:bodyPr/>
                    <a:lstStyle/>
                    <a:p>
                      <a:pPr algn="r">
                        <a:spcAft>
                          <a:spcPts val="0"/>
                        </a:spcAft>
                        <a:tabLst/>
                      </a:pPr>
                      <a:r>
                        <a:rPr lang="es-ES" sz="1800" dirty="0">
                          <a:latin typeface="Arial"/>
                          <a:ea typeface="Times New Roman"/>
                          <a:cs typeface="Arial"/>
                        </a:rPr>
                        <a:t>Frecuencia =</a:t>
                      </a:r>
                      <a:endParaRPr lang="es-CL" sz="1800" dirty="0">
                        <a:latin typeface="Arial"/>
                        <a:ea typeface="Times New Roman"/>
                        <a:cs typeface="Times New Roman"/>
                      </a:endParaRPr>
                    </a:p>
                  </a:txBody>
                  <a:tcPr marL="44450" marR="44450" marT="0" marB="0" anchor="ctr">
                    <a:lnL>
                      <a:noFill/>
                    </a:lnL>
                    <a:lnR>
                      <a:noFill/>
                    </a:lnR>
                    <a:lnT>
                      <a:noFill/>
                    </a:lnT>
                    <a:lnB>
                      <a:noFill/>
                    </a:lnB>
                  </a:tcPr>
                </a:tc>
                <a:tc>
                  <a:txBody>
                    <a:bodyPr/>
                    <a:lstStyle/>
                    <a:p>
                      <a:pPr algn="ctr">
                        <a:spcAft>
                          <a:spcPts val="0"/>
                        </a:spcAft>
                        <a:tabLst>
                          <a:tab pos="288290" algn="l"/>
                        </a:tabLst>
                      </a:pPr>
                      <a:r>
                        <a:rPr lang="es-ES" sz="1800" dirty="0">
                          <a:latin typeface="Arial"/>
                          <a:ea typeface="Times New Roman"/>
                          <a:cs typeface="Arial"/>
                        </a:rPr>
                        <a:t>Velocidad Ondas de Radar</a:t>
                      </a:r>
                      <a:endParaRPr lang="es-CL" sz="1800" dirty="0">
                        <a:latin typeface="Arial"/>
                        <a:ea typeface="Times New Roman"/>
                        <a:cs typeface="Times New Roman"/>
                      </a:endParaRPr>
                    </a:p>
                  </a:txBody>
                  <a:tcPr marL="44450" marR="44450" marT="0" marB="0">
                    <a:lnL>
                      <a:noFill/>
                    </a:lnL>
                    <a:lnR>
                      <a:noFill/>
                    </a:lnR>
                    <a:lnT>
                      <a:noFill/>
                    </a:lnT>
                    <a:lnB w="12700" cap="flat" cmpd="sng" algn="ctr">
                      <a:solidFill>
                        <a:srgbClr val="000000"/>
                      </a:solidFill>
                      <a:prstDash val="solid"/>
                      <a:round/>
                      <a:headEnd type="none" w="med" len="med"/>
                      <a:tailEnd type="none" w="med" len="med"/>
                    </a:lnB>
                  </a:tcPr>
                </a:tc>
              </a:tr>
              <a:tr h="0">
                <a:tc vMerge="1">
                  <a:txBody>
                    <a:bodyPr/>
                    <a:lstStyle/>
                    <a:p>
                      <a:endParaRPr lang="es-CL"/>
                    </a:p>
                  </a:txBody>
                  <a:tcPr/>
                </a:tc>
                <a:tc>
                  <a:txBody>
                    <a:bodyPr/>
                    <a:lstStyle/>
                    <a:p>
                      <a:pPr algn="ctr">
                        <a:spcAft>
                          <a:spcPts val="0"/>
                        </a:spcAft>
                        <a:tabLst>
                          <a:tab pos="288290" algn="l"/>
                        </a:tabLst>
                      </a:pPr>
                      <a:r>
                        <a:rPr lang="es-ES" sz="1800" dirty="0">
                          <a:latin typeface="Arial"/>
                          <a:ea typeface="Times New Roman"/>
                          <a:cs typeface="Arial"/>
                        </a:rPr>
                        <a:t>Largo de onda</a:t>
                      </a:r>
                      <a:endParaRPr lang="es-CL" sz="1800" dirty="0">
                        <a:latin typeface="Arial"/>
                        <a:ea typeface="Times New Roman"/>
                        <a:cs typeface="Times New Roman"/>
                      </a:endParaRPr>
                    </a:p>
                  </a:txBody>
                  <a:tcPr marL="44450" marR="44450" marT="0" marB="0">
                    <a:lnL>
                      <a:noFill/>
                    </a:lnL>
                    <a:lnR>
                      <a:noFill/>
                    </a:lnR>
                    <a:lnT w="12700" cap="flat" cmpd="sng" algn="ctr">
                      <a:solidFill>
                        <a:srgbClr val="000000"/>
                      </a:solidFill>
                      <a:prstDash val="solid"/>
                      <a:round/>
                      <a:headEnd type="none" w="med" len="med"/>
                      <a:tailEnd type="none" w="med" len="med"/>
                    </a:lnT>
                    <a:lnB>
                      <a:noFill/>
                    </a:lnB>
                  </a:tcPr>
                </a:tc>
              </a:tr>
            </a:tbl>
          </a:graphicData>
        </a:graphic>
      </p:graphicFrame>
      <p:sp>
        <p:nvSpPr>
          <p:cNvPr id="25" name="24 Rectángulo"/>
          <p:cNvSpPr/>
          <p:nvPr/>
        </p:nvSpPr>
        <p:spPr>
          <a:xfrm>
            <a:off x="928688" y="5773738"/>
            <a:ext cx="7286625" cy="400050"/>
          </a:xfrm>
          <a:prstGeom prst="rect">
            <a:avLst/>
          </a:prstGeom>
          <a:solidFill>
            <a:srgbClr val="FFFF00"/>
          </a:solidFill>
          <a:ln/>
        </p:spPr>
        <p:style>
          <a:lnRef idx="1">
            <a:schemeClr val="accent2"/>
          </a:lnRef>
          <a:fillRef idx="2">
            <a:schemeClr val="accent2"/>
          </a:fillRef>
          <a:effectRef idx="1">
            <a:schemeClr val="accent2"/>
          </a:effectRef>
          <a:fontRef idx="minor">
            <a:schemeClr val="dk1"/>
          </a:fontRef>
        </p:style>
        <p:txBody>
          <a:bodyPr>
            <a:spAutoFit/>
          </a:bodyPr>
          <a:lstStyle/>
          <a:p>
            <a:pPr>
              <a:buFont typeface="Wingdings" pitchFamily="2" charset="2"/>
              <a:buNone/>
              <a:defRPr/>
            </a:pPr>
            <a:r>
              <a:rPr lang="es-ES" sz="2000" dirty="0">
                <a:solidFill>
                  <a:schemeClr val="tx1"/>
                </a:solidFill>
              </a:rPr>
              <a:t>VELOCIDAD DE PROPAGACIÓN DE LA ENERGÍA: 300.000 KM/SEG. </a:t>
            </a:r>
            <a:endParaRPr lang="es-CL" sz="2000" dirty="0">
              <a:solidFill>
                <a:schemeClr val="tx1"/>
              </a:solidFill>
            </a:endParaRPr>
          </a:p>
        </p:txBody>
      </p:sp>
      <p:sp>
        <p:nvSpPr>
          <p:cNvPr id="24" name="23 Rectángulo"/>
          <p:cNvSpPr/>
          <p:nvPr/>
        </p:nvSpPr>
        <p:spPr>
          <a:xfrm>
            <a:off x="2428860" y="2871790"/>
            <a:ext cx="1714512" cy="628648"/>
          </a:xfrm>
          <a:prstGeom prst="rect">
            <a:avLst/>
          </a:prstGeom>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chor="ctr"/>
          <a:lstStyle/>
          <a:p>
            <a:pPr algn="ctr">
              <a:buFont typeface="Wingdings" pitchFamily="2" charset="2"/>
              <a:buNone/>
              <a:defRPr/>
            </a:pPr>
            <a:r>
              <a:rPr lang="es-CL" dirty="0"/>
              <a:t>LARGO DE ONDA</a:t>
            </a:r>
          </a:p>
        </p:txBody>
      </p:sp>
      <p:sp>
        <p:nvSpPr>
          <p:cNvPr id="26" name="25 Rectángulo"/>
          <p:cNvSpPr/>
          <p:nvPr/>
        </p:nvSpPr>
        <p:spPr>
          <a:xfrm>
            <a:off x="1428728" y="4514864"/>
            <a:ext cx="1143008" cy="628648"/>
          </a:xfrm>
          <a:prstGeom prst="rect">
            <a:avLst/>
          </a:prstGeom>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chor="ctr"/>
          <a:lstStyle/>
          <a:p>
            <a:pPr algn="ctr">
              <a:buFont typeface="Wingdings" pitchFamily="2" charset="2"/>
              <a:buNone/>
              <a:defRPr/>
            </a:pPr>
            <a:r>
              <a:rPr lang="es-CL" dirty="0"/>
              <a:t>CICLO</a:t>
            </a:r>
          </a:p>
        </p:txBody>
      </p:sp>
      <p:sp>
        <p:nvSpPr>
          <p:cNvPr id="27" name="26 Rectángulo"/>
          <p:cNvSpPr/>
          <p:nvPr/>
        </p:nvSpPr>
        <p:spPr>
          <a:xfrm>
            <a:off x="6858016" y="3586170"/>
            <a:ext cx="1714512" cy="628648"/>
          </a:xfrm>
          <a:prstGeom prst="rect">
            <a:avLst/>
          </a:prstGeom>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anchor="ctr"/>
          <a:lstStyle/>
          <a:p>
            <a:pPr algn="ctr">
              <a:buFont typeface="Wingdings" pitchFamily="2" charset="2"/>
              <a:buNone/>
              <a:defRPr/>
            </a:pPr>
            <a:r>
              <a:rPr lang="es-CL" dirty="0"/>
              <a:t>AMPLITUD</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p:cNvSpPr>
          <p:nvPr/>
        </p:nvSpPr>
        <p:spPr bwMode="auto">
          <a:xfrm>
            <a:off x="685800" y="476250"/>
            <a:ext cx="7772400" cy="5903913"/>
          </a:xfrm>
          <a:prstGeom prst="rect">
            <a:avLst/>
          </a:prstGeom>
          <a:noFill/>
          <a:ln w="38100">
            <a:solidFill>
              <a:srgbClr val="FF0000"/>
            </a:solidFill>
            <a:miter lim="800000"/>
            <a:headEnd/>
            <a:tailEnd/>
          </a:ln>
        </p:spPr>
        <p:txBody>
          <a:bodyPr/>
          <a:lstStyle/>
          <a:p>
            <a:pPr marL="457200" indent="-457200" eaLnBrk="0" hangingPunct="0">
              <a:spcBef>
                <a:spcPct val="20000"/>
              </a:spcBef>
              <a:buFont typeface="Arial" charset="0"/>
              <a:buNone/>
            </a:pPr>
            <a:r>
              <a:rPr lang="es-ES" sz="3200" b="0">
                <a:solidFill>
                  <a:schemeClr val="tx1"/>
                </a:solidFill>
                <a:latin typeface="Calibri" pitchFamily="34" charset="0"/>
              </a:rPr>
              <a:t>La frecuencia:</a:t>
            </a:r>
          </a:p>
          <a:p>
            <a:pPr marL="857250" lvl="1" indent="-457200" algn="just" eaLnBrk="0" hangingPunct="0">
              <a:spcBef>
                <a:spcPct val="20000"/>
              </a:spcBef>
              <a:buFont typeface="Arial" charset="0"/>
              <a:buChar char="–"/>
            </a:pPr>
            <a:r>
              <a:rPr lang="es-ES" sz="2800" b="0">
                <a:solidFill>
                  <a:schemeClr val="hlink"/>
                </a:solidFill>
                <a:latin typeface="Calibri" pitchFamily="34" charset="0"/>
              </a:rPr>
              <a:t>Es el número de ciclos completados en un segundo y se expresa en ciclos por segundo, es el HERTZ.</a:t>
            </a:r>
          </a:p>
          <a:p>
            <a:pPr marL="457200" indent="-457200" eaLnBrk="0" hangingPunct="0">
              <a:spcBef>
                <a:spcPct val="20000"/>
              </a:spcBef>
              <a:buFont typeface="Arial" charset="0"/>
              <a:buNone/>
            </a:pPr>
            <a:r>
              <a:rPr lang="es-ES" sz="3200" b="0">
                <a:solidFill>
                  <a:schemeClr val="tx1"/>
                </a:solidFill>
                <a:latin typeface="Calibri" pitchFamily="34" charset="0"/>
              </a:rPr>
              <a:t>Longitud o largo de onda:</a:t>
            </a:r>
          </a:p>
          <a:p>
            <a:pPr marL="857250" lvl="1" indent="-457200" algn="just" eaLnBrk="0" hangingPunct="0">
              <a:spcBef>
                <a:spcPct val="20000"/>
              </a:spcBef>
              <a:buFont typeface="Arial" charset="0"/>
              <a:buChar char="–"/>
            </a:pPr>
            <a:r>
              <a:rPr lang="es-ES" sz="2800" b="0">
                <a:solidFill>
                  <a:schemeClr val="hlink"/>
                </a:solidFill>
                <a:latin typeface="Calibri" pitchFamily="34" charset="0"/>
              </a:rPr>
              <a:t>Es la distancia entre dos crestas medida en el sentido de propagación. Al completarse un ciclo la onda se ha desplazado una longitud de onda.</a:t>
            </a:r>
          </a:p>
          <a:p>
            <a:pPr marL="457200" indent="-457200" eaLnBrk="0" hangingPunct="0">
              <a:spcBef>
                <a:spcPct val="20000"/>
              </a:spcBef>
              <a:buFont typeface="Arial" charset="0"/>
              <a:buNone/>
            </a:pPr>
            <a:r>
              <a:rPr lang="es-ES" sz="3200" b="0">
                <a:solidFill>
                  <a:schemeClr val="tx1"/>
                </a:solidFill>
                <a:latin typeface="Calibri" pitchFamily="34" charset="0"/>
              </a:rPr>
              <a:t>Amplitud:</a:t>
            </a:r>
          </a:p>
          <a:p>
            <a:pPr marL="857250" lvl="1" indent="-457200" eaLnBrk="0" hangingPunct="0">
              <a:spcBef>
                <a:spcPct val="20000"/>
              </a:spcBef>
              <a:buFont typeface="Arial" charset="0"/>
              <a:buChar char="–"/>
            </a:pPr>
            <a:r>
              <a:rPr lang="es-ES" sz="2800" b="0">
                <a:solidFill>
                  <a:schemeClr val="hlink"/>
                </a:solidFill>
                <a:latin typeface="Calibri" pitchFamily="34" charset="0"/>
              </a:rPr>
              <a:t>Es el máximo desplazamiento de la onda de su valor medio o cero.</a:t>
            </a:r>
            <a:endParaRPr lang="es-CL" sz="2800" b="0">
              <a:solidFill>
                <a:schemeClr val="hlink"/>
              </a:solidFill>
              <a:latin typeface="Calibri" pitchFamily="34" charset="0"/>
            </a:endParaRPr>
          </a:p>
          <a:p>
            <a:pPr marL="457200" indent="-457200" eaLnBrk="0" hangingPunct="0">
              <a:spcBef>
                <a:spcPct val="20000"/>
              </a:spcBef>
              <a:buFont typeface="Arial" charset="0"/>
              <a:buNone/>
            </a:pPr>
            <a:endParaRPr lang="es-CL" sz="3200" b="0">
              <a:solidFill>
                <a:schemeClr val="hlink"/>
              </a:solidFill>
              <a:latin typeface="Calibri"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014538" y="476250"/>
            <a:ext cx="5113337"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r>
              <a:rPr lang="es-CL" sz="3200" u="sng">
                <a:solidFill>
                  <a:srgbClr val="FFFF00"/>
                </a:solidFill>
                <a:cs typeface="Arial" charset="0"/>
              </a:rPr>
              <a:t>CONSTANTES DE UN RADAR</a:t>
            </a:r>
          </a:p>
        </p:txBody>
      </p:sp>
      <p:sp>
        <p:nvSpPr>
          <p:cNvPr id="49155" name="4 Marcador de contenido"/>
          <p:cNvSpPr>
            <a:spLocks/>
          </p:cNvSpPr>
          <p:nvPr/>
        </p:nvSpPr>
        <p:spPr bwMode="auto">
          <a:xfrm>
            <a:off x="457200" y="2032000"/>
            <a:ext cx="8229600" cy="1828800"/>
          </a:xfrm>
          <a:prstGeom prst="rect">
            <a:avLst/>
          </a:prstGeom>
          <a:noFill/>
          <a:ln w="28575">
            <a:solidFill>
              <a:srgbClr val="FF0000"/>
            </a:solidFill>
            <a:miter lim="800000"/>
            <a:headEnd/>
            <a:tailEnd/>
          </a:ln>
        </p:spPr>
        <p:txBody>
          <a:bodyPr/>
          <a:lstStyle/>
          <a:p>
            <a:pPr marL="342900" indent="-342900" eaLnBrk="0" hangingPunct="0">
              <a:spcBef>
                <a:spcPct val="20000"/>
              </a:spcBef>
              <a:buFont typeface="Arial" charset="0"/>
              <a:buNone/>
            </a:pPr>
            <a:r>
              <a:rPr lang="es-ES" sz="3200" b="0">
                <a:solidFill>
                  <a:schemeClr val="tx1"/>
                </a:solidFill>
                <a:latin typeface="Calibri" pitchFamily="34" charset="0"/>
              </a:rPr>
              <a:t>1.-	Frecuencia de la portadora.</a:t>
            </a:r>
            <a:endParaRPr lang="es-CL" sz="3200" b="0">
              <a:solidFill>
                <a:schemeClr val="tx1"/>
              </a:solidFill>
              <a:latin typeface="Calibri" pitchFamily="34" charset="0"/>
            </a:endParaRPr>
          </a:p>
          <a:p>
            <a:pPr marL="342900" indent="-342900" eaLnBrk="0" hangingPunct="0">
              <a:spcBef>
                <a:spcPct val="20000"/>
              </a:spcBef>
              <a:buFont typeface="Arial" charset="0"/>
              <a:buNone/>
            </a:pPr>
            <a:r>
              <a:rPr lang="es-CL" sz="3200" b="0">
                <a:solidFill>
                  <a:schemeClr val="tx1"/>
                </a:solidFill>
                <a:latin typeface="Calibri" pitchFamily="34" charset="0"/>
              </a:rPr>
              <a:t>2.-	</a:t>
            </a:r>
            <a:r>
              <a:rPr lang="es-ES" sz="3200">
                <a:solidFill>
                  <a:schemeClr val="tx1"/>
                </a:solidFill>
                <a:latin typeface="Calibri" pitchFamily="34" charset="0"/>
              </a:rPr>
              <a:t>F</a:t>
            </a:r>
            <a:r>
              <a:rPr lang="es-ES" sz="3200" b="0">
                <a:solidFill>
                  <a:schemeClr val="tx1"/>
                </a:solidFill>
                <a:latin typeface="Calibri" pitchFamily="34" charset="0"/>
              </a:rPr>
              <a:t>recuencia de </a:t>
            </a:r>
            <a:r>
              <a:rPr lang="es-ES" sz="3200">
                <a:solidFill>
                  <a:schemeClr val="tx1"/>
                </a:solidFill>
                <a:latin typeface="Calibri" pitchFamily="34" charset="0"/>
              </a:rPr>
              <a:t>R</a:t>
            </a:r>
            <a:r>
              <a:rPr lang="es-ES" sz="3200" b="0">
                <a:solidFill>
                  <a:schemeClr val="tx1"/>
                </a:solidFill>
                <a:latin typeface="Calibri" pitchFamily="34" charset="0"/>
              </a:rPr>
              <a:t>epetición del </a:t>
            </a:r>
            <a:r>
              <a:rPr lang="es-ES" sz="3200">
                <a:solidFill>
                  <a:schemeClr val="tx1"/>
                </a:solidFill>
                <a:latin typeface="Calibri" pitchFamily="34" charset="0"/>
              </a:rPr>
              <a:t>P</a:t>
            </a:r>
            <a:r>
              <a:rPr lang="es-ES" sz="3200" b="0">
                <a:solidFill>
                  <a:schemeClr val="tx1"/>
                </a:solidFill>
                <a:latin typeface="Calibri" pitchFamily="34" charset="0"/>
              </a:rPr>
              <a:t>ulso. (PRF)</a:t>
            </a:r>
            <a:endParaRPr lang="es-CL" sz="3200" b="0">
              <a:solidFill>
                <a:schemeClr val="tx1"/>
              </a:solidFill>
              <a:latin typeface="Calibri" pitchFamily="34" charset="0"/>
            </a:endParaRPr>
          </a:p>
          <a:p>
            <a:pPr marL="342900" indent="-342900" eaLnBrk="0" hangingPunct="0">
              <a:spcBef>
                <a:spcPct val="20000"/>
              </a:spcBef>
              <a:buFont typeface="Arial" charset="0"/>
              <a:buNone/>
            </a:pPr>
            <a:r>
              <a:rPr lang="es-ES" sz="3200" b="0">
                <a:solidFill>
                  <a:schemeClr val="tx1"/>
                </a:solidFill>
                <a:latin typeface="Calibri" pitchFamily="34" charset="0"/>
              </a:rPr>
              <a:t>3.-	Largo de Pulso. </a:t>
            </a:r>
            <a:endParaRPr lang="es-CL" sz="3200" b="0">
              <a:solidFill>
                <a:schemeClr val="tx1"/>
              </a:solidFill>
              <a:latin typeface="Calibri" pitchFamily="34" charset="0"/>
            </a:endParaRPr>
          </a:p>
          <a:p>
            <a:pPr marL="342900" indent="-342900" eaLnBrk="0" hangingPunct="0">
              <a:spcBef>
                <a:spcPct val="20000"/>
              </a:spcBef>
              <a:buFont typeface="Arial" charset="0"/>
              <a:buChar char="•"/>
            </a:pPr>
            <a:endParaRPr lang="es-CL" sz="3200" b="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014538" y="476250"/>
            <a:ext cx="5113337"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r>
              <a:rPr lang="es-CL" sz="2800" u="sng">
                <a:solidFill>
                  <a:srgbClr val="FFFF00"/>
                </a:solidFill>
                <a:cs typeface="Arial" charset="0"/>
              </a:rPr>
              <a:t>FRECUENCIA DE LA PORTADORA</a:t>
            </a:r>
          </a:p>
        </p:txBody>
      </p:sp>
      <p:sp>
        <p:nvSpPr>
          <p:cNvPr id="11267" name="2 Marcador de contenido"/>
          <p:cNvSpPr>
            <a:spLocks/>
          </p:cNvSpPr>
          <p:nvPr/>
        </p:nvSpPr>
        <p:spPr bwMode="auto">
          <a:xfrm>
            <a:off x="685800" y="1484313"/>
            <a:ext cx="7772400" cy="4752975"/>
          </a:xfrm>
          <a:prstGeom prst="rect">
            <a:avLst/>
          </a:prstGeom>
          <a:noFill/>
          <a:ln w="38100">
            <a:solidFill>
              <a:srgbClr val="FF0000"/>
            </a:solidFill>
            <a:miter lim="800000"/>
            <a:headEnd/>
            <a:tailEnd/>
          </a:ln>
        </p:spPr>
        <p:txBody>
          <a:bodyPr/>
          <a:lstStyle/>
          <a:p>
            <a:pPr marL="342900" indent="-342900" algn="just" eaLnBrk="0" hangingPunct="0">
              <a:spcBef>
                <a:spcPct val="20000"/>
              </a:spcBef>
              <a:buFont typeface="Arial" charset="0"/>
              <a:buChar char="•"/>
            </a:pPr>
            <a:r>
              <a:rPr lang="es-ES" sz="2400" b="0">
                <a:solidFill>
                  <a:schemeClr val="tx1"/>
                </a:solidFill>
                <a:latin typeface="Calibri" pitchFamily="34" charset="0"/>
              </a:rPr>
              <a:t>Es la frecuencia a la cual se genera la radiofrecuencia. </a:t>
            </a:r>
          </a:p>
          <a:p>
            <a:pPr marL="342900" indent="-342900" algn="just" eaLnBrk="0" hangingPunct="0">
              <a:spcBef>
                <a:spcPct val="20000"/>
              </a:spcBef>
              <a:buFont typeface="Arial" charset="0"/>
              <a:buChar char="•"/>
            </a:pPr>
            <a:r>
              <a:rPr lang="es-ES" sz="2400" b="0">
                <a:solidFill>
                  <a:schemeClr val="tx1"/>
                </a:solidFill>
                <a:latin typeface="Calibri" pitchFamily="34" charset="0"/>
              </a:rPr>
              <a:t>Para la determinación de la dirección y para la concentración de la energía, la </a:t>
            </a:r>
            <a:r>
              <a:rPr lang="es-ES" sz="2400" u="sng">
                <a:solidFill>
                  <a:schemeClr val="tx1"/>
                </a:solidFill>
                <a:latin typeface="Calibri" pitchFamily="34" charset="0"/>
              </a:rPr>
              <a:t>antena debe ser altamente direccional</a:t>
            </a:r>
            <a:r>
              <a:rPr lang="es-ES" sz="2400" b="0">
                <a:solidFill>
                  <a:schemeClr val="tx1"/>
                </a:solidFill>
                <a:latin typeface="Calibri" pitchFamily="34" charset="0"/>
              </a:rPr>
              <a:t>. </a:t>
            </a:r>
          </a:p>
          <a:p>
            <a:pPr marL="342900" indent="-342900" algn="just" eaLnBrk="0" hangingPunct="0">
              <a:spcBef>
                <a:spcPct val="20000"/>
              </a:spcBef>
              <a:buFont typeface="Arial" charset="0"/>
              <a:buChar char="•"/>
            </a:pPr>
            <a:r>
              <a:rPr lang="es-ES" sz="2400" b="0">
                <a:solidFill>
                  <a:schemeClr val="tx1"/>
                </a:solidFill>
                <a:latin typeface="Calibri" pitchFamily="34" charset="0"/>
              </a:rPr>
              <a:t>Cuanto </a:t>
            </a:r>
            <a:r>
              <a:rPr lang="es-ES" sz="2400">
                <a:solidFill>
                  <a:schemeClr val="tx1"/>
                </a:solidFill>
                <a:latin typeface="Calibri" pitchFamily="34" charset="0"/>
              </a:rPr>
              <a:t>más alta es la frecuencia</a:t>
            </a:r>
            <a:r>
              <a:rPr lang="es-ES" sz="2400" b="0">
                <a:solidFill>
                  <a:schemeClr val="tx1"/>
                </a:solidFill>
                <a:latin typeface="Calibri" pitchFamily="34" charset="0"/>
              </a:rPr>
              <a:t> de la portadora, menor es el largo de onda y por consiguiente </a:t>
            </a:r>
            <a:r>
              <a:rPr lang="es-ES" sz="2400">
                <a:solidFill>
                  <a:schemeClr val="tx1"/>
                </a:solidFill>
                <a:latin typeface="Calibri" pitchFamily="34" charset="0"/>
              </a:rPr>
              <a:t>más chica será la antena</a:t>
            </a:r>
            <a:r>
              <a:rPr lang="es-ES" sz="2400" b="0">
                <a:solidFill>
                  <a:schemeClr val="tx1"/>
                </a:solidFill>
                <a:latin typeface="Calibri" pitchFamily="34" charset="0"/>
              </a:rPr>
              <a:t> que se necesite para obtener una agudeza determinada en la característica de radiación.</a:t>
            </a:r>
            <a:endParaRPr lang="es-CL" sz="2400" b="0">
              <a:solidFill>
                <a:schemeClr val="tx1"/>
              </a:solidFill>
              <a:latin typeface="Calibri" pitchFamily="34" charset="0"/>
            </a:endParaRPr>
          </a:p>
          <a:p>
            <a:pPr marL="342900" indent="-342900" algn="just" eaLnBrk="0" hangingPunct="0">
              <a:spcBef>
                <a:spcPct val="20000"/>
              </a:spcBef>
              <a:buFont typeface="Arial" charset="0"/>
              <a:buChar char="•"/>
            </a:pPr>
            <a:r>
              <a:rPr lang="es-ES" sz="2400" b="0">
                <a:solidFill>
                  <a:schemeClr val="tx1"/>
                </a:solidFill>
                <a:latin typeface="Calibri" pitchFamily="34" charset="0"/>
              </a:rPr>
              <a:t>El problema de generar y de amplificar cantidades razonables de energía de radiofrecuencia a frecuencias extremadamente altas se complica, es por ello que se deben emplear unidades especiales como el </a:t>
            </a:r>
            <a:r>
              <a:rPr lang="es-ES" sz="2400" u="sng">
                <a:solidFill>
                  <a:schemeClr val="tx1"/>
                </a:solidFill>
                <a:latin typeface="Calibri" pitchFamily="34" charset="0"/>
              </a:rPr>
              <a:t>Magnetrón</a:t>
            </a:r>
            <a:r>
              <a:rPr lang="es-ES" sz="2400" b="0">
                <a:solidFill>
                  <a:schemeClr val="tx1"/>
                </a:solidFill>
                <a:latin typeface="Calibri" pitchFamily="34" charset="0"/>
              </a:rPr>
              <a:t>.</a:t>
            </a:r>
            <a:endParaRPr lang="es-CL" sz="2400" b="0">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descr="Pergamino"/>
          <p:cNvSpPr>
            <a:spLocks/>
          </p:cNvSpPr>
          <p:nvPr/>
        </p:nvSpPr>
        <p:spPr bwMode="auto">
          <a:xfrm>
            <a:off x="685800" y="1412875"/>
            <a:ext cx="7772400" cy="1081088"/>
          </a:xfrm>
          <a:prstGeom prst="rect">
            <a:avLst/>
          </a:prstGeom>
          <a:blipFill dpi="0" rotWithShape="1">
            <a:blip r:embed="rId3"/>
            <a:srcRect/>
            <a:tile tx="0" ty="0" sx="100000" sy="100000" flip="none" algn="tl"/>
          </a:blipFill>
          <a:ln w="9525">
            <a:solidFill>
              <a:schemeClr val="accent2"/>
            </a:solidFill>
            <a:miter lim="800000"/>
            <a:headEnd/>
            <a:tailEnd/>
          </a:ln>
        </p:spPr>
        <p:txBody>
          <a:bodyPr/>
          <a:lstStyle/>
          <a:p>
            <a:pPr algn="ctr" eaLnBrk="0" hangingPunct="0">
              <a:spcBef>
                <a:spcPct val="20000"/>
              </a:spcBef>
              <a:buFont typeface="Arial" charset="0"/>
              <a:buNone/>
            </a:pPr>
            <a:r>
              <a:rPr lang="es-ES" sz="2800" b="0">
                <a:solidFill>
                  <a:schemeClr val="tx1"/>
                </a:solidFill>
                <a:latin typeface="Calibri" pitchFamily="34" charset="0"/>
              </a:rPr>
              <a:t>La Frecuencia de Repetición del Pulso </a:t>
            </a:r>
            <a:r>
              <a:rPr lang="es-ES" sz="2800">
                <a:solidFill>
                  <a:srgbClr val="262699"/>
                </a:solidFill>
                <a:latin typeface="Calibri" pitchFamily="34" charset="0"/>
              </a:rPr>
              <a:t>(PRF) </a:t>
            </a:r>
            <a:r>
              <a:rPr lang="es-ES" sz="2800" b="0">
                <a:solidFill>
                  <a:schemeClr val="tx1"/>
                </a:solidFill>
                <a:latin typeface="Calibri" pitchFamily="34" charset="0"/>
              </a:rPr>
              <a:t>es el número de pulsos transmitidos por segundo.</a:t>
            </a:r>
            <a:endParaRPr lang="es-CL" sz="2800" b="0">
              <a:solidFill>
                <a:schemeClr val="tx1"/>
              </a:solidFill>
              <a:latin typeface="Calibri" pitchFamily="34" charset="0"/>
            </a:endParaRPr>
          </a:p>
        </p:txBody>
      </p:sp>
      <p:grpSp>
        <p:nvGrpSpPr>
          <p:cNvPr id="50181" name="Group 2"/>
          <p:cNvGrpSpPr>
            <a:grpSpLocks/>
          </p:cNvGrpSpPr>
          <p:nvPr/>
        </p:nvGrpSpPr>
        <p:grpSpPr bwMode="auto">
          <a:xfrm>
            <a:off x="755650" y="2997200"/>
            <a:ext cx="5637213" cy="3290888"/>
            <a:chOff x="3501" y="5917"/>
            <a:chExt cx="4320" cy="2523"/>
          </a:xfrm>
        </p:grpSpPr>
        <p:sp>
          <p:nvSpPr>
            <p:cNvPr id="50182" name="Line 3"/>
            <p:cNvSpPr>
              <a:spLocks noChangeShapeType="1"/>
            </p:cNvSpPr>
            <p:nvPr/>
          </p:nvSpPr>
          <p:spPr bwMode="auto">
            <a:xfrm>
              <a:off x="3501" y="6817"/>
              <a:ext cx="0" cy="720"/>
            </a:xfrm>
            <a:prstGeom prst="line">
              <a:avLst/>
            </a:prstGeom>
            <a:noFill/>
            <a:ln w="9525">
              <a:solidFill>
                <a:srgbClr val="000000"/>
              </a:solidFill>
              <a:round/>
              <a:headEnd/>
              <a:tailEnd/>
            </a:ln>
          </p:spPr>
          <p:txBody>
            <a:bodyPr/>
            <a:lstStyle/>
            <a:p>
              <a:endParaRPr lang="es-CL"/>
            </a:p>
          </p:txBody>
        </p:sp>
        <p:sp>
          <p:nvSpPr>
            <p:cNvPr id="50183" name="Line 4"/>
            <p:cNvSpPr>
              <a:spLocks noChangeShapeType="1"/>
            </p:cNvSpPr>
            <p:nvPr/>
          </p:nvSpPr>
          <p:spPr bwMode="auto">
            <a:xfrm>
              <a:off x="7821" y="6817"/>
              <a:ext cx="0" cy="1620"/>
            </a:xfrm>
            <a:prstGeom prst="line">
              <a:avLst/>
            </a:prstGeom>
            <a:noFill/>
            <a:ln w="9525">
              <a:solidFill>
                <a:srgbClr val="000000"/>
              </a:solidFill>
              <a:round/>
              <a:headEnd/>
              <a:tailEnd/>
            </a:ln>
          </p:spPr>
          <p:txBody>
            <a:bodyPr/>
            <a:lstStyle/>
            <a:p>
              <a:endParaRPr lang="es-CL"/>
            </a:p>
          </p:txBody>
        </p:sp>
        <p:sp>
          <p:nvSpPr>
            <p:cNvPr id="50184" name="Line 5"/>
            <p:cNvSpPr>
              <a:spLocks noChangeShapeType="1"/>
            </p:cNvSpPr>
            <p:nvPr/>
          </p:nvSpPr>
          <p:spPr bwMode="auto">
            <a:xfrm flipH="1">
              <a:off x="3501" y="7009"/>
              <a:ext cx="1620" cy="0"/>
            </a:xfrm>
            <a:prstGeom prst="line">
              <a:avLst/>
            </a:prstGeom>
            <a:noFill/>
            <a:ln w="9525">
              <a:solidFill>
                <a:srgbClr val="000000"/>
              </a:solidFill>
              <a:round/>
              <a:headEnd/>
              <a:tailEnd type="triangle" w="med" len="med"/>
            </a:ln>
          </p:spPr>
          <p:txBody>
            <a:bodyPr/>
            <a:lstStyle/>
            <a:p>
              <a:endParaRPr lang="es-CL"/>
            </a:p>
          </p:txBody>
        </p:sp>
        <p:sp>
          <p:nvSpPr>
            <p:cNvPr id="50185" name="Freeform 6"/>
            <p:cNvSpPr>
              <a:spLocks/>
            </p:cNvSpPr>
            <p:nvPr/>
          </p:nvSpPr>
          <p:spPr bwMode="auto">
            <a:xfrm>
              <a:off x="3501" y="5917"/>
              <a:ext cx="4320" cy="720"/>
            </a:xfrm>
            <a:custGeom>
              <a:avLst/>
              <a:gdLst>
                <a:gd name="T0" fmla="*/ 0 w 4320"/>
                <a:gd name="T1" fmla="*/ 720 h 720"/>
                <a:gd name="T2" fmla="*/ 0 w 4320"/>
                <a:gd name="T3" fmla="*/ 0 h 720"/>
                <a:gd name="T4" fmla="*/ 180 w 4320"/>
                <a:gd name="T5" fmla="*/ 0 h 720"/>
                <a:gd name="T6" fmla="*/ 180 w 4320"/>
                <a:gd name="T7" fmla="*/ 720 h 720"/>
                <a:gd name="T8" fmla="*/ 360 w 4320"/>
                <a:gd name="T9" fmla="*/ 720 h 720"/>
                <a:gd name="T10" fmla="*/ 540 w 4320"/>
                <a:gd name="T11" fmla="*/ 720 h 720"/>
                <a:gd name="T12" fmla="*/ 720 w 4320"/>
                <a:gd name="T13" fmla="*/ 720 h 720"/>
                <a:gd name="T14" fmla="*/ 900 w 4320"/>
                <a:gd name="T15" fmla="*/ 720 h 720"/>
                <a:gd name="T16" fmla="*/ 1080 w 4320"/>
                <a:gd name="T17" fmla="*/ 720 h 720"/>
                <a:gd name="T18" fmla="*/ 1080 w 4320"/>
                <a:gd name="T19" fmla="*/ 0 h 720"/>
                <a:gd name="T20" fmla="*/ 1260 w 4320"/>
                <a:gd name="T21" fmla="*/ 0 h 720"/>
                <a:gd name="T22" fmla="*/ 1260 w 4320"/>
                <a:gd name="T23" fmla="*/ 720 h 720"/>
                <a:gd name="T24" fmla="*/ 1440 w 4320"/>
                <a:gd name="T25" fmla="*/ 720 h 720"/>
                <a:gd name="T26" fmla="*/ 1620 w 4320"/>
                <a:gd name="T27" fmla="*/ 720 h 720"/>
                <a:gd name="T28" fmla="*/ 1800 w 4320"/>
                <a:gd name="T29" fmla="*/ 720 h 720"/>
                <a:gd name="T30" fmla="*/ 1980 w 4320"/>
                <a:gd name="T31" fmla="*/ 720 h 720"/>
                <a:gd name="T32" fmla="*/ 2160 w 4320"/>
                <a:gd name="T33" fmla="*/ 720 h 720"/>
                <a:gd name="T34" fmla="*/ 2160 w 4320"/>
                <a:gd name="T35" fmla="*/ 0 h 720"/>
                <a:gd name="T36" fmla="*/ 2340 w 4320"/>
                <a:gd name="T37" fmla="*/ 0 h 720"/>
                <a:gd name="T38" fmla="*/ 2340 w 4320"/>
                <a:gd name="T39" fmla="*/ 720 h 720"/>
                <a:gd name="T40" fmla="*/ 2520 w 4320"/>
                <a:gd name="T41" fmla="*/ 720 h 720"/>
                <a:gd name="T42" fmla="*/ 2700 w 4320"/>
                <a:gd name="T43" fmla="*/ 720 h 720"/>
                <a:gd name="T44" fmla="*/ 2880 w 4320"/>
                <a:gd name="T45" fmla="*/ 720 h 720"/>
                <a:gd name="T46" fmla="*/ 3060 w 4320"/>
                <a:gd name="T47" fmla="*/ 720 h 720"/>
                <a:gd name="T48" fmla="*/ 3240 w 4320"/>
                <a:gd name="T49" fmla="*/ 720 h 720"/>
                <a:gd name="T50" fmla="*/ 3240 w 4320"/>
                <a:gd name="T51" fmla="*/ 0 h 720"/>
                <a:gd name="T52" fmla="*/ 3420 w 4320"/>
                <a:gd name="T53" fmla="*/ 0 h 720"/>
                <a:gd name="T54" fmla="*/ 3420 w 4320"/>
                <a:gd name="T55" fmla="*/ 720 h 720"/>
                <a:gd name="T56" fmla="*/ 3600 w 4320"/>
                <a:gd name="T57" fmla="*/ 720 h 720"/>
                <a:gd name="T58" fmla="*/ 3780 w 4320"/>
                <a:gd name="T59" fmla="*/ 720 h 720"/>
                <a:gd name="T60" fmla="*/ 3960 w 4320"/>
                <a:gd name="T61" fmla="*/ 720 h 720"/>
                <a:gd name="T62" fmla="*/ 4140 w 4320"/>
                <a:gd name="T63" fmla="*/ 720 h 720"/>
                <a:gd name="T64" fmla="*/ 4320 w 4320"/>
                <a:gd name="T65" fmla="*/ 720 h 72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4320"/>
                <a:gd name="T100" fmla="*/ 0 h 720"/>
                <a:gd name="T101" fmla="*/ 4320 w 4320"/>
                <a:gd name="T102" fmla="*/ 720 h 72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4320" h="720">
                  <a:moveTo>
                    <a:pt x="0" y="720"/>
                  </a:moveTo>
                  <a:lnTo>
                    <a:pt x="0" y="0"/>
                  </a:lnTo>
                  <a:lnTo>
                    <a:pt x="180" y="0"/>
                  </a:lnTo>
                  <a:lnTo>
                    <a:pt x="180" y="720"/>
                  </a:lnTo>
                  <a:lnTo>
                    <a:pt x="360" y="720"/>
                  </a:lnTo>
                  <a:lnTo>
                    <a:pt x="540" y="720"/>
                  </a:lnTo>
                  <a:lnTo>
                    <a:pt x="720" y="720"/>
                  </a:lnTo>
                  <a:lnTo>
                    <a:pt x="900" y="720"/>
                  </a:lnTo>
                  <a:lnTo>
                    <a:pt x="1080" y="720"/>
                  </a:lnTo>
                  <a:lnTo>
                    <a:pt x="1080" y="0"/>
                  </a:lnTo>
                  <a:lnTo>
                    <a:pt x="1260" y="0"/>
                  </a:lnTo>
                  <a:lnTo>
                    <a:pt x="1260" y="720"/>
                  </a:lnTo>
                  <a:lnTo>
                    <a:pt x="1440" y="720"/>
                  </a:lnTo>
                  <a:lnTo>
                    <a:pt x="1620" y="720"/>
                  </a:lnTo>
                  <a:lnTo>
                    <a:pt x="1800" y="720"/>
                  </a:lnTo>
                  <a:lnTo>
                    <a:pt x="1980" y="720"/>
                  </a:lnTo>
                  <a:lnTo>
                    <a:pt x="2160" y="720"/>
                  </a:lnTo>
                  <a:lnTo>
                    <a:pt x="2160" y="0"/>
                  </a:lnTo>
                  <a:lnTo>
                    <a:pt x="2340" y="0"/>
                  </a:lnTo>
                  <a:lnTo>
                    <a:pt x="2340" y="720"/>
                  </a:lnTo>
                  <a:lnTo>
                    <a:pt x="2520" y="720"/>
                  </a:lnTo>
                  <a:lnTo>
                    <a:pt x="2700" y="720"/>
                  </a:lnTo>
                  <a:lnTo>
                    <a:pt x="2880" y="720"/>
                  </a:lnTo>
                  <a:lnTo>
                    <a:pt x="3060" y="720"/>
                  </a:lnTo>
                  <a:lnTo>
                    <a:pt x="3240" y="720"/>
                  </a:lnTo>
                  <a:lnTo>
                    <a:pt x="3240" y="0"/>
                  </a:lnTo>
                  <a:lnTo>
                    <a:pt x="3420" y="0"/>
                  </a:lnTo>
                  <a:lnTo>
                    <a:pt x="3420" y="720"/>
                  </a:lnTo>
                  <a:lnTo>
                    <a:pt x="3600" y="720"/>
                  </a:lnTo>
                  <a:lnTo>
                    <a:pt x="3780" y="720"/>
                  </a:lnTo>
                  <a:lnTo>
                    <a:pt x="3960" y="720"/>
                  </a:lnTo>
                  <a:lnTo>
                    <a:pt x="4140" y="720"/>
                  </a:lnTo>
                  <a:lnTo>
                    <a:pt x="4320" y="720"/>
                  </a:lnTo>
                </a:path>
              </a:pathLst>
            </a:custGeom>
            <a:noFill/>
            <a:ln w="28575">
              <a:solidFill>
                <a:srgbClr val="FF0000"/>
              </a:solidFill>
              <a:round/>
              <a:headEnd/>
              <a:tailEnd/>
            </a:ln>
          </p:spPr>
          <p:txBody>
            <a:bodyPr/>
            <a:lstStyle/>
            <a:p>
              <a:endParaRPr lang="es-CL" sz="1600" b="0">
                <a:solidFill>
                  <a:schemeClr val="tx1"/>
                </a:solidFill>
              </a:endParaRPr>
            </a:p>
          </p:txBody>
        </p:sp>
        <p:sp>
          <p:nvSpPr>
            <p:cNvPr id="50186" name="Text Box 7"/>
            <p:cNvSpPr txBox="1">
              <a:spLocks noChangeArrowheads="1"/>
            </p:cNvSpPr>
            <p:nvPr/>
          </p:nvSpPr>
          <p:spPr bwMode="auto">
            <a:xfrm>
              <a:off x="5301" y="6817"/>
              <a:ext cx="1440" cy="360"/>
            </a:xfrm>
            <a:prstGeom prst="rect">
              <a:avLst/>
            </a:prstGeom>
            <a:noFill/>
            <a:ln w="9525">
              <a:noFill/>
              <a:miter lim="800000"/>
              <a:headEnd/>
              <a:tailEnd/>
            </a:ln>
          </p:spPr>
          <p:txBody>
            <a:bodyPr/>
            <a:lstStyle/>
            <a:p>
              <a:pPr>
                <a:spcAft>
                  <a:spcPts val="1000"/>
                </a:spcAft>
              </a:pPr>
              <a:r>
                <a:rPr lang="es-CL" b="0">
                  <a:solidFill>
                    <a:schemeClr val="tx1"/>
                  </a:solidFill>
                  <a:latin typeface="Calibri" pitchFamily="34" charset="0"/>
                </a:rPr>
                <a:t>0,01 seg</a:t>
              </a:r>
              <a:endParaRPr lang="es-CL" sz="2800" b="0">
                <a:solidFill>
                  <a:schemeClr val="tx1"/>
                </a:solidFill>
              </a:endParaRPr>
            </a:p>
          </p:txBody>
        </p:sp>
        <p:sp>
          <p:nvSpPr>
            <p:cNvPr id="50187" name="Freeform 8"/>
            <p:cNvSpPr>
              <a:spLocks/>
            </p:cNvSpPr>
            <p:nvPr/>
          </p:nvSpPr>
          <p:spPr bwMode="auto">
            <a:xfrm>
              <a:off x="6561" y="6997"/>
              <a:ext cx="1249" cy="3"/>
            </a:xfrm>
            <a:custGeom>
              <a:avLst/>
              <a:gdLst>
                <a:gd name="T0" fmla="*/ 0 w 1249"/>
                <a:gd name="T1" fmla="*/ 0 h 3"/>
                <a:gd name="T2" fmla="*/ 1249 w 1249"/>
                <a:gd name="T3" fmla="*/ 3 h 3"/>
                <a:gd name="T4" fmla="*/ 0 60000 65536"/>
                <a:gd name="T5" fmla="*/ 0 60000 65536"/>
                <a:gd name="T6" fmla="*/ 0 w 1249"/>
                <a:gd name="T7" fmla="*/ 0 h 3"/>
                <a:gd name="T8" fmla="*/ 1249 w 1249"/>
                <a:gd name="T9" fmla="*/ 3 h 3"/>
              </a:gdLst>
              <a:ahLst/>
              <a:cxnLst>
                <a:cxn ang="T4">
                  <a:pos x="T0" y="T1"/>
                </a:cxn>
                <a:cxn ang="T5">
                  <a:pos x="T2" y="T3"/>
                </a:cxn>
              </a:cxnLst>
              <a:rect l="T6" t="T7" r="T8" b="T9"/>
              <a:pathLst>
                <a:path w="1249" h="3">
                  <a:moveTo>
                    <a:pt x="0" y="0"/>
                  </a:moveTo>
                  <a:lnTo>
                    <a:pt x="1249" y="3"/>
                  </a:lnTo>
                </a:path>
              </a:pathLst>
            </a:custGeom>
            <a:noFill/>
            <a:ln w="9525">
              <a:solidFill>
                <a:srgbClr val="000000"/>
              </a:solidFill>
              <a:round/>
              <a:headEnd/>
              <a:tailEnd type="triangle" w="med" len="med"/>
            </a:ln>
          </p:spPr>
          <p:txBody>
            <a:bodyPr/>
            <a:lstStyle/>
            <a:p>
              <a:endParaRPr lang="es-CL" sz="1600" b="0">
                <a:solidFill>
                  <a:schemeClr val="tx1"/>
                </a:solidFill>
              </a:endParaRPr>
            </a:p>
          </p:txBody>
        </p:sp>
        <p:sp>
          <p:nvSpPr>
            <p:cNvPr id="50188" name="Freeform 9"/>
            <p:cNvSpPr>
              <a:spLocks/>
            </p:cNvSpPr>
            <p:nvPr/>
          </p:nvSpPr>
          <p:spPr bwMode="auto">
            <a:xfrm>
              <a:off x="3501" y="7717"/>
              <a:ext cx="4289" cy="723"/>
            </a:xfrm>
            <a:custGeom>
              <a:avLst/>
              <a:gdLst>
                <a:gd name="T0" fmla="*/ 0 w 4289"/>
                <a:gd name="T1" fmla="*/ 720 h 723"/>
                <a:gd name="T2" fmla="*/ 0 w 4289"/>
                <a:gd name="T3" fmla="*/ 0 h 723"/>
                <a:gd name="T4" fmla="*/ 180 w 4289"/>
                <a:gd name="T5" fmla="*/ 0 h 723"/>
                <a:gd name="T6" fmla="*/ 180 w 4289"/>
                <a:gd name="T7" fmla="*/ 720 h 723"/>
                <a:gd name="T8" fmla="*/ 360 w 4289"/>
                <a:gd name="T9" fmla="*/ 720 h 723"/>
                <a:gd name="T10" fmla="*/ 540 w 4289"/>
                <a:gd name="T11" fmla="*/ 720 h 723"/>
                <a:gd name="T12" fmla="*/ 720 w 4289"/>
                <a:gd name="T13" fmla="*/ 720 h 723"/>
                <a:gd name="T14" fmla="*/ 900 w 4289"/>
                <a:gd name="T15" fmla="*/ 720 h 723"/>
                <a:gd name="T16" fmla="*/ 1080 w 4289"/>
                <a:gd name="T17" fmla="*/ 720 h 723"/>
                <a:gd name="T18" fmla="*/ 1260 w 4289"/>
                <a:gd name="T19" fmla="*/ 720 h 723"/>
                <a:gd name="T20" fmla="*/ 1440 w 4289"/>
                <a:gd name="T21" fmla="*/ 720 h 723"/>
                <a:gd name="T22" fmla="*/ 1620 w 4289"/>
                <a:gd name="T23" fmla="*/ 720 h 723"/>
                <a:gd name="T24" fmla="*/ 1800 w 4289"/>
                <a:gd name="T25" fmla="*/ 720 h 723"/>
                <a:gd name="T26" fmla="*/ 1980 w 4289"/>
                <a:gd name="T27" fmla="*/ 720 h 723"/>
                <a:gd name="T28" fmla="*/ 2160 w 4289"/>
                <a:gd name="T29" fmla="*/ 720 h 723"/>
                <a:gd name="T30" fmla="*/ 2160 w 4289"/>
                <a:gd name="T31" fmla="*/ 0 h 723"/>
                <a:gd name="T32" fmla="*/ 2340 w 4289"/>
                <a:gd name="T33" fmla="*/ 0 h 723"/>
                <a:gd name="T34" fmla="*/ 2340 w 4289"/>
                <a:gd name="T35" fmla="*/ 720 h 723"/>
                <a:gd name="T36" fmla="*/ 2520 w 4289"/>
                <a:gd name="T37" fmla="*/ 720 h 723"/>
                <a:gd name="T38" fmla="*/ 2700 w 4289"/>
                <a:gd name="T39" fmla="*/ 720 h 723"/>
                <a:gd name="T40" fmla="*/ 2880 w 4289"/>
                <a:gd name="T41" fmla="*/ 720 h 723"/>
                <a:gd name="T42" fmla="*/ 3060 w 4289"/>
                <a:gd name="T43" fmla="*/ 720 h 723"/>
                <a:gd name="T44" fmla="*/ 3240 w 4289"/>
                <a:gd name="T45" fmla="*/ 720 h 723"/>
                <a:gd name="T46" fmla="*/ 3420 w 4289"/>
                <a:gd name="T47" fmla="*/ 720 h 723"/>
                <a:gd name="T48" fmla="*/ 3600 w 4289"/>
                <a:gd name="T49" fmla="*/ 720 h 723"/>
                <a:gd name="T50" fmla="*/ 3780 w 4289"/>
                <a:gd name="T51" fmla="*/ 720 h 723"/>
                <a:gd name="T52" fmla="*/ 3960 w 4289"/>
                <a:gd name="T53" fmla="*/ 720 h 723"/>
                <a:gd name="T54" fmla="*/ 4289 w 4289"/>
                <a:gd name="T55" fmla="*/ 723 h 72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4289"/>
                <a:gd name="T85" fmla="*/ 0 h 723"/>
                <a:gd name="T86" fmla="*/ 4289 w 4289"/>
                <a:gd name="T87" fmla="*/ 723 h 72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4289" h="723">
                  <a:moveTo>
                    <a:pt x="0" y="720"/>
                  </a:moveTo>
                  <a:lnTo>
                    <a:pt x="0" y="0"/>
                  </a:lnTo>
                  <a:lnTo>
                    <a:pt x="180" y="0"/>
                  </a:lnTo>
                  <a:lnTo>
                    <a:pt x="180" y="720"/>
                  </a:lnTo>
                  <a:lnTo>
                    <a:pt x="360" y="720"/>
                  </a:lnTo>
                  <a:lnTo>
                    <a:pt x="540" y="720"/>
                  </a:lnTo>
                  <a:lnTo>
                    <a:pt x="720" y="720"/>
                  </a:lnTo>
                  <a:lnTo>
                    <a:pt x="900" y="720"/>
                  </a:lnTo>
                  <a:lnTo>
                    <a:pt x="1080" y="720"/>
                  </a:lnTo>
                  <a:lnTo>
                    <a:pt x="1260" y="720"/>
                  </a:lnTo>
                  <a:lnTo>
                    <a:pt x="1440" y="720"/>
                  </a:lnTo>
                  <a:lnTo>
                    <a:pt x="1620" y="720"/>
                  </a:lnTo>
                  <a:lnTo>
                    <a:pt x="1800" y="720"/>
                  </a:lnTo>
                  <a:lnTo>
                    <a:pt x="1980" y="720"/>
                  </a:lnTo>
                  <a:lnTo>
                    <a:pt x="2160" y="720"/>
                  </a:lnTo>
                  <a:lnTo>
                    <a:pt x="2160" y="0"/>
                  </a:lnTo>
                  <a:lnTo>
                    <a:pt x="2340" y="0"/>
                  </a:lnTo>
                  <a:lnTo>
                    <a:pt x="2340" y="720"/>
                  </a:lnTo>
                  <a:lnTo>
                    <a:pt x="2520" y="720"/>
                  </a:lnTo>
                  <a:lnTo>
                    <a:pt x="2700" y="720"/>
                  </a:lnTo>
                  <a:lnTo>
                    <a:pt x="2880" y="720"/>
                  </a:lnTo>
                  <a:lnTo>
                    <a:pt x="3060" y="720"/>
                  </a:lnTo>
                  <a:lnTo>
                    <a:pt x="3240" y="720"/>
                  </a:lnTo>
                  <a:lnTo>
                    <a:pt x="3420" y="720"/>
                  </a:lnTo>
                  <a:lnTo>
                    <a:pt x="3600" y="720"/>
                  </a:lnTo>
                  <a:lnTo>
                    <a:pt x="3780" y="720"/>
                  </a:lnTo>
                  <a:lnTo>
                    <a:pt x="3960" y="720"/>
                  </a:lnTo>
                  <a:lnTo>
                    <a:pt x="4289" y="723"/>
                  </a:lnTo>
                </a:path>
              </a:pathLst>
            </a:custGeom>
            <a:noFill/>
            <a:ln w="38100">
              <a:solidFill>
                <a:schemeClr val="accent2"/>
              </a:solidFill>
              <a:round/>
              <a:headEnd/>
              <a:tailEnd/>
            </a:ln>
          </p:spPr>
          <p:txBody>
            <a:bodyPr/>
            <a:lstStyle/>
            <a:p>
              <a:endParaRPr lang="es-CL" sz="1600" b="0">
                <a:solidFill>
                  <a:schemeClr val="tx1"/>
                </a:solidFill>
              </a:endParaRPr>
            </a:p>
          </p:txBody>
        </p:sp>
        <p:sp>
          <p:nvSpPr>
            <p:cNvPr id="50189" name="Line 10"/>
            <p:cNvSpPr>
              <a:spLocks noChangeShapeType="1"/>
            </p:cNvSpPr>
            <p:nvPr/>
          </p:nvSpPr>
          <p:spPr bwMode="auto">
            <a:xfrm>
              <a:off x="5121" y="8077"/>
              <a:ext cx="540" cy="0"/>
            </a:xfrm>
            <a:prstGeom prst="line">
              <a:avLst/>
            </a:prstGeom>
            <a:noFill/>
            <a:ln w="9525">
              <a:solidFill>
                <a:srgbClr val="000000"/>
              </a:solidFill>
              <a:round/>
              <a:headEnd/>
              <a:tailEnd type="triangle" w="med" len="med"/>
            </a:ln>
          </p:spPr>
          <p:txBody>
            <a:bodyPr/>
            <a:lstStyle/>
            <a:p>
              <a:endParaRPr lang="es-CL"/>
            </a:p>
          </p:txBody>
        </p:sp>
        <p:sp>
          <p:nvSpPr>
            <p:cNvPr id="50190" name="Line 11"/>
            <p:cNvSpPr>
              <a:spLocks noChangeShapeType="1"/>
            </p:cNvSpPr>
            <p:nvPr/>
          </p:nvSpPr>
          <p:spPr bwMode="auto">
            <a:xfrm flipH="1">
              <a:off x="5841" y="8077"/>
              <a:ext cx="360" cy="0"/>
            </a:xfrm>
            <a:prstGeom prst="line">
              <a:avLst/>
            </a:prstGeom>
            <a:noFill/>
            <a:ln w="9525">
              <a:solidFill>
                <a:srgbClr val="000000"/>
              </a:solidFill>
              <a:round/>
              <a:headEnd/>
              <a:tailEnd type="triangle" w="med" len="med"/>
            </a:ln>
          </p:spPr>
          <p:txBody>
            <a:bodyPr/>
            <a:lstStyle/>
            <a:p>
              <a:endParaRPr lang="es-CL"/>
            </a:p>
          </p:txBody>
        </p:sp>
        <p:sp>
          <p:nvSpPr>
            <p:cNvPr id="50191" name="Text Box 12"/>
            <p:cNvSpPr txBox="1">
              <a:spLocks noChangeArrowheads="1"/>
            </p:cNvSpPr>
            <p:nvPr/>
          </p:nvSpPr>
          <p:spPr bwMode="auto">
            <a:xfrm>
              <a:off x="4941" y="7357"/>
              <a:ext cx="1620" cy="360"/>
            </a:xfrm>
            <a:prstGeom prst="rect">
              <a:avLst/>
            </a:prstGeom>
            <a:noFill/>
            <a:ln w="9525">
              <a:noFill/>
              <a:miter lim="800000"/>
              <a:headEnd/>
              <a:tailEnd/>
            </a:ln>
          </p:spPr>
          <p:txBody>
            <a:bodyPr/>
            <a:lstStyle/>
            <a:p>
              <a:pPr>
                <a:spcAft>
                  <a:spcPts val="1000"/>
                </a:spcAft>
              </a:pPr>
              <a:r>
                <a:rPr lang="es-CL" b="0">
                  <a:solidFill>
                    <a:schemeClr val="tx1"/>
                  </a:solidFill>
                  <a:latin typeface="Calibri" pitchFamily="34" charset="0"/>
                </a:rPr>
                <a:t>Largo de pulso</a:t>
              </a:r>
              <a:endParaRPr lang="es-CL" sz="2800" b="0">
                <a:solidFill>
                  <a:schemeClr val="tx1"/>
                </a:solidFill>
              </a:endParaRPr>
            </a:p>
          </p:txBody>
        </p:sp>
      </p:grpSp>
      <p:sp>
        <p:nvSpPr>
          <p:cNvPr id="17" name="16 Rectángulo"/>
          <p:cNvSpPr>
            <a:spLocks noChangeArrowheads="1"/>
          </p:cNvSpPr>
          <p:nvPr/>
        </p:nvSpPr>
        <p:spPr bwMode="auto">
          <a:xfrm>
            <a:off x="6588125" y="3005138"/>
            <a:ext cx="2357438" cy="847725"/>
          </a:xfrm>
          <a:prstGeom prst="rect">
            <a:avLst/>
          </a:prstGeom>
          <a:solidFill>
            <a:srgbClr val="FFFF00"/>
          </a:solidFill>
          <a:ln w="25400" algn="ctr">
            <a:solidFill>
              <a:srgbClr val="FF0000"/>
            </a:solidFill>
            <a:miter lim="800000"/>
            <a:headEnd/>
            <a:tailEnd/>
          </a:ln>
        </p:spPr>
        <p:txBody>
          <a:bodyPr>
            <a:spAutoFit/>
          </a:bodyPr>
          <a:lstStyle/>
          <a:p>
            <a:pPr algn="just"/>
            <a:r>
              <a:rPr lang="es-ES" sz="1200">
                <a:solidFill>
                  <a:srgbClr val="262699"/>
                </a:solidFill>
                <a:latin typeface="Calibri" pitchFamily="34" charset="0"/>
              </a:rPr>
              <a:t>Caso 1: en 0,01 seg se han transmitido 4 pulsos, lo que implica una  PRF de 400 pulsos por seg. </a:t>
            </a:r>
            <a:endParaRPr lang="es-CL" sz="1200">
              <a:solidFill>
                <a:srgbClr val="262699"/>
              </a:solidFill>
              <a:latin typeface="Calibri" pitchFamily="34" charset="0"/>
            </a:endParaRPr>
          </a:p>
        </p:txBody>
      </p:sp>
      <p:sp>
        <p:nvSpPr>
          <p:cNvPr id="18" name="17 Rectángulo"/>
          <p:cNvSpPr>
            <a:spLocks noChangeArrowheads="1"/>
          </p:cNvSpPr>
          <p:nvPr/>
        </p:nvSpPr>
        <p:spPr bwMode="auto">
          <a:xfrm>
            <a:off x="6804025" y="4797425"/>
            <a:ext cx="2000250" cy="847725"/>
          </a:xfrm>
          <a:prstGeom prst="rect">
            <a:avLst/>
          </a:prstGeom>
          <a:solidFill>
            <a:srgbClr val="FFFF00"/>
          </a:solidFill>
          <a:ln w="25400" algn="ctr">
            <a:solidFill>
              <a:srgbClr val="FF0000"/>
            </a:solidFill>
            <a:miter lim="800000"/>
            <a:headEnd/>
            <a:tailEnd/>
          </a:ln>
        </p:spPr>
        <p:txBody>
          <a:bodyPr>
            <a:spAutoFit/>
          </a:bodyPr>
          <a:lstStyle/>
          <a:p>
            <a:pPr algn="just"/>
            <a:r>
              <a:rPr lang="es-ES" sz="1200">
                <a:solidFill>
                  <a:srgbClr val="262699"/>
                </a:solidFill>
                <a:latin typeface="Calibri" pitchFamily="34" charset="0"/>
              </a:rPr>
              <a:t>Caso 2: en el mismo tiempo se han transmitido 2 pulsos, correspondiendo a una PRF de  200 pulsos por seg.</a:t>
            </a:r>
            <a:endParaRPr lang="es-CL" sz="1200">
              <a:solidFill>
                <a:srgbClr val="262699"/>
              </a:solidFill>
              <a:latin typeface="Calibri" pitchFamily="34" charset="0"/>
            </a:endParaRPr>
          </a:p>
        </p:txBody>
      </p:sp>
      <p:sp>
        <p:nvSpPr>
          <p:cNvPr id="4" name="3 Rectángulo"/>
          <p:cNvSpPr/>
          <p:nvPr/>
        </p:nvSpPr>
        <p:spPr>
          <a:xfrm>
            <a:off x="1331913" y="476250"/>
            <a:ext cx="6480175"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r>
              <a:rPr lang="es-CL" sz="2800" u="sng">
                <a:solidFill>
                  <a:srgbClr val="FFFF00"/>
                </a:solidFill>
                <a:cs typeface="Arial" charset="0"/>
              </a:rPr>
              <a:t>FRECUENCIA DE REPETICIÓN DE PULSO</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2 Marcador de contenido"/>
          <p:cNvSpPr>
            <a:spLocks/>
          </p:cNvSpPr>
          <p:nvPr/>
        </p:nvSpPr>
        <p:spPr bwMode="auto">
          <a:xfrm>
            <a:off x="504825" y="908050"/>
            <a:ext cx="8134350" cy="5726113"/>
          </a:xfrm>
          <a:prstGeom prst="rect">
            <a:avLst/>
          </a:prstGeom>
          <a:noFill/>
          <a:ln w="9525">
            <a:solidFill>
              <a:schemeClr val="accent2"/>
            </a:solidFill>
            <a:miter lim="800000"/>
            <a:headEnd/>
            <a:tailEnd/>
          </a:ln>
        </p:spPr>
        <p:txBody>
          <a:bodyPr/>
          <a:lstStyle/>
          <a:p>
            <a:pPr marL="342900" indent="-342900" algn="just" eaLnBrk="0" hangingPunct="0">
              <a:spcBef>
                <a:spcPct val="20000"/>
              </a:spcBef>
              <a:buFont typeface="Arial" charset="0"/>
              <a:buChar char="•"/>
            </a:pPr>
            <a:r>
              <a:rPr lang="es-ES" sz="2200">
                <a:solidFill>
                  <a:schemeClr val="tx1"/>
                </a:solidFill>
                <a:latin typeface="Calibri" pitchFamily="34" charset="0"/>
              </a:rPr>
              <a:t>Dejar un intervalo de tiempo suficiente entre pulsos</a:t>
            </a:r>
            <a:r>
              <a:rPr lang="es-ES" sz="2200" b="0">
                <a:solidFill>
                  <a:schemeClr val="tx1"/>
                </a:solidFill>
                <a:latin typeface="Calibri" pitchFamily="34" charset="0"/>
              </a:rPr>
              <a:t>, para que un eco pueda regresar desde cualquier blanco que se encuentre dentro del alcance máximo de operación del sistema.</a:t>
            </a:r>
          </a:p>
          <a:p>
            <a:pPr marL="342900" indent="-342900" algn="just" eaLnBrk="0" hangingPunct="0">
              <a:spcBef>
                <a:spcPct val="20000"/>
              </a:spcBef>
              <a:buFont typeface="Arial" charset="0"/>
              <a:buChar char="•"/>
            </a:pPr>
            <a:r>
              <a:rPr lang="es-ES" sz="2200" b="0">
                <a:solidFill>
                  <a:schemeClr val="tx1"/>
                </a:solidFill>
                <a:latin typeface="Calibri" pitchFamily="34" charset="0"/>
              </a:rPr>
              <a:t>El alcance máximo de un equipo de radar, depende del poder irradiado en relación a la PRF. </a:t>
            </a:r>
          </a:p>
          <a:p>
            <a:pPr marL="742950" lvl="1" indent="-285750" algn="just" eaLnBrk="0" hangingPunct="0">
              <a:spcBef>
                <a:spcPct val="20000"/>
              </a:spcBef>
              <a:buFont typeface="Arial" charset="0"/>
              <a:buChar char="–"/>
            </a:pPr>
            <a:r>
              <a:rPr lang="es-ES" sz="2200" b="0">
                <a:solidFill>
                  <a:schemeClr val="hlink"/>
                </a:solidFill>
                <a:latin typeface="Calibri" pitchFamily="34" charset="0"/>
              </a:rPr>
              <a:t>La distancia máxima desde la cual pueden recibirse ecos puede aumentarse, disminuyendo la PRF, para así tener un mayor lapso entre pulsos transmitidos. </a:t>
            </a:r>
          </a:p>
          <a:p>
            <a:pPr marL="742950" lvl="1" indent="-285750" algn="just" eaLnBrk="0" hangingPunct="0">
              <a:spcBef>
                <a:spcPct val="20000"/>
              </a:spcBef>
              <a:buFont typeface="Arial" charset="0"/>
              <a:buChar char="–"/>
            </a:pPr>
            <a:r>
              <a:rPr lang="es-ES" sz="2200" b="0">
                <a:solidFill>
                  <a:schemeClr val="hlink"/>
                </a:solidFill>
                <a:latin typeface="Calibri" pitchFamily="34" charset="0"/>
              </a:rPr>
              <a:t>La PRF debe permitir que una cantidad suficiente de pulsos golpee al blanco, y que un número suficiente de ellos regresen para detectar el blanco.</a:t>
            </a:r>
            <a:endParaRPr lang="es-CL" sz="2200" b="0">
              <a:solidFill>
                <a:schemeClr val="hlink"/>
              </a:solidFill>
              <a:latin typeface="Calibri" pitchFamily="34" charset="0"/>
            </a:endParaRPr>
          </a:p>
          <a:p>
            <a:pPr marL="342900" indent="-342900" algn="just" eaLnBrk="0" hangingPunct="0">
              <a:spcBef>
                <a:spcPct val="20000"/>
              </a:spcBef>
              <a:buFont typeface="Arial" charset="0"/>
              <a:buChar char="•"/>
            </a:pPr>
            <a:r>
              <a:rPr lang="es-ES" sz="2200" b="0">
                <a:solidFill>
                  <a:schemeClr val="tx1"/>
                </a:solidFill>
                <a:latin typeface="Calibri" pitchFamily="34" charset="0"/>
              </a:rPr>
              <a:t>Al girar la antena, el haz de energía incide sólo por un corto tiempo en el blanco. Durante este lapso deberán transmitirse un número tal de pulsos que permita recibir a su vez un número suficiente de ecos como para producir una indicación en la pantalla del radar. </a:t>
            </a:r>
            <a:endParaRPr lang="es-CL" sz="2200" b="0">
              <a:solidFill>
                <a:schemeClr val="tx1"/>
              </a:solidFill>
              <a:latin typeface="Calibri" pitchFamily="34" charset="0"/>
            </a:endParaRPr>
          </a:p>
          <a:p>
            <a:pPr marL="342900" indent="-342900" algn="just" eaLnBrk="0" hangingPunct="0">
              <a:spcBef>
                <a:spcPct val="20000"/>
              </a:spcBef>
              <a:buFont typeface="Arial" charset="0"/>
              <a:buChar char="•"/>
            </a:pPr>
            <a:endParaRPr lang="es-CL" sz="2200" b="0">
              <a:solidFill>
                <a:schemeClr val="tx1"/>
              </a:solidFill>
              <a:latin typeface="Calibri" pitchFamily="34" charset="0"/>
            </a:endParaRPr>
          </a:p>
        </p:txBody>
      </p:sp>
      <p:sp>
        <p:nvSpPr>
          <p:cNvPr id="4" name="3 Rectángulo"/>
          <p:cNvSpPr/>
          <p:nvPr/>
        </p:nvSpPr>
        <p:spPr>
          <a:xfrm>
            <a:off x="1331913" y="188913"/>
            <a:ext cx="6480175" cy="576262"/>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r>
              <a:rPr lang="es-CL" sz="2800" u="sng">
                <a:solidFill>
                  <a:srgbClr val="FFFF00"/>
                </a:solidFill>
                <a:cs typeface="Arial" charset="0"/>
              </a:rPr>
              <a:t>FRECUENCIA DE REPETICIÓN DE PULSO</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2 Marcador de contenido"/>
          <p:cNvSpPr>
            <a:spLocks/>
          </p:cNvSpPr>
          <p:nvPr/>
        </p:nvSpPr>
        <p:spPr bwMode="auto">
          <a:xfrm>
            <a:off x="685800" y="1989138"/>
            <a:ext cx="7772400" cy="2879725"/>
          </a:xfrm>
          <a:prstGeom prst="rect">
            <a:avLst/>
          </a:prstGeom>
          <a:noFill/>
          <a:ln w="9525">
            <a:solidFill>
              <a:schemeClr val="accent2"/>
            </a:solidFill>
            <a:miter lim="800000"/>
            <a:headEnd/>
            <a:tailEnd/>
          </a:ln>
        </p:spPr>
        <p:txBody>
          <a:bodyPr/>
          <a:lstStyle/>
          <a:p>
            <a:pPr marL="342900" indent="-342900" algn="just" eaLnBrk="0" hangingPunct="0">
              <a:spcBef>
                <a:spcPct val="20000"/>
              </a:spcBef>
              <a:buFont typeface="Arial" charset="0"/>
              <a:buChar char="•"/>
            </a:pPr>
            <a:r>
              <a:rPr lang="es-ES" sz="2400" b="0">
                <a:solidFill>
                  <a:schemeClr val="tx1"/>
                </a:solidFill>
                <a:latin typeface="Calibri" pitchFamily="34" charset="0"/>
              </a:rPr>
              <a:t>Es el  t</a:t>
            </a:r>
            <a:r>
              <a:rPr lang="es-ES" sz="2400">
                <a:solidFill>
                  <a:schemeClr val="tx1"/>
                </a:solidFill>
                <a:latin typeface="Calibri" pitchFamily="34" charset="0"/>
              </a:rPr>
              <a:t>iempo que dura la transmisión de un solo pulso </a:t>
            </a:r>
            <a:r>
              <a:rPr lang="es-ES" sz="2400" b="0">
                <a:solidFill>
                  <a:schemeClr val="tx1"/>
                </a:solidFill>
                <a:latin typeface="Calibri" pitchFamily="34" charset="0"/>
              </a:rPr>
              <a:t>de energía de radiofrecuencia. (Se mide en microsegundos).</a:t>
            </a:r>
          </a:p>
          <a:p>
            <a:pPr marL="342900" indent="-342900" algn="just" eaLnBrk="0" hangingPunct="0">
              <a:spcBef>
                <a:spcPct val="20000"/>
              </a:spcBef>
              <a:buFont typeface="Arial" charset="0"/>
              <a:buChar char="•"/>
            </a:pPr>
            <a:r>
              <a:rPr lang="es-ES" sz="2400" b="0">
                <a:solidFill>
                  <a:schemeClr val="tx1"/>
                </a:solidFill>
                <a:latin typeface="Calibri" pitchFamily="34" charset="0"/>
              </a:rPr>
              <a:t>La distancia mínima a la cual puede detectarse un blanco la fija básicamente la longitud del pulso. Si un blanco se encuentra tan cerca del transmisor que su eco regresa antes de que la transmisión termine, la recepción del eco estará confundida con el pulso transmitido. </a:t>
            </a:r>
            <a:endParaRPr lang="es-CL" sz="2400" b="0">
              <a:solidFill>
                <a:schemeClr val="tx1"/>
              </a:solidFill>
              <a:latin typeface="Calibri" pitchFamily="34" charset="0"/>
            </a:endParaRPr>
          </a:p>
          <a:p>
            <a:pPr marL="342900" indent="-342900" algn="just" eaLnBrk="0" hangingPunct="0">
              <a:spcBef>
                <a:spcPct val="20000"/>
              </a:spcBef>
              <a:buFont typeface="Arial" charset="0"/>
              <a:buChar char="•"/>
            </a:pPr>
            <a:endParaRPr lang="es-CL" sz="2400" b="0">
              <a:solidFill>
                <a:schemeClr val="tx1"/>
              </a:solidFill>
              <a:latin typeface="Calibri" pitchFamily="34" charset="0"/>
            </a:endParaRPr>
          </a:p>
        </p:txBody>
      </p:sp>
      <p:sp>
        <p:nvSpPr>
          <p:cNvPr id="4" name="3 Rectángulo"/>
          <p:cNvSpPr/>
          <p:nvPr/>
        </p:nvSpPr>
        <p:spPr>
          <a:xfrm>
            <a:off x="1331913" y="692150"/>
            <a:ext cx="6480175"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r>
              <a:rPr lang="es-CL" sz="2800" u="sng">
                <a:solidFill>
                  <a:srgbClr val="FFFF00"/>
                </a:solidFill>
              </a:rPr>
              <a:t>LARGO DE PULSO</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4 Marcador de contenido"/>
          <p:cNvSpPr>
            <a:spLocks/>
          </p:cNvSpPr>
          <p:nvPr/>
        </p:nvSpPr>
        <p:spPr bwMode="auto">
          <a:xfrm>
            <a:off x="685800" y="1844675"/>
            <a:ext cx="7772400" cy="4114800"/>
          </a:xfrm>
          <a:prstGeom prst="rect">
            <a:avLst/>
          </a:prstGeom>
          <a:noFill/>
          <a:ln w="9525">
            <a:solidFill>
              <a:schemeClr val="accent2"/>
            </a:solidFill>
            <a:miter lim="800000"/>
            <a:headEnd/>
            <a:tailEnd/>
          </a:ln>
        </p:spPr>
        <p:txBody>
          <a:bodyPr/>
          <a:lstStyle/>
          <a:p>
            <a:pPr marL="457200" indent="-457200" eaLnBrk="0" hangingPunct="0">
              <a:spcBef>
                <a:spcPct val="20000"/>
              </a:spcBef>
              <a:buFontTx/>
              <a:buAutoNum type="arabicPeriod"/>
            </a:pPr>
            <a:r>
              <a:rPr lang="es-MX" sz="2800" b="0">
                <a:solidFill>
                  <a:schemeClr val="tx1"/>
                </a:solidFill>
                <a:latin typeface="Calibri" pitchFamily="34" charset="0"/>
              </a:rPr>
              <a:t>Frecuencia.</a:t>
            </a:r>
          </a:p>
          <a:p>
            <a:pPr marL="457200" indent="-457200" eaLnBrk="0" hangingPunct="0">
              <a:spcBef>
                <a:spcPct val="20000"/>
              </a:spcBef>
              <a:buFontTx/>
              <a:buAutoNum type="arabicPeriod"/>
            </a:pPr>
            <a:r>
              <a:rPr lang="es-MX" sz="2800" b="0">
                <a:solidFill>
                  <a:schemeClr val="tx1"/>
                </a:solidFill>
                <a:latin typeface="Calibri" pitchFamily="34" charset="0"/>
              </a:rPr>
              <a:t>Energía Transmitida.</a:t>
            </a:r>
            <a:endParaRPr lang="es-ES" sz="2800" b="0">
              <a:solidFill>
                <a:schemeClr val="tx1"/>
              </a:solidFill>
              <a:latin typeface="Calibri" pitchFamily="34" charset="0"/>
            </a:endParaRPr>
          </a:p>
          <a:p>
            <a:pPr marL="457200" indent="-457200" eaLnBrk="0" hangingPunct="0">
              <a:spcBef>
                <a:spcPct val="20000"/>
              </a:spcBef>
              <a:buFontTx/>
              <a:buAutoNum type="arabicPeriod"/>
            </a:pPr>
            <a:r>
              <a:rPr lang="es-ES" sz="2800" b="0">
                <a:solidFill>
                  <a:schemeClr val="tx1"/>
                </a:solidFill>
                <a:latin typeface="Calibri" pitchFamily="34" charset="0"/>
              </a:rPr>
              <a:t>Largo del pulso.</a:t>
            </a:r>
          </a:p>
          <a:p>
            <a:pPr marL="457200" indent="-457200" eaLnBrk="0" hangingPunct="0">
              <a:spcBef>
                <a:spcPct val="20000"/>
              </a:spcBef>
              <a:buFontTx/>
              <a:buAutoNum type="arabicPeriod"/>
            </a:pPr>
            <a:r>
              <a:rPr lang="es-ES" sz="2800" b="0">
                <a:solidFill>
                  <a:schemeClr val="tx1"/>
                </a:solidFill>
                <a:latin typeface="Calibri" pitchFamily="34" charset="0"/>
              </a:rPr>
              <a:t>Frecuencia de repetición de pulso (PRF).</a:t>
            </a:r>
          </a:p>
          <a:p>
            <a:pPr marL="457200" indent="-457200" eaLnBrk="0" hangingPunct="0">
              <a:spcBef>
                <a:spcPct val="20000"/>
              </a:spcBef>
              <a:buFontTx/>
              <a:buAutoNum type="arabicPeriod"/>
            </a:pPr>
            <a:r>
              <a:rPr lang="es-ES" sz="2800" b="0">
                <a:solidFill>
                  <a:schemeClr val="tx1"/>
                </a:solidFill>
                <a:latin typeface="Calibri" pitchFamily="34" charset="0"/>
              </a:rPr>
              <a:t>Ancho del haz.</a:t>
            </a:r>
          </a:p>
          <a:p>
            <a:pPr marL="457200" indent="-457200" eaLnBrk="0" hangingPunct="0">
              <a:spcBef>
                <a:spcPct val="20000"/>
              </a:spcBef>
              <a:buFontTx/>
              <a:buAutoNum type="arabicPeriod"/>
            </a:pPr>
            <a:r>
              <a:rPr lang="es-ES" sz="2800" b="0">
                <a:solidFill>
                  <a:schemeClr val="tx1"/>
                </a:solidFill>
                <a:latin typeface="Calibri" pitchFamily="34" charset="0"/>
              </a:rPr>
              <a:t>Características del blanco.</a:t>
            </a:r>
          </a:p>
          <a:p>
            <a:pPr marL="457200" indent="-457200" eaLnBrk="0" hangingPunct="0">
              <a:spcBef>
                <a:spcPct val="20000"/>
              </a:spcBef>
              <a:buFontTx/>
              <a:buAutoNum type="arabicPeriod"/>
            </a:pPr>
            <a:r>
              <a:rPr lang="es-ES" sz="2800" b="0">
                <a:solidFill>
                  <a:schemeClr val="tx1"/>
                </a:solidFill>
                <a:latin typeface="Calibri" pitchFamily="34" charset="0"/>
              </a:rPr>
              <a:t>Sensibilidad del receptor.</a:t>
            </a:r>
            <a:endParaRPr lang="es-CL" sz="2800" b="0">
              <a:solidFill>
                <a:schemeClr val="tx1"/>
              </a:solidFill>
              <a:latin typeface="Calibri" pitchFamily="34" charset="0"/>
            </a:endParaRPr>
          </a:p>
          <a:p>
            <a:pPr marL="457200" indent="-457200" eaLnBrk="0" hangingPunct="0">
              <a:spcBef>
                <a:spcPct val="20000"/>
              </a:spcBef>
              <a:buFontTx/>
              <a:buAutoNum type="arabicPeriod"/>
            </a:pPr>
            <a:r>
              <a:rPr lang="es-ES" sz="2800" b="0">
                <a:solidFill>
                  <a:schemeClr val="tx1"/>
                </a:solidFill>
                <a:latin typeface="Calibri" pitchFamily="34" charset="0"/>
              </a:rPr>
              <a:t>Velocidad de rotación de la antena.</a:t>
            </a:r>
            <a:endParaRPr lang="es-CL" sz="2800" b="0">
              <a:solidFill>
                <a:schemeClr val="tx1"/>
              </a:solidFill>
              <a:latin typeface="Calibri" pitchFamily="34" charset="0"/>
            </a:endParaRPr>
          </a:p>
          <a:p>
            <a:pPr marL="457200" indent="-457200" eaLnBrk="0" hangingPunct="0">
              <a:spcBef>
                <a:spcPct val="20000"/>
              </a:spcBef>
              <a:buFontTx/>
              <a:buAutoNum type="arabicPeriod"/>
            </a:pPr>
            <a:endParaRPr lang="es-ES" sz="2800" b="0">
              <a:solidFill>
                <a:schemeClr val="tx1"/>
              </a:solidFill>
              <a:latin typeface="Calibri" pitchFamily="34" charset="0"/>
            </a:endParaRPr>
          </a:p>
          <a:p>
            <a:pPr marL="457200" indent="-457200" eaLnBrk="0" hangingPunct="0">
              <a:spcBef>
                <a:spcPct val="20000"/>
              </a:spcBef>
              <a:buFontTx/>
              <a:buAutoNum type="arabicPeriod"/>
            </a:pPr>
            <a:endParaRPr lang="es-CL" sz="2800" b="0">
              <a:solidFill>
                <a:schemeClr val="tx1"/>
              </a:solidFill>
              <a:latin typeface="Calibri" pitchFamily="34" charset="0"/>
            </a:endParaRPr>
          </a:p>
        </p:txBody>
      </p:sp>
      <p:sp>
        <p:nvSpPr>
          <p:cNvPr id="4" name="3 Rectángulo"/>
          <p:cNvSpPr/>
          <p:nvPr/>
        </p:nvSpPr>
        <p:spPr>
          <a:xfrm>
            <a:off x="1331913" y="692150"/>
            <a:ext cx="6480175" cy="576263"/>
          </a:xfrm>
          <a:prstGeom prst="rect">
            <a:avLst/>
          </a:prstGeom>
          <a:solidFill>
            <a:schemeClr val="tx2"/>
          </a:solidFill>
        </p:spPr>
        <p:style>
          <a:lnRef idx="1">
            <a:schemeClr val="accent6"/>
          </a:lnRef>
          <a:fillRef idx="2">
            <a:schemeClr val="accent6"/>
          </a:fillRef>
          <a:effectRef idx="1">
            <a:schemeClr val="accent6"/>
          </a:effectRef>
          <a:fontRef idx="minor">
            <a:schemeClr val="dk1"/>
          </a:fontRef>
        </p:style>
        <p:txBody>
          <a:bodyPr anchor="ctr"/>
          <a:lstStyle/>
          <a:p>
            <a:pPr algn="ctr"/>
            <a:r>
              <a:rPr lang="es-CL" sz="2800" u="sng">
                <a:solidFill>
                  <a:srgbClr val="FFFF00"/>
                </a:solidFill>
              </a:rPr>
              <a:t>FACTORES QUE AFECTAN EL ALCANCE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4" name="4 Marcador de número de diapositiva"/>
          <p:cNvSpPr txBox="1">
            <a:spLocks noGrp="1"/>
          </p:cNvSpPr>
          <p:nvPr/>
        </p:nvSpPr>
        <p:spPr bwMode="auto">
          <a:xfrm>
            <a:off x="7162800" y="6324600"/>
            <a:ext cx="1905000" cy="457200"/>
          </a:xfrm>
          <a:prstGeom prst="rect">
            <a:avLst/>
          </a:prstGeom>
          <a:noFill/>
          <a:ln w="9525">
            <a:noFill/>
            <a:miter lim="800000"/>
            <a:headEnd/>
            <a:tailEnd/>
          </a:ln>
        </p:spPr>
        <p:txBody>
          <a:bodyPr/>
          <a:lstStyle/>
          <a:p>
            <a:pPr algn="r"/>
            <a:fld id="{74268559-07D5-46B9-993E-451CC89B5BCF}" type="slidenum">
              <a:rPr lang="es-ES" sz="1200">
                <a:solidFill>
                  <a:schemeClr val="tx1"/>
                </a:solidFill>
              </a:rPr>
              <a:pPr algn="r"/>
              <a:t>17</a:t>
            </a:fld>
            <a:endParaRPr lang="es-ES" sz="1200">
              <a:solidFill>
                <a:schemeClr val="tx1"/>
              </a:solidFill>
            </a:endParaRPr>
          </a:p>
        </p:txBody>
      </p:sp>
      <p:grpSp>
        <p:nvGrpSpPr>
          <p:cNvPr id="66565" name="Group 28"/>
          <p:cNvGrpSpPr>
            <a:grpSpLocks/>
          </p:cNvGrpSpPr>
          <p:nvPr/>
        </p:nvGrpSpPr>
        <p:grpSpPr bwMode="auto">
          <a:xfrm>
            <a:off x="3500438" y="928688"/>
            <a:ext cx="1000125" cy="5100637"/>
            <a:chOff x="2880" y="346"/>
            <a:chExt cx="454" cy="3648"/>
          </a:xfrm>
        </p:grpSpPr>
        <p:sp>
          <p:nvSpPr>
            <p:cNvPr id="66566" name="Line 29"/>
            <p:cNvSpPr>
              <a:spLocks noChangeShapeType="1"/>
            </p:cNvSpPr>
            <p:nvPr/>
          </p:nvSpPr>
          <p:spPr bwMode="auto">
            <a:xfrm>
              <a:off x="3107" y="346"/>
              <a:ext cx="0" cy="3628"/>
            </a:xfrm>
            <a:prstGeom prst="line">
              <a:avLst/>
            </a:prstGeom>
            <a:noFill/>
            <a:ln w="9525">
              <a:solidFill>
                <a:srgbClr val="000000"/>
              </a:solidFill>
              <a:round/>
              <a:headEnd/>
              <a:tailEnd/>
            </a:ln>
          </p:spPr>
          <p:txBody>
            <a:bodyPr/>
            <a:lstStyle/>
            <a:p>
              <a:endParaRPr lang="es-CL"/>
            </a:p>
          </p:txBody>
        </p:sp>
        <p:sp>
          <p:nvSpPr>
            <p:cNvPr id="66567" name="Freeform 30"/>
            <p:cNvSpPr>
              <a:spLocks/>
            </p:cNvSpPr>
            <p:nvPr/>
          </p:nvSpPr>
          <p:spPr bwMode="auto">
            <a:xfrm>
              <a:off x="2880" y="346"/>
              <a:ext cx="454" cy="3628"/>
            </a:xfrm>
            <a:custGeom>
              <a:avLst/>
              <a:gdLst>
                <a:gd name="T0" fmla="*/ 227 w 454"/>
                <a:gd name="T1" fmla="*/ 3628 h 3628"/>
                <a:gd name="T2" fmla="*/ 454 w 454"/>
                <a:gd name="T3" fmla="*/ 3628 h 3628"/>
                <a:gd name="T4" fmla="*/ 454 w 454"/>
                <a:gd name="T5" fmla="*/ 317 h 3628"/>
                <a:gd name="T6" fmla="*/ 227 w 454"/>
                <a:gd name="T7" fmla="*/ 0 h 3628"/>
                <a:gd name="T8" fmla="*/ 0 w 454"/>
                <a:gd name="T9" fmla="*/ 317 h 3628"/>
                <a:gd name="T10" fmla="*/ 0 w 454"/>
                <a:gd name="T11" fmla="*/ 3628 h 3628"/>
                <a:gd name="T12" fmla="*/ 454 w 454"/>
                <a:gd name="T13" fmla="*/ 3628 h 3628"/>
                <a:gd name="T14" fmla="*/ 0 60000 65536"/>
                <a:gd name="T15" fmla="*/ 0 60000 65536"/>
                <a:gd name="T16" fmla="*/ 0 60000 65536"/>
                <a:gd name="T17" fmla="*/ 0 60000 65536"/>
                <a:gd name="T18" fmla="*/ 0 60000 65536"/>
                <a:gd name="T19" fmla="*/ 0 60000 65536"/>
                <a:gd name="T20" fmla="*/ 0 60000 65536"/>
                <a:gd name="T21" fmla="*/ 0 w 454"/>
                <a:gd name="T22" fmla="*/ 0 h 3628"/>
                <a:gd name="T23" fmla="*/ 454 w 454"/>
                <a:gd name="T24" fmla="*/ 3628 h 36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4" h="3628">
                  <a:moveTo>
                    <a:pt x="227" y="3628"/>
                  </a:moveTo>
                  <a:lnTo>
                    <a:pt x="454" y="3628"/>
                  </a:lnTo>
                  <a:lnTo>
                    <a:pt x="454" y="317"/>
                  </a:lnTo>
                  <a:lnTo>
                    <a:pt x="227" y="0"/>
                  </a:lnTo>
                  <a:lnTo>
                    <a:pt x="0" y="317"/>
                  </a:lnTo>
                  <a:lnTo>
                    <a:pt x="0" y="3628"/>
                  </a:lnTo>
                  <a:lnTo>
                    <a:pt x="454" y="3628"/>
                  </a:lnTo>
                </a:path>
              </a:pathLst>
            </a:custGeom>
            <a:noFill/>
            <a:ln w="9525">
              <a:solidFill>
                <a:srgbClr val="000000"/>
              </a:solidFill>
              <a:round/>
              <a:headEnd/>
              <a:tailEnd/>
            </a:ln>
          </p:spPr>
          <p:txBody>
            <a:bodyPr/>
            <a:lstStyle/>
            <a:p>
              <a:endParaRPr lang="es-CL" sz="1600" b="0">
                <a:solidFill>
                  <a:schemeClr val="tx1"/>
                </a:solidFill>
              </a:endParaRPr>
            </a:p>
          </p:txBody>
        </p:sp>
        <p:sp>
          <p:nvSpPr>
            <p:cNvPr id="66568" name="Rectangle 31"/>
            <p:cNvSpPr>
              <a:spLocks noChangeArrowheads="1"/>
            </p:cNvSpPr>
            <p:nvPr/>
          </p:nvSpPr>
          <p:spPr bwMode="auto">
            <a:xfrm>
              <a:off x="2925" y="3521"/>
              <a:ext cx="363" cy="408"/>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6569" name="Rectangle 32"/>
            <p:cNvSpPr>
              <a:spLocks noChangeArrowheads="1"/>
            </p:cNvSpPr>
            <p:nvPr/>
          </p:nvSpPr>
          <p:spPr bwMode="auto">
            <a:xfrm>
              <a:off x="2952" y="3714"/>
              <a:ext cx="309" cy="218"/>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6570" name="Rectangle 33"/>
            <p:cNvSpPr>
              <a:spLocks noChangeArrowheads="1"/>
            </p:cNvSpPr>
            <p:nvPr/>
          </p:nvSpPr>
          <p:spPr bwMode="auto">
            <a:xfrm>
              <a:off x="2952" y="3566"/>
              <a:ext cx="309" cy="366"/>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6571" name="Oval 34"/>
            <p:cNvSpPr>
              <a:spLocks noChangeArrowheads="1"/>
            </p:cNvSpPr>
            <p:nvPr/>
          </p:nvSpPr>
          <p:spPr bwMode="auto">
            <a:xfrm>
              <a:off x="3085" y="3819"/>
              <a:ext cx="46" cy="92"/>
            </a:xfrm>
            <a:prstGeom prst="ellipse">
              <a:avLst/>
            </a:prstGeom>
            <a:solidFill>
              <a:srgbClr val="000000"/>
            </a:solidFill>
            <a:ln w="9525">
              <a:solidFill>
                <a:srgbClr val="000000"/>
              </a:solidFill>
              <a:round/>
              <a:headEnd/>
              <a:tailEnd/>
            </a:ln>
          </p:spPr>
          <p:txBody>
            <a:bodyPr anchor="ctr"/>
            <a:lstStyle/>
            <a:p>
              <a:endParaRPr lang="es-CL" sz="1600" b="0">
                <a:solidFill>
                  <a:schemeClr val="tx1"/>
                </a:solidFill>
              </a:endParaRPr>
            </a:p>
          </p:txBody>
        </p:sp>
        <p:grpSp>
          <p:nvGrpSpPr>
            <p:cNvPr id="66572" name="Group 35"/>
            <p:cNvGrpSpPr>
              <a:grpSpLocks/>
            </p:cNvGrpSpPr>
            <p:nvPr/>
          </p:nvGrpSpPr>
          <p:grpSpPr bwMode="auto">
            <a:xfrm>
              <a:off x="2925" y="3204"/>
              <a:ext cx="363" cy="272"/>
              <a:chOff x="2925" y="3340"/>
              <a:chExt cx="363" cy="272"/>
            </a:xfrm>
          </p:grpSpPr>
          <p:sp>
            <p:nvSpPr>
              <p:cNvPr id="66573" name="Rectangle 36"/>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574" name="Line 37"/>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575" name="Line 38"/>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576" name="Line 39"/>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577" name="Line 40"/>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578" name="Line 41"/>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579" name="Group 42"/>
            <p:cNvGrpSpPr>
              <a:grpSpLocks/>
            </p:cNvGrpSpPr>
            <p:nvPr/>
          </p:nvGrpSpPr>
          <p:grpSpPr bwMode="auto">
            <a:xfrm>
              <a:off x="2925" y="2931"/>
              <a:ext cx="363" cy="272"/>
              <a:chOff x="2925" y="3340"/>
              <a:chExt cx="363" cy="272"/>
            </a:xfrm>
          </p:grpSpPr>
          <p:sp>
            <p:nvSpPr>
              <p:cNvPr id="66580" name="Rectangle 43"/>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581" name="Line 44"/>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582" name="Line 45"/>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583" name="Line 46"/>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584" name="Line 47"/>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585" name="Line 48"/>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586" name="Group 49"/>
            <p:cNvGrpSpPr>
              <a:grpSpLocks/>
            </p:cNvGrpSpPr>
            <p:nvPr/>
          </p:nvGrpSpPr>
          <p:grpSpPr bwMode="auto">
            <a:xfrm>
              <a:off x="2925" y="2568"/>
              <a:ext cx="363" cy="272"/>
              <a:chOff x="2925" y="3340"/>
              <a:chExt cx="363" cy="272"/>
            </a:xfrm>
          </p:grpSpPr>
          <p:sp>
            <p:nvSpPr>
              <p:cNvPr id="66587" name="Rectangle 50"/>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588" name="Line 51"/>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589" name="Line 52"/>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590" name="Line 53"/>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591" name="Line 54"/>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592" name="Line 55"/>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593" name="Group 56"/>
            <p:cNvGrpSpPr>
              <a:grpSpLocks/>
            </p:cNvGrpSpPr>
            <p:nvPr/>
          </p:nvGrpSpPr>
          <p:grpSpPr bwMode="auto">
            <a:xfrm>
              <a:off x="2925" y="2296"/>
              <a:ext cx="363" cy="272"/>
              <a:chOff x="2925" y="3340"/>
              <a:chExt cx="363" cy="272"/>
            </a:xfrm>
          </p:grpSpPr>
          <p:sp>
            <p:nvSpPr>
              <p:cNvPr id="66594" name="Rectangle 57"/>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595" name="Line 58"/>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596" name="Line 59"/>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597" name="Line 60"/>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598" name="Line 61"/>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599" name="Line 62"/>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600" name="Group 63"/>
            <p:cNvGrpSpPr>
              <a:grpSpLocks/>
            </p:cNvGrpSpPr>
            <p:nvPr/>
          </p:nvGrpSpPr>
          <p:grpSpPr bwMode="auto">
            <a:xfrm>
              <a:off x="2925" y="1933"/>
              <a:ext cx="363" cy="272"/>
              <a:chOff x="2925" y="3340"/>
              <a:chExt cx="363" cy="272"/>
            </a:xfrm>
          </p:grpSpPr>
          <p:sp>
            <p:nvSpPr>
              <p:cNvPr id="66601" name="Rectangle 64"/>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602" name="Line 65"/>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603" name="Line 66"/>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604" name="Line 67"/>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605" name="Line 68"/>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606" name="Line 69"/>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607" name="Group 70"/>
            <p:cNvGrpSpPr>
              <a:grpSpLocks/>
            </p:cNvGrpSpPr>
            <p:nvPr/>
          </p:nvGrpSpPr>
          <p:grpSpPr bwMode="auto">
            <a:xfrm>
              <a:off x="2925" y="1661"/>
              <a:ext cx="363" cy="272"/>
              <a:chOff x="2925" y="3340"/>
              <a:chExt cx="363" cy="272"/>
            </a:xfrm>
          </p:grpSpPr>
          <p:sp>
            <p:nvSpPr>
              <p:cNvPr id="66608" name="Rectangle 71"/>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609" name="Line 72"/>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610" name="Line 73"/>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611" name="Line 74"/>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612" name="Line 75"/>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613" name="Line 76"/>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614" name="Group 77"/>
            <p:cNvGrpSpPr>
              <a:grpSpLocks/>
            </p:cNvGrpSpPr>
            <p:nvPr/>
          </p:nvGrpSpPr>
          <p:grpSpPr bwMode="auto">
            <a:xfrm>
              <a:off x="2925" y="1298"/>
              <a:ext cx="363" cy="272"/>
              <a:chOff x="2925" y="3340"/>
              <a:chExt cx="363" cy="272"/>
            </a:xfrm>
          </p:grpSpPr>
          <p:sp>
            <p:nvSpPr>
              <p:cNvPr id="66615" name="Rectangle 78"/>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616" name="Line 79"/>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617" name="Line 80"/>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618" name="Line 81"/>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619" name="Line 82"/>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620" name="Line 83"/>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621" name="Group 84"/>
            <p:cNvGrpSpPr>
              <a:grpSpLocks/>
            </p:cNvGrpSpPr>
            <p:nvPr/>
          </p:nvGrpSpPr>
          <p:grpSpPr bwMode="auto">
            <a:xfrm>
              <a:off x="2925" y="1026"/>
              <a:ext cx="363" cy="272"/>
              <a:chOff x="2925" y="3340"/>
              <a:chExt cx="363" cy="272"/>
            </a:xfrm>
          </p:grpSpPr>
          <p:sp>
            <p:nvSpPr>
              <p:cNvPr id="66622" name="Rectangle 85"/>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623" name="Line 86"/>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624" name="Line 87"/>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625" name="Line 88"/>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626" name="Line 89"/>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627" name="Line 90"/>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6628" name="Group 91"/>
            <p:cNvGrpSpPr>
              <a:grpSpLocks/>
            </p:cNvGrpSpPr>
            <p:nvPr/>
          </p:nvGrpSpPr>
          <p:grpSpPr bwMode="auto">
            <a:xfrm>
              <a:off x="2925" y="663"/>
              <a:ext cx="363" cy="272"/>
              <a:chOff x="2925" y="3340"/>
              <a:chExt cx="363" cy="272"/>
            </a:xfrm>
          </p:grpSpPr>
          <p:sp>
            <p:nvSpPr>
              <p:cNvPr id="66629" name="Rectangle 92"/>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630" name="Line 93"/>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6631" name="Line 94"/>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6632" name="Line 95"/>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6633" name="Line 96"/>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6634" name="Line 97"/>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sp>
          <p:nvSpPr>
            <p:cNvPr id="66635" name="Rectangle 98"/>
            <p:cNvSpPr>
              <a:spLocks noChangeArrowheads="1"/>
            </p:cNvSpPr>
            <p:nvPr/>
          </p:nvSpPr>
          <p:spPr bwMode="auto">
            <a:xfrm>
              <a:off x="2971" y="3566"/>
              <a:ext cx="272" cy="227"/>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6636" name="Rectangle 99"/>
            <p:cNvSpPr>
              <a:spLocks noChangeArrowheads="1"/>
            </p:cNvSpPr>
            <p:nvPr/>
          </p:nvSpPr>
          <p:spPr bwMode="auto">
            <a:xfrm>
              <a:off x="2995" y="3606"/>
              <a:ext cx="227" cy="181"/>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6637" name="Line 100"/>
            <p:cNvSpPr>
              <a:spLocks noChangeShapeType="1"/>
            </p:cNvSpPr>
            <p:nvPr/>
          </p:nvSpPr>
          <p:spPr bwMode="auto">
            <a:xfrm>
              <a:off x="3016" y="3715"/>
              <a:ext cx="182" cy="0"/>
            </a:xfrm>
            <a:prstGeom prst="line">
              <a:avLst/>
            </a:prstGeom>
            <a:noFill/>
            <a:ln w="9525">
              <a:solidFill>
                <a:srgbClr val="000000"/>
              </a:solidFill>
              <a:round/>
              <a:headEnd/>
              <a:tailEnd/>
            </a:ln>
          </p:spPr>
          <p:txBody>
            <a:bodyPr/>
            <a:lstStyle/>
            <a:p>
              <a:endParaRPr lang="es-CL"/>
            </a:p>
          </p:txBody>
        </p:sp>
        <p:sp>
          <p:nvSpPr>
            <p:cNvPr id="66638" name="Line 101"/>
            <p:cNvSpPr>
              <a:spLocks noChangeShapeType="1"/>
            </p:cNvSpPr>
            <p:nvPr/>
          </p:nvSpPr>
          <p:spPr bwMode="auto">
            <a:xfrm>
              <a:off x="3016" y="3727"/>
              <a:ext cx="182" cy="0"/>
            </a:xfrm>
            <a:prstGeom prst="line">
              <a:avLst/>
            </a:prstGeom>
            <a:noFill/>
            <a:ln w="9525">
              <a:solidFill>
                <a:srgbClr val="000000"/>
              </a:solidFill>
              <a:round/>
              <a:headEnd/>
              <a:tailEnd/>
            </a:ln>
          </p:spPr>
          <p:txBody>
            <a:bodyPr/>
            <a:lstStyle/>
            <a:p>
              <a:endParaRPr lang="es-CL"/>
            </a:p>
          </p:txBody>
        </p:sp>
        <p:sp>
          <p:nvSpPr>
            <p:cNvPr id="66639" name="Line 102"/>
            <p:cNvSpPr>
              <a:spLocks noChangeShapeType="1"/>
            </p:cNvSpPr>
            <p:nvPr/>
          </p:nvSpPr>
          <p:spPr bwMode="auto">
            <a:xfrm>
              <a:off x="3107" y="3697"/>
              <a:ext cx="0" cy="45"/>
            </a:xfrm>
            <a:prstGeom prst="line">
              <a:avLst/>
            </a:prstGeom>
            <a:noFill/>
            <a:ln w="9525">
              <a:solidFill>
                <a:srgbClr val="000000"/>
              </a:solidFill>
              <a:round/>
              <a:headEnd/>
              <a:tailEnd/>
            </a:ln>
          </p:spPr>
          <p:txBody>
            <a:bodyPr/>
            <a:lstStyle/>
            <a:p>
              <a:endParaRPr lang="es-CL"/>
            </a:p>
          </p:txBody>
        </p:sp>
        <p:sp>
          <p:nvSpPr>
            <p:cNvPr id="66640" name="Rectangle 103"/>
            <p:cNvSpPr>
              <a:spLocks noChangeArrowheads="1"/>
            </p:cNvSpPr>
            <p:nvPr/>
          </p:nvSpPr>
          <p:spPr bwMode="auto">
            <a:xfrm>
              <a:off x="3016" y="3748"/>
              <a:ext cx="182" cy="45"/>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6641" name="Rectangle 104"/>
            <p:cNvSpPr>
              <a:spLocks noChangeArrowheads="1"/>
            </p:cNvSpPr>
            <p:nvPr/>
          </p:nvSpPr>
          <p:spPr bwMode="auto">
            <a:xfrm>
              <a:off x="3061" y="594"/>
              <a:ext cx="91" cy="45"/>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6642" name="Line 105"/>
            <p:cNvSpPr>
              <a:spLocks noChangeShapeType="1"/>
            </p:cNvSpPr>
            <p:nvPr/>
          </p:nvSpPr>
          <p:spPr bwMode="auto">
            <a:xfrm>
              <a:off x="2969" y="3984"/>
              <a:ext cx="272" cy="0"/>
            </a:xfrm>
            <a:prstGeom prst="line">
              <a:avLst/>
            </a:prstGeom>
            <a:noFill/>
            <a:ln w="9525">
              <a:solidFill>
                <a:srgbClr val="000000"/>
              </a:solidFill>
              <a:round/>
              <a:headEnd/>
              <a:tailEnd/>
            </a:ln>
          </p:spPr>
          <p:txBody>
            <a:bodyPr/>
            <a:lstStyle/>
            <a:p>
              <a:endParaRPr lang="es-CL"/>
            </a:p>
          </p:txBody>
        </p:sp>
        <p:sp>
          <p:nvSpPr>
            <p:cNvPr id="66643" name="Line 106"/>
            <p:cNvSpPr>
              <a:spLocks noChangeShapeType="1"/>
            </p:cNvSpPr>
            <p:nvPr/>
          </p:nvSpPr>
          <p:spPr bwMode="auto">
            <a:xfrm>
              <a:off x="2969" y="3994"/>
              <a:ext cx="272" cy="0"/>
            </a:xfrm>
            <a:prstGeom prst="line">
              <a:avLst/>
            </a:prstGeom>
            <a:noFill/>
            <a:ln w="9525">
              <a:solidFill>
                <a:srgbClr val="000000"/>
              </a:solidFill>
              <a:round/>
              <a:headEnd/>
              <a:tailEnd/>
            </a:ln>
          </p:spPr>
          <p:txBody>
            <a:bodyPr/>
            <a:lstStyle/>
            <a:p>
              <a:endParaRPr lang="es-CL"/>
            </a:p>
          </p:txBody>
        </p:sp>
        <p:sp>
          <p:nvSpPr>
            <p:cNvPr id="66644" name="Oval 107"/>
            <p:cNvSpPr>
              <a:spLocks noChangeArrowheads="1"/>
            </p:cNvSpPr>
            <p:nvPr/>
          </p:nvSpPr>
          <p:spPr bwMode="auto">
            <a:xfrm rot="-5400000">
              <a:off x="2996" y="3925"/>
              <a:ext cx="46" cy="92"/>
            </a:xfrm>
            <a:prstGeom prst="ellipse">
              <a:avLst/>
            </a:prstGeom>
            <a:solidFill>
              <a:srgbClr val="FF3300"/>
            </a:solidFill>
            <a:ln w="6350" algn="ctr">
              <a:solidFill>
                <a:srgbClr val="000000"/>
              </a:solidFill>
              <a:round/>
              <a:headEnd/>
              <a:tailEnd/>
            </a:ln>
          </p:spPr>
          <p:txBody>
            <a:bodyPr anchor="ctr"/>
            <a:lstStyle/>
            <a:p>
              <a:endParaRPr lang="es-CL" sz="1600" b="0">
                <a:solidFill>
                  <a:schemeClr val="tx1"/>
                </a:solidFill>
              </a:endParaRPr>
            </a:p>
          </p:txBody>
        </p:sp>
        <p:sp>
          <p:nvSpPr>
            <p:cNvPr id="66645" name="Oval 108"/>
            <p:cNvSpPr>
              <a:spLocks noChangeArrowheads="1"/>
            </p:cNvSpPr>
            <p:nvPr/>
          </p:nvSpPr>
          <p:spPr bwMode="auto">
            <a:xfrm rot="-5400000">
              <a:off x="3167" y="3925"/>
              <a:ext cx="46" cy="92"/>
            </a:xfrm>
            <a:prstGeom prst="ellipse">
              <a:avLst/>
            </a:prstGeom>
            <a:solidFill>
              <a:srgbClr val="FF3300"/>
            </a:solidFill>
            <a:ln w="6350" algn="ctr">
              <a:solidFill>
                <a:srgbClr val="000000"/>
              </a:solidFill>
              <a:round/>
              <a:headEnd/>
              <a:tailEnd/>
            </a:ln>
          </p:spPr>
          <p:txBody>
            <a:bodyPr anchor="ctr"/>
            <a:lstStyle/>
            <a:p>
              <a:endParaRPr lang="es-CL" sz="1600" b="0">
                <a:solidFill>
                  <a:schemeClr val="tx1"/>
                </a:solidFill>
              </a:endParaRPr>
            </a:p>
          </p:txBody>
        </p:sp>
        <p:sp>
          <p:nvSpPr>
            <p:cNvPr id="66646" name="Rectangle 109"/>
            <p:cNvSpPr>
              <a:spLocks noChangeArrowheads="1"/>
            </p:cNvSpPr>
            <p:nvPr/>
          </p:nvSpPr>
          <p:spPr bwMode="auto">
            <a:xfrm>
              <a:off x="3016" y="3596"/>
              <a:ext cx="182" cy="45"/>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grpSp>
      <p:sp>
        <p:nvSpPr>
          <p:cNvPr id="66647" name="Oval 111"/>
          <p:cNvSpPr>
            <a:spLocks noChangeArrowheads="1"/>
          </p:cNvSpPr>
          <p:nvPr/>
        </p:nvSpPr>
        <p:spPr bwMode="auto">
          <a:xfrm>
            <a:off x="1428750" y="3643313"/>
            <a:ext cx="342900" cy="342900"/>
          </a:xfrm>
          <a:prstGeom prst="ellipse">
            <a:avLst/>
          </a:prstGeom>
          <a:solidFill>
            <a:srgbClr val="FFFFFF"/>
          </a:solidFill>
          <a:ln w="9525">
            <a:solidFill>
              <a:srgbClr val="000000"/>
            </a:solidFill>
            <a:round/>
            <a:headEnd/>
            <a:tailEnd/>
          </a:ln>
        </p:spPr>
        <p:txBody>
          <a:bodyPr/>
          <a:lstStyle/>
          <a:p>
            <a:pPr>
              <a:spcAft>
                <a:spcPts val="1000"/>
              </a:spcAft>
            </a:pPr>
            <a:r>
              <a:rPr lang="es-CL" sz="1100" b="0">
                <a:solidFill>
                  <a:schemeClr val="tx1"/>
                </a:solidFill>
                <a:latin typeface="Calibri" pitchFamily="34" charset="0"/>
              </a:rPr>
              <a:t>1</a:t>
            </a:r>
            <a:endParaRPr lang="es-CL" sz="1600" b="0">
              <a:solidFill>
                <a:schemeClr val="tx1"/>
              </a:solidFill>
            </a:endParaRPr>
          </a:p>
        </p:txBody>
      </p:sp>
      <p:sp>
        <p:nvSpPr>
          <p:cNvPr id="66648" name="Oval 112"/>
          <p:cNvSpPr>
            <a:spLocks noChangeArrowheads="1"/>
          </p:cNvSpPr>
          <p:nvPr/>
        </p:nvSpPr>
        <p:spPr bwMode="auto">
          <a:xfrm>
            <a:off x="3786188" y="6072188"/>
            <a:ext cx="342900" cy="342900"/>
          </a:xfrm>
          <a:prstGeom prst="ellipse">
            <a:avLst/>
          </a:prstGeom>
          <a:solidFill>
            <a:srgbClr val="FFFFFF"/>
          </a:solidFill>
          <a:ln w="9525">
            <a:solidFill>
              <a:srgbClr val="000000"/>
            </a:solidFill>
            <a:round/>
            <a:headEnd/>
            <a:tailEnd/>
          </a:ln>
        </p:spPr>
        <p:txBody>
          <a:bodyPr/>
          <a:lstStyle/>
          <a:p>
            <a:pPr>
              <a:spcAft>
                <a:spcPts val="1000"/>
              </a:spcAft>
            </a:pPr>
            <a:r>
              <a:rPr lang="es-CL" sz="1100" b="0">
                <a:solidFill>
                  <a:schemeClr val="tx1"/>
                </a:solidFill>
                <a:latin typeface="Calibri" pitchFamily="34" charset="0"/>
              </a:rPr>
              <a:t>2</a:t>
            </a:r>
            <a:endParaRPr lang="es-CL" sz="1600" b="0">
              <a:solidFill>
                <a:schemeClr val="tx1"/>
              </a:solidFill>
            </a:endParaRPr>
          </a:p>
        </p:txBody>
      </p:sp>
      <p:cxnSp>
        <p:nvCxnSpPr>
          <p:cNvPr id="120" name="119 Conector recto de flecha"/>
          <p:cNvCxnSpPr>
            <a:stCxn id="66672" idx="7"/>
          </p:cNvCxnSpPr>
          <p:nvPr/>
        </p:nvCxnSpPr>
        <p:spPr>
          <a:xfrm rot="5400000" flipH="1" flipV="1">
            <a:off x="3375026" y="2400300"/>
            <a:ext cx="25400" cy="2797175"/>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grpSp>
        <p:nvGrpSpPr>
          <p:cNvPr id="12" name="158 Grupo"/>
          <p:cNvGrpSpPr>
            <a:grpSpLocks/>
          </p:cNvGrpSpPr>
          <p:nvPr/>
        </p:nvGrpSpPr>
        <p:grpSpPr bwMode="auto">
          <a:xfrm>
            <a:off x="2555875" y="2349500"/>
            <a:ext cx="6192838" cy="1454150"/>
            <a:chOff x="1989053" y="2357430"/>
            <a:chExt cx="7647902" cy="1453568"/>
          </a:xfrm>
        </p:grpSpPr>
        <p:cxnSp>
          <p:nvCxnSpPr>
            <p:cNvPr id="124" name="123 Conector recto"/>
            <p:cNvCxnSpPr>
              <a:stCxn id="66672" idx="7"/>
            </p:cNvCxnSpPr>
            <p:nvPr/>
          </p:nvCxnSpPr>
          <p:spPr>
            <a:xfrm rot="5400000" flipH="1" flipV="1">
              <a:off x="1268151" y="3078332"/>
              <a:ext cx="1453568" cy="11763"/>
            </a:xfrm>
            <a:prstGeom prst="line">
              <a:avLst/>
            </a:prstGeom>
          </p:spPr>
          <p:style>
            <a:lnRef idx="3">
              <a:schemeClr val="accent2"/>
            </a:lnRef>
            <a:fillRef idx="0">
              <a:schemeClr val="accent2"/>
            </a:fillRef>
            <a:effectRef idx="2">
              <a:schemeClr val="accent2"/>
            </a:effectRef>
            <a:fontRef idx="minor">
              <a:schemeClr val="tx1"/>
            </a:fontRef>
          </p:style>
        </p:cxnSp>
        <p:cxnSp>
          <p:nvCxnSpPr>
            <p:cNvPr id="127" name="126 Conector recto"/>
            <p:cNvCxnSpPr/>
            <p:nvPr/>
          </p:nvCxnSpPr>
          <p:spPr>
            <a:xfrm>
              <a:off x="2000816" y="2357430"/>
              <a:ext cx="2856446" cy="1587"/>
            </a:xfrm>
            <a:prstGeom prst="line">
              <a:avLst/>
            </a:prstGeom>
          </p:spPr>
          <p:style>
            <a:lnRef idx="3">
              <a:schemeClr val="accent2"/>
            </a:lnRef>
            <a:fillRef idx="0">
              <a:schemeClr val="accent2"/>
            </a:fillRef>
            <a:effectRef idx="2">
              <a:schemeClr val="accent2"/>
            </a:effectRef>
            <a:fontRef idx="minor">
              <a:schemeClr val="tx1"/>
            </a:fontRef>
          </p:style>
        </p:cxnSp>
        <p:cxnSp>
          <p:nvCxnSpPr>
            <p:cNvPr id="143" name="142 Conector recto"/>
            <p:cNvCxnSpPr/>
            <p:nvPr/>
          </p:nvCxnSpPr>
          <p:spPr>
            <a:xfrm rot="5400000">
              <a:off x="4144947" y="3071332"/>
              <a:ext cx="1426591" cy="196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5" name="144 Conector recto"/>
            <p:cNvCxnSpPr/>
            <p:nvPr/>
          </p:nvCxnSpPr>
          <p:spPr>
            <a:xfrm>
              <a:off x="4851380" y="3785608"/>
              <a:ext cx="4785575" cy="1587"/>
            </a:xfrm>
            <a:prstGeom prst="line">
              <a:avLst/>
            </a:prstGeom>
          </p:spPr>
          <p:style>
            <a:lnRef idx="3">
              <a:schemeClr val="accent2"/>
            </a:lnRef>
            <a:fillRef idx="0">
              <a:schemeClr val="accent2"/>
            </a:fillRef>
            <a:effectRef idx="2">
              <a:schemeClr val="accent2"/>
            </a:effectRef>
            <a:fontRef idx="minor">
              <a:schemeClr val="tx1"/>
            </a:fontRef>
          </p:style>
        </p:cxnSp>
        <p:sp>
          <p:nvSpPr>
            <p:cNvPr id="148" name="Text Box 9"/>
            <p:cNvSpPr txBox="1">
              <a:spLocks noChangeArrowheads="1"/>
            </p:cNvSpPr>
            <p:nvPr/>
          </p:nvSpPr>
          <p:spPr bwMode="auto">
            <a:xfrm>
              <a:off x="2643174" y="2667677"/>
              <a:ext cx="1616530" cy="404133"/>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spcAft>
                  <a:spcPts val="1000"/>
                </a:spcAft>
                <a:defRPr/>
              </a:pPr>
              <a:r>
                <a:rPr lang="es-CL"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Largo de Pulso</a:t>
              </a:r>
              <a:endParaRPr lang="es-CL" sz="2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cxnSp>
          <p:nvCxnSpPr>
            <p:cNvPr id="150" name="149 Conector recto de flecha"/>
            <p:cNvCxnSpPr>
              <a:stCxn id="148" idx="1"/>
            </p:cNvCxnSpPr>
            <p:nvPr/>
          </p:nvCxnSpPr>
          <p:spPr>
            <a:xfrm rot="10800000">
              <a:off x="2000816" y="2858879"/>
              <a:ext cx="643043" cy="1110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2" name="151 Conector recto de flecha"/>
            <p:cNvCxnSpPr>
              <a:stCxn id="148" idx="3"/>
            </p:cNvCxnSpPr>
            <p:nvPr/>
          </p:nvCxnSpPr>
          <p:spPr>
            <a:xfrm flipV="1">
              <a:off x="4259309" y="2858879"/>
              <a:ext cx="597952" cy="1110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grpSp>
        <p:nvGrpSpPr>
          <p:cNvPr id="66658" name="Group 5"/>
          <p:cNvGrpSpPr>
            <a:grpSpLocks/>
          </p:cNvGrpSpPr>
          <p:nvPr/>
        </p:nvGrpSpPr>
        <p:grpSpPr bwMode="auto">
          <a:xfrm>
            <a:off x="1928813" y="3571875"/>
            <a:ext cx="112712" cy="382588"/>
            <a:chOff x="1857" y="300"/>
            <a:chExt cx="956" cy="3221"/>
          </a:xfrm>
        </p:grpSpPr>
        <p:sp>
          <p:nvSpPr>
            <p:cNvPr id="66659" name="Line 6"/>
            <p:cNvSpPr>
              <a:spLocks noChangeShapeType="1"/>
            </p:cNvSpPr>
            <p:nvPr/>
          </p:nvSpPr>
          <p:spPr bwMode="auto">
            <a:xfrm>
              <a:off x="1927" y="3521"/>
              <a:ext cx="817" cy="0"/>
            </a:xfrm>
            <a:prstGeom prst="line">
              <a:avLst/>
            </a:prstGeom>
            <a:noFill/>
            <a:ln w="9525">
              <a:solidFill>
                <a:srgbClr val="000000"/>
              </a:solidFill>
              <a:round/>
              <a:headEnd/>
              <a:tailEnd/>
            </a:ln>
          </p:spPr>
          <p:txBody>
            <a:bodyPr/>
            <a:lstStyle/>
            <a:p>
              <a:endParaRPr lang="es-CL"/>
            </a:p>
          </p:txBody>
        </p:sp>
        <p:sp>
          <p:nvSpPr>
            <p:cNvPr id="66660" name="Freeform 7"/>
            <p:cNvSpPr>
              <a:spLocks/>
            </p:cNvSpPr>
            <p:nvPr/>
          </p:nvSpPr>
          <p:spPr bwMode="auto">
            <a:xfrm>
              <a:off x="1859" y="300"/>
              <a:ext cx="953" cy="3221"/>
            </a:xfrm>
            <a:custGeom>
              <a:avLst/>
              <a:gdLst>
                <a:gd name="T0" fmla="*/ 68 w 953"/>
                <a:gd name="T1" fmla="*/ 3221 h 3221"/>
                <a:gd name="T2" fmla="*/ 68 w 953"/>
                <a:gd name="T3" fmla="*/ 953 h 3221"/>
                <a:gd name="T4" fmla="*/ 477 w 953"/>
                <a:gd name="T5" fmla="*/ 0 h 3221"/>
                <a:gd name="T6" fmla="*/ 885 w 953"/>
                <a:gd name="T7" fmla="*/ 953 h 3221"/>
                <a:gd name="T8" fmla="*/ 885 w 953"/>
                <a:gd name="T9" fmla="*/ 3221 h 3221"/>
                <a:gd name="T10" fmla="*/ 0 60000 65536"/>
                <a:gd name="T11" fmla="*/ 0 60000 65536"/>
                <a:gd name="T12" fmla="*/ 0 60000 65536"/>
                <a:gd name="T13" fmla="*/ 0 60000 65536"/>
                <a:gd name="T14" fmla="*/ 0 60000 65536"/>
                <a:gd name="T15" fmla="*/ 0 w 953"/>
                <a:gd name="T16" fmla="*/ 0 h 3221"/>
                <a:gd name="T17" fmla="*/ 953 w 953"/>
                <a:gd name="T18" fmla="*/ 3221 h 3221"/>
              </a:gdLst>
              <a:ahLst/>
              <a:cxnLst>
                <a:cxn ang="T10">
                  <a:pos x="T0" y="T1"/>
                </a:cxn>
                <a:cxn ang="T11">
                  <a:pos x="T2" y="T3"/>
                </a:cxn>
                <a:cxn ang="T12">
                  <a:pos x="T4" y="T5"/>
                </a:cxn>
                <a:cxn ang="T13">
                  <a:pos x="T6" y="T7"/>
                </a:cxn>
                <a:cxn ang="T14">
                  <a:pos x="T8" y="T9"/>
                </a:cxn>
              </a:cxnLst>
              <a:rect l="T15" t="T16" r="T17" b="T18"/>
              <a:pathLst>
                <a:path w="953" h="3221">
                  <a:moveTo>
                    <a:pt x="68" y="3221"/>
                  </a:moveTo>
                  <a:cubicBezTo>
                    <a:pt x="34" y="2355"/>
                    <a:pt x="0" y="1490"/>
                    <a:pt x="68" y="953"/>
                  </a:cubicBezTo>
                  <a:cubicBezTo>
                    <a:pt x="136" y="416"/>
                    <a:pt x="341" y="0"/>
                    <a:pt x="477" y="0"/>
                  </a:cubicBezTo>
                  <a:cubicBezTo>
                    <a:pt x="613" y="0"/>
                    <a:pt x="817" y="416"/>
                    <a:pt x="885" y="953"/>
                  </a:cubicBezTo>
                  <a:cubicBezTo>
                    <a:pt x="953" y="1490"/>
                    <a:pt x="900" y="2820"/>
                    <a:pt x="885" y="3221"/>
                  </a:cubicBezTo>
                </a:path>
              </a:pathLst>
            </a:custGeom>
            <a:solidFill>
              <a:srgbClr val="FFFFFF"/>
            </a:solidFill>
            <a:ln w="9525">
              <a:solidFill>
                <a:srgbClr val="000000"/>
              </a:solidFill>
              <a:round/>
              <a:headEnd/>
              <a:tailEnd/>
            </a:ln>
          </p:spPr>
          <p:txBody>
            <a:bodyPr/>
            <a:lstStyle/>
            <a:p>
              <a:endParaRPr lang="es-CL" sz="1600" b="0">
                <a:solidFill>
                  <a:schemeClr val="tx1"/>
                </a:solidFill>
              </a:endParaRPr>
            </a:p>
          </p:txBody>
        </p:sp>
        <p:sp>
          <p:nvSpPr>
            <p:cNvPr id="66661" name="Rectangle 8"/>
            <p:cNvSpPr>
              <a:spLocks noChangeArrowheads="1"/>
            </p:cNvSpPr>
            <p:nvPr/>
          </p:nvSpPr>
          <p:spPr bwMode="auto">
            <a:xfrm>
              <a:off x="2064" y="1344"/>
              <a:ext cx="544" cy="907"/>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6662" name="Rectangle 9"/>
            <p:cNvSpPr>
              <a:spLocks noChangeArrowheads="1"/>
            </p:cNvSpPr>
            <p:nvPr/>
          </p:nvSpPr>
          <p:spPr bwMode="auto">
            <a:xfrm>
              <a:off x="2290" y="482"/>
              <a:ext cx="91" cy="181"/>
            </a:xfrm>
            <a:prstGeom prst="rect">
              <a:avLst/>
            </a:prstGeom>
            <a:solidFill>
              <a:srgbClr val="EDEDFB"/>
            </a:solidFill>
            <a:ln w="9525">
              <a:solidFill>
                <a:srgbClr val="000000"/>
              </a:solidFill>
              <a:miter lim="800000"/>
              <a:headEnd/>
              <a:tailEnd/>
            </a:ln>
          </p:spPr>
          <p:txBody>
            <a:bodyPr anchor="ctr"/>
            <a:lstStyle/>
            <a:p>
              <a:endParaRPr lang="es-CL" sz="1600" b="0">
                <a:solidFill>
                  <a:schemeClr val="tx1"/>
                </a:solidFill>
              </a:endParaRPr>
            </a:p>
          </p:txBody>
        </p:sp>
        <p:sp>
          <p:nvSpPr>
            <p:cNvPr id="66663" name="Oval 10"/>
            <p:cNvSpPr>
              <a:spLocks noChangeArrowheads="1"/>
            </p:cNvSpPr>
            <p:nvPr/>
          </p:nvSpPr>
          <p:spPr bwMode="auto">
            <a:xfrm>
              <a:off x="2245" y="1389"/>
              <a:ext cx="181" cy="227"/>
            </a:xfrm>
            <a:prstGeom prst="ellipse">
              <a:avLst/>
            </a:prstGeom>
            <a:solidFill>
              <a:srgbClr val="808080"/>
            </a:solidFill>
            <a:ln w="9525">
              <a:solidFill>
                <a:srgbClr val="000000"/>
              </a:solidFill>
              <a:round/>
              <a:headEnd/>
              <a:tailEnd/>
            </a:ln>
          </p:spPr>
          <p:txBody>
            <a:bodyPr anchor="ctr"/>
            <a:lstStyle/>
            <a:p>
              <a:endParaRPr lang="es-CL" sz="1600" b="0">
                <a:solidFill>
                  <a:schemeClr val="tx1"/>
                </a:solidFill>
              </a:endParaRPr>
            </a:p>
          </p:txBody>
        </p:sp>
        <p:grpSp>
          <p:nvGrpSpPr>
            <p:cNvPr id="66664" name="Group 11"/>
            <p:cNvGrpSpPr>
              <a:grpSpLocks/>
            </p:cNvGrpSpPr>
            <p:nvPr/>
          </p:nvGrpSpPr>
          <p:grpSpPr bwMode="auto">
            <a:xfrm>
              <a:off x="2245" y="890"/>
              <a:ext cx="181" cy="363"/>
              <a:chOff x="3379" y="1026"/>
              <a:chExt cx="181" cy="363"/>
            </a:xfrm>
          </p:grpSpPr>
          <p:sp>
            <p:nvSpPr>
              <p:cNvPr id="66665" name="Rectangle 12"/>
              <p:cNvSpPr>
                <a:spLocks noChangeArrowheads="1"/>
              </p:cNvSpPr>
              <p:nvPr/>
            </p:nvSpPr>
            <p:spPr bwMode="auto">
              <a:xfrm>
                <a:off x="3379" y="1207"/>
                <a:ext cx="181" cy="182"/>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6666" name="Line 13"/>
              <p:cNvSpPr>
                <a:spLocks noChangeShapeType="1"/>
              </p:cNvSpPr>
              <p:nvPr/>
            </p:nvSpPr>
            <p:spPr bwMode="auto">
              <a:xfrm flipV="1">
                <a:off x="3470" y="1026"/>
                <a:ext cx="0" cy="181"/>
              </a:xfrm>
              <a:prstGeom prst="line">
                <a:avLst/>
              </a:prstGeom>
              <a:noFill/>
              <a:ln w="9525">
                <a:solidFill>
                  <a:srgbClr val="000000"/>
                </a:solidFill>
                <a:round/>
                <a:headEnd/>
                <a:tailEnd/>
              </a:ln>
            </p:spPr>
            <p:txBody>
              <a:bodyPr/>
              <a:lstStyle/>
              <a:p>
                <a:endParaRPr lang="es-CL"/>
              </a:p>
            </p:txBody>
          </p:sp>
        </p:grpSp>
        <p:sp>
          <p:nvSpPr>
            <p:cNvPr id="66667" name="Rectangle 14"/>
            <p:cNvSpPr>
              <a:spLocks noChangeArrowheads="1"/>
            </p:cNvSpPr>
            <p:nvPr/>
          </p:nvSpPr>
          <p:spPr bwMode="auto">
            <a:xfrm>
              <a:off x="2109" y="1797"/>
              <a:ext cx="453" cy="408"/>
            </a:xfrm>
            <a:prstGeom prst="rect">
              <a:avLst/>
            </a:prstGeom>
            <a:solidFill>
              <a:srgbClr val="808080"/>
            </a:solidFill>
            <a:ln w="9525">
              <a:solidFill>
                <a:srgbClr val="000000"/>
              </a:solidFill>
              <a:miter lim="800000"/>
              <a:headEnd/>
              <a:tailEnd/>
            </a:ln>
          </p:spPr>
          <p:txBody>
            <a:bodyPr anchor="ctr"/>
            <a:lstStyle/>
            <a:p>
              <a:endParaRPr lang="es-CL" sz="1600" b="0">
                <a:solidFill>
                  <a:schemeClr val="tx1"/>
                </a:solidFill>
              </a:endParaRPr>
            </a:p>
          </p:txBody>
        </p:sp>
        <p:sp>
          <p:nvSpPr>
            <p:cNvPr id="66668" name="Rectangle 15" descr="Horizontal oscura"/>
            <p:cNvSpPr>
              <a:spLocks noChangeArrowheads="1"/>
            </p:cNvSpPr>
            <p:nvPr/>
          </p:nvSpPr>
          <p:spPr bwMode="auto">
            <a:xfrm>
              <a:off x="2064" y="2432"/>
              <a:ext cx="544" cy="318"/>
            </a:xfrm>
            <a:prstGeom prst="rect">
              <a:avLst/>
            </a:prstGeom>
            <a:pattFill prst="dkHorz">
              <a:fgClr>
                <a:srgbClr val="B2B2B2"/>
              </a:fgClr>
              <a:bgClr>
                <a:srgbClr val="FFFFFF"/>
              </a:bgClr>
            </a:pattFill>
            <a:ln w="9525">
              <a:solidFill>
                <a:srgbClr val="000000"/>
              </a:solidFill>
              <a:miter lim="800000"/>
              <a:headEnd/>
              <a:tailEnd/>
            </a:ln>
          </p:spPr>
          <p:txBody>
            <a:bodyPr anchor="ctr"/>
            <a:lstStyle/>
            <a:p>
              <a:endParaRPr lang="es-CL" sz="1600" b="0">
                <a:solidFill>
                  <a:schemeClr val="tx1"/>
                </a:solidFill>
              </a:endParaRPr>
            </a:p>
          </p:txBody>
        </p:sp>
        <p:sp>
          <p:nvSpPr>
            <p:cNvPr id="66669" name="Line 16"/>
            <p:cNvSpPr>
              <a:spLocks noChangeShapeType="1"/>
            </p:cNvSpPr>
            <p:nvPr/>
          </p:nvSpPr>
          <p:spPr bwMode="auto">
            <a:xfrm>
              <a:off x="1973" y="3475"/>
              <a:ext cx="726" cy="0"/>
            </a:xfrm>
            <a:prstGeom prst="line">
              <a:avLst/>
            </a:prstGeom>
            <a:noFill/>
            <a:ln w="9525">
              <a:solidFill>
                <a:srgbClr val="000000"/>
              </a:solidFill>
              <a:round/>
              <a:headEnd/>
              <a:tailEnd/>
            </a:ln>
          </p:spPr>
          <p:txBody>
            <a:bodyPr/>
            <a:lstStyle/>
            <a:p>
              <a:endParaRPr lang="es-CL"/>
            </a:p>
          </p:txBody>
        </p:sp>
        <p:sp>
          <p:nvSpPr>
            <p:cNvPr id="66670" name="Line 17"/>
            <p:cNvSpPr>
              <a:spLocks noChangeShapeType="1"/>
            </p:cNvSpPr>
            <p:nvPr/>
          </p:nvSpPr>
          <p:spPr bwMode="auto">
            <a:xfrm>
              <a:off x="1973" y="3430"/>
              <a:ext cx="726" cy="0"/>
            </a:xfrm>
            <a:prstGeom prst="line">
              <a:avLst/>
            </a:prstGeom>
            <a:noFill/>
            <a:ln w="9525">
              <a:solidFill>
                <a:srgbClr val="000000"/>
              </a:solidFill>
              <a:round/>
              <a:headEnd/>
              <a:tailEnd/>
            </a:ln>
          </p:spPr>
          <p:txBody>
            <a:bodyPr/>
            <a:lstStyle/>
            <a:p>
              <a:endParaRPr lang="es-CL"/>
            </a:p>
          </p:txBody>
        </p:sp>
        <p:sp>
          <p:nvSpPr>
            <p:cNvPr id="66671" name="Line 18"/>
            <p:cNvSpPr>
              <a:spLocks noChangeShapeType="1"/>
            </p:cNvSpPr>
            <p:nvPr/>
          </p:nvSpPr>
          <p:spPr bwMode="auto">
            <a:xfrm>
              <a:off x="1973" y="3385"/>
              <a:ext cx="726" cy="0"/>
            </a:xfrm>
            <a:prstGeom prst="line">
              <a:avLst/>
            </a:prstGeom>
            <a:noFill/>
            <a:ln w="9525">
              <a:solidFill>
                <a:srgbClr val="000000"/>
              </a:solidFill>
              <a:round/>
              <a:headEnd/>
              <a:tailEnd/>
            </a:ln>
          </p:spPr>
          <p:txBody>
            <a:bodyPr/>
            <a:lstStyle/>
            <a:p>
              <a:endParaRPr lang="es-CL"/>
            </a:p>
          </p:txBody>
        </p:sp>
        <p:sp>
          <p:nvSpPr>
            <p:cNvPr id="66672" name="Oval 19"/>
            <p:cNvSpPr>
              <a:spLocks noChangeArrowheads="1"/>
            </p:cNvSpPr>
            <p:nvPr/>
          </p:nvSpPr>
          <p:spPr bwMode="auto">
            <a:xfrm>
              <a:off x="2273" y="2296"/>
              <a:ext cx="108" cy="136"/>
            </a:xfrm>
            <a:prstGeom prst="ellipse">
              <a:avLst/>
            </a:prstGeom>
            <a:solidFill>
              <a:srgbClr val="808080"/>
            </a:solidFill>
            <a:ln w="9525">
              <a:solidFill>
                <a:srgbClr val="000000"/>
              </a:solidFill>
              <a:round/>
              <a:headEnd/>
              <a:tailEnd/>
            </a:ln>
          </p:spPr>
          <p:txBody>
            <a:bodyPr anchor="ctr"/>
            <a:lstStyle/>
            <a:p>
              <a:endParaRPr lang="es-CL" sz="1600" b="0">
                <a:solidFill>
                  <a:schemeClr val="tx1"/>
                </a:solidFill>
              </a:endParaRPr>
            </a:p>
          </p:txBody>
        </p:sp>
        <p:sp>
          <p:nvSpPr>
            <p:cNvPr id="66673" name="Rectangle 20"/>
            <p:cNvSpPr>
              <a:spLocks noChangeArrowheads="1"/>
            </p:cNvSpPr>
            <p:nvPr/>
          </p:nvSpPr>
          <p:spPr bwMode="auto">
            <a:xfrm>
              <a:off x="2608" y="1360"/>
              <a:ext cx="181" cy="136"/>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6674" name="Rectangle 21"/>
            <p:cNvSpPr>
              <a:spLocks noChangeArrowheads="1"/>
            </p:cNvSpPr>
            <p:nvPr/>
          </p:nvSpPr>
          <p:spPr bwMode="auto">
            <a:xfrm>
              <a:off x="1882" y="1360"/>
              <a:ext cx="182" cy="136"/>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6675" name="Rectangle 22"/>
            <p:cNvSpPr>
              <a:spLocks noChangeArrowheads="1"/>
            </p:cNvSpPr>
            <p:nvPr/>
          </p:nvSpPr>
          <p:spPr bwMode="auto">
            <a:xfrm>
              <a:off x="1857" y="1344"/>
              <a:ext cx="23" cy="45"/>
            </a:xfrm>
            <a:prstGeom prst="rect">
              <a:avLst/>
            </a:prstGeom>
            <a:solidFill>
              <a:srgbClr val="FF0000"/>
            </a:solidFill>
            <a:ln w="9525">
              <a:solidFill>
                <a:srgbClr val="FF0000"/>
              </a:solidFill>
              <a:miter lim="800000"/>
              <a:headEnd/>
              <a:tailEnd/>
            </a:ln>
          </p:spPr>
          <p:txBody>
            <a:bodyPr vert="eaVert" anchor="ctr"/>
            <a:lstStyle/>
            <a:p>
              <a:pPr algn="ctr"/>
              <a:endParaRPr lang="es-CL" sz="1600" b="0">
                <a:solidFill>
                  <a:schemeClr val="tx1"/>
                </a:solidFill>
              </a:endParaRPr>
            </a:p>
          </p:txBody>
        </p:sp>
        <p:sp>
          <p:nvSpPr>
            <p:cNvPr id="66676" name="Rectangle 23"/>
            <p:cNvSpPr>
              <a:spLocks noChangeArrowheads="1"/>
            </p:cNvSpPr>
            <p:nvPr/>
          </p:nvSpPr>
          <p:spPr bwMode="auto">
            <a:xfrm>
              <a:off x="2790" y="1348"/>
              <a:ext cx="23" cy="45"/>
            </a:xfrm>
            <a:prstGeom prst="rect">
              <a:avLst/>
            </a:prstGeom>
            <a:solidFill>
              <a:srgbClr val="009900"/>
            </a:solidFill>
            <a:ln w="9525">
              <a:solidFill>
                <a:srgbClr val="009900"/>
              </a:solidFill>
              <a:miter lim="800000"/>
              <a:headEnd/>
              <a:tailEnd/>
            </a:ln>
          </p:spPr>
          <p:txBody>
            <a:bodyPr vert="eaVert" anchor="ctr"/>
            <a:lstStyle/>
            <a:p>
              <a:pPr algn="ctr"/>
              <a:endParaRPr lang="es-CL" sz="1600" b="0">
                <a:solidFill>
                  <a:schemeClr val="tx1"/>
                </a:solidFill>
              </a:endParaRPr>
            </a:p>
          </p:txBody>
        </p:sp>
        <p:sp>
          <p:nvSpPr>
            <p:cNvPr id="66677" name="Line 24"/>
            <p:cNvSpPr>
              <a:spLocks noChangeShapeType="1"/>
            </p:cNvSpPr>
            <p:nvPr/>
          </p:nvSpPr>
          <p:spPr bwMode="auto">
            <a:xfrm>
              <a:off x="2336" y="2432"/>
              <a:ext cx="0" cy="544"/>
            </a:xfrm>
            <a:prstGeom prst="line">
              <a:avLst/>
            </a:prstGeom>
            <a:noFill/>
            <a:ln w="9525">
              <a:solidFill>
                <a:srgbClr val="000000"/>
              </a:solidFill>
              <a:round/>
              <a:headEnd/>
              <a:tailEnd/>
            </a:ln>
          </p:spPr>
          <p:txBody>
            <a:bodyPr/>
            <a:lstStyle/>
            <a:p>
              <a:endParaRPr lang="es-CL"/>
            </a:p>
          </p:txBody>
        </p:sp>
        <p:grpSp>
          <p:nvGrpSpPr>
            <p:cNvPr id="66678" name="Group 25"/>
            <p:cNvGrpSpPr>
              <a:grpSpLocks/>
            </p:cNvGrpSpPr>
            <p:nvPr/>
          </p:nvGrpSpPr>
          <p:grpSpPr bwMode="auto">
            <a:xfrm>
              <a:off x="2552" y="2795"/>
              <a:ext cx="147" cy="499"/>
              <a:chOff x="1995" y="436"/>
              <a:chExt cx="953" cy="3221"/>
            </a:xfrm>
          </p:grpSpPr>
          <p:sp>
            <p:nvSpPr>
              <p:cNvPr id="66679" name="Line 26"/>
              <p:cNvSpPr>
                <a:spLocks noChangeShapeType="1"/>
              </p:cNvSpPr>
              <p:nvPr/>
            </p:nvSpPr>
            <p:spPr bwMode="auto">
              <a:xfrm>
                <a:off x="2063" y="3657"/>
                <a:ext cx="817" cy="0"/>
              </a:xfrm>
              <a:prstGeom prst="line">
                <a:avLst/>
              </a:prstGeom>
              <a:noFill/>
              <a:ln w="9525">
                <a:solidFill>
                  <a:srgbClr val="000000"/>
                </a:solidFill>
                <a:round/>
                <a:headEnd/>
                <a:tailEnd/>
              </a:ln>
            </p:spPr>
            <p:txBody>
              <a:bodyPr/>
              <a:lstStyle/>
              <a:p>
                <a:endParaRPr lang="es-CL"/>
              </a:p>
            </p:txBody>
          </p:sp>
          <p:sp>
            <p:nvSpPr>
              <p:cNvPr id="66680" name="Freeform 27"/>
              <p:cNvSpPr>
                <a:spLocks/>
              </p:cNvSpPr>
              <p:nvPr/>
            </p:nvSpPr>
            <p:spPr bwMode="auto">
              <a:xfrm>
                <a:off x="1995" y="436"/>
                <a:ext cx="953" cy="3221"/>
              </a:xfrm>
              <a:custGeom>
                <a:avLst/>
                <a:gdLst>
                  <a:gd name="T0" fmla="*/ 68 w 953"/>
                  <a:gd name="T1" fmla="*/ 3221 h 3221"/>
                  <a:gd name="T2" fmla="*/ 68 w 953"/>
                  <a:gd name="T3" fmla="*/ 953 h 3221"/>
                  <a:gd name="T4" fmla="*/ 477 w 953"/>
                  <a:gd name="T5" fmla="*/ 0 h 3221"/>
                  <a:gd name="T6" fmla="*/ 885 w 953"/>
                  <a:gd name="T7" fmla="*/ 953 h 3221"/>
                  <a:gd name="T8" fmla="*/ 885 w 953"/>
                  <a:gd name="T9" fmla="*/ 3221 h 3221"/>
                  <a:gd name="T10" fmla="*/ 0 60000 65536"/>
                  <a:gd name="T11" fmla="*/ 0 60000 65536"/>
                  <a:gd name="T12" fmla="*/ 0 60000 65536"/>
                  <a:gd name="T13" fmla="*/ 0 60000 65536"/>
                  <a:gd name="T14" fmla="*/ 0 60000 65536"/>
                  <a:gd name="T15" fmla="*/ 0 w 953"/>
                  <a:gd name="T16" fmla="*/ 0 h 3221"/>
                  <a:gd name="T17" fmla="*/ 953 w 953"/>
                  <a:gd name="T18" fmla="*/ 3221 h 3221"/>
                </a:gdLst>
                <a:ahLst/>
                <a:cxnLst>
                  <a:cxn ang="T10">
                    <a:pos x="T0" y="T1"/>
                  </a:cxn>
                  <a:cxn ang="T11">
                    <a:pos x="T2" y="T3"/>
                  </a:cxn>
                  <a:cxn ang="T12">
                    <a:pos x="T4" y="T5"/>
                  </a:cxn>
                  <a:cxn ang="T13">
                    <a:pos x="T6" y="T7"/>
                  </a:cxn>
                  <a:cxn ang="T14">
                    <a:pos x="T8" y="T9"/>
                  </a:cxn>
                </a:cxnLst>
                <a:rect l="T15" t="T16" r="T17" b="T18"/>
                <a:pathLst>
                  <a:path w="953" h="3221">
                    <a:moveTo>
                      <a:pt x="68" y="3221"/>
                    </a:moveTo>
                    <a:cubicBezTo>
                      <a:pt x="34" y="2355"/>
                      <a:pt x="0" y="1490"/>
                      <a:pt x="68" y="953"/>
                    </a:cubicBezTo>
                    <a:cubicBezTo>
                      <a:pt x="136" y="416"/>
                      <a:pt x="341" y="0"/>
                      <a:pt x="477" y="0"/>
                    </a:cubicBezTo>
                    <a:cubicBezTo>
                      <a:pt x="613" y="0"/>
                      <a:pt x="817" y="416"/>
                      <a:pt x="885" y="953"/>
                    </a:cubicBezTo>
                    <a:cubicBezTo>
                      <a:pt x="953" y="1490"/>
                      <a:pt x="900" y="2820"/>
                      <a:pt x="885" y="3221"/>
                    </a:cubicBezTo>
                  </a:path>
                </a:pathLst>
              </a:custGeom>
              <a:solidFill>
                <a:srgbClr val="EEEEEE"/>
              </a:solidFill>
              <a:ln w="9525">
                <a:solidFill>
                  <a:srgbClr val="000000"/>
                </a:solidFill>
                <a:round/>
                <a:headEnd/>
                <a:tailEnd/>
              </a:ln>
            </p:spPr>
            <p:txBody>
              <a:bodyPr/>
              <a:lstStyle/>
              <a:p>
                <a:endParaRPr lang="es-CL" sz="1600" b="0">
                  <a:solidFill>
                    <a:schemeClr val="tx1"/>
                  </a:solidFill>
                </a:endParaRPr>
              </a:p>
            </p:txBody>
          </p:sp>
        </p:grpSp>
      </p:grpSp>
      <p:grpSp>
        <p:nvGrpSpPr>
          <p:cNvPr id="16" name="124 Grupo"/>
          <p:cNvGrpSpPr>
            <a:grpSpLocks/>
          </p:cNvGrpSpPr>
          <p:nvPr/>
        </p:nvGrpSpPr>
        <p:grpSpPr bwMode="auto">
          <a:xfrm>
            <a:off x="5214938" y="1357313"/>
            <a:ext cx="3357562" cy="1552575"/>
            <a:chOff x="5214938" y="1357298"/>
            <a:chExt cx="3357562" cy="1552590"/>
          </a:xfrm>
        </p:grpSpPr>
        <p:sp>
          <p:nvSpPr>
            <p:cNvPr id="157" name="156 CuadroTexto"/>
            <p:cNvSpPr txBox="1"/>
            <p:nvPr/>
          </p:nvSpPr>
          <p:spPr>
            <a:xfrm>
              <a:off x="5214938" y="2571747"/>
              <a:ext cx="3357562" cy="338141"/>
            </a:xfrm>
            <a:prstGeom prst="rect">
              <a:avLst/>
            </a:prstGeom>
            <a:noFill/>
          </p:spPr>
          <p:txBody>
            <a:bodyPr wrap="none">
              <a:spAutoFit/>
            </a:bodyPr>
            <a:lstStyle/>
            <a:p>
              <a:pPr>
                <a:defRPr/>
              </a:pPr>
              <a:r>
                <a:rPr lang="es-MX" sz="1600" dirty="0">
                  <a:solidFill>
                    <a:schemeClr val="accent2">
                      <a:lumMod val="75000"/>
                    </a:schemeClr>
                  </a:solidFill>
                  <a:effectLst>
                    <a:outerShdw blurRad="38100" dist="38100" dir="2700000" algn="tl">
                      <a:srgbClr val="000000">
                        <a:alpha val="43137"/>
                      </a:srgbClr>
                    </a:outerShdw>
                  </a:effectLst>
                  <a:cs typeface="+mn-cs"/>
                </a:rPr>
                <a:t>Blanco </a:t>
              </a:r>
              <a:r>
                <a:rPr lang="es-MX" sz="1600" dirty="0">
                  <a:solidFill>
                    <a:srgbClr val="FF0000"/>
                  </a:solidFill>
                  <a:effectLst>
                    <a:outerShdw blurRad="38100" dist="38100" dir="2700000" algn="tl">
                      <a:srgbClr val="000000">
                        <a:alpha val="43137"/>
                      </a:srgbClr>
                    </a:outerShdw>
                  </a:effectLst>
                  <a:cs typeface="+mn-cs"/>
                </a:rPr>
                <a:t>no</a:t>
              </a:r>
              <a:r>
                <a:rPr lang="es-MX" sz="1600" dirty="0">
                  <a:solidFill>
                    <a:schemeClr val="accent2">
                      <a:lumMod val="75000"/>
                    </a:schemeClr>
                  </a:solidFill>
                  <a:effectLst>
                    <a:outerShdw blurRad="38100" dist="38100" dir="2700000" algn="tl">
                      <a:srgbClr val="000000">
                        <a:alpha val="43137"/>
                      </a:srgbClr>
                    </a:outerShdw>
                  </a:effectLst>
                  <a:cs typeface="+mn-cs"/>
                </a:rPr>
                <a:t> se verá en la pantalla </a:t>
              </a:r>
              <a:endParaRPr lang="es-CL" sz="1600" dirty="0">
                <a:solidFill>
                  <a:schemeClr val="accent2">
                    <a:lumMod val="75000"/>
                  </a:schemeClr>
                </a:solidFill>
                <a:effectLst>
                  <a:outerShdw blurRad="38100" dist="38100" dir="2700000" algn="tl">
                    <a:srgbClr val="000000">
                      <a:alpha val="43137"/>
                    </a:srgbClr>
                  </a:outerShdw>
                </a:effectLst>
                <a:cs typeface="+mn-cs"/>
              </a:endParaRPr>
            </a:p>
          </p:txBody>
        </p:sp>
        <p:sp>
          <p:nvSpPr>
            <p:cNvPr id="121" name="120 Elipse"/>
            <p:cNvSpPr/>
            <p:nvPr/>
          </p:nvSpPr>
          <p:spPr>
            <a:xfrm>
              <a:off x="6215063" y="1357298"/>
              <a:ext cx="1071562" cy="1071572"/>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sz="1600" b="0"/>
            </a:p>
          </p:txBody>
        </p:sp>
        <p:cxnSp>
          <p:nvCxnSpPr>
            <p:cNvPr id="123" name="122 Conector recto"/>
            <p:cNvCxnSpPr>
              <a:endCxn id="121" idx="7"/>
            </p:cNvCxnSpPr>
            <p:nvPr/>
          </p:nvCxnSpPr>
          <p:spPr>
            <a:xfrm rot="5400000" flipH="1" flipV="1">
              <a:off x="6786561" y="1514463"/>
              <a:ext cx="342903" cy="34290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66686" name="Text Box 126"/>
          <p:cNvSpPr txBox="1">
            <a:spLocks noChangeArrowheads="1"/>
          </p:cNvSpPr>
          <p:nvPr/>
        </p:nvSpPr>
        <p:spPr bwMode="auto">
          <a:xfrm>
            <a:off x="2613025" y="260350"/>
            <a:ext cx="3913188" cy="406400"/>
          </a:xfrm>
          <a:prstGeom prst="rect">
            <a:avLst/>
          </a:prstGeom>
          <a:noFill/>
          <a:ln w="9525">
            <a:solidFill>
              <a:srgbClr val="FF0000"/>
            </a:solidFill>
            <a:miter lim="800000"/>
            <a:headEnd/>
            <a:tailEnd/>
          </a:ln>
          <a:effectLst/>
        </p:spPr>
        <p:txBody>
          <a:bodyPr wrap="none">
            <a:spAutoFit/>
          </a:bodyPr>
          <a:lstStyle/>
          <a:p>
            <a:r>
              <a:rPr lang="es-CL" sz="2000">
                <a:latin typeface="Calibri" pitchFamily="34" charset="0"/>
              </a:rPr>
              <a:t>MÍNIMA DISTANCIA DE DETECCIÓN</a:t>
            </a:r>
            <a:endParaRPr lang="es-ES" sz="2000">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dissolv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5541" name="Group 28"/>
          <p:cNvGrpSpPr>
            <a:grpSpLocks/>
          </p:cNvGrpSpPr>
          <p:nvPr/>
        </p:nvGrpSpPr>
        <p:grpSpPr bwMode="auto">
          <a:xfrm>
            <a:off x="3500438" y="928688"/>
            <a:ext cx="1000125" cy="5100637"/>
            <a:chOff x="2880" y="346"/>
            <a:chExt cx="454" cy="3648"/>
          </a:xfrm>
        </p:grpSpPr>
        <p:sp>
          <p:nvSpPr>
            <p:cNvPr id="65542" name="Line 29"/>
            <p:cNvSpPr>
              <a:spLocks noChangeShapeType="1"/>
            </p:cNvSpPr>
            <p:nvPr/>
          </p:nvSpPr>
          <p:spPr bwMode="auto">
            <a:xfrm>
              <a:off x="3107" y="346"/>
              <a:ext cx="0" cy="3628"/>
            </a:xfrm>
            <a:prstGeom prst="line">
              <a:avLst/>
            </a:prstGeom>
            <a:noFill/>
            <a:ln w="9525">
              <a:solidFill>
                <a:srgbClr val="000000"/>
              </a:solidFill>
              <a:round/>
              <a:headEnd/>
              <a:tailEnd/>
            </a:ln>
          </p:spPr>
          <p:txBody>
            <a:bodyPr/>
            <a:lstStyle/>
            <a:p>
              <a:endParaRPr lang="es-CL"/>
            </a:p>
          </p:txBody>
        </p:sp>
        <p:sp>
          <p:nvSpPr>
            <p:cNvPr id="65543" name="Freeform 30"/>
            <p:cNvSpPr>
              <a:spLocks/>
            </p:cNvSpPr>
            <p:nvPr/>
          </p:nvSpPr>
          <p:spPr bwMode="auto">
            <a:xfrm>
              <a:off x="2880" y="346"/>
              <a:ext cx="454" cy="3628"/>
            </a:xfrm>
            <a:custGeom>
              <a:avLst/>
              <a:gdLst>
                <a:gd name="T0" fmla="*/ 227 w 454"/>
                <a:gd name="T1" fmla="*/ 3628 h 3628"/>
                <a:gd name="T2" fmla="*/ 454 w 454"/>
                <a:gd name="T3" fmla="*/ 3628 h 3628"/>
                <a:gd name="T4" fmla="*/ 454 w 454"/>
                <a:gd name="T5" fmla="*/ 317 h 3628"/>
                <a:gd name="T6" fmla="*/ 227 w 454"/>
                <a:gd name="T7" fmla="*/ 0 h 3628"/>
                <a:gd name="T8" fmla="*/ 0 w 454"/>
                <a:gd name="T9" fmla="*/ 317 h 3628"/>
                <a:gd name="T10" fmla="*/ 0 w 454"/>
                <a:gd name="T11" fmla="*/ 3628 h 3628"/>
                <a:gd name="T12" fmla="*/ 454 w 454"/>
                <a:gd name="T13" fmla="*/ 3628 h 3628"/>
                <a:gd name="T14" fmla="*/ 0 60000 65536"/>
                <a:gd name="T15" fmla="*/ 0 60000 65536"/>
                <a:gd name="T16" fmla="*/ 0 60000 65536"/>
                <a:gd name="T17" fmla="*/ 0 60000 65536"/>
                <a:gd name="T18" fmla="*/ 0 60000 65536"/>
                <a:gd name="T19" fmla="*/ 0 60000 65536"/>
                <a:gd name="T20" fmla="*/ 0 60000 65536"/>
                <a:gd name="T21" fmla="*/ 0 w 454"/>
                <a:gd name="T22" fmla="*/ 0 h 3628"/>
                <a:gd name="T23" fmla="*/ 454 w 454"/>
                <a:gd name="T24" fmla="*/ 3628 h 36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54" h="3628">
                  <a:moveTo>
                    <a:pt x="227" y="3628"/>
                  </a:moveTo>
                  <a:lnTo>
                    <a:pt x="454" y="3628"/>
                  </a:lnTo>
                  <a:lnTo>
                    <a:pt x="454" y="317"/>
                  </a:lnTo>
                  <a:lnTo>
                    <a:pt x="227" y="0"/>
                  </a:lnTo>
                  <a:lnTo>
                    <a:pt x="0" y="317"/>
                  </a:lnTo>
                  <a:lnTo>
                    <a:pt x="0" y="3628"/>
                  </a:lnTo>
                  <a:lnTo>
                    <a:pt x="454" y="3628"/>
                  </a:lnTo>
                </a:path>
              </a:pathLst>
            </a:custGeom>
            <a:noFill/>
            <a:ln w="9525">
              <a:solidFill>
                <a:srgbClr val="000000"/>
              </a:solidFill>
              <a:round/>
              <a:headEnd/>
              <a:tailEnd/>
            </a:ln>
          </p:spPr>
          <p:txBody>
            <a:bodyPr/>
            <a:lstStyle/>
            <a:p>
              <a:endParaRPr lang="es-CL" sz="1600" b="0">
                <a:solidFill>
                  <a:schemeClr val="tx1"/>
                </a:solidFill>
              </a:endParaRPr>
            </a:p>
          </p:txBody>
        </p:sp>
        <p:sp>
          <p:nvSpPr>
            <p:cNvPr id="65544" name="Rectangle 31"/>
            <p:cNvSpPr>
              <a:spLocks noChangeArrowheads="1"/>
            </p:cNvSpPr>
            <p:nvPr/>
          </p:nvSpPr>
          <p:spPr bwMode="auto">
            <a:xfrm>
              <a:off x="2925" y="3521"/>
              <a:ext cx="363" cy="408"/>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5545" name="Rectangle 32"/>
            <p:cNvSpPr>
              <a:spLocks noChangeArrowheads="1"/>
            </p:cNvSpPr>
            <p:nvPr/>
          </p:nvSpPr>
          <p:spPr bwMode="auto">
            <a:xfrm>
              <a:off x="2952" y="3714"/>
              <a:ext cx="309" cy="218"/>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5546" name="Rectangle 33"/>
            <p:cNvSpPr>
              <a:spLocks noChangeArrowheads="1"/>
            </p:cNvSpPr>
            <p:nvPr/>
          </p:nvSpPr>
          <p:spPr bwMode="auto">
            <a:xfrm>
              <a:off x="2952" y="3566"/>
              <a:ext cx="309" cy="366"/>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5547" name="Oval 34"/>
            <p:cNvSpPr>
              <a:spLocks noChangeArrowheads="1"/>
            </p:cNvSpPr>
            <p:nvPr/>
          </p:nvSpPr>
          <p:spPr bwMode="auto">
            <a:xfrm>
              <a:off x="3085" y="3819"/>
              <a:ext cx="46" cy="92"/>
            </a:xfrm>
            <a:prstGeom prst="ellipse">
              <a:avLst/>
            </a:prstGeom>
            <a:solidFill>
              <a:srgbClr val="000000"/>
            </a:solidFill>
            <a:ln w="9525">
              <a:solidFill>
                <a:srgbClr val="000000"/>
              </a:solidFill>
              <a:round/>
              <a:headEnd/>
              <a:tailEnd/>
            </a:ln>
          </p:spPr>
          <p:txBody>
            <a:bodyPr anchor="ctr"/>
            <a:lstStyle/>
            <a:p>
              <a:endParaRPr lang="es-CL" sz="1600" b="0">
                <a:solidFill>
                  <a:schemeClr val="tx1"/>
                </a:solidFill>
              </a:endParaRPr>
            </a:p>
          </p:txBody>
        </p:sp>
        <p:grpSp>
          <p:nvGrpSpPr>
            <p:cNvPr id="65548" name="Group 35"/>
            <p:cNvGrpSpPr>
              <a:grpSpLocks/>
            </p:cNvGrpSpPr>
            <p:nvPr/>
          </p:nvGrpSpPr>
          <p:grpSpPr bwMode="auto">
            <a:xfrm>
              <a:off x="2925" y="3204"/>
              <a:ext cx="363" cy="272"/>
              <a:chOff x="2925" y="3340"/>
              <a:chExt cx="363" cy="272"/>
            </a:xfrm>
          </p:grpSpPr>
          <p:sp>
            <p:nvSpPr>
              <p:cNvPr id="65549" name="Rectangle 36"/>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50" name="Line 37"/>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51" name="Line 38"/>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52" name="Line 39"/>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53" name="Line 40"/>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54" name="Line 41"/>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55" name="Group 42"/>
            <p:cNvGrpSpPr>
              <a:grpSpLocks/>
            </p:cNvGrpSpPr>
            <p:nvPr/>
          </p:nvGrpSpPr>
          <p:grpSpPr bwMode="auto">
            <a:xfrm>
              <a:off x="2925" y="2931"/>
              <a:ext cx="363" cy="272"/>
              <a:chOff x="2925" y="3340"/>
              <a:chExt cx="363" cy="272"/>
            </a:xfrm>
          </p:grpSpPr>
          <p:sp>
            <p:nvSpPr>
              <p:cNvPr id="65556" name="Rectangle 43"/>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57" name="Line 44"/>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58" name="Line 45"/>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59" name="Line 46"/>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60" name="Line 47"/>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61" name="Line 48"/>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62" name="Group 49"/>
            <p:cNvGrpSpPr>
              <a:grpSpLocks/>
            </p:cNvGrpSpPr>
            <p:nvPr/>
          </p:nvGrpSpPr>
          <p:grpSpPr bwMode="auto">
            <a:xfrm>
              <a:off x="2925" y="2568"/>
              <a:ext cx="363" cy="272"/>
              <a:chOff x="2925" y="3340"/>
              <a:chExt cx="363" cy="272"/>
            </a:xfrm>
          </p:grpSpPr>
          <p:sp>
            <p:nvSpPr>
              <p:cNvPr id="65563" name="Rectangle 50"/>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64" name="Line 51"/>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65" name="Line 52"/>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66" name="Line 53"/>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67" name="Line 54"/>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68" name="Line 55"/>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69" name="Group 56"/>
            <p:cNvGrpSpPr>
              <a:grpSpLocks/>
            </p:cNvGrpSpPr>
            <p:nvPr/>
          </p:nvGrpSpPr>
          <p:grpSpPr bwMode="auto">
            <a:xfrm>
              <a:off x="2925" y="2296"/>
              <a:ext cx="363" cy="272"/>
              <a:chOff x="2925" y="3340"/>
              <a:chExt cx="363" cy="272"/>
            </a:xfrm>
          </p:grpSpPr>
          <p:sp>
            <p:nvSpPr>
              <p:cNvPr id="65570" name="Rectangle 57"/>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71" name="Line 58"/>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72" name="Line 59"/>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73" name="Line 60"/>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74" name="Line 61"/>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75" name="Line 62"/>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76" name="Group 63"/>
            <p:cNvGrpSpPr>
              <a:grpSpLocks/>
            </p:cNvGrpSpPr>
            <p:nvPr/>
          </p:nvGrpSpPr>
          <p:grpSpPr bwMode="auto">
            <a:xfrm>
              <a:off x="2925" y="1933"/>
              <a:ext cx="363" cy="272"/>
              <a:chOff x="2925" y="3340"/>
              <a:chExt cx="363" cy="272"/>
            </a:xfrm>
          </p:grpSpPr>
          <p:sp>
            <p:nvSpPr>
              <p:cNvPr id="65577" name="Rectangle 64"/>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78" name="Line 65"/>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79" name="Line 66"/>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80" name="Line 67"/>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81" name="Line 68"/>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82" name="Line 69"/>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83" name="Group 70"/>
            <p:cNvGrpSpPr>
              <a:grpSpLocks/>
            </p:cNvGrpSpPr>
            <p:nvPr/>
          </p:nvGrpSpPr>
          <p:grpSpPr bwMode="auto">
            <a:xfrm>
              <a:off x="2925" y="1661"/>
              <a:ext cx="363" cy="272"/>
              <a:chOff x="2925" y="3340"/>
              <a:chExt cx="363" cy="272"/>
            </a:xfrm>
          </p:grpSpPr>
          <p:sp>
            <p:nvSpPr>
              <p:cNvPr id="65584" name="Rectangle 71"/>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85" name="Line 72"/>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86" name="Line 73"/>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87" name="Line 74"/>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88" name="Line 75"/>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89" name="Line 76"/>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90" name="Group 77"/>
            <p:cNvGrpSpPr>
              <a:grpSpLocks/>
            </p:cNvGrpSpPr>
            <p:nvPr/>
          </p:nvGrpSpPr>
          <p:grpSpPr bwMode="auto">
            <a:xfrm>
              <a:off x="2925" y="1298"/>
              <a:ext cx="363" cy="272"/>
              <a:chOff x="2925" y="3340"/>
              <a:chExt cx="363" cy="272"/>
            </a:xfrm>
          </p:grpSpPr>
          <p:sp>
            <p:nvSpPr>
              <p:cNvPr id="65591" name="Rectangle 78"/>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92" name="Line 79"/>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593" name="Line 80"/>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594" name="Line 81"/>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595" name="Line 82"/>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596" name="Line 83"/>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597" name="Group 84"/>
            <p:cNvGrpSpPr>
              <a:grpSpLocks/>
            </p:cNvGrpSpPr>
            <p:nvPr/>
          </p:nvGrpSpPr>
          <p:grpSpPr bwMode="auto">
            <a:xfrm>
              <a:off x="2925" y="1026"/>
              <a:ext cx="363" cy="272"/>
              <a:chOff x="2925" y="3340"/>
              <a:chExt cx="363" cy="272"/>
            </a:xfrm>
          </p:grpSpPr>
          <p:sp>
            <p:nvSpPr>
              <p:cNvPr id="65598" name="Rectangle 85"/>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599" name="Line 86"/>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600" name="Line 87"/>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601" name="Line 88"/>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602" name="Line 89"/>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603" name="Line 90"/>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grpSp>
          <p:nvGrpSpPr>
            <p:cNvPr id="65604" name="Group 91"/>
            <p:cNvGrpSpPr>
              <a:grpSpLocks/>
            </p:cNvGrpSpPr>
            <p:nvPr/>
          </p:nvGrpSpPr>
          <p:grpSpPr bwMode="auto">
            <a:xfrm>
              <a:off x="2925" y="663"/>
              <a:ext cx="363" cy="272"/>
              <a:chOff x="2925" y="3340"/>
              <a:chExt cx="363" cy="272"/>
            </a:xfrm>
          </p:grpSpPr>
          <p:sp>
            <p:nvSpPr>
              <p:cNvPr id="65605" name="Rectangle 92"/>
              <p:cNvSpPr>
                <a:spLocks noChangeArrowheads="1"/>
              </p:cNvSpPr>
              <p:nvPr/>
            </p:nvSpPr>
            <p:spPr bwMode="auto">
              <a:xfrm>
                <a:off x="2925" y="3340"/>
                <a:ext cx="363" cy="272"/>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606" name="Line 93"/>
              <p:cNvSpPr>
                <a:spLocks noChangeShapeType="1"/>
              </p:cNvSpPr>
              <p:nvPr/>
            </p:nvSpPr>
            <p:spPr bwMode="auto">
              <a:xfrm>
                <a:off x="2925" y="3385"/>
                <a:ext cx="363" cy="0"/>
              </a:xfrm>
              <a:prstGeom prst="line">
                <a:avLst/>
              </a:prstGeom>
              <a:noFill/>
              <a:ln w="6350">
                <a:solidFill>
                  <a:srgbClr val="000000"/>
                </a:solidFill>
                <a:round/>
                <a:headEnd/>
                <a:tailEnd/>
              </a:ln>
            </p:spPr>
            <p:txBody>
              <a:bodyPr/>
              <a:lstStyle/>
              <a:p>
                <a:endParaRPr lang="es-CL"/>
              </a:p>
            </p:txBody>
          </p:sp>
          <p:sp>
            <p:nvSpPr>
              <p:cNvPr id="65607" name="Line 94"/>
              <p:cNvSpPr>
                <a:spLocks noChangeShapeType="1"/>
              </p:cNvSpPr>
              <p:nvPr/>
            </p:nvSpPr>
            <p:spPr bwMode="auto">
              <a:xfrm>
                <a:off x="2925" y="3430"/>
                <a:ext cx="363" cy="0"/>
              </a:xfrm>
              <a:prstGeom prst="line">
                <a:avLst/>
              </a:prstGeom>
              <a:noFill/>
              <a:ln w="6350">
                <a:solidFill>
                  <a:srgbClr val="000000"/>
                </a:solidFill>
                <a:round/>
                <a:headEnd/>
                <a:tailEnd/>
              </a:ln>
            </p:spPr>
            <p:txBody>
              <a:bodyPr/>
              <a:lstStyle/>
              <a:p>
                <a:endParaRPr lang="es-CL"/>
              </a:p>
            </p:txBody>
          </p:sp>
          <p:sp>
            <p:nvSpPr>
              <p:cNvPr id="65608" name="Line 95"/>
              <p:cNvSpPr>
                <a:spLocks noChangeShapeType="1"/>
              </p:cNvSpPr>
              <p:nvPr/>
            </p:nvSpPr>
            <p:spPr bwMode="auto">
              <a:xfrm>
                <a:off x="2925" y="3475"/>
                <a:ext cx="363" cy="0"/>
              </a:xfrm>
              <a:prstGeom prst="line">
                <a:avLst/>
              </a:prstGeom>
              <a:noFill/>
              <a:ln w="6350">
                <a:solidFill>
                  <a:srgbClr val="000000"/>
                </a:solidFill>
                <a:round/>
                <a:headEnd/>
                <a:tailEnd/>
              </a:ln>
            </p:spPr>
            <p:txBody>
              <a:bodyPr/>
              <a:lstStyle/>
              <a:p>
                <a:endParaRPr lang="es-CL"/>
              </a:p>
            </p:txBody>
          </p:sp>
          <p:sp>
            <p:nvSpPr>
              <p:cNvPr id="65609" name="Line 96"/>
              <p:cNvSpPr>
                <a:spLocks noChangeShapeType="1"/>
              </p:cNvSpPr>
              <p:nvPr/>
            </p:nvSpPr>
            <p:spPr bwMode="auto">
              <a:xfrm>
                <a:off x="2925" y="3521"/>
                <a:ext cx="363" cy="0"/>
              </a:xfrm>
              <a:prstGeom prst="line">
                <a:avLst/>
              </a:prstGeom>
              <a:noFill/>
              <a:ln w="6350">
                <a:solidFill>
                  <a:srgbClr val="000000"/>
                </a:solidFill>
                <a:round/>
                <a:headEnd/>
                <a:tailEnd/>
              </a:ln>
            </p:spPr>
            <p:txBody>
              <a:bodyPr/>
              <a:lstStyle/>
              <a:p>
                <a:endParaRPr lang="es-CL"/>
              </a:p>
            </p:txBody>
          </p:sp>
          <p:sp>
            <p:nvSpPr>
              <p:cNvPr id="65610" name="Line 97"/>
              <p:cNvSpPr>
                <a:spLocks noChangeShapeType="1"/>
              </p:cNvSpPr>
              <p:nvPr/>
            </p:nvSpPr>
            <p:spPr bwMode="auto">
              <a:xfrm>
                <a:off x="2925" y="3566"/>
                <a:ext cx="363" cy="0"/>
              </a:xfrm>
              <a:prstGeom prst="line">
                <a:avLst/>
              </a:prstGeom>
              <a:noFill/>
              <a:ln w="6350">
                <a:solidFill>
                  <a:srgbClr val="000000"/>
                </a:solidFill>
                <a:round/>
                <a:headEnd/>
                <a:tailEnd/>
              </a:ln>
            </p:spPr>
            <p:txBody>
              <a:bodyPr/>
              <a:lstStyle/>
              <a:p>
                <a:endParaRPr lang="es-CL"/>
              </a:p>
            </p:txBody>
          </p:sp>
        </p:grpSp>
        <p:sp>
          <p:nvSpPr>
            <p:cNvPr id="65611" name="Rectangle 98"/>
            <p:cNvSpPr>
              <a:spLocks noChangeArrowheads="1"/>
            </p:cNvSpPr>
            <p:nvPr/>
          </p:nvSpPr>
          <p:spPr bwMode="auto">
            <a:xfrm>
              <a:off x="2971" y="3566"/>
              <a:ext cx="272" cy="227"/>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5612" name="Rectangle 99"/>
            <p:cNvSpPr>
              <a:spLocks noChangeArrowheads="1"/>
            </p:cNvSpPr>
            <p:nvPr/>
          </p:nvSpPr>
          <p:spPr bwMode="auto">
            <a:xfrm>
              <a:off x="2995" y="3606"/>
              <a:ext cx="227" cy="181"/>
            </a:xfrm>
            <a:prstGeom prst="rect">
              <a:avLst/>
            </a:prstGeom>
            <a:solidFill>
              <a:srgbClr val="FFFFFF"/>
            </a:solidFill>
            <a:ln w="9525">
              <a:solidFill>
                <a:srgbClr val="000000"/>
              </a:solidFill>
              <a:miter lim="800000"/>
              <a:headEnd/>
              <a:tailEnd/>
            </a:ln>
          </p:spPr>
          <p:txBody>
            <a:bodyPr anchor="ctr"/>
            <a:lstStyle/>
            <a:p>
              <a:endParaRPr lang="es-CL" sz="1600" b="0">
                <a:solidFill>
                  <a:schemeClr val="tx1"/>
                </a:solidFill>
              </a:endParaRPr>
            </a:p>
          </p:txBody>
        </p:sp>
        <p:sp>
          <p:nvSpPr>
            <p:cNvPr id="65613" name="Line 100"/>
            <p:cNvSpPr>
              <a:spLocks noChangeShapeType="1"/>
            </p:cNvSpPr>
            <p:nvPr/>
          </p:nvSpPr>
          <p:spPr bwMode="auto">
            <a:xfrm>
              <a:off x="3016" y="3715"/>
              <a:ext cx="182" cy="0"/>
            </a:xfrm>
            <a:prstGeom prst="line">
              <a:avLst/>
            </a:prstGeom>
            <a:noFill/>
            <a:ln w="9525">
              <a:solidFill>
                <a:srgbClr val="000000"/>
              </a:solidFill>
              <a:round/>
              <a:headEnd/>
              <a:tailEnd/>
            </a:ln>
          </p:spPr>
          <p:txBody>
            <a:bodyPr/>
            <a:lstStyle/>
            <a:p>
              <a:endParaRPr lang="es-CL"/>
            </a:p>
          </p:txBody>
        </p:sp>
        <p:sp>
          <p:nvSpPr>
            <p:cNvPr id="65614" name="Line 101"/>
            <p:cNvSpPr>
              <a:spLocks noChangeShapeType="1"/>
            </p:cNvSpPr>
            <p:nvPr/>
          </p:nvSpPr>
          <p:spPr bwMode="auto">
            <a:xfrm>
              <a:off x="3016" y="3727"/>
              <a:ext cx="182" cy="0"/>
            </a:xfrm>
            <a:prstGeom prst="line">
              <a:avLst/>
            </a:prstGeom>
            <a:noFill/>
            <a:ln w="9525">
              <a:solidFill>
                <a:srgbClr val="000000"/>
              </a:solidFill>
              <a:round/>
              <a:headEnd/>
              <a:tailEnd/>
            </a:ln>
          </p:spPr>
          <p:txBody>
            <a:bodyPr/>
            <a:lstStyle/>
            <a:p>
              <a:endParaRPr lang="es-CL"/>
            </a:p>
          </p:txBody>
        </p:sp>
        <p:sp>
          <p:nvSpPr>
            <p:cNvPr id="65615" name="Line 102"/>
            <p:cNvSpPr>
              <a:spLocks noChangeShapeType="1"/>
            </p:cNvSpPr>
            <p:nvPr/>
          </p:nvSpPr>
          <p:spPr bwMode="auto">
            <a:xfrm>
              <a:off x="3107" y="3697"/>
              <a:ext cx="0" cy="45"/>
            </a:xfrm>
            <a:prstGeom prst="line">
              <a:avLst/>
            </a:prstGeom>
            <a:noFill/>
            <a:ln w="9525">
              <a:solidFill>
                <a:srgbClr val="000000"/>
              </a:solidFill>
              <a:round/>
              <a:headEnd/>
              <a:tailEnd/>
            </a:ln>
          </p:spPr>
          <p:txBody>
            <a:bodyPr/>
            <a:lstStyle/>
            <a:p>
              <a:endParaRPr lang="es-CL"/>
            </a:p>
          </p:txBody>
        </p:sp>
        <p:sp>
          <p:nvSpPr>
            <p:cNvPr id="65616" name="Rectangle 103"/>
            <p:cNvSpPr>
              <a:spLocks noChangeArrowheads="1"/>
            </p:cNvSpPr>
            <p:nvPr/>
          </p:nvSpPr>
          <p:spPr bwMode="auto">
            <a:xfrm>
              <a:off x="3016" y="3748"/>
              <a:ext cx="182" cy="45"/>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sp>
          <p:nvSpPr>
            <p:cNvPr id="65617" name="Rectangle 104"/>
            <p:cNvSpPr>
              <a:spLocks noChangeArrowheads="1"/>
            </p:cNvSpPr>
            <p:nvPr/>
          </p:nvSpPr>
          <p:spPr bwMode="auto">
            <a:xfrm>
              <a:off x="3061" y="594"/>
              <a:ext cx="91" cy="45"/>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5618" name="Line 105"/>
            <p:cNvSpPr>
              <a:spLocks noChangeShapeType="1"/>
            </p:cNvSpPr>
            <p:nvPr/>
          </p:nvSpPr>
          <p:spPr bwMode="auto">
            <a:xfrm>
              <a:off x="2969" y="3984"/>
              <a:ext cx="272" cy="0"/>
            </a:xfrm>
            <a:prstGeom prst="line">
              <a:avLst/>
            </a:prstGeom>
            <a:noFill/>
            <a:ln w="9525">
              <a:solidFill>
                <a:srgbClr val="000000"/>
              </a:solidFill>
              <a:round/>
              <a:headEnd/>
              <a:tailEnd/>
            </a:ln>
          </p:spPr>
          <p:txBody>
            <a:bodyPr/>
            <a:lstStyle/>
            <a:p>
              <a:endParaRPr lang="es-CL"/>
            </a:p>
          </p:txBody>
        </p:sp>
        <p:sp>
          <p:nvSpPr>
            <p:cNvPr id="65619" name="Line 106"/>
            <p:cNvSpPr>
              <a:spLocks noChangeShapeType="1"/>
            </p:cNvSpPr>
            <p:nvPr/>
          </p:nvSpPr>
          <p:spPr bwMode="auto">
            <a:xfrm>
              <a:off x="2969" y="3994"/>
              <a:ext cx="272" cy="0"/>
            </a:xfrm>
            <a:prstGeom prst="line">
              <a:avLst/>
            </a:prstGeom>
            <a:noFill/>
            <a:ln w="9525">
              <a:solidFill>
                <a:srgbClr val="000000"/>
              </a:solidFill>
              <a:round/>
              <a:headEnd/>
              <a:tailEnd/>
            </a:ln>
          </p:spPr>
          <p:txBody>
            <a:bodyPr/>
            <a:lstStyle/>
            <a:p>
              <a:endParaRPr lang="es-CL"/>
            </a:p>
          </p:txBody>
        </p:sp>
        <p:sp>
          <p:nvSpPr>
            <p:cNvPr id="65620" name="Oval 107"/>
            <p:cNvSpPr>
              <a:spLocks noChangeArrowheads="1"/>
            </p:cNvSpPr>
            <p:nvPr/>
          </p:nvSpPr>
          <p:spPr bwMode="auto">
            <a:xfrm rot="-5400000">
              <a:off x="2996" y="3925"/>
              <a:ext cx="46" cy="92"/>
            </a:xfrm>
            <a:prstGeom prst="ellipse">
              <a:avLst/>
            </a:prstGeom>
            <a:solidFill>
              <a:srgbClr val="FF3300"/>
            </a:solidFill>
            <a:ln w="6350" algn="ctr">
              <a:solidFill>
                <a:srgbClr val="000000"/>
              </a:solidFill>
              <a:round/>
              <a:headEnd/>
              <a:tailEnd/>
            </a:ln>
          </p:spPr>
          <p:txBody>
            <a:bodyPr anchor="ctr"/>
            <a:lstStyle/>
            <a:p>
              <a:endParaRPr lang="es-CL" sz="1600" b="0">
                <a:solidFill>
                  <a:schemeClr val="tx1"/>
                </a:solidFill>
              </a:endParaRPr>
            </a:p>
          </p:txBody>
        </p:sp>
        <p:sp>
          <p:nvSpPr>
            <p:cNvPr id="65621" name="Oval 108"/>
            <p:cNvSpPr>
              <a:spLocks noChangeArrowheads="1"/>
            </p:cNvSpPr>
            <p:nvPr/>
          </p:nvSpPr>
          <p:spPr bwMode="auto">
            <a:xfrm rot="-5400000">
              <a:off x="3167" y="3925"/>
              <a:ext cx="46" cy="92"/>
            </a:xfrm>
            <a:prstGeom prst="ellipse">
              <a:avLst/>
            </a:prstGeom>
            <a:solidFill>
              <a:srgbClr val="FF3300"/>
            </a:solidFill>
            <a:ln w="6350" algn="ctr">
              <a:solidFill>
                <a:srgbClr val="000000"/>
              </a:solidFill>
              <a:round/>
              <a:headEnd/>
              <a:tailEnd/>
            </a:ln>
          </p:spPr>
          <p:txBody>
            <a:bodyPr anchor="ctr"/>
            <a:lstStyle/>
            <a:p>
              <a:endParaRPr lang="es-CL" sz="1600" b="0">
                <a:solidFill>
                  <a:schemeClr val="tx1"/>
                </a:solidFill>
              </a:endParaRPr>
            </a:p>
          </p:txBody>
        </p:sp>
        <p:sp>
          <p:nvSpPr>
            <p:cNvPr id="65622" name="Rectangle 109"/>
            <p:cNvSpPr>
              <a:spLocks noChangeArrowheads="1"/>
            </p:cNvSpPr>
            <p:nvPr/>
          </p:nvSpPr>
          <p:spPr bwMode="auto">
            <a:xfrm>
              <a:off x="3016" y="3596"/>
              <a:ext cx="182" cy="45"/>
            </a:xfrm>
            <a:prstGeom prst="rect">
              <a:avLst/>
            </a:prstGeom>
            <a:solidFill>
              <a:srgbClr val="E6E6E6"/>
            </a:solidFill>
            <a:ln w="6350">
              <a:solidFill>
                <a:srgbClr val="000000"/>
              </a:solidFill>
              <a:miter lim="800000"/>
              <a:headEnd/>
              <a:tailEnd/>
            </a:ln>
          </p:spPr>
          <p:txBody>
            <a:bodyPr anchor="ctr"/>
            <a:lstStyle/>
            <a:p>
              <a:endParaRPr lang="es-CL" sz="1600" b="0">
                <a:solidFill>
                  <a:schemeClr val="tx1"/>
                </a:solidFill>
              </a:endParaRPr>
            </a:p>
          </p:txBody>
        </p:sp>
      </p:grpSp>
      <p:sp>
        <p:nvSpPr>
          <p:cNvPr id="65623" name="Oval 111"/>
          <p:cNvSpPr>
            <a:spLocks noChangeArrowheads="1"/>
          </p:cNvSpPr>
          <p:nvPr/>
        </p:nvSpPr>
        <p:spPr bwMode="auto">
          <a:xfrm>
            <a:off x="1428750" y="3643313"/>
            <a:ext cx="342900" cy="342900"/>
          </a:xfrm>
          <a:prstGeom prst="ellipse">
            <a:avLst/>
          </a:prstGeom>
          <a:solidFill>
            <a:srgbClr val="FFFFFF"/>
          </a:solidFill>
          <a:ln w="9525">
            <a:solidFill>
              <a:srgbClr val="000000"/>
            </a:solidFill>
            <a:round/>
            <a:headEnd/>
            <a:tailEnd/>
          </a:ln>
        </p:spPr>
        <p:txBody>
          <a:bodyPr/>
          <a:lstStyle/>
          <a:p>
            <a:pPr>
              <a:spcAft>
                <a:spcPts val="1000"/>
              </a:spcAft>
            </a:pPr>
            <a:r>
              <a:rPr lang="es-CL" sz="1100" b="0">
                <a:solidFill>
                  <a:schemeClr val="tx1"/>
                </a:solidFill>
                <a:latin typeface="Calibri" pitchFamily="34" charset="0"/>
              </a:rPr>
              <a:t>1</a:t>
            </a:r>
            <a:endParaRPr lang="es-CL" sz="1600" b="0">
              <a:solidFill>
                <a:schemeClr val="tx1"/>
              </a:solidFill>
            </a:endParaRPr>
          </a:p>
        </p:txBody>
      </p:sp>
      <p:sp>
        <p:nvSpPr>
          <p:cNvPr id="65624" name="Oval 112"/>
          <p:cNvSpPr>
            <a:spLocks noChangeArrowheads="1"/>
          </p:cNvSpPr>
          <p:nvPr/>
        </p:nvSpPr>
        <p:spPr bwMode="auto">
          <a:xfrm>
            <a:off x="3786188" y="6072188"/>
            <a:ext cx="342900" cy="342900"/>
          </a:xfrm>
          <a:prstGeom prst="ellipse">
            <a:avLst/>
          </a:prstGeom>
          <a:solidFill>
            <a:srgbClr val="FFFFFF"/>
          </a:solidFill>
          <a:ln w="9525">
            <a:solidFill>
              <a:srgbClr val="000000"/>
            </a:solidFill>
            <a:round/>
            <a:headEnd/>
            <a:tailEnd/>
          </a:ln>
        </p:spPr>
        <p:txBody>
          <a:bodyPr/>
          <a:lstStyle/>
          <a:p>
            <a:pPr>
              <a:spcAft>
                <a:spcPts val="1000"/>
              </a:spcAft>
            </a:pPr>
            <a:r>
              <a:rPr lang="es-CL" sz="1100" b="0">
                <a:solidFill>
                  <a:schemeClr val="tx1"/>
                </a:solidFill>
                <a:latin typeface="Calibri" pitchFamily="34" charset="0"/>
              </a:rPr>
              <a:t>2</a:t>
            </a:r>
            <a:endParaRPr lang="es-CL" sz="1600" b="0">
              <a:solidFill>
                <a:schemeClr val="tx1"/>
              </a:solidFill>
            </a:endParaRPr>
          </a:p>
        </p:txBody>
      </p:sp>
      <p:cxnSp>
        <p:nvCxnSpPr>
          <p:cNvPr id="120" name="119 Conector recto de flecha"/>
          <p:cNvCxnSpPr>
            <a:stCxn id="65647" idx="7"/>
          </p:cNvCxnSpPr>
          <p:nvPr/>
        </p:nvCxnSpPr>
        <p:spPr>
          <a:xfrm rot="5400000" flipH="1" flipV="1">
            <a:off x="2732088" y="3043238"/>
            <a:ext cx="25400" cy="1511300"/>
          </a:xfrm>
          <a:prstGeom prst="straightConnector1">
            <a:avLst/>
          </a:prstGeom>
          <a:ln>
            <a:tailEnd type="arrow"/>
          </a:ln>
        </p:spPr>
        <p:style>
          <a:lnRef idx="3">
            <a:schemeClr val="accent6"/>
          </a:lnRef>
          <a:fillRef idx="0">
            <a:schemeClr val="accent6"/>
          </a:fillRef>
          <a:effectRef idx="2">
            <a:schemeClr val="accent6"/>
          </a:effectRef>
          <a:fontRef idx="minor">
            <a:schemeClr val="tx1"/>
          </a:fontRef>
        </p:style>
      </p:cxnSp>
      <p:grpSp>
        <p:nvGrpSpPr>
          <p:cNvPr id="12" name="124 Grupo"/>
          <p:cNvGrpSpPr>
            <a:grpSpLocks/>
          </p:cNvGrpSpPr>
          <p:nvPr/>
        </p:nvGrpSpPr>
        <p:grpSpPr bwMode="auto">
          <a:xfrm>
            <a:off x="1979613" y="1557338"/>
            <a:ext cx="5654675" cy="2239962"/>
            <a:chOff x="1989053" y="1571612"/>
            <a:chExt cx="5654781" cy="2239386"/>
          </a:xfrm>
        </p:grpSpPr>
        <p:cxnSp>
          <p:nvCxnSpPr>
            <p:cNvPr id="124" name="123 Conector recto"/>
            <p:cNvCxnSpPr>
              <a:stCxn id="65647" idx="7"/>
            </p:cNvCxnSpPr>
            <p:nvPr/>
          </p:nvCxnSpPr>
          <p:spPr>
            <a:xfrm rot="5400000" flipH="1" flipV="1">
              <a:off x="1267721" y="3078554"/>
              <a:ext cx="1453776" cy="11112"/>
            </a:xfrm>
            <a:prstGeom prst="line">
              <a:avLst/>
            </a:prstGeom>
          </p:spPr>
          <p:style>
            <a:lnRef idx="3">
              <a:schemeClr val="accent2"/>
            </a:lnRef>
            <a:fillRef idx="0">
              <a:schemeClr val="accent2"/>
            </a:fillRef>
            <a:effectRef idx="2">
              <a:schemeClr val="accent2"/>
            </a:effectRef>
            <a:fontRef idx="minor">
              <a:schemeClr val="tx1"/>
            </a:fontRef>
          </p:style>
        </p:cxnSp>
        <p:cxnSp>
          <p:nvCxnSpPr>
            <p:cNvPr id="127" name="126 Conector recto"/>
            <p:cNvCxnSpPr/>
            <p:nvPr/>
          </p:nvCxnSpPr>
          <p:spPr>
            <a:xfrm>
              <a:off x="2000165" y="2357222"/>
              <a:ext cx="857266" cy="1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143" name="142 Conector recto"/>
            <p:cNvCxnSpPr/>
            <p:nvPr/>
          </p:nvCxnSpPr>
          <p:spPr>
            <a:xfrm rot="5400000">
              <a:off x="2151972" y="3072207"/>
              <a:ext cx="1426795"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5" name="144 Conector recto"/>
            <p:cNvCxnSpPr/>
            <p:nvPr/>
          </p:nvCxnSpPr>
          <p:spPr>
            <a:xfrm>
              <a:off x="2857431" y="3785605"/>
              <a:ext cx="4786403" cy="1588"/>
            </a:xfrm>
            <a:prstGeom prst="line">
              <a:avLst/>
            </a:prstGeom>
          </p:spPr>
          <p:style>
            <a:lnRef idx="3">
              <a:schemeClr val="accent2"/>
            </a:lnRef>
            <a:fillRef idx="0">
              <a:schemeClr val="accent2"/>
            </a:fillRef>
            <a:effectRef idx="2">
              <a:schemeClr val="accent2"/>
            </a:effectRef>
            <a:fontRef idx="minor">
              <a:schemeClr val="tx1"/>
            </a:fontRef>
          </p:style>
        </p:cxnSp>
        <p:sp>
          <p:nvSpPr>
            <p:cNvPr id="148" name="Text Box 9"/>
            <p:cNvSpPr txBox="1">
              <a:spLocks noChangeArrowheads="1"/>
            </p:cNvSpPr>
            <p:nvPr/>
          </p:nvSpPr>
          <p:spPr bwMode="auto">
            <a:xfrm>
              <a:off x="2000232" y="1571612"/>
              <a:ext cx="857256" cy="571504"/>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a:lstStyle/>
            <a:p>
              <a:pPr algn="ctr">
                <a:spcAft>
                  <a:spcPts val="1000"/>
                </a:spcAft>
                <a:defRPr/>
              </a:pPr>
              <a:r>
                <a:rPr lang="es-CL" sz="14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Largo de Pulso</a:t>
              </a:r>
              <a:endParaRPr lang="es-CL" sz="200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cxnSp>
          <p:nvCxnSpPr>
            <p:cNvPr id="152" name="151 Conector recto de flecha"/>
            <p:cNvCxnSpPr/>
            <p:nvPr/>
          </p:nvCxnSpPr>
          <p:spPr>
            <a:xfrm flipV="1">
              <a:off x="2000165" y="2285803"/>
              <a:ext cx="857266" cy="0"/>
            </a:xfrm>
            <a:prstGeom prst="straightConnector1">
              <a:avLst/>
            </a:prstGeom>
            <a:ln w="254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grpSp>
      <p:grpSp>
        <p:nvGrpSpPr>
          <p:cNvPr id="65633" name="Group 5"/>
          <p:cNvGrpSpPr>
            <a:grpSpLocks/>
          </p:cNvGrpSpPr>
          <p:nvPr/>
        </p:nvGrpSpPr>
        <p:grpSpPr bwMode="auto">
          <a:xfrm>
            <a:off x="1928813" y="3571875"/>
            <a:ext cx="112712" cy="382588"/>
            <a:chOff x="1857" y="300"/>
            <a:chExt cx="956" cy="3221"/>
          </a:xfrm>
        </p:grpSpPr>
        <p:sp>
          <p:nvSpPr>
            <p:cNvPr id="65634" name="Line 6"/>
            <p:cNvSpPr>
              <a:spLocks noChangeShapeType="1"/>
            </p:cNvSpPr>
            <p:nvPr/>
          </p:nvSpPr>
          <p:spPr bwMode="auto">
            <a:xfrm>
              <a:off x="1927" y="3521"/>
              <a:ext cx="817" cy="0"/>
            </a:xfrm>
            <a:prstGeom prst="line">
              <a:avLst/>
            </a:prstGeom>
            <a:noFill/>
            <a:ln w="9525">
              <a:solidFill>
                <a:srgbClr val="000000"/>
              </a:solidFill>
              <a:round/>
              <a:headEnd/>
              <a:tailEnd/>
            </a:ln>
          </p:spPr>
          <p:txBody>
            <a:bodyPr/>
            <a:lstStyle/>
            <a:p>
              <a:endParaRPr lang="es-CL"/>
            </a:p>
          </p:txBody>
        </p:sp>
        <p:sp>
          <p:nvSpPr>
            <p:cNvPr id="65635" name="Freeform 7"/>
            <p:cNvSpPr>
              <a:spLocks/>
            </p:cNvSpPr>
            <p:nvPr/>
          </p:nvSpPr>
          <p:spPr bwMode="auto">
            <a:xfrm>
              <a:off x="1859" y="300"/>
              <a:ext cx="953" cy="3221"/>
            </a:xfrm>
            <a:custGeom>
              <a:avLst/>
              <a:gdLst>
                <a:gd name="T0" fmla="*/ 68 w 953"/>
                <a:gd name="T1" fmla="*/ 3221 h 3221"/>
                <a:gd name="T2" fmla="*/ 68 w 953"/>
                <a:gd name="T3" fmla="*/ 953 h 3221"/>
                <a:gd name="T4" fmla="*/ 477 w 953"/>
                <a:gd name="T5" fmla="*/ 0 h 3221"/>
                <a:gd name="T6" fmla="*/ 885 w 953"/>
                <a:gd name="T7" fmla="*/ 953 h 3221"/>
                <a:gd name="T8" fmla="*/ 885 w 953"/>
                <a:gd name="T9" fmla="*/ 3221 h 3221"/>
                <a:gd name="T10" fmla="*/ 0 60000 65536"/>
                <a:gd name="T11" fmla="*/ 0 60000 65536"/>
                <a:gd name="T12" fmla="*/ 0 60000 65536"/>
                <a:gd name="T13" fmla="*/ 0 60000 65536"/>
                <a:gd name="T14" fmla="*/ 0 60000 65536"/>
                <a:gd name="T15" fmla="*/ 0 w 953"/>
                <a:gd name="T16" fmla="*/ 0 h 3221"/>
                <a:gd name="T17" fmla="*/ 953 w 953"/>
                <a:gd name="T18" fmla="*/ 3221 h 3221"/>
              </a:gdLst>
              <a:ahLst/>
              <a:cxnLst>
                <a:cxn ang="T10">
                  <a:pos x="T0" y="T1"/>
                </a:cxn>
                <a:cxn ang="T11">
                  <a:pos x="T2" y="T3"/>
                </a:cxn>
                <a:cxn ang="T12">
                  <a:pos x="T4" y="T5"/>
                </a:cxn>
                <a:cxn ang="T13">
                  <a:pos x="T6" y="T7"/>
                </a:cxn>
                <a:cxn ang="T14">
                  <a:pos x="T8" y="T9"/>
                </a:cxn>
              </a:cxnLst>
              <a:rect l="T15" t="T16" r="T17" b="T18"/>
              <a:pathLst>
                <a:path w="953" h="3221">
                  <a:moveTo>
                    <a:pt x="68" y="3221"/>
                  </a:moveTo>
                  <a:cubicBezTo>
                    <a:pt x="34" y="2355"/>
                    <a:pt x="0" y="1490"/>
                    <a:pt x="68" y="953"/>
                  </a:cubicBezTo>
                  <a:cubicBezTo>
                    <a:pt x="136" y="416"/>
                    <a:pt x="341" y="0"/>
                    <a:pt x="477" y="0"/>
                  </a:cubicBezTo>
                  <a:cubicBezTo>
                    <a:pt x="613" y="0"/>
                    <a:pt x="817" y="416"/>
                    <a:pt x="885" y="953"/>
                  </a:cubicBezTo>
                  <a:cubicBezTo>
                    <a:pt x="953" y="1490"/>
                    <a:pt x="900" y="2820"/>
                    <a:pt x="885" y="3221"/>
                  </a:cubicBezTo>
                </a:path>
              </a:pathLst>
            </a:custGeom>
            <a:solidFill>
              <a:srgbClr val="FFFFFF"/>
            </a:solidFill>
            <a:ln w="9525">
              <a:solidFill>
                <a:srgbClr val="000000"/>
              </a:solidFill>
              <a:round/>
              <a:headEnd/>
              <a:tailEnd/>
            </a:ln>
          </p:spPr>
          <p:txBody>
            <a:bodyPr/>
            <a:lstStyle/>
            <a:p>
              <a:endParaRPr lang="es-CL" sz="1600" b="0">
                <a:solidFill>
                  <a:schemeClr val="tx1"/>
                </a:solidFill>
              </a:endParaRPr>
            </a:p>
          </p:txBody>
        </p:sp>
        <p:sp>
          <p:nvSpPr>
            <p:cNvPr id="65636" name="Rectangle 8"/>
            <p:cNvSpPr>
              <a:spLocks noChangeArrowheads="1"/>
            </p:cNvSpPr>
            <p:nvPr/>
          </p:nvSpPr>
          <p:spPr bwMode="auto">
            <a:xfrm>
              <a:off x="2064" y="1344"/>
              <a:ext cx="544" cy="907"/>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5637" name="Rectangle 9"/>
            <p:cNvSpPr>
              <a:spLocks noChangeArrowheads="1"/>
            </p:cNvSpPr>
            <p:nvPr/>
          </p:nvSpPr>
          <p:spPr bwMode="auto">
            <a:xfrm>
              <a:off x="2290" y="482"/>
              <a:ext cx="91" cy="181"/>
            </a:xfrm>
            <a:prstGeom prst="rect">
              <a:avLst/>
            </a:prstGeom>
            <a:solidFill>
              <a:srgbClr val="EDEDFB"/>
            </a:solidFill>
            <a:ln w="9525">
              <a:solidFill>
                <a:srgbClr val="000000"/>
              </a:solidFill>
              <a:miter lim="800000"/>
              <a:headEnd/>
              <a:tailEnd/>
            </a:ln>
          </p:spPr>
          <p:txBody>
            <a:bodyPr anchor="ctr"/>
            <a:lstStyle/>
            <a:p>
              <a:endParaRPr lang="es-CL" sz="1600" b="0">
                <a:solidFill>
                  <a:schemeClr val="tx1"/>
                </a:solidFill>
              </a:endParaRPr>
            </a:p>
          </p:txBody>
        </p:sp>
        <p:sp>
          <p:nvSpPr>
            <p:cNvPr id="65638" name="Oval 10"/>
            <p:cNvSpPr>
              <a:spLocks noChangeArrowheads="1"/>
            </p:cNvSpPr>
            <p:nvPr/>
          </p:nvSpPr>
          <p:spPr bwMode="auto">
            <a:xfrm>
              <a:off x="2245" y="1389"/>
              <a:ext cx="181" cy="227"/>
            </a:xfrm>
            <a:prstGeom prst="ellipse">
              <a:avLst/>
            </a:prstGeom>
            <a:solidFill>
              <a:srgbClr val="808080"/>
            </a:solidFill>
            <a:ln w="9525">
              <a:solidFill>
                <a:srgbClr val="000000"/>
              </a:solidFill>
              <a:round/>
              <a:headEnd/>
              <a:tailEnd/>
            </a:ln>
          </p:spPr>
          <p:txBody>
            <a:bodyPr anchor="ctr"/>
            <a:lstStyle/>
            <a:p>
              <a:endParaRPr lang="es-CL" sz="1600" b="0">
                <a:solidFill>
                  <a:schemeClr val="tx1"/>
                </a:solidFill>
              </a:endParaRPr>
            </a:p>
          </p:txBody>
        </p:sp>
        <p:grpSp>
          <p:nvGrpSpPr>
            <p:cNvPr id="65639" name="Group 11"/>
            <p:cNvGrpSpPr>
              <a:grpSpLocks/>
            </p:cNvGrpSpPr>
            <p:nvPr/>
          </p:nvGrpSpPr>
          <p:grpSpPr bwMode="auto">
            <a:xfrm>
              <a:off x="2245" y="890"/>
              <a:ext cx="181" cy="363"/>
              <a:chOff x="3379" y="1026"/>
              <a:chExt cx="181" cy="363"/>
            </a:xfrm>
          </p:grpSpPr>
          <p:sp>
            <p:nvSpPr>
              <p:cNvPr id="65640" name="Rectangle 12"/>
              <p:cNvSpPr>
                <a:spLocks noChangeArrowheads="1"/>
              </p:cNvSpPr>
              <p:nvPr/>
            </p:nvSpPr>
            <p:spPr bwMode="auto">
              <a:xfrm>
                <a:off x="3379" y="1207"/>
                <a:ext cx="181" cy="182"/>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5641" name="Line 13"/>
              <p:cNvSpPr>
                <a:spLocks noChangeShapeType="1"/>
              </p:cNvSpPr>
              <p:nvPr/>
            </p:nvSpPr>
            <p:spPr bwMode="auto">
              <a:xfrm flipV="1">
                <a:off x="3470" y="1026"/>
                <a:ext cx="0" cy="181"/>
              </a:xfrm>
              <a:prstGeom prst="line">
                <a:avLst/>
              </a:prstGeom>
              <a:noFill/>
              <a:ln w="9525">
                <a:solidFill>
                  <a:srgbClr val="000000"/>
                </a:solidFill>
                <a:round/>
                <a:headEnd/>
                <a:tailEnd/>
              </a:ln>
            </p:spPr>
            <p:txBody>
              <a:bodyPr/>
              <a:lstStyle/>
              <a:p>
                <a:endParaRPr lang="es-CL"/>
              </a:p>
            </p:txBody>
          </p:sp>
        </p:grpSp>
        <p:sp>
          <p:nvSpPr>
            <p:cNvPr id="65642" name="Rectangle 14"/>
            <p:cNvSpPr>
              <a:spLocks noChangeArrowheads="1"/>
            </p:cNvSpPr>
            <p:nvPr/>
          </p:nvSpPr>
          <p:spPr bwMode="auto">
            <a:xfrm>
              <a:off x="2109" y="1797"/>
              <a:ext cx="453" cy="408"/>
            </a:xfrm>
            <a:prstGeom prst="rect">
              <a:avLst/>
            </a:prstGeom>
            <a:solidFill>
              <a:srgbClr val="808080"/>
            </a:solidFill>
            <a:ln w="9525">
              <a:solidFill>
                <a:srgbClr val="000000"/>
              </a:solidFill>
              <a:miter lim="800000"/>
              <a:headEnd/>
              <a:tailEnd/>
            </a:ln>
          </p:spPr>
          <p:txBody>
            <a:bodyPr anchor="ctr"/>
            <a:lstStyle/>
            <a:p>
              <a:endParaRPr lang="es-CL" sz="1600" b="0">
                <a:solidFill>
                  <a:schemeClr val="tx1"/>
                </a:solidFill>
              </a:endParaRPr>
            </a:p>
          </p:txBody>
        </p:sp>
        <p:sp>
          <p:nvSpPr>
            <p:cNvPr id="65643" name="Rectangle 15" descr="Horizontal oscura"/>
            <p:cNvSpPr>
              <a:spLocks noChangeArrowheads="1"/>
            </p:cNvSpPr>
            <p:nvPr/>
          </p:nvSpPr>
          <p:spPr bwMode="auto">
            <a:xfrm>
              <a:off x="2064" y="2432"/>
              <a:ext cx="544" cy="318"/>
            </a:xfrm>
            <a:prstGeom prst="rect">
              <a:avLst/>
            </a:prstGeom>
            <a:pattFill prst="dkHorz">
              <a:fgClr>
                <a:srgbClr val="B2B2B2"/>
              </a:fgClr>
              <a:bgClr>
                <a:srgbClr val="FFFFFF"/>
              </a:bgClr>
            </a:pattFill>
            <a:ln w="9525">
              <a:solidFill>
                <a:srgbClr val="000000"/>
              </a:solidFill>
              <a:miter lim="800000"/>
              <a:headEnd/>
              <a:tailEnd/>
            </a:ln>
          </p:spPr>
          <p:txBody>
            <a:bodyPr anchor="ctr"/>
            <a:lstStyle/>
            <a:p>
              <a:endParaRPr lang="es-CL" sz="1600" b="0">
                <a:solidFill>
                  <a:schemeClr val="tx1"/>
                </a:solidFill>
              </a:endParaRPr>
            </a:p>
          </p:txBody>
        </p:sp>
        <p:sp>
          <p:nvSpPr>
            <p:cNvPr id="65644" name="Line 16"/>
            <p:cNvSpPr>
              <a:spLocks noChangeShapeType="1"/>
            </p:cNvSpPr>
            <p:nvPr/>
          </p:nvSpPr>
          <p:spPr bwMode="auto">
            <a:xfrm>
              <a:off x="1973" y="3475"/>
              <a:ext cx="726" cy="0"/>
            </a:xfrm>
            <a:prstGeom prst="line">
              <a:avLst/>
            </a:prstGeom>
            <a:noFill/>
            <a:ln w="9525">
              <a:solidFill>
                <a:srgbClr val="000000"/>
              </a:solidFill>
              <a:round/>
              <a:headEnd/>
              <a:tailEnd/>
            </a:ln>
          </p:spPr>
          <p:txBody>
            <a:bodyPr/>
            <a:lstStyle/>
            <a:p>
              <a:endParaRPr lang="es-CL"/>
            </a:p>
          </p:txBody>
        </p:sp>
        <p:sp>
          <p:nvSpPr>
            <p:cNvPr id="65645" name="Line 17"/>
            <p:cNvSpPr>
              <a:spLocks noChangeShapeType="1"/>
            </p:cNvSpPr>
            <p:nvPr/>
          </p:nvSpPr>
          <p:spPr bwMode="auto">
            <a:xfrm>
              <a:off x="1973" y="3430"/>
              <a:ext cx="726" cy="0"/>
            </a:xfrm>
            <a:prstGeom prst="line">
              <a:avLst/>
            </a:prstGeom>
            <a:noFill/>
            <a:ln w="9525">
              <a:solidFill>
                <a:srgbClr val="000000"/>
              </a:solidFill>
              <a:round/>
              <a:headEnd/>
              <a:tailEnd/>
            </a:ln>
          </p:spPr>
          <p:txBody>
            <a:bodyPr/>
            <a:lstStyle/>
            <a:p>
              <a:endParaRPr lang="es-CL"/>
            </a:p>
          </p:txBody>
        </p:sp>
        <p:sp>
          <p:nvSpPr>
            <p:cNvPr id="65646" name="Line 18"/>
            <p:cNvSpPr>
              <a:spLocks noChangeShapeType="1"/>
            </p:cNvSpPr>
            <p:nvPr/>
          </p:nvSpPr>
          <p:spPr bwMode="auto">
            <a:xfrm>
              <a:off x="1973" y="3385"/>
              <a:ext cx="726" cy="0"/>
            </a:xfrm>
            <a:prstGeom prst="line">
              <a:avLst/>
            </a:prstGeom>
            <a:noFill/>
            <a:ln w="9525">
              <a:solidFill>
                <a:srgbClr val="000000"/>
              </a:solidFill>
              <a:round/>
              <a:headEnd/>
              <a:tailEnd/>
            </a:ln>
          </p:spPr>
          <p:txBody>
            <a:bodyPr/>
            <a:lstStyle/>
            <a:p>
              <a:endParaRPr lang="es-CL"/>
            </a:p>
          </p:txBody>
        </p:sp>
        <p:sp>
          <p:nvSpPr>
            <p:cNvPr id="65647" name="Oval 19"/>
            <p:cNvSpPr>
              <a:spLocks noChangeArrowheads="1"/>
            </p:cNvSpPr>
            <p:nvPr/>
          </p:nvSpPr>
          <p:spPr bwMode="auto">
            <a:xfrm>
              <a:off x="2273" y="2296"/>
              <a:ext cx="108" cy="136"/>
            </a:xfrm>
            <a:prstGeom prst="ellipse">
              <a:avLst/>
            </a:prstGeom>
            <a:solidFill>
              <a:srgbClr val="808080"/>
            </a:solidFill>
            <a:ln w="9525">
              <a:solidFill>
                <a:srgbClr val="000000"/>
              </a:solidFill>
              <a:round/>
              <a:headEnd/>
              <a:tailEnd/>
            </a:ln>
          </p:spPr>
          <p:txBody>
            <a:bodyPr anchor="ctr"/>
            <a:lstStyle/>
            <a:p>
              <a:endParaRPr lang="es-CL" sz="1600" b="0">
                <a:solidFill>
                  <a:schemeClr val="tx1"/>
                </a:solidFill>
              </a:endParaRPr>
            </a:p>
          </p:txBody>
        </p:sp>
        <p:sp>
          <p:nvSpPr>
            <p:cNvPr id="65648" name="Rectangle 20"/>
            <p:cNvSpPr>
              <a:spLocks noChangeArrowheads="1"/>
            </p:cNvSpPr>
            <p:nvPr/>
          </p:nvSpPr>
          <p:spPr bwMode="auto">
            <a:xfrm>
              <a:off x="2608" y="1360"/>
              <a:ext cx="181" cy="136"/>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5649" name="Rectangle 21"/>
            <p:cNvSpPr>
              <a:spLocks noChangeArrowheads="1"/>
            </p:cNvSpPr>
            <p:nvPr/>
          </p:nvSpPr>
          <p:spPr bwMode="auto">
            <a:xfrm>
              <a:off x="1882" y="1360"/>
              <a:ext cx="182" cy="136"/>
            </a:xfrm>
            <a:prstGeom prst="rect">
              <a:avLst/>
            </a:prstGeom>
            <a:solidFill>
              <a:srgbClr val="B2B2B2"/>
            </a:solidFill>
            <a:ln w="9525">
              <a:solidFill>
                <a:srgbClr val="000000"/>
              </a:solidFill>
              <a:miter lim="800000"/>
              <a:headEnd/>
              <a:tailEnd/>
            </a:ln>
          </p:spPr>
          <p:txBody>
            <a:bodyPr anchor="ctr"/>
            <a:lstStyle/>
            <a:p>
              <a:endParaRPr lang="es-CL" sz="1600" b="0">
                <a:solidFill>
                  <a:schemeClr val="tx1"/>
                </a:solidFill>
              </a:endParaRPr>
            </a:p>
          </p:txBody>
        </p:sp>
        <p:sp>
          <p:nvSpPr>
            <p:cNvPr id="65650" name="Rectangle 22"/>
            <p:cNvSpPr>
              <a:spLocks noChangeArrowheads="1"/>
            </p:cNvSpPr>
            <p:nvPr/>
          </p:nvSpPr>
          <p:spPr bwMode="auto">
            <a:xfrm>
              <a:off x="1857" y="1344"/>
              <a:ext cx="23" cy="45"/>
            </a:xfrm>
            <a:prstGeom prst="rect">
              <a:avLst/>
            </a:prstGeom>
            <a:solidFill>
              <a:srgbClr val="FF0000"/>
            </a:solidFill>
            <a:ln w="9525">
              <a:solidFill>
                <a:srgbClr val="FF0000"/>
              </a:solidFill>
              <a:miter lim="800000"/>
              <a:headEnd/>
              <a:tailEnd/>
            </a:ln>
          </p:spPr>
          <p:txBody>
            <a:bodyPr vert="eaVert" anchor="ctr"/>
            <a:lstStyle/>
            <a:p>
              <a:pPr algn="ctr"/>
              <a:endParaRPr lang="es-CL" sz="1600" b="0">
                <a:solidFill>
                  <a:schemeClr val="tx1"/>
                </a:solidFill>
              </a:endParaRPr>
            </a:p>
          </p:txBody>
        </p:sp>
        <p:sp>
          <p:nvSpPr>
            <p:cNvPr id="65651" name="Rectangle 23"/>
            <p:cNvSpPr>
              <a:spLocks noChangeArrowheads="1"/>
            </p:cNvSpPr>
            <p:nvPr/>
          </p:nvSpPr>
          <p:spPr bwMode="auto">
            <a:xfrm>
              <a:off x="2790" y="1348"/>
              <a:ext cx="23" cy="45"/>
            </a:xfrm>
            <a:prstGeom prst="rect">
              <a:avLst/>
            </a:prstGeom>
            <a:solidFill>
              <a:srgbClr val="009900"/>
            </a:solidFill>
            <a:ln w="9525">
              <a:solidFill>
                <a:srgbClr val="009900"/>
              </a:solidFill>
              <a:miter lim="800000"/>
              <a:headEnd/>
              <a:tailEnd/>
            </a:ln>
          </p:spPr>
          <p:txBody>
            <a:bodyPr vert="eaVert" anchor="ctr"/>
            <a:lstStyle/>
            <a:p>
              <a:pPr algn="ctr"/>
              <a:endParaRPr lang="es-CL" sz="1600" b="0">
                <a:solidFill>
                  <a:schemeClr val="tx1"/>
                </a:solidFill>
              </a:endParaRPr>
            </a:p>
          </p:txBody>
        </p:sp>
        <p:sp>
          <p:nvSpPr>
            <p:cNvPr id="65652" name="Line 24"/>
            <p:cNvSpPr>
              <a:spLocks noChangeShapeType="1"/>
            </p:cNvSpPr>
            <p:nvPr/>
          </p:nvSpPr>
          <p:spPr bwMode="auto">
            <a:xfrm>
              <a:off x="2336" y="2432"/>
              <a:ext cx="0" cy="544"/>
            </a:xfrm>
            <a:prstGeom prst="line">
              <a:avLst/>
            </a:prstGeom>
            <a:noFill/>
            <a:ln w="9525">
              <a:solidFill>
                <a:srgbClr val="000000"/>
              </a:solidFill>
              <a:round/>
              <a:headEnd/>
              <a:tailEnd/>
            </a:ln>
          </p:spPr>
          <p:txBody>
            <a:bodyPr/>
            <a:lstStyle/>
            <a:p>
              <a:endParaRPr lang="es-CL"/>
            </a:p>
          </p:txBody>
        </p:sp>
        <p:grpSp>
          <p:nvGrpSpPr>
            <p:cNvPr id="65653" name="Group 25"/>
            <p:cNvGrpSpPr>
              <a:grpSpLocks/>
            </p:cNvGrpSpPr>
            <p:nvPr/>
          </p:nvGrpSpPr>
          <p:grpSpPr bwMode="auto">
            <a:xfrm>
              <a:off x="2552" y="2795"/>
              <a:ext cx="147" cy="499"/>
              <a:chOff x="1995" y="436"/>
              <a:chExt cx="953" cy="3221"/>
            </a:xfrm>
          </p:grpSpPr>
          <p:sp>
            <p:nvSpPr>
              <p:cNvPr id="65654" name="Line 26"/>
              <p:cNvSpPr>
                <a:spLocks noChangeShapeType="1"/>
              </p:cNvSpPr>
              <p:nvPr/>
            </p:nvSpPr>
            <p:spPr bwMode="auto">
              <a:xfrm>
                <a:off x="2063" y="3657"/>
                <a:ext cx="817" cy="0"/>
              </a:xfrm>
              <a:prstGeom prst="line">
                <a:avLst/>
              </a:prstGeom>
              <a:noFill/>
              <a:ln w="9525">
                <a:solidFill>
                  <a:srgbClr val="000000"/>
                </a:solidFill>
                <a:round/>
                <a:headEnd/>
                <a:tailEnd/>
              </a:ln>
            </p:spPr>
            <p:txBody>
              <a:bodyPr/>
              <a:lstStyle/>
              <a:p>
                <a:endParaRPr lang="es-CL"/>
              </a:p>
            </p:txBody>
          </p:sp>
          <p:sp>
            <p:nvSpPr>
              <p:cNvPr id="65655" name="Freeform 27"/>
              <p:cNvSpPr>
                <a:spLocks/>
              </p:cNvSpPr>
              <p:nvPr/>
            </p:nvSpPr>
            <p:spPr bwMode="auto">
              <a:xfrm>
                <a:off x="1995" y="436"/>
                <a:ext cx="953" cy="3221"/>
              </a:xfrm>
              <a:custGeom>
                <a:avLst/>
                <a:gdLst>
                  <a:gd name="T0" fmla="*/ 68 w 953"/>
                  <a:gd name="T1" fmla="*/ 3221 h 3221"/>
                  <a:gd name="T2" fmla="*/ 68 w 953"/>
                  <a:gd name="T3" fmla="*/ 953 h 3221"/>
                  <a:gd name="T4" fmla="*/ 477 w 953"/>
                  <a:gd name="T5" fmla="*/ 0 h 3221"/>
                  <a:gd name="T6" fmla="*/ 885 w 953"/>
                  <a:gd name="T7" fmla="*/ 953 h 3221"/>
                  <a:gd name="T8" fmla="*/ 885 w 953"/>
                  <a:gd name="T9" fmla="*/ 3221 h 3221"/>
                  <a:gd name="T10" fmla="*/ 0 60000 65536"/>
                  <a:gd name="T11" fmla="*/ 0 60000 65536"/>
                  <a:gd name="T12" fmla="*/ 0 60000 65536"/>
                  <a:gd name="T13" fmla="*/ 0 60000 65536"/>
                  <a:gd name="T14" fmla="*/ 0 60000 65536"/>
                  <a:gd name="T15" fmla="*/ 0 w 953"/>
                  <a:gd name="T16" fmla="*/ 0 h 3221"/>
                  <a:gd name="T17" fmla="*/ 953 w 953"/>
                  <a:gd name="T18" fmla="*/ 3221 h 3221"/>
                </a:gdLst>
                <a:ahLst/>
                <a:cxnLst>
                  <a:cxn ang="T10">
                    <a:pos x="T0" y="T1"/>
                  </a:cxn>
                  <a:cxn ang="T11">
                    <a:pos x="T2" y="T3"/>
                  </a:cxn>
                  <a:cxn ang="T12">
                    <a:pos x="T4" y="T5"/>
                  </a:cxn>
                  <a:cxn ang="T13">
                    <a:pos x="T6" y="T7"/>
                  </a:cxn>
                  <a:cxn ang="T14">
                    <a:pos x="T8" y="T9"/>
                  </a:cxn>
                </a:cxnLst>
                <a:rect l="T15" t="T16" r="T17" b="T18"/>
                <a:pathLst>
                  <a:path w="953" h="3221">
                    <a:moveTo>
                      <a:pt x="68" y="3221"/>
                    </a:moveTo>
                    <a:cubicBezTo>
                      <a:pt x="34" y="2355"/>
                      <a:pt x="0" y="1490"/>
                      <a:pt x="68" y="953"/>
                    </a:cubicBezTo>
                    <a:cubicBezTo>
                      <a:pt x="136" y="416"/>
                      <a:pt x="341" y="0"/>
                      <a:pt x="477" y="0"/>
                    </a:cubicBezTo>
                    <a:cubicBezTo>
                      <a:pt x="613" y="0"/>
                      <a:pt x="817" y="416"/>
                      <a:pt x="885" y="953"/>
                    </a:cubicBezTo>
                    <a:cubicBezTo>
                      <a:pt x="953" y="1490"/>
                      <a:pt x="900" y="2820"/>
                      <a:pt x="885" y="3221"/>
                    </a:cubicBezTo>
                  </a:path>
                </a:pathLst>
              </a:custGeom>
              <a:solidFill>
                <a:srgbClr val="EEEEEE"/>
              </a:solidFill>
              <a:ln w="9525">
                <a:solidFill>
                  <a:srgbClr val="000000"/>
                </a:solidFill>
                <a:round/>
                <a:headEnd/>
                <a:tailEnd/>
              </a:ln>
            </p:spPr>
            <p:txBody>
              <a:bodyPr/>
              <a:lstStyle/>
              <a:p>
                <a:endParaRPr lang="es-CL" sz="1600" b="0">
                  <a:solidFill>
                    <a:schemeClr val="tx1"/>
                  </a:solidFill>
                </a:endParaRPr>
              </a:p>
            </p:txBody>
          </p:sp>
        </p:grpSp>
      </p:grpSp>
      <p:grpSp>
        <p:nvGrpSpPr>
          <p:cNvPr id="16" name="124 Grupo"/>
          <p:cNvGrpSpPr>
            <a:grpSpLocks/>
          </p:cNvGrpSpPr>
          <p:nvPr/>
        </p:nvGrpSpPr>
        <p:grpSpPr bwMode="auto">
          <a:xfrm>
            <a:off x="5214938" y="1357313"/>
            <a:ext cx="3106737" cy="1552575"/>
            <a:chOff x="5214938" y="1357298"/>
            <a:chExt cx="3106737" cy="1552590"/>
          </a:xfrm>
        </p:grpSpPr>
        <p:sp>
          <p:nvSpPr>
            <p:cNvPr id="157" name="156 CuadroTexto"/>
            <p:cNvSpPr txBox="1"/>
            <p:nvPr/>
          </p:nvSpPr>
          <p:spPr>
            <a:xfrm>
              <a:off x="5214938" y="2571747"/>
              <a:ext cx="3106737" cy="338141"/>
            </a:xfrm>
            <a:prstGeom prst="rect">
              <a:avLst/>
            </a:prstGeom>
            <a:noFill/>
          </p:spPr>
          <p:txBody>
            <a:bodyPr wrap="none">
              <a:spAutoFit/>
            </a:bodyPr>
            <a:lstStyle/>
            <a:p>
              <a:pPr>
                <a:defRPr/>
              </a:pPr>
              <a:r>
                <a:rPr lang="es-MX" sz="1600" dirty="0">
                  <a:solidFill>
                    <a:schemeClr val="accent2">
                      <a:lumMod val="75000"/>
                    </a:schemeClr>
                  </a:solidFill>
                  <a:effectLst>
                    <a:outerShdw blurRad="38100" dist="38100" dir="2700000" algn="tl">
                      <a:srgbClr val="000000">
                        <a:alpha val="43137"/>
                      </a:srgbClr>
                    </a:outerShdw>
                  </a:effectLst>
                  <a:cs typeface="+mn-cs"/>
                </a:rPr>
                <a:t>Blanco se verá en la pantalla </a:t>
              </a:r>
              <a:endParaRPr lang="es-CL" sz="1600" dirty="0">
                <a:solidFill>
                  <a:schemeClr val="accent2">
                    <a:lumMod val="75000"/>
                  </a:schemeClr>
                </a:solidFill>
                <a:effectLst>
                  <a:outerShdw blurRad="38100" dist="38100" dir="2700000" algn="tl">
                    <a:srgbClr val="000000">
                      <a:alpha val="43137"/>
                    </a:srgbClr>
                  </a:outerShdw>
                </a:effectLst>
                <a:cs typeface="+mn-cs"/>
              </a:endParaRPr>
            </a:p>
          </p:txBody>
        </p:sp>
        <p:sp>
          <p:nvSpPr>
            <p:cNvPr id="121" name="120 Elipse"/>
            <p:cNvSpPr/>
            <p:nvPr/>
          </p:nvSpPr>
          <p:spPr>
            <a:xfrm>
              <a:off x="6215063" y="1357298"/>
              <a:ext cx="1071562" cy="1071572"/>
            </a:xfrm>
            <a:prstGeom prst="ellipse">
              <a:avLst/>
            </a:prstGeom>
            <a:solidFill>
              <a:schemeClr val="tx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sz="1600" b="0"/>
            </a:p>
          </p:txBody>
        </p:sp>
        <p:cxnSp>
          <p:nvCxnSpPr>
            <p:cNvPr id="122" name="121 Conector recto"/>
            <p:cNvCxnSpPr>
              <a:endCxn id="121" idx="7"/>
            </p:cNvCxnSpPr>
            <p:nvPr/>
          </p:nvCxnSpPr>
          <p:spPr>
            <a:xfrm rot="5400000" flipH="1" flipV="1">
              <a:off x="6786561" y="1514463"/>
              <a:ext cx="342903" cy="342900"/>
            </a:xfrm>
            <a:prstGeom prst="line">
              <a:avLst/>
            </a:prstGeom>
            <a:ln w="28575">
              <a:solidFill>
                <a:srgbClr val="FFFF00"/>
              </a:solidFill>
            </a:ln>
          </p:spPr>
          <p:style>
            <a:lnRef idx="1">
              <a:schemeClr val="accent1"/>
            </a:lnRef>
            <a:fillRef idx="0">
              <a:schemeClr val="accent1"/>
            </a:fillRef>
            <a:effectRef idx="0">
              <a:schemeClr val="accent1"/>
            </a:effectRef>
            <a:fontRef idx="minor">
              <a:schemeClr val="tx1"/>
            </a:fontRef>
          </p:style>
        </p:cxnSp>
        <p:sp>
          <p:nvSpPr>
            <p:cNvPr id="123" name="122 Elipse"/>
            <p:cNvSpPr/>
            <p:nvPr/>
          </p:nvSpPr>
          <p:spPr>
            <a:xfrm>
              <a:off x="7000875" y="1857365"/>
              <a:ext cx="46038" cy="46038"/>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sz="1600" b="0"/>
            </a:p>
          </p:txBody>
        </p:sp>
      </p:grpSp>
      <p:sp>
        <p:nvSpPr>
          <p:cNvPr id="65662" name="Text Box 126"/>
          <p:cNvSpPr txBox="1">
            <a:spLocks noChangeArrowheads="1"/>
          </p:cNvSpPr>
          <p:nvPr/>
        </p:nvSpPr>
        <p:spPr bwMode="auto">
          <a:xfrm>
            <a:off x="2613025" y="260350"/>
            <a:ext cx="3913188" cy="406400"/>
          </a:xfrm>
          <a:prstGeom prst="rect">
            <a:avLst/>
          </a:prstGeom>
          <a:noFill/>
          <a:ln w="9525">
            <a:solidFill>
              <a:srgbClr val="FF0000"/>
            </a:solidFill>
            <a:miter lim="800000"/>
            <a:headEnd/>
            <a:tailEnd/>
          </a:ln>
          <a:effectLst/>
        </p:spPr>
        <p:txBody>
          <a:bodyPr wrap="none">
            <a:spAutoFit/>
          </a:bodyPr>
          <a:lstStyle/>
          <a:p>
            <a:r>
              <a:rPr lang="es-CL" sz="2000">
                <a:latin typeface="Calibri" pitchFamily="34" charset="0"/>
              </a:rPr>
              <a:t>MÍNIMA DISTANCIA DE DETECCIÓN</a:t>
            </a:r>
            <a:endParaRPr lang="es-ES" sz="2000">
              <a:latin typeface="Calibri"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número de diapositiva"/>
          <p:cNvSpPr>
            <a:spLocks noGrp="1"/>
          </p:cNvSpPr>
          <p:nvPr>
            <p:ph type="sldNum" sz="quarter" idx="12"/>
          </p:nvPr>
        </p:nvSpPr>
        <p:spPr>
          <a:xfrm>
            <a:off x="8572500" y="6629400"/>
            <a:ext cx="1905000" cy="457200"/>
          </a:xfrm>
          <a:noFill/>
        </p:spPr>
        <p:txBody>
          <a:bodyPr/>
          <a:lstStyle/>
          <a:p>
            <a:fld id="{8C5426E7-30CB-4102-92FD-BDB109D5312A}" type="slidenum">
              <a:rPr lang="es-ES" smtClean="0"/>
              <a:pPr/>
              <a:t>19</a:t>
            </a:fld>
            <a:endParaRPr lang="es-ES" smtClean="0"/>
          </a:p>
        </p:txBody>
      </p:sp>
      <p:grpSp>
        <p:nvGrpSpPr>
          <p:cNvPr id="5" name="26 Grupo"/>
          <p:cNvGrpSpPr>
            <a:grpSpLocks/>
          </p:cNvGrpSpPr>
          <p:nvPr/>
        </p:nvGrpSpPr>
        <p:grpSpPr bwMode="auto">
          <a:xfrm>
            <a:off x="485775" y="1714500"/>
            <a:ext cx="3613150" cy="4369451"/>
            <a:chOff x="485286" y="1714488"/>
            <a:chExt cx="3613842" cy="4369898"/>
          </a:xfrm>
        </p:grpSpPr>
        <p:sp>
          <p:nvSpPr>
            <p:cNvPr id="6" name="5 Elipse"/>
            <p:cNvSpPr/>
            <p:nvPr/>
          </p:nvSpPr>
          <p:spPr>
            <a:xfrm>
              <a:off x="485286" y="1714488"/>
              <a:ext cx="3613842" cy="3613520"/>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7" name="6 Elipse"/>
            <p:cNvSpPr/>
            <p:nvPr/>
          </p:nvSpPr>
          <p:spPr>
            <a:xfrm>
              <a:off x="1857356" y="3071810"/>
              <a:ext cx="857256" cy="85725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8" name="7 Conector recto"/>
            <p:cNvCxnSpPr/>
            <p:nvPr/>
          </p:nvCxnSpPr>
          <p:spPr>
            <a:xfrm rot="5400000" flipH="1" flipV="1">
              <a:off x="2178739" y="2250274"/>
              <a:ext cx="1357452" cy="114321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8 CuadroTexto"/>
            <p:cNvSpPr txBox="1"/>
            <p:nvPr/>
          </p:nvSpPr>
          <p:spPr>
            <a:xfrm>
              <a:off x="1643042" y="5715016"/>
              <a:ext cx="1542512" cy="36937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defRPr/>
              </a:pPr>
              <a:r>
                <a:rPr lang="es-MX" dirty="0" smtClean="0"/>
                <a:t>PULSO LARGO</a:t>
              </a:r>
              <a:endParaRPr lang="es-CL" dirty="0"/>
            </a:p>
          </p:txBody>
        </p:sp>
      </p:grpSp>
      <p:grpSp>
        <p:nvGrpSpPr>
          <p:cNvPr id="10" name="27 Grupo"/>
          <p:cNvGrpSpPr>
            <a:grpSpLocks/>
          </p:cNvGrpSpPr>
          <p:nvPr/>
        </p:nvGrpSpPr>
        <p:grpSpPr bwMode="auto">
          <a:xfrm>
            <a:off x="5214942" y="540544"/>
            <a:ext cx="3613150" cy="5655318"/>
            <a:chOff x="5190670" y="500042"/>
            <a:chExt cx="3613842" cy="5655774"/>
          </a:xfrm>
        </p:grpSpPr>
        <p:sp>
          <p:nvSpPr>
            <p:cNvPr id="11" name="10 Elipse"/>
            <p:cNvSpPr/>
            <p:nvPr/>
          </p:nvSpPr>
          <p:spPr>
            <a:xfrm>
              <a:off x="5190670" y="1714577"/>
              <a:ext cx="3613842" cy="3613442"/>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2" name="11 Elipse"/>
            <p:cNvSpPr/>
            <p:nvPr/>
          </p:nvSpPr>
          <p:spPr>
            <a:xfrm>
              <a:off x="6848492" y="3348038"/>
              <a:ext cx="295276" cy="295276"/>
            </a:xfrm>
            <a:prstGeom prst="ellipse">
              <a:avLst/>
            </a:prstGeom>
            <a:gradFill flip="none" rotWithShape="1">
              <a:gsLst>
                <a:gs pos="0">
                  <a:srgbClr val="FFFF00">
                    <a:shade val="30000"/>
                    <a:satMod val="115000"/>
                  </a:srgbClr>
                </a:gs>
                <a:gs pos="50000">
                  <a:srgbClr val="FFFF00">
                    <a:shade val="67500"/>
                    <a:satMod val="115000"/>
                  </a:srgbClr>
                </a:gs>
                <a:gs pos="100000">
                  <a:srgbClr val="FFFF00">
                    <a:shade val="100000"/>
                    <a:satMod val="115000"/>
                  </a:srgbClr>
                </a:gs>
              </a:gsLst>
              <a:path path="circle">
                <a:fillToRect l="50000" t="50000" r="50000" b="50000"/>
              </a:path>
              <a:tileRect/>
            </a:gra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cxnSp>
          <p:nvCxnSpPr>
            <p:cNvPr id="13" name="12 Conector recto"/>
            <p:cNvCxnSpPr/>
            <p:nvPr/>
          </p:nvCxnSpPr>
          <p:spPr>
            <a:xfrm rot="5400000" flipH="1" flipV="1">
              <a:off x="6884137" y="2250339"/>
              <a:ext cx="1357423" cy="1143219"/>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13 Elipse"/>
            <p:cNvSpPr/>
            <p:nvPr/>
          </p:nvSpPr>
          <p:spPr>
            <a:xfrm>
              <a:off x="7286571" y="3429215"/>
              <a:ext cx="142902" cy="142887"/>
            </a:xfrm>
            <a:prstGeom prst="ellipse">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CL"/>
            </a:p>
          </p:txBody>
        </p:sp>
        <p:sp>
          <p:nvSpPr>
            <p:cNvPr id="15" name="14 CuadroTexto"/>
            <p:cNvSpPr txBox="1"/>
            <p:nvPr/>
          </p:nvSpPr>
          <p:spPr>
            <a:xfrm>
              <a:off x="6459800" y="5786454"/>
              <a:ext cx="1540588" cy="369362"/>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defRPr/>
              </a:pPr>
              <a:r>
                <a:rPr lang="es-MX" dirty="0" smtClean="0"/>
                <a:t>PULSO CORTO</a:t>
              </a:r>
              <a:endParaRPr lang="es-CL" dirty="0"/>
            </a:p>
          </p:txBody>
        </p:sp>
        <p:cxnSp>
          <p:nvCxnSpPr>
            <p:cNvPr id="16" name="15 Conector recto de flecha"/>
            <p:cNvCxnSpPr/>
            <p:nvPr/>
          </p:nvCxnSpPr>
          <p:spPr>
            <a:xfrm rot="5400000">
              <a:off x="6214935" y="2071790"/>
              <a:ext cx="2357627" cy="71451"/>
            </a:xfrm>
            <a:prstGeom prst="straightConnector1">
              <a:avLst/>
            </a:prstGeom>
            <a:ln>
              <a:solidFill>
                <a:srgbClr val="FF3300"/>
              </a:solidFill>
              <a:tailEnd type="arrow"/>
            </a:ln>
          </p:spPr>
          <p:style>
            <a:lnRef idx="1">
              <a:schemeClr val="accent1"/>
            </a:lnRef>
            <a:fillRef idx="0">
              <a:schemeClr val="accent1"/>
            </a:fillRef>
            <a:effectRef idx="0">
              <a:schemeClr val="accent1"/>
            </a:effectRef>
            <a:fontRef idx="minor">
              <a:schemeClr val="tx1"/>
            </a:fontRef>
          </p:style>
        </p:cxnSp>
        <p:sp>
          <p:nvSpPr>
            <p:cNvPr id="17" name="16 CuadroTexto"/>
            <p:cNvSpPr txBox="1"/>
            <p:nvPr/>
          </p:nvSpPr>
          <p:spPr>
            <a:xfrm>
              <a:off x="6929316" y="500042"/>
              <a:ext cx="1471710" cy="369362"/>
            </a:xfrm>
            <a:prstGeom prst="rect">
              <a:avLst/>
            </a:prstGeom>
            <a:solidFill>
              <a:srgbClr val="FF3300"/>
            </a:solidFill>
            <a:ln>
              <a:solidFill>
                <a:srgbClr val="FF3300"/>
              </a:solidFill>
            </a:ln>
          </p:spPr>
          <p:txBody>
            <a:bodyPr wrap="none">
              <a:spAutoFit/>
            </a:bodyPr>
            <a:lstStyle/>
            <a:p>
              <a:pPr>
                <a:defRPr/>
              </a:pPr>
              <a:r>
                <a:rPr lang="es-MX" b="1" dirty="0" smtClean="0">
                  <a:solidFill>
                    <a:srgbClr val="FFFF00"/>
                  </a:solidFill>
                  <a:effectLst>
                    <a:outerShdw blurRad="38100" dist="38100" dir="2700000" algn="tl">
                      <a:srgbClr val="000000">
                        <a:alpha val="43137"/>
                      </a:srgbClr>
                    </a:outerShdw>
                  </a:effectLst>
                </a:rPr>
                <a:t>CONTACTO</a:t>
              </a:r>
              <a:endParaRPr lang="es-CL" b="1" dirty="0">
                <a:solidFill>
                  <a:srgbClr val="FFFF00"/>
                </a:solidFill>
                <a:effectLst>
                  <a:outerShdw blurRad="38100" dist="38100" dir="2700000" algn="tl">
                    <a:srgbClr val="000000">
                      <a:alpha val="43137"/>
                    </a:srgbClr>
                  </a:outerShdw>
                </a:effectLs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descr="Papel seda azul"/>
          <p:cNvSpPr>
            <a:spLocks noGrp="1"/>
          </p:cNvSpPr>
          <p:nvPr>
            <p:ph type="title" idx="4294967295"/>
          </p:nvPr>
        </p:nvSpPr>
        <p:spPr>
          <a:xfrm>
            <a:off x="457200" y="260350"/>
            <a:ext cx="8229600" cy="504825"/>
          </a:xfrm>
          <a:blipFill dpi="0" rotWithShape="1">
            <a:blip r:embed="rId2"/>
            <a:srcRect/>
            <a:tile tx="0" ty="0" sx="100000" sy="100000" flip="none" algn="tl"/>
          </a:blipFill>
          <a:ln w="25400" cap="flat" algn="ctr">
            <a:solidFill>
              <a:schemeClr val="accent1"/>
            </a:solidFill>
          </a:ln>
        </p:spPr>
        <p:txBody>
          <a:bodyPr/>
          <a:lstStyle/>
          <a:p>
            <a:pPr eaLnBrk="1" hangingPunct="1"/>
            <a:r>
              <a:rPr lang="es-MX" sz="2800" smtClean="0">
                <a:solidFill>
                  <a:srgbClr val="000000"/>
                </a:solidFill>
              </a:rPr>
              <a:t>RESUMEN CONSTANTES DEL RADAR</a:t>
            </a:r>
            <a:endParaRPr lang="es-CL" sz="2800" smtClean="0">
              <a:solidFill>
                <a:srgbClr val="000000"/>
              </a:solidFill>
            </a:endParaRPr>
          </a:p>
        </p:txBody>
      </p:sp>
      <p:sp>
        <p:nvSpPr>
          <p:cNvPr id="68611" name="4 Marcador de contenido"/>
          <p:cNvSpPr>
            <a:spLocks/>
          </p:cNvSpPr>
          <p:nvPr/>
        </p:nvSpPr>
        <p:spPr bwMode="auto">
          <a:xfrm>
            <a:off x="685800" y="1052513"/>
            <a:ext cx="7772400" cy="5545137"/>
          </a:xfrm>
          <a:prstGeom prst="rect">
            <a:avLst/>
          </a:prstGeom>
          <a:noFill/>
          <a:ln w="9525">
            <a:solidFill>
              <a:schemeClr val="accent2"/>
            </a:solidFill>
            <a:miter lim="800000"/>
            <a:headEnd/>
            <a:tailEnd/>
          </a:ln>
        </p:spPr>
        <p:txBody>
          <a:bodyPr/>
          <a:lstStyle/>
          <a:p>
            <a:pPr marL="342900" indent="-342900" eaLnBrk="0" hangingPunct="0">
              <a:spcBef>
                <a:spcPct val="20000"/>
              </a:spcBef>
              <a:buFont typeface="Arial" charset="0"/>
              <a:buChar char="•"/>
            </a:pPr>
            <a:r>
              <a:rPr lang="es-MX" sz="2000" u="sng">
                <a:solidFill>
                  <a:schemeClr val="tx1"/>
                </a:solidFill>
                <a:latin typeface="Calibri" pitchFamily="34" charset="0"/>
              </a:rPr>
              <a:t>FRECUENCIA DE LA PORTADORA</a:t>
            </a:r>
            <a:r>
              <a:rPr lang="es-MX" sz="2000">
                <a:solidFill>
                  <a:schemeClr val="tx1"/>
                </a:solidFill>
                <a:latin typeface="Calibri" pitchFamily="34" charset="0"/>
              </a:rPr>
              <a:t>:</a:t>
            </a:r>
            <a:endParaRPr lang="es-MX" sz="2000" u="sng">
              <a:solidFill>
                <a:schemeClr val="tx1"/>
              </a:solidFill>
              <a:latin typeface="Calibri" pitchFamily="34" charset="0"/>
            </a:endParaRPr>
          </a:p>
          <a:p>
            <a:pPr marL="742950" lvl="1" indent="-285750" eaLnBrk="0" hangingPunct="0">
              <a:spcBef>
                <a:spcPct val="20000"/>
              </a:spcBef>
              <a:buFont typeface="Arial" charset="0"/>
              <a:buChar char="–"/>
            </a:pPr>
            <a:r>
              <a:rPr lang="es-MX" sz="2000" b="0">
                <a:solidFill>
                  <a:schemeClr val="hlink"/>
                </a:solidFill>
                <a:latin typeface="Calibri" pitchFamily="34" charset="0"/>
              </a:rPr>
              <a:t>Mayor frecuencia</a:t>
            </a:r>
          </a:p>
          <a:p>
            <a:pPr marL="1143000" lvl="2" indent="-228600" eaLnBrk="0" hangingPunct="0">
              <a:spcBef>
                <a:spcPct val="20000"/>
              </a:spcBef>
              <a:buFont typeface="Arial" charset="0"/>
              <a:buChar char="•"/>
            </a:pPr>
            <a:r>
              <a:rPr lang="es-MX" sz="2000" b="0">
                <a:solidFill>
                  <a:schemeClr val="hlink"/>
                </a:solidFill>
                <a:latin typeface="Calibri" pitchFamily="34" charset="0"/>
              </a:rPr>
              <a:t>Antenas más pequeñas.</a:t>
            </a:r>
          </a:p>
          <a:p>
            <a:pPr marL="1143000" lvl="2" indent="-228600" eaLnBrk="0" hangingPunct="0">
              <a:spcBef>
                <a:spcPct val="20000"/>
              </a:spcBef>
              <a:buFont typeface="Arial" charset="0"/>
              <a:buChar char="•"/>
            </a:pPr>
            <a:r>
              <a:rPr lang="es-MX" sz="2000" b="0">
                <a:solidFill>
                  <a:schemeClr val="hlink"/>
                </a:solidFill>
                <a:latin typeface="Calibri" pitchFamily="34" charset="0"/>
              </a:rPr>
              <a:t>Alcances menores</a:t>
            </a:r>
          </a:p>
          <a:p>
            <a:pPr marL="1143000" lvl="2" indent="-228600" eaLnBrk="0" hangingPunct="0">
              <a:spcBef>
                <a:spcPct val="20000"/>
              </a:spcBef>
              <a:buFont typeface="Arial" charset="0"/>
              <a:buChar char="•"/>
            </a:pPr>
            <a:r>
              <a:rPr lang="es-MX" sz="2000" b="0">
                <a:solidFill>
                  <a:schemeClr val="hlink"/>
                </a:solidFill>
                <a:latin typeface="Calibri" pitchFamily="34" charset="0"/>
              </a:rPr>
              <a:t>Mejor precisión.</a:t>
            </a:r>
          </a:p>
          <a:p>
            <a:pPr marL="742950" lvl="1" indent="-285750" eaLnBrk="0" hangingPunct="0">
              <a:spcBef>
                <a:spcPct val="20000"/>
              </a:spcBef>
              <a:buFont typeface="Arial" charset="0"/>
              <a:buChar char="–"/>
            </a:pPr>
            <a:r>
              <a:rPr lang="es-MX" sz="2000" b="0">
                <a:solidFill>
                  <a:schemeClr val="hlink"/>
                </a:solidFill>
                <a:latin typeface="Calibri" pitchFamily="34" charset="0"/>
              </a:rPr>
              <a:t>Menor frecuencia</a:t>
            </a:r>
          </a:p>
          <a:p>
            <a:pPr marL="1143000" lvl="2" indent="-228600" eaLnBrk="0" hangingPunct="0">
              <a:spcBef>
                <a:spcPct val="20000"/>
              </a:spcBef>
              <a:buFont typeface="Arial" charset="0"/>
              <a:buChar char="•"/>
            </a:pPr>
            <a:r>
              <a:rPr lang="es-MX" sz="2000" b="0">
                <a:solidFill>
                  <a:schemeClr val="hlink"/>
                </a:solidFill>
                <a:latin typeface="Calibri" pitchFamily="34" charset="0"/>
              </a:rPr>
              <a:t>Antenas más grandes.</a:t>
            </a:r>
          </a:p>
          <a:p>
            <a:pPr marL="1143000" lvl="2" indent="-228600" eaLnBrk="0" hangingPunct="0">
              <a:spcBef>
                <a:spcPct val="20000"/>
              </a:spcBef>
              <a:buFont typeface="Arial" charset="0"/>
              <a:buChar char="•"/>
            </a:pPr>
            <a:r>
              <a:rPr lang="es-MX" sz="2000" b="0">
                <a:solidFill>
                  <a:schemeClr val="hlink"/>
                </a:solidFill>
                <a:latin typeface="Calibri" pitchFamily="34" charset="0"/>
              </a:rPr>
              <a:t>Mayores alcances, dependiendo de la potencia.</a:t>
            </a:r>
          </a:p>
          <a:p>
            <a:pPr marL="1143000" lvl="2" indent="-228600" eaLnBrk="0" hangingPunct="0">
              <a:spcBef>
                <a:spcPct val="20000"/>
              </a:spcBef>
              <a:buFont typeface="Arial" charset="0"/>
              <a:buChar char="•"/>
            </a:pPr>
            <a:r>
              <a:rPr lang="es-MX" sz="2000" b="0">
                <a:solidFill>
                  <a:schemeClr val="hlink"/>
                </a:solidFill>
                <a:latin typeface="Calibri" pitchFamily="34" charset="0"/>
              </a:rPr>
              <a:t>Menor precisión.</a:t>
            </a:r>
          </a:p>
          <a:p>
            <a:pPr marL="342900" indent="-342900" eaLnBrk="0" hangingPunct="0">
              <a:spcBef>
                <a:spcPct val="20000"/>
              </a:spcBef>
              <a:buFont typeface="Arial" charset="0"/>
              <a:buChar char="•"/>
            </a:pPr>
            <a:r>
              <a:rPr lang="es-MX" sz="2000" u="sng">
                <a:solidFill>
                  <a:schemeClr val="tx1"/>
                </a:solidFill>
                <a:latin typeface="Calibri" pitchFamily="34" charset="0"/>
              </a:rPr>
              <a:t>FRECUENCIA DE REPETICIÓN DE PULSO</a:t>
            </a:r>
            <a:r>
              <a:rPr lang="es-MX" sz="2000" b="0">
                <a:solidFill>
                  <a:schemeClr val="tx1"/>
                </a:solidFill>
                <a:latin typeface="Calibri" pitchFamily="34" charset="0"/>
              </a:rPr>
              <a:t>:</a:t>
            </a:r>
          </a:p>
          <a:p>
            <a:pPr marL="742950" lvl="1" indent="-285750" eaLnBrk="0" hangingPunct="0">
              <a:spcBef>
                <a:spcPct val="20000"/>
              </a:spcBef>
              <a:buFont typeface="Arial" charset="0"/>
              <a:buChar char="–"/>
            </a:pPr>
            <a:r>
              <a:rPr lang="es-MX" sz="2000" b="0">
                <a:solidFill>
                  <a:schemeClr val="hlink"/>
                </a:solidFill>
                <a:latin typeface="Calibri" pitchFamily="34" charset="0"/>
              </a:rPr>
              <a:t>PRF Alta : Corta distancia.</a:t>
            </a:r>
          </a:p>
          <a:p>
            <a:pPr marL="742950" lvl="1" indent="-285750" eaLnBrk="0" hangingPunct="0">
              <a:spcBef>
                <a:spcPct val="20000"/>
              </a:spcBef>
              <a:buFont typeface="Arial" charset="0"/>
              <a:buChar char="–"/>
            </a:pPr>
            <a:r>
              <a:rPr lang="es-MX" sz="2000" b="0">
                <a:solidFill>
                  <a:schemeClr val="hlink"/>
                </a:solidFill>
                <a:latin typeface="Calibri" pitchFamily="34" charset="0"/>
              </a:rPr>
              <a:t>PRF Baja: Larga distancia</a:t>
            </a:r>
          </a:p>
          <a:p>
            <a:pPr marL="342900" indent="-342900" eaLnBrk="0" hangingPunct="0">
              <a:spcBef>
                <a:spcPct val="20000"/>
              </a:spcBef>
              <a:buFont typeface="Arial" charset="0"/>
              <a:buChar char="•"/>
            </a:pPr>
            <a:r>
              <a:rPr lang="es-MX" sz="2000" u="sng">
                <a:solidFill>
                  <a:schemeClr val="tx1"/>
                </a:solidFill>
                <a:latin typeface="Calibri" pitchFamily="34" charset="0"/>
              </a:rPr>
              <a:t>TIPO DE PULSO</a:t>
            </a:r>
            <a:r>
              <a:rPr lang="es-MX" sz="2000" b="0">
                <a:solidFill>
                  <a:schemeClr val="tx1"/>
                </a:solidFill>
                <a:latin typeface="Calibri" pitchFamily="34" charset="0"/>
              </a:rPr>
              <a:t>:</a:t>
            </a:r>
          </a:p>
          <a:p>
            <a:pPr marL="742950" lvl="1" indent="-285750" eaLnBrk="0" hangingPunct="0">
              <a:spcBef>
                <a:spcPct val="20000"/>
              </a:spcBef>
              <a:buFont typeface="Arial" charset="0"/>
              <a:buChar char="–"/>
            </a:pPr>
            <a:r>
              <a:rPr lang="es-MX" sz="2000" b="0">
                <a:solidFill>
                  <a:schemeClr val="hlink"/>
                </a:solidFill>
                <a:latin typeface="Calibri" pitchFamily="34" charset="0"/>
              </a:rPr>
              <a:t>Pulso Largo : Distancias largas.</a:t>
            </a:r>
          </a:p>
          <a:p>
            <a:pPr marL="742950" lvl="1" indent="-285750" eaLnBrk="0" hangingPunct="0">
              <a:spcBef>
                <a:spcPct val="20000"/>
              </a:spcBef>
              <a:buFont typeface="Arial" charset="0"/>
              <a:buChar char="–"/>
            </a:pPr>
            <a:r>
              <a:rPr lang="es-MX" sz="2000" b="0">
                <a:solidFill>
                  <a:schemeClr val="hlink"/>
                </a:solidFill>
                <a:latin typeface="Calibri" pitchFamily="34" charset="0"/>
              </a:rPr>
              <a:t>Pulso Corto : Distancias cercanas.</a:t>
            </a:r>
          </a:p>
          <a:p>
            <a:pPr marL="742950" lvl="1" indent="-285750" eaLnBrk="0" hangingPunct="0">
              <a:spcBef>
                <a:spcPct val="20000"/>
              </a:spcBef>
              <a:buFont typeface="Arial" charset="0"/>
              <a:buChar char="–"/>
            </a:pPr>
            <a:endParaRPr lang="es-MX" sz="2000" b="0">
              <a:solidFill>
                <a:schemeClr val="hlink"/>
              </a:solidFill>
              <a:latin typeface="Calibri" pitchFamily="34" charset="0"/>
            </a:endParaRPr>
          </a:p>
        </p:txBody>
      </p:sp>
    </p:spTree>
  </p:cSld>
  <p:clrMapOvr>
    <a:masterClrMapping/>
  </p:clrMapOvr>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urrenci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1_Tema de Office">
  <a:themeElements>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Tema de Offic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Tema de Offic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1278</TotalTime>
  <Words>1097</Words>
  <Application>Microsoft Office PowerPoint</Application>
  <PresentationFormat>Presentación en pantalla (4:3)</PresentationFormat>
  <Paragraphs>151</Paragraphs>
  <Slides>20</Slides>
  <Notes>1</Notes>
  <HiddenSlides>0</HiddenSlides>
  <MMClips>0</MMClips>
  <ScaleCrop>false</ScaleCrop>
  <HeadingPairs>
    <vt:vector size="4" baseType="variant">
      <vt:variant>
        <vt:lpstr>Tema</vt:lpstr>
      </vt:variant>
      <vt:variant>
        <vt:i4>3</vt:i4>
      </vt:variant>
      <vt:variant>
        <vt:lpstr>Títulos de diapositiva</vt:lpstr>
      </vt:variant>
      <vt:variant>
        <vt:i4>20</vt:i4>
      </vt:variant>
    </vt:vector>
  </HeadingPairs>
  <TitlesOfParts>
    <vt:vector size="23" baseType="lpstr">
      <vt:lpstr>Tema de Office</vt:lpstr>
      <vt:lpstr>Concurrencia</vt:lpstr>
      <vt:lpstr>1_Tema de Office</vt:lpstr>
      <vt:lpstr>Diapositiva 1</vt:lpstr>
      <vt:lpstr>Diapositiva 2</vt:lpstr>
      <vt:lpstr>FUNDAMENTOS DEL RADAR</vt:lpstr>
      <vt:lpstr>EJEMPLO:   SI LA VELOCIDAD DE LA ENERGÍA ES 161.829 (MILLAS/SEG) Y EL TIEMPO QUE SE DEMORÓ EN REGRESAR LA ONDA ES DE 0,0003 SEG. ¿A QUÉ DISTANCIA ESTÁ EL BLANCO?</vt:lpstr>
      <vt:lpstr>Diapositiva 5</vt:lpstr>
      <vt:lpstr>Diapositiva 6</vt:lpstr>
      <vt:lpstr>Diapositiva 7</vt:lpstr>
      <vt:lpstr>Diapositiva 8</vt:lpstr>
      <vt:lpstr>COMPORTAMIENTO TÍPICO DE UNA ONDA DE RADAR</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RESUMEN CONSTANTES DEL RADAR</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Pablo Salzman</dc:creator>
  <cp:lastModifiedBy>7089408-4</cp:lastModifiedBy>
  <cp:revision>97</cp:revision>
  <dcterms:created xsi:type="dcterms:W3CDTF">2018-02-27T13:11:18Z</dcterms:created>
  <dcterms:modified xsi:type="dcterms:W3CDTF">2020-08-03T18:53:19Z</dcterms:modified>
</cp:coreProperties>
</file>