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362EA5-B285-4F21-8C7B-7C638AE94E0C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2BBE11-36BC-4BDD-9D12-6DCC7E597043}" type="slidenum">
              <a:rPr lang="es-CL" smtClean="0"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2BBE11-36BC-4BDD-9D12-6DCC7E597043}" type="slidenum">
              <a:rPr lang="es-CL" smtClean="0"/>
              <a:t>1</a:t>
            </a:fld>
            <a:endParaRPr lang="es-C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Forma libre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7 Forma libre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8 Título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7" name="16 Subtítulo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30" name="2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06/06/2024</a:t>
            </a:fld>
            <a:endParaRPr lang="es-ES"/>
          </a:p>
        </p:txBody>
      </p:sp>
      <p:sp>
        <p:nvSpPr>
          <p:cNvPr id="19" name="1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7" name="2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06/06/2024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Forma libre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8 Forma libre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06/06/2024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06/06/2024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06/06/2024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06/06/2024</a:t>
            </a:fld>
            <a:endParaRPr lang="es-ES"/>
          </a:p>
        </p:txBody>
      </p:sp>
      <p:sp>
        <p:nvSpPr>
          <p:cNvPr id="8" name="7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9" name="8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06/06/2024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06/06/2024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7A847CFC-816F-41D0-AAC0-9BF4FEBC753E}" type="datetimeFigureOut">
              <a:rPr lang="es-ES" smtClean="0"/>
              <a:pPr/>
              <a:t>06/06/2024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06/06/2024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06/06/2024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Forma libre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15 Forma libre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8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0" name="29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pPr/>
              <a:t>06/06/2024</a:t>
            </a:fld>
            <a:endParaRPr lang="es-ES"/>
          </a:p>
        </p:txBody>
      </p:sp>
      <p:sp>
        <p:nvSpPr>
          <p:cNvPr id="22" name="21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142976" y="571480"/>
            <a:ext cx="6480048" cy="2301240"/>
          </a:xfrm>
        </p:spPr>
        <p:txBody>
          <a:bodyPr/>
          <a:lstStyle/>
          <a:p>
            <a:pPr algn="ctr"/>
            <a:r>
              <a:rPr lang="es-CL" dirty="0" smtClean="0"/>
              <a:t>El inicio de una  etapa</a:t>
            </a:r>
            <a:endParaRPr lang="es-CL" dirty="0"/>
          </a:p>
        </p:txBody>
      </p:sp>
      <p:pic>
        <p:nvPicPr>
          <p:cNvPr id="4" name="3 Imagen" descr="53500248345_33cdcfa5cf_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48" y="2142270"/>
            <a:ext cx="6761959" cy="4715730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L" dirty="0" smtClean="0"/>
              <a:t>Visitas periodo de recluta</a:t>
            </a:r>
            <a:br>
              <a:rPr lang="es-CL" dirty="0" smtClean="0"/>
            </a:br>
            <a:endParaRPr lang="es-CL" dirty="0"/>
          </a:p>
        </p:txBody>
      </p:sp>
      <p:pic>
        <p:nvPicPr>
          <p:cNvPr id="4" name="3 Marcador de contenido" descr="53610093411_1966afcb72_c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05003" y="1600200"/>
            <a:ext cx="6771993" cy="4525963"/>
          </a:xfr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L" dirty="0" smtClean="0"/>
              <a:t>Cadete naval</a:t>
            </a:r>
            <a:br>
              <a:rPr lang="es-CL" dirty="0" smtClean="0"/>
            </a:br>
            <a:endParaRPr lang="es-CL" dirty="0"/>
          </a:p>
        </p:txBody>
      </p:sp>
      <p:pic>
        <p:nvPicPr>
          <p:cNvPr id="4" name="3 Marcador de contenido" descr="53615938972_8fa59489df_c (1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05003" y="1600200"/>
            <a:ext cx="6771993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Glorias navales</a:t>
            </a:r>
            <a:endParaRPr lang="es-CL" dirty="0"/>
          </a:p>
        </p:txBody>
      </p:sp>
      <p:pic>
        <p:nvPicPr>
          <p:cNvPr id="4" name="3 Marcador de contenido" descr="53737900398_abdfe31948_c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05003" y="1600200"/>
            <a:ext cx="6771993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28662" y="1428736"/>
            <a:ext cx="6480048" cy="2301240"/>
          </a:xfrm>
        </p:spPr>
        <p:txBody>
          <a:bodyPr/>
          <a:lstStyle/>
          <a:p>
            <a:pPr algn="ctr"/>
            <a:r>
              <a:rPr lang="es-CL" dirty="0" smtClean="0"/>
              <a:t>LA aventura sin fin..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L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écnico">
  <a:themeElements>
    <a:clrScheme name="Técnico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écnico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écnico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3</TotalTime>
  <Words>19</Words>
  <PresentationFormat>Presentación en pantalla (4:3)</PresentationFormat>
  <Paragraphs>6</Paragraphs>
  <Slides>5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6" baseType="lpstr">
      <vt:lpstr>Técnico</vt:lpstr>
      <vt:lpstr>El inicio de una  etapa</vt:lpstr>
      <vt:lpstr>Visitas periodo de recluta </vt:lpstr>
      <vt:lpstr>Cadete naval </vt:lpstr>
      <vt:lpstr>Glorias navales</vt:lpstr>
      <vt:lpstr>LA aventura sin fin..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inicio de una  etapa</dc:title>
  <dc:creator>User</dc:creator>
  <cp:lastModifiedBy>User</cp:lastModifiedBy>
  <cp:revision>2</cp:revision>
  <dcterms:created xsi:type="dcterms:W3CDTF">2024-06-06T16:42:14Z</dcterms:created>
  <dcterms:modified xsi:type="dcterms:W3CDTF">2024-06-06T16:56:20Z</dcterms:modified>
</cp:coreProperties>
</file>