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3" r:id="rId5"/>
    <p:sldId id="261" r:id="rId6"/>
    <p:sldId id="258" r:id="rId7"/>
    <p:sldId id="259" r:id="rId8"/>
    <p:sldId id="262" r:id="rId9"/>
    <p:sldId id="264" r:id="rId10"/>
    <p:sldId id="265" r:id="rId11"/>
    <p:sldId id="266" r:id="rId12"/>
    <p:sldId id="270" r:id="rId13"/>
    <p:sldId id="267" r:id="rId14"/>
    <p:sldId id="268" r:id="rId15"/>
    <p:sldId id="293" r:id="rId16"/>
    <p:sldId id="296" r:id="rId17"/>
    <p:sldId id="295" r:id="rId18"/>
    <p:sldId id="286" r:id="rId19"/>
    <p:sldId id="287" r:id="rId20"/>
    <p:sldId id="288" r:id="rId21"/>
    <p:sldId id="289" r:id="rId22"/>
    <p:sldId id="290" r:id="rId23"/>
    <p:sldId id="291" r:id="rId24"/>
    <p:sldId id="292" r:id="rId25"/>
    <p:sldId id="297" r:id="rId26"/>
    <p:sldId id="298" r:id="rId27"/>
    <p:sldId id="299" r:id="rId28"/>
    <p:sldId id="279" r:id="rId29"/>
    <p:sldId id="285" r:id="rId30"/>
    <p:sldId id="300" r:id="rId31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7317"/>
    <p:restoredTop sz="94712"/>
  </p:normalViewPr>
  <p:slideViewPr>
    <p:cSldViewPr snapToGrid="0" snapToObjects="1">
      <p:cViewPr varScale="1">
        <p:scale>
          <a:sx n="104" d="100"/>
          <a:sy n="104" d="100"/>
        </p:scale>
        <p:origin x="224" y="3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9A7F4E0E-9613-449D-9472-9E8E55550AB4}"/>
    <pc:docChg chg="addSld delSld modSld">
      <pc:chgData name="" userId="" providerId="" clId="Web-{9A7F4E0E-9613-449D-9472-9E8E55550AB4}" dt="2019-07-22T01:07:00.637" v="231" actId="20577"/>
      <pc:docMkLst>
        <pc:docMk/>
      </pc:docMkLst>
      <pc:sldChg chg="addSp delSp modSp">
        <pc:chgData name="" userId="" providerId="" clId="Web-{9A7F4E0E-9613-449D-9472-9E8E55550AB4}" dt="2019-07-22T00:39:58.560" v="85" actId="14100"/>
        <pc:sldMkLst>
          <pc:docMk/>
          <pc:sldMk cId="394854898" sldId="258"/>
        </pc:sldMkLst>
        <pc:spChg chg="add mod">
          <ac:chgData name="" userId="" providerId="" clId="Web-{9A7F4E0E-9613-449D-9472-9E8E55550AB4}" dt="2019-07-22T00:39:58.560" v="85" actId="14100"/>
          <ac:spMkLst>
            <pc:docMk/>
            <pc:sldMk cId="394854898" sldId="258"/>
            <ac:spMk id="2" creationId="{CCD9DD9B-E57A-4334-BBDA-32E6F2CA4721}"/>
          </ac:spMkLst>
        </pc:spChg>
        <pc:picChg chg="add del">
          <ac:chgData name="" userId="" providerId="" clId="Web-{9A7F4E0E-9613-449D-9472-9E8E55550AB4}" dt="2019-07-22T00:39:20.811" v="79"/>
          <ac:picMkLst>
            <pc:docMk/>
            <pc:sldMk cId="394854898" sldId="258"/>
            <ac:picMk id="4" creationId="{A39DFB88-F7FB-CF44-87FE-DB26BE64FC14}"/>
          </ac:picMkLst>
        </pc:picChg>
      </pc:sldChg>
      <pc:sldChg chg="addSp delSp modSp addAnim delAnim">
        <pc:chgData name="" userId="" providerId="" clId="Web-{9A7F4E0E-9613-449D-9472-9E8E55550AB4}" dt="2019-07-22T00:36:44.076" v="38" actId="1076"/>
        <pc:sldMkLst>
          <pc:docMk/>
          <pc:sldMk cId="3337624985" sldId="260"/>
        </pc:sldMkLst>
        <pc:spChg chg="add del mod">
          <ac:chgData name="" userId="" providerId="" clId="Web-{9A7F4E0E-9613-449D-9472-9E8E55550AB4}" dt="2019-07-22T00:33:57.796" v="35"/>
          <ac:spMkLst>
            <pc:docMk/>
            <pc:sldMk cId="3337624985" sldId="260"/>
            <ac:spMk id="2" creationId="{996FA269-537C-4C02-98FD-5F3EDAF29A17}"/>
          </ac:spMkLst>
        </pc:spChg>
        <pc:spChg chg="add del mod">
          <ac:chgData name="" userId="" providerId="" clId="Web-{9A7F4E0E-9613-449D-9472-9E8E55550AB4}" dt="2019-07-22T00:30:12.749" v="24" actId="1076"/>
          <ac:spMkLst>
            <pc:docMk/>
            <pc:sldMk cId="3337624985" sldId="260"/>
            <ac:spMk id="3" creationId="{449D477B-0AB3-4F48-821E-C902DA4C00B7}"/>
          </ac:spMkLst>
        </pc:spChg>
        <pc:spChg chg="add del">
          <ac:chgData name="" userId="" providerId="" clId="Web-{9A7F4E0E-9613-449D-9472-9E8E55550AB4}" dt="2019-07-22T00:28:48.999" v="8"/>
          <ac:spMkLst>
            <pc:docMk/>
            <pc:sldMk cId="3337624985" sldId="260"/>
            <ac:spMk id="7" creationId="{784248D0-C411-FD4A-93C4-A463D1F23BED}"/>
          </ac:spMkLst>
        </pc:spChg>
        <pc:spChg chg="add del mod">
          <ac:chgData name="" userId="" providerId="" clId="Web-{9A7F4E0E-9613-449D-9472-9E8E55550AB4}" dt="2019-07-22T00:30:05.171" v="23" actId="14100"/>
          <ac:spMkLst>
            <pc:docMk/>
            <pc:sldMk cId="3337624985" sldId="260"/>
            <ac:spMk id="8" creationId="{09389202-AB6D-6141-8710-BCD847C482B4}"/>
          </ac:spMkLst>
        </pc:spChg>
        <pc:spChg chg="add del">
          <ac:chgData name="" userId="" providerId="" clId="Web-{9A7F4E0E-9613-449D-9472-9E8E55550AB4}" dt="2019-07-22T00:29:20.421" v="12"/>
          <ac:spMkLst>
            <pc:docMk/>
            <pc:sldMk cId="3337624985" sldId="260"/>
            <ac:spMk id="9" creationId="{590FD6BB-CAA5-4643-8874-5A13D2600C24}"/>
          </ac:spMkLst>
        </pc:spChg>
        <pc:picChg chg="add mod">
          <ac:chgData name="" userId="" providerId="" clId="Web-{9A7F4E0E-9613-449D-9472-9E8E55550AB4}" dt="2019-07-22T00:36:44.076" v="38" actId="1076"/>
          <ac:picMkLst>
            <pc:docMk/>
            <pc:sldMk cId="3337624985" sldId="260"/>
            <ac:picMk id="4" creationId="{349ACF3D-09B6-4F6A-94CD-A2F0B9AD4AD4}"/>
          </ac:picMkLst>
        </pc:picChg>
      </pc:sldChg>
      <pc:sldChg chg="addSp modSp">
        <pc:chgData name="" userId="" providerId="" clId="Web-{9A7F4E0E-9613-449D-9472-9E8E55550AB4}" dt="2019-07-22T00:59:50.027" v="166" actId="20577"/>
        <pc:sldMkLst>
          <pc:docMk/>
          <pc:sldMk cId="0" sldId="287"/>
        </pc:sldMkLst>
        <pc:spChg chg="mod">
          <ac:chgData name="" userId="" providerId="" clId="Web-{9A7F4E0E-9613-449D-9472-9E8E55550AB4}" dt="2019-07-22T00:58:08.933" v="101" actId="20577"/>
          <ac:spMkLst>
            <pc:docMk/>
            <pc:sldMk cId="0" sldId="287"/>
            <ac:spMk id="2" creationId="{FD2D7DA4-C386-460B-800D-0087B994EE66}"/>
          </ac:spMkLst>
        </pc:spChg>
        <pc:spChg chg="add mod">
          <ac:chgData name="" userId="" providerId="" clId="Web-{9A7F4E0E-9613-449D-9472-9E8E55550AB4}" dt="2019-07-22T00:59:50.027" v="166" actId="20577"/>
          <ac:spMkLst>
            <pc:docMk/>
            <pc:sldMk cId="0" sldId="287"/>
            <ac:spMk id="3" creationId="{CAE8A97C-17E1-42E5-B0F1-C1E947758E6D}"/>
          </ac:spMkLst>
        </pc:spChg>
      </pc:sldChg>
      <pc:sldChg chg="modSp">
        <pc:chgData name="" userId="" providerId="" clId="Web-{9A7F4E0E-9613-449D-9472-9E8E55550AB4}" dt="2019-07-22T00:44:14.013" v="91" actId="20577"/>
        <pc:sldMkLst>
          <pc:docMk/>
          <pc:sldMk cId="1837335962" sldId="296"/>
        </pc:sldMkLst>
        <pc:spChg chg="mod">
          <ac:chgData name="" userId="" providerId="" clId="Web-{9A7F4E0E-9613-449D-9472-9E8E55550AB4}" dt="2019-07-22T00:44:14.013" v="91" actId="20577"/>
          <ac:spMkLst>
            <pc:docMk/>
            <pc:sldMk cId="1837335962" sldId="296"/>
            <ac:spMk id="4" creationId="{0143FA7F-61CA-431E-91A3-B20CEC7CAC5E}"/>
          </ac:spMkLst>
        </pc:spChg>
      </pc:sldChg>
      <pc:sldChg chg="addSp delSp modSp new del">
        <pc:chgData name="" userId="" providerId="" clId="Web-{9A7F4E0E-9613-449D-9472-9E8E55550AB4}" dt="2019-07-22T00:40:04.342" v="86"/>
        <pc:sldMkLst>
          <pc:docMk/>
          <pc:sldMk cId="1613584996" sldId="297"/>
        </pc:sldMkLst>
        <pc:spChg chg="del">
          <ac:chgData name="" userId="" providerId="" clId="Web-{9A7F4E0E-9613-449D-9472-9E8E55550AB4}" dt="2019-07-22T00:37:47.764" v="41"/>
          <ac:spMkLst>
            <pc:docMk/>
            <pc:sldMk cId="1613584996" sldId="297"/>
            <ac:spMk id="2" creationId="{D80A3566-E5FB-40B6-B968-0D555C2600FC}"/>
          </ac:spMkLst>
        </pc:spChg>
        <pc:spChg chg="del">
          <ac:chgData name="" userId="" providerId="" clId="Web-{9A7F4E0E-9613-449D-9472-9E8E55550AB4}" dt="2019-07-22T00:37:45.654" v="40"/>
          <ac:spMkLst>
            <pc:docMk/>
            <pc:sldMk cId="1613584996" sldId="297"/>
            <ac:spMk id="3" creationId="{0673C406-3633-4E4D-B591-47C59B91BAE9}"/>
          </ac:spMkLst>
        </pc:spChg>
        <pc:spChg chg="add mod">
          <ac:chgData name="" userId="" providerId="" clId="Web-{9A7F4E0E-9613-449D-9472-9E8E55550AB4}" dt="2019-07-22T00:39:22.154" v="80" actId="14100"/>
          <ac:spMkLst>
            <pc:docMk/>
            <pc:sldMk cId="1613584996" sldId="297"/>
            <ac:spMk id="5" creationId="{F45ACCEC-D1D8-4DE8-BEE8-F5B6A4D59FC5}"/>
          </ac:spMkLst>
        </pc:spChg>
        <pc:picChg chg="add del mod">
          <ac:chgData name="" userId="" providerId="" clId="Web-{9A7F4E0E-9613-449D-9472-9E8E55550AB4}" dt="2019-07-22T00:39:17.686" v="78"/>
          <ac:picMkLst>
            <pc:docMk/>
            <pc:sldMk cId="1613584996" sldId="297"/>
            <ac:picMk id="6" creationId="{2FF174F8-7EF7-422E-B870-3BB9391A7B22}"/>
          </ac:picMkLst>
        </pc:picChg>
      </pc:sldChg>
      <pc:sldChg chg="addSp delSp modSp new">
        <pc:chgData name="" userId="" providerId="" clId="Web-{9A7F4E0E-9613-449D-9472-9E8E55550AB4}" dt="2019-07-22T01:07:00.637" v="230" actId="20577"/>
        <pc:sldMkLst>
          <pc:docMk/>
          <pc:sldMk cId="2937571443" sldId="297"/>
        </pc:sldMkLst>
        <pc:spChg chg="del">
          <ac:chgData name="" userId="" providerId="" clId="Web-{9A7F4E0E-9613-449D-9472-9E8E55550AB4}" dt="2019-07-22T01:01:16.387" v="169"/>
          <ac:spMkLst>
            <pc:docMk/>
            <pc:sldMk cId="2937571443" sldId="297"/>
            <ac:spMk id="2" creationId="{A14C5292-7C35-4EB3-B13E-E3B65BB5023F}"/>
          </ac:spMkLst>
        </pc:spChg>
        <pc:spChg chg="del">
          <ac:chgData name="" userId="" providerId="" clId="Web-{9A7F4E0E-9613-449D-9472-9E8E55550AB4}" dt="2019-07-22T01:01:19.512" v="170"/>
          <ac:spMkLst>
            <pc:docMk/>
            <pc:sldMk cId="2937571443" sldId="297"/>
            <ac:spMk id="3" creationId="{69F3BA61-6E8F-4A77-906C-BEA955688BFC}"/>
          </ac:spMkLst>
        </pc:spChg>
        <pc:spChg chg="add mod">
          <ac:chgData name="" userId="" providerId="" clId="Web-{9A7F4E0E-9613-449D-9472-9E8E55550AB4}" dt="2019-07-22T01:07:00.637" v="230" actId="20577"/>
          <ac:spMkLst>
            <pc:docMk/>
            <pc:sldMk cId="2937571443" sldId="297"/>
            <ac:spMk id="4" creationId="{F1C787C7-F1E0-4C6D-A61D-9524BA42AA55}"/>
          </ac:spMkLst>
        </pc:spChg>
      </pc:sldChg>
    </pc:docChg>
  </pc:docChgLst>
  <pc:docChgLst>
    <pc:chgData clId="Web-{8F4604BD-130C-42EC-B84D-34425E10D717}"/>
    <pc:docChg chg="addSld modSld sldOrd">
      <pc:chgData name="" userId="" providerId="" clId="Web-{8F4604BD-130C-42EC-B84D-34425E10D717}" dt="2019-07-20T18:46:23.286" v="368" actId="1076"/>
      <pc:docMkLst>
        <pc:docMk/>
      </pc:docMkLst>
      <pc:sldChg chg="addSp modSp">
        <pc:chgData name="" userId="" providerId="" clId="Web-{8F4604BD-130C-42EC-B84D-34425E10D717}" dt="2019-07-20T18:41:35.740" v="321" actId="20577"/>
        <pc:sldMkLst>
          <pc:docMk/>
          <pc:sldMk cId="0" sldId="286"/>
        </pc:sldMkLst>
        <pc:spChg chg="add mod">
          <ac:chgData name="" userId="" providerId="" clId="Web-{8F4604BD-130C-42EC-B84D-34425E10D717}" dt="2019-07-20T18:24:55.162" v="172" actId="20577"/>
          <ac:spMkLst>
            <pc:docMk/>
            <pc:sldMk cId="0" sldId="286"/>
            <ac:spMk id="2" creationId="{4406151E-1330-4191-B79E-5DBFE451C349}"/>
          </ac:spMkLst>
        </pc:spChg>
        <pc:spChg chg="add mod">
          <ac:chgData name="" userId="" providerId="" clId="Web-{8F4604BD-130C-42EC-B84D-34425E10D717}" dt="2019-07-20T18:41:35.740" v="321" actId="20577"/>
          <ac:spMkLst>
            <pc:docMk/>
            <pc:sldMk cId="0" sldId="286"/>
            <ac:spMk id="3" creationId="{3B0902A0-F5CB-410D-B1E4-C5EA9126AA3F}"/>
          </ac:spMkLst>
        </pc:spChg>
      </pc:sldChg>
      <pc:sldChg chg="addSp modSp">
        <pc:chgData name="" userId="" providerId="" clId="Web-{8F4604BD-130C-42EC-B84D-34425E10D717}" dt="2019-07-20T18:26:02.255" v="191" actId="20577"/>
        <pc:sldMkLst>
          <pc:docMk/>
          <pc:sldMk cId="0" sldId="287"/>
        </pc:sldMkLst>
        <pc:spChg chg="add mod">
          <ac:chgData name="" userId="" providerId="" clId="Web-{8F4604BD-130C-42EC-B84D-34425E10D717}" dt="2019-07-20T18:26:02.255" v="191" actId="20577"/>
          <ac:spMkLst>
            <pc:docMk/>
            <pc:sldMk cId="0" sldId="287"/>
            <ac:spMk id="2" creationId="{FD2D7DA4-C386-460B-800D-0087B994EE66}"/>
          </ac:spMkLst>
        </pc:spChg>
      </pc:sldChg>
      <pc:sldChg chg="addSp modSp">
        <pc:chgData name="" userId="" providerId="" clId="Web-{8F4604BD-130C-42EC-B84D-34425E10D717}" dt="2019-07-20T18:27:45.193" v="213" actId="1076"/>
        <pc:sldMkLst>
          <pc:docMk/>
          <pc:sldMk cId="0" sldId="288"/>
        </pc:sldMkLst>
        <pc:spChg chg="add mod">
          <ac:chgData name="" userId="" providerId="" clId="Web-{8F4604BD-130C-42EC-B84D-34425E10D717}" dt="2019-07-20T18:27:45.193" v="213" actId="1076"/>
          <ac:spMkLst>
            <pc:docMk/>
            <pc:sldMk cId="0" sldId="288"/>
            <ac:spMk id="2" creationId="{7A1E72E7-7868-47EC-AF0D-0DB485719F93}"/>
          </ac:spMkLst>
        </pc:spChg>
      </pc:sldChg>
      <pc:sldChg chg="addSp modSp">
        <pc:chgData name="" userId="" providerId="" clId="Web-{8F4604BD-130C-42EC-B84D-34425E10D717}" dt="2019-07-20T18:41:22.646" v="315" actId="20577"/>
        <pc:sldMkLst>
          <pc:docMk/>
          <pc:sldMk cId="0" sldId="289"/>
        </pc:sldMkLst>
        <pc:spChg chg="add mod">
          <ac:chgData name="" userId="" providerId="" clId="Web-{8F4604BD-130C-42EC-B84D-34425E10D717}" dt="2019-07-20T18:28:53.880" v="232" actId="20577"/>
          <ac:spMkLst>
            <pc:docMk/>
            <pc:sldMk cId="0" sldId="289"/>
            <ac:spMk id="2" creationId="{1039351E-81B8-485D-B0CE-13CA1EACEB13}"/>
          </ac:spMkLst>
        </pc:spChg>
        <pc:spChg chg="add mod">
          <ac:chgData name="" userId="" providerId="" clId="Web-{8F4604BD-130C-42EC-B84D-34425E10D717}" dt="2019-07-20T18:41:22.646" v="315" actId="20577"/>
          <ac:spMkLst>
            <pc:docMk/>
            <pc:sldMk cId="0" sldId="289"/>
            <ac:spMk id="3" creationId="{53DF964A-A068-4590-A01A-D1CDB5211514}"/>
          </ac:spMkLst>
        </pc:spChg>
      </pc:sldChg>
      <pc:sldChg chg="addSp modSp">
        <pc:chgData name="" userId="" providerId="" clId="Web-{8F4604BD-130C-42EC-B84D-34425E10D717}" dt="2019-07-20T18:43:26.021" v="344" actId="20577"/>
        <pc:sldMkLst>
          <pc:docMk/>
          <pc:sldMk cId="0" sldId="290"/>
        </pc:sldMkLst>
        <pc:spChg chg="add mod">
          <ac:chgData name="" userId="" providerId="" clId="Web-{8F4604BD-130C-42EC-B84D-34425E10D717}" dt="2019-07-20T18:29:49.036" v="248" actId="20577"/>
          <ac:spMkLst>
            <pc:docMk/>
            <pc:sldMk cId="0" sldId="290"/>
            <ac:spMk id="2" creationId="{7B64750C-91C7-4E43-B127-2D5618006077}"/>
          </ac:spMkLst>
        </pc:spChg>
        <pc:spChg chg="add mod">
          <ac:chgData name="" userId="" providerId="" clId="Web-{8F4604BD-130C-42EC-B84D-34425E10D717}" dt="2019-07-20T18:43:26.021" v="344" actId="20577"/>
          <ac:spMkLst>
            <pc:docMk/>
            <pc:sldMk cId="0" sldId="290"/>
            <ac:spMk id="3" creationId="{DD29D83C-2632-44DA-9086-1F508E77424E}"/>
          </ac:spMkLst>
        </pc:spChg>
      </pc:sldChg>
      <pc:sldChg chg="addSp modSp">
        <pc:chgData name="" userId="" providerId="" clId="Web-{8F4604BD-130C-42EC-B84D-34425E10D717}" dt="2019-07-20T18:46:23.286" v="368" actId="1076"/>
        <pc:sldMkLst>
          <pc:docMk/>
          <pc:sldMk cId="0" sldId="291"/>
        </pc:sldMkLst>
        <pc:spChg chg="add mod">
          <ac:chgData name="" userId="" providerId="" clId="Web-{8F4604BD-130C-42EC-B84D-34425E10D717}" dt="2019-07-20T18:30:26.598" v="258" actId="14100"/>
          <ac:spMkLst>
            <pc:docMk/>
            <pc:sldMk cId="0" sldId="291"/>
            <ac:spMk id="2" creationId="{5E3CECC8-96AF-47D2-B8B8-831C9B639E25}"/>
          </ac:spMkLst>
        </pc:spChg>
        <pc:spChg chg="add mod">
          <ac:chgData name="" userId="" providerId="" clId="Web-{8F4604BD-130C-42EC-B84D-34425E10D717}" dt="2019-07-20T18:46:23.286" v="368" actId="1076"/>
          <ac:spMkLst>
            <pc:docMk/>
            <pc:sldMk cId="0" sldId="291"/>
            <ac:spMk id="3" creationId="{B2B5A692-57D8-451F-AA57-8210540D0FA1}"/>
          </ac:spMkLst>
        </pc:spChg>
      </pc:sldChg>
      <pc:sldChg chg="addSp modSp">
        <pc:chgData name="" userId="" providerId="" clId="Web-{8F4604BD-130C-42EC-B84D-34425E10D717}" dt="2019-07-20T18:31:29.036" v="271" actId="1076"/>
        <pc:sldMkLst>
          <pc:docMk/>
          <pc:sldMk cId="0" sldId="292"/>
        </pc:sldMkLst>
        <pc:spChg chg="add mod">
          <ac:chgData name="" userId="" providerId="" clId="Web-{8F4604BD-130C-42EC-B84D-34425E10D717}" dt="2019-07-20T18:31:29.036" v="271" actId="1076"/>
          <ac:spMkLst>
            <pc:docMk/>
            <pc:sldMk cId="0" sldId="292"/>
            <ac:spMk id="2" creationId="{FD490F04-646E-4FB6-B2DD-F6A536BC2464}"/>
          </ac:spMkLst>
        </pc:spChg>
      </pc:sldChg>
      <pc:sldChg chg="modSp ord">
        <pc:chgData name="" userId="" providerId="" clId="Web-{8F4604BD-130C-42EC-B84D-34425E10D717}" dt="2019-07-20T18:17:21.129" v="121" actId="20577"/>
        <pc:sldMkLst>
          <pc:docMk/>
          <pc:sldMk cId="0" sldId="295"/>
        </pc:sldMkLst>
        <pc:spChg chg="mod">
          <ac:chgData name="" userId="" providerId="" clId="Web-{8F4604BD-130C-42EC-B84D-34425E10D717}" dt="2019-07-20T18:17:21.129" v="121" actId="20577"/>
          <ac:spMkLst>
            <pc:docMk/>
            <pc:sldMk cId="0" sldId="295"/>
            <ac:spMk id="4" creationId="{00000000-0000-0000-0000-000000000000}"/>
          </ac:spMkLst>
        </pc:spChg>
      </pc:sldChg>
      <pc:sldChg chg="addSp delSp modSp new">
        <pc:chgData name="" userId="" providerId="" clId="Web-{8F4604BD-130C-42EC-B84D-34425E10D717}" dt="2019-07-20T18:16:53.020" v="116" actId="1076"/>
        <pc:sldMkLst>
          <pc:docMk/>
          <pc:sldMk cId="1837335962" sldId="296"/>
        </pc:sldMkLst>
        <pc:spChg chg="del">
          <ac:chgData name="" userId="" providerId="" clId="Web-{8F4604BD-130C-42EC-B84D-34425E10D717}" dt="2019-07-20T18:06:32.425" v="18"/>
          <ac:spMkLst>
            <pc:docMk/>
            <pc:sldMk cId="1837335962" sldId="296"/>
            <ac:spMk id="2" creationId="{0587E1CF-81C6-4203-B7E9-F02F7F0F2993}"/>
          </ac:spMkLst>
        </pc:spChg>
        <pc:spChg chg="del">
          <ac:chgData name="" userId="" providerId="" clId="Web-{8F4604BD-130C-42EC-B84D-34425E10D717}" dt="2019-07-20T18:06:34.112" v="19"/>
          <ac:spMkLst>
            <pc:docMk/>
            <pc:sldMk cId="1837335962" sldId="296"/>
            <ac:spMk id="3" creationId="{6C32304D-2BF5-4AA0-9CAB-867E8B174F7E}"/>
          </ac:spMkLst>
        </pc:spChg>
        <pc:spChg chg="add mod">
          <ac:chgData name="" userId="" providerId="" clId="Web-{8F4604BD-130C-42EC-B84D-34425E10D717}" dt="2019-07-20T18:13:51.067" v="94" actId="20577"/>
          <ac:spMkLst>
            <pc:docMk/>
            <pc:sldMk cId="1837335962" sldId="296"/>
            <ac:spMk id="4" creationId="{0143FA7F-61CA-431E-91A3-B20CEC7CAC5E}"/>
          </ac:spMkLst>
        </pc:spChg>
        <pc:picChg chg="add del mod">
          <ac:chgData name="" userId="" providerId="" clId="Web-{8F4604BD-130C-42EC-B84D-34425E10D717}" dt="2019-07-20T18:16:28.863" v="111"/>
          <ac:picMkLst>
            <pc:docMk/>
            <pc:sldMk cId="1837335962" sldId="296"/>
            <ac:picMk id="5" creationId="{2D92B83C-2777-4A41-8D58-25DFFCD65781}"/>
          </ac:picMkLst>
        </pc:picChg>
        <pc:picChg chg="add mod">
          <ac:chgData name="" userId="" providerId="" clId="Web-{8F4604BD-130C-42EC-B84D-34425E10D717}" dt="2019-07-20T18:16:53.020" v="116" actId="1076"/>
          <ac:picMkLst>
            <pc:docMk/>
            <pc:sldMk cId="1837335962" sldId="296"/>
            <ac:picMk id="7" creationId="{DAC85431-D74C-4FEA-868F-4B5416A6CD5E}"/>
          </ac:picMkLst>
        </pc:picChg>
      </pc:sldChg>
    </pc:docChg>
  </pc:docChgLst>
  <pc:docChgLst>
    <pc:chgData clId="Web-{610EE2D9-63FD-48E1-9586-BCC5261F1A6B}"/>
    <pc:docChg chg="addSld delSld modSld">
      <pc:chgData name="" userId="" providerId="" clId="Web-{610EE2D9-63FD-48E1-9586-BCC5261F1A6B}" dt="2019-07-22T01:24:48.291" v="100" actId="1076"/>
      <pc:docMkLst>
        <pc:docMk/>
      </pc:docMkLst>
      <pc:sldChg chg="addSp modSp">
        <pc:chgData name="" userId="" providerId="" clId="Web-{610EE2D9-63FD-48E1-9586-BCC5261F1A6B}" dt="2019-07-22T01:24:48.291" v="100" actId="1076"/>
        <pc:sldMkLst>
          <pc:docMk/>
          <pc:sldMk cId="1459678630" sldId="270"/>
        </pc:sldMkLst>
        <pc:spChg chg="add mod">
          <ac:chgData name="" userId="" providerId="" clId="Web-{610EE2D9-63FD-48E1-9586-BCC5261F1A6B}" dt="2019-07-22T01:24:40.150" v="99" actId="1076"/>
          <ac:spMkLst>
            <pc:docMk/>
            <pc:sldMk cId="1459678630" sldId="270"/>
            <ac:spMk id="2" creationId="{0CCF7392-59FB-4F0B-8634-3058879732F2}"/>
          </ac:spMkLst>
        </pc:spChg>
        <pc:spChg chg="mod">
          <ac:chgData name="" userId="" providerId="" clId="Web-{610EE2D9-63FD-48E1-9586-BCC5261F1A6B}" dt="2019-07-22T01:24:48.291" v="100" actId="1076"/>
          <ac:spMkLst>
            <pc:docMk/>
            <pc:sldMk cId="1459678630" sldId="270"/>
            <ac:spMk id="8" creationId="{6A0221EB-9E4C-9C43-A671-069765B3B9A4}"/>
          </ac:spMkLst>
        </pc:spChg>
      </pc:sldChg>
      <pc:sldChg chg="del">
        <pc:chgData name="" userId="" providerId="" clId="Web-{610EE2D9-63FD-48E1-9586-BCC5261F1A6B}" dt="2019-07-22T01:19:57.432" v="72"/>
        <pc:sldMkLst>
          <pc:docMk/>
          <pc:sldMk cId="0" sldId="294"/>
        </pc:sldMkLst>
      </pc:sldChg>
      <pc:sldChg chg="addSp delSp modSp new">
        <pc:chgData name="" userId="" providerId="" clId="Web-{610EE2D9-63FD-48E1-9586-BCC5261F1A6B}" dt="2019-07-22T01:17:09.557" v="36" actId="20577"/>
        <pc:sldMkLst>
          <pc:docMk/>
          <pc:sldMk cId="4027465916" sldId="298"/>
        </pc:sldMkLst>
        <pc:spChg chg="del">
          <ac:chgData name="" userId="" providerId="" clId="Web-{610EE2D9-63FD-48E1-9586-BCC5261F1A6B}" dt="2019-07-22T01:15:24.870" v="1"/>
          <ac:spMkLst>
            <pc:docMk/>
            <pc:sldMk cId="4027465916" sldId="298"/>
            <ac:spMk id="2" creationId="{CE378F5F-0AAB-412D-BA38-A2335C35423B}"/>
          </ac:spMkLst>
        </pc:spChg>
        <pc:spChg chg="del">
          <ac:chgData name="" userId="" providerId="" clId="Web-{610EE2D9-63FD-48E1-9586-BCC5261F1A6B}" dt="2019-07-22T01:15:28.745" v="2"/>
          <ac:spMkLst>
            <pc:docMk/>
            <pc:sldMk cId="4027465916" sldId="298"/>
            <ac:spMk id="3" creationId="{82FF2739-CFA4-4974-BEFE-D932CB3E7003}"/>
          </ac:spMkLst>
        </pc:spChg>
        <pc:spChg chg="add mod">
          <ac:chgData name="" userId="" providerId="" clId="Web-{610EE2D9-63FD-48E1-9586-BCC5261F1A6B}" dt="2019-07-22T01:17:09.557" v="36" actId="20577"/>
          <ac:spMkLst>
            <pc:docMk/>
            <pc:sldMk cId="4027465916" sldId="298"/>
            <ac:spMk id="4" creationId="{2173A77C-3C9B-4EE6-9546-F1DA35128AD8}"/>
          </ac:spMkLst>
        </pc:spChg>
      </pc:sldChg>
      <pc:sldChg chg="addSp delSp modSp new">
        <pc:chgData name="" userId="" providerId="" clId="Web-{610EE2D9-63FD-48E1-9586-BCC5261F1A6B}" dt="2019-07-22T01:19:49.994" v="70" actId="20577"/>
        <pc:sldMkLst>
          <pc:docMk/>
          <pc:sldMk cId="1514135197" sldId="299"/>
        </pc:sldMkLst>
        <pc:spChg chg="del">
          <ac:chgData name="" userId="" providerId="" clId="Web-{610EE2D9-63FD-48E1-9586-BCC5261F1A6B}" dt="2019-07-22T01:18:25.276" v="39"/>
          <ac:spMkLst>
            <pc:docMk/>
            <pc:sldMk cId="1514135197" sldId="299"/>
            <ac:spMk id="2" creationId="{A17BBF01-3C2A-4683-906C-6F904C1515EB}"/>
          </ac:spMkLst>
        </pc:spChg>
        <pc:spChg chg="del">
          <ac:chgData name="" userId="" providerId="" clId="Web-{610EE2D9-63FD-48E1-9586-BCC5261F1A6B}" dt="2019-07-22T01:18:28.745" v="40"/>
          <ac:spMkLst>
            <pc:docMk/>
            <pc:sldMk cId="1514135197" sldId="299"/>
            <ac:spMk id="3" creationId="{118745B9-0F36-4092-8F94-1C529EA26C70}"/>
          </ac:spMkLst>
        </pc:spChg>
        <pc:spChg chg="add mod">
          <ac:chgData name="" userId="" providerId="" clId="Web-{610EE2D9-63FD-48E1-9586-BCC5261F1A6B}" dt="2019-07-22T01:19:49.994" v="70" actId="20577"/>
          <ac:spMkLst>
            <pc:docMk/>
            <pc:sldMk cId="1514135197" sldId="299"/>
            <ac:spMk id="4" creationId="{6D95006D-CBCF-4A18-A9E8-7F854A515CF3}"/>
          </ac:spMkLst>
        </pc:spChg>
      </pc:sldChg>
      <pc:sldChg chg="new">
        <pc:chgData name="" userId="" providerId="" clId="Web-{610EE2D9-63FD-48E1-9586-BCC5261F1A6B}" dt="2019-07-22T01:20:31.635" v="73"/>
        <pc:sldMkLst>
          <pc:docMk/>
          <pc:sldMk cId="2414729892" sldId="300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4CDABB9-789F-D148-B5E0-84C1EF0150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E2191C1-C680-664D-BA1C-00973083F1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L"/>
          </a:p>
        </p:txBody>
      </p:sp>
      <p:sp>
        <p:nvSpPr>
          <p:cNvPr id="4" name="Marcador de posición de fecha 3">
            <a:extLst>
              <a:ext uri="{FF2B5EF4-FFF2-40B4-BE49-F238E27FC236}">
                <a16:creationId xmlns:a16="http://schemas.microsoft.com/office/drawing/2014/main" id="{34FE9D7A-0DF4-A349-9A40-9CCC8F8735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23-07-19</a:t>
            </a:fld>
            <a:endParaRPr lang="es-CL"/>
          </a:p>
        </p:txBody>
      </p:sp>
      <p:sp>
        <p:nvSpPr>
          <p:cNvPr id="5" name="Marcador de posición de pie de página 4">
            <a:extLst>
              <a:ext uri="{FF2B5EF4-FFF2-40B4-BE49-F238E27FC236}">
                <a16:creationId xmlns:a16="http://schemas.microsoft.com/office/drawing/2014/main" id="{AA633670-D090-1344-AE29-D707BD5D63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posición de número de diapositiva 5">
            <a:extLst>
              <a:ext uri="{FF2B5EF4-FFF2-40B4-BE49-F238E27FC236}">
                <a16:creationId xmlns:a16="http://schemas.microsoft.com/office/drawing/2014/main" id="{8326D7A1-B4E3-9243-9E49-13F06E7F99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359813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50494CE-60DC-7542-B404-7B32E3EE5D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7D65996-81A4-BE43-8708-33C229935D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posición de fecha 3">
            <a:extLst>
              <a:ext uri="{FF2B5EF4-FFF2-40B4-BE49-F238E27FC236}">
                <a16:creationId xmlns:a16="http://schemas.microsoft.com/office/drawing/2014/main" id="{6DDC9743-4C09-7146-90A9-1228BB296B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23-07-19</a:t>
            </a:fld>
            <a:endParaRPr lang="es-CL"/>
          </a:p>
        </p:txBody>
      </p:sp>
      <p:sp>
        <p:nvSpPr>
          <p:cNvPr id="5" name="Marcador de posición de pie de página 4">
            <a:extLst>
              <a:ext uri="{FF2B5EF4-FFF2-40B4-BE49-F238E27FC236}">
                <a16:creationId xmlns:a16="http://schemas.microsoft.com/office/drawing/2014/main" id="{4539387E-3487-5F49-9478-8FDEFF23AC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posición de número de diapositiva 5">
            <a:extLst>
              <a:ext uri="{FF2B5EF4-FFF2-40B4-BE49-F238E27FC236}">
                <a16:creationId xmlns:a16="http://schemas.microsoft.com/office/drawing/2014/main" id="{C6D16214-150E-2C4E-A38A-3DEDBE5F0D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6415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59F7B31-D2AE-8E4C-8B28-8F485102A7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texto 2">
            <a:extLst>
              <a:ext uri="{FF2B5EF4-FFF2-40B4-BE49-F238E27FC236}">
                <a16:creationId xmlns:a16="http://schemas.microsoft.com/office/drawing/2014/main" id="{05A6323E-E052-814C-8F5D-B4B7DC500A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posición de fecha 3">
            <a:extLst>
              <a:ext uri="{FF2B5EF4-FFF2-40B4-BE49-F238E27FC236}">
                <a16:creationId xmlns:a16="http://schemas.microsoft.com/office/drawing/2014/main" id="{5B0009C8-227B-4047-B82C-73110E412D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23-07-19</a:t>
            </a:fld>
            <a:endParaRPr lang="es-CL"/>
          </a:p>
        </p:txBody>
      </p:sp>
      <p:sp>
        <p:nvSpPr>
          <p:cNvPr id="5" name="Marcador de posición de pie de página 4">
            <a:extLst>
              <a:ext uri="{FF2B5EF4-FFF2-40B4-BE49-F238E27FC236}">
                <a16:creationId xmlns:a16="http://schemas.microsoft.com/office/drawing/2014/main" id="{AB2D3D25-C203-BE43-92F9-02585FEFBA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posición de número de diapositiva 5">
            <a:extLst>
              <a:ext uri="{FF2B5EF4-FFF2-40B4-BE49-F238E27FC236}">
                <a16:creationId xmlns:a16="http://schemas.microsoft.com/office/drawing/2014/main" id="{D233B695-CC1E-7F4D-B138-FE7DE25D2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35793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contenid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CA9D933-03A6-DB48-A360-30A22586C3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582F9FF-CAC8-8F4E-AA13-5B73439265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22A92B5-8F31-094F-8087-744B9098CF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posición de fecha 4">
            <a:extLst>
              <a:ext uri="{FF2B5EF4-FFF2-40B4-BE49-F238E27FC236}">
                <a16:creationId xmlns:a16="http://schemas.microsoft.com/office/drawing/2014/main" id="{8B2174A5-CE87-9C43-81C0-8C5353DB2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23-07-19</a:t>
            </a:fld>
            <a:endParaRPr lang="es-CL"/>
          </a:p>
        </p:txBody>
      </p:sp>
      <p:sp>
        <p:nvSpPr>
          <p:cNvPr id="6" name="Marcador de posición de pie de página 5">
            <a:extLst>
              <a:ext uri="{FF2B5EF4-FFF2-40B4-BE49-F238E27FC236}">
                <a16:creationId xmlns:a16="http://schemas.microsoft.com/office/drawing/2014/main" id="{BDEB97F5-DCF8-284E-9856-448113BB5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posición de número de diapositiva 6">
            <a:extLst>
              <a:ext uri="{FF2B5EF4-FFF2-40B4-BE49-F238E27FC236}">
                <a16:creationId xmlns:a16="http://schemas.microsoft.com/office/drawing/2014/main" id="{D109A91A-8297-DB41-9315-5B5A41302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40884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507ECD6-DAFD-DA49-AB00-B627728732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texto 2">
            <a:extLst>
              <a:ext uri="{FF2B5EF4-FFF2-40B4-BE49-F238E27FC236}">
                <a16:creationId xmlns:a16="http://schemas.microsoft.com/office/drawing/2014/main" id="{909BD99D-23C9-744D-A520-53CBBE97A4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4E5A34D-D2A6-5B4C-B2DE-D8CBBAEC9D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posición de texto 4">
            <a:extLst>
              <a:ext uri="{FF2B5EF4-FFF2-40B4-BE49-F238E27FC236}">
                <a16:creationId xmlns:a16="http://schemas.microsoft.com/office/drawing/2014/main" id="{066E1A28-ABE8-7948-8031-C7FD243EEC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089E32E-A24D-3F4C-98E7-B38EE4A3FC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posición de fecha 6">
            <a:extLst>
              <a:ext uri="{FF2B5EF4-FFF2-40B4-BE49-F238E27FC236}">
                <a16:creationId xmlns:a16="http://schemas.microsoft.com/office/drawing/2014/main" id="{F57DE52F-F0EC-9E4A-A476-1301605497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23-07-19</a:t>
            </a:fld>
            <a:endParaRPr lang="es-CL"/>
          </a:p>
        </p:txBody>
      </p:sp>
      <p:sp>
        <p:nvSpPr>
          <p:cNvPr id="8" name="Marcador de posición de pie de página 7">
            <a:extLst>
              <a:ext uri="{FF2B5EF4-FFF2-40B4-BE49-F238E27FC236}">
                <a16:creationId xmlns:a16="http://schemas.microsoft.com/office/drawing/2014/main" id="{7E5ABFBF-97E8-3B46-B91D-5C5704803E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posición de número de diapositiva 8">
            <a:extLst>
              <a:ext uri="{FF2B5EF4-FFF2-40B4-BE49-F238E27FC236}">
                <a16:creationId xmlns:a16="http://schemas.microsoft.com/office/drawing/2014/main" id="{BD985CFA-F77E-944B-871D-D9D43834C9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153750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EDB7A46-13CD-1642-9D28-2C8925E0AA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fecha 2">
            <a:extLst>
              <a:ext uri="{FF2B5EF4-FFF2-40B4-BE49-F238E27FC236}">
                <a16:creationId xmlns:a16="http://schemas.microsoft.com/office/drawing/2014/main" id="{E24996BF-25C4-D143-B839-DD773F0C75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23-07-19</a:t>
            </a:fld>
            <a:endParaRPr lang="es-CL"/>
          </a:p>
        </p:txBody>
      </p:sp>
      <p:sp>
        <p:nvSpPr>
          <p:cNvPr id="4" name="Marcador de posición de pie de página 3">
            <a:extLst>
              <a:ext uri="{FF2B5EF4-FFF2-40B4-BE49-F238E27FC236}">
                <a16:creationId xmlns:a16="http://schemas.microsoft.com/office/drawing/2014/main" id="{AAC19A87-E0B6-7D42-91C9-E97473566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posición de número de diapositiva 4">
            <a:extLst>
              <a:ext uri="{FF2B5EF4-FFF2-40B4-BE49-F238E27FC236}">
                <a16:creationId xmlns:a16="http://schemas.microsoft.com/office/drawing/2014/main" id="{FAD9F652-E299-0044-80B4-140618DEF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47999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fecha 1">
            <a:extLst>
              <a:ext uri="{FF2B5EF4-FFF2-40B4-BE49-F238E27FC236}">
                <a16:creationId xmlns:a16="http://schemas.microsoft.com/office/drawing/2014/main" id="{C1BDCA07-DBC3-8F4B-B3DE-CF1182386C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23-07-19</a:t>
            </a:fld>
            <a:endParaRPr lang="es-CL"/>
          </a:p>
        </p:txBody>
      </p:sp>
      <p:sp>
        <p:nvSpPr>
          <p:cNvPr id="3" name="Marcador de posición de pie de página 2">
            <a:extLst>
              <a:ext uri="{FF2B5EF4-FFF2-40B4-BE49-F238E27FC236}">
                <a16:creationId xmlns:a16="http://schemas.microsoft.com/office/drawing/2014/main" id="{C5DA2B06-AAC2-D34D-A494-D531231003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posición de número de diapositiva 3">
            <a:extLst>
              <a:ext uri="{FF2B5EF4-FFF2-40B4-BE49-F238E27FC236}">
                <a16:creationId xmlns:a16="http://schemas.microsoft.com/office/drawing/2014/main" id="{9E3C856C-5DC2-2848-8569-E62E9228F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20525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9E370B4-1867-5C4B-BF35-E50BAC0F9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1C29976-810C-F147-A636-8B86C8CFCF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posición de texto 3">
            <a:extLst>
              <a:ext uri="{FF2B5EF4-FFF2-40B4-BE49-F238E27FC236}">
                <a16:creationId xmlns:a16="http://schemas.microsoft.com/office/drawing/2014/main" id="{67AE737F-0998-A642-B314-2AD10BA586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posición de fecha 4">
            <a:extLst>
              <a:ext uri="{FF2B5EF4-FFF2-40B4-BE49-F238E27FC236}">
                <a16:creationId xmlns:a16="http://schemas.microsoft.com/office/drawing/2014/main" id="{27AEDCE7-655E-0F43-AE9C-585E2BACF5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23-07-19</a:t>
            </a:fld>
            <a:endParaRPr lang="es-CL"/>
          </a:p>
        </p:txBody>
      </p:sp>
      <p:sp>
        <p:nvSpPr>
          <p:cNvPr id="6" name="Marcador de posición de pie de página 5">
            <a:extLst>
              <a:ext uri="{FF2B5EF4-FFF2-40B4-BE49-F238E27FC236}">
                <a16:creationId xmlns:a16="http://schemas.microsoft.com/office/drawing/2014/main" id="{7CC9B194-A80C-854F-A481-56CF4D0B0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posición de número de diapositiva 6">
            <a:extLst>
              <a:ext uri="{FF2B5EF4-FFF2-40B4-BE49-F238E27FC236}">
                <a16:creationId xmlns:a16="http://schemas.microsoft.com/office/drawing/2014/main" id="{14406414-73DF-B749-9090-B3CCE47BED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94341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7C2E5A6-BA85-DF4F-8B47-A7D21244C3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5C32774B-A1CC-874B-AD39-108F25F88B5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posición de texto 3">
            <a:extLst>
              <a:ext uri="{FF2B5EF4-FFF2-40B4-BE49-F238E27FC236}">
                <a16:creationId xmlns:a16="http://schemas.microsoft.com/office/drawing/2014/main" id="{FD23C3B6-7A13-334C-802C-3AF51A0456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posición de fecha 4">
            <a:extLst>
              <a:ext uri="{FF2B5EF4-FFF2-40B4-BE49-F238E27FC236}">
                <a16:creationId xmlns:a16="http://schemas.microsoft.com/office/drawing/2014/main" id="{F0D1D8A0-1388-5D44-AB1D-64AA15E1D1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23-07-19</a:t>
            </a:fld>
            <a:endParaRPr lang="es-CL"/>
          </a:p>
        </p:txBody>
      </p:sp>
      <p:sp>
        <p:nvSpPr>
          <p:cNvPr id="6" name="Marcador de posición de pie de página 5">
            <a:extLst>
              <a:ext uri="{FF2B5EF4-FFF2-40B4-BE49-F238E27FC236}">
                <a16:creationId xmlns:a16="http://schemas.microsoft.com/office/drawing/2014/main" id="{04ABEB97-F628-D747-8A3A-856AA3C101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posición de número de diapositiva 6">
            <a:extLst>
              <a:ext uri="{FF2B5EF4-FFF2-40B4-BE49-F238E27FC236}">
                <a16:creationId xmlns:a16="http://schemas.microsoft.com/office/drawing/2014/main" id="{95ABD722-4416-8D49-B115-B57C58CA75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90102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EE2F522-3854-9D41-91A9-70A6BE77E1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texto vertical 2">
            <a:extLst>
              <a:ext uri="{FF2B5EF4-FFF2-40B4-BE49-F238E27FC236}">
                <a16:creationId xmlns:a16="http://schemas.microsoft.com/office/drawing/2014/main" id="{F231D490-98F2-8446-9921-965282D6F5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posición de fecha 3">
            <a:extLst>
              <a:ext uri="{FF2B5EF4-FFF2-40B4-BE49-F238E27FC236}">
                <a16:creationId xmlns:a16="http://schemas.microsoft.com/office/drawing/2014/main" id="{A82DFD48-5FE6-9D4A-B27D-D5FDC3F937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23-07-19</a:t>
            </a:fld>
            <a:endParaRPr lang="es-CL"/>
          </a:p>
        </p:txBody>
      </p:sp>
      <p:sp>
        <p:nvSpPr>
          <p:cNvPr id="5" name="Marcador de posición de pie de página 4">
            <a:extLst>
              <a:ext uri="{FF2B5EF4-FFF2-40B4-BE49-F238E27FC236}">
                <a16:creationId xmlns:a16="http://schemas.microsoft.com/office/drawing/2014/main" id="{A88AB6EA-49CC-C544-9887-67CC531A5A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posición de número de diapositiva 5">
            <a:extLst>
              <a:ext uri="{FF2B5EF4-FFF2-40B4-BE49-F238E27FC236}">
                <a16:creationId xmlns:a16="http://schemas.microsoft.com/office/drawing/2014/main" id="{3B71C14B-6845-C74B-AB81-CCED1EB038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679675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086C85B5-5B8D-724E-8111-3DAD793D93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texto vertical 2">
            <a:extLst>
              <a:ext uri="{FF2B5EF4-FFF2-40B4-BE49-F238E27FC236}">
                <a16:creationId xmlns:a16="http://schemas.microsoft.com/office/drawing/2014/main" id="{9C8630D6-BF8D-2D4A-9821-FE6519C741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posición de fecha 3">
            <a:extLst>
              <a:ext uri="{FF2B5EF4-FFF2-40B4-BE49-F238E27FC236}">
                <a16:creationId xmlns:a16="http://schemas.microsoft.com/office/drawing/2014/main" id="{9E95F9A4-1FBA-7744-9B2D-807B733B0E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23-07-19</a:t>
            </a:fld>
            <a:endParaRPr lang="es-CL"/>
          </a:p>
        </p:txBody>
      </p:sp>
      <p:sp>
        <p:nvSpPr>
          <p:cNvPr id="5" name="Marcador de posición de pie de página 4">
            <a:extLst>
              <a:ext uri="{FF2B5EF4-FFF2-40B4-BE49-F238E27FC236}">
                <a16:creationId xmlns:a16="http://schemas.microsoft.com/office/drawing/2014/main" id="{E4EE79B8-C58E-0A4C-B901-50DB70AAC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posición de número de diapositiva 5">
            <a:extLst>
              <a:ext uri="{FF2B5EF4-FFF2-40B4-BE49-F238E27FC236}">
                <a16:creationId xmlns:a16="http://schemas.microsoft.com/office/drawing/2014/main" id="{B57AC71C-3DBB-7644-970C-790542640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84441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título 1">
            <a:extLst>
              <a:ext uri="{FF2B5EF4-FFF2-40B4-BE49-F238E27FC236}">
                <a16:creationId xmlns:a16="http://schemas.microsoft.com/office/drawing/2014/main" id="{354A8D8C-56B6-2B44-ACED-1D209EA0FF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texto 2">
            <a:extLst>
              <a:ext uri="{FF2B5EF4-FFF2-40B4-BE49-F238E27FC236}">
                <a16:creationId xmlns:a16="http://schemas.microsoft.com/office/drawing/2014/main" id="{3256A436-7D34-284D-A8BB-B6C5B6BC3F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posición de fecha 3">
            <a:extLst>
              <a:ext uri="{FF2B5EF4-FFF2-40B4-BE49-F238E27FC236}">
                <a16:creationId xmlns:a16="http://schemas.microsoft.com/office/drawing/2014/main" id="{B9688EB1-10E2-E346-87CA-7BF0276A19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58B4A-3E45-4D4F-A763-1E1EA93DA554}" type="datetimeFigureOut">
              <a:rPr lang="es-CL" smtClean="0"/>
              <a:pPr/>
              <a:t>23-07-19</a:t>
            </a:fld>
            <a:endParaRPr lang="es-CL"/>
          </a:p>
        </p:txBody>
      </p:sp>
      <p:sp>
        <p:nvSpPr>
          <p:cNvPr id="5" name="Marcador de posición de pie de página 4">
            <a:extLst>
              <a:ext uri="{FF2B5EF4-FFF2-40B4-BE49-F238E27FC236}">
                <a16:creationId xmlns:a16="http://schemas.microsoft.com/office/drawing/2014/main" id="{5F272F2C-3ACF-5D4F-B8FB-51967A06816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posición de número de diapositiva 5">
            <a:extLst>
              <a:ext uri="{FF2B5EF4-FFF2-40B4-BE49-F238E27FC236}">
                <a16:creationId xmlns:a16="http://schemas.microsoft.com/office/drawing/2014/main" id="{B3253683-E86A-E44A-AAB0-611A11CB2F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109760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es.wikipedia.org/wiki/Culombio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0.png"/><Relationship Id="rId7" Type="http://schemas.openxmlformats.org/officeDocument/2006/relationships/image" Target="../media/image21.png"/><Relationship Id="rId2" Type="http://schemas.openxmlformats.org/officeDocument/2006/relationships/image" Target="../media/image16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09EB527F-0B41-5F4D-9C2B-A4D5A1E3AF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65213" y="2130425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s-ES" b="1" dirty="0">
                <a:solidFill>
                  <a:srgbClr val="002060"/>
                </a:solidFill>
                <a:latin typeface="Comic Sans MS"/>
                <a:cs typeface="Comic Sans MS"/>
              </a:rPr>
              <a:t>Física I</a:t>
            </a:r>
            <a:br>
              <a:rPr lang="es-ES" b="1" dirty="0">
                <a:solidFill>
                  <a:srgbClr val="002060"/>
                </a:solidFill>
                <a:latin typeface="Comic Sans MS"/>
                <a:cs typeface="Comic Sans MS"/>
              </a:rPr>
            </a:br>
            <a:r>
              <a:rPr lang="es-ES" b="1" dirty="0">
                <a:solidFill>
                  <a:srgbClr val="002060"/>
                </a:solidFill>
                <a:latin typeface="Comic Sans MS"/>
                <a:cs typeface="Comic Sans MS"/>
              </a:rPr>
              <a:t>Escuela Naval A. Prat</a:t>
            </a:r>
            <a:br>
              <a:rPr lang="es-ES" b="1" dirty="0">
                <a:solidFill>
                  <a:srgbClr val="002060"/>
                </a:solidFill>
                <a:latin typeface="Comic Sans MS"/>
                <a:cs typeface="Comic Sans MS"/>
              </a:rPr>
            </a:br>
            <a:r>
              <a:rPr lang="es-ES" b="1" dirty="0">
                <a:solidFill>
                  <a:srgbClr val="002060"/>
                </a:solidFill>
                <a:latin typeface="Comic Sans MS"/>
                <a:cs typeface="Comic Sans MS"/>
              </a:rPr>
              <a:t>2S-2019 </a:t>
            </a:r>
            <a:endParaRPr lang="en-GB" b="1" dirty="0">
              <a:solidFill>
                <a:srgbClr val="002060"/>
              </a:solidFill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2572900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62F44C3F-77F8-154F-950C-D2A72BD6E1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dirty="0">
                <a:solidFill>
                  <a:srgbClr val="002060"/>
                </a:solidFill>
                <a:latin typeface="Comic Sans MS"/>
                <a:cs typeface="Comic Sans MS"/>
              </a:rPr>
              <a:t>Presentación del curso</a:t>
            </a:r>
            <a:endParaRPr lang="en-GB" dirty="0">
              <a:solidFill>
                <a:srgbClr val="002060"/>
              </a:solidFill>
              <a:latin typeface="Comic Sans MS"/>
              <a:cs typeface="Comic Sans MS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1DB3CB2-DE66-4340-BC0F-8DB07FC603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r>
              <a:rPr lang="es-ES" b="1" dirty="0">
                <a:solidFill>
                  <a:schemeClr val="accent6"/>
                </a:solidFill>
                <a:latin typeface="Comic Sans MS"/>
                <a:cs typeface="Comic Sans MS"/>
              </a:rPr>
              <a:t>Profesor: </a:t>
            </a:r>
            <a:endParaRPr lang="es-ES" b="1" dirty="0">
              <a:solidFill>
                <a:schemeClr val="tx2"/>
              </a:solidFill>
              <a:latin typeface="Comic Sans MS"/>
              <a:cs typeface="Comic Sans MS"/>
            </a:endParaRPr>
          </a:p>
          <a:p>
            <a:r>
              <a:rPr lang="es-ES" b="1" dirty="0">
                <a:solidFill>
                  <a:schemeClr val="tx2"/>
                </a:solidFill>
                <a:latin typeface="Comic Sans MS"/>
                <a:cs typeface="Comic Sans MS"/>
              </a:rPr>
              <a:t>2 </a:t>
            </a:r>
            <a:r>
              <a:rPr lang="es-ES" b="1" dirty="0" err="1">
                <a:solidFill>
                  <a:schemeClr val="tx2"/>
                </a:solidFill>
                <a:latin typeface="Comic Sans MS"/>
                <a:cs typeface="Comic Sans MS"/>
              </a:rPr>
              <a:t>hrs</a:t>
            </a:r>
            <a:r>
              <a:rPr lang="es-ES" b="1" dirty="0">
                <a:solidFill>
                  <a:schemeClr val="tx2"/>
                </a:solidFill>
                <a:latin typeface="Comic Sans MS"/>
                <a:cs typeface="Comic Sans MS"/>
              </a:rPr>
              <a:t>. teoría + 2 </a:t>
            </a:r>
            <a:r>
              <a:rPr lang="es-ES" b="1" dirty="0" err="1">
                <a:solidFill>
                  <a:schemeClr val="tx2"/>
                </a:solidFill>
                <a:latin typeface="Comic Sans MS"/>
                <a:cs typeface="Comic Sans MS"/>
              </a:rPr>
              <a:t>hrs</a:t>
            </a:r>
            <a:r>
              <a:rPr lang="es-ES" b="1" dirty="0">
                <a:solidFill>
                  <a:schemeClr val="tx2"/>
                </a:solidFill>
                <a:latin typeface="Comic Sans MS"/>
                <a:cs typeface="Comic Sans MS"/>
              </a:rPr>
              <a:t> </a:t>
            </a:r>
            <a:r>
              <a:rPr lang="es-ES" b="1" dirty="0" err="1">
                <a:solidFill>
                  <a:schemeClr val="tx2"/>
                </a:solidFill>
                <a:latin typeface="Comic Sans MS"/>
                <a:cs typeface="Comic Sans MS"/>
              </a:rPr>
              <a:t>Lab</a:t>
            </a:r>
            <a:r>
              <a:rPr lang="es-ES" b="1" dirty="0">
                <a:solidFill>
                  <a:schemeClr val="tx2"/>
                </a:solidFill>
                <a:latin typeface="Comic Sans MS"/>
                <a:cs typeface="Comic Sans MS"/>
              </a:rPr>
              <a:t>. </a:t>
            </a:r>
          </a:p>
          <a:p>
            <a:r>
              <a:rPr lang="es-ES" b="1" dirty="0">
                <a:solidFill>
                  <a:schemeClr val="tx2"/>
                </a:solidFill>
                <a:latin typeface="Comic Sans MS"/>
                <a:cs typeface="Comic Sans MS"/>
              </a:rPr>
              <a:t>Evaluación: 2 pruebas + (Laboratorio + CUC)</a:t>
            </a:r>
          </a:p>
          <a:p>
            <a:r>
              <a:rPr lang="es-ES" b="1" dirty="0">
                <a:solidFill>
                  <a:schemeClr val="tx2"/>
                </a:solidFill>
                <a:latin typeface="Comic Sans MS"/>
                <a:cs typeface="Comic Sans MS"/>
              </a:rPr>
              <a:t>Contenidos: </a:t>
            </a:r>
          </a:p>
          <a:p>
            <a:pPr marL="400050" lvl="1" indent="0">
              <a:buNone/>
            </a:pPr>
            <a:r>
              <a:rPr lang="es-ES" dirty="0">
                <a:solidFill>
                  <a:srgbClr val="0070C0"/>
                </a:solidFill>
                <a:latin typeface="Comic Sans MS"/>
                <a:cs typeface="Comic Sans MS"/>
              </a:rPr>
              <a:t>Magnitudes y cantidades físicas</a:t>
            </a:r>
          </a:p>
          <a:p>
            <a:pPr marL="400050" lvl="1" indent="0">
              <a:buNone/>
            </a:pPr>
            <a:r>
              <a:rPr lang="es-ES" dirty="0">
                <a:solidFill>
                  <a:srgbClr val="0070C0"/>
                </a:solidFill>
                <a:latin typeface="Comic Sans MS"/>
                <a:cs typeface="Comic Sans MS"/>
              </a:rPr>
              <a:t>Sistemas de unidades</a:t>
            </a:r>
          </a:p>
          <a:p>
            <a:pPr marL="400050" lvl="1" indent="0">
              <a:buNone/>
            </a:pPr>
            <a:r>
              <a:rPr lang="es-ES" dirty="0">
                <a:solidFill>
                  <a:srgbClr val="0070C0"/>
                </a:solidFill>
                <a:latin typeface="Comic Sans MS"/>
                <a:cs typeface="Comic Sans MS"/>
              </a:rPr>
              <a:t>Transformación de unidades  </a:t>
            </a:r>
          </a:p>
          <a:p>
            <a:pPr marL="400050" lvl="1" indent="0">
              <a:buNone/>
            </a:pPr>
            <a:r>
              <a:rPr lang="es-ES" dirty="0">
                <a:solidFill>
                  <a:srgbClr val="0070C0"/>
                </a:solidFill>
                <a:latin typeface="Comic Sans MS"/>
                <a:cs typeface="Comic Sans MS"/>
              </a:rPr>
              <a:t>Análisis dimensional </a:t>
            </a:r>
          </a:p>
          <a:p>
            <a:pPr marL="400050" lvl="1" indent="0">
              <a:buNone/>
            </a:pPr>
            <a:r>
              <a:rPr lang="es-ES" dirty="0">
                <a:solidFill>
                  <a:srgbClr val="0070C0"/>
                </a:solidFill>
                <a:latin typeface="Comic Sans MS"/>
                <a:cs typeface="Comic Sans MS"/>
              </a:rPr>
              <a:t>Medición y error</a:t>
            </a:r>
          </a:p>
          <a:p>
            <a:pPr marL="400050" lvl="1" indent="0">
              <a:buNone/>
            </a:pPr>
            <a:r>
              <a:rPr lang="es-ES" dirty="0">
                <a:solidFill>
                  <a:srgbClr val="0070C0"/>
                </a:solidFill>
                <a:latin typeface="Comic Sans MS"/>
                <a:cs typeface="Comic Sans MS"/>
              </a:rPr>
              <a:t>Diseño de modelos físicos</a:t>
            </a:r>
          </a:p>
          <a:p>
            <a:pPr marL="400050" lvl="1" indent="0">
              <a:buNone/>
            </a:pPr>
            <a:endParaRPr lang="es-ES" b="1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0" indent="0">
              <a:buNone/>
            </a:pPr>
            <a:endParaRPr lang="es-E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829791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449D477B-0AB3-4F48-821E-C902DA4C00B7}"/>
              </a:ext>
            </a:extLst>
          </p:cNvPr>
          <p:cNvSpPr txBox="1"/>
          <p:nvPr/>
        </p:nvSpPr>
        <p:spPr>
          <a:xfrm>
            <a:off x="351889" y="2686506"/>
            <a:ext cx="43705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>
                <a:solidFill>
                  <a:srgbClr val="0070C0"/>
                </a:solidFill>
                <a:latin typeface="Comic Sans MS" panose="030F0902030302020204" pitchFamily="66" charset="0"/>
              </a:rPr>
              <a:t>El físico no sólo observa y describe los fenómenos que suceden a su alrededor como un cronista, también los mide, los evalúa y formula leyes y teorías que los explican o que permiten predecir sus efectos.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9BDD16B5-693A-CE45-8079-9A909DB9057E}"/>
              </a:ext>
            </a:extLst>
          </p:cNvPr>
          <p:cNvSpPr/>
          <p:nvPr/>
        </p:nvSpPr>
        <p:spPr>
          <a:xfrm>
            <a:off x="308758" y="418145"/>
            <a:ext cx="1047403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4000" b="1" dirty="0">
                <a:solidFill>
                  <a:srgbClr val="002060"/>
                </a:solidFill>
                <a:latin typeface="Comic Sans MS" panose="030F0902030302020204" pitchFamily="66" charset="0"/>
              </a:rPr>
              <a:t>La Física como ciencia experimental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09389202-AB6D-6141-8710-BCD847C482B4}"/>
              </a:ext>
            </a:extLst>
          </p:cNvPr>
          <p:cNvSpPr txBox="1"/>
          <p:nvPr/>
        </p:nvSpPr>
        <p:spPr>
          <a:xfrm>
            <a:off x="351890" y="1210386"/>
            <a:ext cx="10437471" cy="9233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/>
            <a:r>
              <a:rPr lang="es-CL" dirty="0">
                <a:solidFill>
                  <a:srgbClr val="C00000"/>
                </a:solidFill>
                <a:latin typeface="Comic Sans MS" panose="030F0902030302020204" pitchFamily="66" charset="0"/>
              </a:rPr>
              <a:t>La Física es, entre todas las ciencias naturales, la más general y ambiciosa, ya que pretende dar </a:t>
            </a:r>
            <a:endParaRPr lang="es-ES" dirty="0"/>
          </a:p>
          <a:p>
            <a:pPr algn="just"/>
            <a:r>
              <a:rPr lang="es-CL" dirty="0">
                <a:solidFill>
                  <a:srgbClr val="C00000"/>
                </a:solidFill>
                <a:latin typeface="Comic Sans MS" panose="030F0902030302020204" pitchFamily="66" charset="0"/>
              </a:rPr>
              <a:t>explicaciones, sobre la base de la menor cantidad posible de principios, de todos los fenómenos </a:t>
            </a:r>
          </a:p>
          <a:p>
            <a:pPr algn="just"/>
            <a:r>
              <a:rPr lang="es-CL" dirty="0">
                <a:solidFill>
                  <a:srgbClr val="C00000"/>
                </a:solidFill>
                <a:latin typeface="Comic Sans MS" panose="030F0902030302020204" pitchFamily="66" charset="0"/>
              </a:rPr>
              <a:t>que ocurren en el universo.</a:t>
            </a:r>
            <a:endParaRPr lang="es-CL" dirty="0">
              <a:solidFill>
                <a:srgbClr val="C00000"/>
              </a:solidFill>
              <a:cs typeface="Calibri"/>
            </a:endParaRPr>
          </a:p>
        </p:txBody>
      </p:sp>
      <p:pic>
        <p:nvPicPr>
          <p:cNvPr id="4" name="Imagen 4" descr="Imagen que contiene texto&#10;&#10;Descripción generada con confianza muy alta">
            <a:extLst>
              <a:ext uri="{FF2B5EF4-FFF2-40B4-BE49-F238E27FC236}">
                <a16:creationId xmlns:a16="http://schemas.microsoft.com/office/drawing/2014/main" id="{349ACF3D-09B6-4F6A-94CD-A2F0B9AD4A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72023" y="2197713"/>
            <a:ext cx="5331124" cy="4015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624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7A7DF6F8-BEC8-8E40-A243-D27326C96CE1}"/>
              </a:ext>
            </a:extLst>
          </p:cNvPr>
          <p:cNvSpPr/>
          <p:nvPr/>
        </p:nvSpPr>
        <p:spPr>
          <a:xfrm>
            <a:off x="255918" y="551934"/>
            <a:ext cx="102451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CL" sz="3200" dirty="0">
                <a:solidFill>
                  <a:srgbClr val="002060"/>
                </a:solidFill>
                <a:latin typeface="Comic Sans MS" panose="030F0902030302020204" pitchFamily="66" charset="0"/>
              </a:rPr>
              <a:t>The World of Everyday Experience, In One Equation</a:t>
            </a:r>
            <a:endParaRPr lang="es-CL" sz="3200" b="0" i="0" dirty="0">
              <a:solidFill>
                <a:srgbClr val="002060"/>
              </a:solidFill>
              <a:effectLst/>
              <a:latin typeface="Comic Sans MS" panose="030F0902030302020204" pitchFamily="66" charset="0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B21B97A6-DD80-1348-AA45-7F345B04EA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24583"/>
            <a:ext cx="12192000" cy="4208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3564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DF6F2088-F051-3E4A-9C99-FE466375CF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0400" y="694753"/>
            <a:ext cx="8267700" cy="5883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5163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A39DFB88-F7FB-CF44-87FE-DB26BE64FC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9887" y="0"/>
            <a:ext cx="8967227" cy="6858000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CCD9DD9B-E57A-4334-BBDA-32E6F2CA4721}"/>
              </a:ext>
            </a:extLst>
          </p:cNvPr>
          <p:cNvSpPr/>
          <p:nvPr/>
        </p:nvSpPr>
        <p:spPr>
          <a:xfrm>
            <a:off x="4535700" y="346259"/>
            <a:ext cx="6088944" cy="1323439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r>
              <a:rPr lang="es-CL" sz="4000" b="1" dirty="0">
                <a:solidFill>
                  <a:srgbClr val="002060"/>
                </a:solidFill>
                <a:latin typeface="Comic Sans MS"/>
              </a:rPr>
              <a:t>El mundo a través de los ojos de la ciencia </a:t>
            </a:r>
            <a:endParaRPr lang="es-CL" sz="4000" b="1" dirty="0">
              <a:solidFill>
                <a:srgbClr val="002060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8548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1C1661B1-6FE3-CF43-AF2B-CA5D4CBCC1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8622" y="0"/>
            <a:ext cx="90147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5261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E95A5161-EFA6-9E40-B1A1-10700F26D805}"/>
              </a:ext>
            </a:extLst>
          </p:cNvPr>
          <p:cNvSpPr/>
          <p:nvPr/>
        </p:nvSpPr>
        <p:spPr>
          <a:xfrm>
            <a:off x="255918" y="551934"/>
            <a:ext cx="16962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0" i="0" dirty="0" err="1">
                <a:solidFill>
                  <a:srgbClr val="002060"/>
                </a:solidFill>
                <a:effectLst/>
                <a:latin typeface="Comic Sans MS" panose="030F0902030302020204" pitchFamily="66" charset="0"/>
              </a:rPr>
              <a:t>N</a:t>
            </a:r>
            <a:r>
              <a:rPr lang="es-ES" sz="3200" dirty="0" err="1">
                <a:solidFill>
                  <a:srgbClr val="002060"/>
                </a:solidFill>
                <a:latin typeface="Comic Sans MS" panose="030F0902030302020204" pitchFamily="66" charset="0"/>
              </a:rPr>
              <a:t>ú</a:t>
            </a:r>
            <a:r>
              <a:rPr lang="es-CL" sz="3200" b="0" i="0" dirty="0">
                <a:solidFill>
                  <a:srgbClr val="002060"/>
                </a:solidFill>
                <a:effectLst/>
                <a:latin typeface="Comic Sans MS" panose="030F0902030302020204" pitchFamily="66" charset="0"/>
              </a:rPr>
              <a:t>mero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FA09F59B-F870-8746-8777-8C1E0C6253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800" y="1238597"/>
            <a:ext cx="3810000" cy="2616200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DC59D108-13A6-5441-95D6-725EC7B1B59A}"/>
              </a:ext>
            </a:extLst>
          </p:cNvPr>
          <p:cNvSpPr/>
          <p:nvPr/>
        </p:nvSpPr>
        <p:spPr>
          <a:xfrm>
            <a:off x="5321300" y="1010335"/>
            <a:ext cx="6096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s-ES" sz="2800" dirty="0">
                <a:solidFill>
                  <a:srgbClr val="002060"/>
                </a:solidFill>
                <a:latin typeface="Comic Sans MS" panose="030F0902030302020204" pitchFamily="66" charset="0"/>
              </a:rPr>
              <a:t>Un número es un conteo o medida que realmente es una idea en nuestras mentes.</a:t>
            </a:r>
            <a:endParaRPr lang="es-CL" sz="2800" dirty="0">
              <a:solidFill>
                <a:srgbClr val="002060"/>
              </a:solidFill>
              <a:latin typeface="Comic Sans MS" panose="030F0902030302020204" pitchFamily="66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6BA1538C-37F4-2E48-8851-94C91B859F94}"/>
              </a:ext>
            </a:extLst>
          </p:cNvPr>
          <p:cNvSpPr/>
          <p:nvPr/>
        </p:nvSpPr>
        <p:spPr>
          <a:xfrm>
            <a:off x="5321300" y="2685702"/>
            <a:ext cx="6096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s-ES" sz="2800" dirty="0">
                <a:solidFill>
                  <a:srgbClr val="002060"/>
                </a:solidFill>
                <a:latin typeface="Comic Sans MS" panose="030F0902030302020204" pitchFamily="66" charset="0"/>
              </a:rPr>
              <a:t>Escribimos o hablamos sobre números usando numerales </a:t>
            </a:r>
            <a:r>
              <a:rPr lang="es-ES" sz="2800" dirty="0">
                <a:solidFill>
                  <a:srgbClr val="0070C0"/>
                </a:solidFill>
                <a:latin typeface="Comic Sans MS" panose="030F0902030302020204" pitchFamily="66" charset="0"/>
              </a:rPr>
              <a:t>(guarismo)</a:t>
            </a:r>
            <a:r>
              <a:rPr lang="es-ES" sz="2800" dirty="0">
                <a:solidFill>
                  <a:srgbClr val="002060"/>
                </a:solidFill>
                <a:latin typeface="Comic Sans MS" panose="030F0902030302020204" pitchFamily="66" charset="0"/>
              </a:rPr>
              <a:t> como "4" o "cuatro".</a:t>
            </a:r>
            <a:endParaRPr lang="es-CL" sz="2800" dirty="0">
              <a:solidFill>
                <a:srgbClr val="002060"/>
              </a:solidFill>
              <a:latin typeface="Comic Sans MS" panose="030F0902030302020204" pitchFamily="66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23F74D6B-7D1A-D94D-BD04-FD9C0A5A2128}"/>
              </a:ext>
            </a:extLst>
          </p:cNvPr>
          <p:cNvSpPr/>
          <p:nvPr/>
        </p:nvSpPr>
        <p:spPr>
          <a:xfrm>
            <a:off x="863600" y="4361069"/>
            <a:ext cx="11023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>
                <a:solidFill>
                  <a:srgbClr val="0070C0"/>
                </a:solidFill>
                <a:latin typeface="Comic Sans MS" panose="030F0902030302020204" pitchFamily="66" charset="0"/>
              </a:rPr>
              <a:t>Pero también podemos sostener 4 dedos o tocar el suelo 4 veces.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39455B6C-932F-DC43-9A4C-302CC54DE7AE}"/>
              </a:ext>
            </a:extLst>
          </p:cNvPr>
          <p:cNvSpPr/>
          <p:nvPr/>
        </p:nvSpPr>
        <p:spPr>
          <a:xfrm>
            <a:off x="723900" y="5174661"/>
            <a:ext cx="10693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400" dirty="0">
                <a:solidFill>
                  <a:srgbClr val="FF0000"/>
                </a:solidFill>
                <a:latin typeface="Comic Sans MS" panose="030F0902030302020204" pitchFamily="66" charset="0"/>
              </a:rPr>
              <a:t>También hay números especiales (como π (Pi)) que no se pueden escribir exactamente, pero siguen siendo números porque conocemos la idea detrás de ellos</a:t>
            </a:r>
            <a:endParaRPr lang="es-CL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9464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>
            <a:extLst>
              <a:ext uri="{FF2B5EF4-FFF2-40B4-BE49-F238E27FC236}">
                <a16:creationId xmlns:a16="http://schemas.microsoft.com/office/drawing/2014/main" id="{9659AA2B-D520-D84C-90D7-008B60BCE346}"/>
              </a:ext>
            </a:extLst>
          </p:cNvPr>
          <p:cNvSpPr/>
          <p:nvPr/>
        </p:nvSpPr>
        <p:spPr>
          <a:xfrm>
            <a:off x="558800" y="1086535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dirty="0">
                <a:solidFill>
                  <a:srgbClr val="0070C0"/>
                </a:solidFill>
                <a:latin typeface="Comic Sans MS" panose="030F0902030302020204" pitchFamily="66" charset="0"/>
              </a:rPr>
              <a:t>Un numeral es un símbolo o nombre que representa un número.</a:t>
            </a:r>
            <a:endParaRPr lang="es-CL" sz="2800" dirty="0">
              <a:solidFill>
                <a:srgbClr val="0070C0"/>
              </a:solidFill>
              <a:latin typeface="Comic Sans MS" panose="030F0902030302020204" pitchFamily="66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27B318EC-95EE-0E48-B7C1-343E8F827694}"/>
              </a:ext>
            </a:extLst>
          </p:cNvPr>
          <p:cNvSpPr/>
          <p:nvPr/>
        </p:nvSpPr>
        <p:spPr>
          <a:xfrm>
            <a:off x="717550" y="3088115"/>
            <a:ext cx="57785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>
                <a:latin typeface="Comic Sans MS" panose="030F0902030302020204" pitchFamily="66" charset="0"/>
              </a:rPr>
              <a:t>Entonces, el número es una idea, el numeral es cómo lo escribimos.</a:t>
            </a:r>
            <a:endParaRPr lang="es-CL" sz="2800" dirty="0">
              <a:latin typeface="Comic Sans MS" panose="030F0902030302020204" pitchFamily="66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041FB1C4-8D33-3142-AD52-2C78D35A2F05}"/>
              </a:ext>
            </a:extLst>
          </p:cNvPr>
          <p:cNvSpPr/>
          <p:nvPr/>
        </p:nvSpPr>
        <p:spPr>
          <a:xfrm>
            <a:off x="7823200" y="926981"/>
            <a:ext cx="32512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dirty="0">
                <a:solidFill>
                  <a:srgbClr val="FF0000"/>
                </a:solidFill>
                <a:latin typeface="Comic Sans MS" panose="030F0902030302020204" pitchFamily="66" charset="0"/>
              </a:rPr>
              <a:t>3,14</a:t>
            </a:r>
          </a:p>
          <a:p>
            <a:endParaRPr lang="es-ES" sz="4000" dirty="0">
              <a:solidFill>
                <a:srgbClr val="FF0000"/>
              </a:solidFill>
              <a:latin typeface="Comic Sans MS" panose="030F0902030302020204" pitchFamily="66" charset="0"/>
            </a:endParaRPr>
          </a:p>
          <a:p>
            <a:r>
              <a:rPr lang="es-ES" sz="4000" dirty="0">
                <a:solidFill>
                  <a:srgbClr val="FF0000"/>
                </a:solidFill>
                <a:latin typeface="Comic Sans MS" panose="030F0902030302020204" pitchFamily="66" charset="0"/>
              </a:rPr>
              <a:t>Veinte</a:t>
            </a:r>
          </a:p>
          <a:p>
            <a:r>
              <a:rPr lang="es-ES" sz="4000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</a:p>
          <a:p>
            <a:r>
              <a:rPr lang="es-ES" sz="4000" dirty="0">
                <a:solidFill>
                  <a:srgbClr val="FF0000"/>
                </a:solidFill>
                <a:latin typeface="Comic Sans MS" panose="030F0902030302020204" pitchFamily="66" charset="0"/>
              </a:rPr>
              <a:t>π (Pi)</a:t>
            </a:r>
          </a:p>
        </p:txBody>
      </p:sp>
    </p:spTree>
    <p:extLst>
      <p:ext uri="{BB962C8B-B14F-4D97-AF65-F5344CB8AC3E}">
        <p14:creationId xmlns:p14="http://schemas.microsoft.com/office/powerpoint/2010/main" val="1830661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0205FACB-8BF2-1049-87F6-D57F644AE631}"/>
              </a:ext>
            </a:extLst>
          </p:cNvPr>
          <p:cNvSpPr/>
          <p:nvPr/>
        </p:nvSpPr>
        <p:spPr>
          <a:xfrm>
            <a:off x="255918" y="2329780"/>
            <a:ext cx="1081848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>
                <a:solidFill>
                  <a:srgbClr val="002060"/>
                </a:solidFill>
                <a:latin typeface="Comic Sans MS" panose="030F0902030302020204" pitchFamily="66" charset="0"/>
              </a:rPr>
              <a:t>Un dígito es un símbolo único utilizado para construir un numero de una sola cifra.</a:t>
            </a:r>
            <a:endParaRPr lang="es-CL" sz="3200" b="0" i="0" dirty="0">
              <a:solidFill>
                <a:srgbClr val="333333"/>
              </a:solidFill>
              <a:effectLst/>
              <a:latin typeface="Comic Sans MS" panose="030F0902030302020204" pitchFamily="66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CDEAF274-E1CB-D242-9B58-11019C82238C}"/>
              </a:ext>
            </a:extLst>
          </p:cNvPr>
          <p:cNvSpPr/>
          <p:nvPr/>
        </p:nvSpPr>
        <p:spPr>
          <a:xfrm>
            <a:off x="255918" y="551934"/>
            <a:ext cx="28841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dirty="0">
                <a:solidFill>
                  <a:srgbClr val="002060"/>
                </a:solidFill>
                <a:latin typeface="Comic Sans MS" panose="030F0902030302020204" pitchFamily="66" charset="0"/>
              </a:rPr>
              <a:t>Digito y cifra</a:t>
            </a:r>
            <a:endParaRPr lang="es-CL" sz="3200" b="1" i="0" dirty="0">
              <a:solidFill>
                <a:srgbClr val="002060"/>
              </a:solidFill>
              <a:effectLst/>
              <a:latin typeface="Comic Sans MS" panose="030F0902030302020204" pitchFamily="66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93364EDD-4B4B-F646-9738-2828B37B3247}"/>
              </a:ext>
            </a:extLst>
          </p:cNvPr>
          <p:cNvSpPr/>
          <p:nvPr/>
        </p:nvSpPr>
        <p:spPr>
          <a:xfrm>
            <a:off x="255918" y="3557370"/>
            <a:ext cx="1105978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>
                <a:solidFill>
                  <a:srgbClr val="FF0000"/>
                </a:solidFill>
                <a:latin typeface="Comic Sans MS" panose="030F0902030302020204" pitchFamily="66" charset="0"/>
              </a:rPr>
              <a:t>0, 1, 2, 3, 4, 5, 6, 7, 8 y 9 </a:t>
            </a:r>
            <a:r>
              <a:rPr lang="es-ES" sz="3200" dirty="0">
                <a:solidFill>
                  <a:srgbClr val="002060"/>
                </a:solidFill>
                <a:latin typeface="Comic Sans MS" panose="030F0902030302020204" pitchFamily="66" charset="0"/>
              </a:rPr>
              <a:t>son los diez dígitos que usamos diariamente para escribir cualquier numero</a:t>
            </a:r>
            <a:endParaRPr lang="es-CL" sz="3200" dirty="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728A52D6-4BC3-9647-BEDD-C801D80339DC}"/>
              </a:ext>
            </a:extLst>
          </p:cNvPr>
          <p:cNvSpPr/>
          <p:nvPr/>
        </p:nvSpPr>
        <p:spPr>
          <a:xfrm>
            <a:off x="4792513" y="4919534"/>
            <a:ext cx="123729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dirty="0">
                <a:solidFill>
                  <a:srgbClr val="FF0000"/>
                </a:solidFill>
                <a:latin typeface="Comic Sans MS" panose="030F0902030302020204" pitchFamily="66" charset="0"/>
              </a:rPr>
              <a:t>3,14 </a:t>
            </a:r>
            <a:endParaRPr lang="es-CL" sz="4000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76433546-8D47-934F-BE71-8FBBF1C16088}"/>
              </a:ext>
            </a:extLst>
          </p:cNvPr>
          <p:cNvSpPr/>
          <p:nvPr/>
        </p:nvSpPr>
        <p:spPr>
          <a:xfrm>
            <a:off x="3663088" y="6139934"/>
            <a:ext cx="8018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>
                <a:solidFill>
                  <a:srgbClr val="002060"/>
                </a:solidFill>
                <a:latin typeface="Comic Sans MS" panose="030F0902030302020204" pitchFamily="66" charset="0"/>
              </a:rPr>
              <a:t>dígito</a:t>
            </a:r>
            <a:endParaRPr lang="es-CL" dirty="0"/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8ECB1637-9936-E54B-9B70-609B09DFF179}"/>
              </a:ext>
            </a:extLst>
          </p:cNvPr>
          <p:cNvSpPr/>
          <p:nvPr/>
        </p:nvSpPr>
        <p:spPr>
          <a:xfrm>
            <a:off x="5010246" y="6152178"/>
            <a:ext cx="8018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>
                <a:solidFill>
                  <a:srgbClr val="002060"/>
                </a:solidFill>
                <a:latin typeface="Comic Sans MS" panose="030F0902030302020204" pitchFamily="66" charset="0"/>
              </a:rPr>
              <a:t>dígito</a:t>
            </a:r>
            <a:endParaRPr lang="es-CL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75BB40F5-EC1B-214B-B37A-A4693F62EA37}"/>
              </a:ext>
            </a:extLst>
          </p:cNvPr>
          <p:cNvSpPr/>
          <p:nvPr/>
        </p:nvSpPr>
        <p:spPr>
          <a:xfrm>
            <a:off x="6495188" y="6139934"/>
            <a:ext cx="8018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>
                <a:solidFill>
                  <a:srgbClr val="002060"/>
                </a:solidFill>
                <a:latin typeface="Comic Sans MS" panose="030F0902030302020204" pitchFamily="66" charset="0"/>
              </a:rPr>
              <a:t>dígito</a:t>
            </a:r>
            <a:endParaRPr lang="es-CL" dirty="0"/>
          </a:p>
        </p:txBody>
      </p:sp>
      <p:cxnSp>
        <p:nvCxnSpPr>
          <p:cNvPr id="13" name="Conector recto de flecha 12">
            <a:extLst>
              <a:ext uri="{FF2B5EF4-FFF2-40B4-BE49-F238E27FC236}">
                <a16:creationId xmlns:a16="http://schemas.microsoft.com/office/drawing/2014/main" id="{44C7F5D7-5980-904A-BA00-A10E881284E2}"/>
              </a:ext>
            </a:extLst>
          </p:cNvPr>
          <p:cNvCxnSpPr/>
          <p:nvPr/>
        </p:nvCxnSpPr>
        <p:spPr>
          <a:xfrm flipV="1">
            <a:off x="4191000" y="5511800"/>
            <a:ext cx="698500" cy="6281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cto de flecha 14">
            <a:extLst>
              <a:ext uri="{FF2B5EF4-FFF2-40B4-BE49-F238E27FC236}">
                <a16:creationId xmlns:a16="http://schemas.microsoft.com/office/drawing/2014/main" id="{3522DFE9-6F4A-5740-9D62-1876C63D473D}"/>
              </a:ext>
            </a:extLst>
          </p:cNvPr>
          <p:cNvCxnSpPr>
            <a:stCxn id="10" idx="0"/>
            <a:endCxn id="8" idx="2"/>
          </p:cNvCxnSpPr>
          <p:nvPr/>
        </p:nvCxnSpPr>
        <p:spPr>
          <a:xfrm flipV="1">
            <a:off x="5411158" y="5627420"/>
            <a:ext cx="1" cy="5247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cto de flecha 16">
            <a:extLst>
              <a:ext uri="{FF2B5EF4-FFF2-40B4-BE49-F238E27FC236}">
                <a16:creationId xmlns:a16="http://schemas.microsoft.com/office/drawing/2014/main" id="{5DDA90FB-1205-F74D-82D7-9C967FCBB126}"/>
              </a:ext>
            </a:extLst>
          </p:cNvPr>
          <p:cNvCxnSpPr/>
          <p:nvPr/>
        </p:nvCxnSpPr>
        <p:spPr>
          <a:xfrm flipH="1" flipV="1">
            <a:off x="5812069" y="5511800"/>
            <a:ext cx="893531" cy="6281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ángulo 17">
            <a:extLst>
              <a:ext uri="{FF2B5EF4-FFF2-40B4-BE49-F238E27FC236}">
                <a16:creationId xmlns:a16="http://schemas.microsoft.com/office/drawing/2014/main" id="{9EED40CD-00D7-E54F-9972-1B8E1308E589}"/>
              </a:ext>
            </a:extLst>
          </p:cNvPr>
          <p:cNvSpPr/>
          <p:nvPr/>
        </p:nvSpPr>
        <p:spPr>
          <a:xfrm>
            <a:off x="255918" y="1322016"/>
            <a:ext cx="1118678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800" dirty="0">
                <a:solidFill>
                  <a:srgbClr val="0070C0"/>
                </a:solidFill>
                <a:latin typeface="Comic Sans MS" panose="030F0902030302020204" pitchFamily="66" charset="0"/>
              </a:rPr>
              <a:t>Se denomina </a:t>
            </a:r>
            <a:r>
              <a:rPr lang="es-CL" sz="2800" b="1" dirty="0">
                <a:solidFill>
                  <a:srgbClr val="0070C0"/>
                </a:solidFill>
                <a:latin typeface="Comic Sans MS" panose="030F0902030302020204" pitchFamily="66" charset="0"/>
              </a:rPr>
              <a:t>cifra</a:t>
            </a:r>
            <a:r>
              <a:rPr lang="es-CL" sz="2800" dirty="0">
                <a:solidFill>
                  <a:srgbClr val="0070C0"/>
                </a:solidFill>
                <a:latin typeface="Comic Sans MS" panose="030F0902030302020204" pitchFamily="66" charset="0"/>
              </a:rPr>
              <a:t> al </a:t>
            </a:r>
            <a:r>
              <a:rPr lang="es-CL" sz="2800" b="1" dirty="0">
                <a:solidFill>
                  <a:srgbClr val="0070C0"/>
                </a:solidFill>
                <a:latin typeface="Comic Sans MS" panose="030F0902030302020204" pitchFamily="66" charset="0"/>
              </a:rPr>
              <a:t>símbolo</a:t>
            </a:r>
            <a:r>
              <a:rPr lang="es-CL" sz="2800" dirty="0">
                <a:solidFill>
                  <a:srgbClr val="0070C0"/>
                </a:solidFill>
                <a:latin typeface="Comic Sans MS" panose="030F0902030302020204" pitchFamily="66" charset="0"/>
              </a:rPr>
              <a:t> que permite la representación de un n</a:t>
            </a:r>
            <a:r>
              <a:rPr lang="es-ES" sz="2800" dirty="0">
                <a:solidFill>
                  <a:srgbClr val="0070C0"/>
                </a:solidFill>
                <a:latin typeface="Comic Sans MS" panose="030F0902030302020204" pitchFamily="66" charset="0"/>
              </a:rPr>
              <a:t>ú</a:t>
            </a:r>
            <a:r>
              <a:rPr lang="es-CL" sz="2800" dirty="0">
                <a:solidFill>
                  <a:srgbClr val="0070C0"/>
                </a:solidFill>
                <a:latin typeface="Comic Sans MS" panose="030F0902030302020204" pitchFamily="66" charset="0"/>
              </a:rPr>
              <a:t>mero.</a:t>
            </a: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4D7FEC79-A9D9-6142-B4AE-B7CBCFA47821}"/>
              </a:ext>
            </a:extLst>
          </p:cNvPr>
          <p:cNvSpPr/>
          <p:nvPr/>
        </p:nvSpPr>
        <p:spPr>
          <a:xfrm>
            <a:off x="7058864" y="4936868"/>
            <a:ext cx="51331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>
                <a:solidFill>
                  <a:srgbClr val="00B050"/>
                </a:solidFill>
                <a:latin typeface="Comic Sans MS" panose="030F0902030302020204" pitchFamily="66" charset="0"/>
              </a:rPr>
              <a:t>Se compone de tres cifras  </a:t>
            </a:r>
            <a:endParaRPr lang="es-CL" sz="28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658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9" grpId="0"/>
      <p:bldP spid="10" grpId="0"/>
      <p:bldP spid="11" grpId="0"/>
      <p:bldP spid="18" grpId="0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3B68C03F-A738-F34D-A397-ED2471ADAB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2050" y="2501900"/>
            <a:ext cx="4711700" cy="17018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3827AB8E-9C7D-E549-9B81-E615691C5B96}"/>
              </a:ext>
            </a:extLst>
          </p:cNvPr>
          <p:cNvSpPr/>
          <p:nvPr/>
        </p:nvSpPr>
        <p:spPr>
          <a:xfrm>
            <a:off x="255918" y="551934"/>
            <a:ext cx="29754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i="0" dirty="0">
                <a:solidFill>
                  <a:srgbClr val="002060"/>
                </a:solidFill>
                <a:effectLst/>
                <a:latin typeface="Comic Sans MS" panose="030F0902030302020204" pitchFamily="66" charset="0"/>
              </a:rPr>
              <a:t>Otros dígitos </a:t>
            </a:r>
            <a:endParaRPr lang="es-CL" sz="3200" b="1" i="0" dirty="0">
              <a:solidFill>
                <a:srgbClr val="002060"/>
              </a:solidFill>
              <a:effectLst/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09743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6A0221EB-9E4C-9C43-A671-069765B3B9A4}"/>
              </a:ext>
            </a:extLst>
          </p:cNvPr>
          <p:cNvSpPr/>
          <p:nvPr/>
        </p:nvSpPr>
        <p:spPr>
          <a:xfrm>
            <a:off x="255918" y="551934"/>
            <a:ext cx="40350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dirty="0">
                <a:solidFill>
                  <a:srgbClr val="002060"/>
                </a:solidFill>
                <a:latin typeface="Comic Sans MS" panose="030F0902030302020204" pitchFamily="66" charset="0"/>
              </a:rPr>
              <a:t>Magnitudes físicas </a:t>
            </a:r>
            <a:endParaRPr lang="es-CL" sz="3200" b="1" i="0" dirty="0">
              <a:solidFill>
                <a:srgbClr val="002060"/>
              </a:solidFill>
              <a:effectLst/>
              <a:latin typeface="Comic Sans MS" panose="030F0902030302020204" pitchFamily="66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BA7F9DD-0D73-5146-84F3-A1423E0BF585}"/>
              </a:ext>
            </a:extLst>
          </p:cNvPr>
          <p:cNvSpPr/>
          <p:nvPr/>
        </p:nvSpPr>
        <p:spPr>
          <a:xfrm>
            <a:off x="423553" y="1380046"/>
            <a:ext cx="99554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Una magnitud es toda aquella propiedad o entidad abstracta que puede ser medida.</a:t>
            </a:r>
          </a:p>
          <a:p>
            <a:r>
              <a:rPr lang="es-CL" b="1" dirty="0">
                <a:solidFill>
                  <a:srgbClr val="7030A0"/>
                </a:solidFill>
                <a:latin typeface="Comic Sans MS" panose="030F0902030302020204" pitchFamily="66" charset="0"/>
              </a:rPr>
              <a:t>En definitiva, una magnitud f</a:t>
            </a:r>
            <a:r>
              <a:rPr lang="es-ES" b="1" dirty="0">
                <a:solidFill>
                  <a:srgbClr val="7030A0"/>
                </a:solidFill>
                <a:latin typeface="Comic Sans MS" panose="030F0902030302020204" pitchFamily="66" charset="0"/>
              </a:rPr>
              <a:t>í</a:t>
            </a:r>
            <a:r>
              <a:rPr lang="es-CL" b="1" dirty="0">
                <a:solidFill>
                  <a:srgbClr val="7030A0"/>
                </a:solidFill>
                <a:latin typeface="Comic Sans MS" panose="030F0902030302020204" pitchFamily="66" charset="0"/>
              </a:rPr>
              <a:t>sica es toda aquella propiedad que se puede medir.</a:t>
            </a:r>
          </a:p>
        </p:txBody>
      </p:sp>
      <p:sp>
        <p:nvSpPr>
          <p:cNvPr id="6" name="Rectángulo 3">
            <a:extLst>
              <a:ext uri="{FF2B5EF4-FFF2-40B4-BE49-F238E27FC236}">
                <a16:creationId xmlns:a16="http://schemas.microsoft.com/office/drawing/2014/main" id="{6A0221EB-9E4C-9C43-A671-069765B3B9A4}"/>
              </a:ext>
            </a:extLst>
          </p:cNvPr>
          <p:cNvSpPr/>
          <p:nvPr/>
        </p:nvSpPr>
        <p:spPr>
          <a:xfrm>
            <a:off x="408318" y="2380593"/>
            <a:ext cx="31550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dirty="0">
                <a:solidFill>
                  <a:srgbClr val="002060"/>
                </a:solidFill>
                <a:latin typeface="Comic Sans MS" panose="030F0902030302020204" pitchFamily="66" charset="0"/>
              </a:rPr>
              <a:t>Cantidad física</a:t>
            </a:r>
            <a:endParaRPr lang="es-CL" sz="3200" b="1" i="0" dirty="0">
              <a:solidFill>
                <a:srgbClr val="002060"/>
              </a:solidFill>
              <a:effectLst/>
              <a:latin typeface="Comic Sans MS" panose="030F0902030302020204" pitchFamily="66" charset="0"/>
            </a:endParaRPr>
          </a:p>
        </p:txBody>
      </p:sp>
      <p:sp>
        <p:nvSpPr>
          <p:cNvPr id="8" name="Rectángulo 3">
            <a:extLst>
              <a:ext uri="{FF2B5EF4-FFF2-40B4-BE49-F238E27FC236}">
                <a16:creationId xmlns:a16="http://schemas.microsoft.com/office/drawing/2014/main" id="{6A0221EB-9E4C-9C43-A671-069765B3B9A4}"/>
              </a:ext>
            </a:extLst>
          </p:cNvPr>
          <p:cNvSpPr/>
          <p:nvPr/>
        </p:nvSpPr>
        <p:spPr>
          <a:xfrm>
            <a:off x="394798" y="3889521"/>
            <a:ext cx="37417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dirty="0">
                <a:solidFill>
                  <a:srgbClr val="002060"/>
                </a:solidFill>
                <a:latin typeface="Comic Sans MS" panose="030F0902030302020204" pitchFamily="66" charset="0"/>
              </a:rPr>
              <a:t>Dimensión físicas </a:t>
            </a:r>
            <a:endParaRPr lang="es-CL" sz="3200" b="1" i="0" dirty="0">
              <a:solidFill>
                <a:srgbClr val="002060"/>
              </a:solidFill>
              <a:effectLst/>
              <a:latin typeface="Comic Sans MS" panose="030F0902030302020204" pitchFamily="66" charset="0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0CCF7392-59FB-4F0B-8634-3058879732F2}"/>
              </a:ext>
            </a:extLst>
          </p:cNvPr>
          <p:cNvSpPr txBox="1"/>
          <p:nvPr/>
        </p:nvSpPr>
        <p:spPr>
          <a:xfrm>
            <a:off x="425569" y="2955985"/>
            <a:ext cx="1046384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solidFill>
                  <a:schemeClr val="accent1"/>
                </a:solidFill>
                <a:latin typeface="Comic Sans MS"/>
                <a:cs typeface="Arial"/>
              </a:rPr>
              <a:t>Una </a:t>
            </a:r>
            <a:r>
              <a:rPr lang="en-US" b="1" dirty="0" err="1">
                <a:solidFill>
                  <a:schemeClr val="accent1"/>
                </a:solidFill>
                <a:latin typeface="Comic Sans MS"/>
                <a:cs typeface="Arial"/>
              </a:rPr>
              <a:t>cantidad</a:t>
            </a:r>
            <a:r>
              <a:rPr lang="en-US" dirty="0">
                <a:solidFill>
                  <a:schemeClr val="accent1"/>
                </a:solidFill>
                <a:latin typeface="Comic Sans MS"/>
                <a:cs typeface="Arial"/>
              </a:rPr>
              <a:t> es el </a:t>
            </a:r>
            <a:r>
              <a:rPr lang="en-US" dirty="0" err="1">
                <a:solidFill>
                  <a:schemeClr val="accent1"/>
                </a:solidFill>
                <a:latin typeface="Comic Sans MS"/>
                <a:cs typeface="Arial"/>
              </a:rPr>
              <a:t>resultado</a:t>
            </a:r>
            <a:r>
              <a:rPr lang="en-US" dirty="0">
                <a:solidFill>
                  <a:schemeClr val="accent1"/>
                </a:solidFill>
                <a:latin typeface="Comic Sans MS"/>
                <a:cs typeface="Arial"/>
              </a:rPr>
              <a:t> de una </a:t>
            </a:r>
            <a:r>
              <a:rPr lang="en-US" dirty="0" err="1">
                <a:solidFill>
                  <a:schemeClr val="accent1"/>
                </a:solidFill>
                <a:latin typeface="Comic Sans MS"/>
                <a:cs typeface="Arial"/>
              </a:rPr>
              <a:t>medición</a:t>
            </a:r>
            <a:r>
              <a:rPr lang="en-US" dirty="0">
                <a:solidFill>
                  <a:schemeClr val="accent1"/>
                </a:solidFill>
                <a:latin typeface="Comic Sans MS"/>
                <a:cs typeface="Arial"/>
              </a:rPr>
              <a:t> </a:t>
            </a:r>
            <a:r>
              <a:rPr lang="en-US" dirty="0" err="1">
                <a:solidFill>
                  <a:schemeClr val="accent1"/>
                </a:solidFill>
                <a:latin typeface="Comic Sans MS"/>
                <a:cs typeface="Arial"/>
              </a:rPr>
              <a:t>física</a:t>
            </a:r>
            <a:r>
              <a:rPr lang="en-US" dirty="0">
                <a:solidFill>
                  <a:schemeClr val="accent1"/>
                </a:solidFill>
                <a:latin typeface="Comic Sans MS"/>
                <a:cs typeface="Arial"/>
              </a:rPr>
              <a:t> de una </a:t>
            </a:r>
            <a:r>
              <a:rPr lang="en-US" dirty="0" err="1">
                <a:solidFill>
                  <a:schemeClr val="accent1"/>
                </a:solidFill>
                <a:latin typeface="Comic Sans MS"/>
                <a:cs typeface="Arial"/>
              </a:rPr>
              <a:t>magnitud</a:t>
            </a:r>
            <a:r>
              <a:rPr lang="en-US" dirty="0">
                <a:solidFill>
                  <a:schemeClr val="accent1"/>
                </a:solidFill>
                <a:latin typeface="Comic Sans MS"/>
                <a:cs typeface="Arial"/>
              </a:rPr>
              <a:t>.</a:t>
            </a:r>
            <a:endParaRPr lang="en-US" dirty="0">
              <a:solidFill>
                <a:schemeClr val="accent1"/>
              </a:solidFill>
              <a:latin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4596786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8719D8FD-908D-1845-8305-3F47C7B736E3}"/>
              </a:ext>
            </a:extLst>
          </p:cNvPr>
          <p:cNvSpPr/>
          <p:nvPr/>
        </p:nvSpPr>
        <p:spPr>
          <a:xfrm>
            <a:off x="255918" y="551934"/>
            <a:ext cx="22140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dirty="0">
                <a:solidFill>
                  <a:srgbClr val="002060"/>
                </a:solidFill>
                <a:latin typeface="Comic Sans MS" panose="030F0902030302020204" pitchFamily="66" charset="0"/>
              </a:rPr>
              <a:t>Medir es…</a:t>
            </a:r>
            <a:endParaRPr lang="es-CL" sz="3200" b="1" i="0" dirty="0">
              <a:solidFill>
                <a:srgbClr val="002060"/>
              </a:solidFill>
              <a:effectLst/>
              <a:latin typeface="Comic Sans MS" panose="030F0902030302020204" pitchFamily="66" charset="0"/>
            </a:endParaRPr>
          </a:p>
        </p:txBody>
      </p:sp>
      <p:sp>
        <p:nvSpPr>
          <p:cNvPr id="5" name="Rectángulo 3">
            <a:extLst>
              <a:ext uri="{FF2B5EF4-FFF2-40B4-BE49-F238E27FC236}">
                <a16:creationId xmlns:a16="http://schemas.microsoft.com/office/drawing/2014/main" id="{8719D8FD-908D-1845-8305-3F47C7B736E3}"/>
              </a:ext>
            </a:extLst>
          </p:cNvPr>
          <p:cNvSpPr/>
          <p:nvPr/>
        </p:nvSpPr>
        <p:spPr>
          <a:xfrm>
            <a:off x="255917" y="1545021"/>
            <a:ext cx="1016508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s-ES" sz="3200" b="1" i="0" dirty="0">
                <a:solidFill>
                  <a:srgbClr val="00B050"/>
                </a:solidFill>
                <a:effectLst/>
                <a:latin typeface="Comic Sans MS" panose="030F0902030302020204" pitchFamily="66" charset="0"/>
              </a:rPr>
              <a:t>Comparar cuantitativamente </a:t>
            </a:r>
            <a:r>
              <a:rPr lang="es-ES" sz="3200" b="1" i="0" dirty="0">
                <a:solidFill>
                  <a:srgbClr val="002060"/>
                </a:solidFill>
                <a:effectLst/>
                <a:latin typeface="Comic Sans MS" panose="030F0902030302020204" pitchFamily="66" charset="0"/>
              </a:rPr>
              <a:t>                                   </a:t>
            </a:r>
            <a:r>
              <a:rPr lang="es-CL" sz="3200" b="1" dirty="0">
                <a:solidFill>
                  <a:srgbClr val="00B0F0"/>
                </a:solidFill>
                <a:latin typeface="Comic Sans MS" panose="030F0902030302020204" pitchFamily="66" charset="0"/>
              </a:rPr>
              <a:t>una magnitud de valor desconocido con una magnitud de referencia </a:t>
            </a:r>
            <a:endParaRPr lang="es-ES" sz="3200" b="1" i="0" dirty="0">
              <a:solidFill>
                <a:srgbClr val="00B0F0"/>
              </a:solidFill>
              <a:effectLst/>
              <a:latin typeface="Comic Sans MS" panose="030F0902030302020204" pitchFamily="66" charset="0"/>
            </a:endParaRPr>
          </a:p>
        </p:txBody>
      </p:sp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57292" y="2766848"/>
            <a:ext cx="4263259" cy="2196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ctángulo 3">
            <a:extLst>
              <a:ext uri="{FF2B5EF4-FFF2-40B4-BE49-F238E27FC236}">
                <a16:creationId xmlns:a16="http://schemas.microsoft.com/office/drawing/2014/main" id="{8719D8FD-908D-1845-8305-3F47C7B736E3}"/>
              </a:ext>
            </a:extLst>
          </p:cNvPr>
          <p:cNvSpPr/>
          <p:nvPr/>
        </p:nvSpPr>
        <p:spPr>
          <a:xfrm>
            <a:off x="255917" y="4963466"/>
            <a:ext cx="620137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s-ES" sz="3200" b="1" i="0" dirty="0">
                <a:solidFill>
                  <a:schemeClr val="accent2">
                    <a:lumMod val="75000"/>
                  </a:schemeClr>
                </a:solidFill>
                <a:effectLst/>
                <a:latin typeface="Comic Sans MS" panose="030F0902030302020204" pitchFamily="66" charset="0"/>
              </a:rPr>
              <a:t>Esta referencia es la unidad elegida por convención</a:t>
            </a:r>
          </a:p>
        </p:txBody>
      </p:sp>
    </p:spTree>
    <p:extLst>
      <p:ext uri="{BB962C8B-B14F-4D97-AF65-F5344CB8AC3E}">
        <p14:creationId xmlns:p14="http://schemas.microsoft.com/office/powerpoint/2010/main" val="32084666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617124AA-B6EB-464B-B41B-7BEFD462CE88}"/>
              </a:ext>
            </a:extLst>
          </p:cNvPr>
          <p:cNvSpPr/>
          <p:nvPr/>
        </p:nvSpPr>
        <p:spPr>
          <a:xfrm>
            <a:off x="255918" y="551934"/>
            <a:ext cx="79752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dirty="0">
                <a:solidFill>
                  <a:srgbClr val="002060"/>
                </a:solidFill>
                <a:latin typeface="Comic Sans MS" panose="030F0902030302020204" pitchFamily="66" charset="0"/>
              </a:rPr>
              <a:t>Sistema internacional de unidades: SI </a:t>
            </a:r>
            <a:endParaRPr lang="es-CL" sz="3200" b="1" i="0" dirty="0">
              <a:solidFill>
                <a:srgbClr val="002060"/>
              </a:solidFill>
              <a:effectLst/>
              <a:latin typeface="Comic Sans MS" panose="030F0902030302020204" pitchFamily="66" charset="0"/>
            </a:endParaRPr>
          </a:p>
        </p:txBody>
      </p:sp>
      <p:pic>
        <p:nvPicPr>
          <p:cNvPr id="10242" name="Picture 2" descr="Logo SI avec constant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36709"/>
            <a:ext cx="5440603" cy="5440603"/>
          </a:xfrm>
          <a:prstGeom prst="rect">
            <a:avLst/>
          </a:prstGeom>
          <a:noFill/>
        </p:spPr>
      </p:pic>
      <p:sp>
        <p:nvSpPr>
          <p:cNvPr id="17" name="Rectángulo 3">
            <a:extLst>
              <a:ext uri="{FF2B5EF4-FFF2-40B4-BE49-F238E27FC236}">
                <a16:creationId xmlns:a16="http://schemas.microsoft.com/office/drawing/2014/main" id="{6A0221EB-9E4C-9C43-A671-069765B3B9A4}"/>
              </a:ext>
            </a:extLst>
          </p:cNvPr>
          <p:cNvSpPr/>
          <p:nvPr/>
        </p:nvSpPr>
        <p:spPr>
          <a:xfrm>
            <a:off x="5117627" y="1371600"/>
            <a:ext cx="676957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es-ES" sz="2400" b="1" i="0" dirty="0">
                <a:solidFill>
                  <a:srgbClr val="00B0F0"/>
                </a:solidFill>
                <a:effectLst/>
                <a:latin typeface="Comic Sans MS" panose="030F0902030302020204" pitchFamily="66" charset="0"/>
              </a:rPr>
              <a:t>Se funda sobre una selección de 7 unidades de base bien definidas </a:t>
            </a:r>
            <a:r>
              <a:rPr lang="es-ES" sz="2400" b="1" dirty="0">
                <a:solidFill>
                  <a:srgbClr val="00B0F0"/>
                </a:solidFill>
                <a:latin typeface="Comic Sans MS" panose="030F0902030302020204" pitchFamily="66" charset="0"/>
              </a:rPr>
              <a:t>y consideradas convencionalmente como independientes desde un punto de vista dimensional  </a:t>
            </a:r>
          </a:p>
        </p:txBody>
      </p:sp>
      <p:sp>
        <p:nvSpPr>
          <p:cNvPr id="18" name="Rectángulo 3">
            <a:extLst>
              <a:ext uri="{FF2B5EF4-FFF2-40B4-BE49-F238E27FC236}">
                <a16:creationId xmlns:a16="http://schemas.microsoft.com/office/drawing/2014/main" id="{6A0221EB-9E4C-9C43-A671-069765B3B9A4}"/>
              </a:ext>
            </a:extLst>
          </p:cNvPr>
          <p:cNvSpPr/>
          <p:nvPr/>
        </p:nvSpPr>
        <p:spPr>
          <a:xfrm>
            <a:off x="5440603" y="3247697"/>
            <a:ext cx="676957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es-ES" sz="2400" b="1" i="0" dirty="0">
                <a:solidFill>
                  <a:srgbClr val="00B0F0"/>
                </a:solidFill>
                <a:effectLst/>
                <a:latin typeface="Comic Sans MS" panose="030F0902030302020204" pitchFamily="66" charset="0"/>
              </a:rPr>
              <a:t>La unidades de base permiten definir todas las unidades del SI</a:t>
            </a:r>
          </a:p>
          <a:p>
            <a:pPr algn="just" fontAlgn="base"/>
            <a:r>
              <a:rPr lang="es-ES" sz="2400" b="1" dirty="0">
                <a:solidFill>
                  <a:srgbClr val="00B0F0"/>
                </a:solidFill>
                <a:latin typeface="Comic Sans MS" panose="030F0902030302020204" pitchFamily="66" charset="0"/>
              </a:rPr>
              <a:t>Las que no son base se denominan unidades derivadas y siempre pueden ser expresadas como proporcionales a </a:t>
            </a:r>
          </a:p>
        </p:txBody>
      </p:sp>
      <p:sp>
        <p:nvSpPr>
          <p:cNvPr id="19" name="Rectángulo 3">
            <a:extLst>
              <a:ext uri="{FF2B5EF4-FFF2-40B4-BE49-F238E27FC236}">
                <a16:creationId xmlns:a16="http://schemas.microsoft.com/office/drawing/2014/main" id="{6A0221EB-9E4C-9C43-A671-069765B3B9A4}"/>
              </a:ext>
            </a:extLst>
          </p:cNvPr>
          <p:cNvSpPr/>
          <p:nvPr/>
        </p:nvSpPr>
        <p:spPr>
          <a:xfrm>
            <a:off x="5270027" y="5186689"/>
            <a:ext cx="558847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s-ES" sz="3200" b="1" dirty="0">
                <a:solidFill>
                  <a:srgbClr val="FF0000"/>
                </a:solidFill>
                <a:latin typeface="Comic Sans MS" panose="030F0902030302020204" pitchFamily="66" charset="0"/>
              </a:rPr>
              <a:t>kg</a:t>
            </a:r>
            <a:r>
              <a:rPr lang="el-GR" sz="3200" b="1" baseline="30000" dirty="0">
                <a:solidFill>
                  <a:srgbClr val="FF0000"/>
                </a:solidFill>
                <a:latin typeface="Comic Sans MS" panose="030F0902030302020204" pitchFamily="66" charset="0"/>
              </a:rPr>
              <a:t>α</a:t>
            </a:r>
            <a:r>
              <a:rPr lang="es-CL" sz="3200" b="1" baseline="30000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  <a:r>
              <a:rPr lang="es-ES" sz="3200" b="1" dirty="0">
                <a:solidFill>
                  <a:srgbClr val="FF0000"/>
                </a:solidFill>
                <a:latin typeface="Comic Sans MS" panose="030F0902030302020204" pitchFamily="66" charset="0"/>
              </a:rPr>
              <a:t>m</a:t>
            </a:r>
            <a:r>
              <a:rPr lang="el-GR" sz="3200" b="1" baseline="30000" dirty="0">
                <a:solidFill>
                  <a:srgbClr val="FF0000"/>
                </a:solidFill>
                <a:latin typeface="Comic Sans MS" panose="030F0902030302020204" pitchFamily="66" charset="0"/>
              </a:rPr>
              <a:t>β</a:t>
            </a:r>
            <a:r>
              <a:rPr lang="es-CL" sz="3200" b="1" baseline="30000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  <a:r>
              <a:rPr lang="es-ES" sz="3200" b="1" dirty="0">
                <a:solidFill>
                  <a:srgbClr val="FF0000"/>
                </a:solidFill>
                <a:latin typeface="Comic Sans MS" panose="030F0902030302020204" pitchFamily="66" charset="0"/>
              </a:rPr>
              <a:t>s</a:t>
            </a:r>
            <a:r>
              <a:rPr lang="el-GR" sz="3200" b="1" baseline="30000" dirty="0">
                <a:solidFill>
                  <a:srgbClr val="FF0000"/>
                </a:solidFill>
                <a:latin typeface="Comic Sans MS" panose="030F0902030302020204" pitchFamily="66" charset="0"/>
              </a:rPr>
              <a:t>γ</a:t>
            </a:r>
            <a:r>
              <a:rPr lang="es-ES" sz="3200" b="1" dirty="0">
                <a:solidFill>
                  <a:srgbClr val="FF0000"/>
                </a:solidFill>
                <a:latin typeface="Comic Sans MS" panose="030F0902030302020204" pitchFamily="66" charset="0"/>
              </a:rPr>
              <a:t> A</a:t>
            </a:r>
            <a:r>
              <a:rPr lang="el-GR" sz="3200" b="1" baseline="30000" dirty="0">
                <a:solidFill>
                  <a:srgbClr val="FF0000"/>
                </a:solidFill>
                <a:latin typeface="Comic Sans MS" panose="030F0902030302020204" pitchFamily="66" charset="0"/>
              </a:rPr>
              <a:t>δ</a:t>
            </a:r>
            <a:r>
              <a:rPr lang="es-CL" sz="3200" b="1" baseline="30000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  <a:r>
              <a:rPr lang="es-ES" sz="3200" b="1" dirty="0">
                <a:solidFill>
                  <a:srgbClr val="FF0000"/>
                </a:solidFill>
                <a:latin typeface="Comic Sans MS" panose="030F0902030302020204" pitchFamily="66" charset="0"/>
              </a:rPr>
              <a:t>K</a:t>
            </a:r>
            <a:r>
              <a:rPr lang="el-GR" sz="3200" b="1" baseline="30000" dirty="0">
                <a:solidFill>
                  <a:srgbClr val="FF0000"/>
                </a:solidFill>
                <a:latin typeface="Comic Sans MS" panose="030F0902030302020204" pitchFamily="66" charset="0"/>
              </a:rPr>
              <a:t>ε</a:t>
            </a:r>
            <a:r>
              <a:rPr lang="es-CL" sz="3200" b="1" baseline="30000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  <a:r>
              <a:rPr lang="es-ES" sz="3200" b="1" dirty="0">
                <a:solidFill>
                  <a:srgbClr val="FF0000"/>
                </a:solidFill>
                <a:latin typeface="Comic Sans MS" panose="030F0902030302020204" pitchFamily="66" charset="0"/>
              </a:rPr>
              <a:t>mol</a:t>
            </a:r>
            <a:r>
              <a:rPr lang="el-GR" sz="3200" b="1" baseline="30000" dirty="0">
                <a:solidFill>
                  <a:srgbClr val="FF0000"/>
                </a:solidFill>
                <a:latin typeface="Comic Sans MS" panose="030F0902030302020204" pitchFamily="66" charset="0"/>
              </a:rPr>
              <a:t>ζ</a:t>
            </a:r>
            <a:r>
              <a:rPr lang="es-CL" sz="3200" b="1" baseline="30000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  <a:r>
              <a:rPr lang="es-ES" sz="3200" b="1" dirty="0" err="1">
                <a:solidFill>
                  <a:srgbClr val="FF0000"/>
                </a:solidFill>
                <a:latin typeface="Comic Sans MS" panose="030F0902030302020204" pitchFamily="66" charset="0"/>
              </a:rPr>
              <a:t>cd</a:t>
            </a:r>
            <a:r>
              <a:rPr lang="el-GR" sz="3200" b="1" baseline="30000" dirty="0">
                <a:solidFill>
                  <a:srgbClr val="FF0000"/>
                </a:solidFill>
                <a:latin typeface="Comic Sans MS" panose="030F0902030302020204" pitchFamily="66" charset="0"/>
              </a:rPr>
              <a:t>η</a:t>
            </a:r>
            <a:endParaRPr lang="es-ES" sz="3200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83646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3">
            <a:extLst>
              <a:ext uri="{FF2B5EF4-FFF2-40B4-BE49-F238E27FC236}">
                <a16:creationId xmlns:a16="http://schemas.microsoft.com/office/drawing/2014/main" id="{617124AA-B6EB-464B-B41B-7BEFD462CE88}"/>
              </a:ext>
            </a:extLst>
          </p:cNvPr>
          <p:cNvSpPr/>
          <p:nvPr/>
        </p:nvSpPr>
        <p:spPr>
          <a:xfrm>
            <a:off x="255918" y="551934"/>
            <a:ext cx="17027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Ejemplo</a:t>
            </a:r>
            <a:endParaRPr lang="es-CL" sz="3200" b="1" i="0" dirty="0">
              <a:solidFill>
                <a:srgbClr val="002060"/>
              </a:solidFill>
              <a:effectLst/>
              <a:latin typeface="Comic Sans MS" panose="030F0902030302020204" pitchFamily="66" charset="0"/>
            </a:endParaRPr>
          </a:p>
        </p:txBody>
      </p:sp>
      <p:sp>
        <p:nvSpPr>
          <p:cNvPr id="6" name="Rectángulo 3">
            <a:extLst>
              <a:ext uri="{FF2B5EF4-FFF2-40B4-BE49-F238E27FC236}">
                <a16:creationId xmlns:a16="http://schemas.microsoft.com/office/drawing/2014/main" id="{6A0221EB-9E4C-9C43-A671-069765B3B9A4}"/>
              </a:ext>
            </a:extLst>
          </p:cNvPr>
          <p:cNvSpPr/>
          <p:nvPr/>
        </p:nvSpPr>
        <p:spPr>
          <a:xfrm>
            <a:off x="1364777" y="1828800"/>
            <a:ext cx="558847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s-ES" sz="3200" b="1" dirty="0">
                <a:solidFill>
                  <a:srgbClr val="FF0000"/>
                </a:solidFill>
                <a:latin typeface="Comic Sans MS" panose="030F0902030302020204" pitchFamily="66" charset="0"/>
              </a:rPr>
              <a:t>El Ohm 1</a:t>
            </a:r>
            <a:r>
              <a:rPr lang="el-GR" sz="3200" b="1" dirty="0">
                <a:solidFill>
                  <a:srgbClr val="FF0000"/>
                </a:solidFill>
                <a:latin typeface="Comic Sans MS" panose="030F0902030302020204" pitchFamily="66" charset="0"/>
              </a:rPr>
              <a:t>Ω</a:t>
            </a:r>
            <a:r>
              <a:rPr lang="es-ES" sz="3200" b="1" dirty="0">
                <a:solidFill>
                  <a:srgbClr val="FF0000"/>
                </a:solidFill>
                <a:latin typeface="Comic Sans MS" panose="030F0902030302020204" pitchFamily="66" charset="0"/>
              </a:rPr>
              <a:t>=kg</a:t>
            </a:r>
            <a:r>
              <a:rPr lang="es-CL" sz="3200" b="1" baseline="30000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  <a:r>
              <a:rPr lang="es-ES" sz="3200" b="1" dirty="0">
                <a:solidFill>
                  <a:srgbClr val="FF0000"/>
                </a:solidFill>
                <a:latin typeface="Comic Sans MS" panose="030F0902030302020204" pitchFamily="66" charset="0"/>
              </a:rPr>
              <a:t>m</a:t>
            </a:r>
            <a:r>
              <a:rPr lang="es-CL" sz="3200" b="1" baseline="30000" dirty="0">
                <a:solidFill>
                  <a:srgbClr val="FF0000"/>
                </a:solidFill>
                <a:latin typeface="Comic Sans MS" panose="030F0902030302020204" pitchFamily="66" charset="0"/>
              </a:rPr>
              <a:t>2 </a:t>
            </a:r>
            <a:r>
              <a:rPr lang="es-ES" sz="3200" b="1" dirty="0">
                <a:solidFill>
                  <a:srgbClr val="FF0000"/>
                </a:solidFill>
                <a:latin typeface="Comic Sans MS" panose="030F0902030302020204" pitchFamily="66" charset="0"/>
              </a:rPr>
              <a:t>s</a:t>
            </a:r>
            <a:r>
              <a:rPr lang="es-CL" sz="3200" b="1" baseline="30000" dirty="0">
                <a:solidFill>
                  <a:srgbClr val="FF0000"/>
                </a:solidFill>
                <a:latin typeface="Comic Sans MS" panose="030F0902030302020204" pitchFamily="66" charset="0"/>
              </a:rPr>
              <a:t>-3</a:t>
            </a:r>
            <a:r>
              <a:rPr lang="es-ES" sz="3200" b="1" dirty="0">
                <a:solidFill>
                  <a:srgbClr val="FF0000"/>
                </a:solidFill>
                <a:latin typeface="Comic Sans MS" panose="030F0902030302020204" pitchFamily="66" charset="0"/>
              </a:rPr>
              <a:t> A</a:t>
            </a:r>
            <a:r>
              <a:rPr lang="es-CL" sz="3200" b="1" baseline="30000" dirty="0">
                <a:solidFill>
                  <a:srgbClr val="FF0000"/>
                </a:solidFill>
                <a:latin typeface="Comic Sans MS" panose="030F0902030302020204" pitchFamily="66" charset="0"/>
              </a:rPr>
              <a:t>-2 </a:t>
            </a:r>
            <a:endParaRPr lang="es-ES" sz="3200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0143FA7F-61CA-431E-91A3-B20CEC7CAC5E}"/>
              </a:ext>
            </a:extLst>
          </p:cNvPr>
          <p:cNvSpPr txBox="1"/>
          <p:nvPr/>
        </p:nvSpPr>
        <p:spPr>
          <a:xfrm>
            <a:off x="555812" y="835959"/>
            <a:ext cx="11405347" cy="304698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sz="2400" b="1" dirty="0">
                <a:solidFill>
                  <a:srgbClr val="002060"/>
                </a:solidFill>
                <a:latin typeface="Comic Sans MS"/>
                <a:cs typeface="Arial"/>
              </a:rPr>
              <a:t>2019 el </a:t>
            </a:r>
            <a:r>
              <a:rPr lang="en-US" sz="2400" b="1" dirty="0" err="1">
                <a:solidFill>
                  <a:srgbClr val="002060"/>
                </a:solidFill>
                <a:latin typeface="Comic Sans MS"/>
                <a:cs typeface="Arial"/>
              </a:rPr>
              <a:t>año</a:t>
            </a:r>
            <a:r>
              <a:rPr lang="en-US" sz="2400" b="1" dirty="0">
                <a:solidFill>
                  <a:srgbClr val="002060"/>
                </a:solidFill>
                <a:latin typeface="Comic Sans MS"/>
                <a:cs typeface="Arial"/>
              </a:rPr>
              <a:t> de la </a:t>
            </a:r>
            <a:r>
              <a:rPr lang="en-US" sz="2400" b="1" dirty="0" err="1">
                <a:solidFill>
                  <a:srgbClr val="002060"/>
                </a:solidFill>
                <a:latin typeface="Comic Sans MS"/>
                <a:cs typeface="Arial"/>
              </a:rPr>
              <a:t>revolución</a:t>
            </a:r>
            <a:r>
              <a:rPr lang="en-US" sz="2400" b="1" dirty="0">
                <a:solidFill>
                  <a:srgbClr val="002060"/>
                </a:solidFill>
                <a:latin typeface="Comic Sans MS"/>
                <a:cs typeface="Arial"/>
              </a:rPr>
              <a:t> en la </a:t>
            </a:r>
            <a:r>
              <a:rPr lang="en-US" sz="2400" b="1" dirty="0" err="1">
                <a:solidFill>
                  <a:srgbClr val="002060"/>
                </a:solidFill>
                <a:latin typeface="Comic Sans MS"/>
                <a:cs typeface="Arial"/>
              </a:rPr>
              <a:t>medición</a:t>
            </a:r>
            <a:endParaRPr lang="en-US" b="1" dirty="0" err="1">
              <a:solidFill>
                <a:srgbClr val="002060"/>
              </a:solidFill>
              <a:latin typeface="Calibri"/>
              <a:cs typeface="Calibri"/>
            </a:endParaRPr>
          </a:p>
          <a:p>
            <a:pPr algn="just"/>
            <a:endParaRPr lang="en-US" sz="2400" dirty="0">
              <a:solidFill>
                <a:srgbClr val="0070C0"/>
              </a:solidFill>
              <a:latin typeface="Comic Sans MS"/>
              <a:cs typeface="Arial"/>
            </a:endParaRPr>
          </a:p>
          <a:p>
            <a:pPr algn="just"/>
            <a:r>
              <a:rPr lang="en-US" sz="2400" dirty="0" err="1">
                <a:solidFill>
                  <a:srgbClr val="0070C0"/>
                </a:solidFill>
                <a:latin typeface="Comic Sans MS"/>
                <a:cs typeface="Arial"/>
              </a:rPr>
              <a:t>Desde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 las </a:t>
            </a:r>
            <a:r>
              <a:rPr lang="en-US" sz="2400" dirty="0" err="1">
                <a:solidFill>
                  <a:srgbClr val="0070C0"/>
                </a:solidFill>
                <a:latin typeface="Comic Sans MS"/>
                <a:cs typeface="Arial"/>
              </a:rPr>
              <a:t>primeras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omic Sans MS"/>
                <a:cs typeface="Arial"/>
              </a:rPr>
              <a:t>definiciones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 del </a:t>
            </a:r>
            <a:r>
              <a:rPr lang="en-US" sz="2400" dirty="0" err="1">
                <a:solidFill>
                  <a:srgbClr val="0070C0"/>
                </a:solidFill>
                <a:latin typeface="Comic Sans MS"/>
                <a:cs typeface="Arial"/>
              </a:rPr>
              <a:t>sistema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omic Sans MS"/>
                <a:cs typeface="Arial"/>
              </a:rPr>
              <a:t>métrico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 decimal y los </a:t>
            </a:r>
            <a:r>
              <a:rPr lang="en-US" sz="2400" dirty="0" err="1">
                <a:solidFill>
                  <a:srgbClr val="0070C0"/>
                </a:solidFill>
                <a:latin typeface="Comic Sans MS"/>
                <a:cs typeface="Arial"/>
              </a:rPr>
              <a:t>patrones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 de </a:t>
            </a:r>
            <a:r>
              <a:rPr lang="en-US" sz="2400" dirty="0" err="1">
                <a:solidFill>
                  <a:srgbClr val="0070C0"/>
                </a:solidFill>
                <a:latin typeface="Comic Sans MS"/>
                <a:cs typeface="Arial"/>
              </a:rPr>
              <a:t>medida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 (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Comic Sans MS"/>
                <a:cs typeface="Arial"/>
              </a:rPr>
              <a:t>con la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Comic Sans MS"/>
                <a:cs typeface="Arial"/>
              </a:rPr>
              <a:t>Revolución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Comic Sans MS"/>
                <a:cs typeface="Arial"/>
              </a:rPr>
              <a:t> Francesa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) hasta </a:t>
            </a:r>
            <a:r>
              <a:rPr lang="en-US" sz="2400" dirty="0" err="1">
                <a:solidFill>
                  <a:srgbClr val="0070C0"/>
                </a:solidFill>
                <a:latin typeface="Comic Sans MS"/>
                <a:cs typeface="Arial"/>
              </a:rPr>
              <a:t>nuestros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omic Sans MS"/>
                <a:cs typeface="Arial"/>
              </a:rPr>
              <a:t>días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, la </a:t>
            </a:r>
            <a:r>
              <a:rPr lang="en-US" sz="2400" dirty="0" err="1">
                <a:solidFill>
                  <a:srgbClr val="0070C0"/>
                </a:solidFill>
                <a:latin typeface="Comic Sans MS"/>
                <a:cs typeface="Arial"/>
              </a:rPr>
              <a:t>historia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 de las </a:t>
            </a:r>
            <a:r>
              <a:rPr lang="en-US" sz="2400" dirty="0" err="1">
                <a:solidFill>
                  <a:srgbClr val="0070C0"/>
                </a:solidFill>
                <a:latin typeface="Comic Sans MS"/>
                <a:cs typeface="Arial"/>
              </a:rPr>
              <a:t>unidades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omic Sans MS"/>
                <a:cs typeface="Arial"/>
              </a:rPr>
              <a:t>fundamentales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 se </a:t>
            </a:r>
            <a:r>
              <a:rPr lang="en-US" sz="2400" dirty="0" err="1">
                <a:solidFill>
                  <a:srgbClr val="0070C0"/>
                </a:solidFill>
                <a:latin typeface="Comic Sans MS"/>
                <a:cs typeface="Arial"/>
              </a:rPr>
              <a:t>caracteriza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 por un </a:t>
            </a:r>
            <a:r>
              <a:rPr lang="en-US" sz="2400" dirty="0" err="1">
                <a:solidFill>
                  <a:srgbClr val="0070C0"/>
                </a:solidFill>
                <a:latin typeface="Comic Sans MS"/>
                <a:cs typeface="Arial"/>
              </a:rPr>
              <a:t>progresivo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omic Sans MS"/>
                <a:cs typeface="Arial"/>
              </a:rPr>
              <a:t>abandono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 de </a:t>
            </a:r>
            <a:r>
              <a:rPr lang="en-US" sz="2400" dirty="0" err="1">
                <a:solidFill>
                  <a:srgbClr val="0070C0"/>
                </a:solidFill>
                <a:latin typeface="Comic Sans MS"/>
                <a:cs typeface="Arial"/>
              </a:rPr>
              <a:t>patrones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omic Sans MS"/>
                <a:cs typeface="Arial"/>
              </a:rPr>
              <a:t>únicos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 (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Comic Sans MS"/>
                <a:cs typeface="Arial"/>
              </a:rPr>
              <a:t>por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Comic Sans MS"/>
                <a:cs typeface="Arial"/>
              </a:rPr>
              <a:t>ejemplo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Comic Sans MS"/>
                <a:cs typeface="Arial"/>
              </a:rPr>
              <a:t>, la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Comic Sans MS"/>
                <a:cs typeface="Arial"/>
              </a:rPr>
              <a:t>barra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Comic Sans MS"/>
                <a:cs typeface="Arial"/>
              </a:rPr>
              <a:t> de platino-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Comic Sans MS"/>
                <a:cs typeface="Arial"/>
              </a:rPr>
              <a:t>iridio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Comic Sans MS"/>
                <a:cs typeface="Arial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Comic Sans MS"/>
                <a:cs typeface="Arial"/>
              </a:rPr>
              <a:t>como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Comic Sans MS"/>
                <a:cs typeface="Arial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Comic Sans MS"/>
                <a:cs typeface="Arial"/>
              </a:rPr>
              <a:t>referencia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Comic Sans MS"/>
                <a:cs typeface="Arial"/>
              </a:rPr>
              <a:t> para el metro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) y la </a:t>
            </a:r>
            <a:r>
              <a:rPr lang="en-US" sz="2400" dirty="0" err="1">
                <a:solidFill>
                  <a:srgbClr val="0070C0"/>
                </a:solidFill>
                <a:latin typeface="Comic Sans MS"/>
                <a:cs typeface="Arial"/>
              </a:rPr>
              <a:t>adopción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 de </a:t>
            </a:r>
            <a:r>
              <a:rPr lang="en-US" sz="2400" dirty="0" err="1">
                <a:solidFill>
                  <a:srgbClr val="0070C0"/>
                </a:solidFill>
                <a:latin typeface="Comic Sans MS"/>
                <a:cs typeface="Arial"/>
              </a:rPr>
              <a:t>estándares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omic Sans MS"/>
                <a:cs typeface="Arial"/>
              </a:rPr>
              <a:t>universales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omic Sans MS"/>
                <a:cs typeface="Arial"/>
              </a:rPr>
              <a:t>basados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 en </a:t>
            </a:r>
            <a:r>
              <a:rPr lang="en-US" sz="2400" dirty="0" err="1">
                <a:solidFill>
                  <a:srgbClr val="0070C0"/>
                </a:solidFill>
                <a:latin typeface="Comic Sans MS"/>
                <a:cs typeface="Arial"/>
              </a:rPr>
              <a:t>constantes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omic Sans MS"/>
                <a:cs typeface="Arial"/>
              </a:rPr>
              <a:t>físicas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 (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Comic Sans MS"/>
                <a:cs typeface="Arial"/>
              </a:rPr>
              <a:t>por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Comic Sans MS"/>
                <a:cs typeface="Arial"/>
              </a:rPr>
              <a:t>ejemplo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Comic Sans MS"/>
                <a:cs typeface="Arial"/>
              </a:rPr>
              <a:t>, la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Comic Sans MS"/>
                <a:cs typeface="Arial"/>
              </a:rPr>
              <a:t>velocidad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Comic Sans MS"/>
                <a:cs typeface="Arial"/>
              </a:rPr>
              <a:t> de la luz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).</a:t>
            </a:r>
            <a:endParaRPr lang="en-US" sz="2400">
              <a:solidFill>
                <a:srgbClr val="0070C0"/>
              </a:solidFill>
              <a:latin typeface="Comic Sans MS"/>
            </a:endParaRPr>
          </a:p>
        </p:txBody>
      </p:sp>
      <p:pic>
        <p:nvPicPr>
          <p:cNvPr id="7" name="Imagen 7" descr="Imagen que contiene interior, sentado, mesa, copa&#10;&#10;Descripción generada con confianza muy alta">
            <a:extLst>
              <a:ext uri="{FF2B5EF4-FFF2-40B4-BE49-F238E27FC236}">
                <a16:creationId xmlns:a16="http://schemas.microsoft.com/office/drawing/2014/main" id="{DAC85431-D74C-4FEA-868F-4B5416A6CD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2076" y="4063188"/>
            <a:ext cx="2743200" cy="1824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3359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609600" y="751344"/>
            <a:ext cx="10676964" cy="2677656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just" fontAlgn="base"/>
            <a:r>
              <a:rPr lang="es-CL" sz="2400" dirty="0">
                <a:solidFill>
                  <a:srgbClr val="0070C0"/>
                </a:solidFill>
                <a:latin typeface="Comic Sans MS"/>
              </a:rPr>
              <a:t>Todas las unidades fundamentales </a:t>
            </a:r>
            <a:r>
              <a:rPr lang="es-CL" sz="2400" dirty="0">
                <a:solidFill>
                  <a:srgbClr val="FF0000"/>
                </a:solidFill>
                <a:latin typeface="Comic Sans MS"/>
              </a:rPr>
              <a:t>– las de siempre-</a:t>
            </a:r>
            <a:r>
              <a:rPr lang="es-CL" sz="2400" dirty="0">
                <a:solidFill>
                  <a:srgbClr val="0070C0"/>
                </a:solidFill>
                <a:latin typeface="Comic Sans MS"/>
              </a:rPr>
              <a:t> se basarán en constantes físicas medibles con gran precisión y que en algunos casos se consideran exactas.</a:t>
            </a:r>
            <a:endParaRPr lang="es-ES">
              <a:cs typeface="Calibri"/>
            </a:endParaRPr>
          </a:p>
          <a:p>
            <a:pPr algn="just" fontAlgn="base"/>
            <a:endParaRPr lang="es-CL" sz="2400" dirty="0">
              <a:solidFill>
                <a:srgbClr val="0070C0"/>
              </a:solidFill>
              <a:latin typeface="Comic Sans MS" pitchFamily="66" charset="0"/>
            </a:endParaRPr>
          </a:p>
          <a:p>
            <a:pPr algn="just" fontAlgn="base"/>
            <a:r>
              <a:rPr lang="es-CL" sz="2400" dirty="0">
                <a:solidFill>
                  <a:srgbClr val="0070C0"/>
                </a:solidFill>
                <a:latin typeface="Comic Sans MS"/>
              </a:rPr>
              <a:t>Además del kilogramo, cambian radicalmente el</a:t>
            </a:r>
            <a:r>
              <a:rPr lang="es-CL" sz="2400" dirty="0">
                <a:solidFill>
                  <a:srgbClr val="FF0000"/>
                </a:solidFill>
                <a:latin typeface="Comic Sans MS"/>
              </a:rPr>
              <a:t> amperio</a:t>
            </a:r>
            <a:r>
              <a:rPr lang="es-CL" sz="2400" dirty="0">
                <a:solidFill>
                  <a:srgbClr val="0070C0"/>
                </a:solidFill>
                <a:latin typeface="Comic Sans MS"/>
              </a:rPr>
              <a:t>, el </a:t>
            </a:r>
            <a:r>
              <a:rPr lang="es-CL" sz="2400" dirty="0">
                <a:solidFill>
                  <a:srgbClr val="FF0000"/>
                </a:solidFill>
                <a:latin typeface="Comic Sans MS"/>
              </a:rPr>
              <a:t>kelvin </a:t>
            </a:r>
            <a:r>
              <a:rPr lang="es-CL" sz="2400" dirty="0">
                <a:solidFill>
                  <a:srgbClr val="0070C0"/>
                </a:solidFill>
                <a:latin typeface="Comic Sans MS"/>
              </a:rPr>
              <a:t>y el </a:t>
            </a:r>
            <a:r>
              <a:rPr lang="es-CL" sz="2400" dirty="0">
                <a:solidFill>
                  <a:srgbClr val="FF0000"/>
                </a:solidFill>
                <a:latin typeface="Comic Sans MS"/>
              </a:rPr>
              <a:t>mol</a:t>
            </a:r>
            <a:r>
              <a:rPr lang="es-CL" sz="2400" dirty="0">
                <a:solidFill>
                  <a:srgbClr val="0070C0"/>
                </a:solidFill>
                <a:latin typeface="Comic Sans MS"/>
              </a:rPr>
              <a:t>.</a:t>
            </a:r>
            <a:endParaRPr lang="es-CL" sz="2400">
              <a:solidFill>
                <a:srgbClr val="0070C0"/>
              </a:solidFill>
              <a:latin typeface="Comic Sans MS"/>
            </a:endParaRPr>
          </a:p>
          <a:p>
            <a:pPr algn="just" fontAlgn="base"/>
            <a:endParaRPr lang="es-CL" sz="2400" dirty="0">
              <a:solidFill>
                <a:srgbClr val="0070C0"/>
              </a:solidFill>
              <a:latin typeface="Comic Sans MS" pitchFamily="66" charset="0"/>
            </a:endParaRPr>
          </a:p>
          <a:p>
            <a:pPr algn="just" fontAlgn="base"/>
            <a:r>
              <a:rPr lang="es-CL" sz="2400" dirty="0">
                <a:solidFill>
                  <a:srgbClr val="0070C0"/>
                </a:solidFill>
                <a:latin typeface="Comic Sans MS" pitchFamily="66" charset="0"/>
              </a:rPr>
              <a:t>Las demás unidades solo sufren ligeros retoques en sus definiciones.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3">
            <a:extLst>
              <a:ext uri="{FF2B5EF4-FFF2-40B4-BE49-F238E27FC236}">
                <a16:creationId xmlns:a16="http://schemas.microsoft.com/office/drawing/2014/main" id="{6A0221EB-9E4C-9C43-A671-069765B3B9A4}"/>
              </a:ext>
            </a:extLst>
          </p:cNvPr>
          <p:cNvSpPr/>
          <p:nvPr/>
        </p:nvSpPr>
        <p:spPr>
          <a:xfrm>
            <a:off x="5915738" y="360000"/>
            <a:ext cx="25747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El kilogramo</a:t>
            </a:r>
            <a:endParaRPr lang="es-CL" sz="3200" b="1" i="0" dirty="0">
              <a:solidFill>
                <a:srgbClr val="002060"/>
              </a:solidFill>
              <a:effectLst/>
              <a:latin typeface="Comic Sans MS" panose="030F0902030302020204" pitchFamily="66" charset="0"/>
            </a:endParaRPr>
          </a:p>
        </p:txBody>
      </p:sp>
      <p:pic>
        <p:nvPicPr>
          <p:cNvPr id="1028" name="Picture 4" descr="logo k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000" y="360000"/>
            <a:ext cx="4463439" cy="4461641"/>
          </a:xfrm>
          <a:prstGeom prst="rect">
            <a:avLst/>
          </a:prstGeom>
          <a:noFill/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4406151E-1330-4191-B79E-5DBFE451C349}"/>
              </a:ext>
            </a:extLst>
          </p:cNvPr>
          <p:cNvSpPr txBox="1"/>
          <p:nvPr/>
        </p:nvSpPr>
        <p:spPr>
          <a:xfrm>
            <a:off x="5284695" y="1172135"/>
            <a:ext cx="6295464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dirty="0">
                <a:solidFill>
                  <a:srgbClr val="002060"/>
                </a:solidFill>
                <a:latin typeface="Comic Sans MS"/>
              </a:rPr>
              <a:t>El </a:t>
            </a:r>
            <a:r>
              <a:rPr lang="en-US" dirty="0" err="1">
                <a:solidFill>
                  <a:srgbClr val="002060"/>
                </a:solidFill>
                <a:latin typeface="Comic Sans MS"/>
              </a:rPr>
              <a:t>kilogramo</a:t>
            </a:r>
            <a:r>
              <a:rPr lang="en-US" dirty="0">
                <a:solidFill>
                  <a:srgbClr val="002060"/>
                </a:solidFill>
                <a:latin typeface="Comic Sans MS"/>
              </a:rPr>
              <a:t>, </a:t>
            </a:r>
            <a:r>
              <a:rPr lang="en-US" b="1" dirty="0">
                <a:solidFill>
                  <a:srgbClr val="002060"/>
                </a:solidFill>
                <a:latin typeface="Comic Sans MS"/>
              </a:rPr>
              <a:t>kg</a:t>
            </a:r>
            <a:r>
              <a:rPr lang="en-US" dirty="0">
                <a:solidFill>
                  <a:srgbClr val="002060"/>
                </a:solidFill>
                <a:latin typeface="Comic Sans MS"/>
              </a:rPr>
              <a:t>, es la </a:t>
            </a:r>
            <a:r>
              <a:rPr lang="en-US" dirty="0" err="1">
                <a:solidFill>
                  <a:srgbClr val="002060"/>
                </a:solidFill>
                <a:latin typeface="Comic Sans MS"/>
              </a:rPr>
              <a:t>unidad</a:t>
            </a:r>
            <a:r>
              <a:rPr lang="en-US" dirty="0">
                <a:solidFill>
                  <a:srgbClr val="002060"/>
                </a:solidFill>
                <a:latin typeface="Comic Sans MS"/>
              </a:rPr>
              <a:t> de masa; </a:t>
            </a:r>
            <a:r>
              <a:rPr lang="en-US" dirty="0" err="1">
                <a:solidFill>
                  <a:srgbClr val="002060"/>
                </a:solidFill>
                <a:latin typeface="Comic Sans MS"/>
              </a:rPr>
              <a:t>su</a:t>
            </a:r>
            <a:r>
              <a:rPr lang="en-US" dirty="0">
                <a:solidFill>
                  <a:srgbClr val="002060"/>
                </a:solidFill>
                <a:latin typeface="Comic Sans MS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Comic Sans MS"/>
              </a:rPr>
              <a:t>magnitud</a:t>
            </a:r>
            <a:r>
              <a:rPr lang="en-US" dirty="0">
                <a:solidFill>
                  <a:srgbClr val="002060"/>
                </a:solidFill>
                <a:latin typeface="Comic Sans MS"/>
              </a:rPr>
              <a:t> se </a:t>
            </a:r>
            <a:r>
              <a:rPr lang="en-US" dirty="0" err="1">
                <a:solidFill>
                  <a:srgbClr val="002060"/>
                </a:solidFill>
                <a:latin typeface="Comic Sans MS"/>
              </a:rPr>
              <a:t>establece</a:t>
            </a:r>
            <a:r>
              <a:rPr lang="en-US" dirty="0">
                <a:solidFill>
                  <a:srgbClr val="002060"/>
                </a:solidFill>
                <a:latin typeface="Comic Sans MS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Comic Sans MS"/>
              </a:rPr>
              <a:t>mediante</a:t>
            </a:r>
            <a:r>
              <a:rPr lang="en-US" dirty="0">
                <a:solidFill>
                  <a:srgbClr val="002060"/>
                </a:solidFill>
                <a:latin typeface="Comic Sans MS"/>
              </a:rPr>
              <a:t> la </a:t>
            </a:r>
            <a:r>
              <a:rPr lang="en-US" dirty="0" err="1">
                <a:solidFill>
                  <a:srgbClr val="002060"/>
                </a:solidFill>
                <a:latin typeface="Comic Sans MS"/>
              </a:rPr>
              <a:t>fijación</a:t>
            </a:r>
            <a:r>
              <a:rPr lang="en-US" dirty="0">
                <a:solidFill>
                  <a:srgbClr val="002060"/>
                </a:solidFill>
                <a:latin typeface="Comic Sans MS"/>
              </a:rPr>
              <a:t> del valor </a:t>
            </a:r>
            <a:r>
              <a:rPr lang="en-US" dirty="0" err="1">
                <a:solidFill>
                  <a:srgbClr val="002060"/>
                </a:solidFill>
                <a:latin typeface="Comic Sans MS"/>
              </a:rPr>
              <a:t>numérico</a:t>
            </a:r>
            <a:r>
              <a:rPr lang="en-US" dirty="0">
                <a:solidFill>
                  <a:srgbClr val="002060"/>
                </a:solidFill>
                <a:latin typeface="Comic Sans MS"/>
              </a:rPr>
              <a:t> de la </a:t>
            </a:r>
            <a:r>
              <a:rPr lang="en-US" dirty="0" err="1">
                <a:solidFill>
                  <a:srgbClr val="002060"/>
                </a:solidFill>
                <a:latin typeface="Comic Sans MS"/>
              </a:rPr>
              <a:t>constante</a:t>
            </a:r>
            <a:r>
              <a:rPr lang="en-US" dirty="0">
                <a:solidFill>
                  <a:srgbClr val="002060"/>
                </a:solidFill>
                <a:latin typeface="Comic Sans MS"/>
              </a:rPr>
              <a:t> de Planck, a ser </a:t>
            </a:r>
            <a:r>
              <a:rPr lang="en-US" dirty="0" err="1">
                <a:solidFill>
                  <a:srgbClr val="002060"/>
                </a:solidFill>
                <a:latin typeface="Comic Sans MS"/>
              </a:rPr>
              <a:t>exactamente</a:t>
            </a:r>
            <a:r>
              <a:rPr lang="en-US" dirty="0">
                <a:solidFill>
                  <a:srgbClr val="002060"/>
                </a:solidFill>
                <a:latin typeface="Comic Sans MS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Comic Sans MS"/>
              </a:rPr>
              <a:t>igual</a:t>
            </a:r>
            <a:r>
              <a:rPr lang="en-US" dirty="0">
                <a:solidFill>
                  <a:srgbClr val="002060"/>
                </a:solidFill>
                <a:latin typeface="Comic Sans MS"/>
              </a:rPr>
              <a:t> a 6,62607015 ×10</a:t>
            </a:r>
            <a:r>
              <a:rPr lang="en-US" baseline="30000" dirty="0">
                <a:solidFill>
                  <a:srgbClr val="002060"/>
                </a:solidFill>
                <a:latin typeface="Comic Sans MS"/>
              </a:rPr>
              <a:t>−34</a:t>
            </a:r>
            <a:r>
              <a:rPr lang="en-US" dirty="0">
                <a:solidFill>
                  <a:srgbClr val="002060"/>
                </a:solidFill>
                <a:latin typeface="Comic Sans MS"/>
              </a:rPr>
              <a:t> </a:t>
            </a:r>
            <a:r>
              <a:rPr lang="en-US" dirty="0" err="1">
                <a:solidFill>
                  <a:srgbClr val="002060"/>
                </a:solidFill>
                <a:latin typeface="Comic Sans MS"/>
              </a:rPr>
              <a:t>cuando</a:t>
            </a:r>
            <a:r>
              <a:rPr lang="en-US" dirty="0">
                <a:solidFill>
                  <a:srgbClr val="002060"/>
                </a:solidFill>
                <a:latin typeface="Comic Sans MS"/>
              </a:rPr>
              <a:t> es </a:t>
            </a:r>
            <a:r>
              <a:rPr lang="en-US" dirty="0" err="1">
                <a:solidFill>
                  <a:srgbClr val="002060"/>
                </a:solidFill>
                <a:latin typeface="Comic Sans MS"/>
              </a:rPr>
              <a:t>expresada</a:t>
            </a:r>
            <a:r>
              <a:rPr lang="en-US" dirty="0">
                <a:solidFill>
                  <a:srgbClr val="002060"/>
                </a:solidFill>
                <a:latin typeface="Comic Sans MS"/>
              </a:rPr>
              <a:t> en s</a:t>
            </a:r>
            <a:r>
              <a:rPr lang="en-US" baseline="30000" dirty="0">
                <a:solidFill>
                  <a:srgbClr val="002060"/>
                </a:solidFill>
                <a:latin typeface="Comic Sans MS"/>
              </a:rPr>
              <a:t>-1</a:t>
            </a:r>
            <a:r>
              <a:rPr lang="en-US" dirty="0">
                <a:solidFill>
                  <a:srgbClr val="002060"/>
                </a:solidFill>
                <a:latin typeface="Comic Sans MS"/>
              </a:rPr>
              <a:t>·m </a:t>
            </a:r>
            <a:r>
              <a:rPr lang="en-US" baseline="30000" dirty="0">
                <a:solidFill>
                  <a:srgbClr val="002060"/>
                </a:solidFill>
                <a:latin typeface="Comic Sans MS"/>
              </a:rPr>
              <a:t>2</a:t>
            </a:r>
            <a:r>
              <a:rPr lang="en-US" dirty="0">
                <a:solidFill>
                  <a:srgbClr val="002060"/>
                </a:solidFill>
                <a:latin typeface="Comic Sans MS"/>
              </a:rPr>
              <a:t>·kg, que es </a:t>
            </a:r>
            <a:r>
              <a:rPr lang="en-US" dirty="0" err="1">
                <a:solidFill>
                  <a:srgbClr val="002060"/>
                </a:solidFill>
                <a:latin typeface="Comic Sans MS"/>
              </a:rPr>
              <a:t>igual</a:t>
            </a:r>
            <a:r>
              <a:rPr lang="en-US" dirty="0">
                <a:solidFill>
                  <a:srgbClr val="002060"/>
                </a:solidFill>
                <a:latin typeface="Comic Sans MS"/>
              </a:rPr>
              <a:t> a </a:t>
            </a:r>
            <a:r>
              <a:rPr lang="en-US" dirty="0" err="1">
                <a:solidFill>
                  <a:srgbClr val="002060"/>
                </a:solidFill>
                <a:latin typeface="Comic Sans MS"/>
              </a:rPr>
              <a:t>expresarlo</a:t>
            </a:r>
            <a:r>
              <a:rPr lang="en-US" dirty="0">
                <a:solidFill>
                  <a:srgbClr val="002060"/>
                </a:solidFill>
                <a:latin typeface="Comic Sans MS"/>
              </a:rPr>
              <a:t> en J·s.</a:t>
            </a:r>
            <a:endParaRPr lang="es-ES">
              <a:solidFill>
                <a:srgbClr val="002060"/>
              </a:solidFill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B0902A0-F5CB-410D-B1E4-C5EA9126AA3F}"/>
              </a:ext>
            </a:extLst>
          </p:cNvPr>
          <p:cNvSpPr txBox="1"/>
          <p:nvPr/>
        </p:nvSpPr>
        <p:spPr>
          <a:xfrm>
            <a:off x="5284694" y="2931459"/>
            <a:ext cx="6654052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Con la </a:t>
            </a:r>
            <a:r>
              <a:rPr lang="en-US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nueva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redefinición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, el </a:t>
            </a:r>
            <a:r>
              <a:rPr lang="en-US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kilogramo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podría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medirse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con la </a:t>
            </a:r>
            <a:r>
              <a:rPr lang="en-US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denominada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 </a:t>
            </a:r>
            <a:r>
              <a:rPr lang="en-US" i="1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balanza</a:t>
            </a:r>
            <a:r>
              <a:rPr lang="en-US" i="1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de Watt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, un </a:t>
            </a:r>
            <a:r>
              <a:rPr lang="en-US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instrumento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que </a:t>
            </a:r>
            <a:r>
              <a:rPr lang="en-US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compara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la </a:t>
            </a:r>
            <a:r>
              <a:rPr lang="en-US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potencia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mecánica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con la </a:t>
            </a:r>
            <a:r>
              <a:rPr lang="en-US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potencia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electromagnética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.</a:t>
            </a:r>
            <a:endParaRPr lang="en-US">
              <a:solidFill>
                <a:schemeClr val="accent6">
                  <a:lumMod val="50000"/>
                </a:schemeClr>
              </a:solidFill>
              <a:latin typeface="Comic Sans MS"/>
              <a:cs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70" name="Picture 6" descr="Logo metr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000" y="360000"/>
            <a:ext cx="4463439" cy="4461641"/>
          </a:xfrm>
          <a:prstGeom prst="rect">
            <a:avLst/>
          </a:prstGeom>
          <a:noFill/>
        </p:spPr>
      </p:pic>
      <p:sp>
        <p:nvSpPr>
          <p:cNvPr id="10" name="Rectángulo 3">
            <a:extLst>
              <a:ext uri="{FF2B5EF4-FFF2-40B4-BE49-F238E27FC236}">
                <a16:creationId xmlns:a16="http://schemas.microsoft.com/office/drawing/2014/main" id="{6A0221EB-9E4C-9C43-A671-069765B3B9A4}"/>
              </a:ext>
            </a:extLst>
          </p:cNvPr>
          <p:cNvSpPr/>
          <p:nvPr/>
        </p:nvSpPr>
        <p:spPr>
          <a:xfrm>
            <a:off x="5915738" y="360000"/>
            <a:ext cx="188705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El metro</a:t>
            </a:r>
            <a:endParaRPr lang="es-CL" sz="3200" b="1" i="0" dirty="0">
              <a:solidFill>
                <a:srgbClr val="002060"/>
              </a:solidFill>
              <a:effectLst/>
              <a:latin typeface="Comic Sans MS" panose="030F0902030302020204" pitchFamily="66" charset="0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FD2D7DA4-C386-460B-800D-0087B994EE66}"/>
              </a:ext>
            </a:extLst>
          </p:cNvPr>
          <p:cNvSpPr txBox="1"/>
          <p:nvPr/>
        </p:nvSpPr>
        <p:spPr>
          <a:xfrm>
            <a:off x="5654488" y="1149724"/>
            <a:ext cx="6160994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b="1" dirty="0" err="1">
                <a:solidFill>
                  <a:srgbClr val="0070C0"/>
                </a:solidFill>
                <a:latin typeface="Comic Sans MS"/>
                <a:cs typeface="Arial"/>
              </a:rPr>
              <a:t>Definición</a:t>
            </a:r>
            <a:r>
              <a:rPr lang="en-US" b="1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Comic Sans MS"/>
                <a:cs typeface="Arial"/>
              </a:rPr>
              <a:t>propuesta</a:t>
            </a:r>
            <a:r>
              <a:rPr lang="en-US" b="1" dirty="0">
                <a:solidFill>
                  <a:srgbClr val="0070C0"/>
                </a:solidFill>
                <a:latin typeface="Comic Sans MS"/>
                <a:cs typeface="Arial"/>
              </a:rPr>
              <a:t>: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 El metro, </a:t>
            </a:r>
            <a:r>
              <a:rPr lang="en-US" b="1" dirty="0">
                <a:solidFill>
                  <a:srgbClr val="0070C0"/>
                </a:solidFill>
                <a:latin typeface="Comic Sans MS"/>
                <a:cs typeface="Arial"/>
              </a:rPr>
              <a:t>m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, es la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unidad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longitud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;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su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magnitud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se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establece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mediante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la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fijación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del valor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numérico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la 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velocidad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la luz en el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vacío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, a ser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igual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exactamente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a 299 792 458 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cuando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se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expresa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en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m·s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 </a:t>
            </a:r>
            <a:r>
              <a:rPr lang="en-US" baseline="30000" dirty="0">
                <a:solidFill>
                  <a:srgbClr val="0070C0"/>
                </a:solidFill>
                <a:latin typeface="Comic Sans MS"/>
                <a:cs typeface="Arial"/>
              </a:rPr>
              <a:t>-1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.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CAE8A97C-17E1-42E5-B0F1-C1E947758E6D}"/>
              </a:ext>
            </a:extLst>
          </p:cNvPr>
          <p:cNvSpPr txBox="1"/>
          <p:nvPr/>
        </p:nvSpPr>
        <p:spPr>
          <a:xfrm>
            <a:off x="5270740" y="2999117"/>
            <a:ext cx="686949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1983: Distancia que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recorre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la luz en 1/299792458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segundos</a:t>
            </a:r>
            <a:endParaRPr lang="en-US">
              <a:solidFill>
                <a:schemeClr val="accent6">
                  <a:lumMod val="50000"/>
                </a:schemeClr>
              </a:solidFill>
              <a:latin typeface="Comic Sans MS"/>
              <a:cs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Logo second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000" y="360000"/>
            <a:ext cx="4461641" cy="4461641"/>
          </a:xfrm>
          <a:prstGeom prst="rect">
            <a:avLst/>
          </a:prstGeom>
          <a:noFill/>
        </p:spPr>
      </p:pic>
      <p:sp>
        <p:nvSpPr>
          <p:cNvPr id="6" name="Rectángulo 3">
            <a:extLst>
              <a:ext uri="{FF2B5EF4-FFF2-40B4-BE49-F238E27FC236}">
                <a16:creationId xmlns:a16="http://schemas.microsoft.com/office/drawing/2014/main" id="{6A0221EB-9E4C-9C43-A671-069765B3B9A4}"/>
              </a:ext>
            </a:extLst>
          </p:cNvPr>
          <p:cNvSpPr/>
          <p:nvPr/>
        </p:nvSpPr>
        <p:spPr>
          <a:xfrm>
            <a:off x="5915738" y="360000"/>
            <a:ext cx="22637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El segundo</a:t>
            </a:r>
            <a:endParaRPr lang="es-CL" sz="3200" b="1" i="0" dirty="0">
              <a:solidFill>
                <a:srgbClr val="002060"/>
              </a:solidFill>
              <a:effectLst/>
              <a:latin typeface="Comic Sans MS" panose="030F0902030302020204" pitchFamily="66" charset="0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7A1E72E7-7868-47EC-AF0D-0DB485719F93}"/>
              </a:ext>
            </a:extLst>
          </p:cNvPr>
          <p:cNvSpPr txBox="1"/>
          <p:nvPr/>
        </p:nvSpPr>
        <p:spPr>
          <a:xfrm>
            <a:off x="5038164" y="1407459"/>
            <a:ext cx="6822140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El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segundo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, </a:t>
            </a:r>
            <a:r>
              <a:rPr lang="en-US" b="1" dirty="0">
                <a:solidFill>
                  <a:srgbClr val="0070C0"/>
                </a:solidFill>
                <a:latin typeface="Comic Sans MS"/>
                <a:cs typeface="Arial"/>
              </a:rPr>
              <a:t>s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, es la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unidad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tiempo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por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defecto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, y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su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magnitud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se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establece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mediante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la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fijación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del valor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numérico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la 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frecuencia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 de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transición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hiperfina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en el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estado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fundamental del cesio-133 en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reposo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y en una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temperatura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0 K, que es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exactamente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igual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a 9 192 631 770 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cuando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se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expresa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en s</a:t>
            </a:r>
            <a:r>
              <a:rPr lang="en-US" baseline="30000" dirty="0">
                <a:solidFill>
                  <a:srgbClr val="0070C0"/>
                </a:solidFill>
                <a:latin typeface="Comic Sans MS"/>
                <a:cs typeface="Arial"/>
              </a:rPr>
              <a:t>-1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, que es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igual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a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expresarla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en Hz.</a:t>
            </a:r>
            <a:endParaRPr lang="en-US">
              <a:solidFill>
                <a:srgbClr val="0070C0"/>
              </a:solidFill>
              <a:latin typeface="Comic Sans MS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logo amper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000" y="360000"/>
            <a:ext cx="4461641" cy="4461641"/>
          </a:xfrm>
          <a:prstGeom prst="rect">
            <a:avLst/>
          </a:prstGeom>
          <a:noFill/>
        </p:spPr>
      </p:pic>
      <p:sp>
        <p:nvSpPr>
          <p:cNvPr id="5" name="Rectángulo 3">
            <a:extLst>
              <a:ext uri="{FF2B5EF4-FFF2-40B4-BE49-F238E27FC236}">
                <a16:creationId xmlns:a16="http://schemas.microsoft.com/office/drawing/2014/main" id="{6A0221EB-9E4C-9C43-A671-069765B3B9A4}"/>
              </a:ext>
            </a:extLst>
          </p:cNvPr>
          <p:cNvSpPr/>
          <p:nvPr/>
        </p:nvSpPr>
        <p:spPr>
          <a:xfrm>
            <a:off x="5915738" y="360000"/>
            <a:ext cx="215315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El ampere</a:t>
            </a:r>
            <a:endParaRPr lang="es-CL" sz="3200" b="1" i="0" dirty="0">
              <a:solidFill>
                <a:srgbClr val="002060"/>
              </a:solidFill>
              <a:effectLst/>
              <a:latin typeface="Comic Sans MS" panose="030F0902030302020204" pitchFamily="66" charset="0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1039351E-81B8-485D-B0CE-13CA1EACEB13}"/>
              </a:ext>
            </a:extLst>
          </p:cNvPr>
          <p:cNvSpPr txBox="1"/>
          <p:nvPr/>
        </p:nvSpPr>
        <p:spPr>
          <a:xfrm>
            <a:off x="5172635" y="1216959"/>
            <a:ext cx="6373905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El ampere, </a:t>
            </a:r>
            <a:r>
              <a:rPr lang="en-US" b="1" dirty="0">
                <a:solidFill>
                  <a:srgbClr val="0070C0"/>
                </a:solidFill>
                <a:latin typeface="Comic Sans MS"/>
                <a:cs typeface="Arial"/>
              </a:rPr>
              <a:t>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, es la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unidad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la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corriente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eléctrica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por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defecto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;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su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magnitud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se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establece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mediante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la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fijación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del valor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numérico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la 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carga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elemental, a saber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exactamente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igual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a 1,602 17X ×10</a:t>
            </a:r>
            <a:r>
              <a:rPr lang="en-US" baseline="30000" dirty="0">
                <a:solidFill>
                  <a:srgbClr val="0070C0"/>
                </a:solidFill>
                <a:latin typeface="Comic Sans MS"/>
                <a:cs typeface="Arial"/>
              </a:rPr>
              <a:t>−19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 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cuando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se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expresa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en A · s, lo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cual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es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igual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a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expresarlo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en 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  <a:hlinkClick r:id="rId3" tooltip="Culombio"/>
              </a:rPr>
              <a:t>C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.</a:t>
            </a:r>
            <a:endParaRPr lang="en-US">
              <a:solidFill>
                <a:srgbClr val="0070C0"/>
              </a:solidFill>
              <a:latin typeface="Comic Sans MS"/>
              <a:cs typeface="Calibri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53DF964A-A068-4590-A01A-D1CDB5211514}"/>
              </a:ext>
            </a:extLst>
          </p:cNvPr>
          <p:cNvSpPr txBox="1"/>
          <p:nvPr/>
        </p:nvSpPr>
        <p:spPr>
          <a:xfrm>
            <a:off x="4724400" y="3200400"/>
            <a:ext cx="7438464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  <a:ea typeface="+mn-lt"/>
                <a:cs typeface="+mn-lt"/>
              </a:rPr>
              <a:t>Con la 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  <a:ea typeface="+mn-lt"/>
                <a:cs typeface="+mn-lt"/>
              </a:rPr>
              <a:t>nueva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  <a:ea typeface="+mn-lt"/>
                <a:cs typeface="+mn-lt"/>
              </a:rPr>
              <a:t> 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  <a:ea typeface="+mn-lt"/>
                <a:cs typeface="+mn-lt"/>
              </a:rPr>
              <a:t>redefinición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  <a:ea typeface="+mn-lt"/>
                <a:cs typeface="+mn-lt"/>
              </a:rPr>
              <a:t>,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  <a:cs typeface="Calibri"/>
              </a:rPr>
              <a:t> el ampere 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podrá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redefinirse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con una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bomba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de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electrones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. Con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esta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técnica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, al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atrapar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electrones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individuales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cuando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viajan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rápidamente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a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través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de un conductor, la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bomba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puede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generar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una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corriente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medible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contando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electrones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individuales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logo kelv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000" y="360000"/>
            <a:ext cx="4461641" cy="4461641"/>
          </a:xfrm>
          <a:prstGeom prst="rect">
            <a:avLst/>
          </a:prstGeom>
          <a:noFill/>
        </p:spPr>
      </p:pic>
      <p:sp>
        <p:nvSpPr>
          <p:cNvPr id="5" name="Rectángulo 3">
            <a:extLst>
              <a:ext uri="{FF2B5EF4-FFF2-40B4-BE49-F238E27FC236}">
                <a16:creationId xmlns:a16="http://schemas.microsoft.com/office/drawing/2014/main" id="{6A0221EB-9E4C-9C43-A671-069765B3B9A4}"/>
              </a:ext>
            </a:extLst>
          </p:cNvPr>
          <p:cNvSpPr/>
          <p:nvPr/>
        </p:nvSpPr>
        <p:spPr>
          <a:xfrm>
            <a:off x="5915738" y="360000"/>
            <a:ext cx="18245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El kelvin</a:t>
            </a:r>
            <a:endParaRPr lang="es-CL" sz="3200" b="1" i="0" dirty="0">
              <a:solidFill>
                <a:srgbClr val="002060"/>
              </a:solidFill>
              <a:effectLst/>
              <a:latin typeface="Comic Sans MS" panose="030F0902030302020204" pitchFamily="66" charset="0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7B64750C-91C7-4E43-B127-2D5618006077}"/>
              </a:ext>
            </a:extLst>
          </p:cNvPr>
          <p:cNvSpPr txBox="1"/>
          <p:nvPr/>
        </p:nvSpPr>
        <p:spPr>
          <a:xfrm>
            <a:off x="5262282" y="948018"/>
            <a:ext cx="6429935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El kelvin, </a:t>
            </a:r>
            <a:r>
              <a:rPr lang="en-US" b="1" dirty="0">
                <a:solidFill>
                  <a:srgbClr val="0070C0"/>
                </a:solidFill>
                <a:latin typeface="Comic Sans MS"/>
                <a:cs typeface="Arial"/>
              </a:rPr>
              <a:t>K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, es la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unidad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temperatura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termodinámica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;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su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magnitud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se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establece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mediante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la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fijación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del valor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numérico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la 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constante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Boltzmann, a saber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exactamente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igual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a 1,380 65X ×10</a:t>
            </a:r>
            <a:r>
              <a:rPr lang="en-US" baseline="30000" dirty="0">
                <a:solidFill>
                  <a:srgbClr val="0070C0"/>
                </a:solidFill>
                <a:latin typeface="Comic Sans MS"/>
                <a:cs typeface="Arial"/>
              </a:rPr>
              <a:t>−23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 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cuando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se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expresa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en s</a:t>
            </a:r>
            <a:r>
              <a:rPr lang="en-US" baseline="30000" dirty="0">
                <a:solidFill>
                  <a:srgbClr val="0070C0"/>
                </a:solidFill>
                <a:latin typeface="Comic Sans MS"/>
                <a:cs typeface="Arial"/>
              </a:rPr>
              <a:t>-2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·m</a:t>
            </a:r>
            <a:r>
              <a:rPr lang="en-US" baseline="30000" dirty="0">
                <a:solidFill>
                  <a:srgbClr val="0070C0"/>
                </a:solidFill>
                <a:latin typeface="Comic Sans MS"/>
                <a:cs typeface="Arial"/>
              </a:rPr>
              <a:t>2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·kg·K</a:t>
            </a:r>
            <a:r>
              <a:rPr lang="en-US" baseline="30000" dirty="0">
                <a:solidFill>
                  <a:srgbClr val="0070C0"/>
                </a:solidFill>
                <a:latin typeface="Comic Sans MS"/>
                <a:cs typeface="Arial"/>
              </a:rPr>
              <a:t>-1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, que es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igual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a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expresarlo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en J·K</a:t>
            </a:r>
            <a:r>
              <a:rPr lang="en-US" baseline="30000" dirty="0">
                <a:solidFill>
                  <a:srgbClr val="0070C0"/>
                </a:solidFill>
                <a:latin typeface="Comic Sans MS"/>
                <a:cs typeface="Arial"/>
              </a:rPr>
              <a:t>-1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.</a:t>
            </a:r>
            <a:endParaRPr lang="en-US">
              <a:solidFill>
                <a:srgbClr val="0070C0"/>
              </a:solidFill>
              <a:latin typeface="Comic Sans MS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DD29D83C-2632-44DA-9086-1F508E77424E}"/>
              </a:ext>
            </a:extLst>
          </p:cNvPr>
          <p:cNvSpPr txBox="1"/>
          <p:nvPr/>
        </p:nvSpPr>
        <p:spPr>
          <a:xfrm>
            <a:off x="4959724" y="2684929"/>
            <a:ext cx="6687670" cy="203132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dirty="0">
                <a:latin typeface="Comic Sans MS"/>
                <a:ea typeface="+mn-lt"/>
                <a:cs typeface="+mn-lt"/>
              </a:rPr>
              <a:t>Con </a:t>
            </a:r>
            <a:r>
              <a:rPr lang="en-US" dirty="0" err="1">
                <a:latin typeface="Comic Sans MS"/>
                <a:ea typeface="+mn-lt"/>
                <a:cs typeface="+mn-lt"/>
              </a:rPr>
              <a:t>termometría</a:t>
            </a:r>
            <a:r>
              <a:rPr lang="en-US" dirty="0">
                <a:latin typeface="Comic Sans MS"/>
                <a:ea typeface="+mn-lt"/>
                <a:cs typeface="+mn-lt"/>
              </a:rPr>
              <a:t> </a:t>
            </a:r>
            <a:r>
              <a:rPr lang="en-US" dirty="0" err="1">
                <a:latin typeface="Comic Sans MS"/>
                <a:ea typeface="+mn-lt"/>
                <a:cs typeface="+mn-lt"/>
              </a:rPr>
              <a:t>acústica</a:t>
            </a:r>
            <a:r>
              <a:rPr lang="en-US" dirty="0">
                <a:latin typeface="Comic Sans MS"/>
                <a:ea typeface="+mn-lt"/>
                <a:cs typeface="+mn-lt"/>
              </a:rPr>
              <a:t> se </a:t>
            </a:r>
            <a:r>
              <a:rPr lang="en-US" dirty="0" err="1">
                <a:latin typeface="Comic Sans MS"/>
                <a:ea typeface="+mn-lt"/>
                <a:cs typeface="+mn-lt"/>
              </a:rPr>
              <a:t>redefinirá</a:t>
            </a:r>
            <a:r>
              <a:rPr lang="en-US" dirty="0">
                <a:latin typeface="Comic Sans MS"/>
                <a:ea typeface="+mn-lt"/>
                <a:cs typeface="+mn-lt"/>
              </a:rPr>
              <a:t> el kelvin</a:t>
            </a:r>
          </a:p>
          <a:p>
            <a:pPr algn="just"/>
            <a:r>
              <a:rPr lang="en-US" dirty="0">
                <a:solidFill>
                  <a:srgbClr val="444444"/>
                </a:solidFill>
                <a:latin typeface="Comic Sans MS"/>
              </a:rPr>
              <a:t>La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técnica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consiste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en que la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velocidad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del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sonido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en una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esfera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llena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de gas (que es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proporcional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a la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velocidad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promedio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de los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átomos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en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ella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) se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puede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determinar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a una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temperatura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fija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,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analizando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la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frecuencia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de las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ondas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sonoras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que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resuenan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dentro y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midiendo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el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volumen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de la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esfera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.</a:t>
            </a:r>
            <a:endParaRPr lang="en-US">
              <a:latin typeface="Comic Sans MS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logo mo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000" y="360000"/>
            <a:ext cx="4461641" cy="4461641"/>
          </a:xfrm>
          <a:prstGeom prst="rect">
            <a:avLst/>
          </a:prstGeom>
          <a:noFill/>
        </p:spPr>
      </p:pic>
      <p:sp>
        <p:nvSpPr>
          <p:cNvPr id="5" name="Rectángulo 3">
            <a:extLst>
              <a:ext uri="{FF2B5EF4-FFF2-40B4-BE49-F238E27FC236}">
                <a16:creationId xmlns:a16="http://schemas.microsoft.com/office/drawing/2014/main" id="{6A0221EB-9E4C-9C43-A671-069765B3B9A4}"/>
              </a:ext>
            </a:extLst>
          </p:cNvPr>
          <p:cNvSpPr/>
          <p:nvPr/>
        </p:nvSpPr>
        <p:spPr>
          <a:xfrm>
            <a:off x="5915738" y="360000"/>
            <a:ext cx="137890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El mol</a:t>
            </a:r>
            <a:endParaRPr lang="es-CL" sz="3200" b="1" i="0" dirty="0">
              <a:solidFill>
                <a:srgbClr val="002060"/>
              </a:solidFill>
              <a:effectLst/>
              <a:latin typeface="Comic Sans MS" panose="030F0902030302020204" pitchFamily="66" charset="0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E3CECC8-96AF-47D2-B8B8-831C9B639E25}"/>
              </a:ext>
            </a:extLst>
          </p:cNvPr>
          <p:cNvSpPr txBox="1"/>
          <p:nvPr/>
        </p:nvSpPr>
        <p:spPr>
          <a:xfrm>
            <a:off x="5295900" y="1104900"/>
            <a:ext cx="6340288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El mol, </a:t>
            </a:r>
            <a:r>
              <a:rPr lang="en-US" b="1" dirty="0">
                <a:solidFill>
                  <a:srgbClr val="0070C0"/>
                </a:solidFill>
                <a:latin typeface="Comic Sans MS"/>
                <a:cs typeface="Arial"/>
              </a:rPr>
              <a:t>mol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, es la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unidad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por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defecto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la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cantidad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sustancia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una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entidad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elemental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especificada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, que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puede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ser un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átomo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, una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molécula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,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iones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,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electrones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, o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cualquier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otra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partícula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e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grupo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específico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dichas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partículas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;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su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magnitud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se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establece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mediante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la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fijación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el valor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numérico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la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constante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Avogadro, a saber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exactamente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igual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a 6,022 14X × 10</a:t>
            </a:r>
            <a:r>
              <a:rPr lang="en-US" baseline="30000" dirty="0">
                <a:solidFill>
                  <a:srgbClr val="0070C0"/>
                </a:solidFill>
                <a:latin typeface="Comic Sans MS"/>
                <a:cs typeface="Arial"/>
              </a:rPr>
              <a:t>23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 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cuando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este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se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expresa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en mol </a:t>
            </a:r>
            <a:r>
              <a:rPr lang="en-US" baseline="30000" dirty="0">
                <a:solidFill>
                  <a:srgbClr val="0070C0"/>
                </a:solidFill>
                <a:latin typeface="Comic Sans MS"/>
                <a:cs typeface="Arial"/>
              </a:rPr>
              <a:t>-1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.</a:t>
            </a:r>
            <a:endParaRPr lang="en-US">
              <a:solidFill>
                <a:srgbClr val="0070C0"/>
              </a:solidFill>
              <a:latin typeface="Comic Sans MS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2B5A692-57D8-451F-AA57-8210540D0FA1}"/>
              </a:ext>
            </a:extLst>
          </p:cNvPr>
          <p:cNvSpPr txBox="1"/>
          <p:nvPr/>
        </p:nvSpPr>
        <p:spPr>
          <a:xfrm>
            <a:off x="4444253" y="3727076"/>
            <a:ext cx="7651376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El mol (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unidad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de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sustancia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) se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redefinirá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con un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dispositivo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que  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determinaría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la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cantidad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precisa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de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átomos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que hay en una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esfera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perfecta de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silicio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puro-28. Los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investigadores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hacen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esto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usando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láseres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para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medir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la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longitud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de una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unidad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de la red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cristalina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de la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esfera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y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su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diámetro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medio.</a:t>
            </a:r>
            <a:endParaRPr lang="es-ES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logo candel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000" y="360000"/>
            <a:ext cx="4463439" cy="4461641"/>
          </a:xfrm>
          <a:prstGeom prst="rect">
            <a:avLst/>
          </a:prstGeom>
          <a:noFill/>
        </p:spPr>
      </p:pic>
      <p:sp>
        <p:nvSpPr>
          <p:cNvPr id="5" name="Rectángulo 3">
            <a:extLst>
              <a:ext uri="{FF2B5EF4-FFF2-40B4-BE49-F238E27FC236}">
                <a16:creationId xmlns:a16="http://schemas.microsoft.com/office/drawing/2014/main" id="{6A0221EB-9E4C-9C43-A671-069765B3B9A4}"/>
              </a:ext>
            </a:extLst>
          </p:cNvPr>
          <p:cNvSpPr/>
          <p:nvPr/>
        </p:nvSpPr>
        <p:spPr>
          <a:xfrm>
            <a:off x="5915738" y="360000"/>
            <a:ext cx="22797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dirty="0">
                <a:solidFill>
                  <a:srgbClr val="002060"/>
                </a:solidFill>
                <a:latin typeface="Comic Sans MS" panose="030F0902030302020204" pitchFamily="66" charset="0"/>
              </a:rPr>
              <a:t>La candela</a:t>
            </a:r>
            <a:endParaRPr lang="es-CL" sz="3200" b="1" i="0" dirty="0">
              <a:solidFill>
                <a:srgbClr val="002060"/>
              </a:solidFill>
              <a:effectLst/>
              <a:latin typeface="Comic Sans MS" panose="030F0902030302020204" pitchFamily="66" charset="0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FD490F04-646E-4FB6-B2DD-F6A536BC2464}"/>
              </a:ext>
            </a:extLst>
          </p:cNvPr>
          <p:cNvSpPr txBox="1"/>
          <p:nvPr/>
        </p:nvSpPr>
        <p:spPr>
          <a:xfrm>
            <a:off x="5463989" y="1093694"/>
            <a:ext cx="6194611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La candela, </a:t>
            </a:r>
            <a:r>
              <a:rPr lang="en-US" b="1" dirty="0">
                <a:solidFill>
                  <a:srgbClr val="0070C0"/>
                </a:solidFill>
                <a:latin typeface="Comic Sans MS"/>
                <a:cs typeface="Arial"/>
              </a:rPr>
              <a:t>cd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, es la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unidad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intensidad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luminosa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en una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dirección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dada;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su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magnitud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se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establece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mediante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la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fijación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del valor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numérico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la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eficacia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luminosa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una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radiación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monocromática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con una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frecuencia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540 ×10</a:t>
            </a:r>
            <a:r>
              <a:rPr lang="en-US" baseline="30000" dirty="0">
                <a:solidFill>
                  <a:srgbClr val="0070C0"/>
                </a:solidFill>
                <a:latin typeface="Comic Sans MS"/>
                <a:cs typeface="Arial"/>
              </a:rPr>
              <a:t>12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 Hz,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exactamente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igual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a 683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cuando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se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expresa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en s</a:t>
            </a:r>
            <a:r>
              <a:rPr lang="en-US" baseline="30000" dirty="0">
                <a:solidFill>
                  <a:srgbClr val="0070C0"/>
                </a:solidFill>
                <a:latin typeface="Comic Sans MS"/>
                <a:cs typeface="Arial"/>
              </a:rPr>
              <a:t>3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·m</a:t>
            </a:r>
            <a:r>
              <a:rPr lang="en-US" baseline="30000" dirty="0">
                <a:solidFill>
                  <a:srgbClr val="0070C0"/>
                </a:solidFill>
                <a:latin typeface="Comic Sans MS"/>
                <a:cs typeface="Arial"/>
              </a:rPr>
              <a:t>-2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·kg</a:t>
            </a:r>
            <a:r>
              <a:rPr lang="en-US" baseline="30000" dirty="0">
                <a:solidFill>
                  <a:srgbClr val="0070C0"/>
                </a:solidFill>
                <a:latin typeface="Comic Sans MS"/>
                <a:cs typeface="Arial"/>
              </a:rPr>
              <a:t>-1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·cd·sr, o sea cd·sr·W</a:t>
            </a:r>
            <a:r>
              <a:rPr lang="en-US" baseline="30000" dirty="0">
                <a:solidFill>
                  <a:srgbClr val="0070C0"/>
                </a:solidFill>
                <a:latin typeface="Comic Sans MS"/>
                <a:cs typeface="Arial"/>
              </a:rPr>
              <a:t>-1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, lo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cual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es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igual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a lm</a:t>
            </a:r>
            <a:r>
              <a:rPr lang="en-US" baseline="30000" dirty="0">
                <a:solidFill>
                  <a:srgbClr val="0070C0"/>
                </a:solidFill>
                <a:latin typeface="Comic Sans MS"/>
                <a:cs typeface="Arial"/>
              </a:rPr>
              <a:t>-1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·W.</a:t>
            </a:r>
            <a:endParaRPr lang="en-US">
              <a:solidFill>
                <a:srgbClr val="0070C0"/>
              </a:solidFill>
              <a:latin typeface="Comic Sans MS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F1C787C7-F1E0-4C6D-A61D-9524BA42AA55}"/>
              </a:ext>
            </a:extLst>
          </p:cNvPr>
          <p:cNvSpPr txBox="1"/>
          <p:nvPr/>
        </p:nvSpPr>
        <p:spPr>
          <a:xfrm>
            <a:off x="1086928" y="554966"/>
            <a:ext cx="10535728" cy="38472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 err="1">
                <a:solidFill>
                  <a:srgbClr val="002060"/>
                </a:solidFill>
                <a:latin typeface="Comic Sans MS"/>
              </a:rPr>
              <a:t>Algunas</a:t>
            </a:r>
            <a:r>
              <a:rPr lang="en-US" sz="2400" dirty="0">
                <a:solidFill>
                  <a:srgbClr val="002060"/>
                </a:solidFill>
                <a:latin typeface="Comic Sans MS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omic Sans MS"/>
              </a:rPr>
              <a:t>unidades</a:t>
            </a:r>
            <a:r>
              <a:rPr lang="en-US" sz="2400" dirty="0">
                <a:solidFill>
                  <a:srgbClr val="002060"/>
                </a:solidFill>
                <a:latin typeface="Comic Sans MS"/>
              </a:rPr>
              <a:t> de </a:t>
            </a:r>
            <a:r>
              <a:rPr lang="en-US" sz="2400" dirty="0" err="1">
                <a:solidFill>
                  <a:srgbClr val="002060"/>
                </a:solidFill>
                <a:latin typeface="Comic Sans MS"/>
              </a:rPr>
              <a:t>longitud</a:t>
            </a:r>
            <a:r>
              <a:rPr lang="en-US" sz="2400" dirty="0">
                <a:solidFill>
                  <a:srgbClr val="002060"/>
                </a:solidFill>
                <a:latin typeface="Comic Sans MS"/>
              </a:rPr>
              <a:t> </a:t>
            </a:r>
            <a:endParaRPr lang="es-ES" sz="2400" dirty="0">
              <a:solidFill>
                <a:srgbClr val="002060"/>
              </a:solidFill>
              <a:latin typeface="Comic Sans MS"/>
            </a:endParaRPr>
          </a:p>
          <a:p>
            <a:endParaRPr lang="en-US" sz="2400" dirty="0">
              <a:solidFill>
                <a:srgbClr val="002060"/>
              </a:solidFill>
              <a:latin typeface="Comic Sans MS"/>
            </a:endParaRPr>
          </a:p>
          <a:p>
            <a:r>
              <a:rPr lang="en-US" sz="2400" dirty="0">
                <a:solidFill>
                  <a:srgbClr val="002060"/>
                </a:solidFill>
                <a:latin typeface="Comic Sans MS"/>
              </a:rPr>
              <a:t> 1 </a:t>
            </a:r>
            <a:r>
              <a:rPr lang="en-US" sz="2400" dirty="0" err="1">
                <a:solidFill>
                  <a:srgbClr val="002060"/>
                </a:solidFill>
                <a:latin typeface="Comic Sans MS"/>
              </a:rPr>
              <a:t>yarda</a:t>
            </a:r>
            <a:r>
              <a:rPr lang="en-US" sz="2400" dirty="0">
                <a:solidFill>
                  <a:srgbClr val="002060"/>
                </a:solidFill>
                <a:latin typeface="Comic Sans MS"/>
              </a:rPr>
              <a:t> = 0,91 m </a:t>
            </a:r>
          </a:p>
          <a:p>
            <a:r>
              <a:rPr lang="en-US" sz="2400" dirty="0">
                <a:solidFill>
                  <a:srgbClr val="002060"/>
                </a:solidFill>
                <a:latin typeface="Comic Sans MS"/>
              </a:rPr>
              <a:t> 1 </a:t>
            </a:r>
            <a:r>
              <a:rPr lang="en-US" sz="2400" dirty="0" err="1">
                <a:solidFill>
                  <a:srgbClr val="002060"/>
                </a:solidFill>
                <a:latin typeface="Comic Sans MS"/>
              </a:rPr>
              <a:t>pulgada</a:t>
            </a:r>
            <a:r>
              <a:rPr lang="en-US" sz="2400" dirty="0">
                <a:solidFill>
                  <a:srgbClr val="002060"/>
                </a:solidFill>
                <a:latin typeface="Comic Sans MS"/>
              </a:rPr>
              <a:t> = 2,54 cm </a:t>
            </a:r>
          </a:p>
          <a:p>
            <a:r>
              <a:rPr lang="en-US" sz="2400" dirty="0">
                <a:solidFill>
                  <a:srgbClr val="002060"/>
                </a:solidFill>
                <a:latin typeface="Comic Sans MS"/>
              </a:rPr>
              <a:t> 1 pie = 0,305 m </a:t>
            </a:r>
          </a:p>
          <a:p>
            <a:r>
              <a:rPr lang="en-US" sz="2400" dirty="0">
                <a:solidFill>
                  <a:srgbClr val="002060"/>
                </a:solidFill>
                <a:latin typeface="Comic Sans MS"/>
              </a:rPr>
              <a:t> 1 </a:t>
            </a:r>
            <a:r>
              <a:rPr lang="en-US" sz="2400" dirty="0" err="1">
                <a:solidFill>
                  <a:srgbClr val="002060"/>
                </a:solidFill>
                <a:latin typeface="Comic Sans MS"/>
              </a:rPr>
              <a:t>milla</a:t>
            </a:r>
            <a:r>
              <a:rPr lang="en-US" sz="2400" dirty="0">
                <a:solidFill>
                  <a:srgbClr val="002060"/>
                </a:solidFill>
                <a:latin typeface="Comic Sans MS"/>
              </a:rPr>
              <a:t> = 1609 m </a:t>
            </a:r>
          </a:p>
          <a:p>
            <a:r>
              <a:rPr lang="en-US" sz="2400" dirty="0">
                <a:solidFill>
                  <a:srgbClr val="002060"/>
                </a:solidFill>
                <a:latin typeface="Comic Sans MS"/>
              </a:rPr>
              <a:t> 1 Angstrom (Å) = 1 x 10</a:t>
            </a:r>
            <a:r>
              <a:rPr lang="en-US" sz="2400" baseline="30000" dirty="0">
                <a:solidFill>
                  <a:srgbClr val="002060"/>
                </a:solidFill>
                <a:latin typeface="Comic Sans MS"/>
              </a:rPr>
              <a:t>-10</a:t>
            </a:r>
            <a:r>
              <a:rPr lang="en-US" sz="2400" dirty="0">
                <a:solidFill>
                  <a:srgbClr val="002060"/>
                </a:solidFill>
                <a:latin typeface="Comic Sans MS"/>
              </a:rPr>
              <a:t> m </a:t>
            </a:r>
          </a:p>
          <a:p>
            <a:r>
              <a:rPr lang="en-US" sz="2400" dirty="0">
                <a:solidFill>
                  <a:srgbClr val="002060"/>
                </a:solidFill>
                <a:latin typeface="Comic Sans MS"/>
              </a:rPr>
              <a:t> 1 </a:t>
            </a:r>
            <a:r>
              <a:rPr lang="en-US" sz="2400" dirty="0" err="1">
                <a:solidFill>
                  <a:srgbClr val="002060"/>
                </a:solidFill>
                <a:latin typeface="Comic Sans MS"/>
              </a:rPr>
              <a:t>año</a:t>
            </a:r>
            <a:r>
              <a:rPr lang="en-US" sz="2400" dirty="0">
                <a:solidFill>
                  <a:srgbClr val="002060"/>
                </a:solidFill>
                <a:latin typeface="Comic Sans MS"/>
              </a:rPr>
              <a:t>-luz = 9,46 × 10</a:t>
            </a:r>
            <a:r>
              <a:rPr lang="en-US" sz="2400" baseline="30000" dirty="0">
                <a:solidFill>
                  <a:srgbClr val="002060"/>
                </a:solidFill>
                <a:latin typeface="Comic Sans MS"/>
              </a:rPr>
              <a:t>12 </a:t>
            </a:r>
            <a:r>
              <a:rPr lang="en-US" sz="2400" dirty="0">
                <a:solidFill>
                  <a:srgbClr val="002060"/>
                </a:solidFill>
                <a:latin typeface="Comic Sans MS"/>
              </a:rPr>
              <a:t>km </a:t>
            </a:r>
          </a:p>
          <a:p>
            <a:r>
              <a:rPr lang="en-US" sz="2400" dirty="0">
                <a:solidFill>
                  <a:srgbClr val="002060"/>
                </a:solidFill>
                <a:latin typeface="Comic Sans MS"/>
              </a:rPr>
              <a:t> 1 U. A. = 1.,495 978 70 × 10</a:t>
            </a:r>
            <a:r>
              <a:rPr lang="en-US" sz="2400" baseline="30000" dirty="0">
                <a:solidFill>
                  <a:srgbClr val="002060"/>
                </a:solidFill>
                <a:latin typeface="Comic Sans MS"/>
              </a:rPr>
              <a:t>8</a:t>
            </a:r>
            <a:r>
              <a:rPr lang="en-US" sz="2400" dirty="0">
                <a:solidFill>
                  <a:srgbClr val="002060"/>
                </a:solidFill>
                <a:latin typeface="Comic Sans MS"/>
              </a:rPr>
              <a:t> km </a:t>
            </a:r>
          </a:p>
          <a:p>
            <a:r>
              <a:rPr lang="en-US" sz="2400" dirty="0">
                <a:solidFill>
                  <a:srgbClr val="002060"/>
                </a:solidFill>
                <a:latin typeface="Comic Sans MS"/>
              </a:rPr>
              <a:t> 1 </a:t>
            </a:r>
            <a:r>
              <a:rPr lang="en-US" sz="2400" dirty="0" err="1">
                <a:solidFill>
                  <a:srgbClr val="002060"/>
                </a:solidFill>
                <a:latin typeface="Comic Sans MS"/>
              </a:rPr>
              <a:t>pársec</a:t>
            </a:r>
            <a:r>
              <a:rPr lang="en-US" sz="2400" dirty="0">
                <a:solidFill>
                  <a:srgbClr val="002060"/>
                </a:solidFill>
                <a:latin typeface="Comic Sans MS"/>
              </a:rPr>
              <a:t> =3,08568025 × 10</a:t>
            </a:r>
            <a:r>
              <a:rPr lang="en-US" sz="2400" baseline="30000" dirty="0">
                <a:solidFill>
                  <a:srgbClr val="002060"/>
                </a:solidFill>
                <a:latin typeface="Comic Sans MS"/>
              </a:rPr>
              <a:t>16</a:t>
            </a:r>
            <a:r>
              <a:rPr lang="en-US" sz="2400" dirty="0">
                <a:solidFill>
                  <a:srgbClr val="002060"/>
                </a:solidFill>
                <a:latin typeface="Comic Sans MS"/>
              </a:rPr>
              <a:t> m</a:t>
            </a:r>
            <a:endParaRPr lang="en-US" sz="2400" dirty="0">
              <a:solidFill>
                <a:srgbClr val="002060"/>
              </a:solidFill>
              <a:latin typeface="Comic Sans MS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375714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2173A77C-3C9B-4EE6-9546-F1DA35128AD8}"/>
              </a:ext>
            </a:extLst>
          </p:cNvPr>
          <p:cNvSpPr txBox="1"/>
          <p:nvPr/>
        </p:nvSpPr>
        <p:spPr>
          <a:xfrm>
            <a:off x="799381" y="641230"/>
            <a:ext cx="10449462" cy="34163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 err="1">
                <a:solidFill>
                  <a:srgbClr val="002060"/>
                </a:solidFill>
                <a:latin typeface="Comic Sans MS"/>
              </a:rPr>
              <a:t>Algunas</a:t>
            </a:r>
            <a:r>
              <a:rPr lang="en-US" sz="2400" dirty="0">
                <a:solidFill>
                  <a:srgbClr val="002060"/>
                </a:solidFill>
                <a:latin typeface="Comic Sans MS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omic Sans MS"/>
              </a:rPr>
              <a:t>unidades</a:t>
            </a:r>
            <a:r>
              <a:rPr lang="en-US" sz="2400" dirty="0">
                <a:solidFill>
                  <a:srgbClr val="002060"/>
                </a:solidFill>
                <a:latin typeface="Comic Sans MS"/>
              </a:rPr>
              <a:t> de masa </a:t>
            </a:r>
            <a:endParaRPr lang="es-ES" dirty="0">
              <a:solidFill>
                <a:srgbClr val="002060"/>
              </a:solidFill>
              <a:cs typeface="Calibri"/>
            </a:endParaRPr>
          </a:p>
          <a:p>
            <a:r>
              <a:rPr lang="en-US" sz="2400" dirty="0">
                <a:solidFill>
                  <a:srgbClr val="002060"/>
                </a:solidFill>
                <a:latin typeface="Comic Sans MS"/>
              </a:rPr>
              <a:t> 1 g = 10</a:t>
            </a:r>
            <a:r>
              <a:rPr lang="en-US" sz="2400" baseline="30000" dirty="0">
                <a:solidFill>
                  <a:srgbClr val="002060"/>
                </a:solidFill>
                <a:latin typeface="Comic Sans MS"/>
              </a:rPr>
              <a:t>-3</a:t>
            </a:r>
            <a:r>
              <a:rPr lang="en-US" sz="2400" dirty="0">
                <a:solidFill>
                  <a:srgbClr val="002060"/>
                </a:solidFill>
                <a:latin typeface="Comic Sans MS"/>
              </a:rPr>
              <a:t> kg </a:t>
            </a:r>
            <a:endParaRPr lang="en-US" dirty="0">
              <a:solidFill>
                <a:srgbClr val="002060"/>
              </a:solidFill>
              <a:latin typeface="Calibri"/>
              <a:cs typeface="Calibri"/>
            </a:endParaRPr>
          </a:p>
          <a:p>
            <a:r>
              <a:rPr lang="en-US" sz="2400" dirty="0">
                <a:solidFill>
                  <a:srgbClr val="002060"/>
                </a:solidFill>
                <a:latin typeface="Comic Sans MS"/>
              </a:rPr>
              <a:t> 1 libra = 453.6 g </a:t>
            </a:r>
            <a:endParaRPr lang="en-US" dirty="0">
              <a:solidFill>
                <a:srgbClr val="002060"/>
              </a:solidFill>
              <a:latin typeface="Calibri"/>
              <a:cs typeface="Calibri"/>
            </a:endParaRPr>
          </a:p>
          <a:p>
            <a:r>
              <a:rPr lang="en-US" sz="2400" dirty="0">
                <a:solidFill>
                  <a:srgbClr val="002060"/>
                </a:solidFill>
                <a:latin typeface="Comic Sans MS"/>
              </a:rPr>
              <a:t> 1 </a:t>
            </a:r>
            <a:r>
              <a:rPr lang="en-US" sz="2400" dirty="0" err="1">
                <a:solidFill>
                  <a:srgbClr val="002060"/>
                </a:solidFill>
                <a:latin typeface="Comic Sans MS"/>
              </a:rPr>
              <a:t>onza</a:t>
            </a:r>
            <a:r>
              <a:rPr lang="en-US" sz="2400" dirty="0">
                <a:solidFill>
                  <a:srgbClr val="002060"/>
                </a:solidFill>
                <a:latin typeface="Comic Sans MS"/>
              </a:rPr>
              <a:t> = 28.35 g </a:t>
            </a:r>
            <a:endParaRPr lang="en-US" dirty="0">
              <a:solidFill>
                <a:srgbClr val="002060"/>
              </a:solidFill>
              <a:latin typeface="Calibri"/>
              <a:cs typeface="Calibri"/>
            </a:endParaRPr>
          </a:p>
          <a:p>
            <a:r>
              <a:rPr lang="en-US" sz="2400" dirty="0">
                <a:solidFill>
                  <a:srgbClr val="002060"/>
                </a:solidFill>
                <a:latin typeface="Comic Sans MS"/>
              </a:rPr>
              <a:t> 1 slug = 14.59 kg </a:t>
            </a:r>
            <a:endParaRPr lang="en-US" dirty="0">
              <a:solidFill>
                <a:srgbClr val="002060"/>
              </a:solidFill>
              <a:latin typeface="Calibri"/>
              <a:cs typeface="Calibri"/>
            </a:endParaRPr>
          </a:p>
          <a:p>
            <a:r>
              <a:rPr lang="en-US" sz="2400" dirty="0">
                <a:solidFill>
                  <a:srgbClr val="002060"/>
                </a:solidFill>
                <a:latin typeface="Comic Sans MS"/>
              </a:rPr>
              <a:t> 1 </a:t>
            </a:r>
            <a:r>
              <a:rPr lang="en-US" sz="2400" dirty="0" err="1">
                <a:solidFill>
                  <a:srgbClr val="002060"/>
                </a:solidFill>
                <a:latin typeface="Comic Sans MS"/>
              </a:rPr>
              <a:t>tonelada</a:t>
            </a:r>
            <a:r>
              <a:rPr lang="en-US" sz="2400" dirty="0">
                <a:solidFill>
                  <a:srgbClr val="002060"/>
                </a:solidFill>
                <a:latin typeface="Comic Sans MS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omic Sans MS"/>
              </a:rPr>
              <a:t>métrica</a:t>
            </a:r>
            <a:r>
              <a:rPr lang="en-US" sz="2400" dirty="0">
                <a:solidFill>
                  <a:srgbClr val="002060"/>
                </a:solidFill>
                <a:latin typeface="Comic Sans MS"/>
              </a:rPr>
              <a:t> = 1000 kg </a:t>
            </a:r>
            <a:endParaRPr lang="en-US" dirty="0">
              <a:solidFill>
                <a:srgbClr val="002060"/>
              </a:solidFill>
              <a:latin typeface="Calibri"/>
              <a:cs typeface="Calibri"/>
            </a:endParaRPr>
          </a:p>
          <a:p>
            <a:r>
              <a:rPr lang="en-US" sz="2400" dirty="0">
                <a:solidFill>
                  <a:srgbClr val="002060"/>
                </a:solidFill>
                <a:latin typeface="Comic Sans MS"/>
              </a:rPr>
              <a:t> 1 u = 1.66 x 10-27 kg (1/12 masa 12C6) </a:t>
            </a:r>
            <a:endParaRPr lang="en-US" dirty="0">
              <a:solidFill>
                <a:srgbClr val="002060"/>
              </a:solidFill>
              <a:latin typeface="Calibri"/>
              <a:cs typeface="Calibri"/>
            </a:endParaRPr>
          </a:p>
          <a:p>
            <a:r>
              <a:rPr lang="en-US" sz="2400" dirty="0">
                <a:solidFill>
                  <a:srgbClr val="002060"/>
                </a:solidFill>
                <a:latin typeface="Comic Sans MS"/>
              </a:rPr>
              <a:t> 1 UTM = 9.80665 kg </a:t>
            </a:r>
            <a:endParaRPr lang="en-US" dirty="0">
              <a:solidFill>
                <a:srgbClr val="002060"/>
              </a:solidFill>
              <a:latin typeface="Calibri"/>
              <a:cs typeface="Calibri"/>
            </a:endParaRPr>
          </a:p>
          <a:p>
            <a:r>
              <a:rPr lang="en-US" sz="2400" dirty="0">
                <a:solidFill>
                  <a:srgbClr val="002060"/>
                </a:solidFill>
                <a:latin typeface="Comic Sans MS"/>
              </a:rPr>
              <a:t> 1 </a:t>
            </a:r>
            <a:r>
              <a:rPr lang="en-US" sz="2400" dirty="0" err="1">
                <a:solidFill>
                  <a:srgbClr val="002060"/>
                </a:solidFill>
                <a:latin typeface="Comic Sans MS"/>
              </a:rPr>
              <a:t>quilate</a:t>
            </a:r>
            <a:r>
              <a:rPr lang="en-US" sz="2400" dirty="0">
                <a:solidFill>
                  <a:srgbClr val="002060"/>
                </a:solidFill>
                <a:latin typeface="Comic Sans MS"/>
              </a:rPr>
              <a:t> =200 mg (</a:t>
            </a:r>
            <a:r>
              <a:rPr lang="en-US" sz="2400" dirty="0" err="1">
                <a:solidFill>
                  <a:srgbClr val="002060"/>
                </a:solidFill>
                <a:latin typeface="Comic Sans MS"/>
              </a:rPr>
              <a:t>joyas</a:t>
            </a:r>
            <a:r>
              <a:rPr lang="en-US" sz="2400" dirty="0">
                <a:solidFill>
                  <a:srgbClr val="002060"/>
                </a:solidFill>
                <a:latin typeface="Comic Sans MS"/>
              </a:rPr>
              <a:t>) (1 </a:t>
            </a:r>
            <a:r>
              <a:rPr lang="en-US" sz="2400" dirty="0" err="1">
                <a:solidFill>
                  <a:srgbClr val="002060"/>
                </a:solidFill>
                <a:latin typeface="Comic Sans MS"/>
              </a:rPr>
              <a:t>quilate</a:t>
            </a:r>
            <a:r>
              <a:rPr lang="en-US" sz="2400" dirty="0">
                <a:solidFill>
                  <a:srgbClr val="002060"/>
                </a:solidFill>
                <a:latin typeface="Comic Sans MS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omic Sans MS"/>
              </a:rPr>
              <a:t>aleación</a:t>
            </a:r>
            <a:r>
              <a:rPr lang="en-US" sz="2400" dirty="0">
                <a:solidFill>
                  <a:srgbClr val="002060"/>
                </a:solidFill>
                <a:latin typeface="Comic Sans MS"/>
              </a:rPr>
              <a:t> = 1/24)</a:t>
            </a:r>
            <a:endParaRPr lang="en-US" dirty="0">
              <a:solidFill>
                <a:srgbClr val="00206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2746591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6D95006D-CBCF-4A18-A9E8-7F854A515CF3}"/>
              </a:ext>
            </a:extLst>
          </p:cNvPr>
          <p:cNvSpPr txBox="1"/>
          <p:nvPr/>
        </p:nvSpPr>
        <p:spPr>
          <a:xfrm>
            <a:off x="1388853" y="583721"/>
            <a:ext cx="5316748" cy="34163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Algunas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sz="2400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unidades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de </a:t>
            </a:r>
            <a:r>
              <a:rPr lang="en-US" sz="2400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tiempo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 </a:t>
            </a:r>
          </a:p>
          <a:p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 1 min = 60 s </a:t>
            </a:r>
          </a:p>
          <a:p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 1 </a:t>
            </a:r>
            <a:r>
              <a:rPr lang="en-US" sz="240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hr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= 60 min </a:t>
            </a:r>
          </a:p>
          <a:p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 1 </a:t>
            </a:r>
            <a:r>
              <a:rPr lang="en-US" sz="240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día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= 24 </a:t>
            </a:r>
            <a:r>
              <a:rPr lang="en-US" sz="240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hr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 </a:t>
            </a:r>
          </a:p>
          <a:p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 1 </a:t>
            </a:r>
            <a:r>
              <a:rPr lang="en-US" sz="240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año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= 365 </a:t>
            </a:r>
            <a:r>
              <a:rPr lang="en-US" sz="240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días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 </a:t>
            </a:r>
          </a:p>
          <a:p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 1 </a:t>
            </a:r>
            <a:r>
              <a:rPr lang="en-US" sz="240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lustro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= 5 </a:t>
            </a:r>
            <a:r>
              <a:rPr lang="en-US" sz="240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años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 </a:t>
            </a:r>
          </a:p>
          <a:p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 1 </a:t>
            </a:r>
            <a:r>
              <a:rPr lang="en-US" sz="240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década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= 10 </a:t>
            </a:r>
            <a:r>
              <a:rPr lang="en-US" sz="240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años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 </a:t>
            </a:r>
          </a:p>
          <a:p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 1 </a:t>
            </a:r>
            <a:r>
              <a:rPr lang="en-US" sz="240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siglo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= 100 </a:t>
            </a:r>
            <a:r>
              <a:rPr lang="en-US" sz="240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años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 </a:t>
            </a:r>
          </a:p>
          <a:p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 1milenio = 1000 </a:t>
            </a:r>
            <a:r>
              <a:rPr lang="en-US" sz="240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años</a:t>
            </a:r>
            <a:endParaRPr lang="en-US" sz="2400">
              <a:solidFill>
                <a:schemeClr val="accent6">
                  <a:lumMod val="50000"/>
                </a:schemeClr>
              </a:solidFill>
              <a:latin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51413519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780A7317-0236-0841-8528-A48968A32E35}"/>
              </a:ext>
            </a:extLst>
          </p:cNvPr>
          <p:cNvSpPr/>
          <p:nvPr/>
        </p:nvSpPr>
        <p:spPr>
          <a:xfrm>
            <a:off x="308758" y="418145"/>
            <a:ext cx="1047403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4000" b="1" dirty="0">
                <a:solidFill>
                  <a:srgbClr val="002060"/>
                </a:solidFill>
                <a:latin typeface="Comic Sans MS" panose="030F0902030302020204" pitchFamily="66" charset="0"/>
              </a:rPr>
              <a:t>Transformacion de unidades 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8D806CD8-CD20-7446-ADFA-16A6B66F30F1}"/>
              </a:ext>
            </a:extLst>
          </p:cNvPr>
          <p:cNvSpPr/>
          <p:nvPr/>
        </p:nvSpPr>
        <p:spPr>
          <a:xfrm>
            <a:off x="308757" y="1304881"/>
            <a:ext cx="1130135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dirty="0">
                <a:solidFill>
                  <a:schemeClr val="accent6">
                    <a:lumMod val="50000"/>
                  </a:schemeClr>
                </a:solidFill>
                <a:latin typeface="Comic Sans MS" panose="030F0902030302020204" pitchFamily="66" charset="0"/>
              </a:rPr>
              <a:t>Es la transformación de una cantidad, expresada en un cierta unidad de medida, en otra equivalente, que puede ser del mismo sistema de unidades o no.</a:t>
            </a:r>
          </a:p>
          <a:p>
            <a:pPr algn="just"/>
            <a:r>
              <a:rPr lang="es-CL" dirty="0">
                <a:solidFill>
                  <a:schemeClr val="accent6">
                    <a:lumMod val="50000"/>
                  </a:schemeClr>
                </a:solidFill>
                <a:latin typeface="Comic Sans MS" panose="030F0902030302020204" pitchFamily="66" charset="0"/>
              </a:rPr>
              <a:t>Este proceso suele realizarse con el uso de los </a:t>
            </a:r>
            <a:r>
              <a:rPr lang="es-CL" b="1" dirty="0">
                <a:solidFill>
                  <a:schemeClr val="accent6">
                    <a:lumMod val="50000"/>
                  </a:schemeClr>
                </a:solidFill>
                <a:latin typeface="Comic Sans MS" panose="030F0902030302020204" pitchFamily="66" charset="0"/>
              </a:rPr>
              <a:t>factores de conversión </a:t>
            </a:r>
            <a:r>
              <a:rPr lang="es-CL" dirty="0">
                <a:solidFill>
                  <a:schemeClr val="accent6">
                    <a:lumMod val="50000"/>
                  </a:schemeClr>
                </a:solidFill>
                <a:latin typeface="Comic Sans MS" panose="030F0902030302020204" pitchFamily="66" charset="0"/>
              </a:rPr>
              <a:t>y las tablas de conversión.</a:t>
            </a:r>
            <a:endParaRPr lang="es-CL" b="0" i="0" dirty="0">
              <a:solidFill>
                <a:schemeClr val="accent6">
                  <a:lumMod val="50000"/>
                </a:schemeClr>
              </a:solidFill>
              <a:effectLst/>
              <a:latin typeface="Comic Sans MS" panose="030F0902030302020204" pitchFamily="66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225DF7A1-2FBC-6F4E-B342-13F723C0D435}"/>
              </a:ext>
            </a:extLst>
          </p:cNvPr>
          <p:cNvSpPr/>
          <p:nvPr/>
        </p:nvSpPr>
        <p:spPr>
          <a:xfrm>
            <a:off x="462395" y="2346646"/>
            <a:ext cx="58080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solidFill>
                  <a:srgbClr val="FF0000"/>
                </a:solidFill>
                <a:latin typeface="Comic Sans MS" panose="030F0902030302020204" pitchFamily="66" charset="0"/>
              </a:rPr>
              <a:t>E</a:t>
            </a:r>
            <a:r>
              <a:rPr lang="es-CL" b="1" dirty="0">
                <a:solidFill>
                  <a:srgbClr val="FF0000"/>
                </a:solidFill>
                <a:latin typeface="Comic Sans MS" panose="030F0902030302020204" pitchFamily="66" charset="0"/>
              </a:rPr>
              <a:t>jemplo: </a:t>
            </a:r>
            <a:r>
              <a:rPr lang="es-CL" b="1" dirty="0">
                <a:solidFill>
                  <a:srgbClr val="002060"/>
                </a:solidFill>
                <a:latin typeface="Comic Sans MS" panose="030F0902030302020204" pitchFamily="66" charset="0"/>
              </a:rPr>
              <a:t>Queremos expresar 100 [km/h] en [m/s]</a:t>
            </a:r>
            <a:endParaRPr lang="es-CL" dirty="0">
              <a:solidFill>
                <a:srgbClr val="002060"/>
              </a:solidFill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7552E44A-46A3-8246-92BE-8C69324505C8}"/>
              </a:ext>
            </a:extLst>
          </p:cNvPr>
          <p:cNvSpPr/>
          <p:nvPr/>
        </p:nvSpPr>
        <p:spPr>
          <a:xfrm>
            <a:off x="432258" y="3225399"/>
            <a:ext cx="28568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solidFill>
                  <a:srgbClr val="FF0000"/>
                </a:solidFill>
                <a:latin typeface="Comic Sans MS" panose="030F0902030302020204" pitchFamily="66" charset="0"/>
              </a:rPr>
              <a:t>Factores de conversión </a:t>
            </a:r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E1F6EB2B-E815-204C-86AA-95319EC86275}"/>
                  </a:ext>
                </a:extLst>
              </p:cNvPr>
              <p:cNvSpPr/>
              <p:nvPr/>
            </p:nvSpPr>
            <p:spPr>
              <a:xfrm>
                <a:off x="6270395" y="3225399"/>
                <a:ext cx="1952779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s-ES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1[h] </a:t>
                </a:r>
                <a14:m>
                  <m:oMath xmlns:m="http://schemas.openxmlformats.org/officeDocument/2006/math">
                    <m:r>
                      <a:rPr lang="es-ES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≡</m:t>
                    </m:r>
                  </m:oMath>
                </a14:m>
                <a:r>
                  <a:rPr lang="es-ES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 3600[s] </a:t>
                </a:r>
                <a:endParaRPr lang="es-CL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xmlns="" id="{E1F6EB2B-E815-204C-86AA-95319EC8627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70395" y="3225399"/>
                <a:ext cx="1952779" cy="369332"/>
              </a:xfrm>
              <a:prstGeom prst="rect">
                <a:avLst/>
              </a:prstGeom>
              <a:blipFill>
                <a:blip r:embed="rId2"/>
                <a:stretch>
                  <a:fillRect l="-2597" t="-3333" r="-1299" b="-2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ángulo 9">
                <a:extLst>
                  <a:ext uri="{FF2B5EF4-FFF2-40B4-BE49-F238E27FC236}">
                    <a16:creationId xmlns:a16="http://schemas.microsoft.com/office/drawing/2014/main" id="{DB0BBB4D-9715-D74F-92E1-29DC2BB8BB9D}"/>
                  </a:ext>
                </a:extLst>
              </p:cNvPr>
              <p:cNvSpPr/>
              <p:nvPr/>
            </p:nvSpPr>
            <p:spPr>
              <a:xfrm>
                <a:off x="3718213" y="3225399"/>
                <a:ext cx="214353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s-ES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1[km] </a:t>
                </a:r>
                <a14:m>
                  <m:oMath xmlns:m="http://schemas.openxmlformats.org/officeDocument/2006/math">
                    <m:r>
                      <a:rPr lang="es-ES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≡ </m:t>
                    </m:r>
                  </m:oMath>
                </a14:m>
                <a:r>
                  <a:rPr lang="es-ES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1000[m] </a:t>
                </a:r>
                <a:endParaRPr lang="es-CL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10" name="Rectángulo 9">
                <a:extLst>
                  <a:ext uri="{FF2B5EF4-FFF2-40B4-BE49-F238E27FC236}">
                    <a16:creationId xmlns:a16="http://schemas.microsoft.com/office/drawing/2014/main" xmlns="" id="{DB0BBB4D-9715-D74F-92E1-29DC2BB8BB9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8213" y="3225399"/>
                <a:ext cx="2143536" cy="369332"/>
              </a:xfrm>
              <a:prstGeom prst="rect">
                <a:avLst/>
              </a:prstGeom>
              <a:blipFill>
                <a:blip r:embed="rId3"/>
                <a:stretch>
                  <a:fillRect l="-2353" t="-3333" r="-1176" b="-2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ángulo 10">
            <a:extLst>
              <a:ext uri="{FF2B5EF4-FFF2-40B4-BE49-F238E27FC236}">
                <a16:creationId xmlns:a16="http://schemas.microsoft.com/office/drawing/2014/main" id="{3BDD7B55-D1FC-9E48-9179-FA66185AD87B}"/>
              </a:ext>
            </a:extLst>
          </p:cNvPr>
          <p:cNvSpPr/>
          <p:nvPr/>
        </p:nvSpPr>
        <p:spPr>
          <a:xfrm>
            <a:off x="432258" y="4017644"/>
            <a:ext cx="20714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solidFill>
                  <a:srgbClr val="FF0000"/>
                </a:solidFill>
                <a:latin typeface="Comic Sans MS" panose="030F0902030302020204" pitchFamily="66" charset="0"/>
              </a:rPr>
              <a:t>Uno conveniente </a:t>
            </a:r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ángulo 11">
                <a:extLst>
                  <a:ext uri="{FF2B5EF4-FFF2-40B4-BE49-F238E27FC236}">
                    <a16:creationId xmlns:a16="http://schemas.microsoft.com/office/drawing/2014/main" id="{92EEBD15-4BBB-A542-898A-35FCFE50084F}"/>
                  </a:ext>
                </a:extLst>
              </p:cNvPr>
              <p:cNvSpPr/>
              <p:nvPr/>
            </p:nvSpPr>
            <p:spPr>
              <a:xfrm>
                <a:off x="3718213" y="4025334"/>
                <a:ext cx="1645001" cy="6779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0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𝟏</m:t>
                      </m:r>
                      <m:r>
                        <a:rPr lang="es-ES" b="1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f>
                        <m:fPr>
                          <m:ctrlP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1000[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m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]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1[</m:t>
                          </m:r>
                          <m:r>
                            <m:rPr>
                              <m:nor/>
                            </m:rPr>
                            <a:rPr lang="es-ES" b="1" i="0" dirty="0" smtClean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k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m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]</m:t>
                          </m:r>
                        </m:den>
                      </m:f>
                    </m:oMath>
                  </m:oMathPara>
                </a14:m>
                <a:endParaRPr lang="es-CL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12" name="Rectángulo 11">
                <a:extLst>
                  <a:ext uri="{FF2B5EF4-FFF2-40B4-BE49-F238E27FC236}">
                    <a16:creationId xmlns:a16="http://schemas.microsoft.com/office/drawing/2014/main" xmlns="" id="{92EEBD15-4BBB-A542-898A-35FCFE50084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8213" y="4025334"/>
                <a:ext cx="1645001" cy="677943"/>
              </a:xfrm>
              <a:prstGeom prst="rect">
                <a:avLst/>
              </a:prstGeom>
              <a:blipFill>
                <a:blip r:embed="rId4"/>
                <a:stretch>
                  <a:fillRect b="-925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ángulo 12">
                <a:extLst>
                  <a:ext uri="{FF2B5EF4-FFF2-40B4-BE49-F238E27FC236}">
                    <a16:creationId xmlns:a16="http://schemas.microsoft.com/office/drawing/2014/main" id="{74A69C65-ABB3-334A-A430-4F15256E0669}"/>
                  </a:ext>
                </a:extLst>
              </p:cNvPr>
              <p:cNvSpPr/>
              <p:nvPr/>
            </p:nvSpPr>
            <p:spPr>
              <a:xfrm>
                <a:off x="6270395" y="4025334"/>
                <a:ext cx="1526380" cy="68281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𝟏</m:t>
                      </m:r>
                      <m:r>
                        <a:rPr lang="es-ES" b="1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s-ES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1[</m:t>
                          </m:r>
                          <m:r>
                            <m:rPr>
                              <m:nor/>
                            </m:rPr>
                            <a:rPr lang="es-ES" b="1" i="0" dirty="0" smtClean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h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]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s-ES" b="1" i="0" dirty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3600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[</m:t>
                          </m:r>
                          <m:r>
                            <m:rPr>
                              <m:nor/>
                            </m:rPr>
                            <a:rPr lang="es-ES" b="1" i="0" dirty="0" smtClean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s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]</m:t>
                          </m:r>
                        </m:den>
                      </m:f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3" name="Rectángulo 12">
                <a:extLst>
                  <a:ext uri="{FF2B5EF4-FFF2-40B4-BE49-F238E27FC236}">
                    <a16:creationId xmlns:a16="http://schemas.microsoft.com/office/drawing/2014/main" xmlns="" id="{74A69C65-ABB3-334A-A430-4F15256E066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70395" y="4025334"/>
                <a:ext cx="1526380" cy="682816"/>
              </a:xfrm>
              <a:prstGeom prst="rect">
                <a:avLst/>
              </a:prstGeom>
              <a:blipFill>
                <a:blip r:embed="rId5"/>
                <a:stretch>
                  <a:fillRect b="-727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ángulo 13">
                <a:extLst>
                  <a:ext uri="{FF2B5EF4-FFF2-40B4-BE49-F238E27FC236}">
                    <a16:creationId xmlns:a16="http://schemas.microsoft.com/office/drawing/2014/main" id="{B923E0A1-1D76-A440-A854-696C5BFD9D86}"/>
                  </a:ext>
                </a:extLst>
              </p:cNvPr>
              <p:cNvSpPr/>
              <p:nvPr/>
            </p:nvSpPr>
            <p:spPr>
              <a:xfrm>
                <a:off x="2003018" y="4877254"/>
                <a:ext cx="7717461" cy="98571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s-ES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100[</m:t>
                      </m:r>
                      <m:r>
                        <m:rPr>
                          <m:nor/>
                        </m:rPr>
                        <a:rPr lang="es-ES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km</m:t>
                      </m:r>
                      <m:r>
                        <m:rPr>
                          <m:nor/>
                        </m:rPr>
                        <a:rPr lang="es-ES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/</m:t>
                      </m:r>
                      <m:r>
                        <m:rPr>
                          <m:nor/>
                        </m:rPr>
                        <a:rPr lang="es-ES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h</m:t>
                      </m:r>
                      <m:r>
                        <m:rPr>
                          <m:nor/>
                        </m:rPr>
                        <a:rPr lang="es-ES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]</m:t>
                      </m:r>
                      <m:r>
                        <a:rPr lang="es-CL" b="1" i="1" dirty="0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≡</m:t>
                      </m:r>
                      <m:r>
                        <m:rPr>
                          <m:nor/>
                        </m:rPr>
                        <a:rPr lang="es-CL" b="1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100 </m:t>
                      </m:r>
                      <m:d>
                        <m:dPr>
                          <m:begChr m:val="["/>
                          <m:endChr m:val="]"/>
                          <m:ctrlPr>
                            <a:rPr lang="es-CL" b="1" i="1" dirty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s-CL" b="1" i="1" dirty="0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s-CL" b="1" dirty="0">
                                  <a:solidFill>
                                    <a:srgbClr val="002060"/>
                                  </a:solidFill>
                                  <a:latin typeface="Comic Sans MS" panose="030F0902030302020204" pitchFamily="66" charset="0"/>
                                </a:rPr>
                                <m:t>km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s-CL" b="1" dirty="0">
                                  <a:solidFill>
                                    <a:srgbClr val="002060"/>
                                  </a:solidFill>
                                  <a:latin typeface="Comic Sans MS" panose="030F0902030302020204" pitchFamily="66" charset="0"/>
                                </a:rPr>
                                <m:t>h</m:t>
                              </m:r>
                            </m:den>
                          </m:f>
                        </m:e>
                      </m:d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s-ES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FF0000"/>
                              </a:solidFill>
                              <a:latin typeface="Comic Sans MS" panose="030F0902030302020204" pitchFamily="66" charset="0"/>
                            </a:rPr>
                            <m:t>1000[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FF0000"/>
                              </a:solidFill>
                              <a:latin typeface="Comic Sans MS" panose="030F0902030302020204" pitchFamily="66" charset="0"/>
                            </a:rPr>
                            <m:t>m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FF0000"/>
                              </a:solidFill>
                              <a:latin typeface="Comic Sans MS" panose="030F0902030302020204" pitchFamily="66" charset="0"/>
                            </a:rPr>
                            <m:t>]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FF0000"/>
                              </a:solidFill>
                              <a:latin typeface="Comic Sans MS" panose="030F0902030302020204" pitchFamily="66" charset="0"/>
                            </a:rPr>
                            <m:t>1[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FF0000"/>
                              </a:solidFill>
                              <a:latin typeface="Comic Sans MS" panose="030F0902030302020204" pitchFamily="66" charset="0"/>
                            </a:rPr>
                            <m:t>km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FF0000"/>
                              </a:solidFill>
                              <a:latin typeface="Comic Sans MS" panose="030F0902030302020204" pitchFamily="66" charset="0"/>
                            </a:rPr>
                            <m:t>]</m:t>
                          </m:r>
                        </m:den>
                      </m:f>
                      <m:r>
                        <a:rPr lang="es-ES" b="1" i="1" dirty="0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s-ES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1[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h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]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3600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[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s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]</m:t>
                          </m:r>
                        </m:den>
                      </m:f>
                    </m:oMath>
                  </m:oMathPara>
                </a14:m>
                <a:endParaRPr lang="es-CL" dirty="0"/>
              </a:p>
              <a:p>
                <a:endParaRPr lang="es-CL" dirty="0"/>
              </a:p>
            </p:txBody>
          </p:sp>
        </mc:Choice>
        <mc:Fallback xmlns="">
          <p:sp>
            <p:nvSpPr>
              <p:cNvPr id="14" name="Rectángulo 13">
                <a:extLst>
                  <a:ext uri="{FF2B5EF4-FFF2-40B4-BE49-F238E27FC236}">
                    <a16:creationId xmlns:a16="http://schemas.microsoft.com/office/drawing/2014/main" xmlns="" id="{B923E0A1-1D76-A440-A854-696C5BFD9D8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3018" y="4877254"/>
                <a:ext cx="7717461" cy="98571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ángulo 14">
                <a:extLst>
                  <a:ext uri="{FF2B5EF4-FFF2-40B4-BE49-F238E27FC236}">
                    <a16:creationId xmlns:a16="http://schemas.microsoft.com/office/drawing/2014/main" id="{C9A3D47C-D746-F34E-8CF9-435327649C53}"/>
                  </a:ext>
                </a:extLst>
              </p:cNvPr>
              <p:cNvSpPr/>
              <p:nvPr/>
            </p:nvSpPr>
            <p:spPr>
              <a:xfrm>
                <a:off x="4120608" y="6184147"/>
                <a:ext cx="385656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s-ES" sz="2400" b="1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100[</m:t>
                      </m:r>
                      <m:r>
                        <m:rPr>
                          <m:nor/>
                        </m:rPr>
                        <a:rPr lang="es-ES" sz="2400" b="1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km</m:t>
                      </m:r>
                      <m:r>
                        <m:rPr>
                          <m:nor/>
                        </m:rPr>
                        <a:rPr lang="es-ES" sz="2400" b="1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/</m:t>
                      </m:r>
                      <m:r>
                        <m:rPr>
                          <m:nor/>
                        </m:rPr>
                        <a:rPr lang="es-ES" sz="2400" b="1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h</m:t>
                      </m:r>
                      <m:r>
                        <m:rPr>
                          <m:nor/>
                        </m:rPr>
                        <a:rPr lang="es-ES" sz="2400" b="1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]</m:t>
                      </m:r>
                      <m:r>
                        <a:rPr lang="es-CL" sz="2400" b="1" i="1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≡</m:t>
                      </m:r>
                      <m:r>
                        <m:rPr>
                          <m:nor/>
                        </m:rPr>
                        <a:rPr lang="es-ES" sz="2400" b="1" i="0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  <a:ea typeface="Cambria Math" panose="02040503050406030204" pitchFamily="18" charset="0"/>
                        </a:rPr>
                        <m:t>27,8 [</m:t>
                      </m:r>
                      <m:r>
                        <m:rPr>
                          <m:nor/>
                        </m:rPr>
                        <a:rPr lang="es-ES" sz="2400" b="1" i="0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  <a:ea typeface="Cambria Math" panose="02040503050406030204" pitchFamily="18" charset="0"/>
                        </a:rPr>
                        <m:t>m</m:t>
                      </m:r>
                      <m:r>
                        <m:rPr>
                          <m:nor/>
                        </m:rPr>
                        <a:rPr lang="es-ES" sz="2400" b="1" i="0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  <a:ea typeface="Cambria Math" panose="02040503050406030204" pitchFamily="18" charset="0"/>
                        </a:rPr>
                        <m:t>/</m:t>
                      </m:r>
                      <m:r>
                        <m:rPr>
                          <m:nor/>
                        </m:rPr>
                        <a:rPr lang="es-ES" sz="2400" b="1" i="0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  <a:ea typeface="Cambria Math" panose="02040503050406030204" pitchFamily="18" charset="0"/>
                        </a:rPr>
                        <m:t>s</m:t>
                      </m:r>
                      <m:r>
                        <m:rPr>
                          <m:nor/>
                        </m:rPr>
                        <a:rPr lang="es-ES" sz="2400" b="1" i="0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  <a:ea typeface="Cambria Math" panose="02040503050406030204" pitchFamily="18" charset="0"/>
                        </a:rPr>
                        <m:t>]</m:t>
                      </m:r>
                    </m:oMath>
                  </m:oMathPara>
                </a14:m>
                <a:endParaRPr lang="es-CL" sz="2400" b="1" dirty="0"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15" name="Rectángulo 14">
                <a:extLst>
                  <a:ext uri="{FF2B5EF4-FFF2-40B4-BE49-F238E27FC236}">
                    <a16:creationId xmlns:a16="http://schemas.microsoft.com/office/drawing/2014/main" xmlns="" id="{C9A3D47C-D746-F34E-8CF9-435327649C5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0608" y="6184147"/>
                <a:ext cx="3856569" cy="461665"/>
              </a:xfrm>
              <a:prstGeom prst="rect">
                <a:avLst/>
              </a:prstGeom>
              <a:blipFill>
                <a:blip r:embed="rId7"/>
                <a:stretch>
                  <a:fillRect t="-16216" b="-2432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18810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  <p:bldP spid="10" grpId="0" animBg="1"/>
      <p:bldP spid="11" grpId="0"/>
      <p:bldP spid="1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5E0F8CF5-1411-A840-B5F3-191D051371FC}"/>
              </a:ext>
            </a:extLst>
          </p:cNvPr>
          <p:cNvSpPr/>
          <p:nvPr/>
        </p:nvSpPr>
        <p:spPr>
          <a:xfrm>
            <a:off x="365672" y="625825"/>
            <a:ext cx="42819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solidFill>
                  <a:srgbClr val="FF0000"/>
                </a:solidFill>
                <a:latin typeface="Comic Sans MS" panose="030F0902030302020204" pitchFamily="66" charset="0"/>
              </a:rPr>
              <a:t>E</a:t>
            </a:r>
            <a:r>
              <a:rPr lang="es-CL" b="1" dirty="0">
                <a:solidFill>
                  <a:srgbClr val="FF0000"/>
                </a:solidFill>
                <a:latin typeface="Comic Sans MS" panose="030F0902030302020204" pitchFamily="66" charset="0"/>
              </a:rPr>
              <a:t>jemplo: </a:t>
            </a:r>
            <a:r>
              <a:rPr lang="es-CL" b="1" dirty="0">
                <a:solidFill>
                  <a:srgbClr val="002060"/>
                </a:solidFill>
                <a:latin typeface="Comic Sans MS" panose="030F0902030302020204" pitchFamily="66" charset="0"/>
              </a:rPr>
              <a:t>Expresar 24 [km</a:t>
            </a:r>
            <a:r>
              <a:rPr lang="es-CL" b="1" baseline="30000" dirty="0">
                <a:solidFill>
                  <a:srgbClr val="002060"/>
                </a:solidFill>
                <a:latin typeface="Comic Sans MS" panose="030F0902030302020204" pitchFamily="66" charset="0"/>
              </a:rPr>
              <a:t>2</a:t>
            </a:r>
            <a:r>
              <a:rPr lang="es-CL" b="1" dirty="0">
                <a:solidFill>
                  <a:srgbClr val="002060"/>
                </a:solidFill>
                <a:latin typeface="Comic Sans MS" panose="030F0902030302020204" pitchFamily="66" charset="0"/>
              </a:rPr>
              <a:t>] en [m</a:t>
            </a:r>
            <a:r>
              <a:rPr lang="es-CL" b="1" baseline="30000" dirty="0">
                <a:solidFill>
                  <a:srgbClr val="002060"/>
                </a:solidFill>
                <a:latin typeface="Comic Sans MS" panose="030F0902030302020204" pitchFamily="66" charset="0"/>
              </a:rPr>
              <a:t>2</a:t>
            </a:r>
            <a:r>
              <a:rPr lang="es-CL" b="1" dirty="0">
                <a:solidFill>
                  <a:srgbClr val="002060"/>
                </a:solidFill>
                <a:latin typeface="Comic Sans MS" panose="030F0902030302020204" pitchFamily="66" charset="0"/>
              </a:rPr>
              <a:t>] </a:t>
            </a:r>
            <a:endParaRPr lang="es-CL" dirty="0">
              <a:solidFill>
                <a:srgbClr val="002060"/>
              </a:solidFill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301F8F32-C7F7-7541-8F06-3F7FF88374B9}"/>
              </a:ext>
            </a:extLst>
          </p:cNvPr>
          <p:cNvSpPr/>
          <p:nvPr/>
        </p:nvSpPr>
        <p:spPr>
          <a:xfrm>
            <a:off x="365672" y="1507435"/>
            <a:ext cx="28568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solidFill>
                  <a:srgbClr val="FF0000"/>
                </a:solidFill>
                <a:latin typeface="Comic Sans MS" panose="030F0902030302020204" pitchFamily="66" charset="0"/>
              </a:rPr>
              <a:t>Factores de conversión </a:t>
            </a:r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ángulo 5">
                <a:extLst>
                  <a:ext uri="{FF2B5EF4-FFF2-40B4-BE49-F238E27FC236}">
                    <a16:creationId xmlns:a16="http://schemas.microsoft.com/office/drawing/2014/main" id="{BB6FE6CA-8A70-4842-9B2E-DD569E64A8EC}"/>
                  </a:ext>
                </a:extLst>
              </p:cNvPr>
              <p:cNvSpPr/>
              <p:nvPr/>
            </p:nvSpPr>
            <p:spPr>
              <a:xfrm>
                <a:off x="3690504" y="1507435"/>
                <a:ext cx="214353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s-ES" b="1" dirty="0">
                    <a:solidFill>
                      <a:srgbClr val="00B050"/>
                    </a:solidFill>
                    <a:latin typeface="Comic Sans MS" panose="030F0902030302020204" pitchFamily="66" charset="0"/>
                  </a:rPr>
                  <a:t>1[km] </a:t>
                </a:r>
                <a14:m>
                  <m:oMath xmlns:m="http://schemas.openxmlformats.org/officeDocument/2006/math">
                    <m:r>
                      <a:rPr lang="es-ES" b="1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≡ </m:t>
                    </m:r>
                  </m:oMath>
                </a14:m>
                <a:r>
                  <a:rPr lang="es-ES" b="1" dirty="0">
                    <a:solidFill>
                      <a:srgbClr val="00B050"/>
                    </a:solidFill>
                    <a:latin typeface="Comic Sans MS" panose="030F0902030302020204" pitchFamily="66" charset="0"/>
                  </a:rPr>
                  <a:t>1000[m] </a:t>
                </a:r>
                <a:endParaRPr lang="es-CL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6" name="Rectángulo 5">
                <a:extLst>
                  <a:ext uri="{FF2B5EF4-FFF2-40B4-BE49-F238E27FC236}">
                    <a16:creationId xmlns:a16="http://schemas.microsoft.com/office/drawing/2014/main" xmlns="" id="{BB6FE6CA-8A70-4842-9B2E-DD569E64A8E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90504" y="1507435"/>
                <a:ext cx="2143536" cy="369332"/>
              </a:xfrm>
              <a:prstGeom prst="rect">
                <a:avLst/>
              </a:prstGeom>
              <a:blipFill>
                <a:blip r:embed="rId2"/>
                <a:stretch>
                  <a:fillRect l="-2367" t="-6667" r="-1183" b="-2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ángulo 7">
                <a:extLst>
                  <a:ext uri="{FF2B5EF4-FFF2-40B4-BE49-F238E27FC236}">
                    <a16:creationId xmlns:a16="http://schemas.microsoft.com/office/drawing/2014/main" id="{D276904D-3527-994D-A94B-07ED010E8428}"/>
                  </a:ext>
                </a:extLst>
              </p:cNvPr>
              <p:cNvSpPr/>
              <p:nvPr/>
            </p:nvSpPr>
            <p:spPr>
              <a:xfrm>
                <a:off x="6502976" y="1507435"/>
                <a:ext cx="267252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s-ES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(</a:t>
                </a:r>
                <a:r>
                  <a:rPr lang="es-ES" b="1" dirty="0">
                    <a:solidFill>
                      <a:srgbClr val="00B050"/>
                    </a:solidFill>
                    <a:latin typeface="Comic Sans MS" panose="030F0902030302020204" pitchFamily="66" charset="0"/>
                  </a:rPr>
                  <a:t>1[km]</a:t>
                </a:r>
                <a:r>
                  <a:rPr lang="es-ES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)</a:t>
                </a:r>
                <a:r>
                  <a:rPr lang="es-ES" b="1" baseline="30000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2</a:t>
                </a:r>
                <a14:m>
                  <m:oMath xmlns:m="http://schemas.openxmlformats.org/officeDocument/2006/math">
                    <m:r>
                      <a:rPr lang="es-ES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≡ </m:t>
                    </m:r>
                  </m:oMath>
                </a14:m>
                <a:r>
                  <a:rPr lang="es-ES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(</a:t>
                </a:r>
                <a:r>
                  <a:rPr lang="es-ES" b="1" dirty="0">
                    <a:solidFill>
                      <a:srgbClr val="00B050"/>
                    </a:solidFill>
                    <a:latin typeface="Comic Sans MS" panose="030F0902030302020204" pitchFamily="66" charset="0"/>
                  </a:rPr>
                  <a:t>1000[m]</a:t>
                </a:r>
                <a:r>
                  <a:rPr lang="es-ES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)</a:t>
                </a:r>
                <a:r>
                  <a:rPr lang="es-ES" b="1" baseline="30000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2</a:t>
                </a:r>
                <a:endParaRPr lang="es-CL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8" name="Rectángulo 7">
                <a:extLst>
                  <a:ext uri="{FF2B5EF4-FFF2-40B4-BE49-F238E27FC236}">
                    <a16:creationId xmlns:a16="http://schemas.microsoft.com/office/drawing/2014/main" xmlns="" id="{D276904D-3527-994D-A94B-07ED010E842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02976" y="1507435"/>
                <a:ext cx="2672526" cy="369332"/>
              </a:xfrm>
              <a:prstGeom prst="rect">
                <a:avLst/>
              </a:prstGeom>
              <a:blipFill>
                <a:blip r:embed="rId3"/>
                <a:stretch>
                  <a:fillRect l="-1896" t="-6667" b="-2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D5A1CBD7-B636-C84E-9D65-FFB346F33D81}"/>
                  </a:ext>
                </a:extLst>
              </p:cNvPr>
              <p:cNvSpPr/>
              <p:nvPr/>
            </p:nvSpPr>
            <p:spPr>
              <a:xfrm>
                <a:off x="5131377" y="2090832"/>
                <a:ext cx="279114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s-ES" sz="2400" b="1" dirty="0">
                    <a:solidFill>
                      <a:srgbClr val="00B050"/>
                    </a:solidFill>
                    <a:latin typeface="Comic Sans MS" panose="030F0902030302020204" pitchFamily="66" charset="0"/>
                  </a:rPr>
                  <a:t>1[km</a:t>
                </a:r>
                <a:r>
                  <a:rPr lang="es-ES" sz="2400" b="1" baseline="30000" dirty="0">
                    <a:solidFill>
                      <a:srgbClr val="00B050"/>
                    </a:solidFill>
                    <a:latin typeface="Comic Sans MS" panose="030F0902030302020204" pitchFamily="66" charset="0"/>
                  </a:rPr>
                  <a:t>2</a:t>
                </a:r>
                <a:r>
                  <a:rPr lang="es-ES" sz="2400" b="1" dirty="0">
                    <a:solidFill>
                      <a:srgbClr val="00B050"/>
                    </a:solidFill>
                    <a:latin typeface="Comic Sans MS" panose="030F0902030302020204" pitchFamily="66" charset="0"/>
                  </a:rPr>
                  <a:t>] </a:t>
                </a:r>
                <a14:m>
                  <m:oMath xmlns:m="http://schemas.openxmlformats.org/officeDocument/2006/math">
                    <m:r>
                      <a:rPr lang="es-ES" sz="2400" b="1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≡ </m:t>
                    </m:r>
                  </m:oMath>
                </a14:m>
                <a:r>
                  <a:rPr lang="es-ES" sz="2400" b="1" dirty="0">
                    <a:solidFill>
                      <a:srgbClr val="00B050"/>
                    </a:solidFill>
                    <a:latin typeface="Comic Sans MS" panose="030F0902030302020204" pitchFamily="66" charset="0"/>
                  </a:rPr>
                  <a:t>10</a:t>
                </a:r>
                <a:r>
                  <a:rPr lang="es-ES" sz="2400" b="1" baseline="30000" dirty="0">
                    <a:solidFill>
                      <a:srgbClr val="00B050"/>
                    </a:solidFill>
                    <a:latin typeface="Comic Sans MS" panose="030F0902030302020204" pitchFamily="66" charset="0"/>
                  </a:rPr>
                  <a:t>6</a:t>
                </a:r>
                <a:r>
                  <a:rPr lang="es-ES" sz="2400" b="1" dirty="0">
                    <a:solidFill>
                      <a:srgbClr val="00B050"/>
                    </a:solidFill>
                    <a:latin typeface="Comic Sans MS" panose="030F0902030302020204" pitchFamily="66" charset="0"/>
                  </a:rPr>
                  <a:t>[m</a:t>
                </a:r>
                <a:r>
                  <a:rPr lang="es-ES" sz="2400" b="1" baseline="30000" dirty="0">
                    <a:solidFill>
                      <a:srgbClr val="00B050"/>
                    </a:solidFill>
                    <a:latin typeface="Comic Sans MS" panose="030F0902030302020204" pitchFamily="66" charset="0"/>
                  </a:rPr>
                  <a:t>2</a:t>
                </a:r>
                <a:r>
                  <a:rPr lang="es-ES" sz="2400" b="1" dirty="0">
                    <a:solidFill>
                      <a:srgbClr val="00B050"/>
                    </a:solidFill>
                    <a:latin typeface="Comic Sans MS" panose="030F0902030302020204" pitchFamily="66" charset="0"/>
                  </a:rPr>
                  <a:t>] </a:t>
                </a:r>
                <a:endParaRPr lang="es-CL" sz="2400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xmlns="" id="{D5A1CBD7-B636-C84E-9D65-FFB346F33D8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1377" y="2090832"/>
                <a:ext cx="2791149" cy="461665"/>
              </a:xfrm>
              <a:prstGeom prst="rect">
                <a:avLst/>
              </a:prstGeom>
              <a:blipFill>
                <a:blip r:embed="rId4"/>
                <a:stretch>
                  <a:fillRect l="-3167" t="-10811" r="-2262" b="-2973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CuadroTexto 9">
                <a:extLst>
                  <a:ext uri="{FF2B5EF4-FFF2-40B4-BE49-F238E27FC236}">
                    <a16:creationId xmlns:a16="http://schemas.microsoft.com/office/drawing/2014/main" id="{E1647068-8090-7243-97E8-EA39E37BF915}"/>
                  </a:ext>
                </a:extLst>
              </p:cNvPr>
              <p:cNvSpPr txBox="1"/>
              <p:nvPr/>
            </p:nvSpPr>
            <p:spPr>
              <a:xfrm>
                <a:off x="5638800" y="2922772"/>
                <a:ext cx="1733873" cy="78085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1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𝟏</m:t>
                      </m:r>
                      <m:r>
                        <a:rPr lang="es-ES" sz="2400" b="1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sz="2400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s-ES" sz="2400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10</m:t>
                          </m:r>
                          <m:r>
                            <m:rPr>
                              <m:nor/>
                            </m:rPr>
                            <a:rPr lang="es-ES" sz="2400" b="1" baseline="30000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6</m:t>
                          </m:r>
                          <m:r>
                            <m:rPr>
                              <m:nor/>
                            </m:rPr>
                            <a:rPr lang="es-ES" sz="2400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[</m:t>
                          </m:r>
                          <m:r>
                            <m:rPr>
                              <m:nor/>
                            </m:rPr>
                            <a:rPr lang="es-ES" sz="2400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m</m:t>
                          </m:r>
                          <m:r>
                            <m:rPr>
                              <m:nor/>
                            </m:rPr>
                            <a:rPr lang="es-ES" sz="2400" b="1" baseline="30000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2</m:t>
                          </m:r>
                          <m:r>
                            <m:rPr>
                              <m:nor/>
                            </m:rPr>
                            <a:rPr lang="es-ES" sz="2400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]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s-ES" sz="2400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1[</m:t>
                          </m:r>
                          <m:r>
                            <m:rPr>
                              <m:nor/>
                            </m:rPr>
                            <a:rPr lang="es-ES" sz="2400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km</m:t>
                          </m:r>
                          <m:r>
                            <m:rPr>
                              <m:nor/>
                            </m:rPr>
                            <a:rPr lang="es-ES" sz="2400" b="1" baseline="30000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2</m:t>
                          </m:r>
                          <m:r>
                            <m:rPr>
                              <m:nor/>
                            </m:rPr>
                            <a:rPr lang="es-ES" sz="2400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]</m:t>
                          </m:r>
                        </m:den>
                      </m:f>
                    </m:oMath>
                  </m:oMathPara>
                </a14:m>
                <a:endParaRPr lang="es-CL" sz="2400" b="1" dirty="0"/>
              </a:p>
            </p:txBody>
          </p:sp>
        </mc:Choice>
        <mc:Fallback xmlns="">
          <p:sp>
            <p:nvSpPr>
              <p:cNvPr id="10" name="CuadroTexto 9">
                <a:extLst>
                  <a:ext uri="{FF2B5EF4-FFF2-40B4-BE49-F238E27FC236}">
                    <a16:creationId xmlns:a16="http://schemas.microsoft.com/office/drawing/2014/main" xmlns="" id="{E1647068-8090-7243-97E8-EA39E37BF91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38800" y="2922772"/>
                <a:ext cx="1733873" cy="780855"/>
              </a:xfrm>
              <a:prstGeom prst="rect">
                <a:avLst/>
              </a:prstGeom>
              <a:blipFill>
                <a:blip r:embed="rId5"/>
                <a:stretch>
                  <a:fillRect l="-4380" t="-1587" r="-5839" b="-1746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ectángulo 12">
            <a:extLst>
              <a:ext uri="{FF2B5EF4-FFF2-40B4-BE49-F238E27FC236}">
                <a16:creationId xmlns:a16="http://schemas.microsoft.com/office/drawing/2014/main" id="{D78246AF-0E5B-554C-9F4B-60E4F02066E6}"/>
              </a:ext>
            </a:extLst>
          </p:cNvPr>
          <p:cNvSpPr/>
          <p:nvPr/>
        </p:nvSpPr>
        <p:spPr>
          <a:xfrm>
            <a:off x="758407" y="3128533"/>
            <a:ext cx="20714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solidFill>
                  <a:srgbClr val="FF0000"/>
                </a:solidFill>
                <a:latin typeface="Comic Sans MS" panose="030F0902030302020204" pitchFamily="66" charset="0"/>
              </a:rPr>
              <a:t>Uno conveniente </a:t>
            </a:r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ángulo 13">
                <a:extLst>
                  <a:ext uri="{FF2B5EF4-FFF2-40B4-BE49-F238E27FC236}">
                    <a16:creationId xmlns:a16="http://schemas.microsoft.com/office/drawing/2014/main" id="{5B0B1814-1A2F-9645-8A2D-F597ADABB7CA}"/>
                  </a:ext>
                </a:extLst>
              </p:cNvPr>
              <p:cNvSpPr/>
              <p:nvPr/>
            </p:nvSpPr>
            <p:spPr>
              <a:xfrm>
                <a:off x="3426455" y="4311134"/>
                <a:ext cx="3409844" cy="6779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s-ES" b="1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2</m:t>
                      </m:r>
                      <m:r>
                        <m:rPr>
                          <m:nor/>
                        </m:rPr>
                        <a:rPr lang="es-ES" b="1" i="0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4</m:t>
                      </m:r>
                      <m:r>
                        <m:rPr>
                          <m:nor/>
                        </m:rPr>
                        <a:rPr lang="es-ES" b="1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[</m:t>
                      </m:r>
                      <m:sSup>
                        <m:sSupPr>
                          <m:ctrlPr>
                            <a:rPr lang="es-ES" b="1" i="1" dirty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1" i="1" dirty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𝒌𝒎</m:t>
                          </m:r>
                        </m:e>
                        <m:sup>
                          <m:r>
                            <a:rPr lang="es-ES" b="1" i="1" dirty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  <m:r>
                        <m:rPr>
                          <m:nor/>
                        </m:rPr>
                        <a:rPr lang="es-ES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]</m:t>
                      </m:r>
                      <m:r>
                        <a:rPr lang="es-CL" b="1" i="1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≡</m:t>
                      </m:r>
                      <m:r>
                        <m:rPr>
                          <m:nor/>
                        </m:rPr>
                        <a:rPr lang="es-ES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24[</m:t>
                      </m:r>
                      <m:r>
                        <m:rPr>
                          <m:nor/>
                        </m:rPr>
                        <a:rPr lang="es-ES" b="1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km</m:t>
                      </m:r>
                      <m:r>
                        <m:rPr>
                          <m:nor/>
                        </m:rPr>
                        <a:rPr lang="es-ES" b="1" baseline="30000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2</m:t>
                      </m:r>
                      <m:r>
                        <m:rPr>
                          <m:nor/>
                        </m:rPr>
                        <a:rPr lang="es-ES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]</m:t>
                      </m:r>
                      <m:r>
                        <a:rPr lang="es-ES" b="1" i="1" dirty="0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ES" b="1" i="1" dirty="0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s-CL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10</m:t>
                          </m:r>
                          <m:r>
                            <m:rPr>
                              <m:nor/>
                            </m:rPr>
                            <a:rPr lang="es-ES" b="1" baseline="30000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6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[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m</m:t>
                          </m:r>
                          <m:r>
                            <m:rPr>
                              <m:nor/>
                            </m:rPr>
                            <a:rPr lang="es-ES" b="1" baseline="30000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2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]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1[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km</m:t>
                          </m:r>
                          <m:r>
                            <m:rPr>
                              <m:nor/>
                            </m:rPr>
                            <a:rPr lang="es-ES" b="1" baseline="30000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2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]</m:t>
                          </m:r>
                        </m:den>
                      </m:f>
                    </m:oMath>
                  </m:oMathPara>
                </a14:m>
                <a:endParaRPr lang="es-CL" dirty="0"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14" name="Rectángulo 13">
                <a:extLst>
                  <a:ext uri="{FF2B5EF4-FFF2-40B4-BE49-F238E27FC236}">
                    <a16:creationId xmlns:a16="http://schemas.microsoft.com/office/drawing/2014/main" xmlns="" id="{5B0B1814-1A2F-9645-8A2D-F597ADABB7C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6455" y="4311134"/>
                <a:ext cx="3409844" cy="677943"/>
              </a:xfrm>
              <a:prstGeom prst="rect">
                <a:avLst/>
              </a:prstGeom>
              <a:blipFill>
                <a:blip r:embed="rId6"/>
                <a:stretch>
                  <a:fillRect b="-909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ángulo 14">
                <a:extLst>
                  <a:ext uri="{FF2B5EF4-FFF2-40B4-BE49-F238E27FC236}">
                    <a16:creationId xmlns:a16="http://schemas.microsoft.com/office/drawing/2014/main" id="{ED8E7BB1-5790-E541-8B8B-B56A002B5605}"/>
                  </a:ext>
                </a:extLst>
              </p:cNvPr>
              <p:cNvSpPr/>
              <p:nvPr/>
            </p:nvSpPr>
            <p:spPr>
              <a:xfrm>
                <a:off x="3604775" y="5274488"/>
                <a:ext cx="3702617" cy="47000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s-ES" sz="2400" b="1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24[</m:t>
                      </m:r>
                      <m:sSup>
                        <m:sSupPr>
                          <m:ctrlPr>
                            <a:rPr lang="es-ES" sz="2400" b="1" i="1" dirty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sz="2400" b="1" i="1" dirty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𝒌𝒎</m:t>
                          </m:r>
                        </m:e>
                        <m:sup>
                          <m:r>
                            <a:rPr lang="es-ES" sz="2400" b="1" i="1" dirty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  <m:r>
                        <m:rPr>
                          <m:nor/>
                        </m:rPr>
                        <a:rPr lang="es-ES" sz="2400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]</m:t>
                      </m:r>
                      <m:r>
                        <a:rPr lang="es-CL" sz="2400" b="1" i="1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≡</m:t>
                      </m:r>
                      <m:r>
                        <m:rPr>
                          <m:nor/>
                        </m:rPr>
                        <a:rPr lang="es-ES" sz="2400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24</m:t>
                      </m:r>
                      <m:r>
                        <m:rPr>
                          <m:nor/>
                        </m:rPr>
                        <a:rPr lang="es-ES" sz="2400" b="1" i="0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 </m:t>
                      </m:r>
                      <m:r>
                        <a:rPr lang="es-ES" sz="2400" b="1" i="1" dirty="0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m:rPr>
                          <m:nor/>
                        </m:rPr>
                        <a:rPr lang="es-ES" sz="2400" b="1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10</m:t>
                      </m:r>
                      <m:r>
                        <m:rPr>
                          <m:nor/>
                        </m:rPr>
                        <a:rPr lang="es-ES" sz="2400" b="1" baseline="30000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6</m:t>
                      </m:r>
                      <m:r>
                        <m:rPr>
                          <m:nor/>
                        </m:rPr>
                        <a:rPr lang="es-ES" sz="2400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[</m:t>
                      </m:r>
                      <m:r>
                        <m:rPr>
                          <m:nor/>
                        </m:rPr>
                        <a:rPr lang="es-ES" sz="2400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m</m:t>
                      </m:r>
                      <m:r>
                        <m:rPr>
                          <m:nor/>
                        </m:rPr>
                        <a:rPr lang="es-ES" sz="2400" b="1" baseline="30000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2</m:t>
                      </m:r>
                      <m:r>
                        <m:rPr>
                          <m:nor/>
                        </m:rPr>
                        <a:rPr lang="es-ES" sz="2400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]</m:t>
                      </m:r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15" name="Rectángulo 14">
                <a:extLst>
                  <a:ext uri="{FF2B5EF4-FFF2-40B4-BE49-F238E27FC236}">
                    <a16:creationId xmlns:a16="http://schemas.microsoft.com/office/drawing/2014/main" xmlns="" id="{ED8E7BB1-5790-E541-8B8B-B56A002B560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4775" y="5274488"/>
                <a:ext cx="3702617" cy="470000"/>
              </a:xfrm>
              <a:prstGeom prst="rect">
                <a:avLst/>
              </a:prstGeom>
              <a:blipFill>
                <a:blip r:embed="rId7"/>
                <a:stretch>
                  <a:fillRect t="-13158" r="-342" b="-2368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44673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8" grpId="0" animBg="1"/>
      <p:bldP spid="9" grpId="0" animBg="1"/>
      <p:bldP spid="1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08A666-67C6-44CC-A5D2-807C74858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2C537E3-B8E1-4302-B262-8FE64BE50F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1472989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4956</TotalTime>
  <Words>946</Words>
  <Application>Microsoft Macintosh PowerPoint</Application>
  <PresentationFormat>Panorámica</PresentationFormat>
  <Paragraphs>135</Paragraphs>
  <Slides>30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Cambria Math</vt:lpstr>
      <vt:lpstr>Comic Sans MS</vt:lpstr>
      <vt:lpstr>Tema de Office</vt:lpstr>
      <vt:lpstr>Física I Escuela Naval A. Prat 2S-2019 </vt:lpstr>
      <vt:lpstr>Presentación del curso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Física I Escuela Naval A. Prat 1S-2018</dc:title>
  <dc:creator>Cristian Romanque</dc:creator>
  <cp:lastModifiedBy>Hector Jaime</cp:lastModifiedBy>
  <cp:revision>221</cp:revision>
  <dcterms:created xsi:type="dcterms:W3CDTF">2018-02-08T23:20:55Z</dcterms:created>
  <dcterms:modified xsi:type="dcterms:W3CDTF">2019-07-23T16:03:20Z</dcterms:modified>
</cp:coreProperties>
</file>