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9" r:id="rId4"/>
    <p:sldId id="258" r:id="rId5"/>
    <p:sldId id="260" r:id="rId6"/>
    <p:sldId id="261" r:id="rId7"/>
    <p:sldId id="262" r:id="rId8"/>
    <p:sldId id="263" r:id="rId9"/>
    <p:sldId id="265" r:id="rId10"/>
    <p:sldId id="266" r:id="rId11"/>
    <p:sldId id="267" r:id="rId12"/>
    <p:sldId id="264" r:id="rId13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4" autoAdjust="0"/>
    <p:restoredTop sz="94630" autoAdjust="0"/>
  </p:normalViewPr>
  <p:slideViewPr>
    <p:cSldViewPr snapToGrid="0">
      <p:cViewPr varScale="1">
        <p:scale>
          <a:sx n="87" d="100"/>
          <a:sy n="87" d="100"/>
        </p:scale>
        <p:origin x="69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r la 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erdadero o fals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11/24/2020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Desarrollo de guía  ejercicios aplicado punto de equilibrio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563683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Desarrollo de ejercicio aplicado punto de equilibrio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14960385"/>
              </p:ext>
            </p:extLst>
          </p:nvPr>
        </p:nvGraphicFramePr>
        <p:xfrm>
          <a:off x="2032000" y="1"/>
          <a:ext cx="8128000" cy="62574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729457">
                <a:tc>
                  <a:txBody>
                    <a:bodyPr/>
                    <a:lstStyle/>
                    <a:p>
                      <a:r>
                        <a:rPr lang="es-CL" dirty="0" smtClean="0"/>
                        <a:t>Concepto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Materia prima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err="1" smtClean="0"/>
                        <a:t>Cif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COSTO FIJO</a:t>
                      </a:r>
                      <a:endParaRPr lang="es-CL" dirty="0"/>
                    </a:p>
                  </a:txBody>
                  <a:tcPr/>
                </a:tc>
              </a:tr>
              <a:tr h="729457">
                <a:tc>
                  <a:txBody>
                    <a:bodyPr/>
                    <a:lstStyle/>
                    <a:p>
                      <a:r>
                        <a:rPr lang="es-CL" dirty="0" smtClean="0"/>
                        <a:t>MP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$25.000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729457">
                <a:tc>
                  <a:txBody>
                    <a:bodyPr/>
                    <a:lstStyle/>
                    <a:p>
                      <a:r>
                        <a:rPr lang="es-CL" dirty="0" smtClean="0"/>
                        <a:t>SUELDOS SUPERVISIÓN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$10.000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</a:tr>
              <a:tr h="932010">
                <a:tc>
                  <a:txBody>
                    <a:bodyPr/>
                    <a:lstStyle/>
                    <a:p>
                      <a:r>
                        <a:rPr lang="es-CL" dirty="0" smtClean="0"/>
                        <a:t>MO PRODUCCIÓN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$20.000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729457">
                <a:tc>
                  <a:txBody>
                    <a:bodyPr/>
                    <a:lstStyle/>
                    <a:p>
                      <a:r>
                        <a:rPr lang="es-CL" dirty="0" smtClean="0"/>
                        <a:t>SEGUROS EMPRESA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$8.000</a:t>
                      </a:r>
                      <a:endParaRPr lang="es-CL" dirty="0"/>
                    </a:p>
                  </a:txBody>
                  <a:tcPr/>
                </a:tc>
              </a:tr>
              <a:tr h="932010">
                <a:tc>
                  <a:txBody>
                    <a:bodyPr/>
                    <a:lstStyle/>
                    <a:p>
                      <a:r>
                        <a:rPr lang="es-CL" dirty="0" smtClean="0"/>
                        <a:t>SUELDOS ADM. Y VENTAS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$3.000</a:t>
                      </a:r>
                      <a:endParaRPr lang="es-CL" dirty="0"/>
                    </a:p>
                  </a:txBody>
                  <a:tcPr/>
                </a:tc>
              </a:tr>
              <a:tr h="746115">
                <a:tc>
                  <a:txBody>
                    <a:bodyPr/>
                    <a:lstStyle/>
                    <a:p>
                      <a:r>
                        <a:rPr lang="es-CL" dirty="0" smtClean="0"/>
                        <a:t>COMBUSTIBLE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>
                          <a:solidFill>
                            <a:srgbClr val="FF0000"/>
                          </a:solidFill>
                        </a:rPr>
                        <a:t>$7000.</a:t>
                      </a:r>
                      <a:endParaRPr lang="es-CL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729457">
                <a:tc>
                  <a:txBody>
                    <a:bodyPr/>
                    <a:lstStyle/>
                    <a:p>
                      <a:r>
                        <a:rPr lang="es-CL" dirty="0" smtClean="0"/>
                        <a:t>DEPRECCIACION BIENES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$8.000</a:t>
                      </a:r>
                      <a:endParaRPr lang="es-CL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89454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s-CL" dirty="0" smtClean="0"/>
              <a:t>Desarrollo de ejercicio aplicado punto de equilibrio</a:t>
            </a:r>
            <a:endParaRPr lang="es-CL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s-CL"/>
          </a:p>
        </p:txBody>
      </p:sp>
      <p:graphicFrame>
        <p:nvGraphicFramePr>
          <p:cNvPr id="4" name="Tabl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1231466"/>
              </p:ext>
            </p:extLst>
          </p:nvPr>
        </p:nvGraphicFramePr>
        <p:xfrm>
          <a:off x="2032000" y="1"/>
          <a:ext cx="8128000" cy="68099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25600"/>
                <a:gridCol w="1625600"/>
                <a:gridCol w="1625600"/>
                <a:gridCol w="1625600"/>
                <a:gridCol w="1625600"/>
              </a:tblGrid>
              <a:tr h="714953">
                <a:tc>
                  <a:txBody>
                    <a:bodyPr/>
                    <a:lstStyle/>
                    <a:p>
                      <a:r>
                        <a:rPr lang="es-CL" dirty="0" smtClean="0"/>
                        <a:t>Concepto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Materia prima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Mano de obra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err="1" smtClean="0"/>
                        <a:t>Cif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COSTO FIJO</a:t>
                      </a:r>
                      <a:endParaRPr lang="es-CL" dirty="0"/>
                    </a:p>
                  </a:txBody>
                  <a:tcPr/>
                </a:tc>
              </a:tr>
              <a:tr h="714953">
                <a:tc>
                  <a:txBody>
                    <a:bodyPr/>
                    <a:lstStyle/>
                    <a:p>
                      <a:r>
                        <a:rPr lang="es-CL" dirty="0" smtClean="0"/>
                        <a:t>MP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$25.000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714953">
                <a:tc>
                  <a:txBody>
                    <a:bodyPr/>
                    <a:lstStyle/>
                    <a:p>
                      <a:r>
                        <a:rPr lang="es-CL" dirty="0" smtClean="0"/>
                        <a:t>SUELDOS SUPERVISIÓN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$10.000</a:t>
                      </a:r>
                    </a:p>
                    <a:p>
                      <a:endParaRPr lang="es-CL" dirty="0"/>
                    </a:p>
                  </a:txBody>
                  <a:tcPr/>
                </a:tc>
              </a:tr>
              <a:tr h="913479">
                <a:tc>
                  <a:txBody>
                    <a:bodyPr/>
                    <a:lstStyle/>
                    <a:p>
                      <a:r>
                        <a:rPr lang="es-CL" dirty="0" smtClean="0"/>
                        <a:t>MO PRODUCCIÓN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$20.000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</a:tr>
              <a:tr h="475614">
                <a:tc>
                  <a:txBody>
                    <a:bodyPr/>
                    <a:lstStyle/>
                    <a:p>
                      <a:r>
                        <a:rPr lang="es-CL" dirty="0" smtClean="0"/>
                        <a:t>SEGUROS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$8.000</a:t>
                      </a:r>
                      <a:endParaRPr lang="es-CL" dirty="0"/>
                    </a:p>
                  </a:txBody>
                  <a:tcPr/>
                </a:tc>
              </a:tr>
              <a:tr h="913479">
                <a:tc>
                  <a:txBody>
                    <a:bodyPr/>
                    <a:lstStyle/>
                    <a:p>
                      <a:r>
                        <a:rPr lang="es-CL" dirty="0" smtClean="0"/>
                        <a:t>SUELDOS ADM. Y VENTAS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$3.000</a:t>
                      </a:r>
                      <a:endParaRPr lang="es-CL" dirty="0"/>
                    </a:p>
                  </a:txBody>
                  <a:tcPr/>
                </a:tc>
              </a:tr>
              <a:tr h="731280">
                <a:tc>
                  <a:txBody>
                    <a:bodyPr/>
                    <a:lstStyle/>
                    <a:p>
                      <a:r>
                        <a:rPr lang="es-CL" dirty="0" smtClean="0"/>
                        <a:t>COMBUSTIBLE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CL" dirty="0" smtClean="0"/>
                        <a:t>$7000.</a:t>
                      </a:r>
                    </a:p>
                    <a:p>
                      <a:endParaRPr lang="es-CL" dirty="0"/>
                    </a:p>
                  </a:txBody>
                  <a:tcPr/>
                </a:tc>
              </a:tr>
              <a:tr h="714953">
                <a:tc>
                  <a:txBody>
                    <a:bodyPr/>
                    <a:lstStyle/>
                    <a:p>
                      <a:r>
                        <a:rPr lang="es-CL" dirty="0" smtClean="0"/>
                        <a:t>DEPRECCIACION BIENES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s-CL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    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$8.000</a:t>
                      </a:r>
                      <a:endParaRPr lang="es-CL" dirty="0"/>
                    </a:p>
                  </a:txBody>
                  <a:tcPr/>
                </a:tc>
              </a:tr>
              <a:tr h="714953">
                <a:tc>
                  <a:txBody>
                    <a:bodyPr/>
                    <a:lstStyle/>
                    <a:p>
                      <a:r>
                        <a:rPr lang="es-CL" dirty="0" smtClean="0"/>
                        <a:t>Retiro socios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No aplica en ningún caso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dirty="0" smtClean="0"/>
                        <a:t>No  costo  producto, </a:t>
                      </a:r>
                      <a:r>
                        <a:rPr lang="es-CL" smtClean="0"/>
                        <a:t>ni periodo </a:t>
                      </a:r>
                      <a:endParaRPr lang="es-CL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i="1" dirty="0" smtClean="0">
                          <a:solidFill>
                            <a:srgbClr val="FF0000"/>
                          </a:solidFill>
                        </a:rPr>
                        <a:t>COSTO FIJO TOTAL</a:t>
                      </a:r>
                      <a:endParaRPr lang="es-CL" b="1" i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s-CL" b="1" dirty="0" smtClean="0">
                          <a:solidFill>
                            <a:srgbClr val="FF0000"/>
                          </a:solidFill>
                        </a:rPr>
                        <a:t>$36.000</a:t>
                      </a:r>
                      <a:endParaRPr lang="es-CL" b="1" dirty="0">
                        <a:solidFill>
                          <a:srgbClr val="FF0000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5" name="Flecha derecha 4"/>
          <p:cNvSpPr/>
          <p:nvPr/>
        </p:nvSpPr>
        <p:spPr>
          <a:xfrm>
            <a:off x="7232072" y="1569027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6" name="Flecha derecha 5"/>
          <p:cNvSpPr/>
          <p:nvPr/>
        </p:nvSpPr>
        <p:spPr>
          <a:xfrm>
            <a:off x="7232072" y="4855889"/>
            <a:ext cx="978408" cy="484632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188014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/>
          <a:lstStyle/>
          <a:p>
            <a:r>
              <a:rPr lang="es-CL" dirty="0" smtClean="0"/>
              <a:t>INGRESOS TOTALES /UNIDADES PRODUCIDAS=120.000/10.000= </a:t>
            </a:r>
            <a:r>
              <a:rPr lang="es-CL" b="1" dirty="0" smtClean="0">
                <a:solidFill>
                  <a:srgbClr val="FF0000"/>
                </a:solidFill>
              </a:rPr>
              <a:t>$ 12 CADA UNIDAD</a:t>
            </a:r>
          </a:p>
          <a:p>
            <a:endParaRPr lang="es-CL" b="1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</a:rPr>
              <a:t>MATERIA PRIMA UNITARIO= 25.000/10.000= </a:t>
            </a:r>
            <a:r>
              <a:rPr lang="es-CL" b="1" dirty="0" smtClean="0">
                <a:solidFill>
                  <a:srgbClr val="FF0000"/>
                </a:solidFill>
              </a:rPr>
              <a:t>$2,5 POR UNIDAD</a:t>
            </a:r>
          </a:p>
          <a:p>
            <a:endParaRPr lang="es-CL" b="1" dirty="0" smtClean="0">
              <a:solidFill>
                <a:srgbClr val="FF0000"/>
              </a:solidFill>
            </a:endParaRPr>
          </a:p>
          <a:p>
            <a:endParaRPr lang="es-CL" b="1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</a:rPr>
              <a:t>Mano Obra unitaria= 20.000/10.000=</a:t>
            </a:r>
            <a:r>
              <a:rPr lang="es-CL" dirty="0" smtClean="0">
                <a:solidFill>
                  <a:srgbClr val="FF0000"/>
                </a:solidFill>
              </a:rPr>
              <a:t>$</a:t>
            </a:r>
            <a:r>
              <a:rPr lang="es-CL" b="1" dirty="0" smtClean="0">
                <a:solidFill>
                  <a:srgbClr val="FF0000"/>
                </a:solidFill>
              </a:rPr>
              <a:t>2 POR UNIDAD</a:t>
            </a:r>
          </a:p>
          <a:p>
            <a:endParaRPr lang="es-CL" b="1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</a:rPr>
              <a:t>Costos fijos totales=$ </a:t>
            </a:r>
            <a:r>
              <a:rPr lang="es-CL" b="1" dirty="0" smtClean="0">
                <a:solidFill>
                  <a:srgbClr val="FF0000"/>
                </a:solidFill>
              </a:rPr>
              <a:t>36.000</a:t>
            </a:r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0999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5361708"/>
          </a:xfrm>
        </p:spPr>
        <p:txBody>
          <a:bodyPr/>
          <a:lstStyle/>
          <a:p>
            <a:r>
              <a:rPr lang="es-CL" b="1" dirty="0" smtClean="0"/>
              <a:t>Formula del punto de equilibrio</a:t>
            </a:r>
            <a:r>
              <a:rPr lang="es-CL" dirty="0" smtClean="0"/>
              <a:t>= </a:t>
            </a:r>
            <a:r>
              <a:rPr lang="es-CL" b="1" u="sng" dirty="0" smtClean="0"/>
              <a:t>Costos fijos totales</a:t>
            </a:r>
          </a:p>
          <a:p>
            <a:r>
              <a:rPr lang="es-CL" b="1" dirty="0">
                <a:solidFill>
                  <a:schemeClr val="tx1"/>
                </a:solidFill>
              </a:rPr>
              <a:t> </a:t>
            </a:r>
            <a:r>
              <a:rPr lang="es-CL" b="1" dirty="0" smtClean="0">
                <a:solidFill>
                  <a:schemeClr val="tx1"/>
                </a:solidFill>
              </a:rPr>
              <a:t>                                                          Margen de Contribución</a:t>
            </a:r>
          </a:p>
          <a:p>
            <a:endParaRPr lang="es-CL" b="1" dirty="0" smtClean="0">
              <a:solidFill>
                <a:srgbClr val="FF0000"/>
              </a:solidFill>
            </a:endParaRPr>
          </a:p>
          <a:p>
            <a:r>
              <a:rPr lang="es-CL" b="1" dirty="0" smtClean="0">
                <a:solidFill>
                  <a:schemeClr val="tx1"/>
                </a:solidFill>
              </a:rPr>
              <a:t>Determinación del Margen de Contribución= Precio venta unitario- Costo variable unitario</a:t>
            </a:r>
          </a:p>
          <a:p>
            <a:r>
              <a:rPr lang="es-CL" b="1" dirty="0">
                <a:solidFill>
                  <a:schemeClr val="tx1"/>
                </a:solidFill>
              </a:rPr>
              <a:t> </a:t>
            </a:r>
            <a:r>
              <a:rPr lang="es-CL" b="1" dirty="0" smtClean="0">
                <a:solidFill>
                  <a:schemeClr val="tx1"/>
                </a:solidFill>
              </a:rPr>
              <a:t>                                                                            =$12-4,5= $7,5</a:t>
            </a:r>
          </a:p>
          <a:p>
            <a:r>
              <a:rPr lang="es-CL" b="1" dirty="0" smtClean="0">
                <a:solidFill>
                  <a:schemeClr val="tx1"/>
                </a:solidFill>
              </a:rPr>
              <a:t>Aplico formula punto equilibrio=$ 36.000/ $7,5</a:t>
            </a:r>
          </a:p>
          <a:p>
            <a:r>
              <a:rPr lang="es-CL" b="1" dirty="0">
                <a:solidFill>
                  <a:schemeClr val="tx1"/>
                </a:solidFill>
              </a:rPr>
              <a:t> </a:t>
            </a:r>
            <a:r>
              <a:rPr lang="es-CL" b="1" dirty="0" smtClean="0">
                <a:solidFill>
                  <a:schemeClr val="tx1"/>
                </a:solidFill>
              </a:rPr>
              <a:t>                                                     =4800 unidades</a:t>
            </a:r>
          </a:p>
          <a:p>
            <a:r>
              <a:rPr lang="es-CL" b="1" dirty="0" smtClean="0">
                <a:solidFill>
                  <a:schemeClr val="tx1"/>
                </a:solidFill>
              </a:rPr>
              <a:t>Interpretación = La empresa alcanza su punto de equilibrio al vender 4800 unidades</a:t>
            </a:r>
          </a:p>
          <a:p>
            <a:endParaRPr lang="es-CL" b="1" dirty="0">
              <a:solidFill>
                <a:schemeClr val="tx1"/>
              </a:solidFill>
            </a:endParaRPr>
          </a:p>
          <a:p>
            <a:endParaRPr lang="es-CL" b="1" dirty="0" smtClean="0">
              <a:solidFill>
                <a:schemeClr val="tx1"/>
              </a:solidFill>
            </a:endParaRPr>
          </a:p>
          <a:p>
            <a:r>
              <a:rPr lang="es-CL" b="1" dirty="0" smtClean="0">
                <a:solidFill>
                  <a:schemeClr val="tx1"/>
                </a:solidFill>
              </a:rPr>
              <a:t>Punto equilibrio monetario= 4800* $ 12 =$57600</a:t>
            </a:r>
          </a:p>
          <a:p>
            <a:r>
              <a:rPr lang="es-CL" b="1" dirty="0">
                <a:solidFill>
                  <a:schemeClr val="tx1"/>
                </a:solidFill>
              </a:rPr>
              <a:t>Interpretación = La empresa alcanza su punto de equilibrio </a:t>
            </a:r>
            <a:r>
              <a:rPr lang="es-CL" b="1" dirty="0" smtClean="0">
                <a:solidFill>
                  <a:schemeClr val="tx1"/>
                </a:solidFill>
              </a:rPr>
              <a:t> monetario al </a:t>
            </a:r>
            <a:r>
              <a:rPr lang="es-CL" b="1" dirty="0">
                <a:solidFill>
                  <a:schemeClr val="tx1"/>
                </a:solidFill>
              </a:rPr>
              <a:t>vender </a:t>
            </a:r>
            <a:r>
              <a:rPr lang="es-CL" b="1" dirty="0" smtClean="0">
                <a:solidFill>
                  <a:schemeClr val="tx1"/>
                </a:solidFill>
              </a:rPr>
              <a:t>$57600 </a:t>
            </a:r>
            <a:endParaRPr lang="es-CL" b="1" dirty="0">
              <a:solidFill>
                <a:schemeClr val="tx1"/>
              </a:solidFill>
            </a:endParaRPr>
          </a:p>
          <a:p>
            <a:endParaRPr lang="es-CL" b="1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257882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/>
          <a:lstStyle/>
          <a:p>
            <a:r>
              <a:rPr lang="es-CL" b="1" dirty="0" smtClean="0">
                <a:solidFill>
                  <a:srgbClr val="FF0000"/>
                </a:solidFill>
              </a:rPr>
              <a:t>Demostración</a:t>
            </a:r>
          </a:p>
          <a:p>
            <a:r>
              <a:rPr lang="es-CL" b="1" dirty="0" smtClean="0">
                <a:solidFill>
                  <a:srgbClr val="FF0000"/>
                </a:solidFill>
              </a:rPr>
              <a:t>Ingreso * ventas  = $57600</a:t>
            </a:r>
          </a:p>
          <a:p>
            <a:r>
              <a:rPr lang="es-CL" b="1" u="sng" dirty="0" smtClean="0">
                <a:solidFill>
                  <a:srgbClr val="FF0000"/>
                </a:solidFill>
              </a:rPr>
              <a:t>Menos  4800*$4,5=$21600</a:t>
            </a:r>
          </a:p>
          <a:p>
            <a:r>
              <a:rPr lang="es-CL" b="1" u="sng" dirty="0" smtClean="0">
                <a:solidFill>
                  <a:srgbClr val="FF0000"/>
                </a:solidFill>
              </a:rPr>
              <a:t>Resultado bruto =  $36.000</a:t>
            </a:r>
          </a:p>
          <a:p>
            <a:r>
              <a:rPr lang="es-CL" b="1" u="sng" dirty="0" smtClean="0">
                <a:solidFill>
                  <a:srgbClr val="FF0000"/>
                </a:solidFill>
              </a:rPr>
              <a:t>Menos costos fijos=$36.000</a:t>
            </a:r>
          </a:p>
          <a:p>
            <a:r>
              <a:rPr lang="es-CL" b="1" u="sng" dirty="0" smtClean="0">
                <a:solidFill>
                  <a:srgbClr val="FF0000"/>
                </a:solidFill>
              </a:rPr>
              <a:t>Resultado neto=     $0</a:t>
            </a:r>
            <a:endParaRPr lang="es-CL" b="1" u="sng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91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/>
          <a:lstStyle/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Ejercicio </a:t>
            </a:r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b="1" u="sng" dirty="0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</a:t>
            </a:r>
            <a:endParaRPr lang="es-CL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78478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/>
          <a:lstStyle/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¿Cuántos </a:t>
            </a:r>
            <a:r>
              <a:rPr lang="es-CL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pares de zapato debe vender la </a:t>
            </a:r>
            <a:r>
              <a:rPr lang="es-C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empresa para alcanzar su punto de equilibrio?</a:t>
            </a:r>
          </a:p>
          <a:p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 punto equilibrio= </a:t>
            </a:r>
            <a:r>
              <a:rPr lang="es-CL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ostos fijos / PVU – CVU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=90.000/ (10.000-5000)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= 18000 unidades</a:t>
            </a:r>
          </a:p>
          <a:p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Interpretación : La empresa debe vender 18000 pares de zapato para alcanzar su punto de equilibrio</a:t>
            </a:r>
            <a:endParaRPr lang="es-CL" b="1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endParaRPr lang="es-CL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03631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>
            <a:normAutofit/>
          </a:bodyPr>
          <a:lstStyle/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acontece si el precio cae un 10% ?</a:t>
            </a:r>
          </a:p>
          <a:p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 punto equilibrio= </a:t>
            </a:r>
            <a:r>
              <a:rPr lang="es-CL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ostos fijos / PVU – CVU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=90.000/ (9.000-5000)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= 22.500 unidades</a:t>
            </a:r>
          </a:p>
          <a:p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Interpretación : La empresa debe vender 22500 pares de zapato para alcanzar su punto de equilibrio. Al caer el precio se incrementa el punto de equilibrio</a:t>
            </a:r>
            <a:endParaRPr lang="es-CL" b="1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endParaRPr lang="es-CL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177754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>
            <a:normAutofit/>
          </a:bodyPr>
          <a:lstStyle/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acontece si el costo variable unitario cae en un 10% ?</a:t>
            </a:r>
          </a:p>
          <a:p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 punto equilibrio= </a:t>
            </a:r>
            <a:r>
              <a:rPr lang="es-CL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ostos fijos / PVU – CVU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=90.000/ (10.000-4500)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= 16364 unidades</a:t>
            </a:r>
          </a:p>
          <a:p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Interpretación : La empresa debe vender 16364 pares de zapato para alcanzar su punto de equilibrio. Al caer el precio  de los costos variables unitarios</a:t>
            </a:r>
            <a:endParaRPr lang="es-CL" b="1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endParaRPr lang="es-CL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922923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>
            <a:normAutofit/>
          </a:bodyPr>
          <a:lstStyle/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¿Qué acontece si los costos fijos totales se incrementan en un   10% ?</a:t>
            </a:r>
          </a:p>
          <a:p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Formula punto equilibrio= </a:t>
            </a:r>
            <a:r>
              <a:rPr lang="es-CL" b="1" u="sng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</a:t>
            </a:r>
            <a:r>
              <a:rPr lang="es-CL" b="1" u="sng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ostos fijos / PVU – CVU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=99.000/ (10.000-5000)</a:t>
            </a:r>
          </a:p>
          <a:p>
            <a:r>
              <a:rPr lang="es-CL" b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= 19800 unidades</a:t>
            </a:r>
          </a:p>
          <a:p>
            <a:r>
              <a:rPr lang="es-CL" b="1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Interpretación : La empresa debe vender 19800 pares de zapato para alcanzar su punto de equilibrio. Al incrementarse los costos fijos totales en un 10%.</a:t>
            </a:r>
            <a:endParaRPr lang="es-CL" b="1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</a:t>
            </a:r>
            <a:r>
              <a:rPr lang="es-CL" sz="20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</a:t>
            </a:r>
            <a:endParaRPr lang="es-CL" sz="20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777648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300740" y="1"/>
            <a:ext cx="8915399" cy="1278082"/>
          </a:xfrm>
        </p:spPr>
        <p:txBody>
          <a:bodyPr>
            <a:normAutofit/>
          </a:bodyPr>
          <a:lstStyle/>
          <a:p>
            <a:r>
              <a:rPr lang="es-CL" sz="3600" dirty="0" smtClean="0">
                <a:latin typeface="Arial" panose="020B0604020202020204" pitchFamily="34" charset="0"/>
                <a:cs typeface="Arial" panose="020B0604020202020204" pitchFamily="34" charset="0"/>
              </a:rPr>
              <a:t>Desarrollo de ejercicio aplicado punto de equilibrio</a:t>
            </a:r>
            <a:endParaRPr lang="es-CL" sz="36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007919" y="1278083"/>
            <a:ext cx="10496694" cy="4625579"/>
          </a:xfrm>
        </p:spPr>
        <p:txBody>
          <a:bodyPr/>
          <a:lstStyle/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endParaRPr lang="es-CL" b="1" u="sng" dirty="0">
              <a:solidFill>
                <a:srgbClr val="FF0000"/>
              </a:solidFill>
            </a:endParaRPr>
          </a:p>
          <a:p>
            <a:endParaRPr lang="es-CL" b="1" u="sng" dirty="0" smtClean="0">
              <a:solidFill>
                <a:srgbClr val="FF0000"/>
              </a:solidFill>
            </a:endParaRPr>
          </a:p>
          <a:p>
            <a:r>
              <a:rPr lang="es-CL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s-CL" sz="3600" dirty="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</a:t>
            </a:r>
            <a:r>
              <a:rPr lang="es-CL" sz="3600" smtClean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Ejercicio Finalizado </a:t>
            </a:r>
            <a:r>
              <a:rPr lang="es-CL" sz="3600" b="1" u="sng" smtClean="0">
                <a:solidFill>
                  <a:srgbClr val="FF00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                                                            </a:t>
            </a:r>
            <a:endParaRPr lang="es-CL" sz="36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s-CL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86331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iral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61</TotalTime>
  <Words>574</Words>
  <Application>Microsoft Office PowerPoint</Application>
  <PresentationFormat>Panorámica</PresentationFormat>
  <Paragraphs>134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Century Gothic</vt:lpstr>
      <vt:lpstr>Wingdings 3</vt:lpstr>
      <vt:lpstr>Espiral</vt:lpstr>
      <vt:lpstr>Desarrollo de guía  ejercicios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  <vt:lpstr>Desarrollo de ejercicio aplicado punto de equilibrio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Desarrollo de ejercicio aplicado punto de equilibrio</dc:title>
  <dc:creator>Norman Rodriguez Ortega</dc:creator>
  <cp:lastModifiedBy>Norman Rodriguez Ortega</cp:lastModifiedBy>
  <cp:revision>15</cp:revision>
  <dcterms:created xsi:type="dcterms:W3CDTF">2020-11-23T13:44:09Z</dcterms:created>
  <dcterms:modified xsi:type="dcterms:W3CDTF">2020-11-24T11:53:45Z</dcterms:modified>
</cp:coreProperties>
</file>