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6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2/20/2019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&#191;Qu&#233;%20es%20el%20Anarquismo%5b1%5d.mp4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Video.MOV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 smtClean="0"/>
              <a:t>Situación repetida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3106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0" y="14287"/>
            <a:ext cx="6858000" cy="6829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16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6433072"/>
          </a:xfrm>
        </p:spPr>
        <p:txBody>
          <a:bodyPr/>
          <a:lstStyle/>
          <a:p>
            <a:r>
              <a:rPr lang="es-CL" dirty="0" smtClean="0"/>
              <a:t>Anarquismo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s-CL" dirty="0" smtClean="0">
                <a:hlinkClick r:id="rId2" action="ppaction://hlinkfile"/>
              </a:rPr>
              <a:t>¿Qué es el Anarquismo[1].mp4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88564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5658715"/>
          </a:xfrm>
        </p:spPr>
        <p:txBody>
          <a:bodyPr/>
          <a:lstStyle/>
          <a:p>
            <a:r>
              <a:rPr lang="es-CL" dirty="0" smtClean="0"/>
              <a:t>Gobierno de Salvador Allende</a:t>
            </a:r>
            <a:endParaRPr lang="es-CL" dirty="0"/>
          </a:p>
        </p:txBody>
      </p:sp>
      <p:sp>
        <p:nvSpPr>
          <p:cNvPr id="3" name="Marcador de contenido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es-CL" dirty="0" smtClean="0">
                <a:hlinkClick r:id="rId2" action="ppaction://hlinkfile"/>
              </a:rPr>
              <a:t>Video.MOV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299862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ta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TM04033925[[fn=Gota]]</Template>
  <TotalTime>3</TotalTime>
  <Words>15</Words>
  <Application>Microsoft Office PowerPoint</Application>
  <PresentationFormat>Panorámica</PresentationFormat>
  <Paragraphs>5</Paragraphs>
  <Slides>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</vt:i4>
      </vt:variant>
    </vt:vector>
  </HeadingPairs>
  <TitlesOfParts>
    <vt:vector size="7" baseType="lpstr">
      <vt:lpstr>Arial</vt:lpstr>
      <vt:lpstr>Tw Cen MT</vt:lpstr>
      <vt:lpstr>Gota</vt:lpstr>
      <vt:lpstr>Situación repetida</vt:lpstr>
      <vt:lpstr>Presentación de PowerPoint</vt:lpstr>
      <vt:lpstr>Anarquismo</vt:lpstr>
      <vt:lpstr>Gobierno de Salvador Allende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Situación repetida</dc:title>
  <dc:creator>Norman Rodriguez Ortega</dc:creator>
  <cp:lastModifiedBy>Norman Rodriguez Ortega</cp:lastModifiedBy>
  <cp:revision>3</cp:revision>
  <dcterms:created xsi:type="dcterms:W3CDTF">2019-02-20T18:09:51Z</dcterms:created>
  <dcterms:modified xsi:type="dcterms:W3CDTF">2019-02-20T18:38:23Z</dcterms:modified>
</cp:coreProperties>
</file>