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7" r:id="rId6"/>
    <p:sldId id="260" r:id="rId7"/>
    <p:sldId id="268" r:id="rId8"/>
    <p:sldId id="270" r:id="rId9"/>
    <p:sldId id="269" r:id="rId10"/>
    <p:sldId id="271" r:id="rId11"/>
    <p:sldId id="262" r:id="rId12"/>
    <p:sldId id="263" r:id="rId13"/>
    <p:sldId id="264" r:id="rId14"/>
    <p:sldId id="265" r:id="rId15"/>
    <p:sldId id="272" r:id="rId16"/>
    <p:sldId id="274" r:id="rId1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858" autoAdjust="0"/>
    <p:restoredTop sz="94660"/>
  </p:normalViewPr>
  <p:slideViewPr>
    <p:cSldViewPr snapToGrid="0">
      <p:cViewPr>
        <p:scale>
          <a:sx n="85" d="100"/>
          <a:sy n="85" d="100"/>
        </p:scale>
        <p:origin x="952" y="10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CD4ED6-9979-443B-85C7-DF2485E1C0CD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</dgm:pt>
    <dgm:pt modelId="{1DE6787B-A571-46DB-9312-3360AC664ECC}">
      <dgm:prSet phldrT="[Texto]"/>
      <dgm:spPr/>
      <dgm:t>
        <a:bodyPr/>
        <a:lstStyle/>
        <a:p>
          <a:pPr>
            <a:lnSpc>
              <a:spcPct val="100000"/>
            </a:lnSpc>
          </a:pPr>
          <a:r>
            <a:rPr lang="es-ES"/>
            <a:t>Columbia University</a:t>
          </a:r>
        </a:p>
        <a:p>
          <a:pPr>
            <a:lnSpc>
              <a:spcPct val="100000"/>
            </a:lnSpc>
          </a:pPr>
          <a:r>
            <a:rPr lang="es-ES"/>
            <a:t>1919</a:t>
          </a:r>
        </a:p>
      </dgm:t>
    </dgm:pt>
    <dgm:pt modelId="{19B91D4D-6429-461A-9F25-CC5517B5D8ED}" type="parTrans" cxnId="{EF225355-F59F-4AF5-96FF-2D08BA49CB52}">
      <dgm:prSet/>
      <dgm:spPr/>
      <dgm:t>
        <a:bodyPr/>
        <a:lstStyle/>
        <a:p>
          <a:endParaRPr lang="es-ES"/>
        </a:p>
      </dgm:t>
    </dgm:pt>
    <dgm:pt modelId="{9B77D873-D1D9-42F4-A2B4-B9D9A71DC439}" type="sibTrans" cxnId="{EF225355-F59F-4AF5-96FF-2D08BA49CB52}">
      <dgm:prSet/>
      <dgm:spPr/>
      <dgm:t>
        <a:bodyPr/>
        <a:lstStyle/>
        <a:p>
          <a:endParaRPr lang="es-ES"/>
        </a:p>
      </dgm:t>
    </dgm:pt>
    <dgm:pt modelId="{9E5886D2-29DB-4385-B39C-B1E7DFA037DB}">
      <dgm:prSet phldrT="[Texto]"/>
      <dgm:spPr/>
      <dgm:t>
        <a:bodyPr/>
        <a:lstStyle/>
        <a:p>
          <a:pPr>
            <a:lnSpc>
              <a:spcPct val="100000"/>
            </a:lnSpc>
          </a:pPr>
          <a:r>
            <a:rPr lang="es-ES"/>
            <a:t>Core UAI </a:t>
          </a:r>
        </a:p>
        <a:p>
          <a:pPr>
            <a:lnSpc>
              <a:spcPct val="100000"/>
            </a:lnSpc>
          </a:pPr>
          <a:r>
            <a:rPr lang="es-ES"/>
            <a:t>Artes liberales</a:t>
          </a:r>
        </a:p>
        <a:p>
          <a:pPr>
            <a:lnSpc>
              <a:spcPct val="100000"/>
            </a:lnSpc>
          </a:pPr>
          <a:r>
            <a:rPr lang="es-ES"/>
            <a:t>2016</a:t>
          </a:r>
        </a:p>
      </dgm:t>
    </dgm:pt>
    <dgm:pt modelId="{E0021933-4CCF-410B-A97F-4BC6B037CFC9}" type="parTrans" cxnId="{F7F5D7E5-9B7F-4E0C-ABEB-494DD1D9911C}">
      <dgm:prSet/>
      <dgm:spPr/>
      <dgm:t>
        <a:bodyPr/>
        <a:lstStyle/>
        <a:p>
          <a:endParaRPr lang="es-ES"/>
        </a:p>
      </dgm:t>
    </dgm:pt>
    <dgm:pt modelId="{9D48756F-8F9D-4180-AC59-11B2CCD96C8D}" type="sibTrans" cxnId="{F7F5D7E5-9B7F-4E0C-ABEB-494DD1D9911C}">
      <dgm:prSet/>
      <dgm:spPr/>
      <dgm:t>
        <a:bodyPr/>
        <a:lstStyle/>
        <a:p>
          <a:endParaRPr lang="es-ES"/>
        </a:p>
      </dgm:t>
    </dgm:pt>
    <dgm:pt modelId="{5F745C31-A3C9-48F3-A24D-03F0CBE9A11A}">
      <dgm:prSet phldrT="[Texto]"/>
      <dgm:spPr/>
      <dgm:t>
        <a:bodyPr/>
        <a:lstStyle/>
        <a:p>
          <a:pPr>
            <a:lnSpc>
              <a:spcPct val="100000"/>
            </a:lnSpc>
          </a:pPr>
          <a:r>
            <a:rPr lang="es-ES"/>
            <a:t>Adaptación a Esnaval</a:t>
          </a:r>
        </a:p>
        <a:p>
          <a:pPr>
            <a:lnSpc>
              <a:spcPct val="100000"/>
            </a:lnSpc>
          </a:pPr>
          <a:r>
            <a:rPr lang="es-ES"/>
            <a:t>2024-2027</a:t>
          </a:r>
        </a:p>
      </dgm:t>
    </dgm:pt>
    <dgm:pt modelId="{66716469-B957-435B-9787-B895654C97CC}" type="parTrans" cxnId="{87A27283-AAD2-442B-92E4-6650E3AFF699}">
      <dgm:prSet/>
      <dgm:spPr/>
      <dgm:t>
        <a:bodyPr/>
        <a:lstStyle/>
        <a:p>
          <a:endParaRPr lang="es-ES"/>
        </a:p>
      </dgm:t>
    </dgm:pt>
    <dgm:pt modelId="{376B75CE-299B-4314-9925-85FDD1D25D31}" type="sibTrans" cxnId="{87A27283-AAD2-442B-92E4-6650E3AFF699}">
      <dgm:prSet/>
      <dgm:spPr/>
      <dgm:t>
        <a:bodyPr/>
        <a:lstStyle/>
        <a:p>
          <a:endParaRPr lang="es-ES"/>
        </a:p>
      </dgm:t>
    </dgm:pt>
    <dgm:pt modelId="{BD70D363-22A6-4FF8-8523-0CBA83548201}" type="pres">
      <dgm:prSet presAssocID="{ADCD4ED6-9979-443B-85C7-DF2485E1C0CD}" presName="root" presStyleCnt="0">
        <dgm:presLayoutVars>
          <dgm:dir/>
          <dgm:resizeHandles val="exact"/>
        </dgm:presLayoutVars>
      </dgm:prSet>
      <dgm:spPr/>
    </dgm:pt>
    <dgm:pt modelId="{676A3964-FA2A-44D0-90AA-3D4819FB929D}" type="pres">
      <dgm:prSet presAssocID="{1DE6787B-A571-46DB-9312-3360AC664ECC}" presName="compNode" presStyleCnt="0"/>
      <dgm:spPr/>
    </dgm:pt>
    <dgm:pt modelId="{C6AA99CA-54C4-4358-B56E-318FA84244C0}" type="pres">
      <dgm:prSet presAssocID="{1DE6787B-A571-46DB-9312-3360AC664EC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cador"/>
        </a:ext>
      </dgm:extLst>
    </dgm:pt>
    <dgm:pt modelId="{E55FE1B6-8B00-4689-AEB9-EC21D7570D9C}" type="pres">
      <dgm:prSet presAssocID="{1DE6787B-A571-46DB-9312-3360AC664ECC}" presName="spaceRect" presStyleCnt="0"/>
      <dgm:spPr/>
    </dgm:pt>
    <dgm:pt modelId="{CF8380E1-AD12-4DD6-92F8-82347D68DBA8}" type="pres">
      <dgm:prSet presAssocID="{1DE6787B-A571-46DB-9312-3360AC664ECC}" presName="textRect" presStyleLbl="revTx" presStyleIdx="0" presStyleCnt="3">
        <dgm:presLayoutVars>
          <dgm:chMax val="1"/>
          <dgm:chPref val="1"/>
        </dgm:presLayoutVars>
      </dgm:prSet>
      <dgm:spPr/>
    </dgm:pt>
    <dgm:pt modelId="{22FE78B2-6928-4D71-A4B6-CA057DDB90BD}" type="pres">
      <dgm:prSet presAssocID="{9B77D873-D1D9-42F4-A2B4-B9D9A71DC439}" presName="sibTrans" presStyleCnt="0"/>
      <dgm:spPr/>
    </dgm:pt>
    <dgm:pt modelId="{941FC24C-E2C0-401F-9D81-71148EA066BB}" type="pres">
      <dgm:prSet presAssocID="{9E5886D2-29DB-4385-B39C-B1E7DFA037DB}" presName="compNode" presStyleCnt="0"/>
      <dgm:spPr/>
    </dgm:pt>
    <dgm:pt modelId="{FE8386D8-6931-4CBA-B95B-28F477542383}" type="pres">
      <dgm:prSet presAssocID="{9E5886D2-29DB-4385-B39C-B1E7DFA037D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 con relleno sólido"/>
        </a:ext>
      </dgm:extLst>
    </dgm:pt>
    <dgm:pt modelId="{B2040226-F7DA-40F5-BF12-AD091AE8AC3B}" type="pres">
      <dgm:prSet presAssocID="{9E5886D2-29DB-4385-B39C-B1E7DFA037DB}" presName="spaceRect" presStyleCnt="0"/>
      <dgm:spPr/>
    </dgm:pt>
    <dgm:pt modelId="{84244380-FD5C-49FE-8AA2-23CF547E2C31}" type="pres">
      <dgm:prSet presAssocID="{9E5886D2-29DB-4385-B39C-B1E7DFA037DB}" presName="textRect" presStyleLbl="revTx" presStyleIdx="1" presStyleCnt="3">
        <dgm:presLayoutVars>
          <dgm:chMax val="1"/>
          <dgm:chPref val="1"/>
        </dgm:presLayoutVars>
      </dgm:prSet>
      <dgm:spPr/>
    </dgm:pt>
    <dgm:pt modelId="{70D6B842-7724-42FD-81DE-B6E252F2F619}" type="pres">
      <dgm:prSet presAssocID="{9D48756F-8F9D-4180-AC59-11B2CCD96C8D}" presName="sibTrans" presStyleCnt="0"/>
      <dgm:spPr/>
    </dgm:pt>
    <dgm:pt modelId="{476CC136-5D3F-4D25-83BB-9E34A303ECA2}" type="pres">
      <dgm:prSet presAssocID="{5F745C31-A3C9-48F3-A24D-03F0CBE9A11A}" presName="compNode" presStyleCnt="0"/>
      <dgm:spPr/>
    </dgm:pt>
    <dgm:pt modelId="{B45C58A4-2FD9-4F84-BDCE-E879FE44FDEC}" type="pres">
      <dgm:prSet presAssocID="{5F745C31-A3C9-48F3-A24D-03F0CBE9A11A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chor con relleno sólido"/>
        </a:ext>
      </dgm:extLst>
    </dgm:pt>
    <dgm:pt modelId="{795E5F5A-7CAB-407E-B931-A02DC3294E83}" type="pres">
      <dgm:prSet presAssocID="{5F745C31-A3C9-48F3-A24D-03F0CBE9A11A}" presName="spaceRect" presStyleCnt="0"/>
      <dgm:spPr/>
    </dgm:pt>
    <dgm:pt modelId="{6C231356-FD02-4750-9752-A7DF411D7B8F}" type="pres">
      <dgm:prSet presAssocID="{5F745C31-A3C9-48F3-A24D-03F0CBE9A11A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3C818921-5919-524E-93E0-EDA6EE18E371}" type="presOf" srcId="{ADCD4ED6-9979-443B-85C7-DF2485E1C0CD}" destId="{BD70D363-22A6-4FF8-8523-0CBA83548201}" srcOrd="0" destOrd="0" presId="urn:microsoft.com/office/officeart/2018/2/layout/IconLabelList"/>
    <dgm:cxn modelId="{8DEB314E-4211-BD4F-9A2E-EACB2A8732CF}" type="presOf" srcId="{5F745C31-A3C9-48F3-A24D-03F0CBE9A11A}" destId="{6C231356-FD02-4750-9752-A7DF411D7B8F}" srcOrd="0" destOrd="0" presId="urn:microsoft.com/office/officeart/2018/2/layout/IconLabelList"/>
    <dgm:cxn modelId="{6FD9C94E-F097-1242-AED2-FA29C0037237}" type="presOf" srcId="{1DE6787B-A571-46DB-9312-3360AC664ECC}" destId="{CF8380E1-AD12-4DD6-92F8-82347D68DBA8}" srcOrd="0" destOrd="0" presId="urn:microsoft.com/office/officeart/2018/2/layout/IconLabelList"/>
    <dgm:cxn modelId="{EF225355-F59F-4AF5-96FF-2D08BA49CB52}" srcId="{ADCD4ED6-9979-443B-85C7-DF2485E1C0CD}" destId="{1DE6787B-A571-46DB-9312-3360AC664ECC}" srcOrd="0" destOrd="0" parTransId="{19B91D4D-6429-461A-9F25-CC5517B5D8ED}" sibTransId="{9B77D873-D1D9-42F4-A2B4-B9D9A71DC439}"/>
    <dgm:cxn modelId="{87A27283-AAD2-442B-92E4-6650E3AFF699}" srcId="{ADCD4ED6-9979-443B-85C7-DF2485E1C0CD}" destId="{5F745C31-A3C9-48F3-A24D-03F0CBE9A11A}" srcOrd="2" destOrd="0" parTransId="{66716469-B957-435B-9787-B895654C97CC}" sibTransId="{376B75CE-299B-4314-9925-85FDD1D25D31}"/>
    <dgm:cxn modelId="{CFD99D97-3789-F648-A528-BD759E633849}" type="presOf" srcId="{9E5886D2-29DB-4385-B39C-B1E7DFA037DB}" destId="{84244380-FD5C-49FE-8AA2-23CF547E2C31}" srcOrd="0" destOrd="0" presId="urn:microsoft.com/office/officeart/2018/2/layout/IconLabelList"/>
    <dgm:cxn modelId="{F7F5D7E5-9B7F-4E0C-ABEB-494DD1D9911C}" srcId="{ADCD4ED6-9979-443B-85C7-DF2485E1C0CD}" destId="{9E5886D2-29DB-4385-B39C-B1E7DFA037DB}" srcOrd="1" destOrd="0" parTransId="{E0021933-4CCF-410B-A97F-4BC6B037CFC9}" sibTransId="{9D48756F-8F9D-4180-AC59-11B2CCD96C8D}"/>
    <dgm:cxn modelId="{5C8A9FFD-EC59-4846-A80F-8D89384F37F9}" type="presParOf" srcId="{BD70D363-22A6-4FF8-8523-0CBA83548201}" destId="{676A3964-FA2A-44D0-90AA-3D4819FB929D}" srcOrd="0" destOrd="0" presId="urn:microsoft.com/office/officeart/2018/2/layout/IconLabelList"/>
    <dgm:cxn modelId="{C68101BA-B6E1-0946-99CF-BFBCD5848EE4}" type="presParOf" srcId="{676A3964-FA2A-44D0-90AA-3D4819FB929D}" destId="{C6AA99CA-54C4-4358-B56E-318FA84244C0}" srcOrd="0" destOrd="0" presId="urn:microsoft.com/office/officeart/2018/2/layout/IconLabelList"/>
    <dgm:cxn modelId="{83FBB972-5EA0-034F-BF10-25757F511073}" type="presParOf" srcId="{676A3964-FA2A-44D0-90AA-3D4819FB929D}" destId="{E55FE1B6-8B00-4689-AEB9-EC21D7570D9C}" srcOrd="1" destOrd="0" presId="urn:microsoft.com/office/officeart/2018/2/layout/IconLabelList"/>
    <dgm:cxn modelId="{4E6A3E8F-207D-6147-9ACE-0B221EF19A2C}" type="presParOf" srcId="{676A3964-FA2A-44D0-90AA-3D4819FB929D}" destId="{CF8380E1-AD12-4DD6-92F8-82347D68DBA8}" srcOrd="2" destOrd="0" presId="urn:microsoft.com/office/officeart/2018/2/layout/IconLabelList"/>
    <dgm:cxn modelId="{DFB37ED1-DFF3-864F-96CD-456275E7B09F}" type="presParOf" srcId="{BD70D363-22A6-4FF8-8523-0CBA83548201}" destId="{22FE78B2-6928-4D71-A4B6-CA057DDB90BD}" srcOrd="1" destOrd="0" presId="urn:microsoft.com/office/officeart/2018/2/layout/IconLabelList"/>
    <dgm:cxn modelId="{8689F610-2DEC-4B44-8BDC-4111F27C247A}" type="presParOf" srcId="{BD70D363-22A6-4FF8-8523-0CBA83548201}" destId="{941FC24C-E2C0-401F-9D81-71148EA066BB}" srcOrd="2" destOrd="0" presId="urn:microsoft.com/office/officeart/2018/2/layout/IconLabelList"/>
    <dgm:cxn modelId="{295B29EA-7172-8445-ABBB-58039EF55E0A}" type="presParOf" srcId="{941FC24C-E2C0-401F-9D81-71148EA066BB}" destId="{FE8386D8-6931-4CBA-B95B-28F477542383}" srcOrd="0" destOrd="0" presId="urn:microsoft.com/office/officeart/2018/2/layout/IconLabelList"/>
    <dgm:cxn modelId="{00F50684-169F-5543-979A-E1A2157F22B0}" type="presParOf" srcId="{941FC24C-E2C0-401F-9D81-71148EA066BB}" destId="{B2040226-F7DA-40F5-BF12-AD091AE8AC3B}" srcOrd="1" destOrd="0" presId="urn:microsoft.com/office/officeart/2018/2/layout/IconLabelList"/>
    <dgm:cxn modelId="{876EF77F-C2B4-B943-8045-705864928B6D}" type="presParOf" srcId="{941FC24C-E2C0-401F-9D81-71148EA066BB}" destId="{84244380-FD5C-49FE-8AA2-23CF547E2C31}" srcOrd="2" destOrd="0" presId="urn:microsoft.com/office/officeart/2018/2/layout/IconLabelList"/>
    <dgm:cxn modelId="{BE5E1D4F-1DBF-3143-97D8-E084E71D908D}" type="presParOf" srcId="{BD70D363-22A6-4FF8-8523-0CBA83548201}" destId="{70D6B842-7724-42FD-81DE-B6E252F2F619}" srcOrd="3" destOrd="0" presId="urn:microsoft.com/office/officeart/2018/2/layout/IconLabelList"/>
    <dgm:cxn modelId="{BE178416-6591-9943-BC9B-94D909F6DEC5}" type="presParOf" srcId="{BD70D363-22A6-4FF8-8523-0CBA83548201}" destId="{476CC136-5D3F-4D25-83BB-9E34A303ECA2}" srcOrd="4" destOrd="0" presId="urn:microsoft.com/office/officeart/2018/2/layout/IconLabelList"/>
    <dgm:cxn modelId="{012D9A04-1075-024A-8149-716C92360C29}" type="presParOf" srcId="{476CC136-5D3F-4D25-83BB-9E34A303ECA2}" destId="{B45C58A4-2FD9-4F84-BDCE-E879FE44FDEC}" srcOrd="0" destOrd="0" presId="urn:microsoft.com/office/officeart/2018/2/layout/IconLabelList"/>
    <dgm:cxn modelId="{85EE3D12-2D81-E843-959A-A1C129588A49}" type="presParOf" srcId="{476CC136-5D3F-4D25-83BB-9E34A303ECA2}" destId="{795E5F5A-7CAB-407E-B931-A02DC3294E83}" srcOrd="1" destOrd="0" presId="urn:microsoft.com/office/officeart/2018/2/layout/IconLabelList"/>
    <dgm:cxn modelId="{C51904CB-3893-1047-8336-40AAE467E49E}" type="presParOf" srcId="{476CC136-5D3F-4D25-83BB-9E34A303ECA2}" destId="{6C231356-FD02-4750-9752-A7DF411D7B8F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5B6872-0B59-4AE8-A3BE-3F0498095040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F00E3C8-7281-43E0-A22E-C560CEA0B255}">
      <dgm:prSet custT="1"/>
      <dgm:spPr/>
      <dgm:t>
        <a:bodyPr/>
        <a:lstStyle/>
        <a:p>
          <a:r>
            <a:rPr lang="es-CL" sz="3200" dirty="0"/>
            <a:t>“Una formación general sólida en filosofía, literatura, historia y ética permite a los futuros líderes </a:t>
          </a:r>
          <a:r>
            <a:rPr lang="es-CL" sz="3200" b="1" dirty="0"/>
            <a:t>manejar la ambigüedad</a:t>
          </a:r>
          <a:r>
            <a:rPr lang="es-CL" sz="3200" dirty="0"/>
            <a:t>, </a:t>
          </a:r>
          <a:r>
            <a:rPr lang="es-CL" sz="3200" b="1" dirty="0"/>
            <a:t>tomar decisiones con conciencia moral y comunicar con responsabilidad</a:t>
          </a:r>
          <a:r>
            <a:rPr lang="es-CL" sz="3200" dirty="0"/>
            <a:t>.” </a:t>
          </a:r>
        </a:p>
        <a:p>
          <a:r>
            <a:rPr lang="es-CL" sz="2000" b="0" dirty="0"/>
            <a:t>Universidad de Harvard  (Core </a:t>
          </a:r>
          <a:r>
            <a:rPr lang="es-CL" sz="2000" b="0" dirty="0" err="1"/>
            <a:t>Curriculum</a:t>
          </a:r>
          <a:r>
            <a:rPr lang="es-CL" sz="2000" b="0" dirty="0"/>
            <a:t> “General </a:t>
          </a:r>
          <a:r>
            <a:rPr lang="es-CL" sz="2000" b="0" dirty="0" err="1"/>
            <a:t>Education</a:t>
          </a:r>
          <a:r>
            <a:rPr lang="es-CL" sz="2000" b="0" dirty="0"/>
            <a:t>” </a:t>
          </a:r>
          <a:r>
            <a:rPr lang="es-CL" sz="2000" b="0" dirty="0" err="1"/>
            <a:t>Model</a:t>
          </a:r>
          <a:r>
            <a:rPr lang="es-CL" sz="2000" b="0" dirty="0"/>
            <a:t>) 2019. </a:t>
          </a:r>
          <a:r>
            <a:rPr lang="es-CL" sz="2000" b="0" i="1" dirty="0"/>
            <a:t>A </a:t>
          </a:r>
          <a:r>
            <a:rPr lang="es-CL" sz="2000" b="0" i="1" dirty="0" err="1"/>
            <a:t>Report</a:t>
          </a:r>
          <a:r>
            <a:rPr lang="es-CL" sz="2000" b="0" i="1" dirty="0"/>
            <a:t> </a:t>
          </a:r>
          <a:r>
            <a:rPr lang="es-CL" sz="2000" b="0" i="1" dirty="0" err="1"/>
            <a:t>on</a:t>
          </a:r>
          <a:r>
            <a:rPr lang="es-CL" sz="2000" b="0" i="1" dirty="0"/>
            <a:t> </a:t>
          </a:r>
          <a:r>
            <a:rPr lang="es-CL" sz="2000" b="0" i="1" dirty="0" err="1"/>
            <a:t>the</a:t>
          </a:r>
          <a:r>
            <a:rPr lang="es-CL" sz="2000" b="0" i="1" dirty="0"/>
            <a:t> Core </a:t>
          </a:r>
          <a:r>
            <a:rPr lang="es-CL" sz="2000" b="0" i="1" dirty="0" err="1"/>
            <a:t>Curriculum</a:t>
          </a:r>
          <a:r>
            <a:rPr lang="es-CL" sz="2000" b="0" i="1" dirty="0"/>
            <a:t>: </a:t>
          </a:r>
          <a:r>
            <a:rPr lang="es-CL" sz="2000" b="0" i="1" dirty="0" err="1"/>
            <a:t>Goals</a:t>
          </a:r>
          <a:r>
            <a:rPr lang="es-CL" sz="2000" b="0" i="1" dirty="0"/>
            <a:t> and </a:t>
          </a:r>
          <a:r>
            <a:rPr lang="es-CL" sz="2000" b="0" i="1" dirty="0" err="1"/>
            <a:t>Learning</a:t>
          </a:r>
          <a:r>
            <a:rPr lang="es-CL" sz="2000" b="0" i="1" dirty="0"/>
            <a:t> </a:t>
          </a:r>
          <a:r>
            <a:rPr lang="es-CL" sz="2000" b="0" i="1" dirty="0" err="1"/>
            <a:t>Outcomes</a:t>
          </a:r>
          <a:endParaRPr lang="en-US" sz="2000" b="0" dirty="0"/>
        </a:p>
      </dgm:t>
    </dgm:pt>
    <dgm:pt modelId="{3687A164-DE0B-4DB3-90AA-955C5DAA047C}" type="parTrans" cxnId="{AEB2F256-E39B-4068-A8B5-E038442BF9AF}">
      <dgm:prSet/>
      <dgm:spPr/>
      <dgm:t>
        <a:bodyPr/>
        <a:lstStyle/>
        <a:p>
          <a:endParaRPr lang="en-US"/>
        </a:p>
      </dgm:t>
    </dgm:pt>
    <dgm:pt modelId="{EE3DB1F7-A02F-4BB9-BBBC-CA811F5E6D58}" type="sibTrans" cxnId="{AEB2F256-E39B-4068-A8B5-E038442BF9AF}">
      <dgm:prSet/>
      <dgm:spPr/>
      <dgm:t>
        <a:bodyPr/>
        <a:lstStyle/>
        <a:p>
          <a:endParaRPr lang="en-US"/>
        </a:p>
      </dgm:t>
    </dgm:pt>
    <dgm:pt modelId="{C3D91760-60C6-0E46-A729-F10295C5667E}" type="pres">
      <dgm:prSet presAssocID="{555B6872-0B59-4AE8-A3BE-3F0498095040}" presName="linear" presStyleCnt="0">
        <dgm:presLayoutVars>
          <dgm:animLvl val="lvl"/>
          <dgm:resizeHandles val="exact"/>
        </dgm:presLayoutVars>
      </dgm:prSet>
      <dgm:spPr/>
    </dgm:pt>
    <dgm:pt modelId="{9BE5F5A5-3BC7-FB4E-BC39-A039489BD23F}" type="pres">
      <dgm:prSet presAssocID="{3F00E3C8-7281-43E0-A22E-C560CEA0B25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9522C16-59F3-074A-BBBD-CCDDA2B80D57}" type="presOf" srcId="{555B6872-0B59-4AE8-A3BE-3F0498095040}" destId="{C3D91760-60C6-0E46-A729-F10295C5667E}" srcOrd="0" destOrd="0" presId="urn:microsoft.com/office/officeart/2005/8/layout/vList2"/>
    <dgm:cxn modelId="{F5C9E434-3904-4240-8BF2-A332EA6BF259}" type="presOf" srcId="{3F00E3C8-7281-43E0-A22E-C560CEA0B255}" destId="{9BE5F5A5-3BC7-FB4E-BC39-A039489BD23F}" srcOrd="0" destOrd="0" presId="urn:microsoft.com/office/officeart/2005/8/layout/vList2"/>
    <dgm:cxn modelId="{AEB2F256-E39B-4068-A8B5-E038442BF9AF}" srcId="{555B6872-0B59-4AE8-A3BE-3F0498095040}" destId="{3F00E3C8-7281-43E0-A22E-C560CEA0B255}" srcOrd="0" destOrd="0" parTransId="{3687A164-DE0B-4DB3-90AA-955C5DAA047C}" sibTransId="{EE3DB1F7-A02F-4BB9-BBBC-CA811F5E6D58}"/>
    <dgm:cxn modelId="{68717676-7A5E-2148-93B0-F3815C541175}" type="presParOf" srcId="{C3D91760-60C6-0E46-A729-F10295C5667E}" destId="{9BE5F5A5-3BC7-FB4E-BC39-A039489BD23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C644EDB-B41A-4DAF-A9A0-93867F440079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2B6119BD-3DB6-431E-A271-E34CF2EEFA6B}">
      <dgm:prSet phldrT="[Texto]"/>
      <dgm:spPr/>
      <dgm:t>
        <a:bodyPr/>
        <a:lstStyle/>
        <a:p>
          <a:r>
            <a:rPr lang="es-ES" dirty="0"/>
            <a:t>Aprendizaje formación por competencias</a:t>
          </a:r>
        </a:p>
      </dgm:t>
    </dgm:pt>
    <dgm:pt modelId="{331E2856-7374-4FD3-B5BA-0FF2578F087F}" type="parTrans" cxnId="{6EA9FE69-DA98-4F03-9313-E530481FBA9B}">
      <dgm:prSet/>
      <dgm:spPr/>
      <dgm:t>
        <a:bodyPr/>
        <a:lstStyle/>
        <a:p>
          <a:endParaRPr lang="es-ES"/>
        </a:p>
      </dgm:t>
    </dgm:pt>
    <dgm:pt modelId="{CFAE37C8-6537-4519-A9AF-80177051521B}" type="sibTrans" cxnId="{6EA9FE69-DA98-4F03-9313-E530481FBA9B}">
      <dgm:prSet/>
      <dgm:spPr/>
      <dgm:t>
        <a:bodyPr/>
        <a:lstStyle/>
        <a:p>
          <a:endParaRPr lang="es-ES"/>
        </a:p>
      </dgm:t>
    </dgm:pt>
    <dgm:pt modelId="{B852E77E-5E74-4907-B877-8E7AF12E051A}">
      <dgm:prSet phldrT="[Texto]"/>
      <dgm:spPr/>
      <dgm:t>
        <a:bodyPr/>
        <a:lstStyle/>
        <a:p>
          <a:r>
            <a:rPr lang="es-ES" dirty="0"/>
            <a:t>Aprendizaje activo, contextualizado, ético y colaborativo</a:t>
          </a:r>
        </a:p>
      </dgm:t>
    </dgm:pt>
    <dgm:pt modelId="{B43B0020-20A6-40F9-8EB6-5425F9BE6FDA}" type="parTrans" cxnId="{D4706F34-8A7E-40A8-B7C0-4A138F70100F}">
      <dgm:prSet/>
      <dgm:spPr/>
      <dgm:t>
        <a:bodyPr/>
        <a:lstStyle/>
        <a:p>
          <a:endParaRPr lang="es-ES"/>
        </a:p>
      </dgm:t>
    </dgm:pt>
    <dgm:pt modelId="{5495612D-3BEF-4A63-8103-3CC8B0EC8079}" type="sibTrans" cxnId="{D4706F34-8A7E-40A8-B7C0-4A138F70100F}">
      <dgm:prSet/>
      <dgm:spPr/>
      <dgm:t>
        <a:bodyPr/>
        <a:lstStyle/>
        <a:p>
          <a:endParaRPr lang="es-ES"/>
        </a:p>
      </dgm:t>
    </dgm:pt>
    <dgm:pt modelId="{113C45A4-297F-443B-B644-2F35E02BF71D}">
      <dgm:prSet phldrT="[Texto]"/>
      <dgm:spPr/>
      <dgm:t>
        <a:bodyPr/>
        <a:lstStyle/>
        <a:p>
          <a:r>
            <a:rPr lang="es-ES" dirty="0"/>
            <a:t>Estudiante como protagonista; docente como facilitador; conexión con el contexto real y problemáticas sociales y profesionales; evaluación formativa de proceso y centrada en el desempeño y no solo en los contenidos)</a:t>
          </a:r>
        </a:p>
      </dgm:t>
    </dgm:pt>
    <dgm:pt modelId="{2C2E687A-8A94-4AD1-B57C-20BC72406AFC}" type="parTrans" cxnId="{D4C2AB79-8EB4-4CC2-AFDD-6706D9882064}">
      <dgm:prSet/>
      <dgm:spPr/>
      <dgm:t>
        <a:bodyPr/>
        <a:lstStyle/>
        <a:p>
          <a:endParaRPr lang="es-ES"/>
        </a:p>
      </dgm:t>
    </dgm:pt>
    <dgm:pt modelId="{6F851EA2-8C66-4CEE-AA6C-167CCBCE1E7C}" type="sibTrans" cxnId="{D4C2AB79-8EB4-4CC2-AFDD-6706D9882064}">
      <dgm:prSet/>
      <dgm:spPr/>
      <dgm:t>
        <a:bodyPr/>
        <a:lstStyle/>
        <a:p>
          <a:endParaRPr lang="es-ES"/>
        </a:p>
      </dgm:t>
    </dgm:pt>
    <dgm:pt modelId="{E560CE12-69D0-41BE-B05B-14F619316CDA}">
      <dgm:prSet phldrT="[Texto]"/>
      <dgm:spPr/>
      <dgm:t>
        <a:bodyPr/>
        <a:lstStyle/>
        <a:p>
          <a:r>
            <a:rPr lang="es-ES" dirty="0"/>
            <a:t>Formación ética, reflexiva.</a:t>
          </a:r>
        </a:p>
      </dgm:t>
    </dgm:pt>
    <dgm:pt modelId="{ED45182E-8C18-4FDA-A3F9-F3B07F2067FB}" type="parTrans" cxnId="{0AA5FC8A-C686-419B-91EF-575B89E66653}">
      <dgm:prSet/>
      <dgm:spPr/>
      <dgm:t>
        <a:bodyPr/>
        <a:lstStyle/>
        <a:p>
          <a:endParaRPr lang="es-ES"/>
        </a:p>
      </dgm:t>
    </dgm:pt>
    <dgm:pt modelId="{6768F1CB-8776-4B10-B279-C2824112E577}" type="sibTrans" cxnId="{0AA5FC8A-C686-419B-91EF-575B89E66653}">
      <dgm:prSet/>
      <dgm:spPr/>
      <dgm:t>
        <a:bodyPr/>
        <a:lstStyle/>
        <a:p>
          <a:endParaRPr lang="es-ES"/>
        </a:p>
      </dgm:t>
    </dgm:pt>
    <dgm:pt modelId="{4D664FD5-F9BD-44DC-9B24-74EA125721A0}">
      <dgm:prSet phldrT="[Texto]"/>
      <dgm:spPr/>
      <dgm:t>
        <a:bodyPr/>
        <a:lstStyle/>
        <a:p>
          <a:r>
            <a:rPr lang="es-ES" dirty="0"/>
            <a:t>CS1 </a:t>
          </a:r>
          <a:r>
            <a:rPr lang="es-ES" dirty="0" err="1"/>
            <a:t>Ethos</a:t>
          </a:r>
          <a:r>
            <a:rPr lang="es-ES" dirty="0"/>
            <a:t> Naval</a:t>
          </a:r>
        </a:p>
      </dgm:t>
    </dgm:pt>
    <dgm:pt modelId="{7566568B-B454-4A65-B642-17B429FD5A2F}" type="parTrans" cxnId="{D37FF1C6-BBD1-4510-9BA9-8ADC0F67A5C4}">
      <dgm:prSet/>
      <dgm:spPr/>
      <dgm:t>
        <a:bodyPr/>
        <a:lstStyle/>
        <a:p>
          <a:endParaRPr lang="es-ES"/>
        </a:p>
      </dgm:t>
    </dgm:pt>
    <dgm:pt modelId="{9F42ACC3-2A8F-443B-9DD3-447D8371F0F8}" type="sibTrans" cxnId="{D37FF1C6-BBD1-4510-9BA9-8ADC0F67A5C4}">
      <dgm:prSet/>
      <dgm:spPr/>
      <dgm:t>
        <a:bodyPr/>
        <a:lstStyle/>
        <a:p>
          <a:endParaRPr lang="es-ES"/>
        </a:p>
      </dgm:t>
    </dgm:pt>
    <dgm:pt modelId="{71C754C9-2FB6-4468-B084-0AE8F58A203D}">
      <dgm:prSet phldrT="[Texto]"/>
      <dgm:spPr/>
      <dgm:t>
        <a:bodyPr/>
        <a:lstStyle/>
        <a:p>
          <a:r>
            <a:rPr lang="es-ES" dirty="0"/>
            <a:t>PERFIL DE EGRESO (SELLOS)</a:t>
          </a:r>
        </a:p>
      </dgm:t>
    </dgm:pt>
    <dgm:pt modelId="{52BD4586-9C74-41EC-A9BC-C09FC9C400BA}" type="sibTrans" cxnId="{49010778-7660-4EEA-95A3-AC5D183BB9E4}">
      <dgm:prSet/>
      <dgm:spPr/>
      <dgm:t>
        <a:bodyPr/>
        <a:lstStyle/>
        <a:p>
          <a:endParaRPr lang="es-ES"/>
        </a:p>
      </dgm:t>
    </dgm:pt>
    <dgm:pt modelId="{F719A3C2-76C8-467C-B388-3EDB660A52D8}" type="parTrans" cxnId="{49010778-7660-4EEA-95A3-AC5D183BB9E4}">
      <dgm:prSet/>
      <dgm:spPr/>
      <dgm:t>
        <a:bodyPr/>
        <a:lstStyle/>
        <a:p>
          <a:endParaRPr lang="es-ES"/>
        </a:p>
      </dgm:t>
    </dgm:pt>
    <dgm:pt modelId="{D5597C84-FFE6-49B8-91F8-026C69BEFF30}">
      <dgm:prSet phldrT="[Texto]"/>
      <dgm:spPr/>
      <dgm:t>
        <a:bodyPr/>
        <a:lstStyle/>
        <a:p>
          <a:r>
            <a:rPr lang="es-ES" dirty="0"/>
            <a:t>PHI</a:t>
          </a:r>
        </a:p>
      </dgm:t>
    </dgm:pt>
    <dgm:pt modelId="{99E2F2D0-8F50-4F19-B561-B6729FFE0540}" type="sibTrans" cxnId="{F543DEC7-96B7-4CAE-B301-56691687D9AF}">
      <dgm:prSet/>
      <dgm:spPr/>
      <dgm:t>
        <a:bodyPr/>
        <a:lstStyle/>
        <a:p>
          <a:endParaRPr lang="es-ES"/>
        </a:p>
      </dgm:t>
    </dgm:pt>
    <dgm:pt modelId="{DB17FF8D-ADA4-4C8C-B173-EC65AF643AF5}" type="parTrans" cxnId="{F543DEC7-96B7-4CAE-B301-56691687D9AF}">
      <dgm:prSet/>
      <dgm:spPr/>
      <dgm:t>
        <a:bodyPr/>
        <a:lstStyle/>
        <a:p>
          <a:endParaRPr lang="es-ES"/>
        </a:p>
      </dgm:t>
    </dgm:pt>
    <dgm:pt modelId="{06AEC2AF-AC7B-40EC-80C5-F9B4BA39AC56}">
      <dgm:prSet phldrT="[Texto]"/>
      <dgm:spPr/>
      <dgm:t>
        <a:bodyPr/>
        <a:lstStyle/>
        <a:p>
          <a:r>
            <a:rPr lang="es-ES" dirty="0"/>
            <a:t>MEDOC</a:t>
          </a:r>
        </a:p>
      </dgm:t>
    </dgm:pt>
    <dgm:pt modelId="{013EA517-83D0-4011-A68C-EC901B84D2D5}" type="sibTrans" cxnId="{708DFB30-0AB7-4B6E-B3D2-28222275754F}">
      <dgm:prSet/>
      <dgm:spPr/>
      <dgm:t>
        <a:bodyPr/>
        <a:lstStyle/>
        <a:p>
          <a:endParaRPr lang="es-ES"/>
        </a:p>
      </dgm:t>
    </dgm:pt>
    <dgm:pt modelId="{84FE0BE9-AD3C-4413-BC5C-88450C39D8BB}" type="parTrans" cxnId="{708DFB30-0AB7-4B6E-B3D2-28222275754F}">
      <dgm:prSet/>
      <dgm:spPr/>
      <dgm:t>
        <a:bodyPr/>
        <a:lstStyle/>
        <a:p>
          <a:endParaRPr lang="es-ES"/>
        </a:p>
      </dgm:t>
    </dgm:pt>
    <dgm:pt modelId="{70900482-4CC7-443C-8DDE-037B22AA3E68}">
      <dgm:prSet phldrT="[Texto]"/>
      <dgm:spPr/>
      <dgm:t>
        <a:bodyPr/>
        <a:lstStyle/>
        <a:p>
          <a:r>
            <a:rPr lang="es-ES" dirty="0"/>
            <a:t>Desarrollo integral: conocimientos, habilidades, valores y actitudes.</a:t>
          </a:r>
        </a:p>
      </dgm:t>
    </dgm:pt>
    <dgm:pt modelId="{2CF5C24F-4366-431A-A192-0D6C6F028465}" type="parTrans" cxnId="{B4AB34C7-0EC5-4A2A-804B-6B87E57C2A4B}">
      <dgm:prSet/>
      <dgm:spPr/>
      <dgm:t>
        <a:bodyPr/>
        <a:lstStyle/>
        <a:p>
          <a:endParaRPr lang="es-ES"/>
        </a:p>
      </dgm:t>
    </dgm:pt>
    <dgm:pt modelId="{DE8CF7E6-CB37-4826-BC66-E416DF17C3C5}" type="sibTrans" cxnId="{B4AB34C7-0EC5-4A2A-804B-6B87E57C2A4B}">
      <dgm:prSet/>
      <dgm:spPr/>
      <dgm:t>
        <a:bodyPr/>
        <a:lstStyle/>
        <a:p>
          <a:endParaRPr lang="es-ES"/>
        </a:p>
      </dgm:t>
    </dgm:pt>
    <dgm:pt modelId="{31008261-4F06-4A45-9878-F9958E79AD52}">
      <dgm:prSet phldrT="[Texto]"/>
      <dgm:spPr/>
      <dgm:t>
        <a:bodyPr/>
        <a:lstStyle/>
        <a:p>
          <a:r>
            <a:rPr lang="es-ES" dirty="0"/>
            <a:t>Eje: formación de personas capaces de resolver problemas reales</a:t>
          </a:r>
        </a:p>
      </dgm:t>
    </dgm:pt>
    <dgm:pt modelId="{B82028CA-1324-4EAD-BB82-5E2039571849}" type="parTrans" cxnId="{76963F50-C95C-4308-82E3-2F627A0F1AEB}">
      <dgm:prSet/>
      <dgm:spPr/>
      <dgm:t>
        <a:bodyPr/>
        <a:lstStyle/>
        <a:p>
          <a:endParaRPr lang="es-ES"/>
        </a:p>
      </dgm:t>
    </dgm:pt>
    <dgm:pt modelId="{3932B0F5-75CF-4E12-85AD-112C8BA2A91A}" type="sibTrans" cxnId="{76963F50-C95C-4308-82E3-2F627A0F1AEB}">
      <dgm:prSet/>
      <dgm:spPr/>
      <dgm:t>
        <a:bodyPr/>
        <a:lstStyle/>
        <a:p>
          <a:endParaRPr lang="es-ES"/>
        </a:p>
      </dgm:t>
    </dgm:pt>
    <dgm:pt modelId="{919018A7-519C-4306-94EC-A680D5D6039B}">
      <dgm:prSet phldrT="[Texto]"/>
      <dgm:spPr/>
      <dgm:t>
        <a:bodyPr/>
        <a:lstStyle/>
        <a:p>
          <a:r>
            <a:rPr lang="es-ES" dirty="0"/>
            <a:t>Activación del pensamiento crítico.</a:t>
          </a:r>
        </a:p>
      </dgm:t>
    </dgm:pt>
    <dgm:pt modelId="{0D7CD96D-7328-4C1C-BF2B-55B2F5B66FD4}" type="parTrans" cxnId="{D4401D58-6C93-4A9D-93EC-97BF1A09B5FF}">
      <dgm:prSet/>
      <dgm:spPr/>
      <dgm:t>
        <a:bodyPr/>
        <a:lstStyle/>
        <a:p>
          <a:endParaRPr lang="es-ES"/>
        </a:p>
      </dgm:t>
    </dgm:pt>
    <dgm:pt modelId="{EE97F32F-90E2-4335-8A51-87A4B965310B}" type="sibTrans" cxnId="{D4401D58-6C93-4A9D-93EC-97BF1A09B5FF}">
      <dgm:prSet/>
      <dgm:spPr/>
      <dgm:t>
        <a:bodyPr/>
        <a:lstStyle/>
        <a:p>
          <a:endParaRPr lang="es-ES"/>
        </a:p>
      </dgm:t>
    </dgm:pt>
    <dgm:pt modelId="{C514DFE2-E5C4-4FFD-8B82-9C908A271171}">
      <dgm:prSet phldrT="[Texto]"/>
      <dgm:spPr/>
      <dgm:t>
        <a:bodyPr/>
        <a:lstStyle/>
        <a:p>
          <a:r>
            <a:rPr lang="es-ES" dirty="0"/>
            <a:t>Refuerza el vínculo entre el saber profesional y conciencia valórica.</a:t>
          </a:r>
        </a:p>
      </dgm:t>
    </dgm:pt>
    <dgm:pt modelId="{444F540F-78F4-41A0-90C1-A30D8659A6C7}" type="parTrans" cxnId="{6B649F5E-5506-43A1-8946-B29BAE5DE0BA}">
      <dgm:prSet/>
      <dgm:spPr/>
      <dgm:t>
        <a:bodyPr/>
        <a:lstStyle/>
        <a:p>
          <a:endParaRPr lang="es-ES"/>
        </a:p>
      </dgm:t>
    </dgm:pt>
    <dgm:pt modelId="{ACC745A7-F632-4601-8BE3-E5A9FE1AB052}" type="sibTrans" cxnId="{6B649F5E-5506-43A1-8946-B29BAE5DE0BA}">
      <dgm:prSet/>
      <dgm:spPr/>
      <dgm:t>
        <a:bodyPr/>
        <a:lstStyle/>
        <a:p>
          <a:endParaRPr lang="es-ES"/>
        </a:p>
      </dgm:t>
    </dgm:pt>
    <dgm:pt modelId="{937866B5-3677-48ED-B958-520D861CCB19}">
      <dgm:prSet phldrT="[Texto]"/>
      <dgm:spPr/>
      <dgm:t>
        <a:bodyPr/>
        <a:lstStyle/>
        <a:p>
          <a:r>
            <a:rPr lang="es-ES" dirty="0"/>
            <a:t>CS2 Compromiso Ético</a:t>
          </a:r>
        </a:p>
      </dgm:t>
    </dgm:pt>
    <dgm:pt modelId="{967CC37E-0179-4556-8838-085BFC402976}" type="parTrans" cxnId="{7873F8D9-DDF4-4BF2-9984-2C0D1D02C74E}">
      <dgm:prSet/>
      <dgm:spPr/>
      <dgm:t>
        <a:bodyPr/>
        <a:lstStyle/>
        <a:p>
          <a:endParaRPr lang="es-ES"/>
        </a:p>
      </dgm:t>
    </dgm:pt>
    <dgm:pt modelId="{D31D9E51-F6C7-40B6-A3BB-C364765F03F3}" type="sibTrans" cxnId="{7873F8D9-DDF4-4BF2-9984-2C0D1D02C74E}">
      <dgm:prSet/>
      <dgm:spPr/>
      <dgm:t>
        <a:bodyPr/>
        <a:lstStyle/>
        <a:p>
          <a:endParaRPr lang="es-ES"/>
        </a:p>
      </dgm:t>
    </dgm:pt>
    <dgm:pt modelId="{3EB69E66-653C-4B7B-8EF5-613A783D66B3}">
      <dgm:prSet phldrT="[Texto]"/>
      <dgm:spPr/>
      <dgm:t>
        <a:bodyPr/>
        <a:lstStyle/>
        <a:p>
          <a:r>
            <a:rPr lang="es-ES" dirty="0"/>
            <a:t>CG5 Pensamiento Crítico</a:t>
          </a:r>
        </a:p>
      </dgm:t>
    </dgm:pt>
    <dgm:pt modelId="{9A5ECC8E-ED53-477C-99C1-801790A40421}" type="parTrans" cxnId="{8BFEA4BC-7DC4-4429-989E-AAD7FE9C9699}">
      <dgm:prSet/>
      <dgm:spPr/>
      <dgm:t>
        <a:bodyPr/>
        <a:lstStyle/>
        <a:p>
          <a:endParaRPr lang="es-ES"/>
        </a:p>
      </dgm:t>
    </dgm:pt>
    <dgm:pt modelId="{B49575AB-9BC6-462D-A52D-7A1E8A6751C0}" type="sibTrans" cxnId="{8BFEA4BC-7DC4-4429-989E-AAD7FE9C9699}">
      <dgm:prSet/>
      <dgm:spPr/>
      <dgm:t>
        <a:bodyPr/>
        <a:lstStyle/>
        <a:p>
          <a:endParaRPr lang="es-ES"/>
        </a:p>
      </dgm:t>
    </dgm:pt>
    <dgm:pt modelId="{5CD51059-EB61-4977-8793-679B63484731}">
      <dgm:prSet phldrT="[Texto]"/>
      <dgm:spPr/>
      <dgm:t>
        <a:bodyPr/>
        <a:lstStyle/>
        <a:p>
          <a:r>
            <a:rPr lang="es-ES" dirty="0"/>
            <a:t>CG7 Mando y Liderazgo Naval</a:t>
          </a:r>
        </a:p>
      </dgm:t>
    </dgm:pt>
    <dgm:pt modelId="{B99103E4-6B57-4BC9-B593-9EBFD6F1D1CC}" type="parTrans" cxnId="{37A88580-739B-48AC-935B-B42F38A874A6}">
      <dgm:prSet/>
      <dgm:spPr/>
      <dgm:t>
        <a:bodyPr/>
        <a:lstStyle/>
        <a:p>
          <a:endParaRPr lang="es-ES"/>
        </a:p>
      </dgm:t>
    </dgm:pt>
    <dgm:pt modelId="{C159C473-D3FB-4696-B491-A982D6132C93}" type="sibTrans" cxnId="{37A88580-739B-48AC-935B-B42F38A874A6}">
      <dgm:prSet/>
      <dgm:spPr/>
      <dgm:t>
        <a:bodyPr/>
        <a:lstStyle/>
        <a:p>
          <a:endParaRPr lang="es-ES"/>
        </a:p>
      </dgm:t>
    </dgm:pt>
    <dgm:pt modelId="{13010D04-2817-4707-9CD6-12372DC4323B}">
      <dgm:prSet phldrT="[Texto]"/>
      <dgm:spPr/>
      <dgm:t>
        <a:bodyPr/>
        <a:lstStyle/>
        <a:p>
          <a:r>
            <a:rPr lang="es-ES" dirty="0"/>
            <a:t>CG8 Adaptación al cambio</a:t>
          </a:r>
        </a:p>
      </dgm:t>
    </dgm:pt>
    <dgm:pt modelId="{279534D1-B9EC-4B0F-A0BF-2CE6D29C4A14}" type="parTrans" cxnId="{3DA791C0-636A-4D23-AA95-8E7FD8BC31B3}">
      <dgm:prSet/>
      <dgm:spPr/>
      <dgm:t>
        <a:bodyPr/>
        <a:lstStyle/>
        <a:p>
          <a:endParaRPr lang="es-ES"/>
        </a:p>
      </dgm:t>
    </dgm:pt>
    <dgm:pt modelId="{8AC5017C-CB14-4B04-BAE8-B7E4A9387EF4}" type="sibTrans" cxnId="{3DA791C0-636A-4D23-AA95-8E7FD8BC31B3}">
      <dgm:prSet/>
      <dgm:spPr/>
      <dgm:t>
        <a:bodyPr/>
        <a:lstStyle/>
        <a:p>
          <a:endParaRPr lang="es-ES"/>
        </a:p>
      </dgm:t>
    </dgm:pt>
    <dgm:pt modelId="{72D242A3-B2EF-E842-B18F-97AF6A1A010E}" type="pres">
      <dgm:prSet presAssocID="{DC644EDB-B41A-4DAF-A9A0-93867F440079}" presName="linear" presStyleCnt="0">
        <dgm:presLayoutVars>
          <dgm:dir/>
          <dgm:animLvl val="lvl"/>
          <dgm:resizeHandles val="exact"/>
        </dgm:presLayoutVars>
      </dgm:prSet>
      <dgm:spPr/>
    </dgm:pt>
    <dgm:pt modelId="{E16CB2D8-9BA3-A14F-846E-CF22120C5F91}" type="pres">
      <dgm:prSet presAssocID="{06AEC2AF-AC7B-40EC-80C5-F9B4BA39AC56}" presName="parentLin" presStyleCnt="0"/>
      <dgm:spPr/>
    </dgm:pt>
    <dgm:pt modelId="{F733502C-2800-5140-98EC-71F23D9C39F1}" type="pres">
      <dgm:prSet presAssocID="{06AEC2AF-AC7B-40EC-80C5-F9B4BA39AC56}" presName="parentLeftMargin" presStyleLbl="node1" presStyleIdx="0" presStyleCnt="3"/>
      <dgm:spPr/>
    </dgm:pt>
    <dgm:pt modelId="{61E0856D-712A-4E4A-9CA6-3ADAD3F8CBE7}" type="pres">
      <dgm:prSet presAssocID="{06AEC2AF-AC7B-40EC-80C5-F9B4BA39AC5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D1CBD97-0AAB-B740-985A-4E330293EC6B}" type="pres">
      <dgm:prSet presAssocID="{06AEC2AF-AC7B-40EC-80C5-F9B4BA39AC56}" presName="negativeSpace" presStyleCnt="0"/>
      <dgm:spPr/>
    </dgm:pt>
    <dgm:pt modelId="{BC61BF29-E900-C24F-8609-2FD45CA3EADF}" type="pres">
      <dgm:prSet presAssocID="{06AEC2AF-AC7B-40EC-80C5-F9B4BA39AC56}" presName="childText" presStyleLbl="conFgAcc1" presStyleIdx="0" presStyleCnt="3">
        <dgm:presLayoutVars>
          <dgm:bulletEnabled val="1"/>
        </dgm:presLayoutVars>
      </dgm:prSet>
      <dgm:spPr/>
    </dgm:pt>
    <dgm:pt modelId="{8F470508-63AE-9A4D-9BC9-ACCB66A61740}" type="pres">
      <dgm:prSet presAssocID="{013EA517-83D0-4011-A68C-EC901B84D2D5}" presName="spaceBetweenRectangles" presStyleCnt="0"/>
      <dgm:spPr/>
    </dgm:pt>
    <dgm:pt modelId="{D2FD3C94-489D-7247-84CD-DEF4DAE6DBBD}" type="pres">
      <dgm:prSet presAssocID="{D5597C84-FFE6-49B8-91F8-026C69BEFF30}" presName="parentLin" presStyleCnt="0"/>
      <dgm:spPr/>
    </dgm:pt>
    <dgm:pt modelId="{02367AE3-7649-6C48-B83D-F74E94E5A7D4}" type="pres">
      <dgm:prSet presAssocID="{D5597C84-FFE6-49B8-91F8-026C69BEFF30}" presName="parentLeftMargin" presStyleLbl="node1" presStyleIdx="0" presStyleCnt="3"/>
      <dgm:spPr/>
    </dgm:pt>
    <dgm:pt modelId="{6A608F7F-D0EE-9F46-85C3-1F7063BF3413}" type="pres">
      <dgm:prSet presAssocID="{D5597C84-FFE6-49B8-91F8-026C69BEFF3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AA670B3-FE46-EB41-BDF4-8A30EC396447}" type="pres">
      <dgm:prSet presAssocID="{D5597C84-FFE6-49B8-91F8-026C69BEFF30}" presName="negativeSpace" presStyleCnt="0"/>
      <dgm:spPr/>
    </dgm:pt>
    <dgm:pt modelId="{6FE66919-1B72-D94A-AE41-6B8F7E722B86}" type="pres">
      <dgm:prSet presAssocID="{D5597C84-FFE6-49B8-91F8-026C69BEFF30}" presName="childText" presStyleLbl="conFgAcc1" presStyleIdx="1" presStyleCnt="3">
        <dgm:presLayoutVars>
          <dgm:bulletEnabled val="1"/>
        </dgm:presLayoutVars>
      </dgm:prSet>
      <dgm:spPr/>
    </dgm:pt>
    <dgm:pt modelId="{E6D48841-4339-EE47-A9B6-9A86D6D369DE}" type="pres">
      <dgm:prSet presAssocID="{99E2F2D0-8F50-4F19-B561-B6729FFE0540}" presName="spaceBetweenRectangles" presStyleCnt="0"/>
      <dgm:spPr/>
    </dgm:pt>
    <dgm:pt modelId="{1470ADDA-EC1E-184F-AABB-0D512A281EE3}" type="pres">
      <dgm:prSet presAssocID="{71C754C9-2FB6-4468-B084-0AE8F58A203D}" presName="parentLin" presStyleCnt="0"/>
      <dgm:spPr/>
    </dgm:pt>
    <dgm:pt modelId="{C3A7C49A-CF9B-5A40-9D2A-69FFB7515062}" type="pres">
      <dgm:prSet presAssocID="{71C754C9-2FB6-4468-B084-0AE8F58A203D}" presName="parentLeftMargin" presStyleLbl="node1" presStyleIdx="1" presStyleCnt="3"/>
      <dgm:spPr/>
    </dgm:pt>
    <dgm:pt modelId="{50B26036-FE70-A44A-B708-57CEACCA174F}" type="pres">
      <dgm:prSet presAssocID="{71C754C9-2FB6-4468-B084-0AE8F58A203D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45C86CC3-CFD6-884E-994D-0E12D2938991}" type="pres">
      <dgm:prSet presAssocID="{71C754C9-2FB6-4468-B084-0AE8F58A203D}" presName="negativeSpace" presStyleCnt="0"/>
      <dgm:spPr/>
    </dgm:pt>
    <dgm:pt modelId="{DFE511F7-8BDB-DB4A-8528-143AB58A31DA}" type="pres">
      <dgm:prSet presAssocID="{71C754C9-2FB6-4468-B084-0AE8F58A203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F47E200-3B94-A244-A9DD-0ED545852927}" type="presOf" srcId="{919018A7-519C-4306-94EC-A680D5D6039B}" destId="{6FE66919-1B72-D94A-AE41-6B8F7E722B86}" srcOrd="0" destOrd="2" presId="urn:microsoft.com/office/officeart/2005/8/layout/list1"/>
    <dgm:cxn modelId="{FEDBDE06-809F-6D49-8814-7293D906F737}" type="presOf" srcId="{2B6119BD-3DB6-431E-A271-E34CF2EEFA6B}" destId="{BC61BF29-E900-C24F-8609-2FD45CA3EADF}" srcOrd="0" destOrd="0" presId="urn:microsoft.com/office/officeart/2005/8/layout/list1"/>
    <dgm:cxn modelId="{1A96D60E-9989-9E48-8241-0B576396D6F0}" type="presOf" srcId="{71C754C9-2FB6-4468-B084-0AE8F58A203D}" destId="{C3A7C49A-CF9B-5A40-9D2A-69FFB7515062}" srcOrd="0" destOrd="0" presId="urn:microsoft.com/office/officeart/2005/8/layout/list1"/>
    <dgm:cxn modelId="{2D8C810F-CBE1-2E4A-8E28-F515AE034C65}" type="presOf" srcId="{70900482-4CC7-443C-8DDE-037B22AA3E68}" destId="{BC61BF29-E900-C24F-8609-2FD45CA3EADF}" srcOrd="0" destOrd="1" presId="urn:microsoft.com/office/officeart/2005/8/layout/list1"/>
    <dgm:cxn modelId="{806C5513-B3B3-BD4A-916A-4669D7C6BA75}" type="presOf" srcId="{4D664FD5-F9BD-44DC-9B24-74EA125721A0}" destId="{DFE511F7-8BDB-DB4A-8528-143AB58A31DA}" srcOrd="0" destOrd="0" presId="urn:microsoft.com/office/officeart/2005/8/layout/list1"/>
    <dgm:cxn modelId="{13F7DB14-0477-2848-95DC-6318CCC69B66}" type="presOf" srcId="{13010D04-2817-4707-9CD6-12372DC4323B}" destId="{DFE511F7-8BDB-DB4A-8528-143AB58A31DA}" srcOrd="0" destOrd="4" presId="urn:microsoft.com/office/officeart/2005/8/layout/list1"/>
    <dgm:cxn modelId="{708DFB30-0AB7-4B6E-B3D2-28222275754F}" srcId="{DC644EDB-B41A-4DAF-A9A0-93867F440079}" destId="{06AEC2AF-AC7B-40EC-80C5-F9B4BA39AC56}" srcOrd="0" destOrd="0" parTransId="{84FE0BE9-AD3C-4413-BC5C-88450C39D8BB}" sibTransId="{013EA517-83D0-4011-A68C-EC901B84D2D5}"/>
    <dgm:cxn modelId="{D4706F34-8A7E-40A8-B7C0-4A138F70100F}" srcId="{06AEC2AF-AC7B-40EC-80C5-F9B4BA39AC56}" destId="{B852E77E-5E74-4907-B877-8E7AF12E051A}" srcOrd="2" destOrd="0" parTransId="{B43B0020-20A6-40F9-8EB6-5425F9BE6FDA}" sibTransId="{5495612D-3BEF-4A63-8103-3CC8B0EC8079}"/>
    <dgm:cxn modelId="{6958D936-C5F1-8545-BF97-0DCF282B24CA}" type="presOf" srcId="{71C754C9-2FB6-4468-B084-0AE8F58A203D}" destId="{50B26036-FE70-A44A-B708-57CEACCA174F}" srcOrd="1" destOrd="0" presId="urn:microsoft.com/office/officeart/2005/8/layout/list1"/>
    <dgm:cxn modelId="{8972653C-49A4-B743-BC5F-86D2873B7D89}" type="presOf" srcId="{C514DFE2-E5C4-4FFD-8B82-9C908A271171}" destId="{6FE66919-1B72-D94A-AE41-6B8F7E722B86}" srcOrd="0" destOrd="3" presId="urn:microsoft.com/office/officeart/2005/8/layout/list1"/>
    <dgm:cxn modelId="{82B93648-36E2-8145-AA9C-8A356A14FF67}" type="presOf" srcId="{937866B5-3677-48ED-B958-520D861CCB19}" destId="{DFE511F7-8BDB-DB4A-8528-143AB58A31DA}" srcOrd="0" destOrd="1" presId="urn:microsoft.com/office/officeart/2005/8/layout/list1"/>
    <dgm:cxn modelId="{2E7CBD4A-7D5E-8B40-B1C2-D845362297A5}" type="presOf" srcId="{D5597C84-FFE6-49B8-91F8-026C69BEFF30}" destId="{02367AE3-7649-6C48-B83D-F74E94E5A7D4}" srcOrd="0" destOrd="0" presId="urn:microsoft.com/office/officeart/2005/8/layout/list1"/>
    <dgm:cxn modelId="{76963F50-C95C-4308-82E3-2F627A0F1AEB}" srcId="{06AEC2AF-AC7B-40EC-80C5-F9B4BA39AC56}" destId="{31008261-4F06-4A45-9878-F9958E79AD52}" srcOrd="3" destOrd="0" parTransId="{B82028CA-1324-4EAD-BB82-5E2039571849}" sibTransId="{3932B0F5-75CF-4E12-85AD-112C8BA2A91A}"/>
    <dgm:cxn modelId="{D4401D58-6C93-4A9D-93EC-97BF1A09B5FF}" srcId="{D5597C84-FFE6-49B8-91F8-026C69BEFF30}" destId="{919018A7-519C-4306-94EC-A680D5D6039B}" srcOrd="2" destOrd="0" parTransId="{0D7CD96D-7328-4C1C-BF2B-55B2F5B66FD4}" sibTransId="{EE97F32F-90E2-4335-8A51-87A4B965310B}"/>
    <dgm:cxn modelId="{6B649F5E-5506-43A1-8946-B29BAE5DE0BA}" srcId="{D5597C84-FFE6-49B8-91F8-026C69BEFF30}" destId="{C514DFE2-E5C4-4FFD-8B82-9C908A271171}" srcOrd="3" destOrd="0" parTransId="{444F540F-78F4-41A0-90C1-A30D8659A6C7}" sibTransId="{ACC745A7-F632-4601-8BE3-E5A9FE1AB052}"/>
    <dgm:cxn modelId="{6EA9FE69-DA98-4F03-9313-E530481FBA9B}" srcId="{06AEC2AF-AC7B-40EC-80C5-F9B4BA39AC56}" destId="{2B6119BD-3DB6-431E-A271-E34CF2EEFA6B}" srcOrd="0" destOrd="0" parTransId="{331E2856-7374-4FD3-B5BA-0FF2578F087F}" sibTransId="{CFAE37C8-6537-4519-A9AF-80177051521B}"/>
    <dgm:cxn modelId="{E902CE76-8307-BB42-9FC3-CDB2B7E09DD6}" type="presOf" srcId="{D5597C84-FFE6-49B8-91F8-026C69BEFF30}" destId="{6A608F7F-D0EE-9F46-85C3-1F7063BF3413}" srcOrd="1" destOrd="0" presId="urn:microsoft.com/office/officeart/2005/8/layout/list1"/>
    <dgm:cxn modelId="{49010778-7660-4EEA-95A3-AC5D183BB9E4}" srcId="{DC644EDB-B41A-4DAF-A9A0-93867F440079}" destId="{71C754C9-2FB6-4468-B084-0AE8F58A203D}" srcOrd="2" destOrd="0" parTransId="{F719A3C2-76C8-467C-B388-3EDB660A52D8}" sibTransId="{52BD4586-9C74-41EC-A9BC-C09FC9C400BA}"/>
    <dgm:cxn modelId="{BB892E79-7660-B540-B5E9-F668E64B1FE3}" type="presOf" srcId="{06AEC2AF-AC7B-40EC-80C5-F9B4BA39AC56}" destId="{61E0856D-712A-4E4A-9CA6-3ADAD3F8CBE7}" srcOrd="1" destOrd="0" presId="urn:microsoft.com/office/officeart/2005/8/layout/list1"/>
    <dgm:cxn modelId="{D4C2AB79-8EB4-4CC2-AFDD-6706D9882064}" srcId="{D5597C84-FFE6-49B8-91F8-026C69BEFF30}" destId="{113C45A4-297F-443B-B644-2F35E02BF71D}" srcOrd="0" destOrd="0" parTransId="{2C2E687A-8A94-4AD1-B57C-20BC72406AFC}" sibTransId="{6F851EA2-8C66-4CEE-AA6C-167CCBCE1E7C}"/>
    <dgm:cxn modelId="{1ADF3A7B-42F2-424D-AE7B-2B28772EDB0B}" type="presOf" srcId="{31008261-4F06-4A45-9878-F9958E79AD52}" destId="{BC61BF29-E900-C24F-8609-2FD45CA3EADF}" srcOrd="0" destOrd="3" presId="urn:microsoft.com/office/officeart/2005/8/layout/list1"/>
    <dgm:cxn modelId="{37A88580-739B-48AC-935B-B42F38A874A6}" srcId="{71C754C9-2FB6-4468-B084-0AE8F58A203D}" destId="{5CD51059-EB61-4977-8793-679B63484731}" srcOrd="3" destOrd="0" parTransId="{B99103E4-6B57-4BC9-B593-9EBFD6F1D1CC}" sibTransId="{C159C473-D3FB-4696-B491-A982D6132C93}"/>
    <dgm:cxn modelId="{0AA5FC8A-C686-419B-91EF-575B89E66653}" srcId="{D5597C84-FFE6-49B8-91F8-026C69BEFF30}" destId="{E560CE12-69D0-41BE-B05B-14F619316CDA}" srcOrd="1" destOrd="0" parTransId="{ED45182E-8C18-4FDA-A3F9-F3B07F2067FB}" sibTransId="{6768F1CB-8776-4B10-B279-C2824112E577}"/>
    <dgm:cxn modelId="{FEE269A0-CFB4-424E-9C59-780295144F3C}" type="presOf" srcId="{06AEC2AF-AC7B-40EC-80C5-F9B4BA39AC56}" destId="{F733502C-2800-5140-98EC-71F23D9C39F1}" srcOrd="0" destOrd="0" presId="urn:microsoft.com/office/officeart/2005/8/layout/list1"/>
    <dgm:cxn modelId="{C26106AB-7B3E-C843-81D1-43AED8EC964A}" type="presOf" srcId="{113C45A4-297F-443B-B644-2F35E02BF71D}" destId="{6FE66919-1B72-D94A-AE41-6B8F7E722B86}" srcOrd="0" destOrd="0" presId="urn:microsoft.com/office/officeart/2005/8/layout/list1"/>
    <dgm:cxn modelId="{4E2724B5-9104-7242-8106-C5A402E5DED6}" type="presOf" srcId="{E560CE12-69D0-41BE-B05B-14F619316CDA}" destId="{6FE66919-1B72-D94A-AE41-6B8F7E722B86}" srcOrd="0" destOrd="1" presId="urn:microsoft.com/office/officeart/2005/8/layout/list1"/>
    <dgm:cxn modelId="{016C77B6-A22C-8C4D-8739-C64DA3ACC671}" type="presOf" srcId="{DC644EDB-B41A-4DAF-A9A0-93867F440079}" destId="{72D242A3-B2EF-E842-B18F-97AF6A1A010E}" srcOrd="0" destOrd="0" presId="urn:microsoft.com/office/officeart/2005/8/layout/list1"/>
    <dgm:cxn modelId="{8BFEA4BC-7DC4-4429-989E-AAD7FE9C9699}" srcId="{71C754C9-2FB6-4468-B084-0AE8F58A203D}" destId="{3EB69E66-653C-4B7B-8EF5-613A783D66B3}" srcOrd="2" destOrd="0" parTransId="{9A5ECC8E-ED53-477C-99C1-801790A40421}" sibTransId="{B49575AB-9BC6-462D-A52D-7A1E8A6751C0}"/>
    <dgm:cxn modelId="{3DA791C0-636A-4D23-AA95-8E7FD8BC31B3}" srcId="{71C754C9-2FB6-4468-B084-0AE8F58A203D}" destId="{13010D04-2817-4707-9CD6-12372DC4323B}" srcOrd="4" destOrd="0" parTransId="{279534D1-B9EC-4B0F-A0BF-2CE6D29C4A14}" sibTransId="{8AC5017C-CB14-4B04-BAE8-B7E4A9387EF4}"/>
    <dgm:cxn modelId="{B96EA3C5-ED32-C94F-91F1-A69AC5128B0E}" type="presOf" srcId="{B852E77E-5E74-4907-B877-8E7AF12E051A}" destId="{BC61BF29-E900-C24F-8609-2FD45CA3EADF}" srcOrd="0" destOrd="2" presId="urn:microsoft.com/office/officeart/2005/8/layout/list1"/>
    <dgm:cxn modelId="{D37FF1C6-BBD1-4510-9BA9-8ADC0F67A5C4}" srcId="{71C754C9-2FB6-4468-B084-0AE8F58A203D}" destId="{4D664FD5-F9BD-44DC-9B24-74EA125721A0}" srcOrd="0" destOrd="0" parTransId="{7566568B-B454-4A65-B642-17B429FD5A2F}" sibTransId="{9F42ACC3-2A8F-443B-9DD3-447D8371F0F8}"/>
    <dgm:cxn modelId="{B4AB34C7-0EC5-4A2A-804B-6B87E57C2A4B}" srcId="{06AEC2AF-AC7B-40EC-80C5-F9B4BA39AC56}" destId="{70900482-4CC7-443C-8DDE-037B22AA3E68}" srcOrd="1" destOrd="0" parTransId="{2CF5C24F-4366-431A-A192-0D6C6F028465}" sibTransId="{DE8CF7E6-CB37-4826-BC66-E416DF17C3C5}"/>
    <dgm:cxn modelId="{F543DEC7-96B7-4CAE-B301-56691687D9AF}" srcId="{DC644EDB-B41A-4DAF-A9A0-93867F440079}" destId="{D5597C84-FFE6-49B8-91F8-026C69BEFF30}" srcOrd="1" destOrd="0" parTransId="{DB17FF8D-ADA4-4C8C-B173-EC65AF643AF5}" sibTransId="{99E2F2D0-8F50-4F19-B561-B6729FFE0540}"/>
    <dgm:cxn modelId="{2CEBE2D6-158A-E141-91CC-B092004D5207}" type="presOf" srcId="{5CD51059-EB61-4977-8793-679B63484731}" destId="{DFE511F7-8BDB-DB4A-8528-143AB58A31DA}" srcOrd="0" destOrd="3" presId="urn:microsoft.com/office/officeart/2005/8/layout/list1"/>
    <dgm:cxn modelId="{7873F8D9-DDF4-4BF2-9984-2C0D1D02C74E}" srcId="{71C754C9-2FB6-4468-B084-0AE8F58A203D}" destId="{937866B5-3677-48ED-B958-520D861CCB19}" srcOrd="1" destOrd="0" parTransId="{967CC37E-0179-4556-8838-085BFC402976}" sibTransId="{D31D9E51-F6C7-40B6-A3BB-C364765F03F3}"/>
    <dgm:cxn modelId="{0F2D96E9-7EAF-B243-8CBF-F5911064B30D}" type="presOf" srcId="{3EB69E66-653C-4B7B-8EF5-613A783D66B3}" destId="{DFE511F7-8BDB-DB4A-8528-143AB58A31DA}" srcOrd="0" destOrd="2" presId="urn:microsoft.com/office/officeart/2005/8/layout/list1"/>
    <dgm:cxn modelId="{321903B6-CBC0-5E47-8A8A-52FFDE894816}" type="presParOf" srcId="{72D242A3-B2EF-E842-B18F-97AF6A1A010E}" destId="{E16CB2D8-9BA3-A14F-846E-CF22120C5F91}" srcOrd="0" destOrd="0" presId="urn:microsoft.com/office/officeart/2005/8/layout/list1"/>
    <dgm:cxn modelId="{F53E920E-D708-0947-912D-54F992B7B610}" type="presParOf" srcId="{E16CB2D8-9BA3-A14F-846E-CF22120C5F91}" destId="{F733502C-2800-5140-98EC-71F23D9C39F1}" srcOrd="0" destOrd="0" presId="urn:microsoft.com/office/officeart/2005/8/layout/list1"/>
    <dgm:cxn modelId="{BC6EE5E8-FC40-B049-A69A-3C997B5F42F5}" type="presParOf" srcId="{E16CB2D8-9BA3-A14F-846E-CF22120C5F91}" destId="{61E0856D-712A-4E4A-9CA6-3ADAD3F8CBE7}" srcOrd="1" destOrd="0" presId="urn:microsoft.com/office/officeart/2005/8/layout/list1"/>
    <dgm:cxn modelId="{E8F307A1-81C4-4145-BD7F-A0D37996FDC8}" type="presParOf" srcId="{72D242A3-B2EF-E842-B18F-97AF6A1A010E}" destId="{FD1CBD97-0AAB-B740-985A-4E330293EC6B}" srcOrd="1" destOrd="0" presId="urn:microsoft.com/office/officeart/2005/8/layout/list1"/>
    <dgm:cxn modelId="{3588BFD3-6729-FE49-8F0F-589C183E4CB5}" type="presParOf" srcId="{72D242A3-B2EF-E842-B18F-97AF6A1A010E}" destId="{BC61BF29-E900-C24F-8609-2FD45CA3EADF}" srcOrd="2" destOrd="0" presId="urn:microsoft.com/office/officeart/2005/8/layout/list1"/>
    <dgm:cxn modelId="{03799A36-2410-984D-A7BD-0996A4352693}" type="presParOf" srcId="{72D242A3-B2EF-E842-B18F-97AF6A1A010E}" destId="{8F470508-63AE-9A4D-9BC9-ACCB66A61740}" srcOrd="3" destOrd="0" presId="urn:microsoft.com/office/officeart/2005/8/layout/list1"/>
    <dgm:cxn modelId="{050DEADB-E133-C243-8C5A-6DC26E7AA05A}" type="presParOf" srcId="{72D242A3-B2EF-E842-B18F-97AF6A1A010E}" destId="{D2FD3C94-489D-7247-84CD-DEF4DAE6DBBD}" srcOrd="4" destOrd="0" presId="urn:microsoft.com/office/officeart/2005/8/layout/list1"/>
    <dgm:cxn modelId="{88DF7E93-57B6-B14E-9C7D-2C58289F49D4}" type="presParOf" srcId="{D2FD3C94-489D-7247-84CD-DEF4DAE6DBBD}" destId="{02367AE3-7649-6C48-B83D-F74E94E5A7D4}" srcOrd="0" destOrd="0" presId="urn:microsoft.com/office/officeart/2005/8/layout/list1"/>
    <dgm:cxn modelId="{8F2C4C52-48BD-D546-9B2D-3F3A40A998ED}" type="presParOf" srcId="{D2FD3C94-489D-7247-84CD-DEF4DAE6DBBD}" destId="{6A608F7F-D0EE-9F46-85C3-1F7063BF3413}" srcOrd="1" destOrd="0" presId="urn:microsoft.com/office/officeart/2005/8/layout/list1"/>
    <dgm:cxn modelId="{F98415CD-B756-9944-9890-FCCCFEDC5D20}" type="presParOf" srcId="{72D242A3-B2EF-E842-B18F-97AF6A1A010E}" destId="{5AA670B3-FE46-EB41-BDF4-8A30EC396447}" srcOrd="5" destOrd="0" presId="urn:microsoft.com/office/officeart/2005/8/layout/list1"/>
    <dgm:cxn modelId="{198E5BF5-D04A-714B-9FAF-4CBED4A51528}" type="presParOf" srcId="{72D242A3-B2EF-E842-B18F-97AF6A1A010E}" destId="{6FE66919-1B72-D94A-AE41-6B8F7E722B86}" srcOrd="6" destOrd="0" presId="urn:microsoft.com/office/officeart/2005/8/layout/list1"/>
    <dgm:cxn modelId="{89E67715-65C1-A648-95A6-0CD0EE82E2B9}" type="presParOf" srcId="{72D242A3-B2EF-E842-B18F-97AF6A1A010E}" destId="{E6D48841-4339-EE47-A9B6-9A86D6D369DE}" srcOrd="7" destOrd="0" presId="urn:microsoft.com/office/officeart/2005/8/layout/list1"/>
    <dgm:cxn modelId="{9A6BCE91-15F3-6247-8AC3-11E36967C22D}" type="presParOf" srcId="{72D242A3-B2EF-E842-B18F-97AF6A1A010E}" destId="{1470ADDA-EC1E-184F-AABB-0D512A281EE3}" srcOrd="8" destOrd="0" presId="urn:microsoft.com/office/officeart/2005/8/layout/list1"/>
    <dgm:cxn modelId="{6C8FA2AA-900C-3342-B10E-829CA933F9E4}" type="presParOf" srcId="{1470ADDA-EC1E-184F-AABB-0D512A281EE3}" destId="{C3A7C49A-CF9B-5A40-9D2A-69FFB7515062}" srcOrd="0" destOrd="0" presId="urn:microsoft.com/office/officeart/2005/8/layout/list1"/>
    <dgm:cxn modelId="{4907B7D3-C627-7046-9CB2-3BEE6B7B3EEA}" type="presParOf" srcId="{1470ADDA-EC1E-184F-AABB-0D512A281EE3}" destId="{50B26036-FE70-A44A-B708-57CEACCA174F}" srcOrd="1" destOrd="0" presId="urn:microsoft.com/office/officeart/2005/8/layout/list1"/>
    <dgm:cxn modelId="{53A78B59-4A34-E74D-A4A9-159C09198AD7}" type="presParOf" srcId="{72D242A3-B2EF-E842-B18F-97AF6A1A010E}" destId="{45C86CC3-CFD6-884E-994D-0E12D2938991}" srcOrd="9" destOrd="0" presId="urn:microsoft.com/office/officeart/2005/8/layout/list1"/>
    <dgm:cxn modelId="{F91F76C7-1E5E-494E-AF48-61913AEE0690}" type="presParOf" srcId="{72D242A3-B2EF-E842-B18F-97AF6A1A010E}" destId="{DFE511F7-8BDB-DB4A-8528-143AB58A31D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017F646-F731-4282-BA3A-3420276AB25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F8F6EEEA-F3A6-4744-A56B-8C8C53999E71}">
      <dgm:prSet phldrT="[Texto]"/>
      <dgm:spPr/>
      <dgm:t>
        <a:bodyPr/>
        <a:lstStyle/>
        <a:p>
          <a:r>
            <a:rPr lang="es-ES" dirty="0"/>
            <a:t>Planificación</a:t>
          </a:r>
        </a:p>
      </dgm:t>
    </dgm:pt>
    <dgm:pt modelId="{D4E2FDA5-864C-44F4-B332-FFB64FCC6B73}" type="parTrans" cxnId="{2F0F1723-2432-4EB8-9E00-45F8D6C8C827}">
      <dgm:prSet/>
      <dgm:spPr/>
      <dgm:t>
        <a:bodyPr/>
        <a:lstStyle/>
        <a:p>
          <a:endParaRPr lang="es-ES"/>
        </a:p>
      </dgm:t>
    </dgm:pt>
    <dgm:pt modelId="{6ABD4FE5-8AD3-4F67-80D0-9131CF9D627A}" type="sibTrans" cxnId="{2F0F1723-2432-4EB8-9E00-45F8D6C8C827}">
      <dgm:prSet/>
      <dgm:spPr/>
      <dgm:t>
        <a:bodyPr/>
        <a:lstStyle/>
        <a:p>
          <a:endParaRPr lang="es-ES"/>
        </a:p>
      </dgm:t>
    </dgm:pt>
    <dgm:pt modelId="{BC025CD0-9869-4420-97EE-C817D27506A2}">
      <dgm:prSet phldrT="[Texto]"/>
      <dgm:spPr/>
      <dgm:t>
        <a:bodyPr/>
        <a:lstStyle/>
        <a:p>
          <a:r>
            <a:rPr lang="es-ES" dirty="0"/>
            <a:t>Syllabus</a:t>
          </a:r>
        </a:p>
      </dgm:t>
    </dgm:pt>
    <dgm:pt modelId="{2B18AB99-A548-4B20-8524-9B1A7348E395}" type="parTrans" cxnId="{479CB331-59C1-4F3B-A6DB-D53F3AAEDE30}">
      <dgm:prSet/>
      <dgm:spPr/>
      <dgm:t>
        <a:bodyPr/>
        <a:lstStyle/>
        <a:p>
          <a:endParaRPr lang="es-ES"/>
        </a:p>
      </dgm:t>
    </dgm:pt>
    <dgm:pt modelId="{7B84706B-57F0-42D1-9110-1AF8FCF19C0D}" type="sibTrans" cxnId="{479CB331-59C1-4F3B-A6DB-D53F3AAEDE30}">
      <dgm:prSet/>
      <dgm:spPr/>
      <dgm:t>
        <a:bodyPr/>
        <a:lstStyle/>
        <a:p>
          <a:endParaRPr lang="es-ES"/>
        </a:p>
      </dgm:t>
    </dgm:pt>
    <dgm:pt modelId="{69CA3F92-3AA4-4D59-9CA2-75A8A822D29B}">
      <dgm:prSet phldrT="[Texto]"/>
      <dgm:spPr/>
      <dgm:t>
        <a:bodyPr/>
        <a:lstStyle/>
        <a:p>
          <a:r>
            <a:rPr lang="es-ES" dirty="0"/>
            <a:t>Metodologías</a:t>
          </a:r>
        </a:p>
      </dgm:t>
    </dgm:pt>
    <dgm:pt modelId="{4FE6FB5A-F6A5-46C8-90BD-9D068CA93305}" type="parTrans" cxnId="{66E829D8-EAC5-44AB-ADAE-26A595E380CC}">
      <dgm:prSet/>
      <dgm:spPr/>
      <dgm:t>
        <a:bodyPr/>
        <a:lstStyle/>
        <a:p>
          <a:endParaRPr lang="es-ES"/>
        </a:p>
      </dgm:t>
    </dgm:pt>
    <dgm:pt modelId="{909989EA-6849-4E5B-98CB-C6A46A3C6F06}" type="sibTrans" cxnId="{66E829D8-EAC5-44AB-ADAE-26A595E380CC}">
      <dgm:prSet/>
      <dgm:spPr/>
      <dgm:t>
        <a:bodyPr/>
        <a:lstStyle/>
        <a:p>
          <a:endParaRPr lang="es-ES"/>
        </a:p>
      </dgm:t>
    </dgm:pt>
    <dgm:pt modelId="{B7B819D9-F3E9-4DEF-BCCC-AC7B4F06DF7D}">
      <dgm:prSet phldrT="[Texto]"/>
      <dgm:spPr/>
      <dgm:t>
        <a:bodyPr/>
        <a:lstStyle/>
        <a:p>
          <a:r>
            <a:rPr lang="es-ES" dirty="0"/>
            <a:t>Estrategias </a:t>
          </a:r>
        </a:p>
      </dgm:t>
    </dgm:pt>
    <dgm:pt modelId="{8450F002-FB92-432D-9621-FA4868D7B232}" type="parTrans" cxnId="{BA861B0D-A486-4376-B16F-530C4EA9F9F7}">
      <dgm:prSet/>
      <dgm:spPr/>
      <dgm:t>
        <a:bodyPr/>
        <a:lstStyle/>
        <a:p>
          <a:endParaRPr lang="es-ES"/>
        </a:p>
      </dgm:t>
    </dgm:pt>
    <dgm:pt modelId="{7F58A666-8A0A-4CDB-9DC7-998B534B8319}" type="sibTrans" cxnId="{BA861B0D-A486-4376-B16F-530C4EA9F9F7}">
      <dgm:prSet/>
      <dgm:spPr/>
      <dgm:t>
        <a:bodyPr/>
        <a:lstStyle/>
        <a:p>
          <a:endParaRPr lang="es-ES"/>
        </a:p>
      </dgm:t>
    </dgm:pt>
    <dgm:pt modelId="{698A94AF-FC3A-4503-8F87-38E55BA36709}">
      <dgm:prSet phldrT="[Texto]"/>
      <dgm:spPr/>
      <dgm:t>
        <a:bodyPr/>
        <a:lstStyle/>
        <a:p>
          <a:r>
            <a:rPr lang="es-ES" dirty="0"/>
            <a:t>Orientaciones</a:t>
          </a:r>
        </a:p>
      </dgm:t>
    </dgm:pt>
    <dgm:pt modelId="{D74BE795-3AF0-4D8B-9A92-2E28DE8F2FEE}" type="parTrans" cxnId="{251A4BED-1A6B-48EF-8722-638F052AE240}">
      <dgm:prSet/>
      <dgm:spPr/>
      <dgm:t>
        <a:bodyPr/>
        <a:lstStyle/>
        <a:p>
          <a:endParaRPr lang="es-ES"/>
        </a:p>
      </dgm:t>
    </dgm:pt>
    <dgm:pt modelId="{259C5B1C-0B76-43ED-89A2-8F2FCD105FD7}" type="sibTrans" cxnId="{251A4BED-1A6B-48EF-8722-638F052AE240}">
      <dgm:prSet/>
      <dgm:spPr/>
      <dgm:t>
        <a:bodyPr/>
        <a:lstStyle/>
        <a:p>
          <a:endParaRPr lang="es-ES"/>
        </a:p>
      </dgm:t>
    </dgm:pt>
    <dgm:pt modelId="{DAE6D41E-0869-468B-97F6-DF440EA8AE16}">
      <dgm:prSet phldrT="[Texto]"/>
      <dgm:spPr/>
      <dgm:t>
        <a:bodyPr/>
        <a:lstStyle/>
        <a:p>
          <a:r>
            <a:rPr lang="es-ES" dirty="0"/>
            <a:t>Evaluación</a:t>
          </a:r>
        </a:p>
      </dgm:t>
    </dgm:pt>
    <dgm:pt modelId="{534EAC52-53C0-4B6C-8EF1-5D6987BD8DF7}" type="parTrans" cxnId="{48E67C4F-0F90-4EFE-AC83-A64782285162}">
      <dgm:prSet/>
      <dgm:spPr/>
      <dgm:t>
        <a:bodyPr/>
        <a:lstStyle/>
        <a:p>
          <a:endParaRPr lang="es-ES"/>
        </a:p>
      </dgm:t>
    </dgm:pt>
    <dgm:pt modelId="{A412DF6A-1DA4-405F-9151-CA812E6D6BBA}" type="sibTrans" cxnId="{48E67C4F-0F90-4EFE-AC83-A64782285162}">
      <dgm:prSet/>
      <dgm:spPr/>
      <dgm:t>
        <a:bodyPr/>
        <a:lstStyle/>
        <a:p>
          <a:endParaRPr lang="es-ES"/>
        </a:p>
      </dgm:t>
    </dgm:pt>
    <dgm:pt modelId="{F6A68DB5-9785-4651-811A-C1997DA07B37}">
      <dgm:prSet phldrT="[Texto]"/>
      <dgm:spPr/>
      <dgm:t>
        <a:bodyPr/>
        <a:lstStyle/>
        <a:p>
          <a:r>
            <a:rPr lang="es-ES" dirty="0"/>
            <a:t>Diseño de rúbricas basadas en desempeño</a:t>
          </a:r>
        </a:p>
      </dgm:t>
    </dgm:pt>
    <dgm:pt modelId="{8E7A4F19-1AFB-4234-BACA-7D5DACDBF7AF}" type="parTrans" cxnId="{2B3948BF-4A53-47C2-899E-5EB57B821273}">
      <dgm:prSet/>
      <dgm:spPr/>
      <dgm:t>
        <a:bodyPr/>
        <a:lstStyle/>
        <a:p>
          <a:endParaRPr lang="es-ES"/>
        </a:p>
      </dgm:t>
    </dgm:pt>
    <dgm:pt modelId="{5E122A78-08A4-4D6F-B3AE-BCB71D6AF5B6}" type="sibTrans" cxnId="{2B3948BF-4A53-47C2-899E-5EB57B821273}">
      <dgm:prSet/>
      <dgm:spPr/>
      <dgm:t>
        <a:bodyPr/>
        <a:lstStyle/>
        <a:p>
          <a:endParaRPr lang="es-ES"/>
        </a:p>
      </dgm:t>
    </dgm:pt>
    <dgm:pt modelId="{03BE2ABF-8A7D-4714-AF83-203826CB60D2}">
      <dgm:prSet phldrT="[Texto]"/>
      <dgm:spPr/>
      <dgm:t>
        <a:bodyPr/>
        <a:lstStyle/>
        <a:p>
          <a:r>
            <a:rPr lang="es-ES" dirty="0"/>
            <a:t>Programas</a:t>
          </a:r>
        </a:p>
      </dgm:t>
    </dgm:pt>
    <dgm:pt modelId="{DEA568B6-78C5-4F31-AE0C-7D5E002134F6}" type="parTrans" cxnId="{2FEED160-694A-4A23-9302-E12602A93933}">
      <dgm:prSet/>
      <dgm:spPr/>
    </dgm:pt>
    <dgm:pt modelId="{BBB2D88B-7891-438D-9E63-927BB2AF549F}" type="sibTrans" cxnId="{2FEED160-694A-4A23-9302-E12602A93933}">
      <dgm:prSet/>
      <dgm:spPr/>
    </dgm:pt>
    <dgm:pt modelId="{C71CE0D2-A15B-4D3A-ADD4-A9E17E546B5A}">
      <dgm:prSet phldrT="[Texto]"/>
      <dgm:spPr/>
      <dgm:t>
        <a:bodyPr/>
        <a:lstStyle/>
        <a:p>
          <a:r>
            <a:rPr lang="es-ES" dirty="0"/>
            <a:t>Asesorías en evaluación formativa y retroalimentación significativa</a:t>
          </a:r>
        </a:p>
      </dgm:t>
    </dgm:pt>
    <dgm:pt modelId="{B5E048A8-57FE-4330-A17B-09090803C5EE}" type="parTrans" cxnId="{AD64184D-0A60-4048-9127-97560C1BD59F}">
      <dgm:prSet/>
      <dgm:spPr/>
    </dgm:pt>
    <dgm:pt modelId="{7C16F250-E759-4384-8542-1814888594C5}" type="sibTrans" cxnId="{AD64184D-0A60-4048-9127-97560C1BD59F}">
      <dgm:prSet/>
      <dgm:spPr/>
    </dgm:pt>
    <dgm:pt modelId="{8ABE34B3-6B3A-4F6D-BB2D-989840798881}">
      <dgm:prSet phldrT="[Texto]"/>
      <dgm:spPr/>
      <dgm:t>
        <a:bodyPr/>
        <a:lstStyle/>
        <a:p>
          <a:r>
            <a:rPr lang="es-ES" dirty="0"/>
            <a:t>Forma y </a:t>
          </a:r>
          <a:r>
            <a:rPr lang="es-ES" b="1" dirty="0"/>
            <a:t>fondo (</a:t>
          </a:r>
          <a:r>
            <a:rPr lang="es-ES" b="1" dirty="0" err="1"/>
            <a:t>RdA</a:t>
          </a:r>
          <a:r>
            <a:rPr lang="es-ES" b="1" dirty="0"/>
            <a:t>)</a:t>
          </a:r>
          <a:r>
            <a:rPr lang="es-ES" dirty="0"/>
            <a:t> </a:t>
          </a:r>
        </a:p>
      </dgm:t>
    </dgm:pt>
    <dgm:pt modelId="{4E0D1E09-166A-4EB8-943C-3570E863C895}" type="parTrans" cxnId="{D98FB7D0-1523-46F5-8F12-A7384F3792DC}">
      <dgm:prSet/>
      <dgm:spPr/>
    </dgm:pt>
    <dgm:pt modelId="{7FCF3548-A626-4FE2-9945-BAE455B89A10}" type="sibTrans" cxnId="{D98FB7D0-1523-46F5-8F12-A7384F3792DC}">
      <dgm:prSet/>
      <dgm:spPr/>
    </dgm:pt>
    <dgm:pt modelId="{2E758F17-3AB8-4579-91AF-AF68F8886A95}">
      <dgm:prSet phldrT="[Texto]"/>
      <dgm:spPr/>
      <dgm:t>
        <a:bodyPr/>
        <a:lstStyle/>
        <a:p>
          <a:r>
            <a:rPr lang="es-ES" dirty="0"/>
            <a:t>Experiencias </a:t>
          </a:r>
        </a:p>
      </dgm:t>
    </dgm:pt>
    <dgm:pt modelId="{0B9F8A16-DFCD-4DA7-9994-2ADE472D1CBC}" type="parTrans" cxnId="{E96173C7-91EC-4B9B-879E-9E9F0819647F}">
      <dgm:prSet/>
      <dgm:spPr/>
    </dgm:pt>
    <dgm:pt modelId="{DC885E30-637E-426C-BCA3-8FC96EFDD5E5}" type="sibTrans" cxnId="{E96173C7-91EC-4B9B-879E-9E9F0819647F}">
      <dgm:prSet/>
      <dgm:spPr/>
    </dgm:pt>
    <dgm:pt modelId="{FC2D73B9-61B8-4A92-B8D9-7F550BDA0F76}" type="pres">
      <dgm:prSet presAssocID="{4017F646-F731-4282-BA3A-3420276AB253}" presName="Name0" presStyleCnt="0">
        <dgm:presLayoutVars>
          <dgm:dir/>
          <dgm:animLvl val="lvl"/>
          <dgm:resizeHandles val="exact"/>
        </dgm:presLayoutVars>
      </dgm:prSet>
      <dgm:spPr/>
    </dgm:pt>
    <dgm:pt modelId="{99F5553E-4C58-4369-BD50-38AF8354F7F6}" type="pres">
      <dgm:prSet presAssocID="{F8F6EEEA-F3A6-4744-A56B-8C8C53999E71}" presName="composite" presStyleCnt="0"/>
      <dgm:spPr/>
    </dgm:pt>
    <dgm:pt modelId="{22514499-DE1B-46A5-9FB5-21223D3EB4B6}" type="pres">
      <dgm:prSet presAssocID="{F8F6EEEA-F3A6-4744-A56B-8C8C53999E71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402C0955-5872-4CD7-B818-AAF6FA03D667}" type="pres">
      <dgm:prSet presAssocID="{F8F6EEEA-F3A6-4744-A56B-8C8C53999E71}" presName="desTx" presStyleLbl="alignAccFollowNode1" presStyleIdx="0" presStyleCnt="3">
        <dgm:presLayoutVars>
          <dgm:bulletEnabled val="1"/>
        </dgm:presLayoutVars>
      </dgm:prSet>
      <dgm:spPr/>
    </dgm:pt>
    <dgm:pt modelId="{609AB2F1-E686-43D3-BBED-21B513BD86B2}" type="pres">
      <dgm:prSet presAssocID="{6ABD4FE5-8AD3-4F67-80D0-9131CF9D627A}" presName="space" presStyleCnt="0"/>
      <dgm:spPr/>
    </dgm:pt>
    <dgm:pt modelId="{556A9DD6-7B4E-4BEE-9120-664C78E3ADEF}" type="pres">
      <dgm:prSet presAssocID="{69CA3F92-3AA4-4D59-9CA2-75A8A822D29B}" presName="composite" presStyleCnt="0"/>
      <dgm:spPr/>
    </dgm:pt>
    <dgm:pt modelId="{36FD3592-B002-42C6-8548-9B7CFC82CB95}" type="pres">
      <dgm:prSet presAssocID="{69CA3F92-3AA4-4D59-9CA2-75A8A822D29B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F752B497-CF21-4FB0-BEBB-F3FD7A06F80E}" type="pres">
      <dgm:prSet presAssocID="{69CA3F92-3AA4-4D59-9CA2-75A8A822D29B}" presName="desTx" presStyleLbl="alignAccFollowNode1" presStyleIdx="1" presStyleCnt="3">
        <dgm:presLayoutVars>
          <dgm:bulletEnabled val="1"/>
        </dgm:presLayoutVars>
      </dgm:prSet>
      <dgm:spPr/>
    </dgm:pt>
    <dgm:pt modelId="{C9CB16B8-0C9B-441E-A6B0-FF0E20A1D94C}" type="pres">
      <dgm:prSet presAssocID="{909989EA-6849-4E5B-98CB-C6A46A3C6F06}" presName="space" presStyleCnt="0"/>
      <dgm:spPr/>
    </dgm:pt>
    <dgm:pt modelId="{047728FE-E98B-4105-B845-815C92897869}" type="pres">
      <dgm:prSet presAssocID="{DAE6D41E-0869-468B-97F6-DF440EA8AE16}" presName="composite" presStyleCnt="0"/>
      <dgm:spPr/>
    </dgm:pt>
    <dgm:pt modelId="{20BE5E61-BBF3-43C0-A559-F9E2423D0DCE}" type="pres">
      <dgm:prSet presAssocID="{DAE6D41E-0869-468B-97F6-DF440EA8AE16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775ED8F0-E683-49E1-84D3-4A4E7A3CFCFB}" type="pres">
      <dgm:prSet presAssocID="{DAE6D41E-0869-468B-97F6-DF440EA8AE16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BA861B0D-A486-4376-B16F-530C4EA9F9F7}" srcId="{69CA3F92-3AA4-4D59-9CA2-75A8A822D29B}" destId="{B7B819D9-F3E9-4DEF-BCCC-AC7B4F06DF7D}" srcOrd="0" destOrd="0" parTransId="{8450F002-FB92-432D-9621-FA4868D7B232}" sibTransId="{7F58A666-8A0A-4CDB-9DC7-998B534B8319}"/>
    <dgm:cxn modelId="{2F0F1723-2432-4EB8-9E00-45F8D6C8C827}" srcId="{4017F646-F731-4282-BA3A-3420276AB253}" destId="{F8F6EEEA-F3A6-4744-A56B-8C8C53999E71}" srcOrd="0" destOrd="0" parTransId="{D4E2FDA5-864C-44F4-B332-FFB64FCC6B73}" sibTransId="{6ABD4FE5-8AD3-4F67-80D0-9131CF9D627A}"/>
    <dgm:cxn modelId="{479CB331-59C1-4F3B-A6DB-D53F3AAEDE30}" srcId="{F8F6EEEA-F3A6-4744-A56B-8C8C53999E71}" destId="{BC025CD0-9869-4420-97EE-C817D27506A2}" srcOrd="0" destOrd="0" parTransId="{2B18AB99-A548-4B20-8524-9B1A7348E395}" sibTransId="{7B84706B-57F0-42D1-9110-1AF8FCF19C0D}"/>
    <dgm:cxn modelId="{6BC54A38-55F0-42F7-B384-A8AAB71E4A24}" type="presOf" srcId="{69CA3F92-3AA4-4D59-9CA2-75A8A822D29B}" destId="{36FD3592-B002-42C6-8548-9B7CFC82CB95}" srcOrd="0" destOrd="0" presId="urn:microsoft.com/office/officeart/2005/8/layout/hList1"/>
    <dgm:cxn modelId="{AD64184D-0A60-4048-9127-97560C1BD59F}" srcId="{DAE6D41E-0869-468B-97F6-DF440EA8AE16}" destId="{C71CE0D2-A15B-4D3A-ADD4-A9E17E546B5A}" srcOrd="1" destOrd="0" parTransId="{B5E048A8-57FE-4330-A17B-09090803C5EE}" sibTransId="{7C16F250-E759-4384-8542-1814888594C5}"/>
    <dgm:cxn modelId="{48E67C4F-0F90-4EFE-AC83-A64782285162}" srcId="{4017F646-F731-4282-BA3A-3420276AB253}" destId="{DAE6D41E-0869-468B-97F6-DF440EA8AE16}" srcOrd="2" destOrd="0" parTransId="{534EAC52-53C0-4B6C-8EF1-5D6987BD8DF7}" sibTransId="{A412DF6A-1DA4-405F-9151-CA812E6D6BBA}"/>
    <dgm:cxn modelId="{36F6A85B-CB84-4098-AD8A-2E61DF73533E}" type="presOf" srcId="{C71CE0D2-A15B-4D3A-ADD4-A9E17E546B5A}" destId="{775ED8F0-E683-49E1-84D3-4A4E7A3CFCFB}" srcOrd="0" destOrd="1" presId="urn:microsoft.com/office/officeart/2005/8/layout/hList1"/>
    <dgm:cxn modelId="{2FEED160-694A-4A23-9302-E12602A93933}" srcId="{F8F6EEEA-F3A6-4744-A56B-8C8C53999E71}" destId="{03BE2ABF-8A7D-4714-AF83-203826CB60D2}" srcOrd="1" destOrd="0" parTransId="{DEA568B6-78C5-4F31-AE0C-7D5E002134F6}" sibTransId="{BBB2D88B-7891-438D-9E63-927BB2AF549F}"/>
    <dgm:cxn modelId="{A1AACB66-2860-4864-BAFD-B38AB00690A8}" type="presOf" srcId="{BC025CD0-9869-4420-97EE-C817D27506A2}" destId="{402C0955-5872-4CD7-B818-AAF6FA03D667}" srcOrd="0" destOrd="0" presId="urn:microsoft.com/office/officeart/2005/8/layout/hList1"/>
    <dgm:cxn modelId="{E6F70471-E919-4E31-A1F6-84DE9D53BFCE}" type="presOf" srcId="{DAE6D41E-0869-468B-97F6-DF440EA8AE16}" destId="{20BE5E61-BBF3-43C0-A559-F9E2423D0DCE}" srcOrd="0" destOrd="0" presId="urn:microsoft.com/office/officeart/2005/8/layout/hList1"/>
    <dgm:cxn modelId="{FE8D2F8D-FC53-4FEB-AB23-3DF424917003}" type="presOf" srcId="{F8F6EEEA-F3A6-4744-A56B-8C8C53999E71}" destId="{22514499-DE1B-46A5-9FB5-21223D3EB4B6}" srcOrd="0" destOrd="0" presId="urn:microsoft.com/office/officeart/2005/8/layout/hList1"/>
    <dgm:cxn modelId="{DB5238B4-9B23-4DD7-A8CF-39901E33F27E}" type="presOf" srcId="{B7B819D9-F3E9-4DEF-BCCC-AC7B4F06DF7D}" destId="{F752B497-CF21-4FB0-BEBB-F3FD7A06F80E}" srcOrd="0" destOrd="0" presId="urn:microsoft.com/office/officeart/2005/8/layout/hList1"/>
    <dgm:cxn modelId="{227D74BD-AA2E-46AE-B8D7-BCB135D3B1B7}" type="presOf" srcId="{F6A68DB5-9785-4651-811A-C1997DA07B37}" destId="{775ED8F0-E683-49E1-84D3-4A4E7A3CFCFB}" srcOrd="0" destOrd="0" presId="urn:microsoft.com/office/officeart/2005/8/layout/hList1"/>
    <dgm:cxn modelId="{1A56A9BD-4D4A-47BD-99D5-2D1F7E1B1F4A}" type="presOf" srcId="{2E758F17-3AB8-4579-91AF-AF68F8886A95}" destId="{F752B497-CF21-4FB0-BEBB-F3FD7A06F80E}" srcOrd="0" destOrd="2" presId="urn:microsoft.com/office/officeart/2005/8/layout/hList1"/>
    <dgm:cxn modelId="{2B3948BF-4A53-47C2-899E-5EB57B821273}" srcId="{DAE6D41E-0869-468B-97F6-DF440EA8AE16}" destId="{F6A68DB5-9785-4651-811A-C1997DA07B37}" srcOrd="0" destOrd="0" parTransId="{8E7A4F19-1AFB-4234-BACA-7D5DACDBF7AF}" sibTransId="{5E122A78-08A4-4D6F-B3AE-BCB71D6AF5B6}"/>
    <dgm:cxn modelId="{575140C6-E99C-4F00-A7ED-B9DA098D9239}" type="presOf" srcId="{03BE2ABF-8A7D-4714-AF83-203826CB60D2}" destId="{402C0955-5872-4CD7-B818-AAF6FA03D667}" srcOrd="0" destOrd="1" presId="urn:microsoft.com/office/officeart/2005/8/layout/hList1"/>
    <dgm:cxn modelId="{E96173C7-91EC-4B9B-879E-9E9F0819647F}" srcId="{69CA3F92-3AA4-4D59-9CA2-75A8A822D29B}" destId="{2E758F17-3AB8-4579-91AF-AF68F8886A95}" srcOrd="2" destOrd="0" parTransId="{0B9F8A16-DFCD-4DA7-9994-2ADE472D1CBC}" sibTransId="{DC885E30-637E-426C-BCA3-8FC96EFDD5E5}"/>
    <dgm:cxn modelId="{D98FB7D0-1523-46F5-8F12-A7384F3792DC}" srcId="{F8F6EEEA-F3A6-4744-A56B-8C8C53999E71}" destId="{8ABE34B3-6B3A-4F6D-BB2D-989840798881}" srcOrd="2" destOrd="0" parTransId="{4E0D1E09-166A-4EB8-943C-3570E863C895}" sibTransId="{7FCF3548-A626-4FE2-9945-BAE455B89A10}"/>
    <dgm:cxn modelId="{66E829D8-EAC5-44AB-ADAE-26A595E380CC}" srcId="{4017F646-F731-4282-BA3A-3420276AB253}" destId="{69CA3F92-3AA4-4D59-9CA2-75A8A822D29B}" srcOrd="1" destOrd="0" parTransId="{4FE6FB5A-F6A5-46C8-90BD-9D068CA93305}" sibTransId="{909989EA-6849-4E5B-98CB-C6A46A3C6F06}"/>
    <dgm:cxn modelId="{DAF645DF-F471-4376-955A-CAC8814A8EFB}" type="presOf" srcId="{8ABE34B3-6B3A-4F6D-BB2D-989840798881}" destId="{402C0955-5872-4CD7-B818-AAF6FA03D667}" srcOrd="0" destOrd="2" presId="urn:microsoft.com/office/officeart/2005/8/layout/hList1"/>
    <dgm:cxn modelId="{251A4BED-1A6B-48EF-8722-638F052AE240}" srcId="{69CA3F92-3AA4-4D59-9CA2-75A8A822D29B}" destId="{698A94AF-FC3A-4503-8F87-38E55BA36709}" srcOrd="1" destOrd="0" parTransId="{D74BE795-3AF0-4D8B-9A92-2E28DE8F2FEE}" sibTransId="{259C5B1C-0B76-43ED-89A2-8F2FCD105FD7}"/>
    <dgm:cxn modelId="{B82D02EE-FC2D-44FC-84A4-480734A3B96A}" type="presOf" srcId="{698A94AF-FC3A-4503-8F87-38E55BA36709}" destId="{F752B497-CF21-4FB0-BEBB-F3FD7A06F80E}" srcOrd="0" destOrd="1" presId="urn:microsoft.com/office/officeart/2005/8/layout/hList1"/>
    <dgm:cxn modelId="{F167EEFD-05E3-4F20-94D4-BF61AD46A927}" type="presOf" srcId="{4017F646-F731-4282-BA3A-3420276AB253}" destId="{FC2D73B9-61B8-4A92-B8D9-7F550BDA0F76}" srcOrd="0" destOrd="0" presId="urn:microsoft.com/office/officeart/2005/8/layout/hList1"/>
    <dgm:cxn modelId="{E537DCA6-7FD9-486E-814D-105D8B95BAEE}" type="presParOf" srcId="{FC2D73B9-61B8-4A92-B8D9-7F550BDA0F76}" destId="{99F5553E-4C58-4369-BD50-38AF8354F7F6}" srcOrd="0" destOrd="0" presId="urn:microsoft.com/office/officeart/2005/8/layout/hList1"/>
    <dgm:cxn modelId="{1CF3FB8C-EE8A-4459-9380-434B9D7CD58B}" type="presParOf" srcId="{99F5553E-4C58-4369-BD50-38AF8354F7F6}" destId="{22514499-DE1B-46A5-9FB5-21223D3EB4B6}" srcOrd="0" destOrd="0" presId="urn:microsoft.com/office/officeart/2005/8/layout/hList1"/>
    <dgm:cxn modelId="{7D755B10-F5A4-4CF5-B918-361DF55819CD}" type="presParOf" srcId="{99F5553E-4C58-4369-BD50-38AF8354F7F6}" destId="{402C0955-5872-4CD7-B818-AAF6FA03D667}" srcOrd="1" destOrd="0" presId="urn:microsoft.com/office/officeart/2005/8/layout/hList1"/>
    <dgm:cxn modelId="{BA0AC5AF-98E2-495B-8B8B-81947086D6D0}" type="presParOf" srcId="{FC2D73B9-61B8-4A92-B8D9-7F550BDA0F76}" destId="{609AB2F1-E686-43D3-BBED-21B513BD86B2}" srcOrd="1" destOrd="0" presId="urn:microsoft.com/office/officeart/2005/8/layout/hList1"/>
    <dgm:cxn modelId="{0B263865-12C0-486A-A421-96605095F307}" type="presParOf" srcId="{FC2D73B9-61B8-4A92-B8D9-7F550BDA0F76}" destId="{556A9DD6-7B4E-4BEE-9120-664C78E3ADEF}" srcOrd="2" destOrd="0" presId="urn:microsoft.com/office/officeart/2005/8/layout/hList1"/>
    <dgm:cxn modelId="{10ADA086-C418-44D0-BB14-310FFB47B649}" type="presParOf" srcId="{556A9DD6-7B4E-4BEE-9120-664C78E3ADEF}" destId="{36FD3592-B002-42C6-8548-9B7CFC82CB95}" srcOrd="0" destOrd="0" presId="urn:microsoft.com/office/officeart/2005/8/layout/hList1"/>
    <dgm:cxn modelId="{6407CD48-97FB-42B0-9C7C-B1F9BDEB7630}" type="presParOf" srcId="{556A9DD6-7B4E-4BEE-9120-664C78E3ADEF}" destId="{F752B497-CF21-4FB0-BEBB-F3FD7A06F80E}" srcOrd="1" destOrd="0" presId="urn:microsoft.com/office/officeart/2005/8/layout/hList1"/>
    <dgm:cxn modelId="{15C07A0F-672A-453D-9BB7-A5CBB12A72FA}" type="presParOf" srcId="{FC2D73B9-61B8-4A92-B8D9-7F550BDA0F76}" destId="{C9CB16B8-0C9B-441E-A6B0-FF0E20A1D94C}" srcOrd="3" destOrd="0" presId="urn:microsoft.com/office/officeart/2005/8/layout/hList1"/>
    <dgm:cxn modelId="{386E5787-2DC8-4D72-9B07-011E1BEFDCE7}" type="presParOf" srcId="{FC2D73B9-61B8-4A92-B8D9-7F550BDA0F76}" destId="{047728FE-E98B-4105-B845-815C92897869}" srcOrd="4" destOrd="0" presId="urn:microsoft.com/office/officeart/2005/8/layout/hList1"/>
    <dgm:cxn modelId="{0CADA9B5-24E9-4086-829E-C3E0C65A47E8}" type="presParOf" srcId="{047728FE-E98B-4105-B845-815C92897869}" destId="{20BE5E61-BBF3-43C0-A559-F9E2423D0DCE}" srcOrd="0" destOrd="0" presId="urn:microsoft.com/office/officeart/2005/8/layout/hList1"/>
    <dgm:cxn modelId="{3C34D63B-D8ED-495F-89A0-1173A20D14C9}" type="presParOf" srcId="{047728FE-E98B-4105-B845-815C92897869}" destId="{775ED8F0-E683-49E1-84D3-4A4E7A3CFCFB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FFCECAD-539C-4D8D-8070-5C62F77D565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9737D0C-916A-481A-AA58-A5B9491D079D}">
      <dgm:prSet/>
      <dgm:spPr/>
      <dgm:t>
        <a:bodyPr/>
        <a:lstStyle/>
        <a:p>
          <a:r>
            <a:rPr lang="es-CL" dirty="0"/>
            <a:t>Los efectos más significativos del PHI —juicio ético, liderazgo con propósito, comunicación efectiva en escenarios reales— </a:t>
          </a:r>
          <a:r>
            <a:rPr lang="es-CL" b="1" dirty="0"/>
            <a:t>no se verán plenamente durante la formación académica</a:t>
          </a:r>
          <a:r>
            <a:rPr lang="es-CL" dirty="0"/>
            <a:t>, sino cuando los cadetes enfrenten situaciones reales como guardiamarinas y oficiales en ejercicio.</a:t>
          </a:r>
          <a:endParaRPr lang="en-US" dirty="0"/>
        </a:p>
      </dgm:t>
    </dgm:pt>
    <dgm:pt modelId="{C2C04E4E-ACAF-4874-9E22-EE28D2D1623A}" type="parTrans" cxnId="{7CDE68B3-FCD8-49E8-B973-AAB6560E2187}">
      <dgm:prSet/>
      <dgm:spPr/>
      <dgm:t>
        <a:bodyPr/>
        <a:lstStyle/>
        <a:p>
          <a:endParaRPr lang="en-US"/>
        </a:p>
      </dgm:t>
    </dgm:pt>
    <dgm:pt modelId="{1CFC0E02-E590-468E-B21A-9793FD3BF663}" type="sibTrans" cxnId="{7CDE68B3-FCD8-49E8-B973-AAB6560E2187}">
      <dgm:prSet/>
      <dgm:spPr/>
      <dgm:t>
        <a:bodyPr/>
        <a:lstStyle/>
        <a:p>
          <a:endParaRPr lang="en-US"/>
        </a:p>
      </dgm:t>
    </dgm:pt>
    <dgm:pt modelId="{F969C474-77DF-42FF-B501-1991FDF2AF7F}">
      <dgm:prSet/>
      <dgm:spPr/>
      <dgm:t>
        <a:bodyPr/>
        <a:lstStyle/>
        <a:p>
          <a:r>
            <a:rPr lang="es-CL" dirty="0"/>
            <a:t>Es una </a:t>
          </a:r>
          <a:r>
            <a:rPr lang="es-CL" b="1" dirty="0"/>
            <a:t>siembra a largo plazo</a:t>
          </a:r>
          <a:r>
            <a:rPr lang="es-CL" dirty="0"/>
            <a:t>. El verdadero éxito del PHI se verá cuando el ex-cadete, ya como oficial, deba tomar decisiones éticas complejas, liderar con palabra firme y responsable.</a:t>
          </a:r>
          <a:endParaRPr lang="en-US" dirty="0"/>
        </a:p>
      </dgm:t>
    </dgm:pt>
    <dgm:pt modelId="{399823B7-3A04-49BA-8644-570A295EA422}" type="parTrans" cxnId="{7F9923D0-4D7C-4212-AADC-8EAF88F813F3}">
      <dgm:prSet/>
      <dgm:spPr/>
      <dgm:t>
        <a:bodyPr/>
        <a:lstStyle/>
        <a:p>
          <a:endParaRPr lang="en-US"/>
        </a:p>
      </dgm:t>
    </dgm:pt>
    <dgm:pt modelId="{15A1A412-3777-441A-A2AB-56A912F5869C}" type="sibTrans" cxnId="{7F9923D0-4D7C-4212-AADC-8EAF88F813F3}">
      <dgm:prSet/>
      <dgm:spPr/>
      <dgm:t>
        <a:bodyPr/>
        <a:lstStyle/>
        <a:p>
          <a:endParaRPr lang="en-US"/>
        </a:p>
      </dgm:t>
    </dgm:pt>
    <dgm:pt modelId="{3BD0C1FB-26AC-B247-B6E6-C23EA5C9DB02}" type="pres">
      <dgm:prSet presAssocID="{9FFCECAD-539C-4D8D-8070-5C62F77D5654}" presName="linear" presStyleCnt="0">
        <dgm:presLayoutVars>
          <dgm:animLvl val="lvl"/>
          <dgm:resizeHandles val="exact"/>
        </dgm:presLayoutVars>
      </dgm:prSet>
      <dgm:spPr/>
    </dgm:pt>
    <dgm:pt modelId="{CBEE2AB8-AE68-5346-92A6-9EAE02F9B5AF}" type="pres">
      <dgm:prSet presAssocID="{C9737D0C-916A-481A-AA58-A5B9491D079D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FF0FA27B-6B14-8547-BEB5-773CF1C6329A}" type="pres">
      <dgm:prSet presAssocID="{1CFC0E02-E590-468E-B21A-9793FD3BF663}" presName="spacer" presStyleCnt="0"/>
      <dgm:spPr/>
    </dgm:pt>
    <dgm:pt modelId="{9D7F2446-0A83-8E43-B310-04342C4E6F37}" type="pres">
      <dgm:prSet presAssocID="{F969C474-77DF-42FF-B501-1991FDF2AF7F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5BC0B38E-B45F-654E-8CC7-1650C5B61017}" type="presOf" srcId="{C9737D0C-916A-481A-AA58-A5B9491D079D}" destId="{CBEE2AB8-AE68-5346-92A6-9EAE02F9B5AF}" srcOrd="0" destOrd="0" presId="urn:microsoft.com/office/officeart/2005/8/layout/vList2"/>
    <dgm:cxn modelId="{7CDE68B3-FCD8-49E8-B973-AAB6560E2187}" srcId="{9FFCECAD-539C-4D8D-8070-5C62F77D5654}" destId="{C9737D0C-916A-481A-AA58-A5B9491D079D}" srcOrd="0" destOrd="0" parTransId="{C2C04E4E-ACAF-4874-9E22-EE28D2D1623A}" sibTransId="{1CFC0E02-E590-468E-B21A-9793FD3BF663}"/>
    <dgm:cxn modelId="{E44EC6B7-2B5A-F845-9AC9-401685E018BF}" type="presOf" srcId="{F969C474-77DF-42FF-B501-1991FDF2AF7F}" destId="{9D7F2446-0A83-8E43-B310-04342C4E6F37}" srcOrd="0" destOrd="0" presId="urn:microsoft.com/office/officeart/2005/8/layout/vList2"/>
    <dgm:cxn modelId="{7F9923D0-4D7C-4212-AADC-8EAF88F813F3}" srcId="{9FFCECAD-539C-4D8D-8070-5C62F77D5654}" destId="{F969C474-77DF-42FF-B501-1991FDF2AF7F}" srcOrd="1" destOrd="0" parTransId="{399823B7-3A04-49BA-8644-570A295EA422}" sibTransId="{15A1A412-3777-441A-A2AB-56A912F5869C}"/>
    <dgm:cxn modelId="{184311EC-7BEA-4B44-9E25-14A5581178B6}" type="presOf" srcId="{9FFCECAD-539C-4D8D-8070-5C62F77D5654}" destId="{3BD0C1FB-26AC-B247-B6E6-C23EA5C9DB02}" srcOrd="0" destOrd="0" presId="urn:microsoft.com/office/officeart/2005/8/layout/vList2"/>
    <dgm:cxn modelId="{E338B00B-38FC-F749-8690-B0163E518782}" type="presParOf" srcId="{3BD0C1FB-26AC-B247-B6E6-C23EA5C9DB02}" destId="{CBEE2AB8-AE68-5346-92A6-9EAE02F9B5AF}" srcOrd="0" destOrd="0" presId="urn:microsoft.com/office/officeart/2005/8/layout/vList2"/>
    <dgm:cxn modelId="{BD0D1A63-7C2E-9B49-84AC-8664B6E8DF3C}" type="presParOf" srcId="{3BD0C1FB-26AC-B247-B6E6-C23EA5C9DB02}" destId="{FF0FA27B-6B14-8547-BEB5-773CF1C6329A}" srcOrd="1" destOrd="0" presId="urn:microsoft.com/office/officeart/2005/8/layout/vList2"/>
    <dgm:cxn modelId="{A1AA171A-5448-4346-AF3B-0D8D60216DC9}" type="presParOf" srcId="{3BD0C1FB-26AC-B247-B6E6-C23EA5C9DB02}" destId="{9D7F2446-0A83-8E43-B310-04342C4E6F3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AA99CA-54C4-4358-B56E-318FA84244C0}">
      <dsp:nvSpPr>
        <dsp:cNvPr id="0" name=""/>
        <dsp:cNvSpPr/>
      </dsp:nvSpPr>
      <dsp:spPr>
        <a:xfrm>
          <a:off x="3242292" y="277663"/>
          <a:ext cx="647841" cy="64784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8380E1-AD12-4DD6-92F8-82347D68DBA8}">
      <dsp:nvSpPr>
        <dsp:cNvPr id="0" name=""/>
        <dsp:cNvSpPr/>
      </dsp:nvSpPr>
      <dsp:spPr>
        <a:xfrm>
          <a:off x="2846388" y="1141532"/>
          <a:ext cx="1439648" cy="575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/>
            <a:t>Columbia University</a:t>
          </a:r>
        </a:p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/>
            <a:t>1919</a:t>
          </a:r>
        </a:p>
      </dsp:txBody>
      <dsp:txXfrm>
        <a:off x="2846388" y="1141532"/>
        <a:ext cx="1439648" cy="575859"/>
      </dsp:txXfrm>
    </dsp:sp>
    <dsp:sp modelId="{FE8386D8-6931-4CBA-B95B-28F477542383}">
      <dsp:nvSpPr>
        <dsp:cNvPr id="0" name=""/>
        <dsp:cNvSpPr/>
      </dsp:nvSpPr>
      <dsp:spPr>
        <a:xfrm>
          <a:off x="4933879" y="277663"/>
          <a:ext cx="647841" cy="64784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244380-FD5C-49FE-8AA2-23CF547E2C31}">
      <dsp:nvSpPr>
        <dsp:cNvPr id="0" name=""/>
        <dsp:cNvSpPr/>
      </dsp:nvSpPr>
      <dsp:spPr>
        <a:xfrm>
          <a:off x="4537975" y="1141532"/>
          <a:ext cx="1439648" cy="575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/>
            <a:t>Core UAI </a:t>
          </a:r>
        </a:p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/>
            <a:t>Artes liberales</a:t>
          </a:r>
        </a:p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/>
            <a:t>2016</a:t>
          </a:r>
        </a:p>
      </dsp:txBody>
      <dsp:txXfrm>
        <a:off x="4537975" y="1141532"/>
        <a:ext cx="1439648" cy="575859"/>
      </dsp:txXfrm>
    </dsp:sp>
    <dsp:sp modelId="{B45C58A4-2FD9-4F84-BDCE-E879FE44FDEC}">
      <dsp:nvSpPr>
        <dsp:cNvPr id="0" name=""/>
        <dsp:cNvSpPr/>
      </dsp:nvSpPr>
      <dsp:spPr>
        <a:xfrm>
          <a:off x="6625466" y="277663"/>
          <a:ext cx="647841" cy="64784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231356-FD02-4750-9752-A7DF411D7B8F}">
      <dsp:nvSpPr>
        <dsp:cNvPr id="0" name=""/>
        <dsp:cNvSpPr/>
      </dsp:nvSpPr>
      <dsp:spPr>
        <a:xfrm>
          <a:off x="6229562" y="1141532"/>
          <a:ext cx="1439648" cy="5758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/>
            <a:t>Adaptación a Esnaval</a:t>
          </a:r>
        </a:p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/>
            <a:t>2024-2027</a:t>
          </a:r>
        </a:p>
      </dsp:txBody>
      <dsp:txXfrm>
        <a:off x="6229562" y="1141532"/>
        <a:ext cx="1439648" cy="5758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E5F5A5-3BC7-FB4E-BC39-A039489BD23F}">
      <dsp:nvSpPr>
        <dsp:cNvPr id="0" name=""/>
        <dsp:cNvSpPr/>
      </dsp:nvSpPr>
      <dsp:spPr>
        <a:xfrm>
          <a:off x="0" y="463931"/>
          <a:ext cx="6651253" cy="44109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200" kern="1200" dirty="0"/>
            <a:t>“Una formación general sólida en filosofía, literatura, historia y ética permite a los futuros líderes </a:t>
          </a:r>
          <a:r>
            <a:rPr lang="es-CL" sz="3200" b="1" kern="1200" dirty="0"/>
            <a:t>manejar la ambigüedad</a:t>
          </a:r>
          <a:r>
            <a:rPr lang="es-CL" sz="3200" kern="1200" dirty="0"/>
            <a:t>, </a:t>
          </a:r>
          <a:r>
            <a:rPr lang="es-CL" sz="3200" b="1" kern="1200" dirty="0"/>
            <a:t>tomar decisiones con conciencia moral y comunicar con responsabilidad</a:t>
          </a:r>
          <a:r>
            <a:rPr lang="es-CL" sz="3200" kern="1200" dirty="0"/>
            <a:t>.” </a:t>
          </a:r>
        </a:p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b="0" kern="1200" dirty="0"/>
            <a:t>Universidad de Harvard  (Core </a:t>
          </a:r>
          <a:r>
            <a:rPr lang="es-CL" sz="2000" b="0" kern="1200" dirty="0" err="1"/>
            <a:t>Curriculum</a:t>
          </a:r>
          <a:r>
            <a:rPr lang="es-CL" sz="2000" b="0" kern="1200" dirty="0"/>
            <a:t> “General </a:t>
          </a:r>
          <a:r>
            <a:rPr lang="es-CL" sz="2000" b="0" kern="1200" dirty="0" err="1"/>
            <a:t>Education</a:t>
          </a:r>
          <a:r>
            <a:rPr lang="es-CL" sz="2000" b="0" kern="1200" dirty="0"/>
            <a:t>” </a:t>
          </a:r>
          <a:r>
            <a:rPr lang="es-CL" sz="2000" b="0" kern="1200" dirty="0" err="1"/>
            <a:t>Model</a:t>
          </a:r>
          <a:r>
            <a:rPr lang="es-CL" sz="2000" b="0" kern="1200" dirty="0"/>
            <a:t>) 2019. </a:t>
          </a:r>
          <a:r>
            <a:rPr lang="es-CL" sz="2000" b="0" i="1" kern="1200" dirty="0"/>
            <a:t>A </a:t>
          </a:r>
          <a:r>
            <a:rPr lang="es-CL" sz="2000" b="0" i="1" kern="1200" dirty="0" err="1"/>
            <a:t>Report</a:t>
          </a:r>
          <a:r>
            <a:rPr lang="es-CL" sz="2000" b="0" i="1" kern="1200" dirty="0"/>
            <a:t> </a:t>
          </a:r>
          <a:r>
            <a:rPr lang="es-CL" sz="2000" b="0" i="1" kern="1200" dirty="0" err="1"/>
            <a:t>on</a:t>
          </a:r>
          <a:r>
            <a:rPr lang="es-CL" sz="2000" b="0" i="1" kern="1200" dirty="0"/>
            <a:t> </a:t>
          </a:r>
          <a:r>
            <a:rPr lang="es-CL" sz="2000" b="0" i="1" kern="1200" dirty="0" err="1"/>
            <a:t>the</a:t>
          </a:r>
          <a:r>
            <a:rPr lang="es-CL" sz="2000" b="0" i="1" kern="1200" dirty="0"/>
            <a:t> Core </a:t>
          </a:r>
          <a:r>
            <a:rPr lang="es-CL" sz="2000" b="0" i="1" kern="1200" dirty="0" err="1"/>
            <a:t>Curriculum</a:t>
          </a:r>
          <a:r>
            <a:rPr lang="es-CL" sz="2000" b="0" i="1" kern="1200" dirty="0"/>
            <a:t>: </a:t>
          </a:r>
          <a:r>
            <a:rPr lang="es-CL" sz="2000" b="0" i="1" kern="1200" dirty="0" err="1"/>
            <a:t>Goals</a:t>
          </a:r>
          <a:r>
            <a:rPr lang="es-CL" sz="2000" b="0" i="1" kern="1200" dirty="0"/>
            <a:t> and </a:t>
          </a:r>
          <a:r>
            <a:rPr lang="es-CL" sz="2000" b="0" i="1" kern="1200" dirty="0" err="1"/>
            <a:t>Learning</a:t>
          </a:r>
          <a:r>
            <a:rPr lang="es-CL" sz="2000" b="0" i="1" kern="1200" dirty="0"/>
            <a:t> </a:t>
          </a:r>
          <a:r>
            <a:rPr lang="es-CL" sz="2000" b="0" i="1" kern="1200" dirty="0" err="1"/>
            <a:t>Outcomes</a:t>
          </a:r>
          <a:endParaRPr lang="en-US" sz="2000" b="0" kern="1200" dirty="0"/>
        </a:p>
      </dsp:txBody>
      <dsp:txXfrm>
        <a:off x="215322" y="679253"/>
        <a:ext cx="6220609" cy="398025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61BF29-E900-C24F-8609-2FD45CA3EADF}">
      <dsp:nvSpPr>
        <dsp:cNvPr id="0" name=""/>
        <dsp:cNvSpPr/>
      </dsp:nvSpPr>
      <dsp:spPr>
        <a:xfrm>
          <a:off x="0" y="263411"/>
          <a:ext cx="6651253" cy="12789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6211" tIns="291592" rIns="516211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400" kern="1200" dirty="0"/>
            <a:t>Aprendizaje formación por competencias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400" kern="1200" dirty="0"/>
            <a:t>Desarrollo integral: conocimientos, habilidades, valores y actitudes.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400" kern="1200" dirty="0"/>
            <a:t>Aprendizaje activo, contextualizado, ético y colaborativo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400" kern="1200" dirty="0"/>
            <a:t>Eje: formación de personas capaces de resolver problemas reales</a:t>
          </a:r>
        </a:p>
      </dsp:txBody>
      <dsp:txXfrm>
        <a:off x="0" y="263411"/>
        <a:ext cx="6651253" cy="1278900"/>
      </dsp:txXfrm>
    </dsp:sp>
    <dsp:sp modelId="{61E0856D-712A-4E4A-9CA6-3ADAD3F8CBE7}">
      <dsp:nvSpPr>
        <dsp:cNvPr id="0" name=""/>
        <dsp:cNvSpPr/>
      </dsp:nvSpPr>
      <dsp:spPr>
        <a:xfrm>
          <a:off x="332562" y="56771"/>
          <a:ext cx="4655877" cy="4132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981" tIns="0" rIns="175981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MEDOC</a:t>
          </a:r>
        </a:p>
      </dsp:txBody>
      <dsp:txXfrm>
        <a:off x="352737" y="76946"/>
        <a:ext cx="4615527" cy="372929"/>
      </dsp:txXfrm>
    </dsp:sp>
    <dsp:sp modelId="{6FE66919-1B72-D94A-AE41-6B8F7E722B86}">
      <dsp:nvSpPr>
        <dsp:cNvPr id="0" name=""/>
        <dsp:cNvSpPr/>
      </dsp:nvSpPr>
      <dsp:spPr>
        <a:xfrm>
          <a:off x="0" y="1824552"/>
          <a:ext cx="6651253" cy="1675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6211" tIns="291592" rIns="516211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400" kern="1200" dirty="0"/>
            <a:t>Estudiante como protagonista; docente como facilitador; conexión con el contexto real y problemáticas sociales y profesionales; evaluación formativa de proceso y centrada en el desempeño y no solo en los contenidos)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400" kern="1200" dirty="0"/>
            <a:t>Formación ética, reflexiva.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400" kern="1200" dirty="0"/>
            <a:t>Activación del pensamiento crítico.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400" kern="1200" dirty="0"/>
            <a:t>Refuerza el vínculo entre el saber profesional y conciencia valórica.</a:t>
          </a:r>
        </a:p>
      </dsp:txBody>
      <dsp:txXfrm>
        <a:off x="0" y="1824552"/>
        <a:ext cx="6651253" cy="1675800"/>
      </dsp:txXfrm>
    </dsp:sp>
    <dsp:sp modelId="{6A608F7F-D0EE-9F46-85C3-1F7063BF3413}">
      <dsp:nvSpPr>
        <dsp:cNvPr id="0" name=""/>
        <dsp:cNvSpPr/>
      </dsp:nvSpPr>
      <dsp:spPr>
        <a:xfrm>
          <a:off x="332562" y="1617912"/>
          <a:ext cx="4655877" cy="41327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981" tIns="0" rIns="175981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PHI</a:t>
          </a:r>
        </a:p>
      </dsp:txBody>
      <dsp:txXfrm>
        <a:off x="352737" y="1638087"/>
        <a:ext cx="4615527" cy="372929"/>
      </dsp:txXfrm>
    </dsp:sp>
    <dsp:sp modelId="{DFE511F7-8BDB-DB4A-8528-143AB58A31DA}">
      <dsp:nvSpPr>
        <dsp:cNvPr id="0" name=""/>
        <dsp:cNvSpPr/>
      </dsp:nvSpPr>
      <dsp:spPr>
        <a:xfrm>
          <a:off x="0" y="3782592"/>
          <a:ext cx="6651253" cy="1499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6211" tIns="291592" rIns="516211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400" kern="1200" dirty="0"/>
            <a:t>CS1 </a:t>
          </a:r>
          <a:r>
            <a:rPr lang="es-ES" sz="1400" kern="1200" dirty="0" err="1"/>
            <a:t>Ethos</a:t>
          </a:r>
          <a:r>
            <a:rPr lang="es-ES" sz="1400" kern="1200" dirty="0"/>
            <a:t> Naval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400" kern="1200" dirty="0"/>
            <a:t>CS2 Compromiso Ético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400" kern="1200" dirty="0"/>
            <a:t>CG5 Pensamiento Crítico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400" kern="1200" dirty="0"/>
            <a:t>CG7 Mando y Liderazgo Naval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1400" kern="1200" dirty="0"/>
            <a:t>CG8 Adaptación al cambio</a:t>
          </a:r>
        </a:p>
      </dsp:txBody>
      <dsp:txXfrm>
        <a:off x="0" y="3782592"/>
        <a:ext cx="6651253" cy="1499400"/>
      </dsp:txXfrm>
    </dsp:sp>
    <dsp:sp modelId="{50B26036-FE70-A44A-B708-57CEACCA174F}">
      <dsp:nvSpPr>
        <dsp:cNvPr id="0" name=""/>
        <dsp:cNvSpPr/>
      </dsp:nvSpPr>
      <dsp:spPr>
        <a:xfrm>
          <a:off x="332562" y="3575952"/>
          <a:ext cx="4655877" cy="41327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981" tIns="0" rIns="175981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PERFIL DE EGRESO (SELLOS)</a:t>
          </a:r>
        </a:p>
      </dsp:txBody>
      <dsp:txXfrm>
        <a:off x="352737" y="3596127"/>
        <a:ext cx="4615527" cy="37292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14499-DE1B-46A5-9FB5-21223D3EB4B6}">
      <dsp:nvSpPr>
        <dsp:cNvPr id="0" name=""/>
        <dsp:cNvSpPr/>
      </dsp:nvSpPr>
      <dsp:spPr>
        <a:xfrm>
          <a:off x="3286" y="67169"/>
          <a:ext cx="3203971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700" kern="1200" dirty="0"/>
            <a:t>Planificación</a:t>
          </a:r>
        </a:p>
      </dsp:txBody>
      <dsp:txXfrm>
        <a:off x="3286" y="67169"/>
        <a:ext cx="3203971" cy="777600"/>
      </dsp:txXfrm>
    </dsp:sp>
    <dsp:sp modelId="{402C0955-5872-4CD7-B818-AAF6FA03D667}">
      <dsp:nvSpPr>
        <dsp:cNvPr id="0" name=""/>
        <dsp:cNvSpPr/>
      </dsp:nvSpPr>
      <dsp:spPr>
        <a:xfrm>
          <a:off x="3286" y="844769"/>
          <a:ext cx="3203971" cy="34393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700" kern="1200" dirty="0"/>
            <a:t>Syllabus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700" kern="1200" dirty="0"/>
            <a:t>Programas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700" kern="1200" dirty="0"/>
            <a:t>Forma y </a:t>
          </a:r>
          <a:r>
            <a:rPr lang="es-ES" sz="2700" b="1" kern="1200" dirty="0"/>
            <a:t>fondo (</a:t>
          </a:r>
          <a:r>
            <a:rPr lang="es-ES" sz="2700" b="1" kern="1200" dirty="0" err="1"/>
            <a:t>RdA</a:t>
          </a:r>
          <a:r>
            <a:rPr lang="es-ES" sz="2700" b="1" kern="1200" dirty="0"/>
            <a:t>)</a:t>
          </a:r>
          <a:r>
            <a:rPr lang="es-ES" sz="2700" kern="1200" dirty="0"/>
            <a:t> </a:t>
          </a:r>
        </a:p>
      </dsp:txBody>
      <dsp:txXfrm>
        <a:off x="3286" y="844769"/>
        <a:ext cx="3203971" cy="3439399"/>
      </dsp:txXfrm>
    </dsp:sp>
    <dsp:sp modelId="{36FD3592-B002-42C6-8548-9B7CFC82CB95}">
      <dsp:nvSpPr>
        <dsp:cNvPr id="0" name=""/>
        <dsp:cNvSpPr/>
      </dsp:nvSpPr>
      <dsp:spPr>
        <a:xfrm>
          <a:off x="3655814" y="67169"/>
          <a:ext cx="3203971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700" kern="1200" dirty="0"/>
            <a:t>Metodologías</a:t>
          </a:r>
        </a:p>
      </dsp:txBody>
      <dsp:txXfrm>
        <a:off x="3655814" y="67169"/>
        <a:ext cx="3203971" cy="777600"/>
      </dsp:txXfrm>
    </dsp:sp>
    <dsp:sp modelId="{F752B497-CF21-4FB0-BEBB-F3FD7A06F80E}">
      <dsp:nvSpPr>
        <dsp:cNvPr id="0" name=""/>
        <dsp:cNvSpPr/>
      </dsp:nvSpPr>
      <dsp:spPr>
        <a:xfrm>
          <a:off x="3655814" y="844769"/>
          <a:ext cx="3203971" cy="34393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700" kern="1200" dirty="0"/>
            <a:t>Estrategias 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700" kern="1200" dirty="0"/>
            <a:t>Orientaciones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700" kern="1200" dirty="0"/>
            <a:t>Experiencias </a:t>
          </a:r>
        </a:p>
      </dsp:txBody>
      <dsp:txXfrm>
        <a:off x="3655814" y="844769"/>
        <a:ext cx="3203971" cy="3439399"/>
      </dsp:txXfrm>
    </dsp:sp>
    <dsp:sp modelId="{20BE5E61-BBF3-43C0-A559-F9E2423D0DCE}">
      <dsp:nvSpPr>
        <dsp:cNvPr id="0" name=""/>
        <dsp:cNvSpPr/>
      </dsp:nvSpPr>
      <dsp:spPr>
        <a:xfrm>
          <a:off x="7308342" y="67169"/>
          <a:ext cx="3203971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700" kern="1200" dirty="0"/>
            <a:t>Evaluación</a:t>
          </a:r>
        </a:p>
      </dsp:txBody>
      <dsp:txXfrm>
        <a:off x="7308342" y="67169"/>
        <a:ext cx="3203971" cy="777600"/>
      </dsp:txXfrm>
    </dsp:sp>
    <dsp:sp modelId="{775ED8F0-E683-49E1-84D3-4A4E7A3CFCFB}">
      <dsp:nvSpPr>
        <dsp:cNvPr id="0" name=""/>
        <dsp:cNvSpPr/>
      </dsp:nvSpPr>
      <dsp:spPr>
        <a:xfrm>
          <a:off x="7308342" y="844769"/>
          <a:ext cx="3203971" cy="34393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700" kern="1200" dirty="0"/>
            <a:t>Diseño de rúbricas basadas en desempeño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700" kern="1200" dirty="0"/>
            <a:t>Asesorías en evaluación formativa y retroalimentación significativa</a:t>
          </a:r>
        </a:p>
      </dsp:txBody>
      <dsp:txXfrm>
        <a:off x="7308342" y="844769"/>
        <a:ext cx="3203971" cy="343939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EE2AB8-AE68-5346-92A6-9EAE02F9B5AF}">
      <dsp:nvSpPr>
        <dsp:cNvPr id="0" name=""/>
        <dsp:cNvSpPr/>
      </dsp:nvSpPr>
      <dsp:spPr>
        <a:xfrm>
          <a:off x="0" y="262470"/>
          <a:ext cx="6900512" cy="247103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Los efectos más significativos del PHI —juicio ético, liderazgo con propósito, comunicación efectiva en escenarios reales— </a:t>
          </a:r>
          <a:r>
            <a:rPr lang="es-CL" sz="2400" b="1" kern="1200" dirty="0"/>
            <a:t>no se verán plenamente durante la formación académica</a:t>
          </a:r>
          <a:r>
            <a:rPr lang="es-CL" sz="2400" kern="1200" dirty="0"/>
            <a:t>, sino cuando los cadetes enfrenten situaciones reales como guardiamarinas y oficiales en ejercicio.</a:t>
          </a:r>
          <a:endParaRPr lang="en-US" sz="2400" kern="1200" dirty="0"/>
        </a:p>
      </dsp:txBody>
      <dsp:txXfrm>
        <a:off x="120626" y="383096"/>
        <a:ext cx="6659260" cy="2229787"/>
      </dsp:txXfrm>
    </dsp:sp>
    <dsp:sp modelId="{9D7F2446-0A83-8E43-B310-04342C4E6F37}">
      <dsp:nvSpPr>
        <dsp:cNvPr id="0" name=""/>
        <dsp:cNvSpPr/>
      </dsp:nvSpPr>
      <dsp:spPr>
        <a:xfrm>
          <a:off x="0" y="2802630"/>
          <a:ext cx="6900512" cy="2471039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Es una </a:t>
          </a:r>
          <a:r>
            <a:rPr lang="es-CL" sz="2400" b="1" kern="1200" dirty="0"/>
            <a:t>siembra a largo plazo</a:t>
          </a:r>
          <a:r>
            <a:rPr lang="es-CL" sz="2400" kern="1200" dirty="0"/>
            <a:t>. El verdadero éxito del PHI se verá cuando el ex-cadete, ya como oficial, deba tomar decisiones éticas complejas, liderar con palabra firme y responsable.</a:t>
          </a:r>
          <a:endParaRPr lang="en-US" sz="2400" kern="1200" dirty="0"/>
        </a:p>
      </dsp:txBody>
      <dsp:txXfrm>
        <a:off x="120626" y="2923256"/>
        <a:ext cx="6659260" cy="22297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90E3D1-AA62-3146-8F1A-9385D21849B3}" type="datetimeFigureOut">
              <a:rPr lang="es-CL" smtClean="0"/>
              <a:t>23-04-25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CD995E-E362-AA45-BEF3-149C1822945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03019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23-04-25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30688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23-04-25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11573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23-04-25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5093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23-04-25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61791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23-04-25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64190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23-04-25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2025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23-04-25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2208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23-04-25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7744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23-04-25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638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23-04-25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94466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735B-B52A-46A8-B203-BF96AD34508A}" type="datetimeFigureOut">
              <a:rPr lang="es-CL" smtClean="0"/>
              <a:t>23-04-25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37394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68735B-B52A-46A8-B203-BF96AD34508A}" type="datetimeFigureOut">
              <a:rPr lang="es-CL" smtClean="0"/>
              <a:t>23-04-25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ABAAF-3AA2-4D39-96CE-26CA6A6534C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70930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417733" y="490537"/>
            <a:ext cx="5291663" cy="162877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4400" dirty="0"/>
              <a:t>Plan </a:t>
            </a:r>
            <a:r>
              <a:rPr lang="en-US" sz="4400" dirty="0" err="1"/>
              <a:t>Humanístico</a:t>
            </a:r>
            <a:r>
              <a:rPr lang="en-US" sz="4400" dirty="0"/>
              <a:t> Integral (PHI)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CC16CC9-6467-AC75-E01B-8C636068A0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0"/>
          <a:stretch/>
        </p:blipFill>
        <p:spPr>
          <a:xfrm>
            <a:off x="2" y="1587"/>
            <a:ext cx="6095999" cy="6856413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417734" y="2614612"/>
            <a:ext cx="5291663" cy="3752849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 err="1"/>
              <a:t>Formación</a:t>
            </a:r>
            <a:r>
              <a:rPr lang="en-US" sz="1800" dirty="0"/>
              <a:t> integral para </a:t>
            </a:r>
            <a:r>
              <a:rPr lang="en-US" sz="1800" dirty="0" err="1"/>
              <a:t>liderar</a:t>
            </a:r>
            <a:r>
              <a:rPr lang="en-US" sz="1800" dirty="0"/>
              <a:t> con </a:t>
            </a:r>
            <a:r>
              <a:rPr lang="en-US" sz="1800" dirty="0" err="1"/>
              <a:t>propósito</a:t>
            </a:r>
            <a:endParaRPr lang="en-US" sz="1800" dirty="0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800" dirty="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Escuela Naval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Arturo Prat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217175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s-MX" sz="5400" dirty="0"/>
              <a:t>Objetivo</a:t>
            </a:r>
            <a:endParaRPr lang="es-CL" sz="5400" dirty="0"/>
          </a:p>
        </p:txBody>
      </p:sp>
      <p:sp>
        <p:nvSpPr>
          <p:cNvPr id="25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s-CL" sz="3600" dirty="0"/>
              <a:t>Exponer los fundamentos, implementación, avances y proyecciones del PHI como eje  formativo transversal en la Escuela Naval, articulado a través de asignaturas del Core </a:t>
            </a:r>
            <a:r>
              <a:rPr lang="es-CL" sz="3600" dirty="0" err="1"/>
              <a:t>Curriculum</a:t>
            </a:r>
            <a:r>
              <a:rPr lang="es-CL" sz="3600" dirty="0"/>
              <a:t> UAI.</a:t>
            </a:r>
          </a:p>
        </p:txBody>
      </p:sp>
    </p:spTree>
    <p:extLst>
      <p:ext uri="{BB962C8B-B14F-4D97-AF65-F5344CB8AC3E}">
        <p14:creationId xmlns:p14="http://schemas.microsoft.com/office/powerpoint/2010/main" val="2022985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7007" y="27174"/>
            <a:ext cx="10515600" cy="923513"/>
          </a:xfrm>
        </p:spPr>
        <p:txBody>
          <a:bodyPr/>
          <a:lstStyle/>
          <a:p>
            <a:pPr algn="ctr"/>
            <a:r>
              <a:rPr lang="es-MX" dirty="0"/>
              <a:t>¿Qué es el PHI?</a:t>
            </a:r>
            <a:endParaRPr lang="es-CL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0656427"/>
              </p:ext>
            </p:extLst>
          </p:nvPr>
        </p:nvGraphicFramePr>
        <p:xfrm>
          <a:off x="872836" y="734554"/>
          <a:ext cx="10515600" cy="1995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Flecha abajo 5"/>
          <p:cNvSpPr/>
          <p:nvPr/>
        </p:nvSpPr>
        <p:spPr>
          <a:xfrm>
            <a:off x="5727469" y="2642325"/>
            <a:ext cx="806334" cy="7730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CuadroTexto 7"/>
          <p:cNvSpPr txBox="1"/>
          <p:nvPr/>
        </p:nvSpPr>
        <p:spPr>
          <a:xfrm>
            <a:off x="1778922" y="3414285"/>
            <a:ext cx="868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/>
              <a:t>Desarrolla habilidades de </a:t>
            </a:r>
            <a:r>
              <a:rPr lang="es-MX" sz="2400" b="1" dirty="0"/>
              <a:t>pensamiento crítico y creativo</a:t>
            </a:r>
          </a:p>
          <a:p>
            <a:pPr algn="ctr"/>
            <a:r>
              <a:rPr lang="es-MX" sz="2400" dirty="0"/>
              <a:t>Promueve el </a:t>
            </a:r>
            <a:r>
              <a:rPr lang="es-MX" sz="2400" b="1" dirty="0"/>
              <a:t>desarrollo individual y trabajo en equipo</a:t>
            </a:r>
          </a:p>
          <a:p>
            <a:pPr algn="ctr"/>
            <a:r>
              <a:rPr lang="es-MX" sz="2400" dirty="0"/>
              <a:t>Fomenta un sentido de </a:t>
            </a:r>
            <a:r>
              <a:rPr lang="es-MX" sz="2400" b="1" dirty="0"/>
              <a:t>indagación crítica y profundidad histórica</a:t>
            </a:r>
          </a:p>
        </p:txBody>
      </p:sp>
      <p:sp>
        <p:nvSpPr>
          <p:cNvPr id="9" name="Flecha abajo 8"/>
          <p:cNvSpPr/>
          <p:nvPr/>
        </p:nvSpPr>
        <p:spPr>
          <a:xfrm>
            <a:off x="5842461" y="4639736"/>
            <a:ext cx="507077" cy="5985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314C578-B193-63D8-776D-AECC5C72A126}"/>
              </a:ext>
            </a:extLst>
          </p:cNvPr>
          <p:cNvSpPr txBox="1"/>
          <p:nvPr/>
        </p:nvSpPr>
        <p:spPr>
          <a:xfrm>
            <a:off x="2966224" y="5263376"/>
            <a:ext cx="63115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b="1" dirty="0"/>
              <a:t>Busca fortalecer desarrollo integral del cadete como líder consciente y competente</a:t>
            </a:r>
          </a:p>
        </p:txBody>
      </p:sp>
    </p:spTree>
    <p:extLst>
      <p:ext uri="{BB962C8B-B14F-4D97-AF65-F5344CB8AC3E}">
        <p14:creationId xmlns:p14="http://schemas.microsoft.com/office/powerpoint/2010/main" val="4036148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53837" y="17393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PHI y los desafíos educativos de la Armada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61462" y="1577071"/>
            <a:ext cx="6835913" cy="4486643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05294" y="1933622"/>
            <a:ext cx="3951318" cy="397031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Pensamiento complejo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Visión interdisciplinaria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Plasticidad intelectual</a:t>
            </a:r>
          </a:p>
          <a:p>
            <a:pPr algn="just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		      </a:t>
            </a:r>
            <a:endParaRPr lang="es-CL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Discernimiento ético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Madurez y rigurosidad intelectual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Argumentación dialógica</a:t>
            </a:r>
          </a:p>
          <a:p>
            <a:pPr algn="just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Conciencia de sí mismo </a:t>
            </a:r>
          </a:p>
          <a:p>
            <a:pPr algn="just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    y responsabilidad cívica.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054332" y="1499496"/>
            <a:ext cx="1571105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/>
              <a:t>CORE - PHI </a:t>
            </a:r>
            <a:endParaRPr lang="es-CL" dirty="0"/>
          </a:p>
        </p:txBody>
      </p:sp>
      <p:sp>
        <p:nvSpPr>
          <p:cNvPr id="7" name="CuadroTexto 6"/>
          <p:cNvSpPr txBox="1"/>
          <p:nvPr/>
        </p:nvSpPr>
        <p:spPr>
          <a:xfrm>
            <a:off x="5572377" y="6491360"/>
            <a:ext cx="7232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cs typeface="Arial" panose="020B0604020202020204" pitchFamily="34" charset="0"/>
              </a:rPr>
              <a:t>Plan de Desarrollo Estratégico del Sistema Educacional de la Armada 2019-2030</a:t>
            </a:r>
          </a:p>
          <a:p>
            <a:endParaRPr lang="es-CL" dirty="0"/>
          </a:p>
        </p:txBody>
      </p:sp>
      <p:sp>
        <p:nvSpPr>
          <p:cNvPr id="8" name="Flecha derecha 7"/>
          <p:cNvSpPr/>
          <p:nvPr/>
        </p:nvSpPr>
        <p:spPr>
          <a:xfrm>
            <a:off x="4563687" y="3000895"/>
            <a:ext cx="897775" cy="4821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CuadroTexto 9"/>
          <p:cNvSpPr txBox="1"/>
          <p:nvPr/>
        </p:nvSpPr>
        <p:spPr>
          <a:xfrm>
            <a:off x="5572377" y="6267399"/>
            <a:ext cx="5145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Sims, E. (2024) Identificación compatibilidad Core en </a:t>
            </a:r>
            <a:r>
              <a:rPr lang="es-MX" sz="1400" dirty="0" err="1"/>
              <a:t>Esnaval</a:t>
            </a:r>
            <a:r>
              <a:rPr lang="es-MX" sz="1400" dirty="0"/>
              <a:t>.</a:t>
            </a:r>
            <a:endParaRPr lang="es-CL" sz="1400" dirty="0"/>
          </a:p>
        </p:txBody>
      </p:sp>
    </p:spTree>
    <p:extLst>
      <p:ext uri="{BB962C8B-B14F-4D97-AF65-F5344CB8AC3E}">
        <p14:creationId xmlns:p14="http://schemas.microsoft.com/office/powerpoint/2010/main" val="23711457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235" y="1371600"/>
            <a:ext cx="4529312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98F2A7C-ED10-2933-AD19-2365D74609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941" y="685801"/>
            <a:ext cx="3494859" cy="5491162"/>
          </a:xfrm>
        </p:spPr>
        <p:txBody>
          <a:bodyPr>
            <a:normAutofit/>
          </a:bodyPr>
          <a:lstStyle/>
          <a:p>
            <a:r>
              <a:rPr lang="es-CL"/>
              <a:t>¿Por qué fortalecer las humanidades en la Escuela Naval?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8EF9FAF6-2247-7CB0-EE56-84F89B18BE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0355366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69852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235" y="1371600"/>
            <a:ext cx="4529312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941" y="685801"/>
            <a:ext cx="3494859" cy="5491162"/>
          </a:xfrm>
        </p:spPr>
        <p:txBody>
          <a:bodyPr>
            <a:normAutofit/>
          </a:bodyPr>
          <a:lstStyle/>
          <a:p>
            <a:r>
              <a:rPr lang="es-MX" dirty="0"/>
              <a:t>PHI , MEDOC Y PERFIL DE EGRESO </a:t>
            </a:r>
            <a:endParaRPr lang="es-CL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2735759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74672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0A9F7A05-F5BD-EEFB-E650-6DB92B816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PHI EN LA ESCUELA NAVAL</a:t>
            </a:r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C7172633-CD9B-AEA1-461A-DD66E89A2C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66601" y="160812"/>
            <a:ext cx="6780700" cy="4601188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D057BD18-C56C-37E6-F1E6-66F3DAC0F3CF}"/>
              </a:ext>
            </a:extLst>
          </p:cNvPr>
          <p:cNvSpPr/>
          <p:nvPr/>
        </p:nvSpPr>
        <p:spPr>
          <a:xfrm>
            <a:off x="4216526" y="5012700"/>
            <a:ext cx="2728210" cy="143813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/>
              <a:t>FILOSOFÍA, ÉTICA Y MORAL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430155B-6729-EBFB-6178-204E0C93517B}"/>
              </a:ext>
            </a:extLst>
          </p:cNvPr>
          <p:cNvSpPr/>
          <p:nvPr/>
        </p:nvSpPr>
        <p:spPr>
          <a:xfrm>
            <a:off x="8456951" y="5012700"/>
            <a:ext cx="2905594" cy="143813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/>
              <a:t>ESCRITURA, ORALIDAD Y ARGUMENTACIÓN I y II</a:t>
            </a:r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6DBB9184-B1F0-0E1F-0C74-21FE061A1C4F}"/>
              </a:ext>
            </a:extLst>
          </p:cNvPr>
          <p:cNvCxnSpPr>
            <a:cxnSpLocks/>
          </p:cNvCxnSpPr>
          <p:nvPr/>
        </p:nvCxnSpPr>
        <p:spPr>
          <a:xfrm flipH="1">
            <a:off x="6096000" y="3240894"/>
            <a:ext cx="2920426" cy="20356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046DCDD9-80F4-8B7B-BF43-7BF7986BC0C8}"/>
              </a:ext>
            </a:extLst>
          </p:cNvPr>
          <p:cNvCxnSpPr>
            <a:cxnSpLocks/>
          </p:cNvCxnSpPr>
          <p:nvPr/>
        </p:nvCxnSpPr>
        <p:spPr>
          <a:xfrm flipH="1">
            <a:off x="5066601" y="1967266"/>
            <a:ext cx="1229268" cy="33092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0F244FBB-9BA5-85CA-63F8-4ED8B13C0455}"/>
              </a:ext>
            </a:extLst>
          </p:cNvPr>
          <p:cNvCxnSpPr>
            <a:cxnSpLocks/>
          </p:cNvCxnSpPr>
          <p:nvPr/>
        </p:nvCxnSpPr>
        <p:spPr>
          <a:xfrm>
            <a:off x="9611149" y="2638269"/>
            <a:ext cx="339371" cy="253333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3" name="Conector recto de flecha 22">
            <a:extLst>
              <a:ext uri="{FF2B5EF4-FFF2-40B4-BE49-F238E27FC236}">
                <a16:creationId xmlns:a16="http://schemas.microsoft.com/office/drawing/2014/main" id="{FEF8C0D3-3554-7B1F-FF58-C0DB4D2C4BAA}"/>
              </a:ext>
            </a:extLst>
          </p:cNvPr>
          <p:cNvCxnSpPr>
            <a:cxnSpLocks/>
          </p:cNvCxnSpPr>
          <p:nvPr/>
        </p:nvCxnSpPr>
        <p:spPr>
          <a:xfrm>
            <a:off x="7859753" y="3240894"/>
            <a:ext cx="1156673" cy="215556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1332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2AEEBC8-9D30-42EF-95F2-386C2653FB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53A50E0-D215-41E5-77D8-A3B7F5D28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502920"/>
            <a:ext cx="3419856" cy="1463040"/>
          </a:xfrm>
        </p:spPr>
        <p:txBody>
          <a:bodyPr anchor="ctr">
            <a:normAutofit/>
          </a:bodyPr>
          <a:lstStyle/>
          <a:p>
            <a:r>
              <a:rPr lang="es-CL" sz="4100"/>
              <a:t>Actualización de asignaturas</a:t>
            </a:r>
          </a:p>
        </p:txBody>
      </p:sp>
      <p:sp>
        <p:nvSpPr>
          <p:cNvPr id="23" name="sketch line">
            <a:extLst>
              <a:ext uri="{FF2B5EF4-FFF2-40B4-BE49-F238E27FC236}">
                <a16:creationId xmlns:a16="http://schemas.microsoft.com/office/drawing/2014/main" id="{2E92FA66-67D7-4CB4-94D3-E643A9AD4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66159" y="1225296"/>
            <a:ext cx="1554480" cy="18288"/>
          </a:xfrm>
          <a:custGeom>
            <a:avLst/>
            <a:gdLst>
              <a:gd name="connsiteX0" fmla="*/ 0 w 1554480"/>
              <a:gd name="connsiteY0" fmla="*/ 0 h 18288"/>
              <a:gd name="connsiteX1" fmla="*/ 549250 w 1554480"/>
              <a:gd name="connsiteY1" fmla="*/ 0 h 18288"/>
              <a:gd name="connsiteX2" fmla="*/ 1082954 w 1554480"/>
              <a:gd name="connsiteY2" fmla="*/ 0 h 18288"/>
              <a:gd name="connsiteX3" fmla="*/ 1554480 w 1554480"/>
              <a:gd name="connsiteY3" fmla="*/ 0 h 18288"/>
              <a:gd name="connsiteX4" fmla="*/ 1554480 w 1554480"/>
              <a:gd name="connsiteY4" fmla="*/ 18288 h 18288"/>
              <a:gd name="connsiteX5" fmla="*/ 1067410 w 1554480"/>
              <a:gd name="connsiteY5" fmla="*/ 18288 h 18288"/>
              <a:gd name="connsiteX6" fmla="*/ 549250 w 1554480"/>
              <a:gd name="connsiteY6" fmla="*/ 18288 h 18288"/>
              <a:gd name="connsiteX7" fmla="*/ 0 w 1554480"/>
              <a:gd name="connsiteY7" fmla="*/ 18288 h 18288"/>
              <a:gd name="connsiteX8" fmla="*/ 0 w 1554480"/>
              <a:gd name="connsiteY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54480" h="18288" fill="none" extrusionOk="0">
                <a:moveTo>
                  <a:pt x="0" y="0"/>
                </a:moveTo>
                <a:cubicBezTo>
                  <a:pt x="114141" y="-19864"/>
                  <a:pt x="345055" y="-1657"/>
                  <a:pt x="549250" y="0"/>
                </a:cubicBezTo>
                <a:cubicBezTo>
                  <a:pt x="753445" y="1657"/>
                  <a:pt x="862292" y="-5674"/>
                  <a:pt x="1082954" y="0"/>
                </a:cubicBezTo>
                <a:cubicBezTo>
                  <a:pt x="1303616" y="5674"/>
                  <a:pt x="1363530" y="4537"/>
                  <a:pt x="1554480" y="0"/>
                </a:cubicBezTo>
                <a:cubicBezTo>
                  <a:pt x="1554963" y="7176"/>
                  <a:pt x="1553909" y="13682"/>
                  <a:pt x="1554480" y="18288"/>
                </a:cubicBezTo>
                <a:cubicBezTo>
                  <a:pt x="1338847" y="6127"/>
                  <a:pt x="1215066" y="37851"/>
                  <a:pt x="1067410" y="18288"/>
                </a:cubicBezTo>
                <a:cubicBezTo>
                  <a:pt x="919754" y="-1275"/>
                  <a:pt x="800465" y="3080"/>
                  <a:pt x="549250" y="18288"/>
                </a:cubicBezTo>
                <a:cubicBezTo>
                  <a:pt x="298035" y="33496"/>
                  <a:pt x="158868" y="22769"/>
                  <a:pt x="0" y="18288"/>
                </a:cubicBezTo>
                <a:cubicBezTo>
                  <a:pt x="-655" y="13237"/>
                  <a:pt x="709" y="4645"/>
                  <a:pt x="0" y="0"/>
                </a:cubicBezTo>
                <a:close/>
              </a:path>
              <a:path w="1554480" h="18288" stroke="0" extrusionOk="0">
                <a:moveTo>
                  <a:pt x="0" y="0"/>
                </a:moveTo>
                <a:cubicBezTo>
                  <a:pt x="249941" y="-58"/>
                  <a:pt x="367334" y="23448"/>
                  <a:pt x="502615" y="0"/>
                </a:cubicBezTo>
                <a:cubicBezTo>
                  <a:pt x="637897" y="-23448"/>
                  <a:pt x="813653" y="-20418"/>
                  <a:pt x="974141" y="0"/>
                </a:cubicBezTo>
                <a:cubicBezTo>
                  <a:pt x="1134629" y="20418"/>
                  <a:pt x="1268772" y="6288"/>
                  <a:pt x="1554480" y="0"/>
                </a:cubicBezTo>
                <a:cubicBezTo>
                  <a:pt x="1554917" y="7222"/>
                  <a:pt x="1555359" y="13299"/>
                  <a:pt x="1554480" y="18288"/>
                </a:cubicBezTo>
                <a:cubicBezTo>
                  <a:pt x="1336087" y="12172"/>
                  <a:pt x="1310024" y="19759"/>
                  <a:pt x="1067410" y="18288"/>
                </a:cubicBezTo>
                <a:cubicBezTo>
                  <a:pt x="824796" y="16818"/>
                  <a:pt x="787902" y="34647"/>
                  <a:pt x="518160" y="18288"/>
                </a:cubicBezTo>
                <a:cubicBezTo>
                  <a:pt x="248418" y="1930"/>
                  <a:pt x="133160" y="9205"/>
                  <a:pt x="0" y="18288"/>
                </a:cubicBezTo>
                <a:cubicBezTo>
                  <a:pt x="-643" y="9451"/>
                  <a:pt x="-340" y="711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Marcador de contenido 5">
            <a:extLst>
              <a:ext uri="{FF2B5EF4-FFF2-40B4-BE49-F238E27FC236}">
                <a16:creationId xmlns:a16="http://schemas.microsoft.com/office/drawing/2014/main" id="{F58CF24C-9F92-C2B7-E528-D18F2FFF224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41070354"/>
              </p:ext>
            </p:extLst>
          </p:nvPr>
        </p:nvGraphicFramePr>
        <p:xfrm>
          <a:off x="1574880" y="2263516"/>
          <a:ext cx="9328066" cy="40017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6140">
                  <a:extLst>
                    <a:ext uri="{9D8B030D-6E8A-4147-A177-3AD203B41FA5}">
                      <a16:colId xmlns:a16="http://schemas.microsoft.com/office/drawing/2014/main" val="3787079013"/>
                    </a:ext>
                  </a:extLst>
                </a:gridCol>
                <a:gridCol w="2300642">
                  <a:extLst>
                    <a:ext uri="{9D8B030D-6E8A-4147-A177-3AD203B41FA5}">
                      <a16:colId xmlns:a16="http://schemas.microsoft.com/office/drawing/2014/main" val="185677605"/>
                    </a:ext>
                  </a:extLst>
                </a:gridCol>
                <a:gridCol w="2300642">
                  <a:extLst>
                    <a:ext uri="{9D8B030D-6E8A-4147-A177-3AD203B41FA5}">
                      <a16:colId xmlns:a16="http://schemas.microsoft.com/office/drawing/2014/main" val="4169596264"/>
                    </a:ext>
                  </a:extLst>
                </a:gridCol>
                <a:gridCol w="2300642">
                  <a:extLst>
                    <a:ext uri="{9D8B030D-6E8A-4147-A177-3AD203B41FA5}">
                      <a16:colId xmlns:a16="http://schemas.microsoft.com/office/drawing/2014/main" val="3054383638"/>
                    </a:ext>
                  </a:extLst>
                </a:gridCol>
              </a:tblGrid>
              <a:tr h="584883">
                <a:tc>
                  <a:txBody>
                    <a:bodyPr/>
                    <a:lstStyle/>
                    <a:p>
                      <a:endParaRPr lang="es-CL" sz="1500"/>
                    </a:p>
                  </a:txBody>
                  <a:tcPr marL="77466" marR="77466" marT="38733" marB="38733"/>
                </a:tc>
                <a:tc>
                  <a:txBody>
                    <a:bodyPr/>
                    <a:lstStyle/>
                    <a:p>
                      <a:r>
                        <a:rPr lang="es-CL" sz="1500"/>
                        <a:t>Filosofía, Ética y Moral</a:t>
                      </a:r>
                    </a:p>
                  </a:txBody>
                  <a:tcPr marL="77466" marR="77466" marT="38733" marB="38733"/>
                </a:tc>
                <a:tc>
                  <a:txBody>
                    <a:bodyPr/>
                    <a:lstStyle/>
                    <a:p>
                      <a:r>
                        <a:rPr lang="es-CL" sz="1500"/>
                        <a:t>Escritura, Oralidad y Argumentación I </a:t>
                      </a:r>
                    </a:p>
                  </a:txBody>
                  <a:tcPr marL="77466" marR="77466" marT="38733" marB="38733"/>
                </a:tc>
                <a:tc>
                  <a:txBody>
                    <a:bodyPr/>
                    <a:lstStyle/>
                    <a:p>
                      <a:r>
                        <a:rPr lang="es-CL" sz="1500"/>
                        <a:t>Escritura, Oralidad y Argumentación II</a:t>
                      </a:r>
                    </a:p>
                  </a:txBody>
                  <a:tcPr marL="77466" marR="77466" marT="38733" marB="38733"/>
                </a:tc>
                <a:extLst>
                  <a:ext uri="{0D108BD9-81ED-4DB2-BD59-A6C34878D82A}">
                    <a16:rowId xmlns:a16="http://schemas.microsoft.com/office/drawing/2014/main" val="303545858"/>
                  </a:ext>
                </a:extLst>
              </a:tr>
              <a:tr h="1297270">
                <a:tc>
                  <a:txBody>
                    <a:bodyPr/>
                    <a:lstStyle/>
                    <a:p>
                      <a:r>
                        <a:rPr lang="es-CL" sz="1500"/>
                        <a:t>Contenidos</a:t>
                      </a:r>
                    </a:p>
                  </a:txBody>
                  <a:tcPr marL="77466" marR="77466" marT="38733" marB="38733"/>
                </a:tc>
                <a:tc>
                  <a:txBody>
                    <a:bodyPr/>
                    <a:lstStyle/>
                    <a:p>
                      <a:r>
                        <a:rPr lang="es-CL" sz="1500"/>
                        <a:t>Explora antropología, ética del deber, virtud heroica, mando y autoridad</a:t>
                      </a:r>
                    </a:p>
                  </a:txBody>
                  <a:tcPr marL="77466" marR="77466" marT="38733" marB="38733"/>
                </a:tc>
                <a:tc>
                  <a:txBody>
                    <a:bodyPr/>
                    <a:lstStyle/>
                    <a:p>
                      <a:r>
                        <a:rPr lang="es-CL" sz="1500"/>
                        <a:t>Incorpora literatura universal y fortalece argumentación y pensamiento crítico.</a:t>
                      </a:r>
                    </a:p>
                  </a:txBody>
                  <a:tcPr marL="77466" marR="77466" marT="38733" marB="38733"/>
                </a:tc>
                <a:tc>
                  <a:txBody>
                    <a:bodyPr/>
                    <a:lstStyle/>
                    <a:p>
                      <a:r>
                        <a:rPr lang="es-CL" sz="1500"/>
                        <a:t>Incorpora: Liderazgo y comunicación (comunicación efectiva, asertividad, </a:t>
                      </a:r>
                      <a:r>
                        <a:rPr lang="es-CL" sz="1500" err="1"/>
                        <a:t>retraolimentación</a:t>
                      </a:r>
                      <a:r>
                        <a:rPr lang="es-CL" sz="1500"/>
                        <a:t>)</a:t>
                      </a:r>
                    </a:p>
                  </a:txBody>
                  <a:tcPr marL="77466" marR="77466" marT="38733" marB="38733"/>
                </a:tc>
                <a:extLst>
                  <a:ext uri="{0D108BD9-81ED-4DB2-BD59-A6C34878D82A}">
                    <a16:rowId xmlns:a16="http://schemas.microsoft.com/office/drawing/2014/main" val="2779464546"/>
                  </a:ext>
                </a:extLst>
              </a:tr>
              <a:tr h="1059807">
                <a:tc>
                  <a:txBody>
                    <a:bodyPr/>
                    <a:lstStyle/>
                    <a:p>
                      <a:r>
                        <a:rPr lang="es-CL" sz="1500"/>
                        <a:t>Metodologías</a:t>
                      </a:r>
                    </a:p>
                  </a:txBody>
                  <a:tcPr marL="77466" marR="77466" marT="38733" marB="38733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s-CL" sz="1500" dirty="0"/>
                        <a:t>Centradas en el estudiante</a:t>
                      </a:r>
                    </a:p>
                    <a:p>
                      <a:pPr algn="ctr"/>
                      <a:r>
                        <a:rPr lang="es-CL" sz="1500" dirty="0"/>
                        <a:t> y Participación activa</a:t>
                      </a:r>
                    </a:p>
                    <a:p>
                      <a:pPr algn="ctr"/>
                      <a:endParaRPr lang="es-CL" sz="1500" dirty="0"/>
                    </a:p>
                    <a:p>
                      <a:pPr algn="ctr"/>
                      <a:endParaRPr lang="es-CL" sz="1500" dirty="0"/>
                    </a:p>
                  </a:txBody>
                  <a:tcPr marL="77466" marR="77466" marT="38733" marB="38733"/>
                </a:tc>
                <a:tc hMerge="1">
                  <a:txBody>
                    <a:bodyPr/>
                    <a:lstStyle/>
                    <a:p>
                      <a:endParaRPr lang="es-CL" sz="1800"/>
                    </a:p>
                  </a:txBody>
                  <a:tcPr marL="90448" marR="90448" marT="45224" marB="45224"/>
                </a:tc>
                <a:tc hMerge="1">
                  <a:txBody>
                    <a:bodyPr/>
                    <a:lstStyle/>
                    <a:p>
                      <a:endParaRPr lang="es-CL" sz="1800"/>
                    </a:p>
                  </a:txBody>
                  <a:tcPr marL="90448" marR="90448" marT="45224" marB="45224"/>
                </a:tc>
                <a:extLst>
                  <a:ext uri="{0D108BD9-81ED-4DB2-BD59-A6C34878D82A}">
                    <a16:rowId xmlns:a16="http://schemas.microsoft.com/office/drawing/2014/main" val="1010737382"/>
                  </a:ext>
                </a:extLst>
              </a:tr>
              <a:tr h="1059807">
                <a:tc>
                  <a:txBody>
                    <a:bodyPr/>
                    <a:lstStyle/>
                    <a:p>
                      <a:r>
                        <a:rPr lang="es-CL" sz="1500"/>
                        <a:t>Evaluaciones centradas en el proceso</a:t>
                      </a:r>
                    </a:p>
                  </a:txBody>
                  <a:tcPr marL="77466" marR="77466" marT="38733" marB="38733"/>
                </a:tc>
                <a:tc>
                  <a:txBody>
                    <a:bodyPr/>
                    <a:lstStyle/>
                    <a:p>
                      <a:r>
                        <a:rPr lang="es-CL" sz="1500"/>
                        <a:t>Comentarios críticos</a:t>
                      </a:r>
                    </a:p>
                    <a:p>
                      <a:r>
                        <a:rPr lang="es-CL" sz="1500"/>
                        <a:t>Ensayos</a:t>
                      </a:r>
                    </a:p>
                    <a:p>
                      <a:r>
                        <a:rPr lang="es-CL" sz="1500"/>
                        <a:t>Conversatorios</a:t>
                      </a:r>
                    </a:p>
                  </a:txBody>
                  <a:tcPr marL="77466" marR="77466" marT="38733" marB="38733"/>
                </a:tc>
                <a:tc>
                  <a:txBody>
                    <a:bodyPr/>
                    <a:lstStyle/>
                    <a:p>
                      <a:r>
                        <a:rPr lang="es-CL" sz="1500"/>
                        <a:t>Discusiones literarias</a:t>
                      </a:r>
                    </a:p>
                    <a:p>
                      <a:r>
                        <a:rPr lang="es-CL" sz="1500"/>
                        <a:t>Recensiones</a:t>
                      </a:r>
                    </a:p>
                    <a:p>
                      <a:r>
                        <a:rPr lang="es-CL" sz="1500"/>
                        <a:t>Ensayos/exposiciones</a:t>
                      </a:r>
                    </a:p>
                    <a:p>
                      <a:endParaRPr lang="es-CL" sz="1500"/>
                    </a:p>
                  </a:txBody>
                  <a:tcPr marL="77466" marR="77466" marT="38733" marB="38733"/>
                </a:tc>
                <a:tc>
                  <a:txBody>
                    <a:bodyPr/>
                    <a:lstStyle/>
                    <a:p>
                      <a:r>
                        <a:rPr lang="es-CL" sz="1500" dirty="0"/>
                        <a:t>Juego de roles/simulaciones</a:t>
                      </a:r>
                    </a:p>
                    <a:p>
                      <a:r>
                        <a:rPr lang="es-CL" sz="1500" dirty="0"/>
                        <a:t>Ensayos</a:t>
                      </a:r>
                    </a:p>
                  </a:txBody>
                  <a:tcPr marL="77466" marR="77466" marT="38733" marB="38733"/>
                </a:tc>
                <a:extLst>
                  <a:ext uri="{0D108BD9-81ED-4DB2-BD59-A6C34878D82A}">
                    <a16:rowId xmlns:a16="http://schemas.microsoft.com/office/drawing/2014/main" val="9225248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26261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90CEC3-9744-58CC-17FB-BF82D07E0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2999282" cy="1325563"/>
          </a:xfrm>
        </p:spPr>
        <p:txBody>
          <a:bodyPr>
            <a:normAutofit fontScale="90000"/>
          </a:bodyPr>
          <a:lstStyle/>
          <a:p>
            <a:r>
              <a:rPr lang="es-CL" dirty="0"/>
              <a:t>Ejemplos de </a:t>
            </a:r>
            <a:br>
              <a:rPr lang="es-CL" dirty="0"/>
            </a:br>
            <a:r>
              <a:rPr lang="es-CL" dirty="0"/>
              <a:t>evaluaciones</a:t>
            </a:r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872C0BAE-EAE5-037B-7828-2AF24C7338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334" y="62943"/>
            <a:ext cx="7045377" cy="6629546"/>
          </a:xfrm>
        </p:spPr>
      </p:pic>
    </p:spTree>
    <p:extLst>
      <p:ext uri="{BB962C8B-B14F-4D97-AF65-F5344CB8AC3E}">
        <p14:creationId xmlns:p14="http://schemas.microsoft.com/office/powerpoint/2010/main" val="4184042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32AEEBC8-9D30-42EF-95F2-386C2653FB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F7DE45F-A513-4023-CF54-ED44B5AE3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502920"/>
            <a:ext cx="3419856" cy="146304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Ejemplo en “Escritura, Oralidad y Argumentación”</a:t>
            </a:r>
          </a:p>
        </p:txBody>
      </p:sp>
      <p:sp>
        <p:nvSpPr>
          <p:cNvPr id="20" name="sketch line">
            <a:extLst>
              <a:ext uri="{FF2B5EF4-FFF2-40B4-BE49-F238E27FC236}">
                <a16:creationId xmlns:a16="http://schemas.microsoft.com/office/drawing/2014/main" id="{2E92FA66-67D7-4CB4-94D3-E643A9AD4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66159" y="1225296"/>
            <a:ext cx="1554480" cy="18288"/>
          </a:xfrm>
          <a:custGeom>
            <a:avLst/>
            <a:gdLst>
              <a:gd name="connsiteX0" fmla="*/ 0 w 1554480"/>
              <a:gd name="connsiteY0" fmla="*/ 0 h 18288"/>
              <a:gd name="connsiteX1" fmla="*/ 549250 w 1554480"/>
              <a:gd name="connsiteY1" fmla="*/ 0 h 18288"/>
              <a:gd name="connsiteX2" fmla="*/ 1082954 w 1554480"/>
              <a:gd name="connsiteY2" fmla="*/ 0 h 18288"/>
              <a:gd name="connsiteX3" fmla="*/ 1554480 w 1554480"/>
              <a:gd name="connsiteY3" fmla="*/ 0 h 18288"/>
              <a:gd name="connsiteX4" fmla="*/ 1554480 w 1554480"/>
              <a:gd name="connsiteY4" fmla="*/ 18288 h 18288"/>
              <a:gd name="connsiteX5" fmla="*/ 1067410 w 1554480"/>
              <a:gd name="connsiteY5" fmla="*/ 18288 h 18288"/>
              <a:gd name="connsiteX6" fmla="*/ 549250 w 1554480"/>
              <a:gd name="connsiteY6" fmla="*/ 18288 h 18288"/>
              <a:gd name="connsiteX7" fmla="*/ 0 w 1554480"/>
              <a:gd name="connsiteY7" fmla="*/ 18288 h 18288"/>
              <a:gd name="connsiteX8" fmla="*/ 0 w 1554480"/>
              <a:gd name="connsiteY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54480" h="18288" fill="none" extrusionOk="0">
                <a:moveTo>
                  <a:pt x="0" y="0"/>
                </a:moveTo>
                <a:cubicBezTo>
                  <a:pt x="114141" y="-19864"/>
                  <a:pt x="345055" y="-1657"/>
                  <a:pt x="549250" y="0"/>
                </a:cubicBezTo>
                <a:cubicBezTo>
                  <a:pt x="753445" y="1657"/>
                  <a:pt x="862292" y="-5674"/>
                  <a:pt x="1082954" y="0"/>
                </a:cubicBezTo>
                <a:cubicBezTo>
                  <a:pt x="1303616" y="5674"/>
                  <a:pt x="1363530" y="4537"/>
                  <a:pt x="1554480" y="0"/>
                </a:cubicBezTo>
                <a:cubicBezTo>
                  <a:pt x="1554963" y="7176"/>
                  <a:pt x="1553909" y="13682"/>
                  <a:pt x="1554480" y="18288"/>
                </a:cubicBezTo>
                <a:cubicBezTo>
                  <a:pt x="1338847" y="6127"/>
                  <a:pt x="1215066" y="37851"/>
                  <a:pt x="1067410" y="18288"/>
                </a:cubicBezTo>
                <a:cubicBezTo>
                  <a:pt x="919754" y="-1275"/>
                  <a:pt x="800465" y="3080"/>
                  <a:pt x="549250" y="18288"/>
                </a:cubicBezTo>
                <a:cubicBezTo>
                  <a:pt x="298035" y="33496"/>
                  <a:pt x="158868" y="22769"/>
                  <a:pt x="0" y="18288"/>
                </a:cubicBezTo>
                <a:cubicBezTo>
                  <a:pt x="-655" y="13237"/>
                  <a:pt x="709" y="4645"/>
                  <a:pt x="0" y="0"/>
                </a:cubicBezTo>
                <a:close/>
              </a:path>
              <a:path w="1554480" h="18288" stroke="0" extrusionOk="0">
                <a:moveTo>
                  <a:pt x="0" y="0"/>
                </a:moveTo>
                <a:cubicBezTo>
                  <a:pt x="249941" y="-58"/>
                  <a:pt x="367334" y="23448"/>
                  <a:pt x="502615" y="0"/>
                </a:cubicBezTo>
                <a:cubicBezTo>
                  <a:pt x="637897" y="-23448"/>
                  <a:pt x="813653" y="-20418"/>
                  <a:pt x="974141" y="0"/>
                </a:cubicBezTo>
                <a:cubicBezTo>
                  <a:pt x="1134629" y="20418"/>
                  <a:pt x="1268772" y="6288"/>
                  <a:pt x="1554480" y="0"/>
                </a:cubicBezTo>
                <a:cubicBezTo>
                  <a:pt x="1554917" y="7222"/>
                  <a:pt x="1555359" y="13299"/>
                  <a:pt x="1554480" y="18288"/>
                </a:cubicBezTo>
                <a:cubicBezTo>
                  <a:pt x="1336087" y="12172"/>
                  <a:pt x="1310024" y="19759"/>
                  <a:pt x="1067410" y="18288"/>
                </a:cubicBezTo>
                <a:cubicBezTo>
                  <a:pt x="824796" y="16818"/>
                  <a:pt x="787902" y="34647"/>
                  <a:pt x="518160" y="18288"/>
                </a:cubicBezTo>
                <a:cubicBezTo>
                  <a:pt x="248418" y="1930"/>
                  <a:pt x="133160" y="9205"/>
                  <a:pt x="0" y="18288"/>
                </a:cubicBezTo>
                <a:cubicBezTo>
                  <a:pt x="-643" y="9451"/>
                  <a:pt x="-340" y="711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6E207B22-8611-A527-EB8F-37A3A43B67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4295" y="502920"/>
            <a:ext cx="6894576" cy="146304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R="0" lvl="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s-CL" sz="2200" b="1" i="0" u="none" strike="noStrike" cap="none" normalizeH="0" baseline="0" dirty="0" err="1">
                <a:ln>
                  <a:noFill/>
                </a:ln>
                <a:effectLst/>
              </a:rPr>
              <a:t>Tabla</a:t>
            </a:r>
            <a:r>
              <a:rPr kumimoji="0" lang="en-US" altLang="es-CL" sz="2200" b="1" i="0" u="none" strike="noStrike" cap="none" normalizeH="0" baseline="0" dirty="0">
                <a:ln>
                  <a:noFill/>
                </a:ln>
                <a:effectLst/>
              </a:rPr>
              <a:t> de </a:t>
            </a:r>
            <a:r>
              <a:rPr kumimoji="0" lang="en-US" altLang="es-CL" sz="2200" b="1" i="0" u="none" strike="noStrike" cap="none" normalizeH="0" baseline="0" dirty="0" err="1">
                <a:ln>
                  <a:noFill/>
                </a:ln>
                <a:effectLst/>
              </a:rPr>
              <a:t>Evaluación</a:t>
            </a:r>
            <a:r>
              <a:rPr kumimoji="0" lang="en-US" altLang="es-CL" sz="2200" b="1" i="0" u="none" strike="noStrike" cap="none" normalizeH="0" baseline="0" dirty="0">
                <a:ln>
                  <a:noFill/>
                </a:ln>
                <a:effectLst/>
              </a:rPr>
              <a:t> Unidad 2: </a:t>
            </a:r>
            <a:r>
              <a:rPr kumimoji="0" lang="en-US" altLang="es-CL" sz="2200" b="1" i="0" u="none" strike="noStrike" cap="none" normalizeH="0" baseline="0" dirty="0" err="1">
                <a:ln>
                  <a:noFill/>
                </a:ln>
                <a:effectLst/>
              </a:rPr>
              <a:t>Literatura</a:t>
            </a:r>
            <a:r>
              <a:rPr kumimoji="0" lang="en-US" altLang="es-CL" sz="2200" b="1" i="0" u="none" strike="noStrike" cap="none" normalizeH="0" baseline="0" dirty="0">
                <a:ln>
                  <a:noFill/>
                </a:ln>
                <a:effectLst/>
              </a:rPr>
              <a:t> y </a:t>
            </a:r>
            <a:r>
              <a:rPr lang="en-US" altLang="es-CL" sz="2200" b="1" dirty="0" err="1"/>
              <a:t>P</a:t>
            </a:r>
            <a:r>
              <a:rPr kumimoji="0" lang="en-US" altLang="es-CL" sz="2200" b="1" i="0" u="none" strike="noStrike" cap="none" normalizeH="0" baseline="0" dirty="0" err="1">
                <a:ln>
                  <a:noFill/>
                </a:ln>
                <a:effectLst/>
              </a:rPr>
              <a:t>ensamiento</a:t>
            </a:r>
            <a:r>
              <a:rPr kumimoji="0" lang="en-US" altLang="es-CL" sz="2200" b="1" i="0" u="none" strike="noStrike" cap="none" normalizeH="0" baseline="0" dirty="0">
                <a:ln>
                  <a:noFill/>
                </a:ln>
                <a:effectLst/>
              </a:rPr>
              <a:t> </a:t>
            </a:r>
            <a:r>
              <a:rPr kumimoji="0" lang="en-US" altLang="es-CL" sz="2200" b="1" i="0" u="none" strike="noStrike" cap="none" normalizeH="0" baseline="0" dirty="0" err="1">
                <a:ln>
                  <a:noFill/>
                </a:ln>
                <a:effectLst/>
              </a:rPr>
              <a:t>humano</a:t>
            </a:r>
            <a:endParaRPr kumimoji="0" lang="en-US" altLang="es-CL" sz="2200" b="1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s-CL" sz="2200" b="0" i="0" u="none" strike="noStrike" cap="none" normalizeH="0" baseline="0" dirty="0">
              <a:ln>
                <a:noFill/>
              </a:ln>
              <a:effectLst/>
            </a:endParaRPr>
          </a:p>
        </p:txBody>
      </p:sp>
      <p:graphicFrame>
        <p:nvGraphicFramePr>
          <p:cNvPr id="12" name="Marcador de contenido 11">
            <a:extLst>
              <a:ext uri="{FF2B5EF4-FFF2-40B4-BE49-F238E27FC236}">
                <a16:creationId xmlns:a16="http://schemas.microsoft.com/office/drawing/2014/main" id="{BFA6561D-A2A8-B6D1-5824-779DD819590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471557"/>
              </p:ext>
            </p:extLst>
          </p:nvPr>
        </p:nvGraphicFramePr>
        <p:xfrm>
          <a:off x="630936" y="2484055"/>
          <a:ext cx="10917936" cy="3573117"/>
        </p:xfrm>
        <a:graphic>
          <a:graphicData uri="http://schemas.openxmlformats.org/drawingml/2006/table">
            <a:tbl>
              <a:tblPr>
                <a:solidFill>
                  <a:schemeClr val="bg1">
                    <a:lumMod val="95000"/>
                  </a:schemeClr>
                </a:solidFill>
              </a:tblPr>
              <a:tblGrid>
                <a:gridCol w="2321202">
                  <a:extLst>
                    <a:ext uri="{9D8B030D-6E8A-4147-A177-3AD203B41FA5}">
                      <a16:colId xmlns:a16="http://schemas.microsoft.com/office/drawing/2014/main" val="4209698313"/>
                    </a:ext>
                  </a:extLst>
                </a:gridCol>
                <a:gridCol w="1834635">
                  <a:extLst>
                    <a:ext uri="{9D8B030D-6E8A-4147-A177-3AD203B41FA5}">
                      <a16:colId xmlns:a16="http://schemas.microsoft.com/office/drawing/2014/main" val="3586967485"/>
                    </a:ext>
                  </a:extLst>
                </a:gridCol>
                <a:gridCol w="2036243">
                  <a:extLst>
                    <a:ext uri="{9D8B030D-6E8A-4147-A177-3AD203B41FA5}">
                      <a16:colId xmlns:a16="http://schemas.microsoft.com/office/drawing/2014/main" val="2660439197"/>
                    </a:ext>
                  </a:extLst>
                </a:gridCol>
                <a:gridCol w="2404654">
                  <a:extLst>
                    <a:ext uri="{9D8B030D-6E8A-4147-A177-3AD203B41FA5}">
                      <a16:colId xmlns:a16="http://schemas.microsoft.com/office/drawing/2014/main" val="1151279266"/>
                    </a:ext>
                  </a:extLst>
                </a:gridCol>
                <a:gridCol w="2321202">
                  <a:extLst>
                    <a:ext uri="{9D8B030D-6E8A-4147-A177-3AD203B41FA5}">
                      <a16:colId xmlns:a16="http://schemas.microsoft.com/office/drawing/2014/main" val="563128076"/>
                    </a:ext>
                  </a:extLst>
                </a:gridCol>
              </a:tblGrid>
              <a:tr h="452154">
                <a:tc>
                  <a:txBody>
                    <a:bodyPr/>
                    <a:lstStyle/>
                    <a:p>
                      <a:r>
                        <a:rPr lang="es-CL" sz="1400" b="1" cap="none" spc="0">
                          <a:solidFill>
                            <a:schemeClr val="tx1"/>
                          </a:solidFill>
                        </a:rPr>
                        <a:t>Instrumento</a:t>
                      </a:r>
                      <a:endParaRPr lang="es-CL"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7197" marR="100922" marT="22056" marB="165422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b="1" cap="none" spc="0">
                          <a:solidFill>
                            <a:schemeClr val="tx1"/>
                          </a:solidFill>
                        </a:rPr>
                        <a:t>Modalidad</a:t>
                      </a:r>
                      <a:endParaRPr lang="es-CL"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7197" marR="100922" marT="22056" marB="16542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b="1" cap="none" spc="0">
                          <a:solidFill>
                            <a:schemeClr val="tx1"/>
                          </a:solidFill>
                        </a:rPr>
                        <a:t>% Nota Final</a:t>
                      </a:r>
                      <a:endParaRPr lang="es-CL"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7197" marR="100922" marT="22056" marB="16542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b="1" cap="none" spc="0">
                          <a:solidFill>
                            <a:schemeClr val="tx1"/>
                          </a:solidFill>
                        </a:rPr>
                        <a:t>Criterios Principales</a:t>
                      </a:r>
                      <a:endParaRPr lang="es-CL"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7197" marR="100922" marT="22056" marB="16542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b="1" cap="none" spc="0">
                          <a:solidFill>
                            <a:schemeClr val="tx1"/>
                          </a:solidFill>
                        </a:rPr>
                        <a:t>Escala 1 a 10</a:t>
                      </a:r>
                      <a:endParaRPr lang="es-CL"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7197" marR="100922" marT="22056" marB="16542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0756844"/>
                  </a:ext>
                </a:extLst>
              </a:tr>
              <a:tr h="1113842">
                <a:tc>
                  <a:txBody>
                    <a:bodyPr/>
                    <a:lstStyle/>
                    <a:p>
                      <a:r>
                        <a:rPr lang="es-CL" sz="1400" b="1" cap="none" spc="0">
                          <a:solidFill>
                            <a:schemeClr val="tx1"/>
                          </a:solidFill>
                        </a:rPr>
                        <a:t>Recensión escrita y oral</a:t>
                      </a:r>
                      <a:endParaRPr lang="es-CL"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7197" marR="100922" marT="22056" marB="165422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cap="none" spc="0">
                          <a:solidFill>
                            <a:schemeClr val="tx1"/>
                          </a:solidFill>
                        </a:rPr>
                        <a:t>En parejas</a:t>
                      </a:r>
                    </a:p>
                  </a:txBody>
                  <a:tcPr marL="77197" marR="100922" marT="22056" marB="16542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cap="none" spc="0">
                          <a:solidFill>
                            <a:schemeClr val="tx1"/>
                          </a:solidFill>
                        </a:rPr>
                        <a:t>30%</a:t>
                      </a:r>
                    </a:p>
                  </a:txBody>
                  <a:tcPr marL="77197" marR="100922" marT="22056" marB="16542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cap="none" spc="0">
                          <a:solidFill>
                            <a:schemeClr val="tx1"/>
                          </a:solidFill>
                        </a:rPr>
                        <a:t>Resumen, análisis crítico, conexión con la realidad, coherencia, lenguaje y exposición oral</a:t>
                      </a:r>
                    </a:p>
                  </a:txBody>
                  <a:tcPr marL="77197" marR="100922" marT="22056" marB="16542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cap="none" spc="0" dirty="0">
                          <a:solidFill>
                            <a:schemeClr val="tx1"/>
                          </a:solidFill>
                        </a:rPr>
                        <a:t>Nota ponderada</a:t>
                      </a:r>
                    </a:p>
                  </a:txBody>
                  <a:tcPr marL="77197" marR="100922" marT="22056" marB="16542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8255285"/>
                  </a:ext>
                </a:extLst>
              </a:tr>
              <a:tr h="893279">
                <a:tc>
                  <a:txBody>
                    <a:bodyPr/>
                    <a:lstStyle/>
                    <a:p>
                      <a:r>
                        <a:rPr lang="es-CL" sz="1400" b="1" cap="none" spc="0">
                          <a:solidFill>
                            <a:schemeClr val="tx1"/>
                          </a:solidFill>
                        </a:rPr>
                        <a:t>Discusión literaria</a:t>
                      </a:r>
                      <a:endParaRPr lang="es-CL"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7197" marR="100922" marT="22056" marB="165422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cap="none" spc="0">
                          <a:solidFill>
                            <a:schemeClr val="tx1"/>
                          </a:solidFill>
                        </a:rPr>
                        <a:t>Individual</a:t>
                      </a:r>
                    </a:p>
                  </a:txBody>
                  <a:tcPr marL="77197" marR="100922" marT="22056" marB="16542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cap="none" spc="0">
                          <a:solidFill>
                            <a:schemeClr val="tx1"/>
                          </a:solidFill>
                        </a:rPr>
                        <a:t>30%</a:t>
                      </a:r>
                    </a:p>
                  </a:txBody>
                  <a:tcPr marL="77197" marR="100922" marT="22056" marB="16542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cap="none" spc="0">
                          <a:solidFill>
                            <a:schemeClr val="tx1"/>
                          </a:solidFill>
                        </a:rPr>
                        <a:t>Pertinencia, argumentación, escucha activa, claridad oral</a:t>
                      </a:r>
                    </a:p>
                  </a:txBody>
                  <a:tcPr marL="77197" marR="100922" marT="22056" marB="16542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cap="none" spc="0">
                          <a:solidFill>
                            <a:schemeClr val="tx1"/>
                          </a:solidFill>
                        </a:rPr>
                        <a:t>Promedio semanal</a:t>
                      </a:r>
                    </a:p>
                  </a:txBody>
                  <a:tcPr marL="77197" marR="100922" marT="22056" marB="16542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4189962"/>
                  </a:ext>
                </a:extLst>
              </a:tr>
              <a:tr h="1113842">
                <a:tc>
                  <a:txBody>
                    <a:bodyPr/>
                    <a:lstStyle/>
                    <a:p>
                      <a:r>
                        <a:rPr lang="es-CL" sz="1400" b="1" cap="none" spc="0">
                          <a:solidFill>
                            <a:schemeClr val="tx1"/>
                          </a:solidFill>
                        </a:rPr>
                        <a:t>Evaluación escrita final</a:t>
                      </a:r>
                      <a:endParaRPr lang="es-CL"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7197" marR="100922" marT="22056" marB="165422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cap="none" spc="0">
                          <a:solidFill>
                            <a:schemeClr val="tx1"/>
                          </a:solidFill>
                        </a:rPr>
                        <a:t>Individual</a:t>
                      </a:r>
                    </a:p>
                  </a:txBody>
                  <a:tcPr marL="77197" marR="100922" marT="22056" marB="16542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cap="none" spc="0">
                          <a:solidFill>
                            <a:schemeClr val="tx1"/>
                          </a:solidFill>
                        </a:rPr>
                        <a:t>40%</a:t>
                      </a:r>
                    </a:p>
                  </a:txBody>
                  <a:tcPr marL="77197" marR="100922" marT="22056" marB="16542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cap="none" spc="0">
                          <a:solidFill>
                            <a:schemeClr val="tx1"/>
                          </a:solidFill>
                        </a:rPr>
                        <a:t>Comprensión, desarrollo temático, comparación crítica, reflexión personal, redacción y lenguaje</a:t>
                      </a:r>
                    </a:p>
                  </a:txBody>
                  <a:tcPr marL="77197" marR="100922" marT="22056" marB="16542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cap="none" spc="0" dirty="0">
                          <a:solidFill>
                            <a:schemeClr val="tx1"/>
                          </a:solidFill>
                        </a:rPr>
                        <a:t>Nota directa</a:t>
                      </a:r>
                    </a:p>
                  </a:txBody>
                  <a:tcPr marL="77197" marR="100922" marT="22056" marB="165422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68833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72280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4D24BFD5-D814-402B-B6C4-EEF6AE14B0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122362"/>
            <a:ext cx="6281928" cy="413543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1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Experiencias</a:t>
            </a:r>
            <a:r>
              <a:rPr lang="en-US" sz="6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2025 (</a:t>
            </a:r>
            <a:r>
              <a:rPr lang="en-US" sz="61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Filosofía</a:t>
            </a:r>
            <a:r>
              <a:rPr lang="en-US" sz="6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y </a:t>
            </a:r>
            <a:r>
              <a:rPr lang="en-US" sz="61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Escritura</a:t>
            </a:r>
            <a:r>
              <a:rPr lang="en-US" sz="6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, </a:t>
            </a:r>
            <a:r>
              <a:rPr lang="en-US" sz="61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oralidad</a:t>
            </a:r>
            <a:r>
              <a:rPr lang="en-US" sz="6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y </a:t>
            </a:r>
            <a:r>
              <a:rPr lang="en-US" sz="61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argumentación</a:t>
            </a:r>
            <a:r>
              <a:rPr lang="en-US" sz="6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I)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6FED7E8-9A97-475F-9FA4-113410D443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06139" y="1031284"/>
            <a:ext cx="3647661" cy="4436126"/>
          </a:xfrm>
          <a:custGeom>
            <a:avLst/>
            <a:gdLst>
              <a:gd name="connsiteX0" fmla="*/ 0 w 3647661"/>
              <a:gd name="connsiteY0" fmla="*/ 0 h 4436126"/>
              <a:gd name="connsiteX1" fmla="*/ 498514 w 3647661"/>
              <a:gd name="connsiteY1" fmla="*/ 0 h 4436126"/>
              <a:gd name="connsiteX2" fmla="*/ 1069981 w 3647661"/>
              <a:gd name="connsiteY2" fmla="*/ 0 h 4436126"/>
              <a:gd name="connsiteX3" fmla="*/ 1714401 w 3647661"/>
              <a:gd name="connsiteY3" fmla="*/ 0 h 4436126"/>
              <a:gd name="connsiteX4" fmla="*/ 2285868 w 3647661"/>
              <a:gd name="connsiteY4" fmla="*/ 0 h 4436126"/>
              <a:gd name="connsiteX5" fmla="*/ 2784381 w 3647661"/>
              <a:gd name="connsiteY5" fmla="*/ 0 h 4436126"/>
              <a:gd name="connsiteX6" fmla="*/ 3647661 w 3647661"/>
              <a:gd name="connsiteY6" fmla="*/ 0 h 4436126"/>
              <a:gd name="connsiteX7" fmla="*/ 3647661 w 3647661"/>
              <a:gd name="connsiteY7" fmla="*/ 633732 h 4436126"/>
              <a:gd name="connsiteX8" fmla="*/ 3647661 w 3647661"/>
              <a:gd name="connsiteY8" fmla="*/ 1267465 h 4436126"/>
              <a:gd name="connsiteX9" fmla="*/ 3647661 w 3647661"/>
              <a:gd name="connsiteY9" fmla="*/ 1768113 h 4436126"/>
              <a:gd name="connsiteX10" fmla="*/ 3647661 w 3647661"/>
              <a:gd name="connsiteY10" fmla="*/ 2446207 h 4436126"/>
              <a:gd name="connsiteX11" fmla="*/ 3647661 w 3647661"/>
              <a:gd name="connsiteY11" fmla="*/ 2946855 h 4436126"/>
              <a:gd name="connsiteX12" fmla="*/ 3647661 w 3647661"/>
              <a:gd name="connsiteY12" fmla="*/ 3580587 h 4436126"/>
              <a:gd name="connsiteX13" fmla="*/ 3647661 w 3647661"/>
              <a:gd name="connsiteY13" fmla="*/ 4436126 h 4436126"/>
              <a:gd name="connsiteX14" fmla="*/ 3039718 w 3647661"/>
              <a:gd name="connsiteY14" fmla="*/ 4436126 h 4436126"/>
              <a:gd name="connsiteX15" fmla="*/ 2431774 w 3647661"/>
              <a:gd name="connsiteY15" fmla="*/ 4436126 h 4436126"/>
              <a:gd name="connsiteX16" fmla="*/ 1823831 w 3647661"/>
              <a:gd name="connsiteY16" fmla="*/ 4436126 h 4436126"/>
              <a:gd name="connsiteX17" fmla="*/ 1288840 w 3647661"/>
              <a:gd name="connsiteY17" fmla="*/ 4436126 h 4436126"/>
              <a:gd name="connsiteX18" fmla="*/ 607943 w 3647661"/>
              <a:gd name="connsiteY18" fmla="*/ 4436126 h 4436126"/>
              <a:gd name="connsiteX19" fmla="*/ 0 w 3647661"/>
              <a:gd name="connsiteY19" fmla="*/ 4436126 h 4436126"/>
              <a:gd name="connsiteX20" fmla="*/ 0 w 3647661"/>
              <a:gd name="connsiteY20" fmla="*/ 3758032 h 4436126"/>
              <a:gd name="connsiteX21" fmla="*/ 0 w 3647661"/>
              <a:gd name="connsiteY21" fmla="*/ 3035578 h 4436126"/>
              <a:gd name="connsiteX22" fmla="*/ 0 w 3647661"/>
              <a:gd name="connsiteY22" fmla="*/ 2401845 h 4436126"/>
              <a:gd name="connsiteX23" fmla="*/ 0 w 3647661"/>
              <a:gd name="connsiteY23" fmla="*/ 1768113 h 4436126"/>
              <a:gd name="connsiteX24" fmla="*/ 0 w 3647661"/>
              <a:gd name="connsiteY24" fmla="*/ 1178742 h 4436126"/>
              <a:gd name="connsiteX25" fmla="*/ 0 w 3647661"/>
              <a:gd name="connsiteY25" fmla="*/ 589371 h 4436126"/>
              <a:gd name="connsiteX26" fmla="*/ 0 w 3647661"/>
              <a:gd name="connsiteY26" fmla="*/ 0 h 4436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647661" h="4436126" fill="none" extrusionOk="0">
                <a:moveTo>
                  <a:pt x="0" y="0"/>
                </a:moveTo>
                <a:cubicBezTo>
                  <a:pt x="116158" y="-16963"/>
                  <a:pt x="364681" y="-4006"/>
                  <a:pt x="498514" y="0"/>
                </a:cubicBezTo>
                <a:cubicBezTo>
                  <a:pt x="632347" y="4006"/>
                  <a:pt x="950865" y="15164"/>
                  <a:pt x="1069981" y="0"/>
                </a:cubicBezTo>
                <a:cubicBezTo>
                  <a:pt x="1189097" y="-15164"/>
                  <a:pt x="1556518" y="-23132"/>
                  <a:pt x="1714401" y="0"/>
                </a:cubicBezTo>
                <a:cubicBezTo>
                  <a:pt x="1872284" y="23132"/>
                  <a:pt x="2015985" y="9364"/>
                  <a:pt x="2285868" y="0"/>
                </a:cubicBezTo>
                <a:cubicBezTo>
                  <a:pt x="2555751" y="-9364"/>
                  <a:pt x="2555148" y="14141"/>
                  <a:pt x="2784381" y="0"/>
                </a:cubicBezTo>
                <a:cubicBezTo>
                  <a:pt x="3013614" y="-14141"/>
                  <a:pt x="3216105" y="-3763"/>
                  <a:pt x="3647661" y="0"/>
                </a:cubicBezTo>
                <a:cubicBezTo>
                  <a:pt x="3623206" y="221859"/>
                  <a:pt x="3622213" y="458853"/>
                  <a:pt x="3647661" y="633732"/>
                </a:cubicBezTo>
                <a:cubicBezTo>
                  <a:pt x="3673109" y="808611"/>
                  <a:pt x="3674779" y="1138417"/>
                  <a:pt x="3647661" y="1267465"/>
                </a:cubicBezTo>
                <a:cubicBezTo>
                  <a:pt x="3620543" y="1396513"/>
                  <a:pt x="3664792" y="1625185"/>
                  <a:pt x="3647661" y="1768113"/>
                </a:cubicBezTo>
                <a:cubicBezTo>
                  <a:pt x="3630530" y="1911041"/>
                  <a:pt x="3671056" y="2135008"/>
                  <a:pt x="3647661" y="2446207"/>
                </a:cubicBezTo>
                <a:cubicBezTo>
                  <a:pt x="3624266" y="2757406"/>
                  <a:pt x="3642702" y="2713342"/>
                  <a:pt x="3647661" y="2946855"/>
                </a:cubicBezTo>
                <a:cubicBezTo>
                  <a:pt x="3652620" y="3180368"/>
                  <a:pt x="3664319" y="3290221"/>
                  <a:pt x="3647661" y="3580587"/>
                </a:cubicBezTo>
                <a:cubicBezTo>
                  <a:pt x="3631003" y="3870953"/>
                  <a:pt x="3617531" y="4259425"/>
                  <a:pt x="3647661" y="4436126"/>
                </a:cubicBezTo>
                <a:cubicBezTo>
                  <a:pt x="3523929" y="4410412"/>
                  <a:pt x="3241413" y="4436068"/>
                  <a:pt x="3039718" y="4436126"/>
                </a:cubicBezTo>
                <a:cubicBezTo>
                  <a:pt x="2838023" y="4436184"/>
                  <a:pt x="2630387" y="4431142"/>
                  <a:pt x="2431774" y="4436126"/>
                </a:cubicBezTo>
                <a:cubicBezTo>
                  <a:pt x="2233161" y="4441110"/>
                  <a:pt x="2003296" y="4449826"/>
                  <a:pt x="1823831" y="4436126"/>
                </a:cubicBezTo>
                <a:cubicBezTo>
                  <a:pt x="1644366" y="4422426"/>
                  <a:pt x="1399453" y="4442442"/>
                  <a:pt x="1288840" y="4436126"/>
                </a:cubicBezTo>
                <a:cubicBezTo>
                  <a:pt x="1178227" y="4429810"/>
                  <a:pt x="793482" y="4411099"/>
                  <a:pt x="607943" y="4436126"/>
                </a:cubicBezTo>
                <a:cubicBezTo>
                  <a:pt x="422404" y="4461153"/>
                  <a:pt x="158703" y="4453091"/>
                  <a:pt x="0" y="4436126"/>
                </a:cubicBezTo>
                <a:cubicBezTo>
                  <a:pt x="8129" y="4099466"/>
                  <a:pt x="23502" y="4014012"/>
                  <a:pt x="0" y="3758032"/>
                </a:cubicBezTo>
                <a:cubicBezTo>
                  <a:pt x="-23502" y="3502052"/>
                  <a:pt x="8018" y="3295661"/>
                  <a:pt x="0" y="3035578"/>
                </a:cubicBezTo>
                <a:cubicBezTo>
                  <a:pt x="-8018" y="2775495"/>
                  <a:pt x="-8720" y="2595880"/>
                  <a:pt x="0" y="2401845"/>
                </a:cubicBezTo>
                <a:cubicBezTo>
                  <a:pt x="8720" y="2207810"/>
                  <a:pt x="9279" y="1982551"/>
                  <a:pt x="0" y="1768113"/>
                </a:cubicBezTo>
                <a:cubicBezTo>
                  <a:pt x="-9279" y="1553675"/>
                  <a:pt x="7090" y="1354447"/>
                  <a:pt x="0" y="1178742"/>
                </a:cubicBezTo>
                <a:cubicBezTo>
                  <a:pt x="-7090" y="1003037"/>
                  <a:pt x="-23786" y="768334"/>
                  <a:pt x="0" y="589371"/>
                </a:cubicBezTo>
                <a:cubicBezTo>
                  <a:pt x="23786" y="410408"/>
                  <a:pt x="-16955" y="242082"/>
                  <a:pt x="0" y="0"/>
                </a:cubicBezTo>
                <a:close/>
              </a:path>
              <a:path w="3647661" h="4436126" stroke="0" extrusionOk="0">
                <a:moveTo>
                  <a:pt x="0" y="0"/>
                </a:moveTo>
                <a:cubicBezTo>
                  <a:pt x="171149" y="-7244"/>
                  <a:pt x="374684" y="2591"/>
                  <a:pt x="534990" y="0"/>
                </a:cubicBezTo>
                <a:cubicBezTo>
                  <a:pt x="695296" y="-2591"/>
                  <a:pt x="907320" y="7483"/>
                  <a:pt x="1069981" y="0"/>
                </a:cubicBezTo>
                <a:cubicBezTo>
                  <a:pt x="1232642" y="-7483"/>
                  <a:pt x="1543604" y="-26203"/>
                  <a:pt x="1677924" y="0"/>
                </a:cubicBezTo>
                <a:cubicBezTo>
                  <a:pt x="1812244" y="26203"/>
                  <a:pt x="2140632" y="31361"/>
                  <a:pt x="2322344" y="0"/>
                </a:cubicBezTo>
                <a:cubicBezTo>
                  <a:pt x="2504056" y="-31361"/>
                  <a:pt x="2658834" y="3381"/>
                  <a:pt x="2893811" y="0"/>
                </a:cubicBezTo>
                <a:cubicBezTo>
                  <a:pt x="3128788" y="-3381"/>
                  <a:pt x="3338741" y="-10376"/>
                  <a:pt x="3647661" y="0"/>
                </a:cubicBezTo>
                <a:cubicBezTo>
                  <a:pt x="3628986" y="244498"/>
                  <a:pt x="3624774" y="362520"/>
                  <a:pt x="3647661" y="545010"/>
                </a:cubicBezTo>
                <a:cubicBezTo>
                  <a:pt x="3670549" y="727500"/>
                  <a:pt x="3619543" y="968439"/>
                  <a:pt x="3647661" y="1134381"/>
                </a:cubicBezTo>
                <a:cubicBezTo>
                  <a:pt x="3675779" y="1300323"/>
                  <a:pt x="3670065" y="1646297"/>
                  <a:pt x="3647661" y="1856836"/>
                </a:cubicBezTo>
                <a:cubicBezTo>
                  <a:pt x="3625257" y="2067375"/>
                  <a:pt x="3632904" y="2315399"/>
                  <a:pt x="3647661" y="2490568"/>
                </a:cubicBezTo>
                <a:cubicBezTo>
                  <a:pt x="3662418" y="2665737"/>
                  <a:pt x="3616073" y="2880164"/>
                  <a:pt x="3647661" y="3124300"/>
                </a:cubicBezTo>
                <a:cubicBezTo>
                  <a:pt x="3679249" y="3368436"/>
                  <a:pt x="3677361" y="3519722"/>
                  <a:pt x="3647661" y="3758032"/>
                </a:cubicBezTo>
                <a:cubicBezTo>
                  <a:pt x="3617961" y="3996342"/>
                  <a:pt x="3615180" y="4147465"/>
                  <a:pt x="3647661" y="4436126"/>
                </a:cubicBezTo>
                <a:cubicBezTo>
                  <a:pt x="3506685" y="4421969"/>
                  <a:pt x="3266652" y="4433618"/>
                  <a:pt x="3149147" y="4436126"/>
                </a:cubicBezTo>
                <a:cubicBezTo>
                  <a:pt x="3031642" y="4438634"/>
                  <a:pt x="2832267" y="4432536"/>
                  <a:pt x="2650634" y="4436126"/>
                </a:cubicBezTo>
                <a:cubicBezTo>
                  <a:pt x="2469001" y="4439716"/>
                  <a:pt x="2324677" y="4416284"/>
                  <a:pt x="2042690" y="4436126"/>
                </a:cubicBezTo>
                <a:cubicBezTo>
                  <a:pt x="1760703" y="4455968"/>
                  <a:pt x="1686949" y="4416099"/>
                  <a:pt x="1398270" y="4436126"/>
                </a:cubicBezTo>
                <a:cubicBezTo>
                  <a:pt x="1109591" y="4456153"/>
                  <a:pt x="1071585" y="4455485"/>
                  <a:pt x="899756" y="4436126"/>
                </a:cubicBezTo>
                <a:cubicBezTo>
                  <a:pt x="727927" y="4416767"/>
                  <a:pt x="344407" y="4430463"/>
                  <a:pt x="0" y="4436126"/>
                </a:cubicBezTo>
                <a:cubicBezTo>
                  <a:pt x="5440" y="4303018"/>
                  <a:pt x="91" y="4161914"/>
                  <a:pt x="0" y="3891116"/>
                </a:cubicBezTo>
                <a:cubicBezTo>
                  <a:pt x="-91" y="3620318"/>
                  <a:pt x="-11601" y="3462294"/>
                  <a:pt x="0" y="3301745"/>
                </a:cubicBezTo>
                <a:cubicBezTo>
                  <a:pt x="11601" y="3141196"/>
                  <a:pt x="22776" y="2916996"/>
                  <a:pt x="0" y="2756735"/>
                </a:cubicBezTo>
                <a:cubicBezTo>
                  <a:pt x="-22776" y="2596474"/>
                  <a:pt x="5257" y="2440491"/>
                  <a:pt x="0" y="2256087"/>
                </a:cubicBezTo>
                <a:cubicBezTo>
                  <a:pt x="-5257" y="2071683"/>
                  <a:pt x="20189" y="1902567"/>
                  <a:pt x="0" y="1666716"/>
                </a:cubicBezTo>
                <a:cubicBezTo>
                  <a:pt x="-20189" y="1430865"/>
                  <a:pt x="-21241" y="1161108"/>
                  <a:pt x="0" y="988622"/>
                </a:cubicBezTo>
                <a:cubicBezTo>
                  <a:pt x="21241" y="816136"/>
                  <a:pt x="17108" y="40674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57150">
            <a:solidFill>
              <a:schemeClr val="accent2"/>
            </a:solidFill>
            <a:extLst>
              <a:ext uri="{C807C97D-BFC1-408E-A445-0C87EB9F89A2}">
                <ask:lineSketchStyleProps xmlns:ask="http://schemas.microsoft.com/office/drawing/2018/sketchyshapes" sd="68728339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2A39B854-4B6C-4F7F-A602-6F97770CED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199" y="5439978"/>
            <a:ext cx="6281928" cy="18288"/>
          </a:xfrm>
          <a:custGeom>
            <a:avLst/>
            <a:gdLst>
              <a:gd name="connsiteX0" fmla="*/ 0 w 6281928"/>
              <a:gd name="connsiteY0" fmla="*/ 0 h 18288"/>
              <a:gd name="connsiteX1" fmla="*/ 572353 w 6281928"/>
              <a:gd name="connsiteY1" fmla="*/ 0 h 18288"/>
              <a:gd name="connsiteX2" fmla="*/ 1207526 w 6281928"/>
              <a:gd name="connsiteY2" fmla="*/ 0 h 18288"/>
              <a:gd name="connsiteX3" fmla="*/ 1779880 w 6281928"/>
              <a:gd name="connsiteY3" fmla="*/ 0 h 18288"/>
              <a:gd name="connsiteX4" fmla="*/ 2540691 w 6281928"/>
              <a:gd name="connsiteY4" fmla="*/ 0 h 18288"/>
              <a:gd name="connsiteX5" fmla="*/ 3238683 w 6281928"/>
              <a:gd name="connsiteY5" fmla="*/ 0 h 18288"/>
              <a:gd name="connsiteX6" fmla="*/ 3936675 w 6281928"/>
              <a:gd name="connsiteY6" fmla="*/ 0 h 18288"/>
              <a:gd name="connsiteX7" fmla="*/ 4760305 w 6281928"/>
              <a:gd name="connsiteY7" fmla="*/ 0 h 18288"/>
              <a:gd name="connsiteX8" fmla="*/ 5521117 w 6281928"/>
              <a:gd name="connsiteY8" fmla="*/ 0 h 18288"/>
              <a:gd name="connsiteX9" fmla="*/ 6281928 w 6281928"/>
              <a:gd name="connsiteY9" fmla="*/ 0 h 18288"/>
              <a:gd name="connsiteX10" fmla="*/ 6281928 w 6281928"/>
              <a:gd name="connsiteY10" fmla="*/ 18288 h 18288"/>
              <a:gd name="connsiteX11" fmla="*/ 5772394 w 6281928"/>
              <a:gd name="connsiteY11" fmla="*/ 18288 h 18288"/>
              <a:gd name="connsiteX12" fmla="*/ 5200040 w 6281928"/>
              <a:gd name="connsiteY12" fmla="*/ 18288 h 18288"/>
              <a:gd name="connsiteX13" fmla="*/ 4439229 w 6281928"/>
              <a:gd name="connsiteY13" fmla="*/ 18288 h 18288"/>
              <a:gd name="connsiteX14" fmla="*/ 3615599 w 6281928"/>
              <a:gd name="connsiteY14" fmla="*/ 18288 h 18288"/>
              <a:gd name="connsiteX15" fmla="*/ 2980426 w 6281928"/>
              <a:gd name="connsiteY15" fmla="*/ 18288 h 18288"/>
              <a:gd name="connsiteX16" fmla="*/ 2156795 w 6281928"/>
              <a:gd name="connsiteY16" fmla="*/ 18288 h 18288"/>
              <a:gd name="connsiteX17" fmla="*/ 1584442 w 6281928"/>
              <a:gd name="connsiteY17" fmla="*/ 18288 h 18288"/>
              <a:gd name="connsiteX18" fmla="*/ 1074908 w 6281928"/>
              <a:gd name="connsiteY18" fmla="*/ 18288 h 18288"/>
              <a:gd name="connsiteX19" fmla="*/ 0 w 6281928"/>
              <a:gd name="connsiteY19" fmla="*/ 18288 h 18288"/>
              <a:gd name="connsiteX20" fmla="*/ 0 w 6281928"/>
              <a:gd name="connsiteY2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281928" h="18288" fill="none" extrusionOk="0">
                <a:moveTo>
                  <a:pt x="0" y="0"/>
                </a:moveTo>
                <a:cubicBezTo>
                  <a:pt x="205960" y="24870"/>
                  <a:pt x="343550" y="5918"/>
                  <a:pt x="572353" y="0"/>
                </a:cubicBezTo>
                <a:cubicBezTo>
                  <a:pt x="801156" y="-5918"/>
                  <a:pt x="1015649" y="-11381"/>
                  <a:pt x="1207526" y="0"/>
                </a:cubicBezTo>
                <a:cubicBezTo>
                  <a:pt x="1399403" y="11381"/>
                  <a:pt x="1549725" y="7866"/>
                  <a:pt x="1779880" y="0"/>
                </a:cubicBezTo>
                <a:cubicBezTo>
                  <a:pt x="2010035" y="-7866"/>
                  <a:pt x="2190674" y="12826"/>
                  <a:pt x="2540691" y="0"/>
                </a:cubicBezTo>
                <a:cubicBezTo>
                  <a:pt x="2890708" y="-12826"/>
                  <a:pt x="3025718" y="-18534"/>
                  <a:pt x="3238683" y="0"/>
                </a:cubicBezTo>
                <a:cubicBezTo>
                  <a:pt x="3451648" y="18534"/>
                  <a:pt x="3603947" y="14884"/>
                  <a:pt x="3936675" y="0"/>
                </a:cubicBezTo>
                <a:cubicBezTo>
                  <a:pt x="4269403" y="-14884"/>
                  <a:pt x="4480718" y="-24607"/>
                  <a:pt x="4760305" y="0"/>
                </a:cubicBezTo>
                <a:cubicBezTo>
                  <a:pt x="5039892" y="24607"/>
                  <a:pt x="5359549" y="-31311"/>
                  <a:pt x="5521117" y="0"/>
                </a:cubicBezTo>
                <a:cubicBezTo>
                  <a:pt x="5682685" y="31311"/>
                  <a:pt x="5986067" y="-12593"/>
                  <a:pt x="6281928" y="0"/>
                </a:cubicBezTo>
                <a:cubicBezTo>
                  <a:pt x="6282307" y="7355"/>
                  <a:pt x="6282212" y="10249"/>
                  <a:pt x="6281928" y="18288"/>
                </a:cubicBezTo>
                <a:cubicBezTo>
                  <a:pt x="6078981" y="8428"/>
                  <a:pt x="5961061" y="2290"/>
                  <a:pt x="5772394" y="18288"/>
                </a:cubicBezTo>
                <a:cubicBezTo>
                  <a:pt x="5583727" y="34286"/>
                  <a:pt x="5329968" y="24208"/>
                  <a:pt x="5200040" y="18288"/>
                </a:cubicBezTo>
                <a:cubicBezTo>
                  <a:pt x="5070112" y="12368"/>
                  <a:pt x="4793288" y="21070"/>
                  <a:pt x="4439229" y="18288"/>
                </a:cubicBezTo>
                <a:cubicBezTo>
                  <a:pt x="4085170" y="15506"/>
                  <a:pt x="3813765" y="-16466"/>
                  <a:pt x="3615599" y="18288"/>
                </a:cubicBezTo>
                <a:cubicBezTo>
                  <a:pt x="3417433" y="53042"/>
                  <a:pt x="3133643" y="20727"/>
                  <a:pt x="2980426" y="18288"/>
                </a:cubicBezTo>
                <a:cubicBezTo>
                  <a:pt x="2827209" y="15849"/>
                  <a:pt x="2380685" y="51850"/>
                  <a:pt x="2156795" y="18288"/>
                </a:cubicBezTo>
                <a:cubicBezTo>
                  <a:pt x="1932905" y="-15274"/>
                  <a:pt x="1716744" y="-1398"/>
                  <a:pt x="1584442" y="18288"/>
                </a:cubicBezTo>
                <a:cubicBezTo>
                  <a:pt x="1452140" y="37974"/>
                  <a:pt x="1280887" y="12750"/>
                  <a:pt x="1074908" y="18288"/>
                </a:cubicBezTo>
                <a:cubicBezTo>
                  <a:pt x="868929" y="23826"/>
                  <a:pt x="318124" y="-17878"/>
                  <a:pt x="0" y="18288"/>
                </a:cubicBezTo>
                <a:cubicBezTo>
                  <a:pt x="-384" y="12702"/>
                  <a:pt x="-513" y="4636"/>
                  <a:pt x="0" y="0"/>
                </a:cubicBezTo>
                <a:close/>
              </a:path>
              <a:path w="6281928" h="18288" stroke="0" extrusionOk="0">
                <a:moveTo>
                  <a:pt x="0" y="0"/>
                </a:moveTo>
                <a:cubicBezTo>
                  <a:pt x="135290" y="27650"/>
                  <a:pt x="488372" y="4391"/>
                  <a:pt x="635173" y="0"/>
                </a:cubicBezTo>
                <a:cubicBezTo>
                  <a:pt x="781974" y="-4391"/>
                  <a:pt x="992816" y="14310"/>
                  <a:pt x="1144707" y="0"/>
                </a:cubicBezTo>
                <a:cubicBezTo>
                  <a:pt x="1296598" y="-14310"/>
                  <a:pt x="1796462" y="-1258"/>
                  <a:pt x="1968337" y="0"/>
                </a:cubicBezTo>
                <a:cubicBezTo>
                  <a:pt x="2140212" y="1258"/>
                  <a:pt x="2343376" y="-12852"/>
                  <a:pt x="2603510" y="0"/>
                </a:cubicBezTo>
                <a:cubicBezTo>
                  <a:pt x="2863644" y="12852"/>
                  <a:pt x="2935073" y="-10591"/>
                  <a:pt x="3238683" y="0"/>
                </a:cubicBezTo>
                <a:cubicBezTo>
                  <a:pt x="3542293" y="10591"/>
                  <a:pt x="3731676" y="3538"/>
                  <a:pt x="4062313" y="0"/>
                </a:cubicBezTo>
                <a:cubicBezTo>
                  <a:pt x="4392950" y="-3538"/>
                  <a:pt x="4440715" y="28126"/>
                  <a:pt x="4634667" y="0"/>
                </a:cubicBezTo>
                <a:cubicBezTo>
                  <a:pt x="4828619" y="-28126"/>
                  <a:pt x="5052661" y="8974"/>
                  <a:pt x="5458297" y="0"/>
                </a:cubicBezTo>
                <a:cubicBezTo>
                  <a:pt x="5863933" y="-8974"/>
                  <a:pt x="5906900" y="-24516"/>
                  <a:pt x="6281928" y="0"/>
                </a:cubicBezTo>
                <a:cubicBezTo>
                  <a:pt x="6282268" y="5688"/>
                  <a:pt x="6281759" y="13142"/>
                  <a:pt x="6281928" y="18288"/>
                </a:cubicBezTo>
                <a:cubicBezTo>
                  <a:pt x="6036108" y="15339"/>
                  <a:pt x="5743611" y="10415"/>
                  <a:pt x="5583936" y="18288"/>
                </a:cubicBezTo>
                <a:cubicBezTo>
                  <a:pt x="5424261" y="26161"/>
                  <a:pt x="5250533" y="-179"/>
                  <a:pt x="4948763" y="18288"/>
                </a:cubicBezTo>
                <a:cubicBezTo>
                  <a:pt x="4646993" y="36755"/>
                  <a:pt x="4354673" y="7565"/>
                  <a:pt x="4125133" y="18288"/>
                </a:cubicBezTo>
                <a:cubicBezTo>
                  <a:pt x="3895593" y="29012"/>
                  <a:pt x="3570246" y="29209"/>
                  <a:pt x="3301502" y="18288"/>
                </a:cubicBezTo>
                <a:cubicBezTo>
                  <a:pt x="3032758" y="7367"/>
                  <a:pt x="2955340" y="11905"/>
                  <a:pt x="2729149" y="18288"/>
                </a:cubicBezTo>
                <a:cubicBezTo>
                  <a:pt x="2502958" y="24671"/>
                  <a:pt x="2269423" y="3142"/>
                  <a:pt x="2031157" y="18288"/>
                </a:cubicBezTo>
                <a:cubicBezTo>
                  <a:pt x="1792891" y="33434"/>
                  <a:pt x="1484731" y="22122"/>
                  <a:pt x="1207526" y="18288"/>
                </a:cubicBezTo>
                <a:cubicBezTo>
                  <a:pt x="930321" y="14454"/>
                  <a:pt x="560231" y="-33402"/>
                  <a:pt x="0" y="18288"/>
                </a:cubicBezTo>
                <a:cubicBezTo>
                  <a:pt x="-478" y="10520"/>
                  <a:pt x="210" y="504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3760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s-MX" sz="5400"/>
              <a:t>Lo que otras asignaturas humanistas están haciendo en estos momentos</a:t>
            </a:r>
            <a:endParaRPr lang="es-CL" sz="540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s-MX" sz="2200" dirty="0"/>
              <a:t>Ensayos</a:t>
            </a:r>
          </a:p>
          <a:p>
            <a:r>
              <a:rPr lang="es-MX" sz="2200" dirty="0"/>
              <a:t>Conversatorios y discusiones</a:t>
            </a:r>
          </a:p>
          <a:p>
            <a:r>
              <a:rPr lang="es-MX" sz="2200" dirty="0"/>
              <a:t>Role Playing </a:t>
            </a:r>
          </a:p>
          <a:p>
            <a:r>
              <a:rPr lang="es-MX" sz="2200" dirty="0"/>
              <a:t>Proyectos grupales </a:t>
            </a:r>
          </a:p>
          <a:p>
            <a:pPr marL="0" indent="0">
              <a:buNone/>
            </a:pPr>
            <a:endParaRPr lang="es-CL" sz="2200" dirty="0"/>
          </a:p>
        </p:txBody>
      </p:sp>
    </p:spTree>
    <p:extLst>
      <p:ext uri="{BB962C8B-B14F-4D97-AF65-F5344CB8AC3E}">
        <p14:creationId xmlns:p14="http://schemas.microsoft.com/office/powerpoint/2010/main" val="23188594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¿Cómo apoyamos desde la UAC?</a:t>
            </a:r>
            <a:endParaRPr lang="es-CL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572689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18677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A8908DB7-C3A6-4FCB-9820-CEE02B398C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936" y="640823"/>
            <a:ext cx="3419856" cy="5583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Seguimiento y evaluación del PHI</a:t>
            </a:r>
            <a:br>
              <a:rPr lang="en-US" sz="5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50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9" name="sketch line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267200" y="630936"/>
            <a:ext cx="18288" cy="5590381"/>
          </a:xfrm>
          <a:custGeom>
            <a:avLst/>
            <a:gdLst>
              <a:gd name="connsiteX0" fmla="*/ 0 w 18288"/>
              <a:gd name="connsiteY0" fmla="*/ 0 h 5590381"/>
              <a:gd name="connsiteX1" fmla="*/ 18288 w 18288"/>
              <a:gd name="connsiteY1" fmla="*/ 0 h 5590381"/>
              <a:gd name="connsiteX2" fmla="*/ 18288 w 18288"/>
              <a:gd name="connsiteY2" fmla="*/ 754701 h 5590381"/>
              <a:gd name="connsiteX3" fmla="*/ 18288 w 18288"/>
              <a:gd name="connsiteY3" fmla="*/ 1565307 h 5590381"/>
              <a:gd name="connsiteX4" fmla="*/ 18288 w 18288"/>
              <a:gd name="connsiteY4" fmla="*/ 2152297 h 5590381"/>
              <a:gd name="connsiteX5" fmla="*/ 18288 w 18288"/>
              <a:gd name="connsiteY5" fmla="*/ 2906998 h 5590381"/>
              <a:gd name="connsiteX6" fmla="*/ 18288 w 18288"/>
              <a:gd name="connsiteY6" fmla="*/ 3549892 h 5590381"/>
              <a:gd name="connsiteX7" fmla="*/ 18288 w 18288"/>
              <a:gd name="connsiteY7" fmla="*/ 4080978 h 5590381"/>
              <a:gd name="connsiteX8" fmla="*/ 18288 w 18288"/>
              <a:gd name="connsiteY8" fmla="*/ 4835680 h 5590381"/>
              <a:gd name="connsiteX9" fmla="*/ 18288 w 18288"/>
              <a:gd name="connsiteY9" fmla="*/ 5590381 h 5590381"/>
              <a:gd name="connsiteX10" fmla="*/ 0 w 18288"/>
              <a:gd name="connsiteY10" fmla="*/ 5590381 h 5590381"/>
              <a:gd name="connsiteX11" fmla="*/ 0 w 18288"/>
              <a:gd name="connsiteY11" fmla="*/ 4835680 h 5590381"/>
              <a:gd name="connsiteX12" fmla="*/ 0 w 18288"/>
              <a:gd name="connsiteY12" fmla="*/ 4304593 h 5590381"/>
              <a:gd name="connsiteX13" fmla="*/ 0 w 18288"/>
              <a:gd name="connsiteY13" fmla="*/ 3773507 h 5590381"/>
              <a:gd name="connsiteX14" fmla="*/ 0 w 18288"/>
              <a:gd name="connsiteY14" fmla="*/ 3186517 h 5590381"/>
              <a:gd name="connsiteX15" fmla="*/ 0 w 18288"/>
              <a:gd name="connsiteY15" fmla="*/ 2487720 h 5590381"/>
              <a:gd name="connsiteX16" fmla="*/ 0 w 18288"/>
              <a:gd name="connsiteY16" fmla="*/ 1956633 h 5590381"/>
              <a:gd name="connsiteX17" fmla="*/ 0 w 18288"/>
              <a:gd name="connsiteY17" fmla="*/ 1425547 h 5590381"/>
              <a:gd name="connsiteX18" fmla="*/ 0 w 18288"/>
              <a:gd name="connsiteY18" fmla="*/ 614942 h 5590381"/>
              <a:gd name="connsiteX19" fmla="*/ 0 w 18288"/>
              <a:gd name="connsiteY19" fmla="*/ 0 h 559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8288" h="5590381" fill="none" extrusionOk="0">
                <a:moveTo>
                  <a:pt x="0" y="0"/>
                </a:moveTo>
                <a:cubicBezTo>
                  <a:pt x="7726" y="-435"/>
                  <a:pt x="14198" y="437"/>
                  <a:pt x="18288" y="0"/>
                </a:cubicBezTo>
                <a:cubicBezTo>
                  <a:pt x="-5226" y="225076"/>
                  <a:pt x="46275" y="562283"/>
                  <a:pt x="18288" y="754701"/>
                </a:cubicBezTo>
                <a:cubicBezTo>
                  <a:pt x="-9699" y="947119"/>
                  <a:pt x="30081" y="1239251"/>
                  <a:pt x="18288" y="1565307"/>
                </a:cubicBezTo>
                <a:cubicBezTo>
                  <a:pt x="6495" y="1891363"/>
                  <a:pt x="7160" y="1999140"/>
                  <a:pt x="18288" y="2152297"/>
                </a:cubicBezTo>
                <a:cubicBezTo>
                  <a:pt x="29417" y="2305454"/>
                  <a:pt x="28705" y="2598333"/>
                  <a:pt x="18288" y="2906998"/>
                </a:cubicBezTo>
                <a:cubicBezTo>
                  <a:pt x="7871" y="3215663"/>
                  <a:pt x="35263" y="3327412"/>
                  <a:pt x="18288" y="3549892"/>
                </a:cubicBezTo>
                <a:cubicBezTo>
                  <a:pt x="1313" y="3772372"/>
                  <a:pt x="38561" y="3843836"/>
                  <a:pt x="18288" y="4080978"/>
                </a:cubicBezTo>
                <a:cubicBezTo>
                  <a:pt x="-1985" y="4318120"/>
                  <a:pt x="-3806" y="4511166"/>
                  <a:pt x="18288" y="4835680"/>
                </a:cubicBezTo>
                <a:cubicBezTo>
                  <a:pt x="40382" y="5160194"/>
                  <a:pt x="-13070" y="5401748"/>
                  <a:pt x="18288" y="5590381"/>
                </a:cubicBezTo>
                <a:cubicBezTo>
                  <a:pt x="12010" y="5589863"/>
                  <a:pt x="6799" y="5589982"/>
                  <a:pt x="0" y="5590381"/>
                </a:cubicBezTo>
                <a:cubicBezTo>
                  <a:pt x="-6480" y="5250523"/>
                  <a:pt x="-32148" y="5052531"/>
                  <a:pt x="0" y="4835680"/>
                </a:cubicBezTo>
                <a:cubicBezTo>
                  <a:pt x="32148" y="4618829"/>
                  <a:pt x="5352" y="4496374"/>
                  <a:pt x="0" y="4304593"/>
                </a:cubicBezTo>
                <a:cubicBezTo>
                  <a:pt x="-5352" y="4112812"/>
                  <a:pt x="9645" y="3919423"/>
                  <a:pt x="0" y="3773507"/>
                </a:cubicBezTo>
                <a:cubicBezTo>
                  <a:pt x="-9645" y="3627591"/>
                  <a:pt x="-10654" y="3330687"/>
                  <a:pt x="0" y="3186517"/>
                </a:cubicBezTo>
                <a:cubicBezTo>
                  <a:pt x="10654" y="3042347"/>
                  <a:pt x="18181" y="2635923"/>
                  <a:pt x="0" y="2487720"/>
                </a:cubicBezTo>
                <a:cubicBezTo>
                  <a:pt x="-18181" y="2339517"/>
                  <a:pt x="-7947" y="2113537"/>
                  <a:pt x="0" y="1956633"/>
                </a:cubicBezTo>
                <a:cubicBezTo>
                  <a:pt x="7947" y="1799729"/>
                  <a:pt x="-15145" y="1657735"/>
                  <a:pt x="0" y="1425547"/>
                </a:cubicBezTo>
                <a:cubicBezTo>
                  <a:pt x="15145" y="1193359"/>
                  <a:pt x="-23832" y="948054"/>
                  <a:pt x="0" y="614942"/>
                </a:cubicBezTo>
                <a:cubicBezTo>
                  <a:pt x="23832" y="281831"/>
                  <a:pt x="2816" y="129878"/>
                  <a:pt x="0" y="0"/>
                </a:cubicBezTo>
                <a:close/>
              </a:path>
              <a:path w="18288" h="5590381" stroke="0" extrusionOk="0">
                <a:moveTo>
                  <a:pt x="0" y="0"/>
                </a:moveTo>
                <a:cubicBezTo>
                  <a:pt x="5871" y="848"/>
                  <a:pt x="11713" y="-200"/>
                  <a:pt x="18288" y="0"/>
                </a:cubicBezTo>
                <a:cubicBezTo>
                  <a:pt x="41141" y="165299"/>
                  <a:pt x="3613" y="427555"/>
                  <a:pt x="18288" y="698798"/>
                </a:cubicBezTo>
                <a:cubicBezTo>
                  <a:pt x="32963" y="970041"/>
                  <a:pt x="19680" y="1226199"/>
                  <a:pt x="18288" y="1397595"/>
                </a:cubicBezTo>
                <a:cubicBezTo>
                  <a:pt x="16896" y="1568991"/>
                  <a:pt x="38798" y="1794517"/>
                  <a:pt x="18288" y="2152297"/>
                </a:cubicBezTo>
                <a:cubicBezTo>
                  <a:pt x="-2222" y="2510077"/>
                  <a:pt x="40846" y="2594424"/>
                  <a:pt x="18288" y="2739287"/>
                </a:cubicBezTo>
                <a:cubicBezTo>
                  <a:pt x="-4270" y="2884150"/>
                  <a:pt x="27117" y="3129706"/>
                  <a:pt x="18288" y="3493988"/>
                </a:cubicBezTo>
                <a:cubicBezTo>
                  <a:pt x="9459" y="3858270"/>
                  <a:pt x="54201" y="4041447"/>
                  <a:pt x="18288" y="4304593"/>
                </a:cubicBezTo>
                <a:cubicBezTo>
                  <a:pt x="-17625" y="4567740"/>
                  <a:pt x="49627" y="5149125"/>
                  <a:pt x="18288" y="5590381"/>
                </a:cubicBezTo>
                <a:cubicBezTo>
                  <a:pt x="10860" y="5590744"/>
                  <a:pt x="7568" y="5590157"/>
                  <a:pt x="0" y="5590381"/>
                </a:cubicBezTo>
                <a:cubicBezTo>
                  <a:pt x="36767" y="5266821"/>
                  <a:pt x="-16223" y="5116146"/>
                  <a:pt x="0" y="4835680"/>
                </a:cubicBezTo>
                <a:cubicBezTo>
                  <a:pt x="16223" y="4555214"/>
                  <a:pt x="-16316" y="4356490"/>
                  <a:pt x="0" y="4136882"/>
                </a:cubicBezTo>
                <a:cubicBezTo>
                  <a:pt x="16316" y="3917274"/>
                  <a:pt x="8005" y="3773465"/>
                  <a:pt x="0" y="3549892"/>
                </a:cubicBezTo>
                <a:cubicBezTo>
                  <a:pt x="-8005" y="3326319"/>
                  <a:pt x="27623" y="3052456"/>
                  <a:pt x="0" y="2851094"/>
                </a:cubicBezTo>
                <a:cubicBezTo>
                  <a:pt x="-27623" y="2649732"/>
                  <a:pt x="5614" y="2455815"/>
                  <a:pt x="0" y="2264104"/>
                </a:cubicBezTo>
                <a:cubicBezTo>
                  <a:pt x="-5614" y="2072393"/>
                  <a:pt x="22598" y="1990723"/>
                  <a:pt x="0" y="1733018"/>
                </a:cubicBezTo>
                <a:cubicBezTo>
                  <a:pt x="-22598" y="1475313"/>
                  <a:pt x="-6965" y="1369123"/>
                  <a:pt x="0" y="1090124"/>
                </a:cubicBezTo>
                <a:cubicBezTo>
                  <a:pt x="6965" y="811125"/>
                  <a:pt x="-19273" y="50704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311409761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B1F13D8E-F34E-A371-1ECD-0C0F27198C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9226" y="319396"/>
            <a:ext cx="6894576" cy="64285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s-CL" sz="2200" b="1" i="0" u="none" strike="noStrike" cap="none" normalizeH="0" baseline="0" dirty="0" err="1">
                <a:ln>
                  <a:noFill/>
                </a:ln>
                <a:effectLst/>
              </a:rPr>
              <a:t>Indicadores</a:t>
            </a:r>
            <a:r>
              <a:rPr kumimoji="0" lang="en-US" altLang="es-CL" sz="2200" b="1" i="0" u="none" strike="noStrike" cap="none" normalizeH="0" baseline="0" dirty="0">
                <a:ln>
                  <a:noFill/>
                </a:ln>
                <a:effectLst/>
              </a:rPr>
              <a:t> </a:t>
            </a:r>
            <a:r>
              <a:rPr kumimoji="0" lang="en-US" altLang="es-CL" sz="2200" b="1" i="0" u="none" strike="noStrike" cap="none" normalizeH="0" baseline="0" dirty="0" err="1">
                <a:ln>
                  <a:noFill/>
                </a:ln>
                <a:effectLst/>
              </a:rPr>
              <a:t>cuantitativos</a:t>
            </a:r>
            <a:r>
              <a:rPr kumimoji="0" lang="en-US" altLang="es-CL" sz="2200" b="1" i="0" u="none" strike="noStrike" cap="none" normalizeH="0" baseline="0" dirty="0">
                <a:ln>
                  <a:noFill/>
                </a:ln>
                <a:effectLst/>
              </a:rPr>
              <a:t> </a:t>
            </a:r>
            <a:r>
              <a:rPr kumimoji="0" lang="en-US" altLang="es-CL" sz="2200" b="1" i="0" u="none" strike="noStrike" cap="none" normalizeH="0" baseline="0" dirty="0" err="1">
                <a:ln>
                  <a:noFill/>
                </a:ln>
                <a:effectLst/>
              </a:rPr>
              <a:t>propuestos</a:t>
            </a:r>
            <a:endParaRPr kumimoji="0" lang="en-US" altLang="es-CL" sz="2200" b="1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s-CL" sz="2200" b="0" i="0" u="none" strike="noStrike" cap="none" normalizeH="0" baseline="0" dirty="0">
              <a:ln>
                <a:noFill/>
              </a:ln>
              <a:effectLst/>
            </a:endParaRPr>
          </a:p>
        </p:txBody>
      </p:sp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FF43B4F4-3BBB-87A6-9E8E-8B5787DD27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2910728"/>
              </p:ext>
            </p:extLst>
          </p:nvPr>
        </p:nvGraphicFramePr>
        <p:xfrm>
          <a:off x="4540654" y="1620287"/>
          <a:ext cx="6780591" cy="3913635"/>
        </p:xfrm>
        <a:graphic>
          <a:graphicData uri="http://schemas.openxmlformats.org/drawingml/2006/table">
            <a:tbl>
              <a:tblPr/>
              <a:tblGrid>
                <a:gridCol w="1903151">
                  <a:extLst>
                    <a:ext uri="{9D8B030D-6E8A-4147-A177-3AD203B41FA5}">
                      <a16:colId xmlns:a16="http://schemas.microsoft.com/office/drawing/2014/main" val="1099101873"/>
                    </a:ext>
                  </a:extLst>
                </a:gridCol>
                <a:gridCol w="1885407">
                  <a:extLst>
                    <a:ext uri="{9D8B030D-6E8A-4147-A177-3AD203B41FA5}">
                      <a16:colId xmlns:a16="http://schemas.microsoft.com/office/drawing/2014/main" val="2028557232"/>
                    </a:ext>
                  </a:extLst>
                </a:gridCol>
                <a:gridCol w="1759225">
                  <a:extLst>
                    <a:ext uri="{9D8B030D-6E8A-4147-A177-3AD203B41FA5}">
                      <a16:colId xmlns:a16="http://schemas.microsoft.com/office/drawing/2014/main" val="2015574152"/>
                    </a:ext>
                  </a:extLst>
                </a:gridCol>
                <a:gridCol w="1232808">
                  <a:extLst>
                    <a:ext uri="{9D8B030D-6E8A-4147-A177-3AD203B41FA5}">
                      <a16:colId xmlns:a16="http://schemas.microsoft.com/office/drawing/2014/main" val="3834426412"/>
                    </a:ext>
                  </a:extLst>
                </a:gridCol>
              </a:tblGrid>
              <a:tr h="324686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0" i="0" u="none" strike="noStrike">
                          <a:effectLst/>
                          <a:latin typeface="Arial" panose="020B0604020202020204" pitchFamily="34" charset="0"/>
                        </a:rPr>
                        <a:t>Indicador</a:t>
                      </a: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0" i="0" u="none" strike="noStrike">
                          <a:effectLst/>
                          <a:latin typeface="Arial" panose="020B0604020202020204" pitchFamily="34" charset="0"/>
                        </a:rPr>
                        <a:t>Descripción</a:t>
                      </a: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0" i="0" u="none" strike="noStrike">
                          <a:effectLst/>
                          <a:latin typeface="Arial" panose="020B0604020202020204" pitchFamily="34" charset="0"/>
                        </a:rPr>
                        <a:t>Fuente</a:t>
                      </a: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0" i="0" u="none" strike="noStrike">
                          <a:effectLst/>
                          <a:latin typeface="Arial" panose="020B0604020202020204" pitchFamily="34" charset="0"/>
                        </a:rPr>
                        <a:t>Periodicidad</a:t>
                      </a: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0377330"/>
                  </a:ext>
                </a:extLst>
              </a:tr>
              <a:tr h="74108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1" i="0" u="none" strike="noStrike">
                          <a:effectLst/>
                          <a:latin typeface="Arial" panose="020B0604020202020204" pitchFamily="34" charset="0"/>
                        </a:rPr>
                        <a:t>% de aprobación</a:t>
                      </a:r>
                      <a:r>
                        <a:rPr lang="es-CL" sz="1400" b="0" i="0" u="none" strike="noStrike">
                          <a:effectLst/>
                          <a:latin typeface="Arial" panose="020B0604020202020204" pitchFamily="34" charset="0"/>
                        </a:rPr>
                        <a:t> de asignaturas PHI</a:t>
                      </a: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0" i="0" u="none" strike="noStrike" dirty="0">
                          <a:effectLst/>
                          <a:latin typeface="Arial" panose="020B0604020202020204" pitchFamily="34" charset="0"/>
                        </a:rPr>
                        <a:t>Cadetes que aprueban con nota ≥6.0</a:t>
                      </a: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0" i="0" u="none" strike="noStrike">
                          <a:effectLst/>
                          <a:latin typeface="Arial" panose="020B0604020202020204" pitchFamily="34" charset="0"/>
                        </a:rPr>
                        <a:t>Libro de clases / sistema académico</a:t>
                      </a: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0" i="0" u="none" strike="noStrike">
                          <a:effectLst/>
                          <a:latin typeface="Arial" panose="020B0604020202020204" pitchFamily="34" charset="0"/>
                        </a:rPr>
                        <a:t>Semestral</a:t>
                      </a: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0514720"/>
                  </a:ext>
                </a:extLst>
              </a:tr>
              <a:tr h="74108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1" i="0" u="none" strike="noStrike">
                          <a:effectLst/>
                          <a:latin typeface="Arial" panose="020B0604020202020204" pitchFamily="34" charset="0"/>
                        </a:rPr>
                        <a:t>% de rendimiento alto</a:t>
                      </a:r>
                      <a:endParaRPr lang="es-CL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0" i="0" u="none" strike="noStrike">
                          <a:effectLst/>
                          <a:latin typeface="Arial" panose="020B0604020202020204" pitchFamily="34" charset="0"/>
                        </a:rPr>
                        <a:t>Cadetes que obtienen nota ≥ 8 en rúbricas críticas y éticas</a:t>
                      </a: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0" i="0" u="none" strike="noStrike">
                          <a:effectLst/>
                          <a:latin typeface="Arial" panose="020B0604020202020204" pitchFamily="34" charset="0"/>
                        </a:rPr>
                        <a:t>Rúbricas comunes</a:t>
                      </a: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0" i="0" u="none" strike="noStrike">
                          <a:effectLst/>
                          <a:latin typeface="Arial" panose="020B0604020202020204" pitchFamily="34" charset="0"/>
                        </a:rPr>
                        <a:t>Semestral</a:t>
                      </a: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3646046"/>
                  </a:ext>
                </a:extLst>
              </a:tr>
              <a:tr h="1157488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1" i="0" u="none" strike="noStrike">
                          <a:effectLst/>
                          <a:latin typeface="Arial" panose="020B0604020202020204" pitchFamily="34" charset="0"/>
                        </a:rPr>
                        <a:t>N° de proyectos con enfoque PHI</a:t>
                      </a:r>
                      <a:endParaRPr lang="es-CL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0" i="0" u="none" strike="noStrike">
                          <a:effectLst/>
                          <a:latin typeface="Arial" panose="020B0604020202020204" pitchFamily="34" charset="0"/>
                        </a:rPr>
                        <a:t>Proyectos que integran reflexión ética, comunicación efectiva o historia naval</a:t>
                      </a: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0" i="0" u="none" strike="noStrike">
                          <a:effectLst/>
                          <a:latin typeface="Arial" panose="020B0604020202020204" pitchFamily="34" charset="0"/>
                        </a:rPr>
                        <a:t>Portafolios docentes</a:t>
                      </a: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0" i="0" u="none" strike="noStrike">
                          <a:effectLst/>
                          <a:latin typeface="Arial" panose="020B0604020202020204" pitchFamily="34" charset="0"/>
                        </a:rPr>
                        <a:t>Anual</a:t>
                      </a: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1328772"/>
                  </a:ext>
                </a:extLst>
              </a:tr>
              <a:tr h="949287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1" i="0" u="none" strike="noStrike">
                          <a:effectLst/>
                          <a:latin typeface="Arial" panose="020B0604020202020204" pitchFamily="34" charset="0"/>
                        </a:rPr>
                        <a:t>% de docentes que aplican rúbricas PHI</a:t>
                      </a:r>
                      <a:endParaRPr lang="es-CL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0" i="0" u="none" strike="noStrike">
                          <a:effectLst/>
                          <a:latin typeface="Arial" panose="020B0604020202020204" pitchFamily="34" charset="0"/>
                        </a:rPr>
                        <a:t>Uso de instrumentos comunes para evaluar pensamiento crítico y ético</a:t>
                      </a: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0" i="0" u="none" strike="noStrike">
                          <a:effectLst/>
                          <a:latin typeface="Arial" panose="020B0604020202020204" pitchFamily="34" charset="0"/>
                        </a:rPr>
                        <a:t>Encuesta / revisión de evaluación</a:t>
                      </a: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CL" sz="1400" b="0" i="0" u="none" strike="noStrike" dirty="0">
                          <a:effectLst/>
                          <a:latin typeface="Arial" panose="020B0604020202020204" pitchFamily="34" charset="0"/>
                        </a:rPr>
                        <a:t>Semestral</a:t>
                      </a:r>
                    </a:p>
                  </a:txBody>
                  <a:tcPr marL="71061" marR="71061" marT="35530" marB="355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30899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34791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E0E281-84E2-F86F-7E47-3C11EBD8D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/>
              <a:t>Indicadores cualitativos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3F35ABA-B055-BA50-CCCF-5E0157C7FF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941247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s-CL" b="1" dirty="0"/>
              <a:t>Narrativas de cadetes</a:t>
            </a:r>
            <a:r>
              <a:rPr lang="es-CL" dirty="0"/>
              <a:t>: ensayo final reflexivo tipo portafolio (inicio y egreso).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L" b="1" dirty="0"/>
              <a:t>Encuesta de percepción</a:t>
            </a:r>
            <a:r>
              <a:rPr lang="es-CL" dirty="0"/>
              <a:t>: autovaloración sobre crecimiento en pensamiento ético, autonomía y juicio crítico.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L" b="1" dirty="0"/>
              <a:t>Focus </a:t>
            </a:r>
            <a:r>
              <a:rPr lang="es-CL" b="1" dirty="0" err="1"/>
              <a:t>group</a:t>
            </a:r>
            <a:r>
              <a:rPr lang="es-CL" b="1" dirty="0"/>
              <a:t> con profesores</a:t>
            </a:r>
            <a:r>
              <a:rPr lang="es-CL" dirty="0"/>
              <a:t>: recogida de observaciones sobre actitudes, participación y reflexión crítica.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688898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A669105-E184-6F72-BE3B-13C3735F2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s-CL" sz="3800"/>
              <a:t>Consideraciones finales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Marcador de contenido 2">
            <a:extLst>
              <a:ext uri="{FF2B5EF4-FFF2-40B4-BE49-F238E27FC236}">
                <a16:creationId xmlns:a16="http://schemas.microsoft.com/office/drawing/2014/main" id="{A3158059-92D5-DF5F-3505-0B95EDEB57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7726365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7159758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847</Words>
  <Application>Microsoft Macintosh PowerPoint</Application>
  <PresentationFormat>Panorámica</PresentationFormat>
  <Paragraphs>151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1" baseType="lpstr">
      <vt:lpstr>Aptos</vt:lpstr>
      <vt:lpstr>Arial</vt:lpstr>
      <vt:lpstr>Calibri</vt:lpstr>
      <vt:lpstr>Calibri Light</vt:lpstr>
      <vt:lpstr>Tema de Office</vt:lpstr>
      <vt:lpstr>Plan Humanístico Integral (PHI)</vt:lpstr>
      <vt:lpstr>Objetivo</vt:lpstr>
      <vt:lpstr>¿Qué es el PHI?</vt:lpstr>
      <vt:lpstr>PHI y los desafíos educativos de la Armada</vt:lpstr>
      <vt:lpstr>¿Por qué fortalecer las humanidades en la Escuela Naval?</vt:lpstr>
      <vt:lpstr>PHI , MEDOC Y PERFIL DE EGRESO </vt:lpstr>
      <vt:lpstr>PHI EN LA ESCUELA NAVAL</vt:lpstr>
      <vt:lpstr>Actualización de asignaturas</vt:lpstr>
      <vt:lpstr>Ejemplos de  evaluaciones</vt:lpstr>
      <vt:lpstr>Ejemplo en “Escritura, Oralidad y Argumentación”</vt:lpstr>
      <vt:lpstr>Experiencias 2025 (Filosofía y Escritura, oralidad y argumentación I)</vt:lpstr>
      <vt:lpstr>Lo que otras asignaturas humanistas están haciendo en estos momentos</vt:lpstr>
      <vt:lpstr>¿Cómo apoyamos desde la UAC?</vt:lpstr>
      <vt:lpstr>Seguimiento y evaluación del PHI </vt:lpstr>
      <vt:lpstr>Indicadores cualitativos</vt:lpstr>
      <vt:lpstr>Consideraciones finales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 Humanístico Integral (PHI)</dc:title>
  <dc:creator>I06 Asesor Educación Prof. Yanina Leiva A.</dc:creator>
  <cp:lastModifiedBy>Miguel Nuñez</cp:lastModifiedBy>
  <cp:revision>17</cp:revision>
  <dcterms:created xsi:type="dcterms:W3CDTF">2025-04-09T13:34:35Z</dcterms:created>
  <dcterms:modified xsi:type="dcterms:W3CDTF">2025-04-23T18:24:49Z</dcterms:modified>
</cp:coreProperties>
</file>