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624" r:id="rId4"/>
    <p:sldId id="639" r:id="rId6"/>
    <p:sldId id="640" r:id="rId7"/>
    <p:sldId id="630" r:id="rId8"/>
    <p:sldId id="643" r:id="rId9"/>
    <p:sldId id="631" r:id="rId10"/>
    <p:sldId id="632" r:id="rId11"/>
    <p:sldId id="629" r:id="rId12"/>
    <p:sldId id="633" r:id="rId13"/>
    <p:sldId id="635" r:id="rId14"/>
    <p:sldId id="636" r:id="rId15"/>
    <p:sldId id="637" r:id="rId16"/>
    <p:sldId id="638" r:id="rId17"/>
    <p:sldId id="641" r:id="rId18"/>
    <p:sldId id="642" r:id="rId19"/>
    <p:sldId id="357" r:id="rId20"/>
  </p:sldIdLst>
  <p:sldSz cx="9144000" cy="6858000" type="screen4x3"/>
  <p:notesSz cx="6858000" cy="9144000"/>
  <p:defaultTextStyle>
    <a:defPPr>
      <a:defRPr lang="es-E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00"/>
    <a:srgbClr val="EBFD3F"/>
    <a:srgbClr val="3333CC"/>
    <a:srgbClr val="996633"/>
    <a:srgbClr val="993300"/>
    <a:srgbClr val="FF00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885"/>
  </p:normalViewPr>
  <p:slideViewPr>
    <p:cSldViewPr showGuides="1">
      <p:cViewPr varScale="1">
        <p:scale>
          <a:sx n="104" d="100"/>
          <a:sy n="104" d="100"/>
        </p:scale>
        <p:origin x="-18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00E5F1-5232-4A53-A544-66EA7EFEF08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358C72D-9C7E-4A32-B0C8-9C3B8B18E3D8}">
      <dgm:prSet phldrT="[Texto]" custT="1"/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2400" b="1" dirty="0" smtClean="0">
              <a:latin typeface="Constantia" pitchFamily="18" charset="0"/>
            </a:rPr>
            <a:t>CLASE I</a:t>
          </a:r>
          <a:endParaRPr lang="es-ES" sz="2400" b="1" dirty="0">
            <a:latin typeface="Constantia" pitchFamily="18" charset="0"/>
          </a:endParaRPr>
        </a:p>
      </dgm:t>
    </dgm:pt>
    <dgm:pt modelId="{5E947689-DD7C-4C39-BF3B-D29A553E5496}" cxnId="{BF3E172F-9382-453E-90CB-D5697A3FB11B}" type="parTrans">
      <dgm:prSet/>
      <dgm:spPr/>
      <dgm:t>
        <a:bodyPr/>
        <a:lstStyle/>
        <a:p>
          <a:endParaRPr lang="es-ES"/>
        </a:p>
      </dgm:t>
    </dgm:pt>
    <dgm:pt modelId="{8EC8F7B4-F4ED-4762-B023-9938CA91158B}" cxnId="{BF3E172F-9382-453E-90CB-D5697A3FB11B}" type="sibTrans">
      <dgm:prSet/>
      <dgm:spPr/>
      <dgm:t>
        <a:bodyPr/>
        <a:lstStyle/>
        <a:p>
          <a:endParaRPr lang="es-ES"/>
        </a:p>
      </dgm:t>
    </dgm:pt>
    <dgm:pt modelId="{BEFD08F4-67EE-4D8E-9902-6C8E7C1E0F50}">
      <dgm:prSet phldrT="[Texto]" custT="1"/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2400" b="1" dirty="0" smtClean="0">
              <a:latin typeface="Constantia" pitchFamily="18" charset="0"/>
            </a:rPr>
            <a:t>CLASE II</a:t>
          </a:r>
          <a:endParaRPr lang="es-ES" sz="2400" b="1" dirty="0">
            <a:latin typeface="Constantia" pitchFamily="18" charset="0"/>
          </a:endParaRPr>
        </a:p>
      </dgm:t>
    </dgm:pt>
    <dgm:pt modelId="{D0CA77B4-6B4A-42E0-976D-72CF908DAC30}" cxnId="{8EC5309B-B918-4CAB-AE91-21AB9A309BD3}" type="parTrans">
      <dgm:prSet/>
      <dgm:spPr/>
      <dgm:t>
        <a:bodyPr/>
        <a:lstStyle/>
        <a:p>
          <a:endParaRPr lang="es-ES"/>
        </a:p>
      </dgm:t>
    </dgm:pt>
    <dgm:pt modelId="{EBEEF0A4-20EB-4B68-92BF-F3BD8B358DB3}" cxnId="{8EC5309B-B918-4CAB-AE91-21AB9A309BD3}" type="sibTrans">
      <dgm:prSet/>
      <dgm:spPr/>
      <dgm:t>
        <a:bodyPr/>
        <a:lstStyle/>
        <a:p>
          <a:endParaRPr lang="es-ES"/>
        </a:p>
      </dgm:t>
    </dgm:pt>
    <dgm:pt modelId="{FDE69EA9-B6D4-4B6C-A177-BF5506B250AA}">
      <dgm:prSet phldrT="[Texto]" custT="1"/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2400" b="1" dirty="0" smtClean="0">
              <a:latin typeface="Constantia" pitchFamily="18" charset="0"/>
            </a:rPr>
            <a:t>CLASE III</a:t>
          </a:r>
          <a:endParaRPr lang="es-ES" sz="2400" b="1" dirty="0">
            <a:latin typeface="Constantia" pitchFamily="18" charset="0"/>
          </a:endParaRPr>
        </a:p>
      </dgm:t>
    </dgm:pt>
    <dgm:pt modelId="{429C8FB0-5F30-4DAD-ACDC-34F8F5ED5826}" cxnId="{FF77ADD4-D338-4742-844A-E1317FEAA5E8}" type="parTrans">
      <dgm:prSet/>
      <dgm:spPr/>
      <dgm:t>
        <a:bodyPr/>
        <a:lstStyle/>
        <a:p>
          <a:endParaRPr lang="es-ES"/>
        </a:p>
      </dgm:t>
    </dgm:pt>
    <dgm:pt modelId="{6E6018CC-92A9-45A6-A2EB-560059758D43}" cxnId="{FF77ADD4-D338-4742-844A-E1317FEAA5E8}" type="sibTrans">
      <dgm:prSet/>
      <dgm:spPr/>
      <dgm:t>
        <a:bodyPr/>
        <a:lstStyle/>
        <a:p>
          <a:endParaRPr lang="es-ES"/>
        </a:p>
      </dgm:t>
    </dgm:pt>
    <dgm:pt modelId="{E6A12407-2873-42ED-B7E8-824D0AFF8BAC}">
      <dgm:prSet phldrT="[Texto]" custT="1"/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2400" b="1" dirty="0" smtClean="0">
              <a:latin typeface="Constantia" pitchFamily="18" charset="0"/>
            </a:rPr>
            <a:t>CLASE IV</a:t>
          </a:r>
          <a:endParaRPr lang="es-ES" sz="2400" b="1" dirty="0">
            <a:latin typeface="Constantia" pitchFamily="18" charset="0"/>
          </a:endParaRPr>
        </a:p>
      </dgm:t>
    </dgm:pt>
    <dgm:pt modelId="{44024EAB-1E53-49CC-81A3-07F4DD765CDF}" cxnId="{39732EA6-8384-4273-A0B4-35CDF1130DE0}" type="parTrans">
      <dgm:prSet/>
      <dgm:spPr/>
      <dgm:t>
        <a:bodyPr/>
        <a:lstStyle/>
        <a:p>
          <a:endParaRPr lang="es-ES"/>
        </a:p>
      </dgm:t>
    </dgm:pt>
    <dgm:pt modelId="{976321AC-5AB5-4C5B-A492-FDAD3DD44373}" cxnId="{39732EA6-8384-4273-A0B4-35CDF1130DE0}" type="sibTrans">
      <dgm:prSet/>
      <dgm:spPr/>
      <dgm:t>
        <a:bodyPr/>
        <a:lstStyle/>
        <a:p>
          <a:endParaRPr lang="es-ES"/>
        </a:p>
      </dgm:t>
    </dgm:pt>
    <dgm:pt modelId="{1C2072F4-9B65-42EB-A64D-FC8C48391EA3}">
      <dgm:prSet phldrT="[Texto]" custT="1"/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2400" b="1" dirty="0" smtClean="0">
              <a:latin typeface="Constantia" pitchFamily="18" charset="0"/>
            </a:rPr>
            <a:t>CLASE V</a:t>
          </a:r>
          <a:endParaRPr lang="es-ES" sz="2400" b="1" dirty="0">
            <a:latin typeface="Constantia" pitchFamily="18" charset="0"/>
          </a:endParaRPr>
        </a:p>
      </dgm:t>
    </dgm:pt>
    <dgm:pt modelId="{B994149C-6A8E-4577-A5CA-6757EF06EDA9}" cxnId="{A076E0E5-4560-488F-A688-87C14D083772}" type="parTrans">
      <dgm:prSet/>
      <dgm:spPr/>
      <dgm:t>
        <a:bodyPr/>
        <a:lstStyle/>
        <a:p>
          <a:endParaRPr lang="es-ES"/>
        </a:p>
      </dgm:t>
    </dgm:pt>
    <dgm:pt modelId="{C8B9611C-7470-4659-93DC-C114E3D2A3FC}" cxnId="{A076E0E5-4560-488F-A688-87C14D083772}" type="sibTrans">
      <dgm:prSet/>
      <dgm:spPr/>
      <dgm:t>
        <a:bodyPr/>
        <a:lstStyle/>
        <a:p>
          <a:endParaRPr lang="es-ES"/>
        </a:p>
      </dgm:t>
    </dgm:pt>
    <dgm:pt modelId="{F3CA826B-F6CA-4CEC-B378-A880055AD859}">
      <dgm:prSet phldrT="[Texto]" custT="1"/>
      <dgm:spPr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1800" b="1" i="1" dirty="0" smtClean="0">
              <a:latin typeface="Constantia" pitchFamily="18" charset="0"/>
            </a:rPr>
            <a:t>SUBSISTENCIA (Víveres – Agua)</a:t>
          </a:r>
          <a:endParaRPr lang="es-ES" sz="1800" b="1" i="1" dirty="0">
            <a:latin typeface="Constantia" pitchFamily="18" charset="0"/>
          </a:endParaRPr>
        </a:p>
      </dgm:t>
    </dgm:pt>
    <dgm:pt modelId="{3DE72C62-6BAD-41A8-B4E2-F9F96DF6F695}" cxnId="{C4877ABC-2885-4421-B9DF-E02ECDE42FB3}" type="parTrans">
      <dgm:prSet/>
      <dgm:spPr/>
      <dgm:t>
        <a:bodyPr/>
        <a:lstStyle/>
        <a:p>
          <a:endParaRPr lang="es-ES"/>
        </a:p>
      </dgm:t>
    </dgm:pt>
    <dgm:pt modelId="{4B08AEB1-B70D-4B34-9689-102CB47CFED1}" cxnId="{C4877ABC-2885-4421-B9DF-E02ECDE42FB3}" type="sibTrans">
      <dgm:prSet/>
      <dgm:spPr/>
      <dgm:t>
        <a:bodyPr/>
        <a:lstStyle/>
        <a:p>
          <a:endParaRPr lang="es-ES"/>
        </a:p>
      </dgm:t>
    </dgm:pt>
    <dgm:pt modelId="{F8DF10AC-71C5-4998-93E3-6A3EE9C922ED}">
      <dgm:prSet phldrT="[Texto]" custT="1"/>
      <dgm:spPr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1800" b="1" i="1" dirty="0" smtClean="0">
              <a:latin typeface="Constantia" pitchFamily="18" charset="0"/>
            </a:rPr>
            <a:t>Armas – Vehículos – Menaje – Vestuario.</a:t>
          </a:r>
          <a:endParaRPr lang="es-ES" sz="1800" b="1" i="1" dirty="0">
            <a:latin typeface="Constantia" pitchFamily="18" charset="0"/>
          </a:endParaRPr>
        </a:p>
      </dgm:t>
    </dgm:pt>
    <dgm:pt modelId="{F5F6A777-2967-4836-B10B-E1186E27C5D9}" cxnId="{5466AE93-2CBD-4A60-AE98-2C78429E93C5}" type="parTrans">
      <dgm:prSet/>
      <dgm:spPr/>
      <dgm:t>
        <a:bodyPr/>
        <a:lstStyle/>
        <a:p>
          <a:endParaRPr lang="es-ES"/>
        </a:p>
      </dgm:t>
    </dgm:pt>
    <dgm:pt modelId="{F9DFDB2A-C7F3-4B8A-9FD0-2D1C1E093F6B}" cxnId="{5466AE93-2CBD-4A60-AE98-2C78429E93C5}" type="sibTrans">
      <dgm:prSet/>
      <dgm:spPr/>
      <dgm:t>
        <a:bodyPr/>
        <a:lstStyle/>
        <a:p>
          <a:endParaRPr lang="es-ES"/>
        </a:p>
      </dgm:t>
    </dgm:pt>
    <dgm:pt modelId="{57336D06-94CE-4E41-A965-54F516977199}">
      <dgm:prSet phldrT="[Texto]" custT="1"/>
      <dgm:spPr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1800" b="1" i="1" dirty="0" smtClean="0">
              <a:latin typeface="Constantia" pitchFamily="18" charset="0"/>
            </a:rPr>
            <a:t>Combustible y Lubricantes.</a:t>
          </a:r>
          <a:endParaRPr lang="es-ES" sz="1800" b="1" i="1" dirty="0">
            <a:latin typeface="Constantia" pitchFamily="18" charset="0"/>
          </a:endParaRPr>
        </a:p>
      </dgm:t>
    </dgm:pt>
    <dgm:pt modelId="{011A9523-C9EF-4D73-AE99-8D20CC1E6DA0}" cxnId="{D786D384-7A7B-4529-B905-3D7E82FF9CEA}" type="parTrans">
      <dgm:prSet/>
      <dgm:spPr/>
      <dgm:t>
        <a:bodyPr/>
        <a:lstStyle/>
        <a:p>
          <a:endParaRPr lang="es-ES"/>
        </a:p>
      </dgm:t>
    </dgm:pt>
    <dgm:pt modelId="{AD5FD665-CCC2-4786-84E6-0EE33A55BA70}" cxnId="{D786D384-7A7B-4529-B905-3D7E82FF9CEA}" type="sibTrans">
      <dgm:prSet/>
      <dgm:spPr/>
      <dgm:t>
        <a:bodyPr/>
        <a:lstStyle/>
        <a:p>
          <a:endParaRPr lang="es-ES"/>
        </a:p>
      </dgm:t>
    </dgm:pt>
    <dgm:pt modelId="{28F78F58-EC40-4A54-A238-9A12486A77B4}">
      <dgm:prSet phldrT="[Texto]" custT="1"/>
      <dgm:spPr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1800" b="1" i="1" dirty="0" smtClean="0">
              <a:latin typeface="Constantia" pitchFamily="18" charset="0"/>
            </a:rPr>
            <a:t>Repuestos y Materiales de </a:t>
          </a:r>
          <a:r>
            <a:rPr lang="es-CL" sz="1800" b="1" i="1" dirty="0" err="1" smtClean="0">
              <a:latin typeface="Constantia" pitchFamily="18" charset="0"/>
            </a:rPr>
            <a:t>Construcciòn</a:t>
          </a:r>
          <a:r>
            <a:rPr lang="es-CL" sz="1800" b="1" i="1" dirty="0" smtClean="0">
              <a:latin typeface="Constantia" pitchFamily="18" charset="0"/>
            </a:rPr>
            <a:t>.</a:t>
          </a:r>
          <a:endParaRPr lang="es-ES" sz="1800" b="1" i="1" dirty="0">
            <a:latin typeface="Constantia" pitchFamily="18" charset="0"/>
          </a:endParaRPr>
        </a:p>
      </dgm:t>
    </dgm:pt>
    <dgm:pt modelId="{5E99FC4D-6909-4E28-95B8-D708EB67CB7A}" cxnId="{35FD57FF-5E88-4643-BF75-F54CD18D03D0}" type="parTrans">
      <dgm:prSet/>
      <dgm:spPr/>
      <dgm:t>
        <a:bodyPr/>
        <a:lstStyle/>
        <a:p>
          <a:endParaRPr lang="es-ES"/>
        </a:p>
      </dgm:t>
    </dgm:pt>
    <dgm:pt modelId="{6F3F144C-60DF-4088-B29E-30D24BECAD87}" cxnId="{35FD57FF-5E88-4643-BF75-F54CD18D03D0}" type="sibTrans">
      <dgm:prSet/>
      <dgm:spPr/>
      <dgm:t>
        <a:bodyPr/>
        <a:lstStyle/>
        <a:p>
          <a:endParaRPr lang="es-ES"/>
        </a:p>
      </dgm:t>
    </dgm:pt>
    <dgm:pt modelId="{52FB31EC-9392-492D-A385-AED75697E1A4}">
      <dgm:prSet phldrT="[Texto]" custT="1"/>
      <dgm:spPr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es-CL" sz="1800" b="1" i="1" dirty="0" smtClean="0">
              <a:latin typeface="Constantia" pitchFamily="18" charset="0"/>
            </a:rPr>
            <a:t>Munición.</a:t>
          </a:r>
          <a:endParaRPr lang="es-ES" sz="1800" b="1" i="1" dirty="0">
            <a:latin typeface="Constantia" pitchFamily="18" charset="0"/>
          </a:endParaRPr>
        </a:p>
      </dgm:t>
    </dgm:pt>
    <dgm:pt modelId="{A762B746-131A-4AAA-A075-4A3325ADD3B0}" cxnId="{4453082B-BB31-42C3-9840-24ECD449EA63}" type="parTrans">
      <dgm:prSet/>
      <dgm:spPr/>
      <dgm:t>
        <a:bodyPr/>
        <a:lstStyle/>
        <a:p>
          <a:endParaRPr lang="es-ES"/>
        </a:p>
      </dgm:t>
    </dgm:pt>
    <dgm:pt modelId="{89DD87DC-19EB-4597-8579-2A82617A0A04}" cxnId="{4453082B-BB31-42C3-9840-24ECD449EA63}" type="sibTrans">
      <dgm:prSet/>
      <dgm:spPr/>
      <dgm:t>
        <a:bodyPr/>
        <a:lstStyle/>
        <a:p>
          <a:endParaRPr lang="es-ES"/>
        </a:p>
      </dgm:t>
    </dgm:pt>
    <dgm:pt modelId="{97DCDFEB-6BBF-4D59-B7FB-7953989E18E8}" type="pres">
      <dgm:prSet presAssocID="{1700E5F1-5232-4A53-A544-66EA7EFEF08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4BF0268-271F-4CBE-8143-600AB2501FB1}" type="pres">
      <dgm:prSet presAssocID="{6358C72D-9C7E-4A32-B0C8-9C3B8B18E3D8}" presName="parentLin" presStyleCnt="0"/>
      <dgm:spPr/>
    </dgm:pt>
    <dgm:pt modelId="{238311A7-AB61-47D5-8660-E79AB8A7B580}" type="pres">
      <dgm:prSet presAssocID="{6358C72D-9C7E-4A32-B0C8-9C3B8B18E3D8}" presName="parentLeftMargin" presStyleLbl="node1" presStyleIdx="0" presStyleCnt="5"/>
      <dgm:spPr/>
      <dgm:t>
        <a:bodyPr/>
        <a:lstStyle/>
        <a:p>
          <a:endParaRPr lang="es-ES"/>
        </a:p>
      </dgm:t>
    </dgm:pt>
    <dgm:pt modelId="{5F07DE69-A6CD-42CF-83FE-DB118F10DB18}" type="pres">
      <dgm:prSet presAssocID="{6358C72D-9C7E-4A32-B0C8-9C3B8B18E3D8}" presName="parentText" presStyleLbl="node1" presStyleIdx="0" presStyleCnt="5" custScaleX="40962" custScaleY="20169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2CBF6F1-AB48-4BA1-93E4-96BC72D1BEF6}" type="pres">
      <dgm:prSet presAssocID="{6358C72D-9C7E-4A32-B0C8-9C3B8B18E3D8}" presName="negativeSpace" presStyleCnt="0"/>
      <dgm:spPr/>
    </dgm:pt>
    <dgm:pt modelId="{559A521E-14AE-43E0-A151-D8F03E62D63F}" type="pres">
      <dgm:prSet presAssocID="{6358C72D-9C7E-4A32-B0C8-9C3B8B18E3D8}" presName="childText" presStyleLbl="conFgAcc1" presStyleIdx="0" presStyleCnt="5" custScaleX="88997" custLinFactNeighborX="354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E8919B7-0222-4B5B-A5B5-7CF11C93AA9B}" type="pres">
      <dgm:prSet presAssocID="{8EC8F7B4-F4ED-4762-B023-9938CA91158B}" presName="spaceBetweenRectangles" presStyleCnt="0"/>
      <dgm:spPr/>
    </dgm:pt>
    <dgm:pt modelId="{6CB3EBE5-E5FA-4A8C-8AF0-E59837830648}" type="pres">
      <dgm:prSet presAssocID="{BEFD08F4-67EE-4D8E-9902-6C8E7C1E0F50}" presName="parentLin" presStyleCnt="0"/>
      <dgm:spPr/>
    </dgm:pt>
    <dgm:pt modelId="{FCFBF149-2777-4CFF-A672-3417475C5E77}" type="pres">
      <dgm:prSet presAssocID="{BEFD08F4-67EE-4D8E-9902-6C8E7C1E0F50}" presName="parentLeftMargin" presStyleLbl="node1" presStyleIdx="0" presStyleCnt="5"/>
      <dgm:spPr/>
      <dgm:t>
        <a:bodyPr/>
        <a:lstStyle/>
        <a:p>
          <a:endParaRPr lang="es-ES"/>
        </a:p>
      </dgm:t>
    </dgm:pt>
    <dgm:pt modelId="{BC1D8EE4-49C3-4510-A39E-C0BE2C6F4D10}" type="pres">
      <dgm:prSet presAssocID="{BEFD08F4-67EE-4D8E-9902-6C8E7C1E0F50}" presName="parentText" presStyleLbl="node1" presStyleIdx="1" presStyleCnt="5" custScaleX="40962" custScaleY="20169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D3D9B25-4EDA-4C1C-A903-3CF597D1519F}" type="pres">
      <dgm:prSet presAssocID="{BEFD08F4-67EE-4D8E-9902-6C8E7C1E0F50}" presName="negativeSpace" presStyleCnt="0"/>
      <dgm:spPr/>
    </dgm:pt>
    <dgm:pt modelId="{F284925C-E11D-43D4-BC7B-F0C176AFB883}" type="pres">
      <dgm:prSet presAssocID="{BEFD08F4-67EE-4D8E-9902-6C8E7C1E0F50}" presName="childText" presStyleLbl="conFgAcc1" presStyleIdx="1" presStyleCnt="5" custScaleX="88997" custLinFactNeighborX="354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E56ADA6-E1DD-48AC-A390-BE9DE1791D2F}" type="pres">
      <dgm:prSet presAssocID="{EBEEF0A4-20EB-4B68-92BF-F3BD8B358DB3}" presName="spaceBetweenRectangles" presStyleCnt="0"/>
      <dgm:spPr/>
    </dgm:pt>
    <dgm:pt modelId="{D4A9AA3E-3F00-42F2-8858-75A8EA455B99}" type="pres">
      <dgm:prSet presAssocID="{FDE69EA9-B6D4-4B6C-A177-BF5506B250AA}" presName="parentLin" presStyleCnt="0"/>
      <dgm:spPr/>
    </dgm:pt>
    <dgm:pt modelId="{EE87058B-AF88-4711-91C1-FC5073205D33}" type="pres">
      <dgm:prSet presAssocID="{FDE69EA9-B6D4-4B6C-A177-BF5506B250AA}" presName="parentLeftMargin" presStyleLbl="node1" presStyleIdx="1" presStyleCnt="5"/>
      <dgm:spPr/>
      <dgm:t>
        <a:bodyPr/>
        <a:lstStyle/>
        <a:p>
          <a:endParaRPr lang="es-ES"/>
        </a:p>
      </dgm:t>
    </dgm:pt>
    <dgm:pt modelId="{FB1E3811-56C8-421C-9322-A7C17EB9BDF3}" type="pres">
      <dgm:prSet presAssocID="{FDE69EA9-B6D4-4B6C-A177-BF5506B250AA}" presName="parentText" presStyleLbl="node1" presStyleIdx="2" presStyleCnt="5" custScaleX="40962" custScaleY="20169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23511FF-7EAC-4476-A163-1A1AC3ED0D40}" type="pres">
      <dgm:prSet presAssocID="{FDE69EA9-B6D4-4B6C-A177-BF5506B250AA}" presName="negativeSpace" presStyleCnt="0"/>
      <dgm:spPr/>
    </dgm:pt>
    <dgm:pt modelId="{F1C2A463-A7BC-48C3-8DF4-5D18B5A66E30}" type="pres">
      <dgm:prSet presAssocID="{FDE69EA9-B6D4-4B6C-A177-BF5506B250AA}" presName="childText" presStyleLbl="conFgAcc1" presStyleIdx="2" presStyleCnt="5" custScaleX="88997" custLinFactNeighborX="354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2DD7165-D713-4B1F-A33D-2A78A1BC49CE}" type="pres">
      <dgm:prSet presAssocID="{6E6018CC-92A9-45A6-A2EB-560059758D43}" presName="spaceBetweenRectangles" presStyleCnt="0"/>
      <dgm:spPr/>
    </dgm:pt>
    <dgm:pt modelId="{DE1B7F52-CBEF-4D27-9753-98702FE2251B}" type="pres">
      <dgm:prSet presAssocID="{E6A12407-2873-42ED-B7E8-824D0AFF8BAC}" presName="parentLin" presStyleCnt="0"/>
      <dgm:spPr/>
    </dgm:pt>
    <dgm:pt modelId="{3C9FF74D-57DE-431C-894A-9447DB97516D}" type="pres">
      <dgm:prSet presAssocID="{E6A12407-2873-42ED-B7E8-824D0AFF8BAC}" presName="parentLeftMargin" presStyleLbl="node1" presStyleIdx="2" presStyleCnt="5"/>
      <dgm:spPr/>
      <dgm:t>
        <a:bodyPr/>
        <a:lstStyle/>
        <a:p>
          <a:endParaRPr lang="es-ES"/>
        </a:p>
      </dgm:t>
    </dgm:pt>
    <dgm:pt modelId="{D8F213E6-1B91-4787-AC04-5C14CEDA7E15}" type="pres">
      <dgm:prSet presAssocID="{E6A12407-2873-42ED-B7E8-824D0AFF8BAC}" presName="parentText" presStyleLbl="node1" presStyleIdx="3" presStyleCnt="5" custScaleX="40962" custScaleY="20169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CA565B7-F2F8-476B-88E1-A108954D8895}" type="pres">
      <dgm:prSet presAssocID="{E6A12407-2873-42ED-B7E8-824D0AFF8BAC}" presName="negativeSpace" presStyleCnt="0"/>
      <dgm:spPr/>
    </dgm:pt>
    <dgm:pt modelId="{AF6E79AA-F25E-427D-8192-3AEB8DCE4FB3}" type="pres">
      <dgm:prSet presAssocID="{E6A12407-2873-42ED-B7E8-824D0AFF8BAC}" presName="childText" presStyleLbl="conFgAcc1" presStyleIdx="3" presStyleCnt="5" custScaleX="90550" custLinFactNeighborX="354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9854CD-B521-4868-8232-D18C71E47C35}" type="pres">
      <dgm:prSet presAssocID="{976321AC-5AB5-4C5B-A492-FDAD3DD44373}" presName="spaceBetweenRectangles" presStyleCnt="0"/>
      <dgm:spPr/>
    </dgm:pt>
    <dgm:pt modelId="{CB19BDE1-BA38-4EFC-86C0-4B474B2B6949}" type="pres">
      <dgm:prSet presAssocID="{1C2072F4-9B65-42EB-A64D-FC8C48391EA3}" presName="parentLin" presStyleCnt="0"/>
      <dgm:spPr/>
    </dgm:pt>
    <dgm:pt modelId="{AE5CCED1-5B5A-4AA9-8327-1456C72CBB76}" type="pres">
      <dgm:prSet presAssocID="{1C2072F4-9B65-42EB-A64D-FC8C48391EA3}" presName="parentLeftMargin" presStyleLbl="node1" presStyleIdx="3" presStyleCnt="5"/>
      <dgm:spPr/>
      <dgm:t>
        <a:bodyPr/>
        <a:lstStyle/>
        <a:p>
          <a:endParaRPr lang="es-ES"/>
        </a:p>
      </dgm:t>
    </dgm:pt>
    <dgm:pt modelId="{372048A7-E950-4175-B694-F936A033D84D}" type="pres">
      <dgm:prSet presAssocID="{1C2072F4-9B65-42EB-A64D-FC8C48391EA3}" presName="parentText" presStyleLbl="node1" presStyleIdx="4" presStyleCnt="5" custScaleX="40962" custScaleY="19790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03D25E4-C4E2-4CAA-A578-A6A51297CA7E}" type="pres">
      <dgm:prSet presAssocID="{1C2072F4-9B65-42EB-A64D-FC8C48391EA3}" presName="negativeSpace" presStyleCnt="0"/>
      <dgm:spPr/>
    </dgm:pt>
    <dgm:pt modelId="{510413D8-4255-4D53-AF10-C5C7B9C6B40A}" type="pres">
      <dgm:prSet presAssocID="{1C2072F4-9B65-42EB-A64D-FC8C48391EA3}" presName="childText" presStyleLbl="conFgAcc1" presStyleIdx="4" presStyleCnt="5" custScaleX="88997" custLinFactNeighborX="43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CC901EA-5DAE-4D8B-8A8A-917AF02D7CB8}" type="presOf" srcId="{57336D06-94CE-4E41-A965-54F516977199}" destId="{F1C2A463-A7BC-48C3-8DF4-5D18B5A66E30}" srcOrd="0" destOrd="0" presId="urn:microsoft.com/office/officeart/2005/8/layout/list1"/>
    <dgm:cxn modelId="{5FBD7B61-27FD-4C8F-98D2-0EB726CBCC3E}" type="presOf" srcId="{6358C72D-9C7E-4A32-B0C8-9C3B8B18E3D8}" destId="{5F07DE69-A6CD-42CF-83FE-DB118F10DB18}" srcOrd="1" destOrd="0" presId="urn:microsoft.com/office/officeart/2005/8/layout/list1"/>
    <dgm:cxn modelId="{C4877ABC-2885-4421-B9DF-E02ECDE42FB3}" srcId="{6358C72D-9C7E-4A32-B0C8-9C3B8B18E3D8}" destId="{F3CA826B-F6CA-4CEC-B378-A880055AD859}" srcOrd="0" destOrd="0" parTransId="{3DE72C62-6BAD-41A8-B4E2-F9F96DF6F695}" sibTransId="{4B08AEB1-B70D-4B34-9689-102CB47CFED1}"/>
    <dgm:cxn modelId="{10F0EB37-F5A6-40AA-8387-0AD99E866B6C}" type="presOf" srcId="{FDE69EA9-B6D4-4B6C-A177-BF5506B250AA}" destId="{FB1E3811-56C8-421C-9322-A7C17EB9BDF3}" srcOrd="1" destOrd="0" presId="urn:microsoft.com/office/officeart/2005/8/layout/list1"/>
    <dgm:cxn modelId="{E8050925-2E6F-4424-9F44-B1F3B060A9A3}" type="presOf" srcId="{1700E5F1-5232-4A53-A544-66EA7EFEF08F}" destId="{97DCDFEB-6BBF-4D59-B7FB-7953989E18E8}" srcOrd="0" destOrd="0" presId="urn:microsoft.com/office/officeart/2005/8/layout/list1"/>
    <dgm:cxn modelId="{BF3E172F-9382-453E-90CB-D5697A3FB11B}" srcId="{1700E5F1-5232-4A53-A544-66EA7EFEF08F}" destId="{6358C72D-9C7E-4A32-B0C8-9C3B8B18E3D8}" srcOrd="0" destOrd="0" parTransId="{5E947689-DD7C-4C39-BF3B-D29A553E5496}" sibTransId="{8EC8F7B4-F4ED-4762-B023-9938CA91158B}"/>
    <dgm:cxn modelId="{FF77ADD4-D338-4742-844A-E1317FEAA5E8}" srcId="{1700E5F1-5232-4A53-A544-66EA7EFEF08F}" destId="{FDE69EA9-B6D4-4B6C-A177-BF5506B250AA}" srcOrd="2" destOrd="0" parTransId="{429C8FB0-5F30-4DAD-ACDC-34F8F5ED5826}" sibTransId="{6E6018CC-92A9-45A6-A2EB-560059758D43}"/>
    <dgm:cxn modelId="{40AA0120-5F39-4C7E-8679-D055ADC9720B}" type="presOf" srcId="{6358C72D-9C7E-4A32-B0C8-9C3B8B18E3D8}" destId="{238311A7-AB61-47D5-8660-E79AB8A7B580}" srcOrd="0" destOrd="0" presId="urn:microsoft.com/office/officeart/2005/8/layout/list1"/>
    <dgm:cxn modelId="{FE58AAD0-5902-4D72-9B82-18DCF86CE2FE}" type="presOf" srcId="{1C2072F4-9B65-42EB-A64D-FC8C48391EA3}" destId="{AE5CCED1-5B5A-4AA9-8327-1456C72CBB76}" srcOrd="0" destOrd="0" presId="urn:microsoft.com/office/officeart/2005/8/layout/list1"/>
    <dgm:cxn modelId="{80D99DB8-449A-41B6-BA2A-D0F1CEAA2633}" type="presOf" srcId="{E6A12407-2873-42ED-B7E8-824D0AFF8BAC}" destId="{3C9FF74D-57DE-431C-894A-9447DB97516D}" srcOrd="0" destOrd="0" presId="urn:microsoft.com/office/officeart/2005/8/layout/list1"/>
    <dgm:cxn modelId="{4453082B-BB31-42C3-9840-24ECD449EA63}" srcId="{1C2072F4-9B65-42EB-A64D-FC8C48391EA3}" destId="{52FB31EC-9392-492D-A385-AED75697E1A4}" srcOrd="0" destOrd="0" parTransId="{A762B746-131A-4AAA-A075-4A3325ADD3B0}" sibTransId="{89DD87DC-19EB-4597-8579-2A82617A0A04}"/>
    <dgm:cxn modelId="{6C2F2CE5-5E67-4CBA-ADA4-BA0A951A3E9E}" type="presOf" srcId="{F3CA826B-F6CA-4CEC-B378-A880055AD859}" destId="{559A521E-14AE-43E0-A151-D8F03E62D63F}" srcOrd="0" destOrd="0" presId="urn:microsoft.com/office/officeart/2005/8/layout/list1"/>
    <dgm:cxn modelId="{35FD57FF-5E88-4643-BF75-F54CD18D03D0}" srcId="{E6A12407-2873-42ED-B7E8-824D0AFF8BAC}" destId="{28F78F58-EC40-4A54-A238-9A12486A77B4}" srcOrd="0" destOrd="0" parTransId="{5E99FC4D-6909-4E28-95B8-D708EB67CB7A}" sibTransId="{6F3F144C-60DF-4088-B29E-30D24BECAD87}"/>
    <dgm:cxn modelId="{299E79B3-42C0-4F78-8875-1B6E3EE24689}" type="presOf" srcId="{BEFD08F4-67EE-4D8E-9902-6C8E7C1E0F50}" destId="{FCFBF149-2777-4CFF-A672-3417475C5E77}" srcOrd="0" destOrd="0" presId="urn:microsoft.com/office/officeart/2005/8/layout/list1"/>
    <dgm:cxn modelId="{2D1344B2-7EE5-4576-89DC-A29A546AAF90}" type="presOf" srcId="{E6A12407-2873-42ED-B7E8-824D0AFF8BAC}" destId="{D8F213E6-1B91-4787-AC04-5C14CEDA7E15}" srcOrd="1" destOrd="0" presId="urn:microsoft.com/office/officeart/2005/8/layout/list1"/>
    <dgm:cxn modelId="{5E8322C0-3CF6-447C-ACA5-79EB54FF0B3B}" type="presOf" srcId="{52FB31EC-9392-492D-A385-AED75697E1A4}" destId="{510413D8-4255-4D53-AF10-C5C7B9C6B40A}" srcOrd="0" destOrd="0" presId="urn:microsoft.com/office/officeart/2005/8/layout/list1"/>
    <dgm:cxn modelId="{8EC5309B-B918-4CAB-AE91-21AB9A309BD3}" srcId="{1700E5F1-5232-4A53-A544-66EA7EFEF08F}" destId="{BEFD08F4-67EE-4D8E-9902-6C8E7C1E0F50}" srcOrd="1" destOrd="0" parTransId="{D0CA77B4-6B4A-42E0-976D-72CF908DAC30}" sibTransId="{EBEEF0A4-20EB-4B68-92BF-F3BD8B358DB3}"/>
    <dgm:cxn modelId="{A076E0E5-4560-488F-A688-87C14D083772}" srcId="{1700E5F1-5232-4A53-A544-66EA7EFEF08F}" destId="{1C2072F4-9B65-42EB-A64D-FC8C48391EA3}" srcOrd="4" destOrd="0" parTransId="{B994149C-6A8E-4577-A5CA-6757EF06EDA9}" sibTransId="{C8B9611C-7470-4659-93DC-C114E3D2A3FC}"/>
    <dgm:cxn modelId="{15530F93-2442-49DB-A83A-53FDE42833FA}" type="presOf" srcId="{1C2072F4-9B65-42EB-A64D-FC8C48391EA3}" destId="{372048A7-E950-4175-B694-F936A033D84D}" srcOrd="1" destOrd="0" presId="urn:microsoft.com/office/officeart/2005/8/layout/list1"/>
    <dgm:cxn modelId="{D786D384-7A7B-4529-B905-3D7E82FF9CEA}" srcId="{FDE69EA9-B6D4-4B6C-A177-BF5506B250AA}" destId="{57336D06-94CE-4E41-A965-54F516977199}" srcOrd="0" destOrd="0" parTransId="{011A9523-C9EF-4D73-AE99-8D20CC1E6DA0}" sibTransId="{AD5FD665-CCC2-4786-84E6-0EE33A55BA70}"/>
    <dgm:cxn modelId="{AA9B8DFD-C90F-43F8-8677-E4DBD355BE58}" type="presOf" srcId="{F8DF10AC-71C5-4998-93E3-6A3EE9C922ED}" destId="{F284925C-E11D-43D4-BC7B-F0C176AFB883}" srcOrd="0" destOrd="0" presId="urn:microsoft.com/office/officeart/2005/8/layout/list1"/>
    <dgm:cxn modelId="{80CBE5AF-BD79-4BC5-82FF-9E18A4911813}" type="presOf" srcId="{BEFD08F4-67EE-4D8E-9902-6C8E7C1E0F50}" destId="{BC1D8EE4-49C3-4510-A39E-C0BE2C6F4D10}" srcOrd="1" destOrd="0" presId="urn:microsoft.com/office/officeart/2005/8/layout/list1"/>
    <dgm:cxn modelId="{F5FAE411-A882-4558-938A-4F2EC6BAE7D9}" type="presOf" srcId="{28F78F58-EC40-4A54-A238-9A12486A77B4}" destId="{AF6E79AA-F25E-427D-8192-3AEB8DCE4FB3}" srcOrd="0" destOrd="0" presId="urn:microsoft.com/office/officeart/2005/8/layout/list1"/>
    <dgm:cxn modelId="{5466AE93-2CBD-4A60-AE98-2C78429E93C5}" srcId="{BEFD08F4-67EE-4D8E-9902-6C8E7C1E0F50}" destId="{F8DF10AC-71C5-4998-93E3-6A3EE9C922ED}" srcOrd="0" destOrd="0" parTransId="{F5F6A777-2967-4836-B10B-E1186E27C5D9}" sibTransId="{F9DFDB2A-C7F3-4B8A-9FD0-2D1C1E093F6B}"/>
    <dgm:cxn modelId="{39732EA6-8384-4273-A0B4-35CDF1130DE0}" srcId="{1700E5F1-5232-4A53-A544-66EA7EFEF08F}" destId="{E6A12407-2873-42ED-B7E8-824D0AFF8BAC}" srcOrd="3" destOrd="0" parTransId="{44024EAB-1E53-49CC-81A3-07F4DD765CDF}" sibTransId="{976321AC-5AB5-4C5B-A492-FDAD3DD44373}"/>
    <dgm:cxn modelId="{C0ED4EA7-9831-456C-A152-CED371FEE956}" type="presOf" srcId="{FDE69EA9-B6D4-4B6C-A177-BF5506B250AA}" destId="{EE87058B-AF88-4711-91C1-FC5073205D33}" srcOrd="0" destOrd="0" presId="urn:microsoft.com/office/officeart/2005/8/layout/list1"/>
    <dgm:cxn modelId="{EE964C23-BA63-4C97-A0E0-4AE7D435F067}" type="presParOf" srcId="{97DCDFEB-6BBF-4D59-B7FB-7953989E18E8}" destId="{D4BF0268-271F-4CBE-8143-600AB2501FB1}" srcOrd="0" destOrd="0" presId="urn:microsoft.com/office/officeart/2005/8/layout/list1"/>
    <dgm:cxn modelId="{6D2C050A-5210-4AAD-A8BF-3C23FDE2CCAE}" type="presParOf" srcId="{D4BF0268-271F-4CBE-8143-600AB2501FB1}" destId="{238311A7-AB61-47D5-8660-E79AB8A7B580}" srcOrd="0" destOrd="0" presId="urn:microsoft.com/office/officeart/2005/8/layout/list1"/>
    <dgm:cxn modelId="{4CA7C83C-24D1-4072-A1CC-9006E4E731AB}" type="presParOf" srcId="{D4BF0268-271F-4CBE-8143-600AB2501FB1}" destId="{5F07DE69-A6CD-42CF-83FE-DB118F10DB18}" srcOrd="1" destOrd="0" presId="urn:microsoft.com/office/officeart/2005/8/layout/list1"/>
    <dgm:cxn modelId="{4C6D0CE4-E4EC-405C-A0EE-C6B2CD67325E}" type="presParOf" srcId="{97DCDFEB-6BBF-4D59-B7FB-7953989E18E8}" destId="{C2CBF6F1-AB48-4BA1-93E4-96BC72D1BEF6}" srcOrd="1" destOrd="0" presId="urn:microsoft.com/office/officeart/2005/8/layout/list1"/>
    <dgm:cxn modelId="{1F7C626E-6290-40AA-8D20-DA20F36C237C}" type="presParOf" srcId="{97DCDFEB-6BBF-4D59-B7FB-7953989E18E8}" destId="{559A521E-14AE-43E0-A151-D8F03E62D63F}" srcOrd="2" destOrd="0" presId="urn:microsoft.com/office/officeart/2005/8/layout/list1"/>
    <dgm:cxn modelId="{469D0826-9DDC-43F7-8896-31E28F224288}" type="presParOf" srcId="{97DCDFEB-6BBF-4D59-B7FB-7953989E18E8}" destId="{FE8919B7-0222-4B5B-A5B5-7CF11C93AA9B}" srcOrd="3" destOrd="0" presId="urn:microsoft.com/office/officeart/2005/8/layout/list1"/>
    <dgm:cxn modelId="{2C4E787F-5067-478A-8397-5A2E0B5234D5}" type="presParOf" srcId="{97DCDFEB-6BBF-4D59-B7FB-7953989E18E8}" destId="{6CB3EBE5-E5FA-4A8C-8AF0-E59837830648}" srcOrd="4" destOrd="0" presId="urn:microsoft.com/office/officeart/2005/8/layout/list1"/>
    <dgm:cxn modelId="{6AF95A1C-AED3-4169-B6FB-D3D5C35F3202}" type="presParOf" srcId="{6CB3EBE5-E5FA-4A8C-8AF0-E59837830648}" destId="{FCFBF149-2777-4CFF-A672-3417475C5E77}" srcOrd="0" destOrd="0" presId="urn:microsoft.com/office/officeart/2005/8/layout/list1"/>
    <dgm:cxn modelId="{163008E6-7B6D-4D57-887A-739F7F3FB43F}" type="presParOf" srcId="{6CB3EBE5-E5FA-4A8C-8AF0-E59837830648}" destId="{BC1D8EE4-49C3-4510-A39E-C0BE2C6F4D10}" srcOrd="1" destOrd="0" presId="urn:microsoft.com/office/officeart/2005/8/layout/list1"/>
    <dgm:cxn modelId="{896BBD85-D637-452D-B830-FE6BB9C8AE2D}" type="presParOf" srcId="{97DCDFEB-6BBF-4D59-B7FB-7953989E18E8}" destId="{7D3D9B25-4EDA-4C1C-A903-3CF597D1519F}" srcOrd="5" destOrd="0" presId="urn:microsoft.com/office/officeart/2005/8/layout/list1"/>
    <dgm:cxn modelId="{4BEBFDB4-7868-4875-ABE6-73810E08D3B4}" type="presParOf" srcId="{97DCDFEB-6BBF-4D59-B7FB-7953989E18E8}" destId="{F284925C-E11D-43D4-BC7B-F0C176AFB883}" srcOrd="6" destOrd="0" presId="urn:microsoft.com/office/officeart/2005/8/layout/list1"/>
    <dgm:cxn modelId="{7DA75101-EC30-43C9-98D0-3A9469E15867}" type="presParOf" srcId="{97DCDFEB-6BBF-4D59-B7FB-7953989E18E8}" destId="{5E56ADA6-E1DD-48AC-A390-BE9DE1791D2F}" srcOrd="7" destOrd="0" presId="urn:microsoft.com/office/officeart/2005/8/layout/list1"/>
    <dgm:cxn modelId="{9735E611-B8C4-43AE-8279-95E1E6688A15}" type="presParOf" srcId="{97DCDFEB-6BBF-4D59-B7FB-7953989E18E8}" destId="{D4A9AA3E-3F00-42F2-8858-75A8EA455B99}" srcOrd="8" destOrd="0" presId="urn:microsoft.com/office/officeart/2005/8/layout/list1"/>
    <dgm:cxn modelId="{3A05C59E-3CB8-4DD4-90F5-3F5D39A8C7B0}" type="presParOf" srcId="{D4A9AA3E-3F00-42F2-8858-75A8EA455B99}" destId="{EE87058B-AF88-4711-91C1-FC5073205D33}" srcOrd="0" destOrd="0" presId="urn:microsoft.com/office/officeart/2005/8/layout/list1"/>
    <dgm:cxn modelId="{DE930724-B696-4CE5-B81F-8154FF373E11}" type="presParOf" srcId="{D4A9AA3E-3F00-42F2-8858-75A8EA455B99}" destId="{FB1E3811-56C8-421C-9322-A7C17EB9BDF3}" srcOrd="1" destOrd="0" presId="urn:microsoft.com/office/officeart/2005/8/layout/list1"/>
    <dgm:cxn modelId="{4986682C-91EA-41BC-BE49-C1B985A77514}" type="presParOf" srcId="{97DCDFEB-6BBF-4D59-B7FB-7953989E18E8}" destId="{A23511FF-7EAC-4476-A163-1A1AC3ED0D40}" srcOrd="9" destOrd="0" presId="urn:microsoft.com/office/officeart/2005/8/layout/list1"/>
    <dgm:cxn modelId="{76F97B5B-56A6-4598-A3EE-396421BED064}" type="presParOf" srcId="{97DCDFEB-6BBF-4D59-B7FB-7953989E18E8}" destId="{F1C2A463-A7BC-48C3-8DF4-5D18B5A66E30}" srcOrd="10" destOrd="0" presId="urn:microsoft.com/office/officeart/2005/8/layout/list1"/>
    <dgm:cxn modelId="{627055D4-8DBC-4425-9923-CD5D44D39E69}" type="presParOf" srcId="{97DCDFEB-6BBF-4D59-B7FB-7953989E18E8}" destId="{72DD7165-D713-4B1F-A33D-2A78A1BC49CE}" srcOrd="11" destOrd="0" presId="urn:microsoft.com/office/officeart/2005/8/layout/list1"/>
    <dgm:cxn modelId="{19672AC3-D856-4F58-9220-3BC21913C5EC}" type="presParOf" srcId="{97DCDFEB-6BBF-4D59-B7FB-7953989E18E8}" destId="{DE1B7F52-CBEF-4D27-9753-98702FE2251B}" srcOrd="12" destOrd="0" presId="urn:microsoft.com/office/officeart/2005/8/layout/list1"/>
    <dgm:cxn modelId="{769A6961-E794-4F3B-9F71-C4F767FE6436}" type="presParOf" srcId="{DE1B7F52-CBEF-4D27-9753-98702FE2251B}" destId="{3C9FF74D-57DE-431C-894A-9447DB97516D}" srcOrd="0" destOrd="0" presId="urn:microsoft.com/office/officeart/2005/8/layout/list1"/>
    <dgm:cxn modelId="{C9281062-DA0D-4D69-B830-DCA164730734}" type="presParOf" srcId="{DE1B7F52-CBEF-4D27-9753-98702FE2251B}" destId="{D8F213E6-1B91-4787-AC04-5C14CEDA7E15}" srcOrd="1" destOrd="0" presId="urn:microsoft.com/office/officeart/2005/8/layout/list1"/>
    <dgm:cxn modelId="{D483B8E0-D4B8-48C9-ACC3-220B2049E13C}" type="presParOf" srcId="{97DCDFEB-6BBF-4D59-B7FB-7953989E18E8}" destId="{ECA565B7-F2F8-476B-88E1-A108954D8895}" srcOrd="13" destOrd="0" presId="urn:microsoft.com/office/officeart/2005/8/layout/list1"/>
    <dgm:cxn modelId="{0BBA1EA3-F851-4DEA-BED6-048FAE5D211C}" type="presParOf" srcId="{97DCDFEB-6BBF-4D59-B7FB-7953989E18E8}" destId="{AF6E79AA-F25E-427D-8192-3AEB8DCE4FB3}" srcOrd="14" destOrd="0" presId="urn:microsoft.com/office/officeart/2005/8/layout/list1"/>
    <dgm:cxn modelId="{FA5DF828-208D-4BA7-9534-3254418988DF}" type="presParOf" srcId="{97DCDFEB-6BBF-4D59-B7FB-7953989E18E8}" destId="{509854CD-B521-4868-8232-D18C71E47C35}" srcOrd="15" destOrd="0" presId="urn:microsoft.com/office/officeart/2005/8/layout/list1"/>
    <dgm:cxn modelId="{58BB0E67-D123-4CFC-A99B-6D86B075F936}" type="presParOf" srcId="{97DCDFEB-6BBF-4D59-B7FB-7953989E18E8}" destId="{CB19BDE1-BA38-4EFC-86C0-4B474B2B6949}" srcOrd="16" destOrd="0" presId="urn:microsoft.com/office/officeart/2005/8/layout/list1"/>
    <dgm:cxn modelId="{0DFB6EB2-4F40-4CED-8E13-48D126FE9F95}" type="presParOf" srcId="{CB19BDE1-BA38-4EFC-86C0-4B474B2B6949}" destId="{AE5CCED1-5B5A-4AA9-8327-1456C72CBB76}" srcOrd="0" destOrd="0" presId="urn:microsoft.com/office/officeart/2005/8/layout/list1"/>
    <dgm:cxn modelId="{F5CD50E8-1B6F-4DE9-BCC7-4B5E3514218E}" type="presParOf" srcId="{CB19BDE1-BA38-4EFC-86C0-4B474B2B6949}" destId="{372048A7-E950-4175-B694-F936A033D84D}" srcOrd="1" destOrd="0" presId="urn:microsoft.com/office/officeart/2005/8/layout/list1"/>
    <dgm:cxn modelId="{2F5937BF-3A97-4560-977F-4B0ABD7F7C20}" type="presParOf" srcId="{97DCDFEB-6BBF-4D59-B7FB-7953989E18E8}" destId="{B03D25E4-C4E2-4CAA-A578-A6A51297CA7E}" srcOrd="17" destOrd="0" presId="urn:microsoft.com/office/officeart/2005/8/layout/list1"/>
    <dgm:cxn modelId="{D7B11670-C2CF-4A17-A94D-6AA4D5ED214F}" type="presParOf" srcId="{97DCDFEB-6BBF-4D59-B7FB-7953989E18E8}" destId="{510413D8-4255-4D53-AF10-C5C7B9C6B40A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9A521E-14AE-43E0-A151-D8F03E62D63F}">
      <dsp:nvSpPr>
        <dsp:cNvPr id="0" name=""/>
        <dsp:cNvSpPr/>
      </dsp:nvSpPr>
      <dsp:spPr>
        <a:xfrm>
          <a:off x="216042" y="331354"/>
          <a:ext cx="5425257" cy="529200"/>
        </a:xfrm>
        <a:prstGeom prst="rect">
          <a:avLst/>
        </a:prstGeom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145796" rIns="473117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b="1" i="1" kern="1200" dirty="0" smtClean="0">
              <a:latin typeface="Constantia" pitchFamily="18" charset="0"/>
            </a:rPr>
            <a:t>SUBSISTENCIA (Víveres – Agua)</a:t>
          </a:r>
          <a:endParaRPr lang="es-ES" sz="1800" b="1" i="1" kern="1200" dirty="0">
            <a:latin typeface="Constantia" pitchFamily="18" charset="0"/>
          </a:endParaRPr>
        </a:p>
      </dsp:txBody>
      <dsp:txXfrm>
        <a:off x="216042" y="331354"/>
        <a:ext cx="5425257" cy="529200"/>
      </dsp:txXfrm>
    </dsp:sp>
    <dsp:sp modelId="{5F07DE69-A6CD-42CF-83FE-DB118F10DB18}">
      <dsp:nvSpPr>
        <dsp:cNvPr id="0" name=""/>
        <dsp:cNvSpPr/>
      </dsp:nvSpPr>
      <dsp:spPr>
        <a:xfrm>
          <a:off x="304800" y="17883"/>
          <a:ext cx="1747930" cy="416790"/>
        </a:xfrm>
        <a:prstGeom prst="roundRect">
          <a:avLst/>
        </a:prstGeom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CLASE I</a:t>
          </a:r>
          <a:endParaRPr lang="es-ES" sz="2400" b="1" kern="1200" dirty="0">
            <a:latin typeface="Constantia" pitchFamily="18" charset="0"/>
          </a:endParaRPr>
        </a:p>
      </dsp:txBody>
      <dsp:txXfrm>
        <a:off x="304800" y="17883"/>
        <a:ext cx="1747930" cy="416790"/>
      </dsp:txXfrm>
    </dsp:sp>
    <dsp:sp modelId="{F284925C-E11D-43D4-BC7B-F0C176AFB883}">
      <dsp:nvSpPr>
        <dsp:cNvPr id="0" name=""/>
        <dsp:cNvSpPr/>
      </dsp:nvSpPr>
      <dsp:spPr>
        <a:xfrm>
          <a:off x="216042" y="1211825"/>
          <a:ext cx="5425257" cy="529200"/>
        </a:xfrm>
        <a:prstGeom prst="rect">
          <a:avLst/>
        </a:prstGeom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145796" rIns="473117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b="1" i="1" kern="1200" dirty="0" smtClean="0">
              <a:latin typeface="Constantia" pitchFamily="18" charset="0"/>
            </a:rPr>
            <a:t>Armas – Vehículos – Menaje – Vestuario.</a:t>
          </a:r>
          <a:endParaRPr lang="es-ES" sz="1800" b="1" i="1" kern="1200" dirty="0">
            <a:latin typeface="Constantia" pitchFamily="18" charset="0"/>
          </a:endParaRPr>
        </a:p>
      </dsp:txBody>
      <dsp:txXfrm>
        <a:off x="216042" y="1211825"/>
        <a:ext cx="5425257" cy="529200"/>
      </dsp:txXfrm>
    </dsp:sp>
    <dsp:sp modelId="{BC1D8EE4-49C3-4510-A39E-C0BE2C6F4D10}">
      <dsp:nvSpPr>
        <dsp:cNvPr id="0" name=""/>
        <dsp:cNvSpPr/>
      </dsp:nvSpPr>
      <dsp:spPr>
        <a:xfrm>
          <a:off x="304800" y="898354"/>
          <a:ext cx="1747930" cy="416790"/>
        </a:xfrm>
        <a:prstGeom prst="roundRect">
          <a:avLst/>
        </a:prstGeom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CLASE II</a:t>
          </a:r>
          <a:endParaRPr lang="es-ES" sz="2400" b="1" kern="1200" dirty="0">
            <a:latin typeface="Constantia" pitchFamily="18" charset="0"/>
          </a:endParaRPr>
        </a:p>
      </dsp:txBody>
      <dsp:txXfrm>
        <a:off x="304800" y="898354"/>
        <a:ext cx="1747930" cy="416790"/>
      </dsp:txXfrm>
    </dsp:sp>
    <dsp:sp modelId="{F1C2A463-A7BC-48C3-8DF4-5D18B5A66E30}">
      <dsp:nvSpPr>
        <dsp:cNvPr id="0" name=""/>
        <dsp:cNvSpPr/>
      </dsp:nvSpPr>
      <dsp:spPr>
        <a:xfrm>
          <a:off x="216042" y="2092296"/>
          <a:ext cx="5425257" cy="529200"/>
        </a:xfrm>
        <a:prstGeom prst="rect">
          <a:avLst/>
        </a:prstGeom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145796" rIns="473117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b="1" i="1" kern="1200" dirty="0" smtClean="0">
              <a:latin typeface="Constantia" pitchFamily="18" charset="0"/>
            </a:rPr>
            <a:t>Combustible y Lubricantes.</a:t>
          </a:r>
          <a:endParaRPr lang="es-ES" sz="1800" b="1" i="1" kern="1200" dirty="0">
            <a:latin typeface="Constantia" pitchFamily="18" charset="0"/>
          </a:endParaRPr>
        </a:p>
      </dsp:txBody>
      <dsp:txXfrm>
        <a:off x="216042" y="2092296"/>
        <a:ext cx="5425257" cy="529200"/>
      </dsp:txXfrm>
    </dsp:sp>
    <dsp:sp modelId="{FB1E3811-56C8-421C-9322-A7C17EB9BDF3}">
      <dsp:nvSpPr>
        <dsp:cNvPr id="0" name=""/>
        <dsp:cNvSpPr/>
      </dsp:nvSpPr>
      <dsp:spPr>
        <a:xfrm>
          <a:off x="304800" y="1778825"/>
          <a:ext cx="1747930" cy="416790"/>
        </a:xfrm>
        <a:prstGeom prst="roundRect">
          <a:avLst/>
        </a:prstGeom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CLASE III</a:t>
          </a:r>
          <a:endParaRPr lang="es-ES" sz="2400" b="1" kern="1200" dirty="0">
            <a:latin typeface="Constantia" pitchFamily="18" charset="0"/>
          </a:endParaRPr>
        </a:p>
      </dsp:txBody>
      <dsp:txXfrm>
        <a:off x="304800" y="1778825"/>
        <a:ext cx="1747930" cy="416790"/>
      </dsp:txXfrm>
    </dsp:sp>
    <dsp:sp modelId="{AF6E79AA-F25E-427D-8192-3AEB8DCE4FB3}">
      <dsp:nvSpPr>
        <dsp:cNvPr id="0" name=""/>
        <dsp:cNvSpPr/>
      </dsp:nvSpPr>
      <dsp:spPr>
        <a:xfrm>
          <a:off x="216042" y="2972767"/>
          <a:ext cx="5519928" cy="529200"/>
        </a:xfrm>
        <a:prstGeom prst="rect">
          <a:avLst/>
        </a:prstGeom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145796" rIns="473117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b="1" i="1" kern="1200" dirty="0" smtClean="0">
              <a:latin typeface="Constantia" pitchFamily="18" charset="0"/>
            </a:rPr>
            <a:t>Repuestos y Materiales de </a:t>
          </a:r>
          <a:r>
            <a:rPr lang="es-CL" sz="1800" b="1" i="1" kern="1200" dirty="0" err="1" smtClean="0">
              <a:latin typeface="Constantia" pitchFamily="18" charset="0"/>
            </a:rPr>
            <a:t>Construcciòn</a:t>
          </a:r>
          <a:r>
            <a:rPr lang="es-CL" sz="1800" b="1" i="1" kern="1200" dirty="0" smtClean="0">
              <a:latin typeface="Constantia" pitchFamily="18" charset="0"/>
            </a:rPr>
            <a:t>.</a:t>
          </a:r>
          <a:endParaRPr lang="es-ES" sz="1800" b="1" i="1" kern="1200" dirty="0">
            <a:latin typeface="Constantia" pitchFamily="18" charset="0"/>
          </a:endParaRPr>
        </a:p>
      </dsp:txBody>
      <dsp:txXfrm>
        <a:off x="216042" y="2972767"/>
        <a:ext cx="5519928" cy="529200"/>
      </dsp:txXfrm>
    </dsp:sp>
    <dsp:sp modelId="{D8F213E6-1B91-4787-AC04-5C14CEDA7E15}">
      <dsp:nvSpPr>
        <dsp:cNvPr id="0" name=""/>
        <dsp:cNvSpPr/>
      </dsp:nvSpPr>
      <dsp:spPr>
        <a:xfrm>
          <a:off x="304800" y="2659296"/>
          <a:ext cx="1747930" cy="416790"/>
        </a:xfrm>
        <a:prstGeom prst="roundRect">
          <a:avLst/>
        </a:prstGeom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CLASE IV</a:t>
          </a:r>
          <a:endParaRPr lang="es-ES" sz="2400" b="1" kern="1200" dirty="0">
            <a:latin typeface="Constantia" pitchFamily="18" charset="0"/>
          </a:endParaRPr>
        </a:p>
      </dsp:txBody>
      <dsp:txXfrm>
        <a:off x="304800" y="2659296"/>
        <a:ext cx="1747930" cy="416790"/>
      </dsp:txXfrm>
    </dsp:sp>
    <dsp:sp modelId="{510413D8-4255-4D53-AF10-C5C7B9C6B40A}">
      <dsp:nvSpPr>
        <dsp:cNvPr id="0" name=""/>
        <dsp:cNvSpPr/>
      </dsp:nvSpPr>
      <dsp:spPr>
        <a:xfrm>
          <a:off x="263347" y="3845404"/>
          <a:ext cx="5425257" cy="529200"/>
        </a:xfrm>
        <a:prstGeom prst="rect">
          <a:avLst/>
        </a:prstGeom>
        <a:gradFill flip="none" rotWithShape="0">
          <a:gsLst>
            <a:gs pos="0">
              <a:srgbClr val="FFCC00">
                <a:shade val="30000"/>
                <a:satMod val="115000"/>
              </a:srgbClr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145796" rIns="473117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b="1" i="1" kern="1200" dirty="0" smtClean="0">
              <a:latin typeface="Constantia" pitchFamily="18" charset="0"/>
            </a:rPr>
            <a:t>Munición.</a:t>
          </a:r>
          <a:endParaRPr lang="es-ES" sz="1800" b="1" i="1" kern="1200" dirty="0">
            <a:latin typeface="Constantia" pitchFamily="18" charset="0"/>
          </a:endParaRPr>
        </a:p>
      </dsp:txBody>
      <dsp:txXfrm>
        <a:off x="263347" y="3845404"/>
        <a:ext cx="5425257" cy="529200"/>
      </dsp:txXfrm>
    </dsp:sp>
    <dsp:sp modelId="{372048A7-E950-4175-B694-F936A033D84D}">
      <dsp:nvSpPr>
        <dsp:cNvPr id="0" name=""/>
        <dsp:cNvSpPr/>
      </dsp:nvSpPr>
      <dsp:spPr>
        <a:xfrm>
          <a:off x="304800" y="3539767"/>
          <a:ext cx="1747930" cy="408957"/>
        </a:xfrm>
        <a:prstGeom prst="roundRect">
          <a:avLst/>
        </a:prstGeom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CLASE V</a:t>
          </a:r>
          <a:endParaRPr lang="es-ES" sz="2400" b="1" kern="1200" dirty="0">
            <a:latin typeface="Constantia" pitchFamily="18" charset="0"/>
          </a:endParaRPr>
        </a:p>
      </dsp:txBody>
      <dsp:txXfrm>
        <a:off x="304800" y="3539767"/>
        <a:ext cx="1747930" cy="4089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nodeHorzAlign" val="l"/>
          <dgm:param type="horzAlign" val="l"/>
        </dgm:alg>
      </dgm:if>
      <dgm:else name="Name2">
        <dgm:alg type="lin">
          <dgm:param type="linDir" val="fromT"/>
          <dgm:param type="vertAlign" val="mid"/>
          <dgm:param type="nodeHorzAlign" val="r"/>
          <dgm:param type="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nodeHorzAlign" val="l"/>
              <dgm:param type="horzAlign" val="l"/>
            </dgm:alg>
          </dgm:if>
          <dgm:else name="Name6">
            <dgm:alg type="lin">
              <dgm:param type="linDir" val="fromR"/>
              <dgm:param type="nodeHorzAlign" val="r"/>
              <dgm:param type="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19460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Haga clic para modificar el estilo de texto del patrón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Segundo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Tercer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Cuarto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Quinto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s-ES" sz="1200" dirty="0"/>
            </a:fld>
            <a:endParaRPr lang="es-E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048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150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253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355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457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560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662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765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867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969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3072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3174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3277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3379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3481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138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80604020202020204" pitchFamily="34" charset="0"/>
                <a:ea typeface="MS PGothic" pitchFamily="34" charset="-128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9303117-A090-4681-AABC-D81DA268F1C8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38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80604020202020204" pitchFamily="34" charset="0"/>
                <a:ea typeface="MS PGothic" pitchFamily="34" charset="-128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38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microsoft.com/office/2007/relationships/diagramDrawing" Target="../diagrams/drawing1.xml"/><Relationship Id="rId7" Type="http://schemas.openxmlformats.org/officeDocument/2006/relationships/diagramColors" Target="../diagrams/colors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0" Type="http://schemas.openxmlformats.org/officeDocument/2006/relationships/notesSlide" Target="../notesSlides/notesSlide4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7.jpe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8.jpe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9.GIF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10.jpe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11.jpe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12.jpe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13.jpe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14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8" name="17 Imagen" descr="REVISTA-NAVAL-2010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4849784"/>
            <a:ext cx="3779912" cy="1635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067300" y="260350"/>
            <a:ext cx="38242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3076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7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3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80" name="Picture 4" descr="SELL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1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3082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50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3083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3084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3085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3086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E.F.L. ABASTECIMIENTO</a:t>
            </a:r>
            <a:r>
              <a:rPr lang="es-CL" altLang="x-none" sz="1000" b="1" dirty="0">
                <a:latin typeface="Arial" panose="02080604020202020204" pitchFamily="34" charset="0"/>
              </a:rPr>
              <a:t>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54287" name="Rectangle 7"/>
          <p:cNvSpPr/>
          <p:nvPr/>
        </p:nvSpPr>
        <p:spPr>
          <a:xfrm>
            <a:off x="1547813" y="3716338"/>
            <a:ext cx="7451725" cy="2881312"/>
          </a:xfrm>
          <a:prstGeom prst="rect">
            <a:avLst/>
          </a:prstGeom>
          <a:noFill/>
          <a:ln w="28575">
            <a:noFill/>
          </a:ln>
        </p:spPr>
        <p:txBody>
          <a:bodyPr/>
          <a:p>
            <a:pPr marL="533400" indent="-533400">
              <a:spcBef>
                <a:spcPct val="20000"/>
              </a:spcBef>
              <a:buClr>
                <a:srgbClr val="FF9900"/>
              </a:buClr>
            </a:pPr>
            <a:r>
              <a:rPr lang="es-ES_tradnl" altLang="x-none" sz="1600" dirty="0">
                <a:solidFill>
                  <a:srgbClr val="FFC000"/>
                </a:solidFill>
                <a:latin typeface="Constantia" pitchFamily="18" charset="0"/>
              </a:rPr>
              <a:t> </a:t>
            </a:r>
            <a:r>
              <a:rPr lang="es-ES_tradnl" altLang="x-none" sz="1600" u="sng" dirty="0">
                <a:solidFill>
                  <a:srgbClr val="FFC000"/>
                </a:solidFill>
                <a:latin typeface="Constantia" pitchFamily="18" charset="0"/>
              </a:rPr>
              <a:t>Funciones de Desarrollo:</a:t>
            </a:r>
            <a:endParaRPr lang="es-ES_tradnl" altLang="x-none" sz="1600" dirty="0">
              <a:solidFill>
                <a:srgbClr val="FFC000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sz="1600" dirty="0">
                <a:solidFill>
                  <a:schemeClr val="bg1"/>
                </a:solidFill>
                <a:latin typeface="Constantia" pitchFamily="18" charset="0"/>
              </a:rPr>
              <a:t>Catalogación.</a:t>
            </a:r>
            <a:endParaRPr lang="es-ES_tradnl" altLang="x-none" sz="1600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sz="1600" dirty="0">
                <a:solidFill>
                  <a:schemeClr val="bg1"/>
                </a:solidFill>
                <a:latin typeface="Constantia" pitchFamily="18" charset="0"/>
              </a:rPr>
              <a:t>Adquisición.</a:t>
            </a:r>
            <a:endParaRPr lang="es-ES_tradnl" altLang="x-none" sz="1600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sz="1600" dirty="0">
                <a:solidFill>
                  <a:schemeClr val="bg1"/>
                </a:solidFill>
                <a:latin typeface="Constantia" pitchFamily="18" charset="0"/>
              </a:rPr>
              <a:t>Control de Inventario.</a:t>
            </a:r>
            <a:endParaRPr lang="es-ES_tradnl" altLang="x-none" sz="1600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sz="1600" dirty="0">
                <a:solidFill>
                  <a:schemeClr val="bg1"/>
                </a:solidFill>
                <a:latin typeface="Constantia" pitchFamily="18" charset="0"/>
              </a:rPr>
              <a:t>Almacenamiento.</a:t>
            </a:r>
            <a:endParaRPr lang="es-ES_tradnl" altLang="x-none" sz="1600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sz="1600" dirty="0">
                <a:solidFill>
                  <a:schemeClr val="bg1"/>
                </a:solidFill>
                <a:latin typeface="Constantia" pitchFamily="18" charset="0"/>
              </a:rPr>
              <a:t>Contabilidad del Material.</a:t>
            </a:r>
            <a:endParaRPr lang="es-ES_tradnl" altLang="x-none" sz="1600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sz="1600" dirty="0">
                <a:solidFill>
                  <a:schemeClr val="bg1"/>
                </a:solidFill>
                <a:latin typeface="Constantia" pitchFamily="18" charset="0"/>
              </a:rPr>
              <a:t>Transporte.</a:t>
            </a:r>
            <a:endParaRPr lang="es-ES_tradnl" altLang="x-none" sz="1600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sz="1600" dirty="0">
                <a:solidFill>
                  <a:schemeClr val="bg1"/>
                </a:solidFill>
                <a:latin typeface="Constantia" pitchFamily="18" charset="0"/>
              </a:rPr>
              <a:t>Entrega.</a:t>
            </a:r>
            <a:endParaRPr lang="es-ES_tradnl" altLang="x-none" sz="1600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sz="1600" dirty="0">
                <a:solidFill>
                  <a:schemeClr val="bg1"/>
                </a:solidFill>
                <a:latin typeface="Constantia" pitchFamily="18" charset="0"/>
              </a:rPr>
              <a:t>Eliminación.</a:t>
            </a:r>
            <a:endParaRPr sz="1600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54288" name="14 CuadroTexto"/>
          <p:cNvSpPr txBox="1"/>
          <p:nvPr/>
        </p:nvSpPr>
        <p:spPr>
          <a:xfrm>
            <a:off x="1692275" y="1282700"/>
            <a:ext cx="7272338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ES_tradnl" altLang="x-none" sz="2400" dirty="0">
                <a:solidFill>
                  <a:schemeClr val="bg1"/>
                </a:solidFill>
                <a:latin typeface="Constantia" pitchFamily="18" charset="0"/>
              </a:rPr>
              <a:t>“Abastecer = Suministrar los artículos necesarios para </a:t>
            </a:r>
            <a:r>
              <a:rPr lang="es-ES_tradnl" altLang="x-none" sz="2400" b="1" dirty="0">
                <a:solidFill>
                  <a:schemeClr val="bg1"/>
                </a:solidFill>
                <a:latin typeface="Constantia" pitchFamily="18" charset="0"/>
              </a:rPr>
              <a:t>equipar, sostener y permitir operar </a:t>
            </a:r>
            <a:r>
              <a:rPr lang="es-ES_tradnl" altLang="x-none" sz="2400" dirty="0">
                <a:solidFill>
                  <a:schemeClr val="bg1"/>
                </a:solidFill>
                <a:latin typeface="Constantia" pitchFamily="18" charset="0"/>
              </a:rPr>
              <a:t>a la fuerza y a los servicios.”</a:t>
            </a:r>
            <a:endParaRPr lang="es-ES_tradnl" altLang="x-none" sz="2400" dirty="0">
              <a:solidFill>
                <a:schemeClr val="bg1"/>
              </a:solidFill>
              <a:latin typeface="Constantia" pitchFamily="18" charset="0"/>
            </a:endParaRPr>
          </a:p>
          <a:p>
            <a:r>
              <a:rPr lang="es-CL" altLang="x-none" sz="2400" dirty="0">
                <a:solidFill>
                  <a:schemeClr val="bg1"/>
                </a:solidFill>
                <a:latin typeface="Constantia" pitchFamily="18" charset="0"/>
              </a:rPr>
              <a:t> </a:t>
            </a:r>
            <a:endParaRPr sz="2400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54289" name="15 Rectángulo"/>
          <p:cNvSpPr/>
          <p:nvPr/>
        </p:nvSpPr>
        <p:spPr>
          <a:xfrm>
            <a:off x="1619250" y="806450"/>
            <a:ext cx="2338388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533400" indent="-533400">
              <a:spcBef>
                <a:spcPct val="20000"/>
              </a:spcBef>
              <a:buClr>
                <a:srgbClr val="FF9900"/>
              </a:buClr>
            </a:pPr>
            <a:r>
              <a:rPr lang="es-ES_tradnl" altLang="x-none" sz="2400" u="sng" dirty="0">
                <a:solidFill>
                  <a:srgbClr val="FFC000"/>
                </a:solidFill>
                <a:latin typeface="Constantia" pitchFamily="18" charset="0"/>
              </a:rPr>
              <a:t>Función Básica</a:t>
            </a:r>
            <a:r>
              <a:rPr lang="es-ES_tradnl" altLang="x-none" sz="2400" dirty="0">
                <a:solidFill>
                  <a:srgbClr val="FFC000"/>
                </a:solidFill>
                <a:latin typeface="Constantia" pitchFamily="18" charset="0"/>
              </a:rPr>
              <a:t>: </a:t>
            </a:r>
            <a:endParaRPr lang="es-ES_tradnl" altLang="x-none" sz="2400" dirty="0">
              <a:solidFill>
                <a:srgbClr val="FFC000"/>
              </a:solidFill>
              <a:latin typeface="Constantia" pitchFamily="18" charset="0"/>
            </a:endParaRPr>
          </a:p>
        </p:txBody>
      </p:sp>
      <p:pic>
        <p:nvPicPr>
          <p:cNvPr id="17" name="16 Imagen" descr="PHOTO-2019-05-21-18-09-5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1446" y="2204864"/>
            <a:ext cx="3187058" cy="23711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1619250" y="2636838"/>
            <a:ext cx="7124700" cy="10064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Tx/>
              <a:buNone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 Equipar: </a:t>
            </a: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suministro de </a:t>
            </a:r>
            <a:r>
              <a:rPr kumimoji="0" lang="es-ES_tradnl" sz="1800" b="0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Equipos</a:t>
            </a:r>
            <a:r>
              <a:rPr kumimoji="0" lang="es-ES_tradnl" sz="1800" b="0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.</a:t>
            </a:r>
            <a:endParaRPr kumimoji="0" lang="es-ES_tradnl" sz="1800" b="0" i="0" u="sng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Tx/>
              <a:buNone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 Sostener: </a:t>
            </a: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suministro de </a:t>
            </a:r>
            <a:r>
              <a:rPr kumimoji="0" lang="es-ES_tradnl" sz="1800" b="0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Repuestos</a:t>
            </a:r>
            <a:r>
              <a:rPr kumimoji="0" lang="es-ES_tradnl" sz="1800" b="0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.</a:t>
            </a:r>
            <a:endParaRPr kumimoji="0" lang="es-ES_tradnl" sz="1800" b="0" i="0" u="sng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Tx/>
              <a:buNone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 Permitir operar: </a:t>
            </a: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suministro de </a:t>
            </a:r>
            <a:r>
              <a:rPr kumimoji="0" lang="es-ES_tradnl" sz="1800" b="0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Consumos</a:t>
            </a:r>
            <a:r>
              <a:rPr kumimoji="0" lang="es-ES_tradnl" sz="1800" b="0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.</a:t>
            </a:r>
            <a:endParaRPr kumimoji="0" lang="es-ES_tradnl" sz="1800" b="0" i="0" u="sng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7" grpId="0"/>
      <p:bldP spid="54288" grpId="0"/>
      <p:bldP spid="5428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9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2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3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4104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51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4105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4106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4107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67300" y="260350"/>
            <a:ext cx="38242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4109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E.F.L. ABASTECIMIENTO</a:t>
            </a:r>
            <a:r>
              <a:rPr lang="es-CL" altLang="x-none" sz="1000" b="1" dirty="0">
                <a:latin typeface="Arial" panose="02080604020202020204" pitchFamily="34" charset="0"/>
              </a:rPr>
              <a:t>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6" name="Rectangle 45"/>
          <p:cNvSpPr>
            <a:spLocks noChangeAspect="1" noChangeArrowheads="1"/>
          </p:cNvSpPr>
          <p:nvPr/>
        </p:nvSpPr>
        <p:spPr bwMode="auto">
          <a:xfrm>
            <a:off x="2051050" y="1989138"/>
            <a:ext cx="6913563" cy="32591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_tradnl" sz="1600" b="1" i="0" u="sng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000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DIVISIÓN GENÉRICA ORIENTADA AL </a:t>
            </a:r>
            <a:r>
              <a:rPr kumimoji="0" lang="es-ES_tradnl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SOSTENIMIENTO</a:t>
            </a:r>
            <a:endParaRPr kumimoji="0" lang="es-ES_tradnl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EQUIPOS-REPUESTOS-ARTÍCULOS DE CONSUMO</a:t>
            </a:r>
            <a:endParaRPr kumimoji="0" lang="es-ES_tradnl" sz="1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000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DIVISIÓN PARA EFECTOS DE </a:t>
            </a:r>
            <a:r>
              <a:rPr kumimoji="0" lang="es-ES_tradnl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PLANIFICACIÓN</a:t>
            </a:r>
            <a:endParaRPr kumimoji="0" lang="es-ES_tradnl" sz="2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	</a:t>
            </a: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CLASES I,II,III,IV y V</a:t>
            </a: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000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DIVISIÓN PARA EFECTOS DE </a:t>
            </a:r>
            <a:r>
              <a:rPr kumimoji="0" lang="es-ES_tradnl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ADMINISTRACIÓN</a:t>
            </a:r>
            <a:endParaRPr kumimoji="0" lang="es-ES_tradnl" sz="2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	</a:t>
            </a: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GRUPOS 1, 2, 3, 4, 5, 6, y 7</a:t>
            </a: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	</a:t>
            </a: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123728" y="1268760"/>
            <a:ext cx="6048672" cy="523220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DIVISIÓN DEL ABASTECIMIENTO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1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charRg st="1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charRg st="1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46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charRg st="46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charRg st="46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86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charRg st="86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charRg st="86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125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charRg st="125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charRg st="125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150" end="1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charRg st="150" end="1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charRg st="150" end="1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190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charRg st="190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charRg st="190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dvAuto="100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3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6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7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5128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52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5129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5130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5131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2"/>
          <p:cNvSpPr/>
          <p:nvPr/>
        </p:nvSpPr>
        <p:spPr>
          <a:xfrm>
            <a:off x="1543050" y="5000625"/>
            <a:ext cx="7277100" cy="90805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>
            <a:spAutoFit/>
          </a:bodyPr>
          <a:p>
            <a:pPr marL="1619250" indent="-1619250" defTabSz="476250">
              <a:tabLst>
                <a:tab pos="381000" algn="l"/>
                <a:tab pos="1619250" algn="l"/>
                <a:tab pos="1905000" algn="l"/>
                <a:tab pos="2381250" algn="l"/>
                <a:tab pos="2857500" algn="l"/>
                <a:tab pos="3333750" algn="l"/>
                <a:tab pos="3810000" algn="l"/>
                <a:tab pos="4381500" algn="l"/>
              </a:tabLst>
            </a:pPr>
            <a:r>
              <a:rPr lang="es-ES_tradnl" altLang="x-none" sz="1400" b="1" dirty="0">
                <a:solidFill>
                  <a:schemeClr val="bg1"/>
                </a:solidFill>
                <a:latin typeface="Constantia" pitchFamily="18" charset="0"/>
              </a:rPr>
              <a:t>		AQUELLOS MATERIALES QUE SE EXTINGUEN TOTALMENTE CON EL USO O MANTENCIÓN.</a:t>
            </a:r>
            <a:endParaRPr lang="es-ES_tradnl" altLang="x-none" sz="1400" b="1" dirty="0">
              <a:solidFill>
                <a:schemeClr val="bg1"/>
              </a:solidFill>
              <a:latin typeface="Constantia" pitchFamily="18" charset="0"/>
            </a:endParaRPr>
          </a:p>
          <a:p>
            <a:pPr marL="1619250" indent="-1619250" defTabSz="476250">
              <a:tabLst>
                <a:tab pos="381000" algn="l"/>
                <a:tab pos="1619250" algn="l"/>
                <a:tab pos="1905000" algn="l"/>
                <a:tab pos="2381250" algn="l"/>
                <a:tab pos="2857500" algn="l"/>
                <a:tab pos="3333750" algn="l"/>
                <a:tab pos="3810000" algn="l"/>
                <a:tab pos="4381500" algn="l"/>
              </a:tabLst>
            </a:pPr>
            <a:r>
              <a:rPr lang="es-ES_tradnl" altLang="x-none" sz="1400" b="1" dirty="0">
                <a:solidFill>
                  <a:schemeClr val="bg1"/>
                </a:solidFill>
                <a:latin typeface="Constantia" pitchFamily="18" charset="0"/>
              </a:rPr>
              <a:t>		</a:t>
            </a:r>
            <a:r>
              <a:rPr lang="es-ES_tradnl" altLang="x-none" sz="1100" b="1" dirty="0">
                <a:solidFill>
                  <a:schemeClr val="bg1"/>
                </a:solidFill>
                <a:latin typeface="Constantia" pitchFamily="18" charset="0"/>
              </a:rPr>
              <a:t>VÍVERES-AGUA-COMBUSTIBLES - LUBRICANTES - MUNICIONES - MEDICAMENTOS, ETC.</a:t>
            </a:r>
            <a:endParaRPr lang="es-ES_tradnl" altLang="x-none" sz="1400" b="1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1848544" y="1524000"/>
            <a:ext cx="1052513" cy="304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EQUIPOS:</a:t>
            </a:r>
            <a:endParaRPr kumimoji="0" lang="es-ES_tradnl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5" name="Rectangle 8"/>
          <p:cNvSpPr/>
          <p:nvPr/>
        </p:nvSpPr>
        <p:spPr>
          <a:xfrm>
            <a:off x="3067050" y="1524000"/>
            <a:ext cx="6248400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895350">
              <a:tabLst>
                <a:tab pos="1333500" algn="l"/>
              </a:tabLst>
            </a:pPr>
            <a:r>
              <a:rPr lang="es-ES_tradnl" altLang="x-none" sz="1400" b="1" dirty="0">
                <a:solidFill>
                  <a:schemeClr val="bg1"/>
                </a:solidFill>
                <a:latin typeface="Constantia" pitchFamily="18" charset="0"/>
              </a:rPr>
              <a:t>:UNIDADES FISICAS INTEGRALES CAPACES DE OPERAR INDEPEN-DIENTEMENTE PARA CUMPLIR UNA FUNCIÓN ESPECIFICA. NO SON TRANSFORMADOS NI CONSUMIDOS POR EL USUARIO.</a:t>
            </a:r>
            <a:endParaRPr lang="es-ES_tradnl" altLang="x-none" sz="1400" b="1" dirty="0">
              <a:solidFill>
                <a:schemeClr val="bg1"/>
              </a:solidFill>
              <a:latin typeface="Constantia" pitchFamily="18" charset="0"/>
            </a:endParaRPr>
          </a:p>
          <a:p>
            <a:pPr defTabSz="895350">
              <a:tabLst>
                <a:tab pos="1333500" algn="l"/>
              </a:tabLst>
            </a:pPr>
            <a:endParaRPr lang="es-ES_tradnl" altLang="x-none" sz="1400" b="1" dirty="0">
              <a:solidFill>
                <a:schemeClr val="bg1"/>
              </a:solidFill>
              <a:latin typeface="Constantia" pitchFamily="18" charset="0"/>
            </a:endParaRPr>
          </a:p>
          <a:p>
            <a:pPr defTabSz="895350">
              <a:tabLst>
                <a:tab pos="1333500" algn="l"/>
              </a:tabLst>
            </a:pPr>
            <a:r>
              <a:rPr lang="es-ES_tradnl" altLang="x-none" sz="1400" b="1" dirty="0">
                <a:solidFill>
                  <a:schemeClr val="bg1"/>
                </a:solidFill>
                <a:latin typeface="Constantia" pitchFamily="18" charset="0"/>
              </a:rPr>
              <a:t>PROPULSION	:	TURBINAS - MOTORES</a:t>
            </a:r>
            <a:endParaRPr lang="es-ES_tradnl" altLang="x-none" sz="1400" b="1" dirty="0">
              <a:solidFill>
                <a:schemeClr val="bg1"/>
              </a:solidFill>
              <a:latin typeface="Constantia" pitchFamily="18" charset="0"/>
            </a:endParaRPr>
          </a:p>
          <a:p>
            <a:pPr defTabSz="895350">
              <a:tabLst>
                <a:tab pos="1333500" algn="l"/>
              </a:tabLst>
            </a:pPr>
            <a:r>
              <a:rPr lang="es-ES_tradnl" altLang="x-none" sz="1400" b="1" dirty="0">
                <a:solidFill>
                  <a:schemeClr val="bg1"/>
                </a:solidFill>
                <a:latin typeface="Constantia" pitchFamily="18" charset="0"/>
              </a:rPr>
              <a:t>DETECCIÓN	:	RADARES - SONARES</a:t>
            </a:r>
            <a:endParaRPr lang="es-ES_tradnl" altLang="x-none" sz="1400" b="1" dirty="0">
              <a:solidFill>
                <a:schemeClr val="bg1"/>
              </a:solidFill>
              <a:latin typeface="Constantia" pitchFamily="18" charset="0"/>
            </a:endParaRPr>
          </a:p>
          <a:p>
            <a:pPr defTabSz="895350">
              <a:tabLst>
                <a:tab pos="1333500" algn="l"/>
              </a:tabLst>
            </a:pPr>
            <a:r>
              <a:rPr lang="es-ES_tradnl" altLang="x-none" sz="1400" b="1" dirty="0">
                <a:solidFill>
                  <a:schemeClr val="bg1"/>
                </a:solidFill>
                <a:latin typeface="Constantia" pitchFamily="18" charset="0"/>
              </a:rPr>
              <a:t>ARTILLERÍA 	:	CONTROL DE FUEGO - CAÑONES, SISTEMA 		DE MISILES.</a:t>
            </a:r>
            <a:endParaRPr lang="es-ES_tradnl" altLang="x-none" sz="1400" b="1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16" name="Rectangle 9"/>
          <p:cNvSpPr/>
          <p:nvPr/>
        </p:nvSpPr>
        <p:spPr>
          <a:xfrm>
            <a:off x="1619250" y="3568700"/>
            <a:ext cx="7416800" cy="1169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1428750" indent="-1428750"/>
            <a:r>
              <a:rPr lang="es-ES_tradnl" altLang="x-none" sz="1400" b="1" dirty="0">
                <a:solidFill>
                  <a:schemeClr val="bg1"/>
                </a:solidFill>
                <a:latin typeface="Constantia" pitchFamily="18" charset="0"/>
              </a:rPr>
              <a:t>	PIEZA O PARTE ÚLTIMA DE UN EQUIPO, SUSCEPTIBLE DE  REPOSICIÓN O REEMPLAZO.</a:t>
            </a:r>
            <a:endParaRPr lang="es-ES_tradnl" altLang="x-none" sz="1400" b="1" dirty="0">
              <a:solidFill>
                <a:schemeClr val="bg1"/>
              </a:solidFill>
              <a:latin typeface="Constantia" pitchFamily="18" charset="0"/>
            </a:endParaRPr>
          </a:p>
          <a:p>
            <a:pPr marL="1428750" indent="-1428750"/>
            <a:endParaRPr lang="es-ES_tradnl" altLang="x-none" sz="1400" b="1" dirty="0">
              <a:solidFill>
                <a:schemeClr val="bg1"/>
              </a:solidFill>
              <a:latin typeface="Constantia" pitchFamily="18" charset="0"/>
            </a:endParaRPr>
          </a:p>
          <a:p>
            <a:pPr marL="1428750" indent="-1428750"/>
            <a:r>
              <a:rPr lang="es-ES_tradnl" altLang="x-none" sz="1400" b="1" dirty="0">
                <a:solidFill>
                  <a:srgbClr val="FF0000"/>
                </a:solidFill>
                <a:latin typeface="Constantia" pitchFamily="18" charset="0"/>
              </a:rPr>
              <a:t>¡ATENCION!:	90% DEL ESFUERZO DE ABASTECIMIENTO EN UNA MARINA SE CENTRA EN LOS REPUESTOS.</a:t>
            </a:r>
            <a:endParaRPr lang="es-ES_tradnl" altLang="x-none" sz="1400" b="1" dirty="0">
              <a:solidFill>
                <a:srgbClr val="FF0000"/>
              </a:solidFill>
              <a:latin typeface="Constantia" pitchFamily="18" charset="0"/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1763688" y="3645024"/>
            <a:ext cx="1224136" cy="304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REPUESTOS:</a:t>
            </a:r>
            <a:endParaRPr kumimoji="0" lang="es-ES_tradnl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1763688" y="5013176"/>
            <a:ext cx="1224136" cy="304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CONSUMOS:</a:t>
            </a:r>
            <a:endParaRPr kumimoji="0" lang="es-ES_tradnl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979712" y="908720"/>
            <a:ext cx="6696744" cy="400110"/>
          </a:xfrm>
          <a:prstGeom prst="rect">
            <a:avLst/>
          </a:prstGeom>
          <a:solidFill>
            <a:srgbClr val="FF99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DIVISIÓN GENÉRICA ORIENTADA AL CONSUMO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5067300" y="260350"/>
            <a:ext cx="38242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5148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E.F.L. ABASTECIMIENTO</a:t>
            </a:r>
            <a:r>
              <a:rPr lang="es-CL" altLang="x-none" sz="1000" b="1" dirty="0">
                <a:latin typeface="Arial" panose="02080604020202020204" pitchFamily="34" charset="0"/>
              </a:rPr>
              <a:t>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7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0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1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6152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53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6153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6154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6155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5067300" y="260350"/>
            <a:ext cx="38242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6157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E.F.L. ABASTECIMIENTO</a:t>
            </a:r>
            <a:r>
              <a:rPr lang="es-CL" altLang="x-none" sz="1000" b="1" dirty="0">
                <a:latin typeface="Arial" panose="02080604020202020204" pitchFamily="34" charset="0"/>
              </a:rPr>
              <a:t>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graphicFrame>
        <p:nvGraphicFramePr>
          <p:cNvPr id="20" name="19 Diagrama"/>
          <p:cNvGraphicFramePr/>
          <p:nvPr/>
        </p:nvGraphicFramePr>
        <p:xfrm>
          <a:off x="1763688" y="1772816"/>
          <a:ext cx="6096000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7" name="16 CuadroTexto"/>
          <p:cNvSpPr txBox="1"/>
          <p:nvPr/>
        </p:nvSpPr>
        <p:spPr>
          <a:xfrm>
            <a:off x="1979712" y="908720"/>
            <a:ext cx="6696744" cy="400110"/>
          </a:xfrm>
          <a:prstGeom prst="rect">
            <a:avLst/>
          </a:prstGeom>
          <a:solidFill>
            <a:srgbClr val="FF99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DIVISIÓN PARA EFECTOS DE PLANIFICACIÓN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1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4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5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7176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54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7177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7178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7179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979712" y="908720"/>
            <a:ext cx="6696744" cy="400110"/>
          </a:xfrm>
          <a:prstGeom prst="rect">
            <a:avLst/>
          </a:prstGeom>
          <a:solidFill>
            <a:srgbClr val="FF99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DIVISIÓN PARA EFECTOS DE ADMINISTRACIÓN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58383" name="Rectangle 12"/>
          <p:cNvSpPr/>
          <p:nvPr/>
        </p:nvSpPr>
        <p:spPr>
          <a:xfrm>
            <a:off x="1547813" y="1484313"/>
            <a:ext cx="7286625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GRUPO 1:  EQUIPOS	 </a:t>
            </a:r>
            <a:r>
              <a:rPr lang="es-ES_tradnl" altLang="x-none" sz="4000" b="1" dirty="0">
                <a:solidFill>
                  <a:schemeClr val="bg1"/>
                </a:solidFill>
                <a:latin typeface="Arial" panose="02080604020202020204" pitchFamily="34" charset="0"/>
                <a:sym typeface="Wingdings" panose="05000000000000000000" pitchFamily="2" charset="2"/>
              </a:rPr>
              <a:t></a:t>
            </a:r>
            <a:r>
              <a:rPr lang="es-ES_tradnl" altLang="x-none" dirty="0">
                <a:solidFill>
                  <a:schemeClr val="bg1"/>
                </a:solidFill>
                <a:latin typeface="Arial" panose="02080604020202020204" pitchFamily="34" charset="0"/>
              </a:rPr>
              <a:t> </a:t>
            </a:r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CAÑONES,  MOTORES, TURBINAS, 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		 	DIRECTORES.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8384" name="Rectangle 13"/>
          <p:cNvSpPr/>
          <p:nvPr/>
        </p:nvSpPr>
        <p:spPr>
          <a:xfrm>
            <a:off x="1568450" y="2205038"/>
            <a:ext cx="7756525" cy="9144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GRUPO 2 :  COMPONENTES	   </a:t>
            </a:r>
            <a:r>
              <a:rPr lang="es-ES_tradnl" altLang="x-none" sz="4000" b="1" dirty="0">
                <a:solidFill>
                  <a:schemeClr val="bg1"/>
                </a:solidFill>
                <a:latin typeface="Arial" panose="02080604020202020204" pitchFamily="34" charset="0"/>
                <a:sym typeface="Wingdings" panose="05000000000000000000" pitchFamily="2" charset="2"/>
              </a:rPr>
              <a:t></a:t>
            </a:r>
            <a:r>
              <a:rPr lang="es-ES_tradnl" altLang="x-none" dirty="0">
                <a:solidFill>
                  <a:schemeClr val="bg1"/>
                </a:solidFill>
                <a:latin typeface="Arial" panose="02080604020202020204" pitchFamily="34" charset="0"/>
              </a:rPr>
              <a:t> </a:t>
            </a:r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BOMBAS DE LUBRICACIÓN,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			INYECTORES, UNIDADES GIROSCOPICAS.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8385" name="Rectangle 14"/>
          <p:cNvSpPr/>
          <p:nvPr/>
        </p:nvSpPr>
        <p:spPr>
          <a:xfrm>
            <a:off x="1554163" y="2943225"/>
            <a:ext cx="77184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GRUPO 3 :  ACCESORIOS	   </a:t>
            </a:r>
            <a:r>
              <a:rPr lang="es-ES_tradnl" altLang="x-none" sz="4000" b="1" dirty="0">
                <a:solidFill>
                  <a:schemeClr val="bg1"/>
                </a:solidFill>
                <a:latin typeface="Arial" panose="02080604020202020204" pitchFamily="34" charset="0"/>
                <a:sym typeface="Wingdings" panose="05000000000000000000" pitchFamily="2" charset="2"/>
              </a:rPr>
              <a:t></a:t>
            </a:r>
            <a:r>
              <a:rPr lang="es-ES_tradnl" altLang="x-none" dirty="0">
                <a:solidFill>
                  <a:schemeClr val="bg1"/>
                </a:solidFill>
                <a:latin typeface="Arial" panose="02080604020202020204" pitchFamily="34" charset="0"/>
              </a:rPr>
              <a:t> </a:t>
            </a:r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MOTOR DE RONZA.  LUCES DE POSICIÓN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8386" name="Rectangle 15"/>
          <p:cNvSpPr/>
          <p:nvPr/>
        </p:nvSpPr>
        <p:spPr>
          <a:xfrm>
            <a:off x="1554163" y="3594100"/>
            <a:ext cx="7754937" cy="9144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GRUPO 4:  REPUESTOS	   </a:t>
            </a:r>
            <a:r>
              <a:rPr lang="es-ES_tradnl" altLang="x-none" sz="4000" b="1" dirty="0">
                <a:solidFill>
                  <a:schemeClr val="bg1"/>
                </a:solidFill>
                <a:latin typeface="Arial" panose="02080604020202020204" pitchFamily="34" charset="0"/>
                <a:sym typeface="Wingdings" panose="05000000000000000000" pitchFamily="2" charset="2"/>
              </a:rPr>
              <a:t></a:t>
            </a:r>
            <a:r>
              <a:rPr lang="es-ES_tradnl" altLang="x-none" dirty="0">
                <a:solidFill>
                  <a:schemeClr val="bg1"/>
                </a:solidFill>
                <a:latin typeface="Arial" panose="02080604020202020204" pitchFamily="34" charset="0"/>
              </a:rPr>
              <a:t> </a:t>
            </a:r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VALVULAS, TUBOS  ELN, TRANSISTORES,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			SELLOS.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8387" name="Rectangle 16"/>
          <p:cNvSpPr/>
          <p:nvPr/>
        </p:nvSpPr>
        <p:spPr>
          <a:xfrm>
            <a:off x="1554163" y="4243388"/>
            <a:ext cx="6938962" cy="9223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GRUPO 5:  CONSUMOS	   </a:t>
            </a:r>
            <a:r>
              <a:rPr lang="es-ES_tradnl" altLang="x-none" sz="4000" b="1" dirty="0">
                <a:solidFill>
                  <a:schemeClr val="bg1"/>
                </a:solidFill>
                <a:latin typeface="Arial" panose="02080604020202020204" pitchFamily="34" charset="0"/>
                <a:sym typeface="Wingdings" panose="05000000000000000000" pitchFamily="2" charset="2"/>
              </a:rPr>
              <a:t></a:t>
            </a:r>
            <a:r>
              <a:rPr lang="es-ES_tradnl" altLang="x-none" dirty="0">
                <a:solidFill>
                  <a:schemeClr val="bg1"/>
                </a:solidFill>
                <a:latin typeface="Arial" panose="02080604020202020204" pitchFamily="34" charset="0"/>
              </a:rPr>
              <a:t> </a:t>
            </a:r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ACEITES, GRASAS, FO., ÚTILES.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  <a:p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8388" name="Rectangle 17"/>
          <p:cNvSpPr/>
          <p:nvPr/>
        </p:nvSpPr>
        <p:spPr>
          <a:xfrm>
            <a:off x="1547813" y="4814888"/>
            <a:ext cx="6221412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GRUPO 6:  VESTUARIO	   </a:t>
            </a:r>
            <a:r>
              <a:rPr lang="es-ES_tradnl" altLang="x-none" sz="4000" b="1" dirty="0">
                <a:solidFill>
                  <a:schemeClr val="bg1"/>
                </a:solidFill>
                <a:latin typeface="Arial" panose="02080604020202020204" pitchFamily="34" charset="0"/>
                <a:sym typeface="Wingdings" panose="05000000000000000000" pitchFamily="2" charset="2"/>
              </a:rPr>
              <a:t></a:t>
            </a:r>
            <a:r>
              <a:rPr lang="es-ES_tradnl" altLang="x-none" dirty="0">
                <a:solidFill>
                  <a:schemeClr val="bg1"/>
                </a:solidFill>
                <a:latin typeface="Arial" panose="02080604020202020204" pitchFamily="34" charset="0"/>
              </a:rPr>
              <a:t> </a:t>
            </a:r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PRENDAS DE UNIFORME.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8389" name="Rectangle 18"/>
          <p:cNvSpPr/>
          <p:nvPr/>
        </p:nvSpPr>
        <p:spPr>
          <a:xfrm>
            <a:off x="1554163" y="5467350"/>
            <a:ext cx="7078662" cy="9144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GRUPO 7:  ALIMENTACIÓN	   </a:t>
            </a:r>
            <a:r>
              <a:rPr lang="es-ES_tradnl" altLang="x-none" sz="4000" b="1" dirty="0">
                <a:solidFill>
                  <a:schemeClr val="bg1"/>
                </a:solidFill>
                <a:latin typeface="Arial" panose="02080604020202020204" pitchFamily="34" charset="0"/>
                <a:sym typeface="Wingdings" panose="05000000000000000000" pitchFamily="2" charset="2"/>
              </a:rPr>
              <a:t></a:t>
            </a:r>
            <a:r>
              <a:rPr lang="es-ES_tradnl" altLang="x-none" dirty="0">
                <a:solidFill>
                  <a:schemeClr val="bg1"/>
                </a:solidFill>
                <a:latin typeface="Arial" panose="02080604020202020204" pitchFamily="34" charset="0"/>
              </a:rPr>
              <a:t> </a:t>
            </a:r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VÍVERES PARA EL SUSTENTO DEL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es-ES_tradnl" altLang="x-none" sz="1400" b="1" dirty="0">
                <a:solidFill>
                  <a:schemeClr val="bg1"/>
                </a:solidFill>
                <a:latin typeface="Bookman Old Style" pitchFamily="18" charset="0"/>
              </a:rPr>
              <a:t>				PERSONAL.</a:t>
            </a:r>
            <a:endParaRPr lang="es-ES_tradnl" altLang="x-none" sz="1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5067300" y="260350"/>
            <a:ext cx="38242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7191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E.F.L. ABASTECIMIENTO</a:t>
            </a:r>
            <a:r>
              <a:rPr lang="es-CL" altLang="x-none" sz="1000" b="1" dirty="0">
                <a:latin typeface="Arial" panose="02080604020202020204" pitchFamily="34" charset="0"/>
              </a:rPr>
              <a:t>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8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8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8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8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3" grpId="0"/>
      <p:bldP spid="58384" grpId="0"/>
      <p:bldP spid="58385" grpId="0"/>
      <p:bldP spid="58386" grpId="0"/>
      <p:bldP spid="58387" grpId="0"/>
      <p:bldP spid="58388" grpId="0"/>
      <p:bldP spid="5838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5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8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8200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55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8201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8202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8203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835150" y="1917700"/>
            <a:ext cx="6985000" cy="35274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ebdings" pitchFamily="18" charset="2"/>
              <a:buChar char="4"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La </a:t>
            </a: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descripción</a:t>
            </a: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, </a:t>
            </a: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clasificación</a:t>
            </a: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, </a:t>
            </a: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nominación</a:t>
            </a: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 y </a:t>
            </a: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numeración</a:t>
            </a: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 de cada artículo, con el fin de poder ser identificado mediante un solo nombre, un solo número y una sola descripción.</a:t>
            </a: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ebdings" pitchFamily="18" charset="2"/>
              <a:buChar char="4"/>
              <a:defRPr/>
            </a:pPr>
            <a:r>
              <a:rPr kumimoji="0" lang="es-ES_tradnl" sz="1800" b="0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Objetivos:</a:t>
            </a:r>
            <a:endParaRPr kumimoji="0" lang="es-ES_tradnl" sz="1800" b="0" i="0" u="sng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Symbol" pitchFamily="18" charset="2"/>
              <a:buAutoNum type="arabicPeriod"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Hacer posible la identificación de los artículos.</a:t>
            </a: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Symbol" pitchFamily="18" charset="2"/>
              <a:buAutoNum type="arabicPeriod"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Facilitar su clasificación y control.</a:t>
            </a: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Symbol" pitchFamily="18" charset="2"/>
              <a:buAutoNum type="arabicPeriod"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Crear un lenguaje único en el ámbito del abastecimiento.</a:t>
            </a: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Symbol" pitchFamily="18" charset="2"/>
              <a:buAutoNum type="arabicPeriod"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Poder efectuar intercambios de artículos procedentes de distintos fabricantes.</a:t>
            </a: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Symbol" pitchFamily="18" charset="2"/>
              <a:buAutoNum type="arabicPeriod"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Facilitar la adquisición y controlarla.</a:t>
            </a:r>
            <a:endParaRPr kumimoji="0" lang="es-ES_tradnl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Symbol" pitchFamily="18" charset="2"/>
              <a:buAutoNum type="arabicPeriod"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+mn-cs"/>
              </a:rPr>
              <a:t>Reducir el número de artículos diferentes.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097088" y="908050"/>
            <a:ext cx="6291263" cy="850900"/>
          </a:xfrm>
          <a:prstGeom prst="rect">
            <a:avLst/>
          </a:prstGeom>
          <a:solidFill>
            <a:srgbClr val="0000FF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FUNCIÓN DE DESARROLLO </a:t>
            </a:r>
            <a:endParaRPr kumimoji="0" lang="es-ES_tradnl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CATALOGACIÓN</a:t>
            </a:r>
            <a:endParaRPr kumimoji="0" lang="es-E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8206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8208" name="15 Imagen" descr="codigo-de-barras-informació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9925" y="5300663"/>
            <a:ext cx="1693863" cy="106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9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22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3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9224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56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9225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9226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9227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9228" name="12 Rectángulo"/>
          <p:cNvSpPr/>
          <p:nvPr/>
        </p:nvSpPr>
        <p:spPr>
          <a:xfrm>
            <a:off x="1908175" y="2068513"/>
            <a:ext cx="6767513" cy="1919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33400" indent="-533400">
              <a:spcBef>
                <a:spcPct val="20000"/>
              </a:spcBef>
              <a:buClr>
                <a:srgbClr val="FF9900"/>
              </a:buClr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“Proceso de obtención de bienes o consumos de abastecimiento por medio de compra principalmente a título oneroso.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</a:pP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Debe cumplir con las tres “E”: Economía y Eficacia y Eficiencia.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Se basa en la Determinación de Necesidades.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195513" y="836613"/>
            <a:ext cx="6291263" cy="850900"/>
          </a:xfrm>
          <a:prstGeom prst="rect">
            <a:avLst/>
          </a:prstGeom>
          <a:solidFill>
            <a:srgbClr val="0000FF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FUNCIÓN DE DESARROLLO </a:t>
            </a:r>
            <a:endParaRPr kumimoji="0" lang="es-ES_tradnl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ADQUISICIÓN</a:t>
            </a:r>
            <a:endParaRPr kumimoji="0" lang="es-E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9230" name="Picture 13" descr="C:\Users\15963443-4\Desktop\CLASES CADETES\CLASES RAMO ABASTEICMIENTO 2020\UT 1 Logistica y Abastecimiento\MATERIAL APOYO\los-clientes-prefieren-comprar-por-interne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525" y="5013325"/>
            <a:ext cx="3006725" cy="1517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31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3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6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0248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54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0249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0250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0251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0252" name="12 Rectángulo"/>
          <p:cNvSpPr/>
          <p:nvPr/>
        </p:nvSpPr>
        <p:spPr>
          <a:xfrm>
            <a:off x="2051050" y="2060575"/>
            <a:ext cx="619283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eaLnBrk="0" hangingPunct="0">
              <a:spcBef>
                <a:spcPct val="20000"/>
              </a:spcBef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</a:rPr>
              <a:t>“</a:t>
            </a:r>
            <a:r>
              <a:rPr lang="es-ES_tradnl" altLang="x-none" sz="2000" b="1" dirty="0">
                <a:solidFill>
                  <a:schemeClr val="bg1"/>
                </a:solidFill>
                <a:latin typeface="Constantia" pitchFamily="18" charset="0"/>
              </a:rPr>
              <a:t>Acumulación</a:t>
            </a: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</a:rPr>
              <a:t> de artículos de abastecimiento en cantidad necesaria para su posterior distribución”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61453" name="AutoShape 6"/>
          <p:cNvSpPr/>
          <p:nvPr/>
        </p:nvSpPr>
        <p:spPr>
          <a:xfrm>
            <a:off x="3060700" y="3068638"/>
            <a:ext cx="304800" cy="595312"/>
          </a:xfrm>
          <a:prstGeom prst="downArrow">
            <a:avLst>
              <a:gd name="adj1" fmla="val 50000"/>
              <a:gd name="adj2" fmla="val 48828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 anchorCtr="0"/>
          <a:p>
            <a:endParaRPr lang="es-AR" altLang="x-none" dirty="0">
              <a:latin typeface="Arial" panose="02080604020202020204" pitchFamily="34" charset="0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268538" y="4076700"/>
            <a:ext cx="2097088" cy="4000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2000" kern="1200" cap="none" spc="0" normalizeH="0" baseline="0" noProof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ea typeface="MS PGothic" pitchFamily="34" charset="-128"/>
                <a:cs typeface="+mn-cs"/>
              </a:rPr>
              <a:t>ACUMULACIÓN</a:t>
            </a:r>
            <a:endParaRPr kumimoji="0" lang="es-ES" sz="2000" kern="1200" cap="none" spc="0" normalizeH="0" baseline="0" noProof="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2484438" y="4868863"/>
            <a:ext cx="1482725" cy="4000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2000" kern="1200" cap="none" spc="0" normalizeH="0" baseline="0" noProof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ea typeface="MS PGothic" pitchFamily="34" charset="-128"/>
                <a:cs typeface="+mn-cs"/>
              </a:rPr>
              <a:t>CUSTODIA</a:t>
            </a:r>
            <a:endParaRPr kumimoji="0" lang="es-ES" sz="2000" kern="1200" cap="none" spc="0" normalizeH="0" baseline="0" noProof="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2413000" y="5661025"/>
            <a:ext cx="2035175" cy="4000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2000" kern="1200" cap="none" spc="0" normalizeH="0" baseline="0" noProof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ea typeface="MS PGothic" pitchFamily="34" charset="-128"/>
                <a:cs typeface="+mn-cs"/>
              </a:rPr>
              <a:t>PRESERVACIÓN</a:t>
            </a:r>
            <a:endParaRPr kumimoji="0" lang="es-ES" sz="2000" kern="1200" cap="none" spc="0" normalizeH="0" baseline="0" noProof="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835150" y="908050"/>
            <a:ext cx="6291263" cy="850900"/>
          </a:xfrm>
          <a:prstGeom prst="rect">
            <a:avLst/>
          </a:prstGeom>
          <a:solidFill>
            <a:srgbClr val="0000FF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FUNCIÓN DE DESARROLLO </a:t>
            </a:r>
            <a:endParaRPr kumimoji="0" lang="es-ES_tradnl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ALMACENAMIENTO</a:t>
            </a:r>
            <a:endParaRPr kumimoji="0" lang="es-ES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0258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21" name="20 Imagen" descr="Entrad-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032" y="3717032"/>
            <a:ext cx="4120539" cy="2628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3" grpId="0" animBg="1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6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67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70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1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1272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55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1273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1274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1275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1276" name="12 Rectángulo"/>
          <p:cNvSpPr/>
          <p:nvPr/>
        </p:nvSpPr>
        <p:spPr>
          <a:xfrm>
            <a:off x="2051050" y="2060575"/>
            <a:ext cx="6624638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33400" indent="-533400">
              <a:spcBef>
                <a:spcPct val="20000"/>
              </a:spcBef>
              <a:buClr>
                <a:srgbClr val="FF9900"/>
              </a:buClr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</a:rPr>
              <a:t>Función de movimiento de mercancías desde los centros de producción a los centros de acumulación (depósitos o almacenes), el movimiento entre éstos y desde ellos a las unidades consumidoras.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endParaRPr sz="2000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1835150" y="1052513"/>
            <a:ext cx="6291263" cy="850900"/>
          </a:xfrm>
          <a:prstGeom prst="rect">
            <a:avLst/>
          </a:prstGeom>
          <a:solidFill>
            <a:srgbClr val="0000FF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FUNCIÓN DE DESARROLLO </a:t>
            </a:r>
            <a:endParaRPr kumimoji="0" lang="es-ES_tradnl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TRANSPORTE</a:t>
            </a:r>
            <a:endParaRPr kumimoji="0" lang="es-E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1278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17" name="16 Imagen" descr="CargoInsuranceCertificate-2-700x38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7904" y="3789040"/>
            <a:ext cx="4355976" cy="2370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0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1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4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2296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56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2297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2298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2299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2300" name="11 Rectángulo"/>
          <p:cNvSpPr/>
          <p:nvPr/>
        </p:nvSpPr>
        <p:spPr>
          <a:xfrm>
            <a:off x="2268538" y="2284413"/>
            <a:ext cx="6102350" cy="1144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Consiste en el conocimiento, lo más exacto y actual posible de las existencias de material en almacenamiento, en ruta, y en poder del consumidor.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Sirve de base para el Control de Inventario.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835150" y="981075"/>
            <a:ext cx="6291263" cy="850900"/>
          </a:xfrm>
          <a:prstGeom prst="rect">
            <a:avLst/>
          </a:prstGeom>
          <a:solidFill>
            <a:srgbClr val="0000FF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FUNCIÓN DE DESARROLLO</a:t>
            </a:r>
            <a:endParaRPr kumimoji="0" lang="es-ES_tradnl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CONTABILIDAD DE MATERIAL</a:t>
            </a:r>
            <a:endParaRPr kumimoji="0" lang="es-ES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2302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16" name="15 Imagen" descr="Tecnología-contabilida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6016" y="3789040"/>
            <a:ext cx="4067944" cy="24294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3314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5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8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9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320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57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3321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3322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3323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324" name="11 Rectángulo"/>
          <p:cNvSpPr/>
          <p:nvPr/>
        </p:nvSpPr>
        <p:spPr>
          <a:xfrm>
            <a:off x="2051050" y="2349500"/>
            <a:ext cx="6462713" cy="101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33400" indent="-533400" algn="ctr">
              <a:spcBef>
                <a:spcPct val="20000"/>
              </a:spcBef>
              <a:buClr>
                <a:srgbClr val="FF9900"/>
              </a:buClr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</a:rPr>
              <a:t>Es la función de enlace entre el almacenamiento y las unidades consumidoras, mediante la transferencia de artículos del abastecedor al consumidor.</a:t>
            </a:r>
            <a:endParaRPr sz="2000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097088" y="1052513"/>
            <a:ext cx="6291263" cy="850900"/>
          </a:xfrm>
          <a:prstGeom prst="rect">
            <a:avLst/>
          </a:prstGeom>
          <a:solidFill>
            <a:srgbClr val="0000FF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FUNCIÓN DE DESARROLLO</a:t>
            </a:r>
            <a:endParaRPr kumimoji="0" lang="es-ES_tradnl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 ENTREGA</a:t>
            </a:r>
            <a:endParaRPr kumimoji="0" lang="es-E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3326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13328" name="16 Imagen" descr="16930971-3d-gente-hombre-persona-con-la-caja-de-cartón-paquetes-cartero-la-entrega-de-un-paquete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11863" y="3933825"/>
            <a:ext cx="2090737" cy="1847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39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42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3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4344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58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4345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4346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4347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4348" name="11 Rectángulo"/>
          <p:cNvSpPr/>
          <p:nvPr/>
        </p:nvSpPr>
        <p:spPr>
          <a:xfrm>
            <a:off x="2286000" y="2133600"/>
            <a:ext cx="6318250" cy="1919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Método para deshacerse del material que, por cualquier causa (averías irreparables, evolución tecnológica, exceso de existencias, desgaste, etc.) resulta inservible.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Reconocimiento técnico.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Extraer del sistema el material inútil.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Aprovechamiento del material inútil. </a:t>
            </a:r>
            <a:endParaRPr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051050" y="1125538"/>
            <a:ext cx="6291263" cy="850900"/>
          </a:xfrm>
          <a:prstGeom prst="rect">
            <a:avLst/>
          </a:prstGeom>
          <a:solidFill>
            <a:srgbClr val="0000FF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FUNCIÓN DE DESARROLLO </a:t>
            </a:r>
            <a:endParaRPr kumimoji="0" lang="es-ES_tradnl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ELIMINACIÓN</a:t>
            </a:r>
            <a:endParaRPr kumimoji="0" lang="es-ES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4350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6" name="15 Flecha abajo"/>
          <p:cNvSpPr/>
          <p:nvPr/>
        </p:nvSpPr>
        <p:spPr>
          <a:xfrm>
            <a:off x="3952875" y="4149725"/>
            <a:ext cx="360363" cy="5032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376613" y="5661025"/>
            <a:ext cx="1455738" cy="4000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2000" kern="1200" cap="none" spc="0" normalizeH="0" baseline="0" noProof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ea typeface="MS PGothic" pitchFamily="34" charset="-128"/>
                <a:cs typeface="+mn-cs"/>
              </a:rPr>
              <a:t>ENAJENAR</a:t>
            </a:r>
            <a:endParaRPr kumimoji="0" lang="es-ES" sz="2000" kern="1200" cap="none" spc="0" normalizeH="0" baseline="0" noProof="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3449638" y="4724400"/>
            <a:ext cx="1404938" cy="4016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2000" kern="1200" cap="none" spc="0" normalizeH="0" baseline="0" noProof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ea typeface="MS PGothic" pitchFamily="34" charset="-128"/>
                <a:cs typeface="+mn-cs"/>
              </a:rPr>
              <a:t>DESTRUIR</a:t>
            </a:r>
            <a:endParaRPr kumimoji="0" lang="es-ES" sz="2000" kern="1200" cap="none" spc="0" normalizeH="0" baseline="0" noProof="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3376613" y="5157788"/>
            <a:ext cx="1555750" cy="4000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2000" kern="1200" cap="none" spc="0" normalizeH="0" baseline="0" noProof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ea typeface="MS PGothic" pitchFamily="34" charset="-128"/>
                <a:cs typeface="+mn-cs"/>
              </a:rPr>
              <a:t>INCINERAR</a:t>
            </a:r>
            <a:endParaRPr kumimoji="0" lang="es-ES" sz="2000" kern="1200" cap="none" spc="0" normalizeH="0" baseline="0" noProof="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nstantia" pitchFamily="18" charset="0"/>
              <a:ea typeface="MS PGothic" pitchFamily="34" charset="-128"/>
              <a:cs typeface="+mn-cs"/>
            </a:endParaRPr>
          </a:p>
        </p:txBody>
      </p:sp>
      <p:pic>
        <p:nvPicPr>
          <p:cNvPr id="14356" name="19 Imagen" descr="215188_1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0425" y="4365625"/>
            <a:ext cx="2852738" cy="17827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362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3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6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7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5368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59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5369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5370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5371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5372" name="11 Rectángulo"/>
          <p:cNvSpPr/>
          <p:nvPr/>
        </p:nvSpPr>
        <p:spPr>
          <a:xfrm>
            <a:off x="1835150" y="1957388"/>
            <a:ext cx="6913563" cy="2474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Consiste en el ejercicio del control de las existencias, tanto reales como en proceso de obtención, y su comparación con las necesidades presentes y futuras para poder establecer, teniendo en cuenta el ritmo de consumo, los niveles de abastecimiento y las adquisiciones precisas para atender a la demanda.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r>
              <a:rPr lang="es-ES_tradnl" altLang="x-none" dirty="0">
                <a:solidFill>
                  <a:schemeClr val="bg1"/>
                </a:solidFill>
                <a:latin typeface="Constantia" pitchFamily="18" charset="0"/>
              </a:rPr>
              <a:t>Eficaz coordinación entre las necesidades y las existencias.</a:t>
            </a: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rgbClr val="FF9900"/>
              </a:buClr>
              <a:buFont typeface="Webdings" pitchFamily="18" charset="2"/>
              <a:buChar char="4"/>
            </a:pPr>
            <a:endParaRPr lang="es-ES_tradnl" altLang="x-none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2025650" y="908050"/>
            <a:ext cx="6291263" cy="850900"/>
          </a:xfrm>
          <a:prstGeom prst="rect">
            <a:avLst/>
          </a:prstGeom>
          <a:solidFill>
            <a:srgbClr val="0000FF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FUNCIÓN DE DESARROLLO </a:t>
            </a:r>
            <a:endParaRPr kumimoji="0" lang="es-ES_tradnl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CONTROL DE INVENTARIO</a:t>
            </a:r>
            <a:endParaRPr kumimoji="0" lang="es-E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5374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pic>
        <p:nvPicPr>
          <p:cNvPr id="15376" name="15 Imagen" descr="control-inventario-clami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5963" y="4171950"/>
            <a:ext cx="2686050" cy="2686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87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90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6392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60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6393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6394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6395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grpSp>
        <p:nvGrpSpPr>
          <p:cNvPr id="2" name="Group 14"/>
          <p:cNvGrpSpPr/>
          <p:nvPr/>
        </p:nvGrpSpPr>
        <p:grpSpPr>
          <a:xfrm>
            <a:off x="1628775" y="3141663"/>
            <a:ext cx="7696200" cy="3659187"/>
            <a:chOff x="502" y="1739"/>
            <a:chExt cx="5040" cy="2305"/>
          </a:xfrm>
        </p:grpSpPr>
        <p:sp>
          <p:nvSpPr>
            <p:cNvPr id="16403" name="AutoShape 12"/>
            <p:cNvSpPr/>
            <p:nvPr/>
          </p:nvSpPr>
          <p:spPr>
            <a:xfrm>
              <a:off x="720" y="3408"/>
              <a:ext cx="50" cy="336"/>
            </a:xfrm>
            <a:prstGeom prst="leftBrace">
              <a:avLst>
                <a:gd name="adj1" fmla="val 56000"/>
                <a:gd name="adj2" fmla="val 50000"/>
              </a:avLst>
            </a:prstGeom>
            <a:noFill/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dirty="0">
                <a:latin typeface="Arial" panose="02080604020202020204" pitchFamily="34" charset="0"/>
              </a:endParaRPr>
            </a:p>
          </p:txBody>
        </p:sp>
        <p:sp>
          <p:nvSpPr>
            <p:cNvPr id="16404" name="Rectangle 13"/>
            <p:cNvSpPr/>
            <p:nvPr/>
          </p:nvSpPr>
          <p:spPr>
            <a:xfrm>
              <a:off x="502" y="1739"/>
              <a:ext cx="5040" cy="230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2075" tIns="46038" rIns="92075" bIns="46038">
              <a:spAutoFit/>
            </a:bodyPr>
            <a:p>
              <a:pPr algn="just" defTabSz="762000"/>
              <a:r>
                <a:rPr lang="es-ES_tradnl" altLang="x-none" sz="1400" b="1" i="1" u="sng" dirty="0">
                  <a:solidFill>
                    <a:srgbClr val="00B050"/>
                  </a:solidFill>
                  <a:latin typeface="Bookman Old Style" pitchFamily="18" charset="0"/>
                </a:rPr>
                <a:t>CODE		MATERIAL					TUICIÓN</a:t>
              </a:r>
              <a:endParaRPr lang="es-ES_tradnl" altLang="x-none" sz="1400" b="1" i="1" u="sng" dirty="0">
                <a:solidFill>
                  <a:srgbClr val="00B050"/>
                </a:solidFill>
                <a:latin typeface="Bookman Old Style" pitchFamily="18" charset="0"/>
              </a:endParaRPr>
            </a:p>
            <a:p>
              <a:pPr algn="just" defTabSz="762000"/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>
                <a:lnSpc>
                  <a:spcPct val="140000"/>
                </a:lnSpc>
              </a:pPr>
              <a:r>
                <a:rPr lang="es-ES_tradnl" altLang="x-none" sz="1400" b="1" dirty="0">
                  <a:solidFill>
                    <a:schemeClr val="bg1"/>
                  </a:solidFill>
                  <a:latin typeface="Bookman Old Style" pitchFamily="18" charset="0"/>
                </a:rPr>
                <a:t>A	REPUESTOS ELN - ART - TP - MN - NV			DIRISNAV</a:t>
              </a:r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>
                <a:lnSpc>
                  <a:spcPct val="140000"/>
                </a:lnSpc>
              </a:pPr>
              <a:r>
                <a:rPr lang="es-ES_tradnl" altLang="x-none" sz="1400" b="1" dirty="0">
                  <a:solidFill>
                    <a:schemeClr val="bg1"/>
                  </a:solidFill>
                  <a:latin typeface="Bookman Old Style" pitchFamily="18" charset="0"/>
                </a:rPr>
                <a:t>E	MAESTRANZA O ASTILLERO				ASMAR</a:t>
              </a:r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>
                <a:lnSpc>
                  <a:spcPct val="140000"/>
                </a:lnSpc>
              </a:pPr>
              <a:r>
                <a:rPr lang="es-ES_tradnl" altLang="x-none" sz="1400" b="1" dirty="0">
                  <a:solidFill>
                    <a:schemeClr val="bg1"/>
                  </a:solidFill>
                  <a:latin typeface="Bookman Old Style" pitchFamily="18" charset="0"/>
                </a:rPr>
                <a:t>G	USO GENERAL  Y CONSUMOS SANITARIOS 	            DIRECABAS/ 								DIRECSAN</a:t>
              </a:r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>
                <a:lnSpc>
                  <a:spcPct val="140000"/>
                </a:lnSpc>
              </a:pPr>
              <a:r>
                <a:rPr lang="es-ES_tradnl" altLang="x-none" sz="1400" b="1" dirty="0">
                  <a:solidFill>
                    <a:schemeClr val="bg1"/>
                  </a:solidFill>
                  <a:latin typeface="Bookman Old Style" pitchFamily="18" charset="0"/>
                </a:rPr>
                <a:t>H	INGENIERIA						DIRISNAV</a:t>
              </a:r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>
                <a:lnSpc>
                  <a:spcPct val="140000"/>
                </a:lnSpc>
              </a:pPr>
              <a:r>
                <a:rPr lang="es-ES_tradnl" altLang="x-none" sz="1400" b="1" dirty="0">
                  <a:solidFill>
                    <a:schemeClr val="bg1"/>
                  </a:solidFill>
                  <a:latin typeface="Bookman Old Style" pitchFamily="18" charset="0"/>
                </a:rPr>
                <a:t>K	INFRAESTRUCTURA TERRESTRE			SERVICONS</a:t>
              </a:r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>
                <a:lnSpc>
                  <a:spcPct val="140000"/>
                </a:lnSpc>
              </a:pPr>
              <a:r>
                <a:rPr lang="es-ES_tradnl" altLang="x-none" sz="1400" b="1" dirty="0">
                  <a:solidFill>
                    <a:schemeClr val="bg1"/>
                  </a:solidFill>
                  <a:latin typeface="Bookman Old Style" pitchFamily="18" charset="0"/>
                </a:rPr>
                <a:t>M	INFANTERIA DE MARINA				MARINFA</a:t>
              </a:r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>
                <a:lnSpc>
                  <a:spcPct val="140000"/>
                </a:lnSpc>
              </a:pPr>
              <a:r>
                <a:rPr lang="es-ES_tradnl" altLang="x-none" sz="1400" b="1" dirty="0">
                  <a:solidFill>
                    <a:schemeClr val="bg1"/>
                  </a:solidFill>
                  <a:latin typeface="Bookman Old Style" pitchFamily="18" charset="0"/>
                </a:rPr>
                <a:t>R 	AVIACIÓN NAVAL					COMAVNAV</a:t>
              </a:r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>
                <a:lnSpc>
                  <a:spcPct val="140000"/>
                </a:lnSpc>
              </a:pPr>
              <a:r>
                <a:rPr lang="es-ES_tradnl" altLang="x-none" sz="1400" b="1" dirty="0">
                  <a:solidFill>
                    <a:schemeClr val="bg1"/>
                  </a:solidFill>
                  <a:latin typeface="Bookman Old Style" pitchFamily="18" charset="0"/>
                </a:rPr>
                <a:t>U 	OFICINAS - MOBILIARIO DE USO			DIRECABAS</a:t>
              </a:r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>
                <a:lnSpc>
                  <a:spcPct val="95000"/>
                </a:lnSpc>
              </a:pPr>
              <a:r>
                <a:rPr lang="es-ES_tradnl" altLang="x-none" sz="1400" b="1" dirty="0">
                  <a:solidFill>
                    <a:schemeClr val="bg1"/>
                  </a:solidFill>
                  <a:latin typeface="Bookman Old Style" pitchFamily="18" charset="0"/>
                </a:rPr>
                <a:t>	DOMESTICO - VESTUARIO - VÍVERES OTROS.</a:t>
              </a:r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  <a:p>
              <a:pPr algn="just" defTabSz="762000"/>
              <a:endParaRPr lang="es-ES_tradnl" altLang="x-none" sz="1400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sp>
        <p:nvSpPr>
          <p:cNvPr id="16" name="Rectangle 5"/>
          <p:cNvSpPr/>
          <p:nvPr/>
        </p:nvSpPr>
        <p:spPr>
          <a:xfrm>
            <a:off x="1692275" y="1484313"/>
            <a:ext cx="7315200" cy="1590675"/>
          </a:xfrm>
          <a:prstGeom prst="rect">
            <a:avLst/>
          </a:prstGeom>
          <a:gradFill rotWithShape="1">
            <a:gsLst>
              <a:gs pos="0">
                <a:srgbClr val="BEF397">
                  <a:alpha val="100000"/>
                </a:srgbClr>
              </a:gs>
              <a:gs pos="50000">
                <a:srgbClr val="D5F6C0">
                  <a:alpha val="100000"/>
                </a:srgbClr>
              </a:gs>
              <a:gs pos="100000">
                <a:srgbClr val="EAFAE0">
                  <a:alpha val="100000"/>
                </a:srgbClr>
              </a:gs>
            </a:gsLst>
            <a:lin ang="81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2075" tIns="46038" rIns="92075" bIns="46038">
            <a:spAutoFit/>
          </a:bodyPr>
          <a:p>
            <a:pPr algn="just" defTabSz="762000"/>
            <a:r>
              <a:rPr lang="es-ES_tradnl" altLang="x-none" sz="1400" b="1" dirty="0">
                <a:latin typeface="Bookman Old Style" pitchFamily="18" charset="0"/>
              </a:rPr>
              <a:t>ORGANISMOS RESPONSABLES DE ADMINISTRAR LAS CATEGORIAS O AREAS DE MATERIAL ASIGNADAS PARA LOGRAR, DENTRO DE LOS RECURSOS ECONÓMICOS DISPONIBLES, UN EQUILIBRIO DINAMICO ENTRE LAS EXISTENCIAS DE MATERIAL Y LA DEMANDA DE LOS MISMOS.</a:t>
            </a:r>
            <a:endParaRPr lang="es-ES_tradnl" altLang="x-none" sz="1400" b="1" dirty="0">
              <a:latin typeface="Bookman Old Style" pitchFamily="18" charset="0"/>
            </a:endParaRPr>
          </a:p>
          <a:p>
            <a:pPr algn="just" defTabSz="762000"/>
            <a:endParaRPr lang="es-ES_tradnl" altLang="x-none" sz="1400" b="1" dirty="0">
              <a:latin typeface="Bookman Old Style" pitchFamily="18" charset="0"/>
            </a:endParaRPr>
          </a:p>
          <a:p>
            <a:pPr algn="just" defTabSz="762000"/>
            <a:r>
              <a:rPr lang="es-ES_tradnl" altLang="x-none" sz="1400" b="1" dirty="0">
                <a:latin typeface="Bookman Old Style" pitchFamily="18" charset="0"/>
              </a:rPr>
              <a:t>CADA UNO ADMINISTRA UNA PARTE DE LOS MATERIALES QUE COMPRENDEN LOS GRUPOS 4, 5, 6 y 7.</a:t>
            </a:r>
            <a:endParaRPr lang="es-ES_tradnl" altLang="x-none" sz="1400" b="1" dirty="0">
              <a:latin typeface="Bookman Old Style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979712" y="908720"/>
            <a:ext cx="6696744" cy="400110"/>
          </a:xfrm>
          <a:prstGeom prst="rect">
            <a:avLst/>
          </a:prstGeom>
          <a:solidFill>
            <a:srgbClr val="FF99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CONTROLES DE DEMANDA (CODE)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6401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410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1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4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5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7416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61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17417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7418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17419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7420" name="1 CuadroTexto"/>
          <p:cNvSpPr txBox="1"/>
          <p:nvPr/>
        </p:nvSpPr>
        <p:spPr>
          <a:xfrm>
            <a:off x="1692275" y="1557338"/>
            <a:ext cx="7200900" cy="40306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sz="1600" dirty="0">
              <a:solidFill>
                <a:schemeClr val="bg1"/>
              </a:solidFill>
              <a:latin typeface="Constantia" pitchFamily="18" charset="0"/>
            </a:endParaRPr>
          </a:p>
          <a:p>
            <a:pPr algn="just"/>
            <a:r>
              <a:rPr sz="1600" dirty="0">
                <a:solidFill>
                  <a:schemeClr val="bg1"/>
                </a:solidFill>
                <a:latin typeface="Constantia" pitchFamily="18" charset="0"/>
              </a:rPr>
              <a:t>DEPENDEN TECNICAMENTE DE LA DIRECCIÓN DE ABASTECIMIENTO DE LA ARMADA Y CUMPLEN FUNCIONES TENDIENTES A ASEGURAR LA RECEPCIÓN Y EL DESANUAMIENTO DE LA CARGA, OBJETO MATERIALIZAR EL ALMACENAMIENTO Y LA CUSTODIA DEL MATERIAL , PARA FINALMENTE MEDIAQNTE LA DISTRIBUCIÓN LOGRAR SATISFACER LOS REQUERIMIENTO DE LAS UU.RR.</a:t>
            </a:r>
            <a:endParaRPr sz="1600" dirty="0">
              <a:solidFill>
                <a:schemeClr val="bg1"/>
              </a:solidFill>
              <a:latin typeface="Constantia" pitchFamily="18" charset="0"/>
            </a:endParaRPr>
          </a:p>
          <a:p>
            <a:pPr algn="just"/>
            <a:endParaRPr sz="1600" dirty="0">
              <a:solidFill>
                <a:schemeClr val="bg1"/>
              </a:solidFill>
              <a:latin typeface="Constantia" pitchFamily="18" charset="0"/>
            </a:endParaRPr>
          </a:p>
          <a:p>
            <a:pPr algn="just"/>
            <a:r>
              <a:rPr sz="1600" dirty="0">
                <a:solidFill>
                  <a:schemeClr val="bg1"/>
                </a:solidFill>
                <a:latin typeface="Constantia" pitchFamily="18" charset="0"/>
              </a:rPr>
              <a:t>PARA CUMPLIR CON LAS FUNCIONES DEL ELF ABASTECIMIENTO LA ARMADA CUENTA CON 6 CENTROS DE BASTECIMIENTO A LO LARGO DEL PAÍS.</a:t>
            </a:r>
            <a:endParaRPr sz="1600" dirty="0">
              <a:solidFill>
                <a:schemeClr val="bg1"/>
              </a:solidFill>
              <a:latin typeface="Constantia" pitchFamily="18" charset="0"/>
            </a:endParaRPr>
          </a:p>
          <a:p>
            <a:pPr algn="just"/>
            <a:endParaRPr sz="1600" dirty="0">
              <a:solidFill>
                <a:schemeClr val="bg1"/>
              </a:solidFill>
              <a:latin typeface="Constantia" pitchFamily="18" charset="0"/>
            </a:endParaRPr>
          </a:p>
          <a:p>
            <a:pPr algn="just"/>
            <a:r>
              <a:rPr sz="1600" dirty="0">
                <a:solidFill>
                  <a:schemeClr val="bg1"/>
                </a:solidFill>
                <a:latin typeface="Constantia" pitchFamily="18" charset="0"/>
              </a:rPr>
              <a:t>	IQUEABAS		VALPABAS		AVIABAS			TALCABAS	</a:t>
            </a:r>
            <a:endParaRPr sz="1600" dirty="0">
              <a:solidFill>
                <a:schemeClr val="bg1"/>
              </a:solidFill>
              <a:latin typeface="Constantia" pitchFamily="18" charset="0"/>
            </a:endParaRPr>
          </a:p>
          <a:p>
            <a:pPr algn="just"/>
            <a:r>
              <a:rPr sz="1600" dirty="0">
                <a:solidFill>
                  <a:schemeClr val="bg1"/>
                </a:solidFill>
                <a:latin typeface="Constantia" pitchFamily="18" charset="0"/>
              </a:rPr>
              <a:t>	ABASMONTT		MAGABAS.</a:t>
            </a:r>
            <a:endParaRPr sz="1600" dirty="0">
              <a:solidFill>
                <a:schemeClr val="bg1"/>
              </a:solidFill>
              <a:latin typeface="Constantia" pitchFamily="18" charset="0"/>
            </a:endParaRPr>
          </a:p>
          <a:p>
            <a:endParaRPr sz="1600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17421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3170238" y="260350"/>
            <a:ext cx="57213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E.F.L. ABASTECIMIENTO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979712" y="908720"/>
            <a:ext cx="6696744" cy="400110"/>
          </a:xfrm>
          <a:prstGeom prst="rect">
            <a:avLst/>
          </a:prstGeom>
          <a:solidFill>
            <a:srgbClr val="FF99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CENTROS DE ABASTECIMIENTO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395288" y="4581525"/>
            <a:ext cx="3568700" cy="457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R="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>
                <a:solidFill>
                  <a:schemeClr val="bg1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TÉRMINO EXPOSICIÓN</a:t>
            </a:r>
            <a:endParaRPr kumimoji="0" lang="es-ES" altLang="es-CL" sz="2400" b="1" kern="1200" cap="none" spc="0" normalizeH="0" baseline="0" noProof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187450" y="4868863"/>
            <a:ext cx="2738438" cy="36671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CL" altLang="es-CL" kern="1200" cap="none" spc="0" normalizeH="0" baseline="0" noProof="0">
                <a:solidFill>
                  <a:srgbClr val="FFCC00"/>
                </a:solidFill>
                <a:latin typeface="Calibri" pitchFamily="34" charset="0"/>
                <a:ea typeface="MS PGothic" pitchFamily="34" charset="-128"/>
                <a:cs typeface="+mn-cs"/>
              </a:rPr>
              <a:t>Escuela Naval “Arturo Prat”</a:t>
            </a:r>
            <a:endParaRPr kumimoji="0" lang="es-ES" altLang="es-CL" kern="1200" cap="none" spc="0" normalizeH="0" baseline="0" noProof="0">
              <a:solidFill>
                <a:srgbClr val="FFCC00"/>
              </a:solidFill>
              <a:latin typeface="Calibri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Diseño predeterminado">
  <a:themeElements>
    <a:clrScheme name="3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3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9161</Words>
  <Application>WPS Presentation</Application>
  <PresentationFormat>Presentación en pantalla (4:3)</PresentationFormat>
  <Paragraphs>628</Paragraphs>
  <Slides>16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37" baseType="lpstr">
      <vt:lpstr>Arial</vt:lpstr>
      <vt:lpstr>SimSun</vt:lpstr>
      <vt:lpstr>Wingdings</vt:lpstr>
      <vt:lpstr>Source Sans Pro SemiBold</vt:lpstr>
      <vt:lpstr>MS PGothic</vt:lpstr>
      <vt:lpstr>书宋-简</vt:lpstr>
      <vt:lpstr>Emoji icon</vt:lpstr>
      <vt:lpstr>Constantia</vt:lpstr>
      <vt:lpstr>HarmonyOS Sans SC Light</vt:lpstr>
      <vt:lpstr>Webdings</vt:lpstr>
      <vt:lpstr>Bookman Old Style</vt:lpstr>
      <vt:lpstr>Symbol</vt:lpstr>
      <vt:lpstr>Arial Narrow</vt:lpstr>
      <vt:lpstr>Calibri</vt:lpstr>
      <vt:lpstr>Microsoft YaHei</vt:lpstr>
      <vt:lpstr>文泉驿微米黑</vt:lpstr>
      <vt:lpstr>Arial Unicode MS</vt:lpstr>
      <vt:lpstr>文泉驿正黑</vt:lpstr>
      <vt:lpstr>DejaVu Sans</vt:lpstr>
      <vt:lpstr>Diseño predeterminado</vt:lpstr>
      <vt:lpstr>3_Diseño predeterminado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Armada de Chile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hsl</cp:lastModifiedBy>
  <cp:revision>1020</cp:revision>
  <dcterms:created xsi:type="dcterms:W3CDTF">2026-07-20T01:24:13Z</dcterms:created>
  <dcterms:modified xsi:type="dcterms:W3CDTF">2026-07-20T01:24:13Z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F4645115FD907090BD785D6A2857763E_42</vt:lpwstr>
  </property>
  <property fmtid="{D5CDD505-2E9C-101B-9397-08002B2CF9AE}" pid="3" name="KSOProductBuildVer">
    <vt:lpwstr>2058-12.1.2.24819</vt:lpwstr>
  </property>
</Properties>
</file>