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987C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88" autoAdjust="0"/>
    <p:restoredTop sz="96610" autoAdjust="0"/>
  </p:normalViewPr>
  <p:slideViewPr>
    <p:cSldViewPr>
      <p:cViewPr varScale="1">
        <p:scale>
          <a:sx n="83" d="100"/>
          <a:sy n="83" d="100"/>
        </p:scale>
        <p:origin x="-996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Título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7" name="16 Subtítulo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30" name="29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78C93-208E-4937-B09C-5FF17D36D729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19" name="18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27" name="2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DE446-1BD3-4E32-976E-CE815117D022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78C93-208E-4937-B09C-5FF17D36D729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DE446-1BD3-4E32-976E-CE815117D022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78C93-208E-4937-B09C-5FF17D36D729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DE446-1BD3-4E32-976E-CE815117D022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78C93-208E-4937-B09C-5FF17D36D729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DE446-1BD3-4E32-976E-CE815117D022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78C93-208E-4937-B09C-5FF17D36D729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DE446-1BD3-4E32-976E-CE815117D022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78C93-208E-4937-B09C-5FF17D36D729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DE446-1BD3-4E32-976E-CE815117D022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78C93-208E-4937-B09C-5FF17D36D729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DE446-1BD3-4E32-976E-CE815117D022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78C93-208E-4937-B09C-5FF17D36D729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DE446-1BD3-4E32-976E-CE815117D022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ortar y redondear rectángulo de esquina sencilla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11 Triángulo rectángulo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78C93-208E-4937-B09C-5FF17D36D729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4F0DE446-1BD3-4E32-976E-CE815117D022}" type="slidenum">
              <a:rPr lang="es-CL" smtClean="0"/>
              <a:t>‹Nº›</a:t>
            </a:fld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10" name="9 Forma libre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10 Forma libre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78C93-208E-4937-B09C-5FF17D36D729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DE446-1BD3-4E32-976E-CE815117D022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878C93-208E-4937-B09C-5FF17D36D729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0DE446-1BD3-4E32-976E-CE815117D022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Forma libre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7 Forma libre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8 Marcador de título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0" name="29 Marcador de texto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10" name="9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0878C93-208E-4937-B09C-5FF17D36D729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22" name="21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F0DE446-1BD3-4E32-976E-CE815117D022}" type="slidenum">
              <a:rPr lang="es-CL" smtClean="0"/>
              <a:t>‹Nº›</a:t>
            </a:fld>
            <a:endParaRPr lang="es-CL"/>
          </a:p>
        </p:txBody>
      </p:sp>
      <p:grpSp>
        <p:nvGrpSpPr>
          <p:cNvPr id="2" name="1 Grupo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11 Forma libre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12 Forma libre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285728"/>
            <a:ext cx="9144000" cy="1400196"/>
          </a:xfrm>
          <a:noFill/>
          <a:ln>
            <a:noFill/>
          </a:ln>
        </p:spPr>
        <p:txBody>
          <a:bodyPr/>
          <a:lstStyle/>
          <a:p>
            <a:pPr algn="ctr"/>
            <a:r>
              <a:rPr lang="es-MX" i="1" dirty="0" smtClean="0">
                <a:latin typeface="Arial Black" pitchFamily="34" charset="0"/>
                <a:cs typeface="Aharoni" pitchFamily="2" charset="-79"/>
              </a:rPr>
              <a:t>Yo en la Escuela</a:t>
            </a:r>
            <a:endParaRPr lang="es-CL" i="1" dirty="0">
              <a:latin typeface="Arial Black" pitchFamily="34" charset="0"/>
              <a:cs typeface="Aharoni" pitchFamily="2" charset="-79"/>
            </a:endParaRPr>
          </a:p>
        </p:txBody>
      </p:sp>
      <p:pic>
        <p:nvPicPr>
          <p:cNvPr id="50178" name="Picture 2" descr="https://escuelanaval.cl/wp-content/uploads/2022/02/FOTO-VISITA-AVIACI%C3%93N-NAVAL-RECLUTAS-0658.jpg"/>
          <p:cNvPicPr>
            <a:picLocks noChangeAspect="1" noChangeArrowheads="1"/>
          </p:cNvPicPr>
          <p:nvPr/>
        </p:nvPicPr>
        <p:blipFill>
          <a:blip r:embed="rId2" cstate="print">
            <a:lum bright="-11000"/>
          </a:blip>
          <a:srcRect/>
          <a:stretch>
            <a:fillRect/>
          </a:stretch>
        </p:blipFill>
        <p:spPr bwMode="auto">
          <a:xfrm>
            <a:off x="1643042" y="2071678"/>
            <a:ext cx="5786478" cy="3643338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>
            <a:off x="6215074" y="6000768"/>
            <a:ext cx="2643206" cy="646331"/>
          </a:xfrm>
          <a:prstGeom prst="rect">
            <a:avLst/>
          </a:prstGeom>
          <a:solidFill>
            <a:srgbClr val="2987C7"/>
          </a:solidFill>
        </p:spPr>
        <p:txBody>
          <a:bodyPr wrap="square" rtlCol="0">
            <a:spAutoFit/>
          </a:bodyPr>
          <a:lstStyle/>
          <a:p>
            <a:r>
              <a:rPr lang="es-MX" dirty="0" smtClean="0"/>
              <a:t>Cadete C. González C.</a:t>
            </a:r>
          </a:p>
          <a:p>
            <a:r>
              <a:rPr lang="es-MX" dirty="0" smtClean="0"/>
              <a:t>Curso 1°Daga</a:t>
            </a: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28596" y="428604"/>
            <a:ext cx="8229600" cy="1143000"/>
          </a:xfrm>
        </p:spPr>
        <p:txBody>
          <a:bodyPr/>
          <a:lstStyle/>
          <a:p>
            <a:r>
              <a:rPr lang="es-MX" dirty="0" smtClean="0"/>
              <a:t>Buen lugar para hacer amigos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En la escuela se convive siempre con otras personas, ahí la importancia y la suerte de poder hacer muy buenos amigos con los que se comparte todo el día </a:t>
            </a:r>
          </a:p>
          <a:p>
            <a:endParaRPr lang="es-CL" dirty="0"/>
          </a:p>
        </p:txBody>
      </p:sp>
      <p:pic>
        <p:nvPicPr>
          <p:cNvPr id="51202" name="Picture 2" descr="https://escuelanaval.cl/wp-content/uploads/2022/02/FOTO-LAUTARO-ATLETISMO-RECLUTAS-2022-11345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1670" y="3429000"/>
            <a:ext cx="5000660" cy="3016800"/>
          </a:xfrm>
          <a:prstGeom prst="rect">
            <a:avLst/>
          </a:prstGeom>
          <a:noFill/>
        </p:spPr>
      </p:pic>
    </p:spTree>
  </p:cSld>
  <p:clrMapOvr>
    <a:masterClrMapping/>
  </p:clrMapOvr>
  <p:transition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Actividades:</a:t>
            </a:r>
            <a:endParaRPr lang="es-CL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 smtClean="0"/>
              <a:t>Como grupo realizamos varias actividades como:</a:t>
            </a:r>
          </a:p>
          <a:p>
            <a:r>
              <a:rPr lang="es-MX" dirty="0" smtClean="0"/>
              <a:t>Clases teóricas</a:t>
            </a:r>
          </a:p>
          <a:p>
            <a:r>
              <a:rPr lang="es-MX" dirty="0" smtClean="0"/>
              <a:t>Clases deportivas</a:t>
            </a:r>
          </a:p>
          <a:p>
            <a:r>
              <a:rPr lang="es-MX" dirty="0" smtClean="0"/>
              <a:t>Ranchos </a:t>
            </a:r>
          </a:p>
          <a:p>
            <a:r>
              <a:rPr lang="es-MX" dirty="0" smtClean="0"/>
              <a:t>Salidas profesionales </a:t>
            </a:r>
          </a:p>
          <a:p>
            <a:r>
              <a:rPr lang="es-MX" dirty="0" smtClean="0"/>
              <a:t>Y….. Sanciones físicas</a:t>
            </a:r>
            <a:endParaRPr lang="es-CL" dirty="0"/>
          </a:p>
        </p:txBody>
      </p:sp>
      <p:pic>
        <p:nvPicPr>
          <p:cNvPr id="52226" name="Picture 2" descr="https://escuelanaval.cl/wp-content/uploads/2022/02/FOTO-INFANTER%C3%8DA-RECLUTAS-7278-300x3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2" y="2643182"/>
            <a:ext cx="4000528" cy="321471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jo">
  <a:themeElements>
    <a:clrScheme name="Fluj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uj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j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40</TotalTime>
  <Words>67</Words>
  <Application>Microsoft Office PowerPoint</Application>
  <PresentationFormat>Presentación en pantalla (4:3)</PresentationFormat>
  <Paragraphs>12</Paragraphs>
  <Slides>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4" baseType="lpstr">
      <vt:lpstr>Flujo</vt:lpstr>
      <vt:lpstr>Yo en la Escuela</vt:lpstr>
      <vt:lpstr>Buen lugar para hacer amigos</vt:lpstr>
      <vt:lpstr>Actividades: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Administrador</dc:creator>
  <cp:lastModifiedBy>Administrador</cp:lastModifiedBy>
  <cp:revision>5</cp:revision>
  <dcterms:created xsi:type="dcterms:W3CDTF">2022-05-31T15:39:02Z</dcterms:created>
  <dcterms:modified xsi:type="dcterms:W3CDTF">2022-05-31T16:19:39Z</dcterms:modified>
</cp:coreProperties>
</file>