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66" r:id="rId4"/>
    <p:sldId id="262" r:id="rId5"/>
    <p:sldId id="267" r:id="rId6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714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4029F8-D311-4A5E-B05F-F4ED7BBE64DD}" type="datetimeFigureOut">
              <a:rPr lang="es-CL" smtClean="0"/>
              <a:t>21-01-2026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53C42E-7064-453C-840C-3132EF54038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16793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53C42E-7064-453C-840C-3132EF540384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3644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693665" y="78740"/>
            <a:ext cx="2423795" cy="568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70543" y="113283"/>
            <a:ext cx="2838450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9173" y="1109524"/>
            <a:ext cx="5509260" cy="23088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1371600" y="1026667"/>
            <a:ext cx="94488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CL" sz="3600" dirty="0" smtClean="0">
                <a:latin typeface="Arial Black"/>
                <a:cs typeface="Arial Black"/>
              </a:rPr>
              <a:t>ENTRENAMIENTO BATMILLER OPS-1</a:t>
            </a:r>
            <a:endParaRPr sz="3600" dirty="0">
              <a:latin typeface="Arial Black"/>
              <a:cs typeface="Arial Black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48600" y="6019800"/>
            <a:ext cx="399669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CL" sz="1600" dirty="0" smtClean="0">
                <a:solidFill>
                  <a:srgbClr val="002060"/>
                </a:solidFill>
                <a:latin typeface="Arial Black"/>
                <a:cs typeface="Arial Black"/>
              </a:rPr>
              <a:t>Fuerte Aguayo</a:t>
            </a:r>
            <a:r>
              <a:rPr sz="1600" dirty="0" smtClean="0">
                <a:solidFill>
                  <a:srgbClr val="002060"/>
                </a:solidFill>
                <a:latin typeface="Arial Black"/>
                <a:cs typeface="Arial Black"/>
              </a:rPr>
              <a:t>,</a:t>
            </a:r>
            <a:r>
              <a:rPr sz="1600" spc="-15" dirty="0" smtClean="0">
                <a:solidFill>
                  <a:srgbClr val="002060"/>
                </a:solidFill>
                <a:latin typeface="Arial Black"/>
                <a:cs typeface="Arial Black"/>
              </a:rPr>
              <a:t> </a:t>
            </a:r>
            <a:r>
              <a:rPr lang="es-CL" sz="1600" spc="-15" dirty="0" smtClean="0">
                <a:solidFill>
                  <a:srgbClr val="002060"/>
                </a:solidFill>
                <a:latin typeface="Arial Black"/>
                <a:cs typeface="Arial Black"/>
              </a:rPr>
              <a:t>22</a:t>
            </a:r>
            <a:r>
              <a:rPr sz="1600" spc="-25" dirty="0" smtClean="0">
                <a:solidFill>
                  <a:srgbClr val="002060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002060"/>
                </a:solidFill>
                <a:latin typeface="Arial Black"/>
                <a:cs typeface="Arial Black"/>
              </a:rPr>
              <a:t>de</a:t>
            </a:r>
            <a:r>
              <a:rPr sz="1600" spc="-20" dirty="0">
                <a:solidFill>
                  <a:srgbClr val="002060"/>
                </a:solidFill>
                <a:latin typeface="Arial Black"/>
                <a:cs typeface="Arial Black"/>
              </a:rPr>
              <a:t> </a:t>
            </a:r>
            <a:r>
              <a:rPr lang="es-CL" sz="1600" dirty="0" smtClean="0">
                <a:solidFill>
                  <a:srgbClr val="002060"/>
                </a:solidFill>
                <a:latin typeface="Arial Black"/>
                <a:cs typeface="Arial Black"/>
              </a:rPr>
              <a:t>enero </a:t>
            </a:r>
            <a:r>
              <a:rPr sz="1600" dirty="0" smtClean="0">
                <a:solidFill>
                  <a:srgbClr val="002060"/>
                </a:solidFill>
                <a:latin typeface="Arial Black"/>
                <a:cs typeface="Arial Black"/>
              </a:rPr>
              <a:t>de</a:t>
            </a:r>
            <a:r>
              <a:rPr sz="1600" spc="-25" dirty="0" smtClean="0">
                <a:solidFill>
                  <a:srgbClr val="002060"/>
                </a:solidFill>
                <a:latin typeface="Arial Black"/>
                <a:cs typeface="Arial Black"/>
              </a:rPr>
              <a:t> </a:t>
            </a:r>
            <a:r>
              <a:rPr sz="1600" spc="-20" dirty="0" smtClean="0">
                <a:solidFill>
                  <a:srgbClr val="002060"/>
                </a:solidFill>
                <a:latin typeface="Arial Black"/>
                <a:cs typeface="Arial Black"/>
              </a:rPr>
              <a:t>202</a:t>
            </a:r>
            <a:r>
              <a:rPr lang="es-CL" sz="1600" spc="-20" dirty="0" smtClean="0">
                <a:solidFill>
                  <a:srgbClr val="002060"/>
                </a:solidFill>
                <a:latin typeface="Arial Black"/>
                <a:cs typeface="Arial Black"/>
              </a:rPr>
              <a:t>6</a:t>
            </a:r>
            <a:endParaRPr sz="1600" dirty="0">
              <a:latin typeface="Arial Black"/>
              <a:cs typeface="Arial Black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000" y="1629000"/>
            <a:ext cx="3600000" cy="3600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" y="84971"/>
            <a:ext cx="853440" cy="91440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4835" y="84971"/>
            <a:ext cx="626165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 txBox="1"/>
          <p:nvPr/>
        </p:nvSpPr>
        <p:spPr>
          <a:xfrm>
            <a:off x="6473568" y="5547867"/>
            <a:ext cx="11747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spc="-5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endParaRPr sz="100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353430" y="3510733"/>
            <a:ext cx="5516245" cy="1931298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vert="horz" wrap="square" lIns="0" tIns="33020" rIns="0" bIns="0" rtlCol="0">
            <a:spAutoFit/>
          </a:bodyPr>
          <a:lstStyle/>
          <a:p>
            <a:pPr marL="91440">
              <a:lnSpc>
                <a:spcPts val="2125"/>
              </a:lnSpc>
              <a:spcBef>
                <a:spcPts val="260"/>
              </a:spcBef>
            </a:pPr>
            <a:r>
              <a:rPr sz="1800" b="1" u="sng" spc="-10" dirty="0">
                <a:uFill>
                  <a:solidFill>
                    <a:srgbClr val="000000"/>
                  </a:solidFill>
                </a:uFill>
                <a:latin typeface="Tahoma"/>
                <a:cs typeface="Tahoma"/>
              </a:rPr>
              <a:t>CONOPS:</a:t>
            </a:r>
            <a:endParaRPr sz="1800" dirty="0">
              <a:latin typeface="Tahoma"/>
              <a:cs typeface="Tahoma"/>
            </a:endParaRPr>
          </a:p>
          <a:p>
            <a:pPr marL="91440">
              <a:lnSpc>
                <a:spcPts val="2125"/>
              </a:lnSpc>
            </a:pPr>
            <a:r>
              <a:rPr lang="es-CL" dirty="0" smtClean="0">
                <a:latin typeface="Trebuchet MS"/>
                <a:cs typeface="Trebuchet MS"/>
              </a:rPr>
              <a:t>Las tareas de entrenamiento estarán enfocadas en</a:t>
            </a:r>
            <a:r>
              <a:rPr sz="1800" spc="-10" dirty="0" smtClean="0">
                <a:latin typeface="Trebuchet MS"/>
                <a:cs typeface="Trebuchet MS"/>
              </a:rPr>
              <a:t>:</a:t>
            </a:r>
            <a:endParaRPr sz="1800" dirty="0">
              <a:latin typeface="Trebuchet MS"/>
              <a:cs typeface="Trebuchet MS"/>
            </a:endParaRPr>
          </a:p>
          <a:p>
            <a:pPr marL="91440">
              <a:lnSpc>
                <a:spcPts val="2135"/>
              </a:lnSpc>
              <a:spcBef>
                <a:spcPts val="45"/>
              </a:spcBef>
            </a:pPr>
            <a:r>
              <a:rPr lang="es-CL" sz="1800" b="1" spc="-50" dirty="0" smtClean="0">
                <a:latin typeface="Tahoma"/>
                <a:cs typeface="Tahoma"/>
              </a:rPr>
              <a:t>TIRO</a:t>
            </a:r>
            <a:endParaRPr sz="1800" dirty="0">
              <a:latin typeface="Tahoma"/>
              <a:cs typeface="Tahoma"/>
            </a:endParaRPr>
          </a:p>
          <a:p>
            <a:pPr marL="91440" marR="362585">
              <a:lnSpc>
                <a:spcPts val="2180"/>
              </a:lnSpc>
              <a:spcBef>
                <a:spcPts val="35"/>
              </a:spcBef>
            </a:pPr>
            <a:r>
              <a:rPr lang="es-CL" sz="1800" dirty="0" smtClean="0">
                <a:solidFill>
                  <a:srgbClr val="FF0000"/>
                </a:solidFill>
                <a:latin typeface="Trebuchet MS"/>
                <a:cs typeface="Trebuchet MS"/>
              </a:rPr>
              <a:t>Objetivo de entrenamiento</a:t>
            </a:r>
            <a:r>
              <a:rPr sz="1800" spc="-10" dirty="0" smtClean="0">
                <a:solidFill>
                  <a:srgbClr val="FF0000"/>
                </a:solidFill>
                <a:latin typeface="Trebuchet MS"/>
                <a:cs typeface="Trebuchet MS"/>
              </a:rPr>
              <a:t>.</a:t>
            </a:r>
            <a:endParaRPr lang="es-CL" sz="1800" spc="-10" dirty="0" smtClean="0">
              <a:solidFill>
                <a:srgbClr val="FF0000"/>
              </a:solidFill>
              <a:latin typeface="Trebuchet MS"/>
              <a:cs typeface="Trebuchet MS"/>
            </a:endParaRPr>
          </a:p>
          <a:p>
            <a:pPr marL="91440">
              <a:lnSpc>
                <a:spcPts val="2100"/>
              </a:lnSpc>
            </a:pPr>
            <a:endParaRPr lang="es-CL" spc="-10" dirty="0">
              <a:latin typeface="Trebuchet MS"/>
              <a:cs typeface="Trebuchet MS"/>
            </a:endParaRPr>
          </a:p>
          <a:p>
            <a:pPr marL="91440">
              <a:lnSpc>
                <a:spcPts val="2100"/>
              </a:lnSpc>
            </a:pPr>
            <a:r>
              <a:rPr lang="es-CL" sz="1800" b="1" spc="-155" dirty="0" smtClean="0">
                <a:latin typeface="Tahoma"/>
                <a:cs typeface="Tahoma"/>
              </a:rPr>
              <a:t>EJERCICIOS </a:t>
            </a:r>
            <a:r>
              <a:rPr lang="es-CL" b="1" spc="-50" dirty="0" smtClean="0">
                <a:latin typeface="Tahoma"/>
                <a:cs typeface="Tahoma"/>
              </a:rPr>
              <a:t>ANFIBIOS BÁSICOS</a:t>
            </a:r>
            <a:endParaRPr lang="es-CL" sz="1800" spc="-10" dirty="0" smtClean="0">
              <a:latin typeface="Trebuchet MS"/>
              <a:cs typeface="Trebuchet MS"/>
            </a:endParaRPr>
          </a:p>
          <a:p>
            <a:pPr marL="91440">
              <a:lnSpc>
                <a:spcPts val="2100"/>
              </a:lnSpc>
            </a:pPr>
            <a:r>
              <a:rPr lang="es-CL" sz="1800" dirty="0" smtClean="0">
                <a:solidFill>
                  <a:srgbClr val="FF0000"/>
                </a:solidFill>
                <a:latin typeface="Trebuchet MS"/>
                <a:cs typeface="Trebuchet MS"/>
              </a:rPr>
              <a:t>Objetivo de entrenamiento</a:t>
            </a:r>
            <a:r>
              <a:rPr lang="es-CL" sz="1800" spc="-10" dirty="0" smtClean="0">
                <a:solidFill>
                  <a:srgbClr val="FF0000"/>
                </a:solidFill>
                <a:latin typeface="Trebuchet MS"/>
                <a:cs typeface="Trebuchet MS"/>
              </a:rPr>
              <a:t>.</a:t>
            </a:r>
            <a:endParaRPr sz="1800" dirty="0">
              <a:latin typeface="Trebuchet MS"/>
              <a:cs typeface="Trebuchet MS"/>
            </a:endParaRPr>
          </a:p>
        </p:txBody>
      </p:sp>
      <p:sp>
        <p:nvSpPr>
          <p:cNvPr id="66" name="object 66"/>
          <p:cNvSpPr txBox="1">
            <a:spLocks noGrp="1"/>
          </p:cNvSpPr>
          <p:nvPr>
            <p:ph type="title"/>
          </p:nvPr>
        </p:nvSpPr>
        <p:spPr>
          <a:xfrm>
            <a:off x="356922" y="1447800"/>
            <a:ext cx="5509260" cy="310150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91440" marR="145415">
              <a:lnSpc>
                <a:spcPct val="99400"/>
              </a:lnSpc>
              <a:spcBef>
                <a:spcPts val="280"/>
              </a:spcBef>
            </a:pPr>
            <a:r>
              <a:rPr sz="1600" b="1" u="sng" spc="-145" dirty="0" smtClean="0">
                <a:uFill>
                  <a:solidFill>
                    <a:srgbClr val="000000"/>
                  </a:solidFill>
                </a:uFill>
                <a:latin typeface="Tahoma"/>
                <a:cs typeface="Tahoma"/>
              </a:rPr>
              <a:t>MISI</a:t>
            </a:r>
            <a:r>
              <a:rPr lang="es-CL" sz="1600" b="1" u="sng" spc="-145" dirty="0" err="1" smtClean="0">
                <a:uFill>
                  <a:solidFill>
                    <a:srgbClr val="000000"/>
                  </a:solidFill>
                </a:uFill>
                <a:latin typeface="Tahoma"/>
                <a:cs typeface="Tahoma"/>
              </a:rPr>
              <a:t>Ó</a:t>
            </a:r>
            <a:r>
              <a:rPr sz="1600" b="1" u="sng" spc="-145" dirty="0" smtClean="0">
                <a:uFill>
                  <a:solidFill>
                    <a:srgbClr val="000000"/>
                  </a:solidFill>
                </a:uFill>
                <a:latin typeface="Tahoma"/>
                <a:cs typeface="Tahoma"/>
              </a:rPr>
              <a:t>N</a:t>
            </a:r>
            <a:r>
              <a:rPr sz="1600" b="1" u="sng" spc="-145" dirty="0">
                <a:uFill>
                  <a:solidFill>
                    <a:srgbClr val="000000"/>
                  </a:solidFill>
                </a:uFill>
                <a:latin typeface="Tahoma"/>
                <a:cs typeface="Tahoma"/>
              </a:rPr>
              <a:t>:</a:t>
            </a:r>
            <a:r>
              <a:rPr sz="1600" b="1" spc="-110" dirty="0">
                <a:latin typeface="Tahoma"/>
                <a:cs typeface="Tahoma"/>
              </a:rPr>
              <a:t> </a:t>
            </a:r>
            <a:r>
              <a:rPr sz="1600" spc="-85" dirty="0" smtClean="0"/>
              <a:t>“</a:t>
            </a:r>
            <a:r>
              <a:rPr lang="es-CL" sz="1800" spc="-85" dirty="0" smtClean="0">
                <a:solidFill>
                  <a:srgbClr val="FF0000"/>
                </a:solidFill>
              </a:rPr>
              <a:t>Según OPORD</a:t>
            </a:r>
            <a:r>
              <a:rPr sz="1800" spc="-20" dirty="0" smtClean="0"/>
              <a:t>.”</a:t>
            </a:r>
            <a:endParaRPr sz="1800" dirty="0">
              <a:latin typeface="Tahoma"/>
              <a:cs typeface="Tahoma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356922" y="1862182"/>
            <a:ext cx="5509260" cy="1517082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91440" marR="82550" algn="just">
              <a:lnSpc>
                <a:spcPct val="100000"/>
              </a:lnSpc>
              <a:spcBef>
                <a:spcPts val="270"/>
              </a:spcBef>
            </a:pPr>
            <a:r>
              <a:rPr sz="1600" b="1" u="sng" dirty="0">
                <a:uFill>
                  <a:solidFill>
                    <a:srgbClr val="000000"/>
                  </a:solidFill>
                </a:uFill>
                <a:latin typeface="Tahoma"/>
                <a:cs typeface="Tahoma"/>
              </a:rPr>
              <a:t>COMMAND</a:t>
            </a:r>
            <a:r>
              <a:rPr sz="1600" b="1" u="sng" spc="254" dirty="0">
                <a:uFill>
                  <a:solidFill>
                    <a:srgbClr val="000000"/>
                  </a:solidFill>
                </a:uFill>
                <a:latin typeface="Tahoma"/>
                <a:cs typeface="Tahoma"/>
              </a:rPr>
              <a:t>  </a:t>
            </a:r>
            <a:r>
              <a:rPr sz="1600" b="1" u="sng" dirty="0">
                <a:uFill>
                  <a:solidFill>
                    <a:srgbClr val="000000"/>
                  </a:solidFill>
                </a:uFill>
                <a:latin typeface="Tahoma"/>
                <a:cs typeface="Tahoma"/>
              </a:rPr>
              <a:t>AIM:</a:t>
            </a:r>
            <a:r>
              <a:rPr sz="1600" b="1" spc="254" dirty="0">
                <a:latin typeface="Tahoma"/>
                <a:cs typeface="Tahoma"/>
              </a:rPr>
              <a:t> </a:t>
            </a:r>
            <a:r>
              <a:rPr lang="es-CL" sz="1600" b="1" dirty="0" smtClean="0">
                <a:solidFill>
                  <a:srgbClr val="FF0000"/>
                </a:solidFill>
                <a:latin typeface="Trebuchet MS"/>
                <a:cs typeface="Tahoma"/>
              </a:rPr>
              <a:t>Objetivo general de entrenamiento e</a:t>
            </a:r>
            <a:r>
              <a:rPr lang="es-CL" sz="1600" b="1" dirty="0" smtClean="0">
                <a:solidFill>
                  <a:srgbClr val="FF0000"/>
                </a:solidFill>
                <a:latin typeface="Trebuchet MS"/>
                <a:cs typeface="Trebuchet MS"/>
              </a:rPr>
              <a:t>stablecido por CO</a:t>
            </a:r>
            <a:r>
              <a:rPr sz="1600" spc="-20" dirty="0" smtClean="0">
                <a:latin typeface="Trebuchet MS"/>
                <a:cs typeface="Trebuchet MS"/>
              </a:rPr>
              <a:t>.</a:t>
            </a:r>
            <a:endParaRPr sz="16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14"/>
              </a:spcBef>
            </a:pPr>
            <a:endParaRPr sz="1600" dirty="0">
              <a:latin typeface="Trebuchet MS"/>
              <a:cs typeface="Trebuchet MS"/>
            </a:endParaRPr>
          </a:p>
          <a:p>
            <a:pPr marL="91440" marR="83820" algn="just">
              <a:lnSpc>
                <a:spcPts val="1900"/>
              </a:lnSpc>
              <a:spcBef>
                <a:spcPts val="5"/>
              </a:spcBef>
            </a:pPr>
            <a:r>
              <a:rPr sz="1600" b="1" spc="-130" dirty="0">
                <a:latin typeface="Tahoma"/>
                <a:cs typeface="Tahoma"/>
              </a:rPr>
              <a:t>DESIRE</a:t>
            </a:r>
            <a:r>
              <a:rPr sz="1600" b="1" spc="10" dirty="0">
                <a:latin typeface="Tahoma"/>
                <a:cs typeface="Tahoma"/>
              </a:rPr>
              <a:t> </a:t>
            </a:r>
            <a:r>
              <a:rPr sz="1600" b="1" spc="-85" dirty="0">
                <a:latin typeface="Tahoma"/>
                <a:cs typeface="Tahoma"/>
              </a:rPr>
              <a:t>END</a:t>
            </a:r>
            <a:r>
              <a:rPr sz="1600" b="1" spc="20" dirty="0">
                <a:latin typeface="Tahoma"/>
                <a:cs typeface="Tahoma"/>
              </a:rPr>
              <a:t> </a:t>
            </a:r>
            <a:r>
              <a:rPr sz="1600" b="1" spc="-145" dirty="0">
                <a:latin typeface="Tahoma"/>
                <a:cs typeface="Tahoma"/>
              </a:rPr>
              <a:t>-</a:t>
            </a:r>
            <a:r>
              <a:rPr sz="1600" b="1" spc="20" dirty="0">
                <a:latin typeface="Tahoma"/>
                <a:cs typeface="Tahoma"/>
              </a:rPr>
              <a:t> </a:t>
            </a:r>
            <a:r>
              <a:rPr sz="1600" b="1" spc="-155" dirty="0">
                <a:latin typeface="Tahoma"/>
                <a:cs typeface="Tahoma"/>
              </a:rPr>
              <a:t>STATE</a:t>
            </a:r>
            <a:r>
              <a:rPr sz="1600" spc="-155" dirty="0">
                <a:latin typeface="Trebuchet MS"/>
                <a:cs typeface="Trebuchet MS"/>
              </a:rPr>
              <a:t>,</a:t>
            </a:r>
            <a:r>
              <a:rPr sz="1600" spc="5" dirty="0">
                <a:latin typeface="Trebuchet MS"/>
                <a:cs typeface="Trebuchet MS"/>
              </a:rPr>
              <a:t> </a:t>
            </a:r>
            <a:r>
              <a:rPr sz="1600" spc="-30" dirty="0">
                <a:latin typeface="Trebuchet MS"/>
                <a:cs typeface="Trebuchet MS"/>
              </a:rPr>
              <a:t>fuerzas</a:t>
            </a:r>
            <a:r>
              <a:rPr sz="1600" spc="-5" dirty="0">
                <a:latin typeface="Trebuchet MS"/>
                <a:cs typeface="Trebuchet MS"/>
              </a:rPr>
              <a:t> </a:t>
            </a:r>
            <a:r>
              <a:rPr sz="1600" spc="-20" dirty="0">
                <a:latin typeface="Trebuchet MS"/>
                <a:cs typeface="Trebuchet MS"/>
              </a:rPr>
              <a:t>de</a:t>
            </a:r>
            <a:r>
              <a:rPr sz="1600" spc="-5" dirty="0">
                <a:latin typeface="Trebuchet MS"/>
                <a:cs typeface="Trebuchet MS"/>
              </a:rPr>
              <a:t> </a:t>
            </a:r>
            <a:r>
              <a:rPr sz="1600" spc="-30" dirty="0">
                <a:latin typeface="Trebuchet MS"/>
                <a:cs typeface="Trebuchet MS"/>
              </a:rPr>
              <a:t>Aldebarán</a:t>
            </a:r>
            <a:r>
              <a:rPr sz="1600" spc="5" dirty="0">
                <a:latin typeface="Trebuchet MS"/>
                <a:cs typeface="Trebuchet MS"/>
              </a:rPr>
              <a:t> </a:t>
            </a:r>
            <a:r>
              <a:rPr sz="1600" spc="-25" dirty="0">
                <a:latin typeface="Trebuchet MS"/>
                <a:cs typeface="Trebuchet MS"/>
              </a:rPr>
              <a:t>destruidas.</a:t>
            </a:r>
            <a:r>
              <a:rPr sz="1600" spc="5" dirty="0">
                <a:latin typeface="Trebuchet MS"/>
                <a:cs typeface="Trebuchet MS"/>
              </a:rPr>
              <a:t> </a:t>
            </a:r>
            <a:r>
              <a:rPr sz="1600" dirty="0">
                <a:latin typeface="Trebuchet MS"/>
                <a:cs typeface="Trebuchet MS"/>
              </a:rPr>
              <a:t>Isla</a:t>
            </a:r>
            <a:r>
              <a:rPr sz="1600" spc="-25" dirty="0">
                <a:latin typeface="Trebuchet MS"/>
                <a:cs typeface="Trebuchet MS"/>
              </a:rPr>
              <a:t> </a:t>
            </a:r>
            <a:r>
              <a:rPr sz="1600" spc="30" dirty="0">
                <a:latin typeface="Trebuchet MS"/>
                <a:cs typeface="Trebuchet MS"/>
              </a:rPr>
              <a:t>Dawson</a:t>
            </a:r>
            <a:r>
              <a:rPr sz="1600" spc="55" dirty="0">
                <a:latin typeface="Trebuchet MS"/>
                <a:cs typeface="Trebuchet MS"/>
              </a:rPr>
              <a:t> </a:t>
            </a:r>
            <a:r>
              <a:rPr sz="1600" spc="-45" dirty="0">
                <a:latin typeface="Trebuchet MS"/>
                <a:cs typeface="Trebuchet MS"/>
              </a:rPr>
              <a:t>bajo</a:t>
            </a:r>
            <a:r>
              <a:rPr sz="1600" spc="50" dirty="0">
                <a:latin typeface="Trebuchet MS"/>
                <a:cs typeface="Trebuchet MS"/>
              </a:rPr>
              <a:t> </a:t>
            </a:r>
            <a:r>
              <a:rPr sz="1600" spc="-35" dirty="0">
                <a:latin typeface="Trebuchet MS"/>
                <a:cs typeface="Trebuchet MS"/>
              </a:rPr>
              <a:t>control</a:t>
            </a:r>
            <a:r>
              <a:rPr sz="1600" spc="45" dirty="0">
                <a:latin typeface="Trebuchet MS"/>
                <a:cs typeface="Trebuchet MS"/>
              </a:rPr>
              <a:t> </a:t>
            </a:r>
            <a:r>
              <a:rPr sz="1600" spc="-20" dirty="0">
                <a:latin typeface="Trebuchet MS"/>
                <a:cs typeface="Trebuchet MS"/>
              </a:rPr>
              <a:t>de</a:t>
            </a:r>
            <a:r>
              <a:rPr sz="1600" spc="45" dirty="0">
                <a:latin typeface="Trebuchet MS"/>
                <a:cs typeface="Trebuchet MS"/>
              </a:rPr>
              <a:t> Canopus </a:t>
            </a:r>
            <a:r>
              <a:rPr sz="1600" spc="-75" dirty="0">
                <a:latin typeface="Trebuchet MS"/>
                <a:cs typeface="Trebuchet MS"/>
              </a:rPr>
              <a:t>y</a:t>
            </a:r>
            <a:r>
              <a:rPr sz="1600" spc="50" dirty="0">
                <a:latin typeface="Trebuchet MS"/>
                <a:cs typeface="Trebuchet MS"/>
              </a:rPr>
              <a:t> </a:t>
            </a:r>
            <a:r>
              <a:rPr sz="1600" spc="-30" dirty="0">
                <a:latin typeface="Trebuchet MS"/>
                <a:cs typeface="Trebuchet MS"/>
              </a:rPr>
              <a:t>fuerzas</a:t>
            </a:r>
            <a:r>
              <a:rPr sz="1600" spc="45" dirty="0">
                <a:latin typeface="Trebuchet MS"/>
                <a:cs typeface="Trebuchet MS"/>
              </a:rPr>
              <a:t> </a:t>
            </a:r>
            <a:r>
              <a:rPr sz="1600" spc="-25" dirty="0">
                <a:latin typeface="Trebuchet MS"/>
                <a:cs typeface="Trebuchet MS"/>
              </a:rPr>
              <a:t>en</a:t>
            </a:r>
            <a:r>
              <a:rPr sz="1600" spc="55" dirty="0">
                <a:latin typeface="Trebuchet MS"/>
                <a:cs typeface="Trebuchet MS"/>
              </a:rPr>
              <a:t> </a:t>
            </a:r>
            <a:r>
              <a:rPr sz="1600" spc="5" dirty="0">
                <a:latin typeface="Trebuchet MS"/>
                <a:cs typeface="Trebuchet MS"/>
              </a:rPr>
              <a:t>condiciones</a:t>
            </a:r>
            <a:r>
              <a:rPr sz="1600" spc="90" dirty="0">
                <a:latin typeface="Trebuchet MS"/>
                <a:cs typeface="Trebuchet MS"/>
              </a:rPr>
              <a:t> </a:t>
            </a:r>
            <a:r>
              <a:rPr sz="1600" spc="-20" dirty="0">
                <a:latin typeface="Trebuchet MS"/>
                <a:cs typeface="Trebuchet MS"/>
              </a:rPr>
              <a:t>de</a:t>
            </a:r>
            <a:r>
              <a:rPr sz="1600" spc="-165" dirty="0">
                <a:latin typeface="Trebuchet MS"/>
                <a:cs typeface="Trebuchet MS"/>
              </a:rPr>
              <a:t> </a:t>
            </a:r>
            <a:r>
              <a:rPr sz="1600" spc="-20" dirty="0">
                <a:latin typeface="Trebuchet MS"/>
                <a:cs typeface="Trebuchet MS"/>
              </a:rPr>
              <a:t>seguir</a:t>
            </a:r>
            <a:r>
              <a:rPr sz="1600" spc="-155" dirty="0">
                <a:latin typeface="Trebuchet MS"/>
                <a:cs typeface="Trebuchet MS"/>
              </a:rPr>
              <a:t> </a:t>
            </a:r>
            <a:r>
              <a:rPr sz="1600" spc="-20" dirty="0">
                <a:latin typeface="Trebuchet MS"/>
                <a:cs typeface="Trebuchet MS"/>
              </a:rPr>
              <a:t>operando</a:t>
            </a:r>
            <a:r>
              <a:rPr sz="1600" spc="-155" dirty="0">
                <a:latin typeface="Trebuchet MS"/>
                <a:cs typeface="Trebuchet MS"/>
              </a:rPr>
              <a:t> </a:t>
            </a:r>
            <a:r>
              <a:rPr sz="1600" spc="-25" dirty="0">
                <a:latin typeface="Trebuchet MS"/>
                <a:cs typeface="Trebuchet MS"/>
              </a:rPr>
              <a:t>en</a:t>
            </a:r>
            <a:r>
              <a:rPr sz="1600" spc="-155" dirty="0">
                <a:latin typeface="Trebuchet MS"/>
                <a:cs typeface="Trebuchet MS"/>
              </a:rPr>
              <a:t> </a:t>
            </a:r>
            <a:r>
              <a:rPr sz="1600" spc="-50" dirty="0">
                <a:latin typeface="Trebuchet MS"/>
                <a:cs typeface="Trebuchet MS"/>
              </a:rPr>
              <a:t>TOAC.</a:t>
            </a:r>
            <a:endParaRPr sz="1600" dirty="0">
              <a:latin typeface="Trebuchet MS"/>
              <a:cs typeface="Trebuchet MS"/>
            </a:endParaRPr>
          </a:p>
        </p:txBody>
      </p:sp>
      <p:grpSp>
        <p:nvGrpSpPr>
          <p:cNvPr id="69" name="Grupo 68"/>
          <p:cNvGrpSpPr/>
          <p:nvPr/>
        </p:nvGrpSpPr>
        <p:grpSpPr>
          <a:xfrm>
            <a:off x="6096000" y="1219200"/>
            <a:ext cx="5943600" cy="4419600"/>
            <a:chOff x="4876800" y="1447800"/>
            <a:chExt cx="5943600" cy="4419600"/>
          </a:xfrm>
        </p:grpSpPr>
        <p:sp>
          <p:nvSpPr>
            <p:cNvPr id="70" name="object 11"/>
            <p:cNvSpPr txBox="1"/>
            <p:nvPr/>
          </p:nvSpPr>
          <p:spPr>
            <a:xfrm>
              <a:off x="6466644" y="5526532"/>
              <a:ext cx="117475" cy="17780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000" b="1" spc="-50" dirty="0">
                  <a:solidFill>
                    <a:srgbClr val="FFFFFF"/>
                  </a:solidFill>
                  <a:latin typeface="Arial"/>
                  <a:cs typeface="Arial"/>
                </a:rPr>
                <a:t>N</a:t>
              </a:r>
              <a:endParaRPr sz="1000">
                <a:latin typeface="Arial"/>
                <a:cs typeface="Arial"/>
              </a:endParaRPr>
            </a:p>
          </p:txBody>
        </p:sp>
        <p:pic>
          <p:nvPicPr>
            <p:cNvPr id="71" name="Imagen 70"/>
            <p:cNvPicPr>
              <a:picLocks noChangeAspect="1"/>
            </p:cNvPicPr>
            <p:nvPr/>
          </p:nvPicPr>
          <p:blipFill rotWithShape="1">
            <a:blip r:embed="rId2"/>
            <a:srcRect l="13125" t="24432" r="38125" b="11092"/>
            <a:stretch/>
          </p:blipFill>
          <p:spPr>
            <a:xfrm>
              <a:off x="4876800" y="1447800"/>
              <a:ext cx="5943600" cy="4419600"/>
            </a:xfrm>
            <a:prstGeom prst="rect">
              <a:avLst/>
            </a:prstGeom>
          </p:spPr>
        </p:pic>
        <p:sp>
          <p:nvSpPr>
            <p:cNvPr id="72" name="Forma libre 71"/>
            <p:cNvSpPr/>
            <p:nvPr/>
          </p:nvSpPr>
          <p:spPr>
            <a:xfrm>
              <a:off x="5199797" y="2743200"/>
              <a:ext cx="3316406" cy="3111690"/>
            </a:xfrm>
            <a:custGeom>
              <a:avLst/>
              <a:gdLst>
                <a:gd name="connsiteX0" fmla="*/ 2442949 w 3316406"/>
                <a:gd name="connsiteY0" fmla="*/ 3098042 h 3111690"/>
                <a:gd name="connsiteX1" fmla="*/ 3111690 w 3316406"/>
                <a:gd name="connsiteY1" fmla="*/ 3111690 h 3111690"/>
                <a:gd name="connsiteX2" fmla="*/ 3125337 w 3316406"/>
                <a:gd name="connsiteY2" fmla="*/ 2565779 h 3111690"/>
                <a:gd name="connsiteX3" fmla="*/ 3302758 w 3316406"/>
                <a:gd name="connsiteY3" fmla="*/ 2347415 h 3111690"/>
                <a:gd name="connsiteX4" fmla="*/ 3316406 w 3316406"/>
                <a:gd name="connsiteY4" fmla="*/ 2060812 h 3111690"/>
                <a:gd name="connsiteX5" fmla="*/ 3302758 w 3316406"/>
                <a:gd name="connsiteY5" fmla="*/ 1828800 h 3111690"/>
                <a:gd name="connsiteX6" fmla="*/ 2920621 w 3316406"/>
                <a:gd name="connsiteY6" fmla="*/ 1473958 h 3111690"/>
                <a:gd name="connsiteX7" fmla="*/ 2729552 w 3316406"/>
                <a:gd name="connsiteY7" fmla="*/ 1446663 h 3111690"/>
                <a:gd name="connsiteX8" fmla="*/ 2456597 w 3316406"/>
                <a:gd name="connsiteY8" fmla="*/ 1037230 h 3111690"/>
                <a:gd name="connsiteX9" fmla="*/ 2292824 w 3316406"/>
                <a:gd name="connsiteY9" fmla="*/ 586854 h 3111690"/>
                <a:gd name="connsiteX10" fmla="*/ 2183642 w 3316406"/>
                <a:gd name="connsiteY10" fmla="*/ 586854 h 3111690"/>
                <a:gd name="connsiteX11" fmla="*/ 1801504 w 3316406"/>
                <a:gd name="connsiteY11" fmla="*/ 13648 h 3111690"/>
                <a:gd name="connsiteX12" fmla="*/ 1528549 w 3316406"/>
                <a:gd name="connsiteY12" fmla="*/ 0 h 3111690"/>
                <a:gd name="connsiteX13" fmla="*/ 1214651 w 3316406"/>
                <a:gd name="connsiteY13" fmla="*/ 272955 h 3111690"/>
                <a:gd name="connsiteX14" fmla="*/ 996287 w 3316406"/>
                <a:gd name="connsiteY14" fmla="*/ 327546 h 3111690"/>
                <a:gd name="connsiteX15" fmla="*/ 928048 w 3316406"/>
                <a:gd name="connsiteY15" fmla="*/ 846161 h 3111690"/>
                <a:gd name="connsiteX16" fmla="*/ 873457 w 3316406"/>
                <a:gd name="connsiteY16" fmla="*/ 941696 h 3111690"/>
                <a:gd name="connsiteX17" fmla="*/ 627797 w 3316406"/>
                <a:gd name="connsiteY17" fmla="*/ 1105469 h 3111690"/>
                <a:gd name="connsiteX18" fmla="*/ 395785 w 3316406"/>
                <a:gd name="connsiteY18" fmla="*/ 1105469 h 3111690"/>
                <a:gd name="connsiteX19" fmla="*/ 232012 w 3316406"/>
                <a:gd name="connsiteY19" fmla="*/ 1064525 h 3111690"/>
                <a:gd name="connsiteX20" fmla="*/ 0 w 3316406"/>
                <a:gd name="connsiteY20" fmla="*/ 1296537 h 3111690"/>
                <a:gd name="connsiteX21" fmla="*/ 109182 w 3316406"/>
                <a:gd name="connsiteY21" fmla="*/ 1392072 h 3111690"/>
                <a:gd name="connsiteX22" fmla="*/ 300251 w 3316406"/>
                <a:gd name="connsiteY22" fmla="*/ 1446663 h 3111690"/>
                <a:gd name="connsiteX23" fmla="*/ 518615 w 3316406"/>
                <a:gd name="connsiteY23" fmla="*/ 1624084 h 3111690"/>
                <a:gd name="connsiteX24" fmla="*/ 736979 w 3316406"/>
                <a:gd name="connsiteY24" fmla="*/ 1815152 h 3111690"/>
                <a:gd name="connsiteX25" fmla="*/ 873457 w 3316406"/>
                <a:gd name="connsiteY25" fmla="*/ 2006221 h 3111690"/>
                <a:gd name="connsiteX26" fmla="*/ 1105469 w 3316406"/>
                <a:gd name="connsiteY26" fmla="*/ 2060812 h 3111690"/>
                <a:gd name="connsiteX27" fmla="*/ 1433015 w 3316406"/>
                <a:gd name="connsiteY27" fmla="*/ 2047164 h 3111690"/>
                <a:gd name="connsiteX28" fmla="*/ 1624084 w 3316406"/>
                <a:gd name="connsiteY28" fmla="*/ 2306472 h 3111690"/>
                <a:gd name="connsiteX29" fmla="*/ 1746913 w 3316406"/>
                <a:gd name="connsiteY29" fmla="*/ 2402006 h 3111690"/>
                <a:gd name="connsiteX30" fmla="*/ 1937982 w 3316406"/>
                <a:gd name="connsiteY30" fmla="*/ 2442949 h 3111690"/>
                <a:gd name="connsiteX31" fmla="*/ 2101755 w 3316406"/>
                <a:gd name="connsiteY31" fmla="*/ 2579427 h 3111690"/>
                <a:gd name="connsiteX32" fmla="*/ 2224585 w 3316406"/>
                <a:gd name="connsiteY32" fmla="*/ 2811439 h 3111690"/>
                <a:gd name="connsiteX33" fmla="*/ 2292824 w 3316406"/>
                <a:gd name="connsiteY33" fmla="*/ 3002507 h 3111690"/>
                <a:gd name="connsiteX34" fmla="*/ 2442949 w 3316406"/>
                <a:gd name="connsiteY34" fmla="*/ 3098042 h 31116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3316406" h="3111690">
                  <a:moveTo>
                    <a:pt x="2442949" y="3098042"/>
                  </a:moveTo>
                  <a:lnTo>
                    <a:pt x="3111690" y="3111690"/>
                  </a:lnTo>
                  <a:lnTo>
                    <a:pt x="3125337" y="2565779"/>
                  </a:lnTo>
                  <a:lnTo>
                    <a:pt x="3302758" y="2347415"/>
                  </a:lnTo>
                  <a:lnTo>
                    <a:pt x="3316406" y="2060812"/>
                  </a:lnTo>
                  <a:lnTo>
                    <a:pt x="3302758" y="1828800"/>
                  </a:lnTo>
                  <a:lnTo>
                    <a:pt x="2920621" y="1473958"/>
                  </a:lnTo>
                  <a:lnTo>
                    <a:pt x="2729552" y="1446663"/>
                  </a:lnTo>
                  <a:lnTo>
                    <a:pt x="2456597" y="1037230"/>
                  </a:lnTo>
                  <a:lnTo>
                    <a:pt x="2292824" y="586854"/>
                  </a:lnTo>
                  <a:lnTo>
                    <a:pt x="2183642" y="586854"/>
                  </a:lnTo>
                  <a:lnTo>
                    <a:pt x="1801504" y="13648"/>
                  </a:lnTo>
                  <a:lnTo>
                    <a:pt x="1528549" y="0"/>
                  </a:lnTo>
                  <a:lnTo>
                    <a:pt x="1214651" y="272955"/>
                  </a:lnTo>
                  <a:lnTo>
                    <a:pt x="996287" y="327546"/>
                  </a:lnTo>
                  <a:lnTo>
                    <a:pt x="928048" y="846161"/>
                  </a:lnTo>
                  <a:lnTo>
                    <a:pt x="873457" y="941696"/>
                  </a:lnTo>
                  <a:lnTo>
                    <a:pt x="627797" y="1105469"/>
                  </a:lnTo>
                  <a:lnTo>
                    <a:pt x="395785" y="1105469"/>
                  </a:lnTo>
                  <a:lnTo>
                    <a:pt x="232012" y="1064525"/>
                  </a:lnTo>
                  <a:lnTo>
                    <a:pt x="0" y="1296537"/>
                  </a:lnTo>
                  <a:lnTo>
                    <a:pt x="109182" y="1392072"/>
                  </a:lnTo>
                  <a:lnTo>
                    <a:pt x="300251" y="1446663"/>
                  </a:lnTo>
                  <a:lnTo>
                    <a:pt x="518615" y="1624084"/>
                  </a:lnTo>
                  <a:lnTo>
                    <a:pt x="736979" y="1815152"/>
                  </a:lnTo>
                  <a:lnTo>
                    <a:pt x="873457" y="2006221"/>
                  </a:lnTo>
                  <a:lnTo>
                    <a:pt x="1105469" y="2060812"/>
                  </a:lnTo>
                  <a:lnTo>
                    <a:pt x="1433015" y="2047164"/>
                  </a:lnTo>
                  <a:lnTo>
                    <a:pt x="1624084" y="2306472"/>
                  </a:lnTo>
                  <a:lnTo>
                    <a:pt x="1746913" y="2402006"/>
                  </a:lnTo>
                  <a:lnTo>
                    <a:pt x="1937982" y="2442949"/>
                  </a:lnTo>
                  <a:lnTo>
                    <a:pt x="2101755" y="2579427"/>
                  </a:lnTo>
                  <a:lnTo>
                    <a:pt x="2224585" y="2811439"/>
                  </a:lnTo>
                  <a:lnTo>
                    <a:pt x="2292824" y="3002507"/>
                  </a:lnTo>
                  <a:lnTo>
                    <a:pt x="2442949" y="3098042"/>
                  </a:lnTo>
                  <a:close/>
                </a:path>
              </a:pathLst>
            </a:cu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73" name="Rectángulo redondeado 72"/>
            <p:cNvSpPr/>
            <p:nvPr/>
          </p:nvSpPr>
          <p:spPr>
            <a:xfrm>
              <a:off x="6584119" y="2209800"/>
              <a:ext cx="959681" cy="304800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050" b="1" dirty="0" smtClean="0">
                  <a:solidFill>
                    <a:schemeClr val="tx1"/>
                  </a:solidFill>
                </a:rPr>
                <a:t>FUERTE AGUAYO</a:t>
              </a:r>
              <a:endParaRPr lang="es-CL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74" name="Rectángulo redondeado 73"/>
            <p:cNvSpPr/>
            <p:nvPr/>
          </p:nvSpPr>
          <p:spPr>
            <a:xfrm>
              <a:off x="6466644" y="4102735"/>
              <a:ext cx="959681" cy="304800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050" b="1" dirty="0" smtClean="0">
                  <a:solidFill>
                    <a:schemeClr val="tx1"/>
                  </a:solidFill>
                </a:rPr>
                <a:t>CEAB</a:t>
              </a:r>
              <a:endParaRPr lang="es-CL" sz="105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75" name="object 65"/>
          <p:cNvSpPr txBox="1"/>
          <p:nvPr/>
        </p:nvSpPr>
        <p:spPr>
          <a:xfrm>
            <a:off x="353430" y="5553080"/>
            <a:ext cx="5516245" cy="930751"/>
          </a:xfrm>
          <a:prstGeom prst="roundRect">
            <a:avLst/>
          </a:prstGeom>
          <a:ln w="28575">
            <a:solidFill>
              <a:srgbClr val="FF0000"/>
            </a:solidFill>
          </a:ln>
        </p:spPr>
        <p:txBody>
          <a:bodyPr vert="horz" wrap="square" lIns="0" tIns="33020" rIns="0" bIns="0" rtlCol="0">
            <a:spAutoFit/>
          </a:bodyPr>
          <a:lstStyle/>
          <a:p>
            <a:pPr marL="91440">
              <a:lnSpc>
                <a:spcPts val="2125"/>
              </a:lnSpc>
              <a:spcBef>
                <a:spcPts val="260"/>
              </a:spcBef>
            </a:pPr>
            <a:r>
              <a:rPr lang="es-CL" b="1" u="sng" spc="-10" dirty="0" smtClean="0">
                <a:uFill>
                  <a:solidFill>
                    <a:srgbClr val="000000"/>
                  </a:solidFill>
                </a:uFill>
                <a:latin typeface="Tahoma"/>
                <a:cs typeface="Tahoma"/>
              </a:rPr>
              <a:t>ÁREAS DE ENTRENAMIENTO</a:t>
            </a:r>
            <a:r>
              <a:rPr sz="1800" b="1" u="sng" spc="-10" dirty="0" smtClean="0">
                <a:uFill>
                  <a:solidFill>
                    <a:srgbClr val="000000"/>
                  </a:solidFill>
                </a:uFill>
                <a:latin typeface="Tahoma"/>
                <a:cs typeface="Tahoma"/>
              </a:rPr>
              <a:t>:</a:t>
            </a:r>
            <a:endParaRPr sz="1800" dirty="0">
              <a:latin typeface="Tahoma"/>
              <a:cs typeface="Tahoma"/>
            </a:endParaRPr>
          </a:p>
          <a:p>
            <a:pPr marL="434340" indent="-342900">
              <a:lnSpc>
                <a:spcPts val="2125"/>
              </a:lnSpc>
              <a:buAutoNum type="alphaUcPeriod"/>
            </a:pPr>
            <a:r>
              <a:rPr lang="es-CL" dirty="0" smtClean="0">
                <a:latin typeface="Trebuchet MS"/>
                <a:cs typeface="Trebuchet MS"/>
              </a:rPr>
              <a:t>Fuerte IM “AGUAYO”</a:t>
            </a:r>
          </a:p>
          <a:p>
            <a:pPr marL="434340" indent="-342900">
              <a:lnSpc>
                <a:spcPts val="2125"/>
              </a:lnSpc>
              <a:buAutoNum type="alphaUcPeriod"/>
            </a:pPr>
            <a:r>
              <a:rPr lang="es-CL" sz="1800" dirty="0" smtClean="0">
                <a:latin typeface="Trebuchet MS"/>
                <a:cs typeface="Tahoma"/>
              </a:rPr>
              <a:t>CEAB</a:t>
            </a:r>
            <a:endParaRPr sz="1800" dirty="0">
              <a:latin typeface="Tahoma"/>
              <a:cs typeface="Tahoma"/>
            </a:endParaRPr>
          </a:p>
        </p:txBody>
      </p:sp>
      <p:pic>
        <p:nvPicPr>
          <p:cNvPr id="76" name="Imagen 7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" y="84971"/>
            <a:ext cx="853440" cy="914400"/>
          </a:xfrm>
          <a:prstGeom prst="rect">
            <a:avLst/>
          </a:prstGeom>
        </p:spPr>
      </p:pic>
      <p:pic>
        <p:nvPicPr>
          <p:cNvPr id="77" name="Imagen 7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4835" y="84971"/>
            <a:ext cx="626165" cy="914400"/>
          </a:xfrm>
          <a:prstGeom prst="rect">
            <a:avLst/>
          </a:prstGeom>
        </p:spPr>
      </p:pic>
      <p:sp>
        <p:nvSpPr>
          <p:cNvPr id="78" name="Rectángulo redondeado 77"/>
          <p:cNvSpPr/>
          <p:nvPr/>
        </p:nvSpPr>
        <p:spPr>
          <a:xfrm>
            <a:off x="7803319" y="1447800"/>
            <a:ext cx="842206" cy="44653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 txBox="1"/>
          <p:nvPr/>
        </p:nvSpPr>
        <p:spPr>
          <a:xfrm>
            <a:off x="6466644" y="5526532"/>
            <a:ext cx="11747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spc="-5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134" name="Imagen 13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60"/>
          <a:stretch/>
        </p:blipFill>
        <p:spPr>
          <a:xfrm>
            <a:off x="5715000" y="1571214"/>
            <a:ext cx="6244248" cy="4320000"/>
          </a:xfrm>
          <a:prstGeom prst="rect">
            <a:avLst/>
          </a:prstGeom>
        </p:spPr>
      </p:pic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7197907"/>
              </p:ext>
            </p:extLst>
          </p:nvPr>
        </p:nvGraphicFramePr>
        <p:xfrm>
          <a:off x="381000" y="1143000"/>
          <a:ext cx="5181600" cy="5176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3343"/>
                <a:gridCol w="1388857"/>
                <a:gridCol w="1295400"/>
                <a:gridCol w="1524000"/>
              </a:tblGrid>
              <a:tr h="393723"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UNIDAD</a:t>
                      </a:r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ENE 26</a:t>
                      </a:r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ENE 27</a:t>
                      </a:r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ENE 28</a:t>
                      </a:r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003185">
                <a:tc>
                  <a:txBody>
                    <a:bodyPr/>
                    <a:lstStyle/>
                    <a:p>
                      <a:pPr algn="ctr"/>
                      <a:r>
                        <a:rPr lang="es-CL" sz="1400" b="1" dirty="0" smtClean="0">
                          <a:solidFill>
                            <a:schemeClr val="tx1"/>
                          </a:solidFill>
                        </a:rPr>
                        <a:t>COY 212</a:t>
                      </a:r>
                      <a:endParaRPr lang="es-CL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ACTIVIDAD</a:t>
                      </a:r>
                    </a:p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CÓDIGO</a:t>
                      </a:r>
                      <a:r>
                        <a:rPr lang="es-CL" sz="1400" baseline="0" dirty="0" smtClean="0">
                          <a:solidFill>
                            <a:schemeClr val="tx1"/>
                          </a:solidFill>
                        </a:rPr>
                        <a:t> C.E.A.</a:t>
                      </a:r>
                    </a:p>
                    <a:p>
                      <a:pPr algn="ctr"/>
                      <a:r>
                        <a:rPr lang="es-CL" sz="1400" baseline="0" dirty="0" smtClean="0">
                          <a:solidFill>
                            <a:schemeClr val="tx1"/>
                          </a:solidFill>
                        </a:rPr>
                        <a:t>LUGAR</a:t>
                      </a:r>
                    </a:p>
                    <a:p>
                      <a:pPr algn="ctr"/>
                      <a:r>
                        <a:rPr lang="es-CL" sz="1400" baseline="0" dirty="0" smtClean="0">
                          <a:solidFill>
                            <a:schemeClr val="tx1"/>
                          </a:solidFill>
                        </a:rPr>
                        <a:t>MRO</a:t>
                      </a:r>
                      <a:endParaRPr lang="es-CL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3723">
                <a:tc>
                  <a:txBody>
                    <a:bodyPr/>
                    <a:lstStyle/>
                    <a:p>
                      <a:pPr algn="ctr"/>
                      <a:r>
                        <a:rPr lang="es-CL" sz="1400" b="1" dirty="0" smtClean="0">
                          <a:solidFill>
                            <a:schemeClr val="tx1"/>
                          </a:solidFill>
                        </a:rPr>
                        <a:t>COY 213</a:t>
                      </a:r>
                      <a:endParaRPr lang="es-CL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ACTIVIDAD</a:t>
                      </a:r>
                    </a:p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CÓDIGO</a:t>
                      </a:r>
                      <a:r>
                        <a:rPr lang="es-CL" sz="1400" baseline="0" dirty="0" smtClean="0">
                          <a:solidFill>
                            <a:schemeClr val="tx1"/>
                          </a:solidFill>
                        </a:rPr>
                        <a:t> C.E.A.</a:t>
                      </a:r>
                    </a:p>
                    <a:p>
                      <a:pPr algn="ctr"/>
                      <a:r>
                        <a:rPr lang="es-CL" sz="1400" baseline="0" dirty="0" smtClean="0">
                          <a:solidFill>
                            <a:schemeClr val="tx1"/>
                          </a:solidFill>
                        </a:rPr>
                        <a:t>LUGAR</a:t>
                      </a:r>
                    </a:p>
                    <a:p>
                      <a:pPr algn="ctr"/>
                      <a:r>
                        <a:rPr lang="es-CL" sz="1400" baseline="0" dirty="0" smtClean="0">
                          <a:solidFill>
                            <a:schemeClr val="tx1"/>
                          </a:solidFill>
                        </a:rPr>
                        <a:t>MRO</a:t>
                      </a:r>
                      <a:endParaRPr lang="es-CL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3723">
                <a:tc>
                  <a:txBody>
                    <a:bodyPr/>
                    <a:lstStyle/>
                    <a:p>
                      <a:pPr algn="ctr"/>
                      <a:r>
                        <a:rPr lang="es-CL" sz="1400" b="1" dirty="0" smtClean="0">
                          <a:solidFill>
                            <a:schemeClr val="tx1"/>
                          </a:solidFill>
                        </a:rPr>
                        <a:t>COY 215</a:t>
                      </a:r>
                      <a:endParaRPr lang="es-CL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ACTIVIDAD</a:t>
                      </a:r>
                    </a:p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CÓDIGO</a:t>
                      </a:r>
                      <a:r>
                        <a:rPr lang="es-CL" sz="1400" baseline="0" dirty="0" smtClean="0">
                          <a:solidFill>
                            <a:schemeClr val="tx1"/>
                          </a:solidFill>
                        </a:rPr>
                        <a:t> C.E.A.</a:t>
                      </a:r>
                    </a:p>
                    <a:p>
                      <a:pPr algn="ctr"/>
                      <a:r>
                        <a:rPr lang="es-CL" sz="1400" baseline="0" dirty="0" smtClean="0">
                          <a:solidFill>
                            <a:schemeClr val="tx1"/>
                          </a:solidFill>
                        </a:rPr>
                        <a:t>LUGAR</a:t>
                      </a:r>
                    </a:p>
                    <a:p>
                      <a:pPr algn="ctr"/>
                      <a:r>
                        <a:rPr lang="es-CL" sz="1400" baseline="0" dirty="0" smtClean="0">
                          <a:solidFill>
                            <a:schemeClr val="tx1"/>
                          </a:solidFill>
                        </a:rPr>
                        <a:t>MRO</a:t>
                      </a:r>
                      <a:endParaRPr lang="es-CL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3723">
                <a:tc>
                  <a:txBody>
                    <a:bodyPr/>
                    <a:lstStyle/>
                    <a:p>
                      <a:pPr algn="ctr"/>
                      <a:r>
                        <a:rPr lang="es-CL" sz="1400" b="1" dirty="0" smtClean="0">
                          <a:solidFill>
                            <a:schemeClr val="tx1"/>
                          </a:solidFill>
                        </a:rPr>
                        <a:t>RECON</a:t>
                      </a:r>
                      <a:endParaRPr lang="es-CL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ACTIVIDAD</a:t>
                      </a:r>
                    </a:p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CÓDIGO</a:t>
                      </a:r>
                      <a:r>
                        <a:rPr lang="es-CL" sz="1400" baseline="0" dirty="0" smtClean="0">
                          <a:solidFill>
                            <a:schemeClr val="tx1"/>
                          </a:solidFill>
                        </a:rPr>
                        <a:t> C.E.A.</a:t>
                      </a:r>
                    </a:p>
                    <a:p>
                      <a:pPr algn="ctr"/>
                      <a:r>
                        <a:rPr lang="es-CL" sz="1400" baseline="0" dirty="0" smtClean="0">
                          <a:solidFill>
                            <a:schemeClr val="tx1"/>
                          </a:solidFill>
                        </a:rPr>
                        <a:t>LUGAR</a:t>
                      </a:r>
                      <a:endParaRPr lang="es-CL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MRO</a:t>
                      </a:r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3723">
                <a:tc>
                  <a:txBody>
                    <a:bodyPr/>
                    <a:lstStyle/>
                    <a:p>
                      <a:pPr algn="ctr"/>
                      <a:r>
                        <a:rPr lang="es-CL" sz="1400" b="1" dirty="0" smtClean="0">
                          <a:solidFill>
                            <a:schemeClr val="tx1"/>
                          </a:solidFill>
                        </a:rPr>
                        <a:t>FTE</a:t>
                      </a:r>
                      <a:endParaRPr lang="es-CL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ACTIVIDAD</a:t>
                      </a:r>
                    </a:p>
                    <a:p>
                      <a:pPr algn="ctr"/>
                      <a:r>
                        <a:rPr lang="es-CL" sz="1400" dirty="0" smtClean="0">
                          <a:solidFill>
                            <a:schemeClr val="tx1"/>
                          </a:solidFill>
                        </a:rPr>
                        <a:t>CÓDIGO</a:t>
                      </a:r>
                      <a:r>
                        <a:rPr lang="es-CL" sz="1400" baseline="0" dirty="0" smtClean="0">
                          <a:solidFill>
                            <a:schemeClr val="tx1"/>
                          </a:solidFill>
                        </a:rPr>
                        <a:t> C.E.A.</a:t>
                      </a:r>
                    </a:p>
                    <a:p>
                      <a:pPr algn="ctr"/>
                      <a:r>
                        <a:rPr lang="es-CL" sz="1400" baseline="0" dirty="0" smtClean="0">
                          <a:solidFill>
                            <a:schemeClr val="tx1"/>
                          </a:solidFill>
                        </a:rPr>
                        <a:t>LUGAR</a:t>
                      </a:r>
                    </a:p>
                    <a:p>
                      <a:pPr algn="ctr"/>
                      <a:r>
                        <a:rPr lang="es-CL" sz="1400" baseline="0" dirty="0" smtClean="0">
                          <a:solidFill>
                            <a:schemeClr val="tx1"/>
                          </a:solidFill>
                        </a:rPr>
                        <a:t>MRO</a:t>
                      </a:r>
                      <a:endParaRPr lang="es-CL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" y="84971"/>
            <a:ext cx="853440" cy="9144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4835" y="84971"/>
            <a:ext cx="626165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015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upo 21"/>
          <p:cNvGrpSpPr/>
          <p:nvPr/>
        </p:nvGrpSpPr>
        <p:grpSpPr>
          <a:xfrm>
            <a:off x="1600200" y="6143463"/>
            <a:ext cx="8805545" cy="638337"/>
            <a:chOff x="2851233" y="5367747"/>
            <a:chExt cx="8805545" cy="638337"/>
          </a:xfrm>
        </p:grpSpPr>
        <p:grpSp>
          <p:nvGrpSpPr>
            <p:cNvPr id="3" name="object 3"/>
            <p:cNvGrpSpPr/>
            <p:nvPr/>
          </p:nvGrpSpPr>
          <p:grpSpPr>
            <a:xfrm>
              <a:off x="2851233" y="5444886"/>
              <a:ext cx="8805545" cy="265430"/>
              <a:chOff x="2851233" y="5444886"/>
              <a:chExt cx="8805545" cy="265430"/>
            </a:xfrm>
          </p:grpSpPr>
          <p:pic>
            <p:nvPicPr>
              <p:cNvPr id="4" name="object 4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2860758" y="5454411"/>
                <a:ext cx="8786103" cy="246088"/>
              </a:xfrm>
              <a:prstGeom prst="rect">
                <a:avLst/>
              </a:prstGeom>
            </p:spPr>
          </p:pic>
          <p:sp>
            <p:nvSpPr>
              <p:cNvPr id="5" name="object 5"/>
              <p:cNvSpPr/>
              <p:nvPr/>
            </p:nvSpPr>
            <p:spPr>
              <a:xfrm>
                <a:off x="2860758" y="5454411"/>
                <a:ext cx="8786495" cy="246379"/>
              </a:xfrm>
              <a:custGeom>
                <a:avLst/>
                <a:gdLst/>
                <a:ahLst/>
                <a:cxnLst/>
                <a:rect l="l" t="t" r="r" b="b"/>
                <a:pathLst>
                  <a:path w="8786495" h="246379">
                    <a:moveTo>
                      <a:pt x="0" y="41019"/>
                    </a:moveTo>
                    <a:lnTo>
                      <a:pt x="3223" y="25052"/>
                    </a:lnTo>
                    <a:lnTo>
                      <a:pt x="12014" y="12014"/>
                    </a:lnTo>
                    <a:lnTo>
                      <a:pt x="25052" y="3223"/>
                    </a:lnTo>
                    <a:lnTo>
                      <a:pt x="41019" y="0"/>
                    </a:lnTo>
                    <a:lnTo>
                      <a:pt x="8745085" y="0"/>
                    </a:lnTo>
                    <a:lnTo>
                      <a:pt x="8761051" y="3223"/>
                    </a:lnTo>
                    <a:lnTo>
                      <a:pt x="8774089" y="12014"/>
                    </a:lnTo>
                    <a:lnTo>
                      <a:pt x="8782880" y="25052"/>
                    </a:lnTo>
                    <a:lnTo>
                      <a:pt x="8786104" y="41019"/>
                    </a:lnTo>
                    <a:lnTo>
                      <a:pt x="8786104" y="205069"/>
                    </a:lnTo>
                    <a:lnTo>
                      <a:pt x="8782880" y="221036"/>
                    </a:lnTo>
                    <a:lnTo>
                      <a:pt x="8774089" y="234074"/>
                    </a:lnTo>
                    <a:lnTo>
                      <a:pt x="8761051" y="242865"/>
                    </a:lnTo>
                    <a:lnTo>
                      <a:pt x="8745085" y="246089"/>
                    </a:lnTo>
                    <a:lnTo>
                      <a:pt x="41019" y="246089"/>
                    </a:lnTo>
                    <a:lnTo>
                      <a:pt x="25052" y="242865"/>
                    </a:lnTo>
                    <a:lnTo>
                      <a:pt x="12014" y="234074"/>
                    </a:lnTo>
                    <a:lnTo>
                      <a:pt x="3223" y="221036"/>
                    </a:lnTo>
                    <a:lnTo>
                      <a:pt x="0" y="205069"/>
                    </a:lnTo>
                    <a:lnTo>
                      <a:pt x="0" y="41019"/>
                    </a:lnTo>
                    <a:close/>
                  </a:path>
                </a:pathLst>
              </a:custGeom>
              <a:ln w="19050">
                <a:solidFill>
                  <a:srgbClr val="0C445E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6" name="object 6"/>
            <p:cNvSpPr txBox="1"/>
            <p:nvPr/>
          </p:nvSpPr>
          <p:spPr>
            <a:xfrm>
              <a:off x="10118442" y="5718555"/>
              <a:ext cx="1450340" cy="26924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600" b="1" spc="-90" dirty="0">
                  <a:latin typeface="Tahoma"/>
                  <a:cs typeface="Tahoma"/>
                </a:rPr>
                <a:t>DESPRECIABLE</a:t>
              </a:r>
              <a:endParaRPr sz="1600">
                <a:latin typeface="Tahoma"/>
                <a:cs typeface="Tahoma"/>
              </a:endParaRPr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8578815" y="5721603"/>
              <a:ext cx="734060" cy="26924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600" b="1" spc="-90" dirty="0">
                  <a:latin typeface="Tahoma"/>
                  <a:cs typeface="Tahoma"/>
                </a:rPr>
                <a:t>MENOR</a:t>
              </a:r>
              <a:endParaRPr sz="1600">
                <a:latin typeface="Tahoma"/>
                <a:cs typeface="Tahoma"/>
              </a:endParaRPr>
            </a:p>
          </p:txBody>
        </p:sp>
        <p:sp>
          <p:nvSpPr>
            <p:cNvPr id="8" name="object 8"/>
            <p:cNvSpPr txBox="1"/>
            <p:nvPr/>
          </p:nvSpPr>
          <p:spPr>
            <a:xfrm>
              <a:off x="2903517" y="5736844"/>
              <a:ext cx="4620895" cy="26924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  <a:tabLst>
                  <a:tab pos="1798955" algn="l"/>
                  <a:tab pos="3483610" algn="l"/>
                </a:tabLst>
              </a:pPr>
              <a:r>
                <a:rPr sz="2400" b="1" spc="-15" baseline="3472" dirty="0">
                  <a:latin typeface="Tahoma"/>
                  <a:cs typeface="Tahoma"/>
                </a:rPr>
                <a:t>CRÍTICO</a:t>
              </a:r>
              <a:r>
                <a:rPr sz="2400" b="1" baseline="3472" dirty="0">
                  <a:latin typeface="Tahoma"/>
                  <a:cs typeface="Tahoma"/>
                </a:rPr>
                <a:t>	</a:t>
              </a:r>
              <a:r>
                <a:rPr sz="1600" b="1" spc="-20" dirty="0">
                  <a:latin typeface="Tahoma"/>
                  <a:cs typeface="Tahoma"/>
                </a:rPr>
                <a:t>SERIO</a:t>
              </a:r>
              <a:r>
                <a:rPr sz="1600" b="1" dirty="0">
                  <a:latin typeface="Tahoma"/>
                  <a:cs typeface="Tahoma"/>
                </a:rPr>
                <a:t>	</a:t>
              </a:r>
              <a:r>
                <a:rPr sz="2400" b="1" spc="-135" baseline="3472" dirty="0">
                  <a:latin typeface="Tahoma"/>
                  <a:cs typeface="Tahoma"/>
                </a:rPr>
                <a:t>MODERADO</a:t>
              </a:r>
              <a:endParaRPr sz="2400" baseline="3472">
                <a:latin typeface="Tahoma"/>
                <a:cs typeface="Tahoma"/>
              </a:endParaRPr>
            </a:p>
          </p:txBody>
        </p:sp>
        <p:grpSp>
          <p:nvGrpSpPr>
            <p:cNvPr id="9" name="object 9"/>
            <p:cNvGrpSpPr/>
            <p:nvPr/>
          </p:nvGrpSpPr>
          <p:grpSpPr>
            <a:xfrm>
              <a:off x="4843019" y="5367747"/>
              <a:ext cx="2207895" cy="330200"/>
              <a:chOff x="4843019" y="5367747"/>
              <a:chExt cx="2207895" cy="330200"/>
            </a:xfrm>
          </p:grpSpPr>
          <p:sp>
            <p:nvSpPr>
              <p:cNvPr id="10" name="object 10"/>
              <p:cNvSpPr/>
              <p:nvPr/>
            </p:nvSpPr>
            <p:spPr>
              <a:xfrm>
                <a:off x="4852544" y="5377272"/>
                <a:ext cx="256540" cy="296545"/>
              </a:xfrm>
              <a:custGeom>
                <a:avLst/>
                <a:gdLst/>
                <a:ahLst/>
                <a:cxnLst/>
                <a:rect l="l" t="t" r="r" b="b"/>
                <a:pathLst>
                  <a:path w="256539" h="296545">
                    <a:moveTo>
                      <a:pt x="128057" y="0"/>
                    </a:moveTo>
                    <a:lnTo>
                      <a:pt x="0" y="296333"/>
                    </a:lnTo>
                    <a:lnTo>
                      <a:pt x="256115" y="296333"/>
                    </a:lnTo>
                    <a:lnTo>
                      <a:pt x="128057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1" name="object 11"/>
              <p:cNvSpPr/>
              <p:nvPr/>
            </p:nvSpPr>
            <p:spPr>
              <a:xfrm>
                <a:off x="4852544" y="5377272"/>
                <a:ext cx="256540" cy="296545"/>
              </a:xfrm>
              <a:custGeom>
                <a:avLst/>
                <a:gdLst/>
                <a:ahLst/>
                <a:cxnLst/>
                <a:rect l="l" t="t" r="r" b="b"/>
                <a:pathLst>
                  <a:path w="256539" h="296545">
                    <a:moveTo>
                      <a:pt x="0" y="296333"/>
                    </a:moveTo>
                    <a:lnTo>
                      <a:pt x="128058" y="0"/>
                    </a:lnTo>
                    <a:lnTo>
                      <a:pt x="256116" y="296333"/>
                    </a:lnTo>
                    <a:lnTo>
                      <a:pt x="0" y="296333"/>
                    </a:lnTo>
                    <a:close/>
                  </a:path>
                </a:pathLst>
              </a:custGeom>
              <a:ln w="1905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2" name="object 12"/>
              <p:cNvSpPr/>
              <p:nvPr/>
            </p:nvSpPr>
            <p:spPr>
              <a:xfrm>
                <a:off x="6785059" y="5391467"/>
                <a:ext cx="256540" cy="296545"/>
              </a:xfrm>
              <a:custGeom>
                <a:avLst/>
                <a:gdLst/>
                <a:ahLst/>
                <a:cxnLst/>
                <a:rect l="l" t="t" r="r" b="b"/>
                <a:pathLst>
                  <a:path w="256540" h="296545">
                    <a:moveTo>
                      <a:pt x="128057" y="0"/>
                    </a:moveTo>
                    <a:lnTo>
                      <a:pt x="0" y="296332"/>
                    </a:lnTo>
                    <a:lnTo>
                      <a:pt x="256117" y="296332"/>
                    </a:lnTo>
                    <a:lnTo>
                      <a:pt x="128057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3" name="object 13"/>
              <p:cNvSpPr/>
              <p:nvPr/>
            </p:nvSpPr>
            <p:spPr>
              <a:xfrm>
                <a:off x="6785059" y="5391467"/>
                <a:ext cx="256540" cy="296545"/>
              </a:xfrm>
              <a:custGeom>
                <a:avLst/>
                <a:gdLst/>
                <a:ahLst/>
                <a:cxnLst/>
                <a:rect l="l" t="t" r="r" b="b"/>
                <a:pathLst>
                  <a:path w="256540" h="296545">
                    <a:moveTo>
                      <a:pt x="0" y="296333"/>
                    </a:moveTo>
                    <a:lnTo>
                      <a:pt x="128058" y="0"/>
                    </a:lnTo>
                    <a:lnTo>
                      <a:pt x="256117" y="296333"/>
                    </a:lnTo>
                    <a:lnTo>
                      <a:pt x="0" y="296333"/>
                    </a:lnTo>
                    <a:close/>
                  </a:path>
                </a:pathLst>
              </a:custGeom>
              <a:ln w="1905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4" name="object 14"/>
              <p:cNvSpPr/>
              <p:nvPr/>
            </p:nvSpPr>
            <p:spPr>
              <a:xfrm>
                <a:off x="5170044" y="5515447"/>
                <a:ext cx="1653539" cy="103505"/>
              </a:xfrm>
              <a:custGeom>
                <a:avLst/>
                <a:gdLst/>
                <a:ahLst/>
                <a:cxnLst/>
                <a:rect l="l" t="t" r="r" b="b"/>
                <a:pathLst>
                  <a:path w="1653540" h="103504">
                    <a:moveTo>
                      <a:pt x="1627941" y="51702"/>
                    </a:moveTo>
                    <a:lnTo>
                      <a:pt x="1558113" y="92434"/>
                    </a:lnTo>
                    <a:lnTo>
                      <a:pt x="1557089" y="96322"/>
                    </a:lnTo>
                    <a:lnTo>
                      <a:pt x="1560624" y="102381"/>
                    </a:lnTo>
                    <a:lnTo>
                      <a:pt x="1564512" y="103404"/>
                    </a:lnTo>
                    <a:lnTo>
                      <a:pt x="1642259" y="58052"/>
                    </a:lnTo>
                    <a:lnTo>
                      <a:pt x="1640541" y="58052"/>
                    </a:lnTo>
                    <a:lnTo>
                      <a:pt x="1640541" y="57186"/>
                    </a:lnTo>
                    <a:lnTo>
                      <a:pt x="1637342" y="57186"/>
                    </a:lnTo>
                    <a:lnTo>
                      <a:pt x="1627941" y="51702"/>
                    </a:lnTo>
                    <a:close/>
                  </a:path>
                  <a:path w="1653540" h="103504">
                    <a:moveTo>
                      <a:pt x="1617055" y="45352"/>
                    </a:moveTo>
                    <a:lnTo>
                      <a:pt x="0" y="45352"/>
                    </a:lnTo>
                    <a:lnTo>
                      <a:pt x="0" y="58052"/>
                    </a:lnTo>
                    <a:lnTo>
                      <a:pt x="1617053" y="58052"/>
                    </a:lnTo>
                    <a:lnTo>
                      <a:pt x="1627939" y="51702"/>
                    </a:lnTo>
                    <a:lnTo>
                      <a:pt x="1617055" y="45352"/>
                    </a:lnTo>
                    <a:close/>
                  </a:path>
                  <a:path w="1653540" h="103504">
                    <a:moveTo>
                      <a:pt x="1642259" y="45352"/>
                    </a:moveTo>
                    <a:lnTo>
                      <a:pt x="1640541" y="45352"/>
                    </a:lnTo>
                    <a:lnTo>
                      <a:pt x="1640541" y="58052"/>
                    </a:lnTo>
                    <a:lnTo>
                      <a:pt x="1642259" y="58052"/>
                    </a:lnTo>
                    <a:lnTo>
                      <a:pt x="1653145" y="51702"/>
                    </a:lnTo>
                    <a:lnTo>
                      <a:pt x="1642259" y="45352"/>
                    </a:lnTo>
                    <a:close/>
                  </a:path>
                  <a:path w="1653540" h="103504">
                    <a:moveTo>
                      <a:pt x="1637342" y="46217"/>
                    </a:moveTo>
                    <a:lnTo>
                      <a:pt x="1627941" y="51702"/>
                    </a:lnTo>
                    <a:lnTo>
                      <a:pt x="1637342" y="57186"/>
                    </a:lnTo>
                    <a:lnTo>
                      <a:pt x="1637342" y="46217"/>
                    </a:lnTo>
                    <a:close/>
                  </a:path>
                  <a:path w="1653540" h="103504">
                    <a:moveTo>
                      <a:pt x="1640541" y="46217"/>
                    </a:moveTo>
                    <a:lnTo>
                      <a:pt x="1637342" y="46217"/>
                    </a:lnTo>
                    <a:lnTo>
                      <a:pt x="1637342" y="57186"/>
                    </a:lnTo>
                    <a:lnTo>
                      <a:pt x="1640541" y="57186"/>
                    </a:lnTo>
                    <a:lnTo>
                      <a:pt x="1640541" y="46217"/>
                    </a:lnTo>
                    <a:close/>
                  </a:path>
                  <a:path w="1653540" h="103504">
                    <a:moveTo>
                      <a:pt x="1564512" y="0"/>
                    </a:moveTo>
                    <a:lnTo>
                      <a:pt x="1560624" y="1023"/>
                    </a:lnTo>
                    <a:lnTo>
                      <a:pt x="1557089" y="7081"/>
                    </a:lnTo>
                    <a:lnTo>
                      <a:pt x="1558113" y="10970"/>
                    </a:lnTo>
                    <a:lnTo>
                      <a:pt x="1627941" y="51702"/>
                    </a:lnTo>
                    <a:lnTo>
                      <a:pt x="1637342" y="46217"/>
                    </a:lnTo>
                    <a:lnTo>
                      <a:pt x="1640541" y="46217"/>
                    </a:lnTo>
                    <a:lnTo>
                      <a:pt x="1640541" y="45352"/>
                    </a:lnTo>
                    <a:lnTo>
                      <a:pt x="1642259" y="45352"/>
                    </a:lnTo>
                    <a:lnTo>
                      <a:pt x="1564512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</p:grpSp>
      <p:sp>
        <p:nvSpPr>
          <p:cNvPr id="15" name="object 15"/>
          <p:cNvSpPr txBox="1"/>
          <p:nvPr/>
        </p:nvSpPr>
        <p:spPr>
          <a:xfrm>
            <a:off x="1691640" y="5511099"/>
            <a:ext cx="8622665" cy="518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CL" sz="1600" b="1" spc="-155" dirty="0" smtClean="0">
                <a:latin typeface="Tahoma"/>
                <a:cs typeface="Tahoma"/>
              </a:rPr>
              <a:t>ACTIVIDADES CON MUNICIÓN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155" dirty="0" smtClean="0">
                <a:latin typeface="Tahoma"/>
                <a:cs typeface="Tahoma"/>
              </a:rPr>
              <a:t>MITIGACIÓN</a:t>
            </a:r>
            <a:r>
              <a:rPr sz="1600" b="1" spc="-155" dirty="0">
                <a:latin typeface="Tahoma"/>
                <a:cs typeface="Tahoma"/>
              </a:rPr>
              <a:t>:</a:t>
            </a:r>
            <a:r>
              <a:rPr sz="1600" b="1" spc="-114" dirty="0">
                <a:latin typeface="Tahoma"/>
                <a:cs typeface="Tahoma"/>
              </a:rPr>
              <a:t> </a:t>
            </a:r>
            <a:r>
              <a:rPr sz="1400" b="1" spc="-135" dirty="0">
                <a:latin typeface="Tahoma"/>
                <a:cs typeface="Tahoma"/>
              </a:rPr>
              <a:t>BRIEFING</a:t>
            </a:r>
            <a:r>
              <a:rPr sz="1400" b="1" spc="-90" dirty="0">
                <a:latin typeface="Tahoma"/>
                <a:cs typeface="Tahoma"/>
              </a:rPr>
              <a:t> </a:t>
            </a:r>
            <a:r>
              <a:rPr sz="1400" b="1" spc="-254" dirty="0">
                <a:latin typeface="Tahoma"/>
                <a:cs typeface="Tahoma"/>
              </a:rPr>
              <a:t>–</a:t>
            </a:r>
            <a:r>
              <a:rPr sz="1400" b="1" spc="-80" dirty="0">
                <a:latin typeface="Tahoma"/>
                <a:cs typeface="Tahoma"/>
              </a:rPr>
              <a:t> </a:t>
            </a:r>
            <a:r>
              <a:rPr sz="1400" b="1" spc="-130" dirty="0">
                <a:latin typeface="Tahoma"/>
                <a:cs typeface="Tahoma"/>
              </a:rPr>
              <a:t>EǪUIPAMIENTO</a:t>
            </a:r>
            <a:r>
              <a:rPr sz="1400" b="1" spc="-80" dirty="0">
                <a:latin typeface="Tahoma"/>
                <a:cs typeface="Tahoma"/>
              </a:rPr>
              <a:t> </a:t>
            </a:r>
            <a:r>
              <a:rPr sz="1400" b="1" spc="-254" dirty="0">
                <a:latin typeface="Tahoma"/>
                <a:cs typeface="Tahoma"/>
              </a:rPr>
              <a:t>–</a:t>
            </a:r>
            <a:r>
              <a:rPr sz="1400" b="1" spc="-75" dirty="0">
                <a:latin typeface="Tahoma"/>
                <a:cs typeface="Tahoma"/>
              </a:rPr>
              <a:t> </a:t>
            </a:r>
            <a:r>
              <a:rPr sz="1400" b="1" spc="-105" dirty="0">
                <a:latin typeface="Tahoma"/>
                <a:cs typeface="Tahoma"/>
              </a:rPr>
              <a:t>UNIDADES</a:t>
            </a:r>
            <a:r>
              <a:rPr sz="1400" b="1" spc="-85" dirty="0">
                <a:latin typeface="Tahoma"/>
                <a:cs typeface="Tahoma"/>
              </a:rPr>
              <a:t> </a:t>
            </a:r>
            <a:r>
              <a:rPr sz="1400" b="1" spc="-100" dirty="0">
                <a:latin typeface="Tahoma"/>
                <a:cs typeface="Tahoma"/>
              </a:rPr>
              <a:t>ENTRENADAS</a:t>
            </a:r>
            <a:r>
              <a:rPr sz="1400" b="1" spc="-85" dirty="0">
                <a:latin typeface="Tahoma"/>
                <a:cs typeface="Tahoma"/>
              </a:rPr>
              <a:t> </a:t>
            </a:r>
            <a:r>
              <a:rPr sz="1400" b="1" spc="-254" dirty="0">
                <a:latin typeface="Tahoma"/>
                <a:cs typeface="Tahoma"/>
              </a:rPr>
              <a:t>–</a:t>
            </a:r>
            <a:r>
              <a:rPr sz="1400" b="1" spc="-80" dirty="0">
                <a:latin typeface="Tahoma"/>
                <a:cs typeface="Tahoma"/>
              </a:rPr>
              <a:t> </a:t>
            </a:r>
            <a:r>
              <a:rPr sz="1400" b="1" spc="-110" dirty="0">
                <a:latin typeface="Tahoma"/>
                <a:cs typeface="Tahoma"/>
              </a:rPr>
              <a:t>METEOROLOGÍA</a:t>
            </a:r>
            <a:r>
              <a:rPr sz="1400" b="1" spc="-95" dirty="0">
                <a:latin typeface="Tahoma"/>
                <a:cs typeface="Tahoma"/>
              </a:rPr>
              <a:t> </a:t>
            </a:r>
            <a:r>
              <a:rPr sz="1400" b="1" spc="-135" dirty="0">
                <a:latin typeface="Tahoma"/>
                <a:cs typeface="Tahoma"/>
              </a:rPr>
              <a:t>-</a:t>
            </a:r>
            <a:r>
              <a:rPr sz="1400" b="1" spc="-85" dirty="0">
                <a:latin typeface="Tahoma"/>
                <a:cs typeface="Tahoma"/>
              </a:rPr>
              <a:t> </a:t>
            </a:r>
            <a:r>
              <a:rPr sz="1400" b="1" spc="-100" dirty="0">
                <a:latin typeface="Tahoma"/>
                <a:cs typeface="Tahoma"/>
              </a:rPr>
              <a:t>ENSAYO.</a:t>
            </a:r>
            <a:r>
              <a:rPr sz="1400" b="1" spc="-75" dirty="0">
                <a:latin typeface="Tahoma"/>
                <a:cs typeface="Tahoma"/>
              </a:rPr>
              <a:t> </a:t>
            </a:r>
            <a:r>
              <a:rPr sz="1400" b="1" spc="-25" dirty="0">
                <a:latin typeface="Tahoma"/>
                <a:cs typeface="Tahoma"/>
              </a:rPr>
              <a:t>(O.C.E</a:t>
            </a:r>
            <a:r>
              <a:rPr sz="1400" b="1" spc="-25" dirty="0" smtClean="0">
                <a:latin typeface="Tahoma"/>
                <a:cs typeface="Tahoma"/>
              </a:rPr>
              <a:t>.)</a:t>
            </a:r>
            <a:endParaRPr sz="1400" dirty="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741892" y="1113342"/>
            <a:ext cx="5474970" cy="4247515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19050" rIns="0" bIns="0" rtlCol="0">
            <a:spAutoFit/>
          </a:bodyPr>
          <a:lstStyle/>
          <a:p>
            <a:pPr marL="90805">
              <a:lnSpc>
                <a:spcPts val="2135"/>
              </a:lnSpc>
              <a:spcBef>
                <a:spcPts val="150"/>
              </a:spcBef>
            </a:pPr>
            <a:r>
              <a:rPr sz="1800" b="1" dirty="0">
                <a:latin typeface="Courier New"/>
                <a:cs typeface="Courier New"/>
              </a:rPr>
              <a:t>E.F.L.</a:t>
            </a:r>
            <a:r>
              <a:rPr sz="1800" b="1" spc="-65" dirty="0">
                <a:latin typeface="Courier New"/>
                <a:cs typeface="Courier New"/>
              </a:rPr>
              <a:t> </a:t>
            </a:r>
            <a:r>
              <a:rPr sz="1800" b="1" spc="-10" dirty="0">
                <a:latin typeface="Courier New"/>
                <a:cs typeface="Courier New"/>
              </a:rPr>
              <a:t>ABASTECIMIENTO.</a:t>
            </a:r>
            <a:endParaRPr sz="1800" dirty="0">
              <a:latin typeface="Courier New"/>
              <a:cs typeface="Courier New"/>
            </a:endParaRPr>
          </a:p>
          <a:p>
            <a:pPr marL="90805">
              <a:lnSpc>
                <a:spcPts val="2135"/>
              </a:lnSpc>
            </a:pPr>
            <a:r>
              <a:rPr sz="1800" dirty="0">
                <a:latin typeface="Courier New"/>
                <a:cs typeface="Courier New"/>
              </a:rPr>
              <a:t>CLASE</a:t>
            </a:r>
            <a:r>
              <a:rPr sz="1800" spc="-40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I:</a:t>
            </a:r>
            <a:r>
              <a:rPr sz="1800" spc="-40" dirty="0">
                <a:latin typeface="Courier New"/>
                <a:cs typeface="Courier New"/>
              </a:rPr>
              <a:t> </a:t>
            </a:r>
            <a:r>
              <a:rPr sz="1800" spc="-10" dirty="0">
                <a:latin typeface="Courier New"/>
                <a:cs typeface="Courier New"/>
              </a:rPr>
              <a:t>OMITIDO</a:t>
            </a:r>
            <a:endParaRPr sz="1800" dirty="0">
              <a:latin typeface="Courier New"/>
              <a:cs typeface="Courier New"/>
            </a:endParaRPr>
          </a:p>
          <a:p>
            <a:pPr marL="90805" marR="1689100">
              <a:lnSpc>
                <a:spcPct val="101099"/>
              </a:lnSpc>
              <a:spcBef>
                <a:spcPts val="25"/>
              </a:spcBef>
            </a:pPr>
            <a:r>
              <a:rPr sz="1800" dirty="0">
                <a:latin typeface="Courier New"/>
                <a:cs typeface="Courier New"/>
              </a:rPr>
              <a:t>CLASE</a:t>
            </a:r>
            <a:r>
              <a:rPr sz="1800" spc="-45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II:</a:t>
            </a:r>
            <a:r>
              <a:rPr sz="1800" spc="-40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ROLLO</a:t>
            </a:r>
            <a:r>
              <a:rPr sz="1800" spc="-45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DE</a:t>
            </a:r>
            <a:r>
              <a:rPr sz="1800" spc="-40" dirty="0">
                <a:latin typeface="Courier New"/>
                <a:cs typeface="Courier New"/>
              </a:rPr>
              <a:t> </a:t>
            </a:r>
            <a:r>
              <a:rPr sz="1800" spc="-10" dirty="0">
                <a:latin typeface="Courier New"/>
                <a:cs typeface="Courier New"/>
              </a:rPr>
              <a:t>COMBATE. </a:t>
            </a:r>
            <a:r>
              <a:rPr sz="1800" dirty="0">
                <a:latin typeface="Courier New"/>
                <a:cs typeface="Courier New"/>
              </a:rPr>
              <a:t>CLASE</a:t>
            </a:r>
            <a:r>
              <a:rPr sz="1800" spc="-50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III:</a:t>
            </a:r>
            <a:r>
              <a:rPr sz="1800" spc="-50" dirty="0">
                <a:latin typeface="Courier New"/>
                <a:cs typeface="Courier New"/>
              </a:rPr>
              <a:t> </a:t>
            </a:r>
            <a:r>
              <a:rPr sz="1800" spc="-10" dirty="0">
                <a:latin typeface="Courier New"/>
                <a:cs typeface="Courier New"/>
              </a:rPr>
              <a:t>OMITIDO</a:t>
            </a:r>
            <a:endParaRPr sz="1800" dirty="0">
              <a:latin typeface="Courier New"/>
              <a:cs typeface="Courier New"/>
            </a:endParaRPr>
          </a:p>
          <a:p>
            <a:pPr marL="90805" marR="2917825">
              <a:lnSpc>
                <a:spcPts val="2180"/>
              </a:lnSpc>
              <a:spcBef>
                <a:spcPts val="5"/>
              </a:spcBef>
            </a:pPr>
            <a:r>
              <a:rPr sz="1800" dirty="0">
                <a:latin typeface="Courier New"/>
                <a:cs typeface="Courier New"/>
              </a:rPr>
              <a:t>CLASE</a:t>
            </a:r>
            <a:r>
              <a:rPr sz="1800" spc="-45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IV:</a:t>
            </a:r>
            <a:r>
              <a:rPr sz="1800" spc="-45" dirty="0">
                <a:latin typeface="Courier New"/>
                <a:cs typeface="Courier New"/>
              </a:rPr>
              <a:t> </a:t>
            </a:r>
            <a:r>
              <a:rPr sz="1800" spc="-10" dirty="0">
                <a:latin typeface="Courier New"/>
                <a:cs typeface="Courier New"/>
              </a:rPr>
              <a:t>OMITIDO. </a:t>
            </a:r>
            <a:r>
              <a:rPr sz="1800" dirty="0">
                <a:latin typeface="Courier New"/>
                <a:cs typeface="Courier New"/>
              </a:rPr>
              <a:t>CLASE</a:t>
            </a:r>
            <a:r>
              <a:rPr sz="1800" spc="-55" dirty="0">
                <a:latin typeface="Courier New"/>
                <a:cs typeface="Courier New"/>
              </a:rPr>
              <a:t> </a:t>
            </a:r>
            <a:r>
              <a:rPr sz="1800" spc="-25" dirty="0">
                <a:latin typeface="Courier New"/>
                <a:cs typeface="Courier New"/>
              </a:rPr>
              <a:t>V:</a:t>
            </a:r>
            <a:endParaRPr sz="1800" dirty="0">
              <a:latin typeface="Courier New"/>
              <a:cs typeface="Courier New"/>
            </a:endParaRPr>
          </a:p>
          <a:p>
            <a:pPr marL="376555" indent="-285750">
              <a:lnSpc>
                <a:spcPts val="2039"/>
              </a:lnSpc>
              <a:buFont typeface="Arial MT"/>
              <a:buChar char="•"/>
              <a:tabLst>
                <a:tab pos="376555" algn="l"/>
              </a:tabLst>
            </a:pPr>
            <a:r>
              <a:rPr sz="1800" dirty="0">
                <a:solidFill>
                  <a:srgbClr val="FF0000"/>
                </a:solidFill>
                <a:latin typeface="Courier New"/>
                <a:cs typeface="Courier New"/>
              </a:rPr>
              <a:t>6300</a:t>
            </a:r>
            <a:r>
              <a:rPr sz="1800" spc="-55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FF0000"/>
                </a:solidFill>
                <a:latin typeface="Courier New"/>
                <a:cs typeface="Courier New"/>
              </a:rPr>
              <a:t>NR.</a:t>
            </a:r>
            <a:r>
              <a:rPr sz="1800" spc="-50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FF0000"/>
                </a:solidFill>
                <a:latin typeface="Courier New"/>
                <a:cs typeface="Courier New"/>
              </a:rPr>
              <a:t>5.56X45</a:t>
            </a:r>
            <a:r>
              <a:rPr sz="1800" spc="-50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800" spc="-25" dirty="0">
                <a:solidFill>
                  <a:srgbClr val="FF0000"/>
                </a:solidFill>
                <a:latin typeface="Courier New"/>
                <a:cs typeface="Courier New"/>
              </a:rPr>
              <a:t>MM.</a:t>
            </a:r>
            <a:endParaRPr sz="1800" dirty="0">
              <a:solidFill>
                <a:srgbClr val="FF0000"/>
              </a:solidFill>
              <a:latin typeface="Courier New"/>
              <a:cs typeface="Courier New"/>
            </a:endParaRPr>
          </a:p>
          <a:p>
            <a:pPr marL="376555" indent="-285750">
              <a:lnSpc>
                <a:spcPct val="100000"/>
              </a:lnSpc>
              <a:spcBef>
                <a:spcPts val="50"/>
              </a:spcBef>
              <a:buFont typeface="Arial MT"/>
              <a:buChar char="•"/>
              <a:tabLst>
                <a:tab pos="376555" algn="l"/>
              </a:tabLst>
            </a:pPr>
            <a:r>
              <a:rPr sz="1800" dirty="0">
                <a:solidFill>
                  <a:srgbClr val="FF0000"/>
                </a:solidFill>
                <a:latin typeface="Courier New"/>
                <a:cs typeface="Courier New"/>
              </a:rPr>
              <a:t>7000</a:t>
            </a:r>
            <a:r>
              <a:rPr sz="1800" spc="-60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FF0000"/>
                </a:solidFill>
                <a:latin typeface="Courier New"/>
                <a:cs typeface="Courier New"/>
              </a:rPr>
              <a:t>NR.</a:t>
            </a:r>
            <a:r>
              <a:rPr sz="1800" spc="-45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FF0000"/>
                </a:solidFill>
                <a:latin typeface="Courier New"/>
                <a:cs typeface="Courier New"/>
              </a:rPr>
              <a:t>7.62X51</a:t>
            </a:r>
            <a:r>
              <a:rPr sz="1800" spc="-50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FF0000"/>
                </a:solidFill>
                <a:latin typeface="Courier New"/>
                <a:cs typeface="Courier New"/>
              </a:rPr>
              <a:t>MM.</a:t>
            </a:r>
            <a:r>
              <a:rPr sz="1800" spc="-45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FF0000"/>
                </a:solidFill>
                <a:latin typeface="Courier New"/>
                <a:cs typeface="Courier New"/>
              </a:rPr>
              <a:t>ESLABONADA.</a:t>
            </a:r>
            <a:endParaRPr sz="1800" dirty="0">
              <a:solidFill>
                <a:srgbClr val="FF0000"/>
              </a:solidFill>
              <a:latin typeface="Courier New"/>
              <a:cs typeface="Courier New"/>
            </a:endParaRPr>
          </a:p>
          <a:p>
            <a:pPr marL="376555" indent="-285750">
              <a:lnSpc>
                <a:spcPts val="2135"/>
              </a:lnSpc>
              <a:spcBef>
                <a:spcPts val="25"/>
              </a:spcBef>
              <a:buFont typeface="Arial MT"/>
              <a:buChar char="•"/>
              <a:tabLst>
                <a:tab pos="376555" algn="l"/>
              </a:tabLst>
            </a:pPr>
            <a:r>
              <a:rPr sz="1800" dirty="0">
                <a:solidFill>
                  <a:srgbClr val="FF0000"/>
                </a:solidFill>
                <a:latin typeface="Courier New"/>
                <a:cs typeface="Courier New"/>
              </a:rPr>
              <a:t>20</a:t>
            </a:r>
            <a:r>
              <a:rPr sz="1800" spc="-55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FF0000"/>
                </a:solidFill>
                <a:latin typeface="Courier New"/>
                <a:cs typeface="Courier New"/>
              </a:rPr>
              <a:t>NR.</a:t>
            </a:r>
            <a:r>
              <a:rPr sz="1800" spc="-45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FF0000"/>
                </a:solidFill>
                <a:latin typeface="Courier New"/>
                <a:cs typeface="Courier New"/>
              </a:rPr>
              <a:t>7.62X51</a:t>
            </a:r>
            <a:r>
              <a:rPr sz="1800" spc="-45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FF0000"/>
                </a:solidFill>
                <a:latin typeface="Courier New"/>
                <a:cs typeface="Courier New"/>
              </a:rPr>
              <a:t>(FTE)</a:t>
            </a:r>
            <a:endParaRPr sz="1800" dirty="0">
              <a:solidFill>
                <a:srgbClr val="FF0000"/>
              </a:solidFill>
              <a:latin typeface="Courier New"/>
              <a:cs typeface="Courier New"/>
            </a:endParaRPr>
          </a:p>
          <a:p>
            <a:pPr marL="376555" indent="-285750">
              <a:lnSpc>
                <a:spcPts val="2135"/>
              </a:lnSpc>
              <a:buFont typeface="Arial MT"/>
              <a:buChar char="•"/>
              <a:tabLst>
                <a:tab pos="376555" algn="l"/>
              </a:tabLst>
            </a:pPr>
            <a:r>
              <a:rPr sz="1800" dirty="0">
                <a:solidFill>
                  <a:srgbClr val="FF0000"/>
                </a:solidFill>
                <a:latin typeface="Courier New"/>
                <a:cs typeface="Courier New"/>
              </a:rPr>
              <a:t>19</a:t>
            </a:r>
            <a:r>
              <a:rPr sz="1800" spc="-45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FF0000"/>
                </a:solidFill>
                <a:latin typeface="Courier New"/>
                <a:cs typeface="Courier New"/>
              </a:rPr>
              <a:t>NR.</a:t>
            </a:r>
            <a:r>
              <a:rPr sz="1800" spc="-35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800" dirty="0">
                <a:solidFill>
                  <a:srgbClr val="FF0000"/>
                </a:solidFill>
                <a:latin typeface="Courier New"/>
                <a:cs typeface="Courier New"/>
              </a:rPr>
              <a:t>.338</a:t>
            </a:r>
            <a:r>
              <a:rPr sz="1800" spc="-35" dirty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sz="1800" spc="-10" dirty="0">
                <a:solidFill>
                  <a:srgbClr val="FF0000"/>
                </a:solidFill>
                <a:latin typeface="Courier New"/>
                <a:cs typeface="Courier New"/>
              </a:rPr>
              <a:t>(FTE)</a:t>
            </a:r>
            <a:endParaRPr sz="1800" dirty="0">
              <a:solidFill>
                <a:srgbClr val="FF0000"/>
              </a:solidFill>
              <a:latin typeface="Courier New"/>
              <a:cs typeface="Courier New"/>
            </a:endParaRPr>
          </a:p>
          <a:p>
            <a:pPr marL="376555" indent="-285750">
              <a:lnSpc>
                <a:spcPts val="2135"/>
              </a:lnSpc>
              <a:spcBef>
                <a:spcPts val="25"/>
              </a:spcBef>
              <a:buFont typeface="Arial MT"/>
              <a:buChar char="•"/>
              <a:tabLst>
                <a:tab pos="376555" algn="l"/>
              </a:tabLst>
            </a:pPr>
            <a:r>
              <a:rPr sz="1800" dirty="0">
                <a:latin typeface="Courier New"/>
                <a:cs typeface="Courier New"/>
              </a:rPr>
              <a:t>20</a:t>
            </a:r>
            <a:r>
              <a:rPr sz="1800" spc="-40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NR.</a:t>
            </a:r>
            <a:r>
              <a:rPr sz="1800" spc="-30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60</a:t>
            </a:r>
            <a:r>
              <a:rPr sz="1800" spc="-30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MM.</a:t>
            </a:r>
            <a:r>
              <a:rPr sz="1800" spc="-30" dirty="0">
                <a:latin typeface="Courier New"/>
                <a:cs typeface="Courier New"/>
              </a:rPr>
              <a:t> </a:t>
            </a:r>
            <a:r>
              <a:rPr sz="1800" spc="-25" dirty="0">
                <a:latin typeface="Courier New"/>
                <a:cs typeface="Courier New"/>
              </a:rPr>
              <a:t>HE.</a:t>
            </a:r>
            <a:endParaRPr sz="1800" dirty="0">
              <a:latin typeface="Courier New"/>
              <a:cs typeface="Courier New"/>
            </a:endParaRPr>
          </a:p>
          <a:p>
            <a:pPr marL="376555" indent="-285750">
              <a:lnSpc>
                <a:spcPts val="2135"/>
              </a:lnSpc>
              <a:buFont typeface="Arial MT"/>
              <a:buChar char="•"/>
              <a:tabLst>
                <a:tab pos="376555" algn="l"/>
              </a:tabLst>
            </a:pPr>
            <a:r>
              <a:rPr sz="1800" dirty="0">
                <a:latin typeface="Courier New"/>
                <a:cs typeface="Courier New"/>
              </a:rPr>
              <a:t>3</a:t>
            </a:r>
            <a:r>
              <a:rPr sz="1800" spc="-40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NR.</a:t>
            </a:r>
            <a:r>
              <a:rPr sz="1800" spc="-40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COHETE</a:t>
            </a:r>
            <a:r>
              <a:rPr sz="1800" spc="-35" dirty="0">
                <a:latin typeface="Courier New"/>
                <a:cs typeface="Courier New"/>
              </a:rPr>
              <a:t> </a:t>
            </a:r>
            <a:r>
              <a:rPr sz="1800" spc="-25" dirty="0">
                <a:latin typeface="Courier New"/>
                <a:cs typeface="Courier New"/>
              </a:rPr>
              <a:t>LAW</a:t>
            </a:r>
            <a:endParaRPr sz="1800" dirty="0">
              <a:latin typeface="Courier New"/>
              <a:cs typeface="Courier New"/>
            </a:endParaRPr>
          </a:p>
          <a:p>
            <a:pPr marL="376555" indent="-285750">
              <a:lnSpc>
                <a:spcPct val="100000"/>
              </a:lnSpc>
              <a:spcBef>
                <a:spcPts val="45"/>
              </a:spcBef>
              <a:buFont typeface="Arial MT"/>
              <a:buChar char="•"/>
              <a:tabLst>
                <a:tab pos="376555" algn="l"/>
              </a:tabLst>
            </a:pPr>
            <a:r>
              <a:rPr sz="1800" dirty="0">
                <a:latin typeface="Courier New"/>
                <a:cs typeface="Courier New"/>
              </a:rPr>
              <a:t>2</a:t>
            </a:r>
            <a:r>
              <a:rPr sz="1800" spc="-20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NR</a:t>
            </a:r>
            <a:r>
              <a:rPr sz="1800" spc="-20" dirty="0">
                <a:latin typeface="Courier New"/>
                <a:cs typeface="Courier New"/>
              </a:rPr>
              <a:t> </a:t>
            </a:r>
            <a:r>
              <a:rPr sz="1800" spc="-10" dirty="0">
                <a:latin typeface="Courier New"/>
                <a:cs typeface="Courier New"/>
              </a:rPr>
              <a:t>BANGALORE</a:t>
            </a:r>
            <a:endParaRPr sz="1800" dirty="0">
              <a:latin typeface="Courier New"/>
              <a:cs typeface="Courier New"/>
            </a:endParaRPr>
          </a:p>
          <a:p>
            <a:pPr marL="376555" indent="-285750">
              <a:lnSpc>
                <a:spcPts val="2135"/>
              </a:lnSpc>
              <a:spcBef>
                <a:spcPts val="25"/>
              </a:spcBef>
              <a:buFont typeface="Arial MT"/>
              <a:buChar char="•"/>
              <a:tabLst>
                <a:tab pos="376555" algn="l"/>
              </a:tabLst>
            </a:pPr>
            <a:r>
              <a:rPr sz="1800" dirty="0">
                <a:latin typeface="Courier New"/>
                <a:cs typeface="Courier New"/>
              </a:rPr>
              <a:t>4</a:t>
            </a:r>
            <a:r>
              <a:rPr sz="1800" spc="-35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NR.</a:t>
            </a:r>
            <a:r>
              <a:rPr sz="1800" spc="-30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CONO</a:t>
            </a:r>
            <a:r>
              <a:rPr sz="1800" spc="-35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APD</a:t>
            </a:r>
            <a:r>
              <a:rPr sz="1800" spc="-30" dirty="0">
                <a:latin typeface="Courier New"/>
                <a:cs typeface="Courier New"/>
              </a:rPr>
              <a:t> </a:t>
            </a:r>
            <a:r>
              <a:rPr sz="1800" spc="-10" dirty="0">
                <a:latin typeface="Courier New"/>
                <a:cs typeface="Courier New"/>
              </a:rPr>
              <a:t>250G.</a:t>
            </a:r>
            <a:endParaRPr sz="1800" dirty="0">
              <a:latin typeface="Courier New"/>
              <a:cs typeface="Courier New"/>
            </a:endParaRPr>
          </a:p>
          <a:p>
            <a:pPr marL="376555" indent="-285750">
              <a:lnSpc>
                <a:spcPts val="2135"/>
              </a:lnSpc>
              <a:buFont typeface="Arial MT"/>
              <a:buChar char="•"/>
              <a:tabLst>
                <a:tab pos="376555" algn="l"/>
              </a:tabLst>
            </a:pPr>
            <a:r>
              <a:rPr sz="1800" dirty="0">
                <a:latin typeface="Courier New"/>
                <a:cs typeface="Courier New"/>
              </a:rPr>
              <a:t>3</a:t>
            </a:r>
            <a:r>
              <a:rPr sz="1800" spc="-25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NR</a:t>
            </a:r>
            <a:r>
              <a:rPr sz="1800" spc="-20" dirty="0">
                <a:latin typeface="Courier New"/>
                <a:cs typeface="Courier New"/>
              </a:rPr>
              <a:t> </a:t>
            </a:r>
            <a:r>
              <a:rPr sz="1800" dirty="0">
                <a:latin typeface="Courier New"/>
                <a:cs typeface="Courier New"/>
              </a:rPr>
              <a:t>C4</a:t>
            </a:r>
            <a:r>
              <a:rPr sz="1800" spc="-20" dirty="0">
                <a:latin typeface="Courier New"/>
                <a:cs typeface="Courier New"/>
              </a:rPr>
              <a:t> </a:t>
            </a:r>
            <a:r>
              <a:rPr sz="1800" spc="-10" dirty="0">
                <a:latin typeface="Courier New"/>
                <a:cs typeface="Courier New"/>
              </a:rPr>
              <a:t>500G.</a:t>
            </a:r>
            <a:endParaRPr sz="1800" dirty="0">
              <a:latin typeface="Courier New"/>
              <a:cs typeface="Courier New"/>
            </a:endParaRPr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437099"/>
            <a:ext cx="3600000" cy="3600000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" y="84971"/>
            <a:ext cx="853440" cy="914400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4835" y="84971"/>
            <a:ext cx="626165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1371600" y="1026667"/>
            <a:ext cx="94488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CL" sz="3600" dirty="0" smtClean="0">
                <a:latin typeface="Arial Black"/>
                <a:cs typeface="Arial Black"/>
              </a:rPr>
              <a:t>ENTRENAMIENTO BATMILLER OPS-1</a:t>
            </a:r>
            <a:endParaRPr sz="3600" dirty="0">
              <a:latin typeface="Arial Black"/>
              <a:cs typeface="Arial Black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48600" y="6019800"/>
            <a:ext cx="399669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CL" sz="1600" dirty="0" smtClean="0">
                <a:solidFill>
                  <a:srgbClr val="002060"/>
                </a:solidFill>
                <a:latin typeface="Arial Black"/>
                <a:cs typeface="Arial Black"/>
              </a:rPr>
              <a:t>Fuerte Aguayo</a:t>
            </a:r>
            <a:r>
              <a:rPr sz="1600" dirty="0" smtClean="0">
                <a:solidFill>
                  <a:srgbClr val="002060"/>
                </a:solidFill>
                <a:latin typeface="Arial Black"/>
                <a:cs typeface="Arial Black"/>
              </a:rPr>
              <a:t>,</a:t>
            </a:r>
            <a:r>
              <a:rPr sz="1600" spc="-15" dirty="0" smtClean="0">
                <a:solidFill>
                  <a:srgbClr val="002060"/>
                </a:solidFill>
                <a:latin typeface="Arial Black"/>
                <a:cs typeface="Arial Black"/>
              </a:rPr>
              <a:t> </a:t>
            </a:r>
            <a:r>
              <a:rPr lang="es-CL" sz="1600" spc="-15" dirty="0" smtClean="0">
                <a:solidFill>
                  <a:srgbClr val="002060"/>
                </a:solidFill>
                <a:latin typeface="Arial Black"/>
                <a:cs typeface="Arial Black"/>
              </a:rPr>
              <a:t>22</a:t>
            </a:r>
            <a:r>
              <a:rPr sz="1600" spc="-25" dirty="0" smtClean="0">
                <a:solidFill>
                  <a:srgbClr val="002060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002060"/>
                </a:solidFill>
                <a:latin typeface="Arial Black"/>
                <a:cs typeface="Arial Black"/>
              </a:rPr>
              <a:t>de</a:t>
            </a:r>
            <a:r>
              <a:rPr sz="1600" spc="-20" dirty="0">
                <a:solidFill>
                  <a:srgbClr val="002060"/>
                </a:solidFill>
                <a:latin typeface="Arial Black"/>
                <a:cs typeface="Arial Black"/>
              </a:rPr>
              <a:t> </a:t>
            </a:r>
            <a:r>
              <a:rPr lang="es-CL" sz="1600" dirty="0" smtClean="0">
                <a:solidFill>
                  <a:srgbClr val="002060"/>
                </a:solidFill>
                <a:latin typeface="Arial Black"/>
                <a:cs typeface="Arial Black"/>
              </a:rPr>
              <a:t>enero </a:t>
            </a:r>
            <a:r>
              <a:rPr sz="1600" dirty="0" smtClean="0">
                <a:solidFill>
                  <a:srgbClr val="002060"/>
                </a:solidFill>
                <a:latin typeface="Arial Black"/>
                <a:cs typeface="Arial Black"/>
              </a:rPr>
              <a:t>de</a:t>
            </a:r>
            <a:r>
              <a:rPr sz="1600" spc="-25" dirty="0" smtClean="0">
                <a:solidFill>
                  <a:srgbClr val="002060"/>
                </a:solidFill>
                <a:latin typeface="Arial Black"/>
                <a:cs typeface="Arial Black"/>
              </a:rPr>
              <a:t> </a:t>
            </a:r>
            <a:r>
              <a:rPr sz="1600" spc="-20" dirty="0" smtClean="0">
                <a:solidFill>
                  <a:srgbClr val="002060"/>
                </a:solidFill>
                <a:latin typeface="Arial Black"/>
                <a:cs typeface="Arial Black"/>
              </a:rPr>
              <a:t>202</a:t>
            </a:r>
            <a:r>
              <a:rPr lang="es-CL" sz="1600" spc="-20" dirty="0" smtClean="0">
                <a:solidFill>
                  <a:srgbClr val="002060"/>
                </a:solidFill>
                <a:latin typeface="Arial Black"/>
                <a:cs typeface="Arial Black"/>
              </a:rPr>
              <a:t>6</a:t>
            </a:r>
            <a:endParaRPr sz="1600" dirty="0">
              <a:latin typeface="Arial Black"/>
              <a:cs typeface="Arial Black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000" y="1629000"/>
            <a:ext cx="3600000" cy="3600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" y="84971"/>
            <a:ext cx="853440" cy="91440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4835" y="84971"/>
            <a:ext cx="626165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839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259</Words>
  <Application>Microsoft Office PowerPoint</Application>
  <PresentationFormat>Panorámica</PresentationFormat>
  <Paragraphs>71</Paragraphs>
  <Slides>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3" baseType="lpstr">
      <vt:lpstr>Arial</vt:lpstr>
      <vt:lpstr>Arial Black</vt:lpstr>
      <vt:lpstr>Arial MT</vt:lpstr>
      <vt:lpstr>Calibri</vt:lpstr>
      <vt:lpstr>Courier New</vt:lpstr>
      <vt:lpstr>Tahoma</vt:lpstr>
      <vt:lpstr>Trebuchet MS</vt:lpstr>
      <vt:lpstr>Office Theme</vt:lpstr>
      <vt:lpstr>Presentación de PowerPoint</vt:lpstr>
      <vt:lpstr>MISIÓN: “Según OPORD.”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MATIAS</dc:creator>
  <cp:lastModifiedBy>MATIAS</cp:lastModifiedBy>
  <cp:revision>7</cp:revision>
  <dcterms:created xsi:type="dcterms:W3CDTF">2026-01-21T22:17:45Z</dcterms:created>
  <dcterms:modified xsi:type="dcterms:W3CDTF">2026-01-21T23:21:36Z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2025-10-06T00:00:00Z</vt:filetime>
  </property>
  <property fmtid="{D5CDD505-2E9C-101B-9397-08002B2CF9AE}" pid="3" name="LastSaved">
    <vt:filetime>2026-01-21T00:00:00Z</vt:filetime>
  </property>
  <property fmtid="{D5CDD505-2E9C-101B-9397-08002B2CF9AE}" pid="4" name="Producer">
    <vt:lpwstr>macOS Versión 15.5 (Compilación 24F74) Quartz PDFContext</vt:lpwstr>
  </property>
</Properties>
</file>