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6" r:id="rId5"/>
    <p:sldId id="268" r:id="rId6"/>
    <p:sldId id="267" r:id="rId7"/>
    <p:sldId id="275" r:id="rId8"/>
    <p:sldId id="276" r:id="rId9"/>
    <p:sldId id="277" r:id="rId10"/>
    <p:sldId id="278" r:id="rId11"/>
    <p:sldId id="280" r:id="rId12"/>
    <p:sldId id="279" r:id="rId13"/>
    <p:sldId id="281" r:id="rId14"/>
    <p:sldId id="273" r:id="rId15"/>
    <p:sldId id="283" r:id="rId16"/>
    <p:sldId id="282" r:id="rId17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96"/>
    <p:restoredTop sz="94890"/>
  </p:normalViewPr>
  <p:slideViewPr>
    <p:cSldViewPr snapToGrid="0">
      <p:cViewPr varScale="1">
        <p:scale>
          <a:sx n="105" d="100"/>
          <a:sy n="105" d="100"/>
        </p:scale>
        <p:origin x="216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8257C4-E649-4AA1-AC9E-3BCB0CBC22FF}" type="doc">
      <dgm:prSet loTypeId="urn:microsoft.com/office/officeart/2005/8/layout/hierarchy1" loCatId="hierarchy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7D8DCC2E-CD27-4CDC-BDCE-DE99D9539F16}">
      <dgm:prSet/>
      <dgm:spPr/>
      <dgm:t>
        <a:bodyPr/>
        <a:lstStyle/>
        <a:p>
          <a:r>
            <a:rPr lang="es-ES_tradnl" dirty="0"/>
            <a:t>Comprender la maniobra de penetración y sus aplicaciones.</a:t>
          </a:r>
          <a:endParaRPr lang="en-US" dirty="0"/>
        </a:p>
      </dgm:t>
    </dgm:pt>
    <dgm:pt modelId="{9F7BF5B0-2EFE-40BC-B338-0C3FE22F63BF}" type="parTrans" cxnId="{14FD1E7C-A641-4322-8AF1-95F8DC51F01A}">
      <dgm:prSet/>
      <dgm:spPr/>
      <dgm:t>
        <a:bodyPr/>
        <a:lstStyle/>
        <a:p>
          <a:endParaRPr lang="en-US"/>
        </a:p>
      </dgm:t>
    </dgm:pt>
    <dgm:pt modelId="{BC709512-CC2F-48DB-96CC-BC7879C134F0}" type="sibTrans" cxnId="{14FD1E7C-A641-4322-8AF1-95F8DC51F01A}">
      <dgm:prSet/>
      <dgm:spPr/>
      <dgm:t>
        <a:bodyPr/>
        <a:lstStyle/>
        <a:p>
          <a:endParaRPr lang="en-US"/>
        </a:p>
      </dgm:t>
    </dgm:pt>
    <dgm:pt modelId="{B2D6726B-2B0A-48C3-9B5C-EA66FAA42734}">
      <dgm:prSet/>
      <dgm:spPr/>
      <dgm:t>
        <a:bodyPr/>
        <a:lstStyle/>
        <a:p>
          <a:r>
            <a:rPr lang="es-ES_tradnl" dirty="0"/>
            <a:t>Aplicar metodología BAMCIS para planificar operaciones de penetración.</a:t>
          </a:r>
          <a:endParaRPr lang="en-US" dirty="0"/>
        </a:p>
      </dgm:t>
    </dgm:pt>
    <dgm:pt modelId="{03176E89-0EB7-4290-9561-A5E60B7D45C3}" type="parTrans" cxnId="{619DD316-A35C-4DA3-B096-A3B4665121BC}">
      <dgm:prSet/>
      <dgm:spPr/>
      <dgm:t>
        <a:bodyPr/>
        <a:lstStyle/>
        <a:p>
          <a:endParaRPr lang="en-US"/>
        </a:p>
      </dgm:t>
    </dgm:pt>
    <dgm:pt modelId="{87B098A2-6B58-42D3-9A61-E272A252276E}" type="sibTrans" cxnId="{619DD316-A35C-4DA3-B096-A3B4665121BC}">
      <dgm:prSet/>
      <dgm:spPr/>
      <dgm:t>
        <a:bodyPr/>
        <a:lstStyle/>
        <a:p>
          <a:endParaRPr lang="en-US"/>
        </a:p>
      </dgm:t>
    </dgm:pt>
    <dgm:pt modelId="{E177A664-2E07-EC4F-8732-05358A342D07}" type="pres">
      <dgm:prSet presAssocID="{4D8257C4-E649-4AA1-AC9E-3BCB0CBC22F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2306F42-3D04-0A49-8F21-174FEB159730}" type="pres">
      <dgm:prSet presAssocID="{7D8DCC2E-CD27-4CDC-BDCE-DE99D9539F16}" presName="hierRoot1" presStyleCnt="0"/>
      <dgm:spPr/>
    </dgm:pt>
    <dgm:pt modelId="{B1B1057A-A346-CF40-8B8E-3478BCE7F848}" type="pres">
      <dgm:prSet presAssocID="{7D8DCC2E-CD27-4CDC-BDCE-DE99D9539F16}" presName="composite" presStyleCnt="0"/>
      <dgm:spPr/>
    </dgm:pt>
    <dgm:pt modelId="{C1C7A1DC-E14F-5343-9764-90F036C620B6}" type="pres">
      <dgm:prSet presAssocID="{7D8DCC2E-CD27-4CDC-BDCE-DE99D9539F16}" presName="background" presStyleLbl="node0" presStyleIdx="0" presStyleCnt="2"/>
      <dgm:spPr/>
    </dgm:pt>
    <dgm:pt modelId="{9F23BF0E-E32E-2842-A850-28BC04A21204}" type="pres">
      <dgm:prSet presAssocID="{7D8DCC2E-CD27-4CDC-BDCE-DE99D9539F16}" presName="text" presStyleLbl="fgAcc0" presStyleIdx="0" presStyleCnt="2">
        <dgm:presLayoutVars>
          <dgm:chPref val="3"/>
        </dgm:presLayoutVars>
      </dgm:prSet>
      <dgm:spPr/>
    </dgm:pt>
    <dgm:pt modelId="{640984E3-3AC7-D247-B5B2-BCAB095045D8}" type="pres">
      <dgm:prSet presAssocID="{7D8DCC2E-CD27-4CDC-BDCE-DE99D9539F16}" presName="hierChild2" presStyleCnt="0"/>
      <dgm:spPr/>
    </dgm:pt>
    <dgm:pt modelId="{5D16EAF9-2E20-4142-A540-810349B63DE1}" type="pres">
      <dgm:prSet presAssocID="{B2D6726B-2B0A-48C3-9B5C-EA66FAA42734}" presName="hierRoot1" presStyleCnt="0"/>
      <dgm:spPr/>
    </dgm:pt>
    <dgm:pt modelId="{348F936C-882E-3448-A601-0BB325DE5640}" type="pres">
      <dgm:prSet presAssocID="{B2D6726B-2B0A-48C3-9B5C-EA66FAA42734}" presName="composite" presStyleCnt="0"/>
      <dgm:spPr/>
    </dgm:pt>
    <dgm:pt modelId="{C2783856-C4CB-C544-9B0C-7902F16FC17D}" type="pres">
      <dgm:prSet presAssocID="{B2D6726B-2B0A-48C3-9B5C-EA66FAA42734}" presName="background" presStyleLbl="node0" presStyleIdx="1" presStyleCnt="2"/>
      <dgm:spPr/>
    </dgm:pt>
    <dgm:pt modelId="{1A33CD88-A862-C346-82CC-F7BC09667B03}" type="pres">
      <dgm:prSet presAssocID="{B2D6726B-2B0A-48C3-9B5C-EA66FAA42734}" presName="text" presStyleLbl="fgAcc0" presStyleIdx="1" presStyleCnt="2">
        <dgm:presLayoutVars>
          <dgm:chPref val="3"/>
        </dgm:presLayoutVars>
      </dgm:prSet>
      <dgm:spPr/>
    </dgm:pt>
    <dgm:pt modelId="{0EF4A260-E33C-BE4C-8FCD-868724FC0B71}" type="pres">
      <dgm:prSet presAssocID="{B2D6726B-2B0A-48C3-9B5C-EA66FAA42734}" presName="hierChild2" presStyleCnt="0"/>
      <dgm:spPr/>
    </dgm:pt>
  </dgm:ptLst>
  <dgm:cxnLst>
    <dgm:cxn modelId="{619DD316-A35C-4DA3-B096-A3B4665121BC}" srcId="{4D8257C4-E649-4AA1-AC9E-3BCB0CBC22FF}" destId="{B2D6726B-2B0A-48C3-9B5C-EA66FAA42734}" srcOrd="1" destOrd="0" parTransId="{03176E89-0EB7-4290-9561-A5E60B7D45C3}" sibTransId="{87B098A2-6B58-42D3-9A61-E272A252276E}"/>
    <dgm:cxn modelId="{14FD1E7C-A641-4322-8AF1-95F8DC51F01A}" srcId="{4D8257C4-E649-4AA1-AC9E-3BCB0CBC22FF}" destId="{7D8DCC2E-CD27-4CDC-BDCE-DE99D9539F16}" srcOrd="0" destOrd="0" parTransId="{9F7BF5B0-2EFE-40BC-B338-0C3FE22F63BF}" sibTransId="{BC709512-CC2F-48DB-96CC-BC7879C134F0}"/>
    <dgm:cxn modelId="{A0F1B3A4-007B-6448-BA8A-2DC26F465234}" type="presOf" srcId="{B2D6726B-2B0A-48C3-9B5C-EA66FAA42734}" destId="{1A33CD88-A862-C346-82CC-F7BC09667B03}" srcOrd="0" destOrd="0" presId="urn:microsoft.com/office/officeart/2005/8/layout/hierarchy1"/>
    <dgm:cxn modelId="{ECE3B7D6-40CA-984A-AEB3-A4FFBCF1FD0B}" type="presOf" srcId="{7D8DCC2E-CD27-4CDC-BDCE-DE99D9539F16}" destId="{9F23BF0E-E32E-2842-A850-28BC04A21204}" srcOrd="0" destOrd="0" presId="urn:microsoft.com/office/officeart/2005/8/layout/hierarchy1"/>
    <dgm:cxn modelId="{27852BDF-3728-AE48-A0AF-E36B53A3D70A}" type="presOf" srcId="{4D8257C4-E649-4AA1-AC9E-3BCB0CBC22FF}" destId="{E177A664-2E07-EC4F-8732-05358A342D07}" srcOrd="0" destOrd="0" presId="urn:microsoft.com/office/officeart/2005/8/layout/hierarchy1"/>
    <dgm:cxn modelId="{52424D3B-BA9A-0B4D-8DD9-64535538A38E}" type="presParOf" srcId="{E177A664-2E07-EC4F-8732-05358A342D07}" destId="{02306F42-3D04-0A49-8F21-174FEB159730}" srcOrd="0" destOrd="0" presId="urn:microsoft.com/office/officeart/2005/8/layout/hierarchy1"/>
    <dgm:cxn modelId="{12261DA0-0FD4-F946-B6C9-36216C128C63}" type="presParOf" srcId="{02306F42-3D04-0A49-8F21-174FEB159730}" destId="{B1B1057A-A346-CF40-8B8E-3478BCE7F848}" srcOrd="0" destOrd="0" presId="urn:microsoft.com/office/officeart/2005/8/layout/hierarchy1"/>
    <dgm:cxn modelId="{5EC9ACCF-4CFB-E24B-985B-1EF0C7C36886}" type="presParOf" srcId="{B1B1057A-A346-CF40-8B8E-3478BCE7F848}" destId="{C1C7A1DC-E14F-5343-9764-90F036C620B6}" srcOrd="0" destOrd="0" presId="urn:microsoft.com/office/officeart/2005/8/layout/hierarchy1"/>
    <dgm:cxn modelId="{3E3DC3DC-D059-EE40-B73B-E6F9A8E926A9}" type="presParOf" srcId="{B1B1057A-A346-CF40-8B8E-3478BCE7F848}" destId="{9F23BF0E-E32E-2842-A850-28BC04A21204}" srcOrd="1" destOrd="0" presId="urn:microsoft.com/office/officeart/2005/8/layout/hierarchy1"/>
    <dgm:cxn modelId="{C6475110-5C00-DA46-B781-F1E8F1D7E07A}" type="presParOf" srcId="{02306F42-3D04-0A49-8F21-174FEB159730}" destId="{640984E3-3AC7-D247-B5B2-BCAB095045D8}" srcOrd="1" destOrd="0" presId="urn:microsoft.com/office/officeart/2005/8/layout/hierarchy1"/>
    <dgm:cxn modelId="{EB332C06-D140-BF44-AE2D-8565CD58C811}" type="presParOf" srcId="{E177A664-2E07-EC4F-8732-05358A342D07}" destId="{5D16EAF9-2E20-4142-A540-810349B63DE1}" srcOrd="1" destOrd="0" presId="urn:microsoft.com/office/officeart/2005/8/layout/hierarchy1"/>
    <dgm:cxn modelId="{154F4F8D-C53E-9A44-A027-D29A1233FAEF}" type="presParOf" srcId="{5D16EAF9-2E20-4142-A540-810349B63DE1}" destId="{348F936C-882E-3448-A601-0BB325DE5640}" srcOrd="0" destOrd="0" presId="urn:microsoft.com/office/officeart/2005/8/layout/hierarchy1"/>
    <dgm:cxn modelId="{6A719790-1CF5-EB46-A4D0-11B28283EB55}" type="presParOf" srcId="{348F936C-882E-3448-A601-0BB325DE5640}" destId="{C2783856-C4CB-C544-9B0C-7902F16FC17D}" srcOrd="0" destOrd="0" presId="urn:microsoft.com/office/officeart/2005/8/layout/hierarchy1"/>
    <dgm:cxn modelId="{625CAC68-435E-3840-84B0-32F5632FE338}" type="presParOf" srcId="{348F936C-882E-3448-A601-0BB325DE5640}" destId="{1A33CD88-A862-C346-82CC-F7BC09667B03}" srcOrd="1" destOrd="0" presId="urn:microsoft.com/office/officeart/2005/8/layout/hierarchy1"/>
    <dgm:cxn modelId="{4AD8639E-3C70-514C-9E66-E521F5AAF0F0}" type="presParOf" srcId="{5D16EAF9-2E20-4142-A540-810349B63DE1}" destId="{0EF4A260-E33C-BE4C-8FCD-868724FC0B7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396B39-BF85-4308-B2B6-7DB825B01151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DF4F520-FFB8-45B3-A83C-84A074499844}">
      <dgm:prSet/>
      <dgm:spPr/>
      <dgm:t>
        <a:bodyPr/>
        <a:lstStyle/>
        <a:p>
          <a:r>
            <a:rPr lang="es-ES_tradnl" dirty="0"/>
            <a:t>¿Cuándo un Comandante decide emplear una penetración?</a:t>
          </a:r>
          <a:endParaRPr lang="en-US" dirty="0"/>
        </a:p>
      </dgm:t>
    </dgm:pt>
    <dgm:pt modelId="{E5326978-1903-4733-A2FC-0EC1097AD3CD}" type="parTrans" cxnId="{B42DC83B-B766-49E8-B5DC-E9CCC7B0D37F}">
      <dgm:prSet/>
      <dgm:spPr/>
      <dgm:t>
        <a:bodyPr/>
        <a:lstStyle/>
        <a:p>
          <a:endParaRPr lang="en-US"/>
        </a:p>
      </dgm:t>
    </dgm:pt>
    <dgm:pt modelId="{788F5FFA-BC5F-4DE4-9EFB-1E90ACE0B314}" type="sibTrans" cxnId="{B42DC83B-B766-49E8-B5DC-E9CCC7B0D37F}">
      <dgm:prSet/>
      <dgm:spPr/>
      <dgm:t>
        <a:bodyPr/>
        <a:lstStyle/>
        <a:p>
          <a:endParaRPr lang="en-US"/>
        </a:p>
      </dgm:t>
    </dgm:pt>
    <dgm:pt modelId="{215A6544-ED73-42E0-AECB-63F948CE6C70}">
      <dgm:prSet/>
      <dgm:spPr/>
      <dgm:t>
        <a:bodyPr/>
        <a:lstStyle/>
        <a:p>
          <a:r>
            <a:rPr lang="es-ES_tradnl" dirty="0"/>
            <a:t>¿Qué tarea táctica conlleva, normalmente, una penetración?</a:t>
          </a:r>
          <a:endParaRPr lang="en-US" dirty="0"/>
        </a:p>
      </dgm:t>
    </dgm:pt>
    <dgm:pt modelId="{16933DDA-5316-425A-A4D9-ACA571E5098E}" type="parTrans" cxnId="{0C919417-117D-46CE-A411-D89BAAF0C349}">
      <dgm:prSet/>
      <dgm:spPr/>
      <dgm:t>
        <a:bodyPr/>
        <a:lstStyle/>
        <a:p>
          <a:endParaRPr lang="en-US"/>
        </a:p>
      </dgm:t>
    </dgm:pt>
    <dgm:pt modelId="{1FC52DA4-47A2-4C2D-9110-C3BB5981BD58}" type="sibTrans" cxnId="{0C919417-117D-46CE-A411-D89BAAF0C349}">
      <dgm:prSet/>
      <dgm:spPr/>
      <dgm:t>
        <a:bodyPr/>
        <a:lstStyle/>
        <a:p>
          <a:endParaRPr lang="en-US"/>
        </a:p>
      </dgm:t>
    </dgm:pt>
    <dgm:pt modelId="{694D8F65-1DE9-433B-A6B8-B6E908A41B53}">
      <dgm:prSet/>
      <dgm:spPr/>
      <dgm:t>
        <a:bodyPr/>
        <a:lstStyle/>
        <a:p>
          <a:r>
            <a:rPr lang="es-ES_tradnl" dirty="0"/>
            <a:t>¿Qué fases contempla normalmente una penetración ?</a:t>
          </a:r>
          <a:endParaRPr lang="en-US" dirty="0"/>
        </a:p>
      </dgm:t>
    </dgm:pt>
    <dgm:pt modelId="{D0160B9F-38DA-47B3-AF77-417A5490B4A1}" type="parTrans" cxnId="{7CC55C58-81A4-4F1B-8DBF-B445D89C167B}">
      <dgm:prSet/>
      <dgm:spPr/>
      <dgm:t>
        <a:bodyPr/>
        <a:lstStyle/>
        <a:p>
          <a:endParaRPr lang="en-US"/>
        </a:p>
      </dgm:t>
    </dgm:pt>
    <dgm:pt modelId="{45DA36E3-F375-4FFE-96B0-6350309A6C73}" type="sibTrans" cxnId="{7CC55C58-81A4-4F1B-8DBF-B445D89C167B}">
      <dgm:prSet/>
      <dgm:spPr/>
      <dgm:t>
        <a:bodyPr/>
        <a:lstStyle/>
        <a:p>
          <a:endParaRPr lang="en-US"/>
        </a:p>
      </dgm:t>
    </dgm:pt>
    <dgm:pt modelId="{6550DA04-A3EC-4667-AD00-84787690BDB2}">
      <dgm:prSet/>
      <dgm:spPr/>
      <dgm:t>
        <a:bodyPr/>
        <a:lstStyle/>
        <a:p>
          <a:endParaRPr lang="en-US" dirty="0"/>
        </a:p>
      </dgm:t>
    </dgm:pt>
    <dgm:pt modelId="{FF81E8E3-1BFF-4164-82C4-A1236B932054}" type="parTrans" cxnId="{C4655387-55AC-4398-94FA-BC67510C0D98}">
      <dgm:prSet/>
      <dgm:spPr/>
      <dgm:t>
        <a:bodyPr/>
        <a:lstStyle/>
        <a:p>
          <a:endParaRPr lang="en-US"/>
        </a:p>
      </dgm:t>
    </dgm:pt>
    <dgm:pt modelId="{6ED38058-09D8-4483-9FCE-90168A258586}" type="sibTrans" cxnId="{C4655387-55AC-4398-94FA-BC67510C0D98}">
      <dgm:prSet/>
      <dgm:spPr/>
      <dgm:t>
        <a:bodyPr/>
        <a:lstStyle/>
        <a:p>
          <a:endParaRPr lang="en-US"/>
        </a:p>
      </dgm:t>
    </dgm:pt>
    <dgm:pt modelId="{67F5E054-E3FA-E64E-9F78-5E81D8769B90}" type="pres">
      <dgm:prSet presAssocID="{71396B39-BF85-4308-B2B6-7DB825B01151}" presName="vert0" presStyleCnt="0">
        <dgm:presLayoutVars>
          <dgm:dir/>
          <dgm:animOne val="branch"/>
          <dgm:animLvl val="lvl"/>
        </dgm:presLayoutVars>
      </dgm:prSet>
      <dgm:spPr/>
    </dgm:pt>
    <dgm:pt modelId="{41E9C002-EB0A-1649-B126-D30C7EE028DE}" type="pres">
      <dgm:prSet presAssocID="{0DF4F520-FFB8-45B3-A83C-84A074499844}" presName="thickLine" presStyleLbl="alignNode1" presStyleIdx="0" presStyleCnt="4"/>
      <dgm:spPr/>
    </dgm:pt>
    <dgm:pt modelId="{2E5FBB46-DCCC-064C-887A-D9B9A5E0B3E6}" type="pres">
      <dgm:prSet presAssocID="{0DF4F520-FFB8-45B3-A83C-84A074499844}" presName="horz1" presStyleCnt="0"/>
      <dgm:spPr/>
    </dgm:pt>
    <dgm:pt modelId="{10500B05-9EA3-FF43-8CB0-8347C0CB891A}" type="pres">
      <dgm:prSet presAssocID="{0DF4F520-FFB8-45B3-A83C-84A074499844}" presName="tx1" presStyleLbl="revTx" presStyleIdx="0" presStyleCnt="4"/>
      <dgm:spPr/>
    </dgm:pt>
    <dgm:pt modelId="{153402A1-BBDB-5445-A499-16BEDCEC7729}" type="pres">
      <dgm:prSet presAssocID="{0DF4F520-FFB8-45B3-A83C-84A074499844}" presName="vert1" presStyleCnt="0"/>
      <dgm:spPr/>
    </dgm:pt>
    <dgm:pt modelId="{34665D23-CEBB-BE42-BC92-C164DD07E5BF}" type="pres">
      <dgm:prSet presAssocID="{215A6544-ED73-42E0-AECB-63F948CE6C70}" presName="thickLine" presStyleLbl="alignNode1" presStyleIdx="1" presStyleCnt="4"/>
      <dgm:spPr/>
    </dgm:pt>
    <dgm:pt modelId="{1E9B76B5-52F0-324E-A572-D0577BE67D23}" type="pres">
      <dgm:prSet presAssocID="{215A6544-ED73-42E0-AECB-63F948CE6C70}" presName="horz1" presStyleCnt="0"/>
      <dgm:spPr/>
    </dgm:pt>
    <dgm:pt modelId="{460B193B-8CD9-3348-923A-D603BD25A569}" type="pres">
      <dgm:prSet presAssocID="{215A6544-ED73-42E0-AECB-63F948CE6C70}" presName="tx1" presStyleLbl="revTx" presStyleIdx="1" presStyleCnt="4"/>
      <dgm:spPr/>
    </dgm:pt>
    <dgm:pt modelId="{4B36674C-37AE-1A4D-864E-90D295DDE668}" type="pres">
      <dgm:prSet presAssocID="{215A6544-ED73-42E0-AECB-63F948CE6C70}" presName="vert1" presStyleCnt="0"/>
      <dgm:spPr/>
    </dgm:pt>
    <dgm:pt modelId="{6716935A-510E-FD47-A8DE-379630BDDB2F}" type="pres">
      <dgm:prSet presAssocID="{694D8F65-1DE9-433B-A6B8-B6E908A41B53}" presName="thickLine" presStyleLbl="alignNode1" presStyleIdx="2" presStyleCnt="4"/>
      <dgm:spPr/>
    </dgm:pt>
    <dgm:pt modelId="{5139ABB1-7B0B-1140-A2C1-458087CD8246}" type="pres">
      <dgm:prSet presAssocID="{694D8F65-1DE9-433B-A6B8-B6E908A41B53}" presName="horz1" presStyleCnt="0"/>
      <dgm:spPr/>
    </dgm:pt>
    <dgm:pt modelId="{770A115E-B590-FA40-B0BE-8B2B196B6069}" type="pres">
      <dgm:prSet presAssocID="{694D8F65-1DE9-433B-A6B8-B6E908A41B53}" presName="tx1" presStyleLbl="revTx" presStyleIdx="2" presStyleCnt="4"/>
      <dgm:spPr/>
    </dgm:pt>
    <dgm:pt modelId="{EE345336-4A54-CA4E-A528-BED3F3420BAE}" type="pres">
      <dgm:prSet presAssocID="{694D8F65-1DE9-433B-A6B8-B6E908A41B53}" presName="vert1" presStyleCnt="0"/>
      <dgm:spPr/>
    </dgm:pt>
    <dgm:pt modelId="{03C3A051-51C8-F14E-9DE4-570917D2D052}" type="pres">
      <dgm:prSet presAssocID="{6550DA04-A3EC-4667-AD00-84787690BDB2}" presName="thickLine" presStyleLbl="alignNode1" presStyleIdx="3" presStyleCnt="4"/>
      <dgm:spPr/>
    </dgm:pt>
    <dgm:pt modelId="{997D4DFD-56B9-ED49-A00D-06A795D31962}" type="pres">
      <dgm:prSet presAssocID="{6550DA04-A3EC-4667-AD00-84787690BDB2}" presName="horz1" presStyleCnt="0"/>
      <dgm:spPr/>
    </dgm:pt>
    <dgm:pt modelId="{824B688B-0477-B44D-8B7C-4D4FA34ABD27}" type="pres">
      <dgm:prSet presAssocID="{6550DA04-A3EC-4667-AD00-84787690BDB2}" presName="tx1" presStyleLbl="revTx" presStyleIdx="3" presStyleCnt="4"/>
      <dgm:spPr/>
    </dgm:pt>
    <dgm:pt modelId="{E8E1CF56-7CAE-3041-A942-6B0E142D061D}" type="pres">
      <dgm:prSet presAssocID="{6550DA04-A3EC-4667-AD00-84787690BDB2}" presName="vert1" presStyleCnt="0"/>
      <dgm:spPr/>
    </dgm:pt>
  </dgm:ptLst>
  <dgm:cxnLst>
    <dgm:cxn modelId="{0C919417-117D-46CE-A411-D89BAAF0C349}" srcId="{71396B39-BF85-4308-B2B6-7DB825B01151}" destId="{215A6544-ED73-42E0-AECB-63F948CE6C70}" srcOrd="1" destOrd="0" parTransId="{16933DDA-5316-425A-A4D9-ACA571E5098E}" sibTransId="{1FC52DA4-47A2-4C2D-9110-C3BB5981BD58}"/>
    <dgm:cxn modelId="{35E5E52A-B138-D049-886B-40D96DACDF65}" type="presOf" srcId="{6550DA04-A3EC-4667-AD00-84787690BDB2}" destId="{824B688B-0477-B44D-8B7C-4D4FA34ABD27}" srcOrd="0" destOrd="0" presId="urn:microsoft.com/office/officeart/2008/layout/LinedList"/>
    <dgm:cxn modelId="{B42DC83B-B766-49E8-B5DC-E9CCC7B0D37F}" srcId="{71396B39-BF85-4308-B2B6-7DB825B01151}" destId="{0DF4F520-FFB8-45B3-A83C-84A074499844}" srcOrd="0" destOrd="0" parTransId="{E5326978-1903-4733-A2FC-0EC1097AD3CD}" sibTransId="{788F5FFA-BC5F-4DE4-9EFB-1E90ACE0B314}"/>
    <dgm:cxn modelId="{7CC55C58-81A4-4F1B-8DBF-B445D89C167B}" srcId="{71396B39-BF85-4308-B2B6-7DB825B01151}" destId="{694D8F65-1DE9-433B-A6B8-B6E908A41B53}" srcOrd="2" destOrd="0" parTransId="{D0160B9F-38DA-47B3-AF77-417A5490B4A1}" sibTransId="{45DA36E3-F375-4FFE-96B0-6350309A6C73}"/>
    <dgm:cxn modelId="{0DFC5E7A-D463-A949-ABA9-169B9B4844F3}" type="presOf" srcId="{71396B39-BF85-4308-B2B6-7DB825B01151}" destId="{67F5E054-E3FA-E64E-9F78-5E81D8769B90}" srcOrd="0" destOrd="0" presId="urn:microsoft.com/office/officeart/2008/layout/LinedList"/>
    <dgm:cxn modelId="{C4655387-55AC-4398-94FA-BC67510C0D98}" srcId="{71396B39-BF85-4308-B2B6-7DB825B01151}" destId="{6550DA04-A3EC-4667-AD00-84787690BDB2}" srcOrd="3" destOrd="0" parTransId="{FF81E8E3-1BFF-4164-82C4-A1236B932054}" sibTransId="{6ED38058-09D8-4483-9FCE-90168A258586}"/>
    <dgm:cxn modelId="{CE32F0A2-F069-3E48-97E4-0FE31B375A30}" type="presOf" srcId="{215A6544-ED73-42E0-AECB-63F948CE6C70}" destId="{460B193B-8CD9-3348-923A-D603BD25A569}" srcOrd="0" destOrd="0" presId="urn:microsoft.com/office/officeart/2008/layout/LinedList"/>
    <dgm:cxn modelId="{852615B7-F482-5747-907B-B1E6A642F974}" type="presOf" srcId="{0DF4F520-FFB8-45B3-A83C-84A074499844}" destId="{10500B05-9EA3-FF43-8CB0-8347C0CB891A}" srcOrd="0" destOrd="0" presId="urn:microsoft.com/office/officeart/2008/layout/LinedList"/>
    <dgm:cxn modelId="{A8E4AEF7-0C8E-0D46-9BF0-D731F5E0814A}" type="presOf" srcId="{694D8F65-1DE9-433B-A6B8-B6E908A41B53}" destId="{770A115E-B590-FA40-B0BE-8B2B196B6069}" srcOrd="0" destOrd="0" presId="urn:microsoft.com/office/officeart/2008/layout/LinedList"/>
    <dgm:cxn modelId="{811F8502-CECA-1747-AA29-47B30AA3D4A6}" type="presParOf" srcId="{67F5E054-E3FA-E64E-9F78-5E81D8769B90}" destId="{41E9C002-EB0A-1649-B126-D30C7EE028DE}" srcOrd="0" destOrd="0" presId="urn:microsoft.com/office/officeart/2008/layout/LinedList"/>
    <dgm:cxn modelId="{9BCBBD33-59FC-4145-8498-02AA3D3CF6DF}" type="presParOf" srcId="{67F5E054-E3FA-E64E-9F78-5E81D8769B90}" destId="{2E5FBB46-DCCC-064C-887A-D9B9A5E0B3E6}" srcOrd="1" destOrd="0" presId="urn:microsoft.com/office/officeart/2008/layout/LinedList"/>
    <dgm:cxn modelId="{B588F95E-BB08-D343-98A6-79212F7EE2A2}" type="presParOf" srcId="{2E5FBB46-DCCC-064C-887A-D9B9A5E0B3E6}" destId="{10500B05-9EA3-FF43-8CB0-8347C0CB891A}" srcOrd="0" destOrd="0" presId="urn:microsoft.com/office/officeart/2008/layout/LinedList"/>
    <dgm:cxn modelId="{5E31BEB9-8E79-E34C-9411-73EC0D7E4083}" type="presParOf" srcId="{2E5FBB46-DCCC-064C-887A-D9B9A5E0B3E6}" destId="{153402A1-BBDB-5445-A499-16BEDCEC7729}" srcOrd="1" destOrd="0" presId="urn:microsoft.com/office/officeart/2008/layout/LinedList"/>
    <dgm:cxn modelId="{D8DFA76C-7396-4442-952D-E9A625614B4C}" type="presParOf" srcId="{67F5E054-E3FA-E64E-9F78-5E81D8769B90}" destId="{34665D23-CEBB-BE42-BC92-C164DD07E5BF}" srcOrd="2" destOrd="0" presId="urn:microsoft.com/office/officeart/2008/layout/LinedList"/>
    <dgm:cxn modelId="{82E0DACA-01C9-BE4B-B21D-45383F7CA973}" type="presParOf" srcId="{67F5E054-E3FA-E64E-9F78-5E81D8769B90}" destId="{1E9B76B5-52F0-324E-A572-D0577BE67D23}" srcOrd="3" destOrd="0" presId="urn:microsoft.com/office/officeart/2008/layout/LinedList"/>
    <dgm:cxn modelId="{68F1BB9E-F575-5C4B-8582-57F7CE1A32F9}" type="presParOf" srcId="{1E9B76B5-52F0-324E-A572-D0577BE67D23}" destId="{460B193B-8CD9-3348-923A-D603BD25A569}" srcOrd="0" destOrd="0" presId="urn:microsoft.com/office/officeart/2008/layout/LinedList"/>
    <dgm:cxn modelId="{F4614618-152B-5D41-B13F-2C96071DB061}" type="presParOf" srcId="{1E9B76B5-52F0-324E-A572-D0577BE67D23}" destId="{4B36674C-37AE-1A4D-864E-90D295DDE668}" srcOrd="1" destOrd="0" presId="urn:microsoft.com/office/officeart/2008/layout/LinedList"/>
    <dgm:cxn modelId="{206BD806-CB21-6F4B-8DD9-884B76A32297}" type="presParOf" srcId="{67F5E054-E3FA-E64E-9F78-5E81D8769B90}" destId="{6716935A-510E-FD47-A8DE-379630BDDB2F}" srcOrd="4" destOrd="0" presId="urn:microsoft.com/office/officeart/2008/layout/LinedList"/>
    <dgm:cxn modelId="{9FB49EC9-CC38-E64E-962F-35CAACFF2314}" type="presParOf" srcId="{67F5E054-E3FA-E64E-9F78-5E81D8769B90}" destId="{5139ABB1-7B0B-1140-A2C1-458087CD8246}" srcOrd="5" destOrd="0" presId="urn:microsoft.com/office/officeart/2008/layout/LinedList"/>
    <dgm:cxn modelId="{01D08C26-588F-314B-950D-75FC15A9FFE4}" type="presParOf" srcId="{5139ABB1-7B0B-1140-A2C1-458087CD8246}" destId="{770A115E-B590-FA40-B0BE-8B2B196B6069}" srcOrd="0" destOrd="0" presId="urn:microsoft.com/office/officeart/2008/layout/LinedList"/>
    <dgm:cxn modelId="{926FFBB7-1B5B-B449-AE16-F2EDDD4CAFEC}" type="presParOf" srcId="{5139ABB1-7B0B-1140-A2C1-458087CD8246}" destId="{EE345336-4A54-CA4E-A528-BED3F3420BAE}" srcOrd="1" destOrd="0" presId="urn:microsoft.com/office/officeart/2008/layout/LinedList"/>
    <dgm:cxn modelId="{EC8EFE8D-CFD8-644B-B98E-F8981A5E9921}" type="presParOf" srcId="{67F5E054-E3FA-E64E-9F78-5E81D8769B90}" destId="{03C3A051-51C8-F14E-9DE4-570917D2D052}" srcOrd="6" destOrd="0" presId="urn:microsoft.com/office/officeart/2008/layout/LinedList"/>
    <dgm:cxn modelId="{66F27843-1235-9146-B555-2F109C868C07}" type="presParOf" srcId="{67F5E054-E3FA-E64E-9F78-5E81D8769B90}" destId="{997D4DFD-56B9-ED49-A00D-06A795D31962}" srcOrd="7" destOrd="0" presId="urn:microsoft.com/office/officeart/2008/layout/LinedList"/>
    <dgm:cxn modelId="{FFF426F0-BB91-6145-8497-ED894DA7E84D}" type="presParOf" srcId="{997D4DFD-56B9-ED49-A00D-06A795D31962}" destId="{824B688B-0477-B44D-8B7C-4D4FA34ABD27}" srcOrd="0" destOrd="0" presId="urn:microsoft.com/office/officeart/2008/layout/LinedList"/>
    <dgm:cxn modelId="{4F73D450-84E7-2543-965B-8C44191F74BB}" type="presParOf" srcId="{997D4DFD-56B9-ED49-A00D-06A795D31962}" destId="{E8E1CF56-7CAE-3041-A942-6B0E142D061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C7A1DC-E14F-5343-9764-90F036C620B6}">
      <dsp:nvSpPr>
        <dsp:cNvPr id="0" name=""/>
        <dsp:cNvSpPr/>
      </dsp:nvSpPr>
      <dsp:spPr>
        <a:xfrm>
          <a:off x="1333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23BF0E-E32E-2842-A850-28BC04A21204}">
      <dsp:nvSpPr>
        <dsp:cNvPr id="0" name=""/>
        <dsp:cNvSpPr/>
      </dsp:nvSpPr>
      <dsp:spPr>
        <a:xfrm>
          <a:off x="521579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600" kern="1200" dirty="0"/>
            <a:t>Comprender la maniobra de penetración y sus aplicaciones.</a:t>
          </a:r>
          <a:endParaRPr lang="en-US" sz="3600" kern="1200" dirty="0"/>
        </a:p>
      </dsp:txBody>
      <dsp:txXfrm>
        <a:off x="608661" y="692298"/>
        <a:ext cx="4508047" cy="2799040"/>
      </dsp:txXfrm>
    </dsp:sp>
    <dsp:sp modelId="{C2783856-C4CB-C544-9B0C-7902F16FC17D}">
      <dsp:nvSpPr>
        <dsp:cNvPr id="0" name=""/>
        <dsp:cNvSpPr/>
      </dsp:nvSpPr>
      <dsp:spPr>
        <a:xfrm>
          <a:off x="5724037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33CD88-A862-C346-82CC-F7BC09667B03}">
      <dsp:nvSpPr>
        <dsp:cNvPr id="0" name=""/>
        <dsp:cNvSpPr/>
      </dsp:nvSpPr>
      <dsp:spPr>
        <a:xfrm>
          <a:off x="6244283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600" kern="1200" dirty="0"/>
            <a:t>Aplicar metodología BAMCIS para planificar operaciones de penetración.</a:t>
          </a:r>
          <a:endParaRPr lang="en-US" sz="3600" kern="1200" dirty="0"/>
        </a:p>
      </dsp:txBody>
      <dsp:txXfrm>
        <a:off x="6331365" y="692298"/>
        <a:ext cx="4508047" cy="27990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E9C002-EB0A-1649-B126-D30C7EE028DE}">
      <dsp:nvSpPr>
        <dsp:cNvPr id="0" name=""/>
        <dsp:cNvSpPr/>
      </dsp:nvSpPr>
      <dsp:spPr>
        <a:xfrm>
          <a:off x="0" y="0"/>
          <a:ext cx="629171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500B05-9EA3-FF43-8CB0-8347C0CB891A}">
      <dsp:nvSpPr>
        <dsp:cNvPr id="0" name=""/>
        <dsp:cNvSpPr/>
      </dsp:nvSpPr>
      <dsp:spPr>
        <a:xfrm>
          <a:off x="0" y="0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300" kern="1200" dirty="0"/>
            <a:t>¿Cuándo un Comandante decide emplear una penetración?</a:t>
          </a:r>
          <a:endParaRPr lang="en-US" sz="3300" kern="1200" dirty="0"/>
        </a:p>
      </dsp:txBody>
      <dsp:txXfrm>
        <a:off x="0" y="0"/>
        <a:ext cx="6291714" cy="1382683"/>
      </dsp:txXfrm>
    </dsp:sp>
    <dsp:sp modelId="{34665D23-CEBB-BE42-BC92-C164DD07E5BF}">
      <dsp:nvSpPr>
        <dsp:cNvPr id="0" name=""/>
        <dsp:cNvSpPr/>
      </dsp:nvSpPr>
      <dsp:spPr>
        <a:xfrm>
          <a:off x="0" y="1382683"/>
          <a:ext cx="6291714" cy="0"/>
        </a:xfrm>
        <a:prstGeom prst="line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0B193B-8CD9-3348-923A-D603BD25A569}">
      <dsp:nvSpPr>
        <dsp:cNvPr id="0" name=""/>
        <dsp:cNvSpPr/>
      </dsp:nvSpPr>
      <dsp:spPr>
        <a:xfrm>
          <a:off x="0" y="1382683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300" kern="1200" dirty="0"/>
            <a:t>¿Qué tarea táctica conlleva, normalmente, una penetración?</a:t>
          </a:r>
          <a:endParaRPr lang="en-US" sz="3300" kern="1200" dirty="0"/>
        </a:p>
      </dsp:txBody>
      <dsp:txXfrm>
        <a:off x="0" y="1382683"/>
        <a:ext cx="6291714" cy="1382683"/>
      </dsp:txXfrm>
    </dsp:sp>
    <dsp:sp modelId="{6716935A-510E-FD47-A8DE-379630BDDB2F}">
      <dsp:nvSpPr>
        <dsp:cNvPr id="0" name=""/>
        <dsp:cNvSpPr/>
      </dsp:nvSpPr>
      <dsp:spPr>
        <a:xfrm>
          <a:off x="0" y="2765367"/>
          <a:ext cx="6291714" cy="0"/>
        </a:xfrm>
        <a:prstGeom prst="line">
          <a:avLst/>
        </a:prstGeom>
        <a:solidFill>
          <a:schemeClr val="accent2">
            <a:hueOff val="4295742"/>
            <a:satOff val="-12329"/>
            <a:lumOff val="-19739"/>
            <a:alphaOff val="0"/>
          </a:schemeClr>
        </a:solidFill>
        <a:ln w="19050" cap="flat" cmpd="sng" algn="ctr">
          <a:solidFill>
            <a:schemeClr val="accent2">
              <a:hueOff val="4295742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0A115E-B590-FA40-B0BE-8B2B196B6069}">
      <dsp:nvSpPr>
        <dsp:cNvPr id="0" name=""/>
        <dsp:cNvSpPr/>
      </dsp:nvSpPr>
      <dsp:spPr>
        <a:xfrm>
          <a:off x="0" y="2765367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300" kern="1200" dirty="0"/>
            <a:t>¿Qué fases contempla normalmente una penetración ?</a:t>
          </a:r>
          <a:endParaRPr lang="en-US" sz="3300" kern="1200" dirty="0"/>
        </a:p>
      </dsp:txBody>
      <dsp:txXfrm>
        <a:off x="0" y="2765367"/>
        <a:ext cx="6291714" cy="1382683"/>
      </dsp:txXfrm>
    </dsp:sp>
    <dsp:sp modelId="{03C3A051-51C8-F14E-9DE4-570917D2D052}">
      <dsp:nvSpPr>
        <dsp:cNvPr id="0" name=""/>
        <dsp:cNvSpPr/>
      </dsp:nvSpPr>
      <dsp:spPr>
        <a:xfrm>
          <a:off x="0" y="4148051"/>
          <a:ext cx="6291714" cy="0"/>
        </a:xfrm>
        <a:prstGeom prst="line">
          <a:avLst/>
        </a:prstGeom>
        <a:solidFill>
          <a:schemeClr val="accent2">
            <a:hueOff val="6443612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2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4B688B-0477-B44D-8B7C-4D4FA34ABD27}">
      <dsp:nvSpPr>
        <dsp:cNvPr id="0" name=""/>
        <dsp:cNvSpPr/>
      </dsp:nvSpPr>
      <dsp:spPr>
        <a:xfrm>
          <a:off x="0" y="4148051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 dirty="0"/>
        </a:p>
      </dsp:txBody>
      <dsp:txXfrm>
        <a:off x="0" y="4148051"/>
        <a:ext cx="6291714" cy="13826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35A31C-0F2D-07B9-5959-283DA93952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4CB0C58-5662-E6DD-59AB-F3158AE798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B8C49E-3C96-59A3-57D9-162C1AA7F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FF6D917-E782-0404-87F7-B57AB946C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17238F-9FC9-82FC-5FAA-2CCF04B95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34068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B5990C-0FFA-F513-7D6E-99C10FEED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7EA2D65-7AC8-B0BA-4379-B2D17F83CE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67253B-C875-B650-EFC3-D7BFF006A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3309D6-EB40-0169-F39A-A3FE74BCB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C59186-0FB8-D292-C8FA-3E8DE438D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53110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B216DE-0074-0543-1110-A90879747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4E3B062-6F7C-75C9-94E0-1A22456FA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D40F8C-5623-C257-958C-35A9834A8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099CBD-15EB-20E8-FAEC-CFCFB1725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61BD9E-DEDD-96D6-5DEE-EA057F1B7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31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BF1136-28F7-F104-6D5A-359A326D9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ED93511-A917-3A5D-086E-263984C89C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74D97D-387F-B6AC-F6B9-4A577FD26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2DEE273-A311-060F-B4CB-96A8D726A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F3E3448-DC32-DF37-591B-DFE899B6F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D56E48E-CAEB-19B6-302F-8C36E89BF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6480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1C29FF-D175-FC00-9EBE-DA0CADA48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FCFEF5F-DF4A-6AA9-4F3D-0DA7BD9A1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50DB43-7FC4-FB8A-B493-85FB7D2623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D26955F-5256-0922-78EA-F1E2DF00BA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F56153B-1021-F4ED-0A38-AF1E85E203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C7B2FB-753D-0714-ED8F-A138705DA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841D894-CF57-1A79-88D8-F77B77953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903FA5B-8D42-789A-66A7-32C74042E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6291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45638A-892D-FE0E-01F7-C8D42CA4C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B67D8DE-1616-D91C-FAA0-0855B292F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3E1A738-8AC6-32FA-03A5-4A117DD24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E9A4EC5-8AE3-7454-0BE2-87438157B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13371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9A69F2B-0091-4C6E-9CD4-E6251836E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D044444-B90B-2842-E5D5-345ECD227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81AF0F6-C754-8F77-9FA4-6DAE703C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3066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BC8DB6-1260-BD75-C90F-969CDBA38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ADFFC5-F442-FB5E-14D7-B1D352C7C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D46777C-76A3-DACD-22A7-099DEDDA54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A1F46C-CD61-7729-050F-CC5E39881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BDD0E3F-345B-7330-E6AE-C466AA5E1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1B26BF-9D5D-D2A4-1DE0-DFB75A0E2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92976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76F01C-653E-B008-3F94-41F5B0ACE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0A0A4EB-0ECB-4B4C-3DAA-B8680EE1C5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42DD738-71C6-D1FB-2B76-9E04C5319E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1607C9-5908-98F8-CB48-111F3B07E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60725CC-7F81-5F73-CB39-699D75477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0AC04CA-2ADD-50D9-37D6-634434C2E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4338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EA5F24-CB66-60D5-705D-B53CEC0F1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F16B826-24F1-913C-FD09-FC35DE6950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DB7F14-B13C-F84F-0A8F-8D36A9521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B6EE5F5-D3EB-F320-48FE-F952A87E3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6CDD32-7A9E-4111-453D-16056B75A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2531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4E2E6E9-76E8-5FA4-30A6-402A01E72E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60D211E-7D43-EBFA-55A6-C7A2001D98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727A9E9-6385-8D75-E6B1-2746B5D4B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FD50F7-A3E7-358B-1858-0F6B77E48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6EED44C-CD40-801D-A9E4-249CA2A18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3028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83DE5D1-C78C-FAE7-0951-1CA12B3EB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6053CEE-A356-8C81-87DC-0035D29802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63919E-0CE8-1CDC-66D9-A3B9CD6FB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2D5AF0-3ED5-354B-8887-2FF789FBE634}" type="datetimeFigureOut">
              <a:rPr lang="es-ES_tradnl" smtClean="0"/>
              <a:t>10/9/25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D39756-F403-C802-4478-5133D4C856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FEC0F9-D2C9-E66C-7CBF-F08C8FEA8F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3121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ZZ-sCT_maAQ?feature=oembed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Rectangle 1039">
            <a:extLst>
              <a:ext uri="{FF2B5EF4-FFF2-40B4-BE49-F238E27FC236}">
                <a16:creationId xmlns:a16="http://schemas.microsoft.com/office/drawing/2014/main" id="{22A397E7-BF60-45B2-84C7-B074B76C37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2" descr="DVIDS - Images - Body Breach - Grizzly Defender 2015 [Image 4 of 21]">
            <a:extLst>
              <a:ext uri="{FF2B5EF4-FFF2-40B4-BE49-F238E27FC236}">
                <a16:creationId xmlns:a16="http://schemas.microsoft.com/office/drawing/2014/main" id="{5F6DC36C-A070-05DD-D9D1-B07652C44A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5" r="10240" b="-1"/>
          <a:stretch>
            <a:fillRect/>
          </a:stretch>
        </p:blipFill>
        <p:spPr bwMode="auto">
          <a:xfrm>
            <a:off x="4283902" y="10"/>
            <a:ext cx="7908098" cy="685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6" name="Rectangle 1041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06FE1DC-792A-9E26-C491-02E9D26E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8663" y="1115219"/>
            <a:ext cx="5505449" cy="2387600"/>
          </a:xfrm>
        </p:spPr>
        <p:txBody>
          <a:bodyPr>
            <a:normAutofit/>
          </a:bodyPr>
          <a:lstStyle/>
          <a:p>
            <a:pPr algn="l"/>
            <a:r>
              <a:rPr lang="es-ES_tradnl" sz="5000" dirty="0">
                <a:solidFill>
                  <a:schemeClr val="bg1"/>
                </a:solidFill>
              </a:rPr>
              <a:t> Penetración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0624900-FBF3-9546-9143-B02FEE1CA7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8663" y="3902075"/>
            <a:ext cx="5505449" cy="1655762"/>
          </a:xfrm>
        </p:spPr>
        <p:txBody>
          <a:bodyPr>
            <a:normAutofit/>
          </a:bodyPr>
          <a:lstStyle/>
          <a:p>
            <a:pPr algn="l"/>
            <a:r>
              <a:rPr lang="es-ES_tradnl" sz="2000">
                <a:solidFill>
                  <a:schemeClr val="bg1"/>
                </a:solidFill>
              </a:rPr>
              <a:t>TÁCTICA II</a:t>
            </a:r>
          </a:p>
        </p:txBody>
      </p:sp>
      <p:cxnSp>
        <p:nvCxnSpPr>
          <p:cNvPr id="1044" name="Straight Connector 1043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8585" y="3681408"/>
            <a:ext cx="1193482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0414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BD14A2B-077B-20AF-6D44-DF5C1299D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s-ES_tradnl" sz="4000">
                <a:solidFill>
                  <a:srgbClr val="FFFFFF"/>
                </a:solidFill>
              </a:rPr>
              <a:t>OBJETIVOS 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D465006A-09DC-C24A-B8C4-502EE72573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5993602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6814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FD63113-070E-807E-6F37-F1849CFE9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43467"/>
            <a:ext cx="4512467" cy="5571066"/>
          </a:xfrm>
        </p:spPr>
        <p:txBody>
          <a:bodyPr>
            <a:normAutofit/>
          </a:bodyPr>
          <a:lstStyle/>
          <a:p>
            <a:r>
              <a:rPr lang="es-ES_tradnl" dirty="0">
                <a:solidFill>
                  <a:srgbClr val="FFFFFF"/>
                </a:solidFill>
              </a:rPr>
              <a:t>Actividad (páginas 3-22 hasta 3-25)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11AD5AD9-628A-AF72-D3F1-B9E491F067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9765024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9600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8D4B2CC-4DCA-26DC-F575-BE26B19A8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anchor="b">
            <a:normAutofit/>
          </a:bodyPr>
          <a:lstStyle/>
          <a:p>
            <a:r>
              <a:rPr lang="es-ES_tradnl" sz="3800">
                <a:solidFill>
                  <a:schemeClr val="bg1"/>
                </a:solidFill>
              </a:rPr>
              <a:t>Penetración  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C70782-DC74-2217-0F3B-ABC78483E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7769" y="1909192"/>
            <a:ext cx="4586513" cy="364771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ES_tradnl" sz="1800" dirty="0">
                <a:solidFill>
                  <a:schemeClr val="bg1"/>
                </a:solidFill>
              </a:rPr>
              <a:t>Se emplea cuando no hay acceso por flancos o cuando el tiempo disponible es escaso para buscarlos. También se usan cuando la defensa enemiga esta sobre extendida generando múltiples vacíos.</a:t>
            </a:r>
          </a:p>
          <a:p>
            <a:pPr algn="just"/>
            <a:r>
              <a:rPr lang="es-ES_tradnl" sz="1800" dirty="0">
                <a:solidFill>
                  <a:schemeClr val="bg1"/>
                </a:solidFill>
              </a:rPr>
              <a:t>Normalmente requiere el empleo de brechas y poder de combate concentrado para explotar el espacio generado..</a:t>
            </a:r>
          </a:p>
          <a:p>
            <a:pPr marL="0" indent="0" algn="just">
              <a:buNone/>
            </a:pPr>
            <a:r>
              <a:rPr lang="es-ES_tradnl" sz="1800" dirty="0">
                <a:solidFill>
                  <a:schemeClr val="bg1"/>
                </a:solidFill>
              </a:rPr>
              <a:t>Sus fases son: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_tradnl" sz="1800" dirty="0">
                <a:solidFill>
                  <a:schemeClr val="bg1"/>
                </a:solidFill>
              </a:rPr>
              <a:t>Aislar el área de penetración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_tradnl" sz="1800" dirty="0">
                <a:solidFill>
                  <a:schemeClr val="bg1"/>
                </a:solidFill>
              </a:rPr>
              <a:t>Brecha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_tradnl" sz="1800" dirty="0">
                <a:solidFill>
                  <a:schemeClr val="bg1"/>
                </a:solidFill>
              </a:rPr>
              <a:t>Ensanchamiento de brecha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_tradnl" sz="1800" dirty="0">
                <a:solidFill>
                  <a:schemeClr val="bg1"/>
                </a:solidFill>
              </a:rPr>
              <a:t>Capturar el objetivo y explotar el éxito (decisiva)</a:t>
            </a:r>
          </a:p>
        </p:txBody>
      </p: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Penetration (warfare) - Wikipedia">
            <a:extLst>
              <a:ext uri="{FF2B5EF4-FFF2-40B4-BE49-F238E27FC236}">
                <a16:creationId xmlns:a16="http://schemas.microsoft.com/office/drawing/2014/main" id="{2D370A21-9113-3EE8-2E12-911A3C60F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25453" y="1226130"/>
            <a:ext cx="5666547" cy="440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997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DB0E5B-F11F-AE2F-9A1A-00D8AE4286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D2260741-E6C3-63BA-1E87-8E055C9CC6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AEB7BF8-B5A4-A255-132E-127FB111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s-ES_tradnl" sz="5400" dirty="0"/>
              <a:t>Fases</a:t>
            </a:r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80CEFF49-23F7-BD1D-4E8C-4565ED6FB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382651A-4D11-2D4F-D8DF-5C506BD7D7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966" y="1936143"/>
            <a:ext cx="5561105" cy="4246506"/>
          </a:xfrm>
          <a:prstGeom prst="rect">
            <a:avLst/>
          </a:prstGeom>
          <a:ln w="444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4E4DB7A-9302-BCEF-0096-9B68A51958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7930" y="1943229"/>
            <a:ext cx="5585604" cy="423942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43329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B2C67F-DFF4-C3AF-7338-DD6453424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" name="Elementos multimedia en línea 7" descr="Combined Arms Breach">
            <a:hlinkClick r:id="" action="ppaction://media"/>
            <a:extLst>
              <a:ext uri="{FF2B5EF4-FFF2-40B4-BE49-F238E27FC236}">
                <a16:creationId xmlns:a16="http://schemas.microsoft.com/office/drawing/2014/main" id="{D7898F58-DE9C-F7DA-3C7A-DBCC2C0D811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776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1043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AAF521D-E460-E3EF-3F7C-C7C2458C8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anchor="b">
            <a:normAutofit/>
          </a:bodyPr>
          <a:lstStyle/>
          <a:p>
            <a:r>
              <a:rPr lang="es-ES_tradnl" sz="3800">
                <a:solidFill>
                  <a:schemeClr val="bg1"/>
                </a:solidFill>
              </a:rPr>
              <a:t>Planificación de fuegos </a:t>
            </a:r>
          </a:p>
        </p:txBody>
      </p:sp>
      <p:cxnSp>
        <p:nvCxnSpPr>
          <p:cNvPr id="1046" name="Straight Connector 1045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428628-4FB7-29C8-AC69-67FC5F6447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7769" y="1909192"/>
            <a:ext cx="4586513" cy="3647710"/>
          </a:xfrm>
        </p:spPr>
        <p:txBody>
          <a:bodyPr>
            <a:normAutofit/>
          </a:bodyPr>
          <a:lstStyle/>
          <a:p>
            <a:pPr algn="just"/>
            <a:r>
              <a:rPr lang="es-ES_tradnl" sz="2000" dirty="0">
                <a:solidFill>
                  <a:schemeClr val="bg1"/>
                </a:solidFill>
              </a:rPr>
              <a:t>Fuegos ofensivos y defensivos.</a:t>
            </a:r>
          </a:p>
          <a:p>
            <a:pPr algn="just"/>
            <a:r>
              <a:rPr lang="es-ES_tradnl" sz="2000" dirty="0">
                <a:solidFill>
                  <a:schemeClr val="bg1"/>
                </a:solidFill>
              </a:rPr>
              <a:t>Fuegos planificados y no planificados</a:t>
            </a:r>
          </a:p>
          <a:p>
            <a:pPr algn="just"/>
            <a:r>
              <a:rPr lang="es-ES_tradnl" sz="2000" dirty="0">
                <a:solidFill>
                  <a:schemeClr val="bg1"/>
                </a:solidFill>
              </a:rPr>
              <a:t>Fuegos contribuyen a generar condiciones para la maniobra. </a:t>
            </a:r>
          </a:p>
          <a:p>
            <a:pPr algn="just"/>
            <a:r>
              <a:rPr lang="es-ES_tradnl" sz="2000" dirty="0">
                <a:solidFill>
                  <a:schemeClr val="bg1"/>
                </a:solidFill>
              </a:rPr>
              <a:t>Dividir fuegos según las fases de la operación.</a:t>
            </a:r>
          </a:p>
          <a:p>
            <a:pPr algn="just"/>
            <a:r>
              <a:rPr lang="es-ES_tradnl" sz="2000" dirty="0">
                <a:solidFill>
                  <a:schemeClr val="bg1"/>
                </a:solidFill>
              </a:rPr>
              <a:t>Prioridades.  </a:t>
            </a:r>
          </a:p>
        </p:txBody>
      </p:sp>
      <p:cxnSp>
        <p:nvCxnSpPr>
          <p:cNvPr id="1048" name="Straight Connector 1047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 descr="undefined">
            <a:extLst>
              <a:ext uri="{FF2B5EF4-FFF2-40B4-BE49-F238E27FC236}">
                <a16:creationId xmlns:a16="http://schemas.microsoft.com/office/drawing/2014/main" id="{D325A4F1-D07C-5B17-2700-B2B69EB8D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25453" y="0"/>
            <a:ext cx="45605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216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15B89B-E1E2-E491-5492-92C3D47CF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Paso 1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52C9EFB-A7B0-F746-5997-02840B10C9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/>
              <a:t>En base a la composición, EMLCOA y SOM propio, definir blancos a batir:</a:t>
            </a:r>
          </a:p>
          <a:p>
            <a:pPr marL="0" indent="0">
              <a:buNone/>
            </a:pPr>
            <a:endParaRPr lang="es-ES_tradnl" dirty="0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E1FF9DF3-147C-0D85-706D-A1D1797B4C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214110"/>
              </p:ext>
            </p:extLst>
          </p:nvPr>
        </p:nvGraphicFramePr>
        <p:xfrm>
          <a:off x="533399" y="3183414"/>
          <a:ext cx="11125201" cy="194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822">
                  <a:extLst>
                    <a:ext uri="{9D8B030D-6E8A-4147-A177-3AD203B41FA5}">
                      <a16:colId xmlns:a16="http://schemas.microsoft.com/office/drawing/2014/main" val="2360120156"/>
                    </a:ext>
                  </a:extLst>
                </a:gridCol>
                <a:gridCol w="2821807">
                  <a:extLst>
                    <a:ext uri="{9D8B030D-6E8A-4147-A177-3AD203B41FA5}">
                      <a16:colId xmlns:a16="http://schemas.microsoft.com/office/drawing/2014/main" val="3150028992"/>
                    </a:ext>
                  </a:extLst>
                </a:gridCol>
                <a:gridCol w="1589315">
                  <a:extLst>
                    <a:ext uri="{9D8B030D-6E8A-4147-A177-3AD203B41FA5}">
                      <a16:colId xmlns:a16="http://schemas.microsoft.com/office/drawing/2014/main" val="916582373"/>
                    </a:ext>
                  </a:extLst>
                </a:gridCol>
                <a:gridCol w="1589315">
                  <a:extLst>
                    <a:ext uri="{9D8B030D-6E8A-4147-A177-3AD203B41FA5}">
                      <a16:colId xmlns:a16="http://schemas.microsoft.com/office/drawing/2014/main" val="742307757"/>
                    </a:ext>
                  </a:extLst>
                </a:gridCol>
                <a:gridCol w="1589315">
                  <a:extLst>
                    <a:ext uri="{9D8B030D-6E8A-4147-A177-3AD203B41FA5}">
                      <a16:colId xmlns:a16="http://schemas.microsoft.com/office/drawing/2014/main" val="220966118"/>
                    </a:ext>
                  </a:extLst>
                </a:gridCol>
                <a:gridCol w="1885954">
                  <a:extLst>
                    <a:ext uri="{9D8B030D-6E8A-4147-A177-3AD203B41FA5}">
                      <a16:colId xmlns:a16="http://schemas.microsoft.com/office/drawing/2014/main" val="324961323"/>
                    </a:ext>
                  </a:extLst>
                </a:gridCol>
                <a:gridCol w="1292673">
                  <a:extLst>
                    <a:ext uri="{9D8B030D-6E8A-4147-A177-3AD203B41FA5}">
                      <a16:colId xmlns:a16="http://schemas.microsoft.com/office/drawing/2014/main" val="32341581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 err="1"/>
                        <a:t>N°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 err="1"/>
                        <a:t>N°</a:t>
                      </a:r>
                      <a:r>
                        <a:rPr lang="es-ES_tradnl" sz="1200" dirty="0"/>
                        <a:t> Blanco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DESCRIPCIÓN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UBICACIÓN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ALTURA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TAMAÑO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OBSERVACIONES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1724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ES_tradnl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ES_tradnl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 101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SQ EN. EN POS. DEF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7777-88888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378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50X50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HE+SMK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78490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AC 102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AAP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71618-91817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123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20X20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HE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9854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AC 103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PLT EN. EN POS. DEF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81711-08999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035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100X100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HE+SMK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829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AC 104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RESERVA 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8188-91918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272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100X100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HE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8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7684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006A6A-C882-9F4B-1788-D5E8EBAEE4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91E46FD-3654-64E8-67FE-85700A9F2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anchor="b">
            <a:normAutofit/>
          </a:bodyPr>
          <a:lstStyle/>
          <a:p>
            <a:r>
              <a:rPr lang="es-ES_tradnl" sz="3800">
                <a:solidFill>
                  <a:schemeClr val="bg1"/>
                </a:solidFill>
              </a:rPr>
              <a:t>Paso 2 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E79BDC2-E2AC-41E4-89DE-458E55190B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7769" y="1909192"/>
            <a:ext cx="4586513" cy="3647710"/>
          </a:xfrm>
        </p:spPr>
        <p:txBody>
          <a:bodyPr>
            <a:normAutofit/>
          </a:bodyPr>
          <a:lstStyle/>
          <a:p>
            <a:r>
              <a:rPr lang="es-ES_tradnl" sz="2000">
                <a:solidFill>
                  <a:schemeClr val="bg1"/>
                </a:solidFill>
              </a:rPr>
              <a:t>Determinar tareas esenciales de fuego por fase</a:t>
            </a:r>
          </a:p>
          <a:p>
            <a:r>
              <a:rPr lang="es-ES_tradnl" sz="2000">
                <a:solidFill>
                  <a:schemeClr val="bg1"/>
                </a:solidFill>
              </a:rPr>
              <a:t>T(area)</a:t>
            </a:r>
          </a:p>
          <a:p>
            <a:r>
              <a:rPr lang="es-ES_tradnl" sz="2000">
                <a:solidFill>
                  <a:schemeClr val="bg1"/>
                </a:solidFill>
              </a:rPr>
              <a:t>P (siempre sobre fuerzas propias)</a:t>
            </a:r>
          </a:p>
          <a:p>
            <a:r>
              <a:rPr lang="es-ES_tradnl" sz="2000">
                <a:solidFill>
                  <a:schemeClr val="bg1"/>
                </a:solidFill>
              </a:rPr>
              <a:t>M (</a:t>
            </a:r>
            <a:r>
              <a:rPr lang="es-ES_tradnl" sz="2000" u="sng">
                <a:solidFill>
                  <a:schemeClr val="bg1"/>
                </a:solidFill>
              </a:rPr>
              <a:t>TTLO</a:t>
            </a:r>
            <a:r>
              <a:rPr lang="es-ES_tradnl" sz="2000">
                <a:solidFill>
                  <a:schemeClr val="bg1"/>
                </a:solidFill>
              </a:rPr>
              <a:t>DAC)</a:t>
            </a:r>
          </a:p>
          <a:p>
            <a:r>
              <a:rPr lang="es-ES_tradnl" sz="2000">
                <a:solidFill>
                  <a:schemeClr val="bg1"/>
                </a:solidFill>
              </a:rPr>
              <a:t>E (efecto)</a:t>
            </a:r>
          </a:p>
          <a:p>
            <a:pPr marL="0" indent="0">
              <a:buNone/>
            </a:pPr>
            <a:endParaRPr lang="es-ES_tradnl" sz="2000">
              <a:solidFill>
                <a:schemeClr val="bg1"/>
              </a:solidFill>
            </a:endParaRPr>
          </a:p>
        </p:txBody>
      </p: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L16A2, 81mm Mortar - New Zealand Defence Force">
            <a:extLst>
              <a:ext uri="{FF2B5EF4-FFF2-40B4-BE49-F238E27FC236}">
                <a16:creationId xmlns:a16="http://schemas.microsoft.com/office/drawing/2014/main" id="{2E983F00-0E38-00C4-BA84-7AB1B14AE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25453" y="1601539"/>
            <a:ext cx="5666547" cy="3654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148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01982B-E30E-C797-A6F0-53940F8F14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4" name="Rectangle 2063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66" name="Oval 2065">
            <a:extLst>
              <a:ext uri="{FF2B5EF4-FFF2-40B4-BE49-F238E27FC236}">
                <a16:creationId xmlns:a16="http://schemas.microsoft.com/office/drawing/2014/main" id="{A99050EE-26AF-4253-BD50-F0FCD965A8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284" y="575361"/>
            <a:ext cx="5707277" cy="5707277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94335D3-FFC2-C461-B770-96E51B689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48452"/>
            <a:ext cx="4974771" cy="3587786"/>
          </a:xfrm>
        </p:spPr>
        <p:txBody>
          <a:bodyPr>
            <a:normAutofit/>
          </a:bodyPr>
          <a:lstStyle/>
          <a:p>
            <a:pPr algn="ctr"/>
            <a:r>
              <a:rPr lang="es-ES_tradnl">
                <a:solidFill>
                  <a:schemeClr val="bg1"/>
                </a:solidFill>
              </a:rPr>
              <a:t>Paso 2 : Integrar EFST por fase </a:t>
            </a:r>
          </a:p>
        </p:txBody>
      </p:sp>
      <p:grpSp>
        <p:nvGrpSpPr>
          <p:cNvPr id="2068" name="Graphic 190">
            <a:extLst>
              <a:ext uri="{FF2B5EF4-FFF2-40B4-BE49-F238E27FC236}">
                <a16:creationId xmlns:a16="http://schemas.microsoft.com/office/drawing/2014/main" id="{00E015F5-1A99-4E40-BC3D-770780299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3117" y="1193254"/>
            <a:ext cx="1291642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2069" name="Freeform: Shape 2068">
              <a:extLst>
                <a:ext uri="{FF2B5EF4-FFF2-40B4-BE49-F238E27FC236}">
                  <a16:creationId xmlns:a16="http://schemas.microsoft.com/office/drawing/2014/main" id="{3FE6F571-2BB7-46DA-A3D9-B32ADDC16A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70" name="Freeform: Shape 2069">
              <a:extLst>
                <a:ext uri="{FF2B5EF4-FFF2-40B4-BE49-F238E27FC236}">
                  <a16:creationId xmlns:a16="http://schemas.microsoft.com/office/drawing/2014/main" id="{A905CC16-753C-4B9F-B3E2-C456795AE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072" name="Graphic 212">
            <a:extLst>
              <a:ext uri="{FF2B5EF4-FFF2-40B4-BE49-F238E27FC236}">
                <a16:creationId xmlns:a16="http://schemas.microsoft.com/office/drawing/2014/main" id="{D0C78466-EB6E-45A0-99A6-A00789ACD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7727" y="421588"/>
            <a:ext cx="1291468" cy="1291468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074" name="Graphic 212">
            <a:extLst>
              <a:ext uri="{FF2B5EF4-FFF2-40B4-BE49-F238E27FC236}">
                <a16:creationId xmlns:a16="http://schemas.microsoft.com/office/drawing/2014/main" id="{E99F76E4-5DFD-4DBE-B042-66FBCD118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7727" y="421588"/>
            <a:ext cx="1291468" cy="1291468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076" name="Graphic 4">
            <a:extLst>
              <a:ext uri="{FF2B5EF4-FFF2-40B4-BE49-F238E27FC236}">
                <a16:creationId xmlns:a16="http://schemas.microsoft.com/office/drawing/2014/main" id="{5468B3A9-705E-43C3-A742-0619B0D8F2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0915" y="4748271"/>
            <a:ext cx="1330536" cy="1330521"/>
            <a:chOff x="5734037" y="3067039"/>
            <a:chExt cx="724483" cy="724489"/>
          </a:xfrm>
          <a:solidFill>
            <a:schemeClr val="bg1"/>
          </a:solidFill>
        </p:grpSpPr>
        <p:sp>
          <p:nvSpPr>
            <p:cNvPr id="2077" name="Freeform: Shape 2076">
              <a:extLst>
                <a:ext uri="{FF2B5EF4-FFF2-40B4-BE49-F238E27FC236}">
                  <a16:creationId xmlns:a16="http://schemas.microsoft.com/office/drawing/2014/main" id="{29D439AD-5D67-497C-B831-D17FC3E592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78" name="Freeform: Shape 2077">
              <a:extLst>
                <a:ext uri="{FF2B5EF4-FFF2-40B4-BE49-F238E27FC236}">
                  <a16:creationId xmlns:a16="http://schemas.microsoft.com/office/drawing/2014/main" id="{23F54BF2-C71C-45C5-9408-3B5E011B0F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79" name="Freeform: Shape 2078">
              <a:extLst>
                <a:ext uri="{FF2B5EF4-FFF2-40B4-BE49-F238E27FC236}">
                  <a16:creationId xmlns:a16="http://schemas.microsoft.com/office/drawing/2014/main" id="{2BBABE17-DB56-44AB-934B-63C07C79F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0" name="Freeform: Shape 2079">
              <a:extLst>
                <a:ext uri="{FF2B5EF4-FFF2-40B4-BE49-F238E27FC236}">
                  <a16:creationId xmlns:a16="http://schemas.microsoft.com/office/drawing/2014/main" id="{CB483D20-A128-4076-AF54-88646172B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1" name="Freeform: Shape 2080">
              <a:extLst>
                <a:ext uri="{FF2B5EF4-FFF2-40B4-BE49-F238E27FC236}">
                  <a16:creationId xmlns:a16="http://schemas.microsoft.com/office/drawing/2014/main" id="{E5EFA818-FDDA-49E9-B11F-E9DC1854A9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2" name="Freeform: Shape 2081">
              <a:extLst>
                <a:ext uri="{FF2B5EF4-FFF2-40B4-BE49-F238E27FC236}">
                  <a16:creationId xmlns:a16="http://schemas.microsoft.com/office/drawing/2014/main" id="{EA1F8728-F8F7-4828-A718-A15E7663EA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3" name="Freeform: Shape 2082">
              <a:extLst>
                <a:ext uri="{FF2B5EF4-FFF2-40B4-BE49-F238E27FC236}">
                  <a16:creationId xmlns:a16="http://schemas.microsoft.com/office/drawing/2014/main" id="{8DA1F73F-AA1D-41D7-BAAB-292FD94A3E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4" name="Freeform: Shape 2083">
              <a:extLst>
                <a:ext uri="{FF2B5EF4-FFF2-40B4-BE49-F238E27FC236}">
                  <a16:creationId xmlns:a16="http://schemas.microsoft.com/office/drawing/2014/main" id="{D9441DEA-C85E-4B9C-A48D-8437854C4C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5" name="Freeform: Shape 2084">
              <a:extLst>
                <a:ext uri="{FF2B5EF4-FFF2-40B4-BE49-F238E27FC236}">
                  <a16:creationId xmlns:a16="http://schemas.microsoft.com/office/drawing/2014/main" id="{15EBAA20-1368-4495-8D7C-820FAD8ECF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6" name="Freeform: Shape 2085">
              <a:extLst>
                <a:ext uri="{FF2B5EF4-FFF2-40B4-BE49-F238E27FC236}">
                  <a16:creationId xmlns:a16="http://schemas.microsoft.com/office/drawing/2014/main" id="{0FB92591-626C-4D2B-A3E6-EC8742D67B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7" name="Freeform: Shape 2086">
              <a:extLst>
                <a:ext uri="{FF2B5EF4-FFF2-40B4-BE49-F238E27FC236}">
                  <a16:creationId xmlns:a16="http://schemas.microsoft.com/office/drawing/2014/main" id="{D392448D-513F-4528-9D8D-A151982041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8" name="Freeform: Shape 2087">
              <a:extLst>
                <a:ext uri="{FF2B5EF4-FFF2-40B4-BE49-F238E27FC236}">
                  <a16:creationId xmlns:a16="http://schemas.microsoft.com/office/drawing/2014/main" id="{61946BAE-1546-4EA4-A108-A799BF5D2C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9" name="Freeform: Shape 2088">
              <a:extLst>
                <a:ext uri="{FF2B5EF4-FFF2-40B4-BE49-F238E27FC236}">
                  <a16:creationId xmlns:a16="http://schemas.microsoft.com/office/drawing/2014/main" id="{42A8EC93-6A35-4D37-A8CB-59362BF875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0" name="Freeform: Shape 2089">
              <a:extLst>
                <a:ext uri="{FF2B5EF4-FFF2-40B4-BE49-F238E27FC236}">
                  <a16:creationId xmlns:a16="http://schemas.microsoft.com/office/drawing/2014/main" id="{AFC3ECA2-E914-4D83-ABF9-B9FFD96E9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1" name="Freeform: Shape 2090">
              <a:extLst>
                <a:ext uri="{FF2B5EF4-FFF2-40B4-BE49-F238E27FC236}">
                  <a16:creationId xmlns:a16="http://schemas.microsoft.com/office/drawing/2014/main" id="{712B1108-9AAC-4F10-A64F-0D6963E518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2" name="Freeform: Shape 2091">
              <a:extLst>
                <a:ext uri="{FF2B5EF4-FFF2-40B4-BE49-F238E27FC236}">
                  <a16:creationId xmlns:a16="http://schemas.microsoft.com/office/drawing/2014/main" id="{284CDA0C-B2AB-4791-83B1-C053C061D6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3" name="Freeform: Shape 2092">
              <a:extLst>
                <a:ext uri="{FF2B5EF4-FFF2-40B4-BE49-F238E27FC236}">
                  <a16:creationId xmlns:a16="http://schemas.microsoft.com/office/drawing/2014/main" id="{F857BF6B-E0CA-49C0-8827-B44CE8B92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4" name="Freeform: Shape 2093">
              <a:extLst>
                <a:ext uri="{FF2B5EF4-FFF2-40B4-BE49-F238E27FC236}">
                  <a16:creationId xmlns:a16="http://schemas.microsoft.com/office/drawing/2014/main" id="{6D7B06A7-ADDF-4F27-B11F-08422FC18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5" name="Freeform: Shape 2094">
              <a:extLst>
                <a:ext uri="{FF2B5EF4-FFF2-40B4-BE49-F238E27FC236}">
                  <a16:creationId xmlns:a16="http://schemas.microsoft.com/office/drawing/2014/main" id="{E8B0DA6C-71D7-4FCB-AE4C-035E0ADB50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6" name="Freeform: Shape 2095">
              <a:extLst>
                <a:ext uri="{FF2B5EF4-FFF2-40B4-BE49-F238E27FC236}">
                  <a16:creationId xmlns:a16="http://schemas.microsoft.com/office/drawing/2014/main" id="{EB078173-ADFB-480D-91A4-4D71C0109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7" name="Freeform: Shape 2096">
              <a:extLst>
                <a:ext uri="{FF2B5EF4-FFF2-40B4-BE49-F238E27FC236}">
                  <a16:creationId xmlns:a16="http://schemas.microsoft.com/office/drawing/2014/main" id="{AAA4027A-C97B-4C9A-B04C-EBE21122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8" name="Freeform: Shape 2097">
              <a:extLst>
                <a:ext uri="{FF2B5EF4-FFF2-40B4-BE49-F238E27FC236}">
                  <a16:creationId xmlns:a16="http://schemas.microsoft.com/office/drawing/2014/main" id="{C06DA92D-C6D0-4C7D-98CF-D9576912E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9" name="Freeform: Shape 2098">
              <a:extLst>
                <a:ext uri="{FF2B5EF4-FFF2-40B4-BE49-F238E27FC236}">
                  <a16:creationId xmlns:a16="http://schemas.microsoft.com/office/drawing/2014/main" id="{D6601653-3941-4C9B-BD39-62EECE23A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0" name="Freeform: Shape 2099">
              <a:extLst>
                <a:ext uri="{FF2B5EF4-FFF2-40B4-BE49-F238E27FC236}">
                  <a16:creationId xmlns:a16="http://schemas.microsoft.com/office/drawing/2014/main" id="{2BC4A394-4FFE-4BFE-9A59-2B624E071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1" name="Freeform: Shape 2100">
              <a:extLst>
                <a:ext uri="{FF2B5EF4-FFF2-40B4-BE49-F238E27FC236}">
                  <a16:creationId xmlns:a16="http://schemas.microsoft.com/office/drawing/2014/main" id="{EB4EABA5-FDCF-4F6F-8FF1-6FDFF5058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2" name="Freeform: Shape 2101">
              <a:extLst>
                <a:ext uri="{FF2B5EF4-FFF2-40B4-BE49-F238E27FC236}">
                  <a16:creationId xmlns:a16="http://schemas.microsoft.com/office/drawing/2014/main" id="{10F3C940-2320-488A-B24C-AB0A4FB53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3" name="Freeform: Shape 2102">
              <a:extLst>
                <a:ext uri="{FF2B5EF4-FFF2-40B4-BE49-F238E27FC236}">
                  <a16:creationId xmlns:a16="http://schemas.microsoft.com/office/drawing/2014/main" id="{F525BA82-37D8-47ED-AFF6-AE57124A4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4" name="Freeform: Shape 2103">
              <a:extLst>
                <a:ext uri="{FF2B5EF4-FFF2-40B4-BE49-F238E27FC236}">
                  <a16:creationId xmlns:a16="http://schemas.microsoft.com/office/drawing/2014/main" id="{C2D78955-C80F-4DA3-83AA-D28A5A6FA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5" name="Freeform: Shape 2104">
              <a:extLst>
                <a:ext uri="{FF2B5EF4-FFF2-40B4-BE49-F238E27FC236}">
                  <a16:creationId xmlns:a16="http://schemas.microsoft.com/office/drawing/2014/main" id="{BC23DAAC-7C06-4012-8CBB-8E3126B68B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6" name="Freeform: Shape 2105">
              <a:extLst>
                <a:ext uri="{FF2B5EF4-FFF2-40B4-BE49-F238E27FC236}">
                  <a16:creationId xmlns:a16="http://schemas.microsoft.com/office/drawing/2014/main" id="{60D19F80-DC80-49EC-8EDD-7889092C18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7" name="Freeform: Shape 2106">
              <a:extLst>
                <a:ext uri="{FF2B5EF4-FFF2-40B4-BE49-F238E27FC236}">
                  <a16:creationId xmlns:a16="http://schemas.microsoft.com/office/drawing/2014/main" id="{11F50BB3-EA39-4693-BAE1-1101EF0A41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8" name="Freeform: Shape 2107">
              <a:extLst>
                <a:ext uri="{FF2B5EF4-FFF2-40B4-BE49-F238E27FC236}">
                  <a16:creationId xmlns:a16="http://schemas.microsoft.com/office/drawing/2014/main" id="{00EFD45B-69A8-47F6-A5BF-779F7EB49F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9" name="Freeform: Shape 2108">
              <a:extLst>
                <a:ext uri="{FF2B5EF4-FFF2-40B4-BE49-F238E27FC236}">
                  <a16:creationId xmlns:a16="http://schemas.microsoft.com/office/drawing/2014/main" id="{9E53C464-7272-4EBC-830B-CB29A96988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0" name="Freeform: Shape 2109">
              <a:extLst>
                <a:ext uri="{FF2B5EF4-FFF2-40B4-BE49-F238E27FC236}">
                  <a16:creationId xmlns:a16="http://schemas.microsoft.com/office/drawing/2014/main" id="{B6BF10CE-C2AD-487A-9402-8D5C746EC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1" name="Freeform: Shape 2110">
              <a:extLst>
                <a:ext uri="{FF2B5EF4-FFF2-40B4-BE49-F238E27FC236}">
                  <a16:creationId xmlns:a16="http://schemas.microsoft.com/office/drawing/2014/main" id="{1064C7FE-F8EB-47EF-97FA-348A520599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2" name="Freeform: Shape 2111">
              <a:extLst>
                <a:ext uri="{FF2B5EF4-FFF2-40B4-BE49-F238E27FC236}">
                  <a16:creationId xmlns:a16="http://schemas.microsoft.com/office/drawing/2014/main" id="{A991C553-06A1-4F26-BBBC-80F7E11E7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3" name="Freeform: Shape 2112">
              <a:extLst>
                <a:ext uri="{FF2B5EF4-FFF2-40B4-BE49-F238E27FC236}">
                  <a16:creationId xmlns:a16="http://schemas.microsoft.com/office/drawing/2014/main" id="{BCE9C081-2191-4C84-956E-F106BB015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4" name="Freeform: Shape 2113">
              <a:extLst>
                <a:ext uri="{FF2B5EF4-FFF2-40B4-BE49-F238E27FC236}">
                  <a16:creationId xmlns:a16="http://schemas.microsoft.com/office/drawing/2014/main" id="{292F6F03-BC34-40C6-8F17-7A169CD72F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5" name="Freeform: Shape 2114">
              <a:extLst>
                <a:ext uri="{FF2B5EF4-FFF2-40B4-BE49-F238E27FC236}">
                  <a16:creationId xmlns:a16="http://schemas.microsoft.com/office/drawing/2014/main" id="{A5101B80-7351-4F0F-AB7D-3E40B4D266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6" name="Freeform: Shape 2115">
              <a:extLst>
                <a:ext uri="{FF2B5EF4-FFF2-40B4-BE49-F238E27FC236}">
                  <a16:creationId xmlns:a16="http://schemas.microsoft.com/office/drawing/2014/main" id="{0570EE1D-95AC-4660-8E96-7C8A36FEB6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7" name="Freeform: Shape 2116">
              <a:extLst>
                <a:ext uri="{FF2B5EF4-FFF2-40B4-BE49-F238E27FC236}">
                  <a16:creationId xmlns:a16="http://schemas.microsoft.com/office/drawing/2014/main" id="{385D9A56-2D15-4E0A-B981-E168F09064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8" name="Freeform: Shape 2117">
              <a:extLst>
                <a:ext uri="{FF2B5EF4-FFF2-40B4-BE49-F238E27FC236}">
                  <a16:creationId xmlns:a16="http://schemas.microsoft.com/office/drawing/2014/main" id="{28D0BA2F-9273-4EAA-AD17-C4EFE1140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9" name="Freeform: Shape 2118">
              <a:extLst>
                <a:ext uri="{FF2B5EF4-FFF2-40B4-BE49-F238E27FC236}">
                  <a16:creationId xmlns:a16="http://schemas.microsoft.com/office/drawing/2014/main" id="{512CC54E-7976-4DC9-984C-45C2A23A7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0" name="Freeform: Shape 2119">
              <a:extLst>
                <a:ext uri="{FF2B5EF4-FFF2-40B4-BE49-F238E27FC236}">
                  <a16:creationId xmlns:a16="http://schemas.microsoft.com/office/drawing/2014/main" id="{C8A3FC72-9FF9-41F6-97E0-45A0FEE946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1" name="Freeform: Shape 2120">
              <a:extLst>
                <a:ext uri="{FF2B5EF4-FFF2-40B4-BE49-F238E27FC236}">
                  <a16:creationId xmlns:a16="http://schemas.microsoft.com/office/drawing/2014/main" id="{48918C16-C9B6-40D5-93A0-DB547B644A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2" name="Freeform: Shape 2121">
              <a:extLst>
                <a:ext uri="{FF2B5EF4-FFF2-40B4-BE49-F238E27FC236}">
                  <a16:creationId xmlns:a16="http://schemas.microsoft.com/office/drawing/2014/main" id="{A05612C6-4858-4854-A3D3-90CF1E1C7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3" name="Freeform: Shape 2122">
              <a:extLst>
                <a:ext uri="{FF2B5EF4-FFF2-40B4-BE49-F238E27FC236}">
                  <a16:creationId xmlns:a16="http://schemas.microsoft.com/office/drawing/2014/main" id="{A8E88D77-C726-4008-849C-DA7361F885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4" name="Freeform: Shape 2123">
              <a:extLst>
                <a:ext uri="{FF2B5EF4-FFF2-40B4-BE49-F238E27FC236}">
                  <a16:creationId xmlns:a16="http://schemas.microsoft.com/office/drawing/2014/main" id="{24CFE7CA-C955-4365-90C3-6272CB9A3C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5" name="Freeform: Shape 2124">
              <a:extLst>
                <a:ext uri="{FF2B5EF4-FFF2-40B4-BE49-F238E27FC236}">
                  <a16:creationId xmlns:a16="http://schemas.microsoft.com/office/drawing/2014/main" id="{38B43FC8-B81C-490A-A346-4C6235DA8A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6" name="Freeform: Shape 2125">
              <a:extLst>
                <a:ext uri="{FF2B5EF4-FFF2-40B4-BE49-F238E27FC236}">
                  <a16:creationId xmlns:a16="http://schemas.microsoft.com/office/drawing/2014/main" id="{214D0221-0C97-4C71-B535-7506956EF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7" name="Freeform: Shape 2126">
              <a:extLst>
                <a:ext uri="{FF2B5EF4-FFF2-40B4-BE49-F238E27FC236}">
                  <a16:creationId xmlns:a16="http://schemas.microsoft.com/office/drawing/2014/main" id="{ED0C44EA-BD25-49A3-9EB8-9D8DED7C1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8" name="Freeform: Shape 2127">
              <a:extLst>
                <a:ext uri="{FF2B5EF4-FFF2-40B4-BE49-F238E27FC236}">
                  <a16:creationId xmlns:a16="http://schemas.microsoft.com/office/drawing/2014/main" id="{A3C9CCF2-15CC-4F7D-87F5-7FFEBAC9C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9" name="Freeform: Shape 2128">
              <a:extLst>
                <a:ext uri="{FF2B5EF4-FFF2-40B4-BE49-F238E27FC236}">
                  <a16:creationId xmlns:a16="http://schemas.microsoft.com/office/drawing/2014/main" id="{8AA321D8-1D2C-472C-A2DB-EBB74498DD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0" name="Freeform: Shape 2129">
              <a:extLst>
                <a:ext uri="{FF2B5EF4-FFF2-40B4-BE49-F238E27FC236}">
                  <a16:creationId xmlns:a16="http://schemas.microsoft.com/office/drawing/2014/main" id="{724680C1-4BB5-45DB-A558-82514418C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1" name="Freeform: Shape 2130">
              <a:extLst>
                <a:ext uri="{FF2B5EF4-FFF2-40B4-BE49-F238E27FC236}">
                  <a16:creationId xmlns:a16="http://schemas.microsoft.com/office/drawing/2014/main" id="{C94F4CEF-82DD-4CFB-8EE3-4AB115F6A0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2" name="Freeform: Shape 2131">
              <a:extLst>
                <a:ext uri="{FF2B5EF4-FFF2-40B4-BE49-F238E27FC236}">
                  <a16:creationId xmlns:a16="http://schemas.microsoft.com/office/drawing/2014/main" id="{4F186C9C-C620-4426-A674-E40F808F66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3" name="Freeform: Shape 2132">
              <a:extLst>
                <a:ext uri="{FF2B5EF4-FFF2-40B4-BE49-F238E27FC236}">
                  <a16:creationId xmlns:a16="http://schemas.microsoft.com/office/drawing/2014/main" id="{8929942C-BA3F-40EF-94DD-4A5C22C5B7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4" name="Freeform: Shape 2133">
              <a:extLst>
                <a:ext uri="{FF2B5EF4-FFF2-40B4-BE49-F238E27FC236}">
                  <a16:creationId xmlns:a16="http://schemas.microsoft.com/office/drawing/2014/main" id="{D234974B-3555-465B-95A7-1C63CE7386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5" name="Freeform: Shape 2134">
              <a:extLst>
                <a:ext uri="{FF2B5EF4-FFF2-40B4-BE49-F238E27FC236}">
                  <a16:creationId xmlns:a16="http://schemas.microsoft.com/office/drawing/2014/main" id="{0E38F9FD-48AC-4C3E-9E75-D1C0B555E0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6" name="Freeform: Shape 2135">
              <a:extLst>
                <a:ext uri="{FF2B5EF4-FFF2-40B4-BE49-F238E27FC236}">
                  <a16:creationId xmlns:a16="http://schemas.microsoft.com/office/drawing/2014/main" id="{3AA72E26-5C3D-4231-9042-E00AE43E80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7" name="Freeform: Shape 2136">
              <a:extLst>
                <a:ext uri="{FF2B5EF4-FFF2-40B4-BE49-F238E27FC236}">
                  <a16:creationId xmlns:a16="http://schemas.microsoft.com/office/drawing/2014/main" id="{6684433D-3C9E-4C19-A801-D51CF3064F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8" name="Freeform: Shape 2137">
              <a:extLst>
                <a:ext uri="{FF2B5EF4-FFF2-40B4-BE49-F238E27FC236}">
                  <a16:creationId xmlns:a16="http://schemas.microsoft.com/office/drawing/2014/main" id="{DADB0C3D-A021-4F40-93B3-76B61334F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9" name="Freeform: Shape 2138">
              <a:extLst>
                <a:ext uri="{FF2B5EF4-FFF2-40B4-BE49-F238E27FC236}">
                  <a16:creationId xmlns:a16="http://schemas.microsoft.com/office/drawing/2014/main" id="{41781C18-F408-401D-8A86-99FFBB9895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0" name="Freeform: Shape 2139">
              <a:extLst>
                <a:ext uri="{FF2B5EF4-FFF2-40B4-BE49-F238E27FC236}">
                  <a16:creationId xmlns:a16="http://schemas.microsoft.com/office/drawing/2014/main" id="{9D958D9F-E4B0-48B1-ADA4-3053AFB5D9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1" name="Freeform: Shape 2140">
              <a:extLst>
                <a:ext uri="{FF2B5EF4-FFF2-40B4-BE49-F238E27FC236}">
                  <a16:creationId xmlns:a16="http://schemas.microsoft.com/office/drawing/2014/main" id="{43EFCD46-F0FB-499C-81B9-3508FE5C8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2" name="Freeform: Shape 2141">
              <a:extLst>
                <a:ext uri="{FF2B5EF4-FFF2-40B4-BE49-F238E27FC236}">
                  <a16:creationId xmlns:a16="http://schemas.microsoft.com/office/drawing/2014/main" id="{2B6A130F-CB85-4BDA-8DDF-8DAAB2F7D0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3" name="Freeform: Shape 2142">
              <a:extLst>
                <a:ext uri="{FF2B5EF4-FFF2-40B4-BE49-F238E27FC236}">
                  <a16:creationId xmlns:a16="http://schemas.microsoft.com/office/drawing/2014/main" id="{9359DA40-CA94-4B1F-9BE6-C800BEEC77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4" name="Freeform: Shape 2143">
              <a:extLst>
                <a:ext uri="{FF2B5EF4-FFF2-40B4-BE49-F238E27FC236}">
                  <a16:creationId xmlns:a16="http://schemas.microsoft.com/office/drawing/2014/main" id="{73304FCD-8DAD-4BC8-A16E-84DDCA07FF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5" name="Freeform: Shape 2144">
              <a:extLst>
                <a:ext uri="{FF2B5EF4-FFF2-40B4-BE49-F238E27FC236}">
                  <a16:creationId xmlns:a16="http://schemas.microsoft.com/office/drawing/2014/main" id="{BCB4864C-8F67-4BE7-89CC-664EA25EC5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6" name="Freeform: Shape 2145">
              <a:extLst>
                <a:ext uri="{FF2B5EF4-FFF2-40B4-BE49-F238E27FC236}">
                  <a16:creationId xmlns:a16="http://schemas.microsoft.com/office/drawing/2014/main" id="{845F543D-67FC-4640-A2A1-69DA6D052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7" name="Freeform: Shape 2146">
              <a:extLst>
                <a:ext uri="{FF2B5EF4-FFF2-40B4-BE49-F238E27FC236}">
                  <a16:creationId xmlns:a16="http://schemas.microsoft.com/office/drawing/2014/main" id="{DBDB2A9C-60E5-4F7E-BA2B-4DD1595FB9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8" name="Freeform: Shape 2147">
              <a:extLst>
                <a:ext uri="{FF2B5EF4-FFF2-40B4-BE49-F238E27FC236}">
                  <a16:creationId xmlns:a16="http://schemas.microsoft.com/office/drawing/2014/main" id="{72B10DA2-D88E-4952-BDB5-102E61B4B2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9" name="Freeform: Shape 2148">
              <a:extLst>
                <a:ext uri="{FF2B5EF4-FFF2-40B4-BE49-F238E27FC236}">
                  <a16:creationId xmlns:a16="http://schemas.microsoft.com/office/drawing/2014/main" id="{AC5F5BED-3698-4F52-9977-D8CA2DC03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0" name="Freeform: Shape 2149">
              <a:extLst>
                <a:ext uri="{FF2B5EF4-FFF2-40B4-BE49-F238E27FC236}">
                  <a16:creationId xmlns:a16="http://schemas.microsoft.com/office/drawing/2014/main" id="{E19CCEBC-AD20-45B2-A751-42B40BB31C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1" name="Freeform: Shape 2150">
              <a:extLst>
                <a:ext uri="{FF2B5EF4-FFF2-40B4-BE49-F238E27FC236}">
                  <a16:creationId xmlns:a16="http://schemas.microsoft.com/office/drawing/2014/main" id="{3A978AD9-9A35-4B89-B3BC-61E54AD9EB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2" name="Freeform: Shape 2151">
              <a:extLst>
                <a:ext uri="{FF2B5EF4-FFF2-40B4-BE49-F238E27FC236}">
                  <a16:creationId xmlns:a16="http://schemas.microsoft.com/office/drawing/2014/main" id="{77D8C808-AFC9-42DD-B253-004890379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3" name="Freeform: Shape 2152">
              <a:extLst>
                <a:ext uri="{FF2B5EF4-FFF2-40B4-BE49-F238E27FC236}">
                  <a16:creationId xmlns:a16="http://schemas.microsoft.com/office/drawing/2014/main" id="{EECD0BF1-7C64-407E-8306-4C447B1D32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4" name="Freeform: Shape 2153">
              <a:extLst>
                <a:ext uri="{FF2B5EF4-FFF2-40B4-BE49-F238E27FC236}">
                  <a16:creationId xmlns:a16="http://schemas.microsoft.com/office/drawing/2014/main" id="{953B0F94-AC35-4CB2-878D-1DC7D68BE9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5" name="Freeform: Shape 2154">
              <a:extLst>
                <a:ext uri="{FF2B5EF4-FFF2-40B4-BE49-F238E27FC236}">
                  <a16:creationId xmlns:a16="http://schemas.microsoft.com/office/drawing/2014/main" id="{08EA50C2-BB5F-4368-AA91-67B207C1AB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6" name="Freeform: Shape 2155">
              <a:extLst>
                <a:ext uri="{FF2B5EF4-FFF2-40B4-BE49-F238E27FC236}">
                  <a16:creationId xmlns:a16="http://schemas.microsoft.com/office/drawing/2014/main" id="{DE45A7FE-0A45-45F6-8417-EBDA5A12D8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7" name="Freeform: Shape 2156">
              <a:extLst>
                <a:ext uri="{FF2B5EF4-FFF2-40B4-BE49-F238E27FC236}">
                  <a16:creationId xmlns:a16="http://schemas.microsoft.com/office/drawing/2014/main" id="{DA8B8DC8-F88C-432E-A8C2-8D13FE874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8" name="Freeform: Shape 2157">
              <a:extLst>
                <a:ext uri="{FF2B5EF4-FFF2-40B4-BE49-F238E27FC236}">
                  <a16:creationId xmlns:a16="http://schemas.microsoft.com/office/drawing/2014/main" id="{D02C5430-233D-49F7-B852-181D2B2F61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9" name="Freeform: Shape 2158">
              <a:extLst>
                <a:ext uri="{FF2B5EF4-FFF2-40B4-BE49-F238E27FC236}">
                  <a16:creationId xmlns:a16="http://schemas.microsoft.com/office/drawing/2014/main" id="{76DB286F-9E15-441C-8697-57007B76C1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0" name="Freeform: Shape 2159">
              <a:extLst>
                <a:ext uri="{FF2B5EF4-FFF2-40B4-BE49-F238E27FC236}">
                  <a16:creationId xmlns:a16="http://schemas.microsoft.com/office/drawing/2014/main" id="{534DC0EE-15B7-44AE-A7DC-8B5E22688A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1" name="Freeform: Shape 2160">
              <a:extLst>
                <a:ext uri="{FF2B5EF4-FFF2-40B4-BE49-F238E27FC236}">
                  <a16:creationId xmlns:a16="http://schemas.microsoft.com/office/drawing/2014/main" id="{4FBE9900-F640-4248-9C4C-EDBE5E00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2" name="Freeform: Shape 2161">
              <a:extLst>
                <a:ext uri="{FF2B5EF4-FFF2-40B4-BE49-F238E27FC236}">
                  <a16:creationId xmlns:a16="http://schemas.microsoft.com/office/drawing/2014/main" id="{37FF04AF-F86B-49F8-AAB5-DA696591A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3" name="Freeform: Shape 2162">
              <a:extLst>
                <a:ext uri="{FF2B5EF4-FFF2-40B4-BE49-F238E27FC236}">
                  <a16:creationId xmlns:a16="http://schemas.microsoft.com/office/drawing/2014/main" id="{710DCFEA-4572-47A3-A6BE-7B21F5758C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4" name="Freeform: Shape 2163">
              <a:extLst>
                <a:ext uri="{FF2B5EF4-FFF2-40B4-BE49-F238E27FC236}">
                  <a16:creationId xmlns:a16="http://schemas.microsoft.com/office/drawing/2014/main" id="{BA42ED8E-CCC8-478F-9EF4-625B633071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5" name="Freeform: Shape 2164">
              <a:extLst>
                <a:ext uri="{FF2B5EF4-FFF2-40B4-BE49-F238E27FC236}">
                  <a16:creationId xmlns:a16="http://schemas.microsoft.com/office/drawing/2014/main" id="{146DF8F4-DF09-4E6C-887F-C9269E56A5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6" name="Freeform: Shape 2165">
              <a:extLst>
                <a:ext uri="{FF2B5EF4-FFF2-40B4-BE49-F238E27FC236}">
                  <a16:creationId xmlns:a16="http://schemas.microsoft.com/office/drawing/2014/main" id="{7FF3916E-5C82-4956-A88B-81BFAC91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7" name="Freeform: Shape 2166">
              <a:extLst>
                <a:ext uri="{FF2B5EF4-FFF2-40B4-BE49-F238E27FC236}">
                  <a16:creationId xmlns:a16="http://schemas.microsoft.com/office/drawing/2014/main" id="{7E5CF7AE-ED45-4AB5-9AEB-56FC964BFA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8" name="Freeform: Shape 2167">
              <a:extLst>
                <a:ext uri="{FF2B5EF4-FFF2-40B4-BE49-F238E27FC236}">
                  <a16:creationId xmlns:a16="http://schemas.microsoft.com/office/drawing/2014/main" id="{7CFB132C-BEB1-4897-B1A4-97422811F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9" name="Freeform: Shape 2168">
              <a:extLst>
                <a:ext uri="{FF2B5EF4-FFF2-40B4-BE49-F238E27FC236}">
                  <a16:creationId xmlns:a16="http://schemas.microsoft.com/office/drawing/2014/main" id="{4EE49F21-E336-41BC-8256-85A9AB597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0" name="Freeform: Shape 2169">
              <a:extLst>
                <a:ext uri="{FF2B5EF4-FFF2-40B4-BE49-F238E27FC236}">
                  <a16:creationId xmlns:a16="http://schemas.microsoft.com/office/drawing/2014/main" id="{C62510EE-BDCD-4393-9AD7-2D0C9A722D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1" name="Freeform: Shape 2170">
              <a:extLst>
                <a:ext uri="{FF2B5EF4-FFF2-40B4-BE49-F238E27FC236}">
                  <a16:creationId xmlns:a16="http://schemas.microsoft.com/office/drawing/2014/main" id="{2420F94B-4F00-4C6C-97E3-BA5B5E6871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2" name="Freeform: Shape 2171">
              <a:extLst>
                <a:ext uri="{FF2B5EF4-FFF2-40B4-BE49-F238E27FC236}">
                  <a16:creationId xmlns:a16="http://schemas.microsoft.com/office/drawing/2014/main" id="{E712560A-A110-4132-85D5-21BBBFA8C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3" name="Freeform: Shape 2172">
              <a:extLst>
                <a:ext uri="{FF2B5EF4-FFF2-40B4-BE49-F238E27FC236}">
                  <a16:creationId xmlns:a16="http://schemas.microsoft.com/office/drawing/2014/main" id="{D1E3102B-23D5-43AE-A67D-583AAA52B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4" name="Freeform: Shape 2173">
              <a:extLst>
                <a:ext uri="{FF2B5EF4-FFF2-40B4-BE49-F238E27FC236}">
                  <a16:creationId xmlns:a16="http://schemas.microsoft.com/office/drawing/2014/main" id="{9D5ABE4E-EB80-423C-BBCE-9C1B77D9B0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5" name="Freeform: Shape 2174">
              <a:extLst>
                <a:ext uri="{FF2B5EF4-FFF2-40B4-BE49-F238E27FC236}">
                  <a16:creationId xmlns:a16="http://schemas.microsoft.com/office/drawing/2014/main" id="{BEB8CCC5-38F5-4892-A00B-14B645BBDF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6" name="Freeform: Shape 2175">
              <a:extLst>
                <a:ext uri="{FF2B5EF4-FFF2-40B4-BE49-F238E27FC236}">
                  <a16:creationId xmlns:a16="http://schemas.microsoft.com/office/drawing/2014/main" id="{8860175F-F7D5-4464-AD61-5B435528FE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7" name="Freeform: Shape 2176">
              <a:extLst>
                <a:ext uri="{FF2B5EF4-FFF2-40B4-BE49-F238E27FC236}">
                  <a16:creationId xmlns:a16="http://schemas.microsoft.com/office/drawing/2014/main" id="{E28C20B0-98AA-4A5B-8CE1-236A3F6CAA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8" name="Freeform: Shape 2177">
              <a:extLst>
                <a:ext uri="{FF2B5EF4-FFF2-40B4-BE49-F238E27FC236}">
                  <a16:creationId xmlns:a16="http://schemas.microsoft.com/office/drawing/2014/main" id="{8A56719F-13F0-4B75-8C04-DAACD8FD86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9" name="Freeform: Shape 2178">
              <a:extLst>
                <a:ext uri="{FF2B5EF4-FFF2-40B4-BE49-F238E27FC236}">
                  <a16:creationId xmlns:a16="http://schemas.microsoft.com/office/drawing/2014/main" id="{B30555DA-285C-4859-83DE-B16FF6DB13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0" name="Freeform: Shape 2179">
              <a:extLst>
                <a:ext uri="{FF2B5EF4-FFF2-40B4-BE49-F238E27FC236}">
                  <a16:creationId xmlns:a16="http://schemas.microsoft.com/office/drawing/2014/main" id="{67AF00E9-C8D6-41C4-9703-5468F51639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1" name="Freeform: Shape 2180">
              <a:extLst>
                <a:ext uri="{FF2B5EF4-FFF2-40B4-BE49-F238E27FC236}">
                  <a16:creationId xmlns:a16="http://schemas.microsoft.com/office/drawing/2014/main" id="{D07F88BD-A2E8-4F25-BB43-9372C6C9F3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2" name="Freeform: Shape 2181">
              <a:extLst>
                <a:ext uri="{FF2B5EF4-FFF2-40B4-BE49-F238E27FC236}">
                  <a16:creationId xmlns:a16="http://schemas.microsoft.com/office/drawing/2014/main" id="{DFAE35DA-8283-4F4B-8C00-FF8EFE39B3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3" name="Freeform: Shape 2182">
              <a:extLst>
                <a:ext uri="{FF2B5EF4-FFF2-40B4-BE49-F238E27FC236}">
                  <a16:creationId xmlns:a16="http://schemas.microsoft.com/office/drawing/2014/main" id="{4340DEBE-A255-48E2-B7B2-AE881651C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4" name="Freeform: Shape 2183">
              <a:extLst>
                <a:ext uri="{FF2B5EF4-FFF2-40B4-BE49-F238E27FC236}">
                  <a16:creationId xmlns:a16="http://schemas.microsoft.com/office/drawing/2014/main" id="{FE968FB9-507A-4F2E-B346-15995081B1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5" name="Freeform: Shape 2184">
              <a:extLst>
                <a:ext uri="{FF2B5EF4-FFF2-40B4-BE49-F238E27FC236}">
                  <a16:creationId xmlns:a16="http://schemas.microsoft.com/office/drawing/2014/main" id="{4DA99BD8-9C2B-46BF-AA27-ED405540D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6" name="Freeform: Shape 2185">
              <a:extLst>
                <a:ext uri="{FF2B5EF4-FFF2-40B4-BE49-F238E27FC236}">
                  <a16:creationId xmlns:a16="http://schemas.microsoft.com/office/drawing/2014/main" id="{50C84F67-D2C2-48DF-8537-DF99C6024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7" name="Freeform: Shape 2186">
              <a:extLst>
                <a:ext uri="{FF2B5EF4-FFF2-40B4-BE49-F238E27FC236}">
                  <a16:creationId xmlns:a16="http://schemas.microsoft.com/office/drawing/2014/main" id="{F5CAEB9A-26A6-4FBF-916B-19FC9B0BF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8" name="Freeform: Shape 2187">
              <a:extLst>
                <a:ext uri="{FF2B5EF4-FFF2-40B4-BE49-F238E27FC236}">
                  <a16:creationId xmlns:a16="http://schemas.microsoft.com/office/drawing/2014/main" id="{E4DEDE1B-4819-4E4B-849E-330D7DF56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9" name="Freeform: Shape 2188">
              <a:extLst>
                <a:ext uri="{FF2B5EF4-FFF2-40B4-BE49-F238E27FC236}">
                  <a16:creationId xmlns:a16="http://schemas.microsoft.com/office/drawing/2014/main" id="{C441B73E-F19C-4313-8F46-F600603B3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0" name="Freeform: Shape 2189">
              <a:extLst>
                <a:ext uri="{FF2B5EF4-FFF2-40B4-BE49-F238E27FC236}">
                  <a16:creationId xmlns:a16="http://schemas.microsoft.com/office/drawing/2014/main" id="{014FE805-EF51-4859-A6DF-CF75F9A0F5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1" name="Freeform: Shape 2190">
              <a:extLst>
                <a:ext uri="{FF2B5EF4-FFF2-40B4-BE49-F238E27FC236}">
                  <a16:creationId xmlns:a16="http://schemas.microsoft.com/office/drawing/2014/main" id="{624CF2A5-BD9E-4570-8560-063BC70F26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2" name="Freeform: Shape 2191">
              <a:extLst>
                <a:ext uri="{FF2B5EF4-FFF2-40B4-BE49-F238E27FC236}">
                  <a16:creationId xmlns:a16="http://schemas.microsoft.com/office/drawing/2014/main" id="{6BEC415C-7946-43B2-9AC8-348B6B5CD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3" name="Freeform: Shape 2192">
              <a:extLst>
                <a:ext uri="{FF2B5EF4-FFF2-40B4-BE49-F238E27FC236}">
                  <a16:creationId xmlns:a16="http://schemas.microsoft.com/office/drawing/2014/main" id="{1B615AD5-3365-43D4-8E16-377A2A2F9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4" name="Freeform: Shape 2193">
              <a:extLst>
                <a:ext uri="{FF2B5EF4-FFF2-40B4-BE49-F238E27FC236}">
                  <a16:creationId xmlns:a16="http://schemas.microsoft.com/office/drawing/2014/main" id="{9D184DFD-DD33-491E-90FF-6E4ECA2668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5" name="Freeform: Shape 2194">
              <a:extLst>
                <a:ext uri="{FF2B5EF4-FFF2-40B4-BE49-F238E27FC236}">
                  <a16:creationId xmlns:a16="http://schemas.microsoft.com/office/drawing/2014/main" id="{31B62FE1-0262-4B09-ABEA-8AA010137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6" name="Freeform: Shape 2195">
              <a:extLst>
                <a:ext uri="{FF2B5EF4-FFF2-40B4-BE49-F238E27FC236}">
                  <a16:creationId xmlns:a16="http://schemas.microsoft.com/office/drawing/2014/main" id="{20C539C6-FAA9-4EBE-93D9-1F946E144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7" name="Freeform: Shape 2196">
              <a:extLst>
                <a:ext uri="{FF2B5EF4-FFF2-40B4-BE49-F238E27FC236}">
                  <a16:creationId xmlns:a16="http://schemas.microsoft.com/office/drawing/2014/main" id="{8C6EF3FF-09E5-4099-A49B-CA364A6E8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8" name="Freeform: Shape 2197">
              <a:extLst>
                <a:ext uri="{FF2B5EF4-FFF2-40B4-BE49-F238E27FC236}">
                  <a16:creationId xmlns:a16="http://schemas.microsoft.com/office/drawing/2014/main" id="{B3C5E06F-8F1E-4771-AAE4-B34B1D6A3D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9" name="Freeform: Shape 2198">
              <a:extLst>
                <a:ext uri="{FF2B5EF4-FFF2-40B4-BE49-F238E27FC236}">
                  <a16:creationId xmlns:a16="http://schemas.microsoft.com/office/drawing/2014/main" id="{538D5AE9-76CC-4AE4-B026-656EDCB01B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0" name="Freeform: Shape 2199">
              <a:extLst>
                <a:ext uri="{FF2B5EF4-FFF2-40B4-BE49-F238E27FC236}">
                  <a16:creationId xmlns:a16="http://schemas.microsoft.com/office/drawing/2014/main" id="{30F1A9B9-52AB-4527-BD4A-1802F7C960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1" name="Freeform: Shape 2200">
              <a:extLst>
                <a:ext uri="{FF2B5EF4-FFF2-40B4-BE49-F238E27FC236}">
                  <a16:creationId xmlns:a16="http://schemas.microsoft.com/office/drawing/2014/main" id="{46A57D78-C020-4EEF-971D-0C8802889A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2" name="Freeform: Shape 2201">
              <a:extLst>
                <a:ext uri="{FF2B5EF4-FFF2-40B4-BE49-F238E27FC236}">
                  <a16:creationId xmlns:a16="http://schemas.microsoft.com/office/drawing/2014/main" id="{7666D7A3-5ABF-4EDE-A0C5-F2099B2D86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3" name="Freeform: Shape 2202">
              <a:extLst>
                <a:ext uri="{FF2B5EF4-FFF2-40B4-BE49-F238E27FC236}">
                  <a16:creationId xmlns:a16="http://schemas.microsoft.com/office/drawing/2014/main" id="{13BC460A-E0FF-4658-A2FD-A3AF4D51D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4" name="Freeform: Shape 2203">
              <a:extLst>
                <a:ext uri="{FF2B5EF4-FFF2-40B4-BE49-F238E27FC236}">
                  <a16:creationId xmlns:a16="http://schemas.microsoft.com/office/drawing/2014/main" id="{26467CC2-3AB3-4D37-8323-385B7399F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5" name="Freeform: Shape 2204">
              <a:extLst>
                <a:ext uri="{FF2B5EF4-FFF2-40B4-BE49-F238E27FC236}">
                  <a16:creationId xmlns:a16="http://schemas.microsoft.com/office/drawing/2014/main" id="{563A1F58-33CE-4EDF-B902-3F43F69DA2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6" name="Freeform: Shape 2205">
              <a:extLst>
                <a:ext uri="{FF2B5EF4-FFF2-40B4-BE49-F238E27FC236}">
                  <a16:creationId xmlns:a16="http://schemas.microsoft.com/office/drawing/2014/main" id="{DDCFAB2F-7E88-4A57-999A-2506A1FE71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7" name="Freeform: Shape 2206">
              <a:extLst>
                <a:ext uri="{FF2B5EF4-FFF2-40B4-BE49-F238E27FC236}">
                  <a16:creationId xmlns:a16="http://schemas.microsoft.com/office/drawing/2014/main" id="{571BEB66-3787-441F-BB54-80C05C6F13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8" name="Freeform: Shape 2207">
              <a:extLst>
                <a:ext uri="{FF2B5EF4-FFF2-40B4-BE49-F238E27FC236}">
                  <a16:creationId xmlns:a16="http://schemas.microsoft.com/office/drawing/2014/main" id="{641DC095-611E-4979-8664-6C0EB878F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9" name="Freeform: Shape 2208">
              <a:extLst>
                <a:ext uri="{FF2B5EF4-FFF2-40B4-BE49-F238E27FC236}">
                  <a16:creationId xmlns:a16="http://schemas.microsoft.com/office/drawing/2014/main" id="{210B9ECF-D859-4919-A9D6-3208548F00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0" name="Freeform: Shape 2209">
              <a:extLst>
                <a:ext uri="{FF2B5EF4-FFF2-40B4-BE49-F238E27FC236}">
                  <a16:creationId xmlns:a16="http://schemas.microsoft.com/office/drawing/2014/main" id="{4FBC31D4-7E98-452C-8A87-822DE0432C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1" name="Freeform: Shape 2210">
              <a:extLst>
                <a:ext uri="{FF2B5EF4-FFF2-40B4-BE49-F238E27FC236}">
                  <a16:creationId xmlns:a16="http://schemas.microsoft.com/office/drawing/2014/main" id="{E302346C-F328-435B-87ED-447C6F8542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2" name="Freeform: Shape 2211">
              <a:extLst>
                <a:ext uri="{FF2B5EF4-FFF2-40B4-BE49-F238E27FC236}">
                  <a16:creationId xmlns:a16="http://schemas.microsoft.com/office/drawing/2014/main" id="{B94F507E-9E94-432E-AE8A-A6CB2C5D05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3" name="Freeform: Shape 2212">
              <a:extLst>
                <a:ext uri="{FF2B5EF4-FFF2-40B4-BE49-F238E27FC236}">
                  <a16:creationId xmlns:a16="http://schemas.microsoft.com/office/drawing/2014/main" id="{1FFAC4F0-FD7F-4943-B60E-E276F8B23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4" name="Freeform: Shape 2213">
              <a:extLst>
                <a:ext uri="{FF2B5EF4-FFF2-40B4-BE49-F238E27FC236}">
                  <a16:creationId xmlns:a16="http://schemas.microsoft.com/office/drawing/2014/main" id="{A8A5D871-92FD-43C3-BF94-0B524FA7D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5" name="Freeform: Shape 2214">
              <a:extLst>
                <a:ext uri="{FF2B5EF4-FFF2-40B4-BE49-F238E27FC236}">
                  <a16:creationId xmlns:a16="http://schemas.microsoft.com/office/drawing/2014/main" id="{6A79A241-1665-453E-ADD4-18892D4F8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6" name="Freeform: Shape 2215">
              <a:extLst>
                <a:ext uri="{FF2B5EF4-FFF2-40B4-BE49-F238E27FC236}">
                  <a16:creationId xmlns:a16="http://schemas.microsoft.com/office/drawing/2014/main" id="{81EABE18-4189-4E07-93C9-9B76673E3E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7" name="Freeform: Shape 2216">
              <a:extLst>
                <a:ext uri="{FF2B5EF4-FFF2-40B4-BE49-F238E27FC236}">
                  <a16:creationId xmlns:a16="http://schemas.microsoft.com/office/drawing/2014/main" id="{B658A0EE-6F09-4EF7-B5E7-F23A556BD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8" name="Freeform: Shape 2217">
              <a:extLst>
                <a:ext uri="{FF2B5EF4-FFF2-40B4-BE49-F238E27FC236}">
                  <a16:creationId xmlns:a16="http://schemas.microsoft.com/office/drawing/2014/main" id="{15EB019C-C95B-4DE3-BD17-DC20F8007A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9" name="Freeform: Shape 2218">
              <a:extLst>
                <a:ext uri="{FF2B5EF4-FFF2-40B4-BE49-F238E27FC236}">
                  <a16:creationId xmlns:a16="http://schemas.microsoft.com/office/drawing/2014/main" id="{2948B3ED-79C1-47C8-B712-0BFB5536C3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0" name="Freeform: Shape 2219">
              <a:extLst>
                <a:ext uri="{FF2B5EF4-FFF2-40B4-BE49-F238E27FC236}">
                  <a16:creationId xmlns:a16="http://schemas.microsoft.com/office/drawing/2014/main" id="{13387DB9-900B-422D-90F7-C5C7EB5D59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1" name="Freeform: Shape 2220">
              <a:extLst>
                <a:ext uri="{FF2B5EF4-FFF2-40B4-BE49-F238E27FC236}">
                  <a16:creationId xmlns:a16="http://schemas.microsoft.com/office/drawing/2014/main" id="{48FDCCF3-E6D6-4CD0-9D47-02FE785C7A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2" name="Freeform: Shape 2221">
              <a:extLst>
                <a:ext uri="{FF2B5EF4-FFF2-40B4-BE49-F238E27FC236}">
                  <a16:creationId xmlns:a16="http://schemas.microsoft.com/office/drawing/2014/main" id="{BC14E8F6-33F6-47CE-9A24-EA71D7149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3" name="Freeform: Shape 2222">
              <a:extLst>
                <a:ext uri="{FF2B5EF4-FFF2-40B4-BE49-F238E27FC236}">
                  <a16:creationId xmlns:a16="http://schemas.microsoft.com/office/drawing/2014/main" id="{F78CC38F-63FC-4552-B17B-8D79D3C8F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4" name="Freeform: Shape 2223">
              <a:extLst>
                <a:ext uri="{FF2B5EF4-FFF2-40B4-BE49-F238E27FC236}">
                  <a16:creationId xmlns:a16="http://schemas.microsoft.com/office/drawing/2014/main" id="{89042823-A002-49CE-B03D-ED1291DC13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5" name="Freeform: Shape 2224">
              <a:extLst>
                <a:ext uri="{FF2B5EF4-FFF2-40B4-BE49-F238E27FC236}">
                  <a16:creationId xmlns:a16="http://schemas.microsoft.com/office/drawing/2014/main" id="{96EFC6CE-198B-489B-B1EE-72CE84262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6" name="Freeform: Shape 2225">
              <a:extLst>
                <a:ext uri="{FF2B5EF4-FFF2-40B4-BE49-F238E27FC236}">
                  <a16:creationId xmlns:a16="http://schemas.microsoft.com/office/drawing/2014/main" id="{49FEA23D-54D9-45D7-9325-1E2F638C9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7" name="Freeform: Shape 2226">
              <a:extLst>
                <a:ext uri="{FF2B5EF4-FFF2-40B4-BE49-F238E27FC236}">
                  <a16:creationId xmlns:a16="http://schemas.microsoft.com/office/drawing/2014/main" id="{2DB04EE3-370F-49CE-BCFE-C2999C3CF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8" name="Freeform: Shape 2227">
              <a:extLst>
                <a:ext uri="{FF2B5EF4-FFF2-40B4-BE49-F238E27FC236}">
                  <a16:creationId xmlns:a16="http://schemas.microsoft.com/office/drawing/2014/main" id="{8BCBCC34-797D-41A8-8AD1-7E03E1BBFF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9" name="Freeform: Shape 2228">
              <a:extLst>
                <a:ext uri="{FF2B5EF4-FFF2-40B4-BE49-F238E27FC236}">
                  <a16:creationId xmlns:a16="http://schemas.microsoft.com/office/drawing/2014/main" id="{AFF5C1F8-0EDE-4835-89E6-1FCB2EA39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0" name="Freeform: Shape 2229">
              <a:extLst>
                <a:ext uri="{FF2B5EF4-FFF2-40B4-BE49-F238E27FC236}">
                  <a16:creationId xmlns:a16="http://schemas.microsoft.com/office/drawing/2014/main" id="{6171D504-6300-457C-AFCC-064DBB3FC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1" name="Freeform: Shape 2230">
              <a:extLst>
                <a:ext uri="{FF2B5EF4-FFF2-40B4-BE49-F238E27FC236}">
                  <a16:creationId xmlns:a16="http://schemas.microsoft.com/office/drawing/2014/main" id="{62ACE739-C8C4-4495-B04C-C3AFC4481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2" name="Freeform: Shape 2231">
              <a:extLst>
                <a:ext uri="{FF2B5EF4-FFF2-40B4-BE49-F238E27FC236}">
                  <a16:creationId xmlns:a16="http://schemas.microsoft.com/office/drawing/2014/main" id="{3F4771CD-CDCA-4FFE-8EF5-E42D1781E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3" name="Freeform: Shape 2232">
              <a:extLst>
                <a:ext uri="{FF2B5EF4-FFF2-40B4-BE49-F238E27FC236}">
                  <a16:creationId xmlns:a16="http://schemas.microsoft.com/office/drawing/2014/main" id="{A10C0BFE-A8F9-4E21-9DFD-37A4D26C62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4" name="Freeform: Shape 2233">
              <a:extLst>
                <a:ext uri="{FF2B5EF4-FFF2-40B4-BE49-F238E27FC236}">
                  <a16:creationId xmlns:a16="http://schemas.microsoft.com/office/drawing/2014/main" id="{4D8D4EF9-4EF7-4538-A4AE-439F9335EA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5" name="Freeform: Shape 2234">
              <a:extLst>
                <a:ext uri="{FF2B5EF4-FFF2-40B4-BE49-F238E27FC236}">
                  <a16:creationId xmlns:a16="http://schemas.microsoft.com/office/drawing/2014/main" id="{7E0500AB-5662-43B9-95C2-2EC80CC54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6" name="Freeform: Shape 2235">
              <a:extLst>
                <a:ext uri="{FF2B5EF4-FFF2-40B4-BE49-F238E27FC236}">
                  <a16:creationId xmlns:a16="http://schemas.microsoft.com/office/drawing/2014/main" id="{984021AD-A6A2-4CDA-A953-72FBA7598B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7" name="Freeform: Shape 2236">
              <a:extLst>
                <a:ext uri="{FF2B5EF4-FFF2-40B4-BE49-F238E27FC236}">
                  <a16:creationId xmlns:a16="http://schemas.microsoft.com/office/drawing/2014/main" id="{FD1FBF47-CAC8-4385-9DC7-C9BB6167E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8" name="Freeform: Shape 2237">
              <a:extLst>
                <a:ext uri="{FF2B5EF4-FFF2-40B4-BE49-F238E27FC236}">
                  <a16:creationId xmlns:a16="http://schemas.microsoft.com/office/drawing/2014/main" id="{FBAEE482-005F-4288-8D66-09EA246C45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9" name="Freeform: Shape 2238">
              <a:extLst>
                <a:ext uri="{FF2B5EF4-FFF2-40B4-BE49-F238E27FC236}">
                  <a16:creationId xmlns:a16="http://schemas.microsoft.com/office/drawing/2014/main" id="{2C5DCF49-33DE-4AFF-818E-42F59F280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0" name="Freeform: Shape 2239">
              <a:extLst>
                <a:ext uri="{FF2B5EF4-FFF2-40B4-BE49-F238E27FC236}">
                  <a16:creationId xmlns:a16="http://schemas.microsoft.com/office/drawing/2014/main" id="{866903F3-208B-46D5-925B-254DC74291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1" name="Freeform: Shape 2240">
              <a:extLst>
                <a:ext uri="{FF2B5EF4-FFF2-40B4-BE49-F238E27FC236}">
                  <a16:creationId xmlns:a16="http://schemas.microsoft.com/office/drawing/2014/main" id="{2550D219-E342-4A38-BB89-575C1EE7A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2" name="Freeform: Shape 2241">
              <a:extLst>
                <a:ext uri="{FF2B5EF4-FFF2-40B4-BE49-F238E27FC236}">
                  <a16:creationId xmlns:a16="http://schemas.microsoft.com/office/drawing/2014/main" id="{5B5485FC-95D0-4660-9594-2C9BD3B776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3" name="Freeform: Shape 2242">
              <a:extLst>
                <a:ext uri="{FF2B5EF4-FFF2-40B4-BE49-F238E27FC236}">
                  <a16:creationId xmlns:a16="http://schemas.microsoft.com/office/drawing/2014/main" id="{2EA358DA-C7E8-4DF8-B7D6-CC582956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4" name="Freeform: Shape 2243">
              <a:extLst>
                <a:ext uri="{FF2B5EF4-FFF2-40B4-BE49-F238E27FC236}">
                  <a16:creationId xmlns:a16="http://schemas.microsoft.com/office/drawing/2014/main" id="{7990E8BB-4369-4845-8436-A6F3FE1D1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5" name="Freeform: Shape 2244">
              <a:extLst>
                <a:ext uri="{FF2B5EF4-FFF2-40B4-BE49-F238E27FC236}">
                  <a16:creationId xmlns:a16="http://schemas.microsoft.com/office/drawing/2014/main" id="{D6C050C5-1951-434B-A7FE-D271E73F8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247" name="Graphic 4">
            <a:extLst>
              <a:ext uri="{FF2B5EF4-FFF2-40B4-BE49-F238E27FC236}">
                <a16:creationId xmlns:a16="http://schemas.microsoft.com/office/drawing/2014/main" id="{773717CC-ECEE-4ABF-BA61-C59F468017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0915" y="4748271"/>
            <a:ext cx="1330536" cy="1330521"/>
            <a:chOff x="5734037" y="3067039"/>
            <a:chExt cx="724483" cy="724489"/>
          </a:xfrm>
          <a:solidFill>
            <a:schemeClr val="bg1">
              <a:alpha val="60000"/>
            </a:schemeClr>
          </a:solidFill>
        </p:grpSpPr>
        <p:sp>
          <p:nvSpPr>
            <p:cNvPr id="2248" name="Freeform: Shape 2247">
              <a:extLst>
                <a:ext uri="{FF2B5EF4-FFF2-40B4-BE49-F238E27FC236}">
                  <a16:creationId xmlns:a16="http://schemas.microsoft.com/office/drawing/2014/main" id="{9A4FAE41-62DF-4B8E-BD66-8EC206E0E3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9" name="Freeform: Shape 2248">
              <a:extLst>
                <a:ext uri="{FF2B5EF4-FFF2-40B4-BE49-F238E27FC236}">
                  <a16:creationId xmlns:a16="http://schemas.microsoft.com/office/drawing/2014/main" id="{564C7F1F-5546-40DC-A16B-C9A3E45777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0" name="Freeform: Shape 2249">
              <a:extLst>
                <a:ext uri="{FF2B5EF4-FFF2-40B4-BE49-F238E27FC236}">
                  <a16:creationId xmlns:a16="http://schemas.microsoft.com/office/drawing/2014/main" id="{45583216-FC24-4B75-9703-DBEC401FF8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1" name="Freeform: Shape 2250">
              <a:extLst>
                <a:ext uri="{FF2B5EF4-FFF2-40B4-BE49-F238E27FC236}">
                  <a16:creationId xmlns:a16="http://schemas.microsoft.com/office/drawing/2014/main" id="{2FD0A70D-2E7E-4048-8145-0F45EDBBC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2" name="Freeform: Shape 2251">
              <a:extLst>
                <a:ext uri="{FF2B5EF4-FFF2-40B4-BE49-F238E27FC236}">
                  <a16:creationId xmlns:a16="http://schemas.microsoft.com/office/drawing/2014/main" id="{B703C78E-D176-4455-B7B5-2DB4F418DB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3" name="Freeform: Shape 2252">
              <a:extLst>
                <a:ext uri="{FF2B5EF4-FFF2-40B4-BE49-F238E27FC236}">
                  <a16:creationId xmlns:a16="http://schemas.microsoft.com/office/drawing/2014/main" id="{AD23B98E-D1FB-4BD9-BA4A-060BC8266E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4" name="Freeform: Shape 2253">
              <a:extLst>
                <a:ext uri="{FF2B5EF4-FFF2-40B4-BE49-F238E27FC236}">
                  <a16:creationId xmlns:a16="http://schemas.microsoft.com/office/drawing/2014/main" id="{C1541992-EEDB-4D6B-BDA9-B66E58A17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5" name="Freeform: Shape 2254">
              <a:extLst>
                <a:ext uri="{FF2B5EF4-FFF2-40B4-BE49-F238E27FC236}">
                  <a16:creationId xmlns:a16="http://schemas.microsoft.com/office/drawing/2014/main" id="{08072B3B-B852-4186-ACFE-F61425132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6" name="Freeform: Shape 2255">
              <a:extLst>
                <a:ext uri="{FF2B5EF4-FFF2-40B4-BE49-F238E27FC236}">
                  <a16:creationId xmlns:a16="http://schemas.microsoft.com/office/drawing/2014/main" id="{7B5DD2CA-BCBA-4F3E-B472-840067686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7" name="Freeform: Shape 2256">
              <a:extLst>
                <a:ext uri="{FF2B5EF4-FFF2-40B4-BE49-F238E27FC236}">
                  <a16:creationId xmlns:a16="http://schemas.microsoft.com/office/drawing/2014/main" id="{C7335DFE-05E4-4D45-B035-1D85E7648E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8" name="Freeform: Shape 2257">
              <a:extLst>
                <a:ext uri="{FF2B5EF4-FFF2-40B4-BE49-F238E27FC236}">
                  <a16:creationId xmlns:a16="http://schemas.microsoft.com/office/drawing/2014/main" id="{ADCF9375-A092-491A-960D-A4DBB376C3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9" name="Freeform: Shape 2258">
              <a:extLst>
                <a:ext uri="{FF2B5EF4-FFF2-40B4-BE49-F238E27FC236}">
                  <a16:creationId xmlns:a16="http://schemas.microsoft.com/office/drawing/2014/main" id="{95341599-7E99-490F-9AF8-07EAE5C8DB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0" name="Freeform: Shape 2259">
              <a:extLst>
                <a:ext uri="{FF2B5EF4-FFF2-40B4-BE49-F238E27FC236}">
                  <a16:creationId xmlns:a16="http://schemas.microsoft.com/office/drawing/2014/main" id="{E1C55EB0-818A-46E6-8D53-550310029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1" name="Freeform: Shape 2260">
              <a:extLst>
                <a:ext uri="{FF2B5EF4-FFF2-40B4-BE49-F238E27FC236}">
                  <a16:creationId xmlns:a16="http://schemas.microsoft.com/office/drawing/2014/main" id="{319B036C-5BD8-4F3B-8935-96D50F410D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2" name="Freeform: Shape 2261">
              <a:extLst>
                <a:ext uri="{FF2B5EF4-FFF2-40B4-BE49-F238E27FC236}">
                  <a16:creationId xmlns:a16="http://schemas.microsoft.com/office/drawing/2014/main" id="{A8445880-106C-4DC8-A250-D132F0D6F3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3" name="Freeform: Shape 2262">
              <a:extLst>
                <a:ext uri="{FF2B5EF4-FFF2-40B4-BE49-F238E27FC236}">
                  <a16:creationId xmlns:a16="http://schemas.microsoft.com/office/drawing/2014/main" id="{952AA1DD-5DBE-43CD-9B85-63C7626929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4" name="Freeform: Shape 2263">
              <a:extLst>
                <a:ext uri="{FF2B5EF4-FFF2-40B4-BE49-F238E27FC236}">
                  <a16:creationId xmlns:a16="http://schemas.microsoft.com/office/drawing/2014/main" id="{2A412466-ED73-4944-83CE-224B1769C2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5" name="Freeform: Shape 2264">
              <a:extLst>
                <a:ext uri="{FF2B5EF4-FFF2-40B4-BE49-F238E27FC236}">
                  <a16:creationId xmlns:a16="http://schemas.microsoft.com/office/drawing/2014/main" id="{807E195A-10DB-494C-A547-E1D0C6F616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6" name="Freeform: Shape 2265">
              <a:extLst>
                <a:ext uri="{FF2B5EF4-FFF2-40B4-BE49-F238E27FC236}">
                  <a16:creationId xmlns:a16="http://schemas.microsoft.com/office/drawing/2014/main" id="{4CD4AECE-734D-4B90-984F-B2ABFA2B6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7" name="Freeform: Shape 2266">
              <a:extLst>
                <a:ext uri="{FF2B5EF4-FFF2-40B4-BE49-F238E27FC236}">
                  <a16:creationId xmlns:a16="http://schemas.microsoft.com/office/drawing/2014/main" id="{2927072E-8001-4AD1-A4C4-2EDBA3BF87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8" name="Freeform: Shape 2267">
              <a:extLst>
                <a:ext uri="{FF2B5EF4-FFF2-40B4-BE49-F238E27FC236}">
                  <a16:creationId xmlns:a16="http://schemas.microsoft.com/office/drawing/2014/main" id="{499D6F50-E593-46A3-81D8-73389276B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9" name="Freeform: Shape 2268">
              <a:extLst>
                <a:ext uri="{FF2B5EF4-FFF2-40B4-BE49-F238E27FC236}">
                  <a16:creationId xmlns:a16="http://schemas.microsoft.com/office/drawing/2014/main" id="{7A96E600-84B4-452B-AE40-295FC5807E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0" name="Freeform: Shape 2269">
              <a:extLst>
                <a:ext uri="{FF2B5EF4-FFF2-40B4-BE49-F238E27FC236}">
                  <a16:creationId xmlns:a16="http://schemas.microsoft.com/office/drawing/2014/main" id="{CBBA17AC-C1AB-4BFC-A051-457275D1D6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1" name="Freeform: Shape 2270">
              <a:extLst>
                <a:ext uri="{FF2B5EF4-FFF2-40B4-BE49-F238E27FC236}">
                  <a16:creationId xmlns:a16="http://schemas.microsoft.com/office/drawing/2014/main" id="{488E850C-90D5-4D0F-A57D-7809327EF3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2" name="Freeform: Shape 2271">
              <a:extLst>
                <a:ext uri="{FF2B5EF4-FFF2-40B4-BE49-F238E27FC236}">
                  <a16:creationId xmlns:a16="http://schemas.microsoft.com/office/drawing/2014/main" id="{9F98D808-AB13-4D8D-B4C5-9D32153462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3" name="Freeform: Shape 2272">
              <a:extLst>
                <a:ext uri="{FF2B5EF4-FFF2-40B4-BE49-F238E27FC236}">
                  <a16:creationId xmlns:a16="http://schemas.microsoft.com/office/drawing/2014/main" id="{95AFFBC0-FF37-4117-86FA-21ABDA17AB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4" name="Freeform: Shape 2273">
              <a:extLst>
                <a:ext uri="{FF2B5EF4-FFF2-40B4-BE49-F238E27FC236}">
                  <a16:creationId xmlns:a16="http://schemas.microsoft.com/office/drawing/2014/main" id="{ED0AC42A-17B0-4154-968C-CAE2A04C2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5" name="Freeform: Shape 2274">
              <a:extLst>
                <a:ext uri="{FF2B5EF4-FFF2-40B4-BE49-F238E27FC236}">
                  <a16:creationId xmlns:a16="http://schemas.microsoft.com/office/drawing/2014/main" id="{4A7A31A0-8490-4B9D-B9CC-7FF28053EB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6" name="Freeform: Shape 2275">
              <a:extLst>
                <a:ext uri="{FF2B5EF4-FFF2-40B4-BE49-F238E27FC236}">
                  <a16:creationId xmlns:a16="http://schemas.microsoft.com/office/drawing/2014/main" id="{8188899C-6A74-43D8-B36C-F86B278C89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7" name="Freeform: Shape 2276">
              <a:extLst>
                <a:ext uri="{FF2B5EF4-FFF2-40B4-BE49-F238E27FC236}">
                  <a16:creationId xmlns:a16="http://schemas.microsoft.com/office/drawing/2014/main" id="{1537EAA6-95B6-4674-A7B9-40F9AB7F59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8" name="Freeform: Shape 2277">
              <a:extLst>
                <a:ext uri="{FF2B5EF4-FFF2-40B4-BE49-F238E27FC236}">
                  <a16:creationId xmlns:a16="http://schemas.microsoft.com/office/drawing/2014/main" id="{F4B29507-C08F-4764-B703-0EB33A0FAC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9" name="Freeform: Shape 2278">
              <a:extLst>
                <a:ext uri="{FF2B5EF4-FFF2-40B4-BE49-F238E27FC236}">
                  <a16:creationId xmlns:a16="http://schemas.microsoft.com/office/drawing/2014/main" id="{4200E500-6A99-47FC-A30F-FA4C85DA8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0" name="Freeform: Shape 2279">
              <a:extLst>
                <a:ext uri="{FF2B5EF4-FFF2-40B4-BE49-F238E27FC236}">
                  <a16:creationId xmlns:a16="http://schemas.microsoft.com/office/drawing/2014/main" id="{9558677C-76AD-451F-AEEE-C5FEE4179C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1" name="Freeform: Shape 2280">
              <a:extLst>
                <a:ext uri="{FF2B5EF4-FFF2-40B4-BE49-F238E27FC236}">
                  <a16:creationId xmlns:a16="http://schemas.microsoft.com/office/drawing/2014/main" id="{79E472E5-A81A-44E7-AEBA-C3A593497B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2" name="Freeform: Shape 2281">
              <a:extLst>
                <a:ext uri="{FF2B5EF4-FFF2-40B4-BE49-F238E27FC236}">
                  <a16:creationId xmlns:a16="http://schemas.microsoft.com/office/drawing/2014/main" id="{5CD54F54-9E41-4635-A533-6CC6515E1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3" name="Freeform: Shape 2282">
              <a:extLst>
                <a:ext uri="{FF2B5EF4-FFF2-40B4-BE49-F238E27FC236}">
                  <a16:creationId xmlns:a16="http://schemas.microsoft.com/office/drawing/2014/main" id="{B22D6F46-74C0-49D9-8CD8-BC125E973D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4" name="Freeform: Shape 2283">
              <a:extLst>
                <a:ext uri="{FF2B5EF4-FFF2-40B4-BE49-F238E27FC236}">
                  <a16:creationId xmlns:a16="http://schemas.microsoft.com/office/drawing/2014/main" id="{C6FAA6EC-EDF6-4522-ACD8-8D4F7FF872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5" name="Freeform: Shape 2284">
              <a:extLst>
                <a:ext uri="{FF2B5EF4-FFF2-40B4-BE49-F238E27FC236}">
                  <a16:creationId xmlns:a16="http://schemas.microsoft.com/office/drawing/2014/main" id="{5F8364DC-ED1A-482D-A418-7941B199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6" name="Freeform: Shape 2285">
              <a:extLst>
                <a:ext uri="{FF2B5EF4-FFF2-40B4-BE49-F238E27FC236}">
                  <a16:creationId xmlns:a16="http://schemas.microsoft.com/office/drawing/2014/main" id="{1896D361-70A8-4528-940B-F306550F88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7" name="Freeform: Shape 2286">
              <a:extLst>
                <a:ext uri="{FF2B5EF4-FFF2-40B4-BE49-F238E27FC236}">
                  <a16:creationId xmlns:a16="http://schemas.microsoft.com/office/drawing/2014/main" id="{4D1CB00A-0CE1-4E25-ADCE-9562845F5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8" name="Freeform: Shape 2287">
              <a:extLst>
                <a:ext uri="{FF2B5EF4-FFF2-40B4-BE49-F238E27FC236}">
                  <a16:creationId xmlns:a16="http://schemas.microsoft.com/office/drawing/2014/main" id="{E1B6761E-B7C6-4218-B95F-F6DEC0066D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9" name="Freeform: Shape 2288">
              <a:extLst>
                <a:ext uri="{FF2B5EF4-FFF2-40B4-BE49-F238E27FC236}">
                  <a16:creationId xmlns:a16="http://schemas.microsoft.com/office/drawing/2014/main" id="{CA081177-DAC3-4667-91A1-4CC885D4A1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0" name="Freeform: Shape 2289">
              <a:extLst>
                <a:ext uri="{FF2B5EF4-FFF2-40B4-BE49-F238E27FC236}">
                  <a16:creationId xmlns:a16="http://schemas.microsoft.com/office/drawing/2014/main" id="{435007DC-BB8D-43BA-9598-AE79AA262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1" name="Freeform: Shape 2290">
              <a:extLst>
                <a:ext uri="{FF2B5EF4-FFF2-40B4-BE49-F238E27FC236}">
                  <a16:creationId xmlns:a16="http://schemas.microsoft.com/office/drawing/2014/main" id="{46628B8A-02EC-44EF-B52C-5EBAFBCF9C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2" name="Freeform: Shape 2291">
              <a:extLst>
                <a:ext uri="{FF2B5EF4-FFF2-40B4-BE49-F238E27FC236}">
                  <a16:creationId xmlns:a16="http://schemas.microsoft.com/office/drawing/2014/main" id="{2DACEC99-8F4C-495C-8EAA-670A3A02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3" name="Freeform: Shape 2292">
              <a:extLst>
                <a:ext uri="{FF2B5EF4-FFF2-40B4-BE49-F238E27FC236}">
                  <a16:creationId xmlns:a16="http://schemas.microsoft.com/office/drawing/2014/main" id="{C8EFEAD4-1425-4357-9D8A-F326DABC6E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4" name="Freeform: Shape 2293">
              <a:extLst>
                <a:ext uri="{FF2B5EF4-FFF2-40B4-BE49-F238E27FC236}">
                  <a16:creationId xmlns:a16="http://schemas.microsoft.com/office/drawing/2014/main" id="{FDA70E94-A082-47D4-B4F8-142AEF1DC3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5" name="Freeform: Shape 2294">
              <a:extLst>
                <a:ext uri="{FF2B5EF4-FFF2-40B4-BE49-F238E27FC236}">
                  <a16:creationId xmlns:a16="http://schemas.microsoft.com/office/drawing/2014/main" id="{10E96E8A-1EEA-4F1D-8CFE-12DC9B9E7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6" name="Freeform: Shape 2295">
              <a:extLst>
                <a:ext uri="{FF2B5EF4-FFF2-40B4-BE49-F238E27FC236}">
                  <a16:creationId xmlns:a16="http://schemas.microsoft.com/office/drawing/2014/main" id="{B12D7CC4-A548-4FF7-A6B2-9151CFA9E3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7" name="Freeform: Shape 2296">
              <a:extLst>
                <a:ext uri="{FF2B5EF4-FFF2-40B4-BE49-F238E27FC236}">
                  <a16:creationId xmlns:a16="http://schemas.microsoft.com/office/drawing/2014/main" id="{CB3F1C68-B597-4669-87F8-C80124ABE0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8" name="Freeform: Shape 2297">
              <a:extLst>
                <a:ext uri="{FF2B5EF4-FFF2-40B4-BE49-F238E27FC236}">
                  <a16:creationId xmlns:a16="http://schemas.microsoft.com/office/drawing/2014/main" id="{A57037D2-0958-4F34-815F-C8CA7F86AE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9" name="Freeform: Shape 2298">
              <a:extLst>
                <a:ext uri="{FF2B5EF4-FFF2-40B4-BE49-F238E27FC236}">
                  <a16:creationId xmlns:a16="http://schemas.microsoft.com/office/drawing/2014/main" id="{30AF3969-3F11-4157-B4B9-33B1314623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0" name="Freeform: Shape 2299">
              <a:extLst>
                <a:ext uri="{FF2B5EF4-FFF2-40B4-BE49-F238E27FC236}">
                  <a16:creationId xmlns:a16="http://schemas.microsoft.com/office/drawing/2014/main" id="{51D613E3-18F5-4426-ADEB-DEC123E16B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1" name="Freeform: Shape 2300">
              <a:extLst>
                <a:ext uri="{FF2B5EF4-FFF2-40B4-BE49-F238E27FC236}">
                  <a16:creationId xmlns:a16="http://schemas.microsoft.com/office/drawing/2014/main" id="{1DC25548-A3A9-4018-A29B-6972D353F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2" name="Freeform: Shape 2301">
              <a:extLst>
                <a:ext uri="{FF2B5EF4-FFF2-40B4-BE49-F238E27FC236}">
                  <a16:creationId xmlns:a16="http://schemas.microsoft.com/office/drawing/2014/main" id="{7EDE6372-94D2-435D-BD43-A20072D807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3" name="Freeform: Shape 2302">
              <a:extLst>
                <a:ext uri="{FF2B5EF4-FFF2-40B4-BE49-F238E27FC236}">
                  <a16:creationId xmlns:a16="http://schemas.microsoft.com/office/drawing/2014/main" id="{729575A6-77E2-4199-8F0A-27C89330A0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4" name="Freeform: Shape 2303">
              <a:extLst>
                <a:ext uri="{FF2B5EF4-FFF2-40B4-BE49-F238E27FC236}">
                  <a16:creationId xmlns:a16="http://schemas.microsoft.com/office/drawing/2014/main" id="{12EB506D-59AD-4011-80F8-36A2BDB954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5" name="Freeform: Shape 2304">
              <a:extLst>
                <a:ext uri="{FF2B5EF4-FFF2-40B4-BE49-F238E27FC236}">
                  <a16:creationId xmlns:a16="http://schemas.microsoft.com/office/drawing/2014/main" id="{92FD46FA-14EB-46A2-B4A3-ECD1F49BAC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6" name="Freeform: Shape 2305">
              <a:extLst>
                <a:ext uri="{FF2B5EF4-FFF2-40B4-BE49-F238E27FC236}">
                  <a16:creationId xmlns:a16="http://schemas.microsoft.com/office/drawing/2014/main" id="{1CD84E07-49A9-40E3-B34C-91C156C9C6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7" name="Freeform: Shape 2306">
              <a:extLst>
                <a:ext uri="{FF2B5EF4-FFF2-40B4-BE49-F238E27FC236}">
                  <a16:creationId xmlns:a16="http://schemas.microsoft.com/office/drawing/2014/main" id="{F3090306-C384-44A0-8C38-77397133B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8" name="Freeform: Shape 2307">
              <a:extLst>
                <a:ext uri="{FF2B5EF4-FFF2-40B4-BE49-F238E27FC236}">
                  <a16:creationId xmlns:a16="http://schemas.microsoft.com/office/drawing/2014/main" id="{3515E97E-31A4-4273-AB55-8EAD74CB9E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9" name="Freeform: Shape 2308">
              <a:extLst>
                <a:ext uri="{FF2B5EF4-FFF2-40B4-BE49-F238E27FC236}">
                  <a16:creationId xmlns:a16="http://schemas.microsoft.com/office/drawing/2014/main" id="{792F63CA-0494-43E2-A0AA-37C35C8326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0" name="Freeform: Shape 2309">
              <a:extLst>
                <a:ext uri="{FF2B5EF4-FFF2-40B4-BE49-F238E27FC236}">
                  <a16:creationId xmlns:a16="http://schemas.microsoft.com/office/drawing/2014/main" id="{5389A040-E4CC-4CE7-8B9F-40ECA9ACE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1" name="Freeform: Shape 2310">
              <a:extLst>
                <a:ext uri="{FF2B5EF4-FFF2-40B4-BE49-F238E27FC236}">
                  <a16:creationId xmlns:a16="http://schemas.microsoft.com/office/drawing/2014/main" id="{1BA51B23-705C-49BE-B606-8A9B623E0A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2" name="Freeform: Shape 2311">
              <a:extLst>
                <a:ext uri="{FF2B5EF4-FFF2-40B4-BE49-F238E27FC236}">
                  <a16:creationId xmlns:a16="http://schemas.microsoft.com/office/drawing/2014/main" id="{B16EF17A-F451-4B5B-9052-33A9116E9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3" name="Freeform: Shape 2312">
              <a:extLst>
                <a:ext uri="{FF2B5EF4-FFF2-40B4-BE49-F238E27FC236}">
                  <a16:creationId xmlns:a16="http://schemas.microsoft.com/office/drawing/2014/main" id="{1B20B7D1-27D7-4E1A-A317-E9E7A105A9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4" name="Freeform: Shape 2313">
              <a:extLst>
                <a:ext uri="{FF2B5EF4-FFF2-40B4-BE49-F238E27FC236}">
                  <a16:creationId xmlns:a16="http://schemas.microsoft.com/office/drawing/2014/main" id="{1E3FADAF-FD1D-45B2-A40D-EBDD536E7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5" name="Freeform: Shape 2314">
              <a:extLst>
                <a:ext uri="{FF2B5EF4-FFF2-40B4-BE49-F238E27FC236}">
                  <a16:creationId xmlns:a16="http://schemas.microsoft.com/office/drawing/2014/main" id="{301257BA-BCE2-4479-A04F-A9DBFAF92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6" name="Freeform: Shape 2315">
              <a:extLst>
                <a:ext uri="{FF2B5EF4-FFF2-40B4-BE49-F238E27FC236}">
                  <a16:creationId xmlns:a16="http://schemas.microsoft.com/office/drawing/2014/main" id="{619D0ABC-04D9-405A-A52F-5EEC01762A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7" name="Freeform: Shape 2316">
              <a:extLst>
                <a:ext uri="{FF2B5EF4-FFF2-40B4-BE49-F238E27FC236}">
                  <a16:creationId xmlns:a16="http://schemas.microsoft.com/office/drawing/2014/main" id="{123AE5C7-608A-47A7-B7A1-55662B70BF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8" name="Freeform: Shape 2317">
              <a:extLst>
                <a:ext uri="{FF2B5EF4-FFF2-40B4-BE49-F238E27FC236}">
                  <a16:creationId xmlns:a16="http://schemas.microsoft.com/office/drawing/2014/main" id="{957BDA1A-3081-45EB-A31E-3F98EC6DC3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9" name="Freeform: Shape 2318">
              <a:extLst>
                <a:ext uri="{FF2B5EF4-FFF2-40B4-BE49-F238E27FC236}">
                  <a16:creationId xmlns:a16="http://schemas.microsoft.com/office/drawing/2014/main" id="{683DDA50-C794-4DC5-8297-CFDEB8DCB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0" name="Freeform: Shape 2319">
              <a:extLst>
                <a:ext uri="{FF2B5EF4-FFF2-40B4-BE49-F238E27FC236}">
                  <a16:creationId xmlns:a16="http://schemas.microsoft.com/office/drawing/2014/main" id="{FA42024A-A832-4635-9CE6-B968232CE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1" name="Freeform: Shape 2320">
              <a:extLst>
                <a:ext uri="{FF2B5EF4-FFF2-40B4-BE49-F238E27FC236}">
                  <a16:creationId xmlns:a16="http://schemas.microsoft.com/office/drawing/2014/main" id="{564D00AA-3E68-4F56-80A0-08D5DFFB6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2" name="Freeform: Shape 2321">
              <a:extLst>
                <a:ext uri="{FF2B5EF4-FFF2-40B4-BE49-F238E27FC236}">
                  <a16:creationId xmlns:a16="http://schemas.microsoft.com/office/drawing/2014/main" id="{D988A711-E3E8-4172-AFE1-60E93FF10A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3" name="Freeform: Shape 2322">
              <a:extLst>
                <a:ext uri="{FF2B5EF4-FFF2-40B4-BE49-F238E27FC236}">
                  <a16:creationId xmlns:a16="http://schemas.microsoft.com/office/drawing/2014/main" id="{7A89FF34-EE34-461C-A3EF-73AC3801B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4" name="Freeform: Shape 2323">
              <a:extLst>
                <a:ext uri="{FF2B5EF4-FFF2-40B4-BE49-F238E27FC236}">
                  <a16:creationId xmlns:a16="http://schemas.microsoft.com/office/drawing/2014/main" id="{80D55E43-BE59-444D-B32B-9C0306A126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5" name="Freeform: Shape 2324">
              <a:extLst>
                <a:ext uri="{FF2B5EF4-FFF2-40B4-BE49-F238E27FC236}">
                  <a16:creationId xmlns:a16="http://schemas.microsoft.com/office/drawing/2014/main" id="{639C823F-B16B-4DF7-BA6E-0D832AAB2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6" name="Freeform: Shape 2325">
              <a:extLst>
                <a:ext uri="{FF2B5EF4-FFF2-40B4-BE49-F238E27FC236}">
                  <a16:creationId xmlns:a16="http://schemas.microsoft.com/office/drawing/2014/main" id="{2E623C08-172F-41EA-90CB-59ED0D583B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7" name="Freeform: Shape 2326">
              <a:extLst>
                <a:ext uri="{FF2B5EF4-FFF2-40B4-BE49-F238E27FC236}">
                  <a16:creationId xmlns:a16="http://schemas.microsoft.com/office/drawing/2014/main" id="{94C0577F-0FF9-47D5-8C6D-FC7B4CC31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8" name="Freeform: Shape 2327">
              <a:extLst>
                <a:ext uri="{FF2B5EF4-FFF2-40B4-BE49-F238E27FC236}">
                  <a16:creationId xmlns:a16="http://schemas.microsoft.com/office/drawing/2014/main" id="{30C80E9D-7909-4C52-ACAD-80FF874F9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9" name="Freeform: Shape 2328">
              <a:extLst>
                <a:ext uri="{FF2B5EF4-FFF2-40B4-BE49-F238E27FC236}">
                  <a16:creationId xmlns:a16="http://schemas.microsoft.com/office/drawing/2014/main" id="{2B9598CE-4E74-4A54-BAB8-59379D2114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0" name="Freeform: Shape 2329">
              <a:extLst>
                <a:ext uri="{FF2B5EF4-FFF2-40B4-BE49-F238E27FC236}">
                  <a16:creationId xmlns:a16="http://schemas.microsoft.com/office/drawing/2014/main" id="{E7188EAA-47E1-4B73-8682-C74A0421BE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1" name="Freeform: Shape 2330">
              <a:extLst>
                <a:ext uri="{FF2B5EF4-FFF2-40B4-BE49-F238E27FC236}">
                  <a16:creationId xmlns:a16="http://schemas.microsoft.com/office/drawing/2014/main" id="{36900E8B-61F2-411F-B29F-A9CDC6E811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2" name="Freeform: Shape 2331">
              <a:extLst>
                <a:ext uri="{FF2B5EF4-FFF2-40B4-BE49-F238E27FC236}">
                  <a16:creationId xmlns:a16="http://schemas.microsoft.com/office/drawing/2014/main" id="{0A25598A-334A-487D-9604-4753EAE81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3" name="Freeform: Shape 2332">
              <a:extLst>
                <a:ext uri="{FF2B5EF4-FFF2-40B4-BE49-F238E27FC236}">
                  <a16:creationId xmlns:a16="http://schemas.microsoft.com/office/drawing/2014/main" id="{C8DBE472-045A-491C-AB7C-4153EE2B00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4" name="Freeform: Shape 2333">
              <a:extLst>
                <a:ext uri="{FF2B5EF4-FFF2-40B4-BE49-F238E27FC236}">
                  <a16:creationId xmlns:a16="http://schemas.microsoft.com/office/drawing/2014/main" id="{2F6DD374-5D5F-48BB-8135-8F37EE2C2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5" name="Freeform: Shape 2334">
              <a:extLst>
                <a:ext uri="{FF2B5EF4-FFF2-40B4-BE49-F238E27FC236}">
                  <a16:creationId xmlns:a16="http://schemas.microsoft.com/office/drawing/2014/main" id="{386B8A5A-00D0-4291-937B-931B3F19CD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6" name="Freeform: Shape 2335">
              <a:extLst>
                <a:ext uri="{FF2B5EF4-FFF2-40B4-BE49-F238E27FC236}">
                  <a16:creationId xmlns:a16="http://schemas.microsoft.com/office/drawing/2014/main" id="{89C10BFA-8067-495D-810E-1F4085F7B4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7" name="Freeform: Shape 2336">
              <a:extLst>
                <a:ext uri="{FF2B5EF4-FFF2-40B4-BE49-F238E27FC236}">
                  <a16:creationId xmlns:a16="http://schemas.microsoft.com/office/drawing/2014/main" id="{51F94E69-8294-4AB3-A457-3BD4ACF085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8" name="Freeform: Shape 2337">
              <a:extLst>
                <a:ext uri="{FF2B5EF4-FFF2-40B4-BE49-F238E27FC236}">
                  <a16:creationId xmlns:a16="http://schemas.microsoft.com/office/drawing/2014/main" id="{AD2859C5-45C5-4EE2-8272-0FA7A02353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9" name="Freeform: Shape 2338">
              <a:extLst>
                <a:ext uri="{FF2B5EF4-FFF2-40B4-BE49-F238E27FC236}">
                  <a16:creationId xmlns:a16="http://schemas.microsoft.com/office/drawing/2014/main" id="{14AFB321-1B9D-41AF-9686-8C689A3F4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0" name="Freeform: Shape 2339">
              <a:extLst>
                <a:ext uri="{FF2B5EF4-FFF2-40B4-BE49-F238E27FC236}">
                  <a16:creationId xmlns:a16="http://schemas.microsoft.com/office/drawing/2014/main" id="{5C4403F4-D893-4E4C-8DFE-E79AE6A62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1" name="Freeform: Shape 2340">
              <a:extLst>
                <a:ext uri="{FF2B5EF4-FFF2-40B4-BE49-F238E27FC236}">
                  <a16:creationId xmlns:a16="http://schemas.microsoft.com/office/drawing/2014/main" id="{BA894316-677B-4B51-AF19-0D3FAF96A7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2" name="Freeform: Shape 2341">
              <a:extLst>
                <a:ext uri="{FF2B5EF4-FFF2-40B4-BE49-F238E27FC236}">
                  <a16:creationId xmlns:a16="http://schemas.microsoft.com/office/drawing/2014/main" id="{07FDE9AD-8F5A-44B0-AC7E-30148150D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3" name="Freeform: Shape 2342">
              <a:extLst>
                <a:ext uri="{FF2B5EF4-FFF2-40B4-BE49-F238E27FC236}">
                  <a16:creationId xmlns:a16="http://schemas.microsoft.com/office/drawing/2014/main" id="{A4D0E6BA-489D-4EA4-994E-225F7D078B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4" name="Freeform: Shape 2343">
              <a:extLst>
                <a:ext uri="{FF2B5EF4-FFF2-40B4-BE49-F238E27FC236}">
                  <a16:creationId xmlns:a16="http://schemas.microsoft.com/office/drawing/2014/main" id="{7EDFBCCB-EC92-4860-BBDB-2EC6355FEE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5" name="Freeform: Shape 2344">
              <a:extLst>
                <a:ext uri="{FF2B5EF4-FFF2-40B4-BE49-F238E27FC236}">
                  <a16:creationId xmlns:a16="http://schemas.microsoft.com/office/drawing/2014/main" id="{459DBA8E-2EB0-4C51-A161-2C595B89D4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6" name="Freeform: Shape 2345">
              <a:extLst>
                <a:ext uri="{FF2B5EF4-FFF2-40B4-BE49-F238E27FC236}">
                  <a16:creationId xmlns:a16="http://schemas.microsoft.com/office/drawing/2014/main" id="{FB1BA285-9A95-49B7-A098-F38400D92B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7" name="Freeform: Shape 2346">
              <a:extLst>
                <a:ext uri="{FF2B5EF4-FFF2-40B4-BE49-F238E27FC236}">
                  <a16:creationId xmlns:a16="http://schemas.microsoft.com/office/drawing/2014/main" id="{D29C405E-90F5-4AB5-8B5F-3CA2F1815A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8" name="Freeform: Shape 2347">
              <a:extLst>
                <a:ext uri="{FF2B5EF4-FFF2-40B4-BE49-F238E27FC236}">
                  <a16:creationId xmlns:a16="http://schemas.microsoft.com/office/drawing/2014/main" id="{F7214FFD-3321-412F-9CA5-4BC6E874F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9" name="Freeform: Shape 2348">
              <a:extLst>
                <a:ext uri="{FF2B5EF4-FFF2-40B4-BE49-F238E27FC236}">
                  <a16:creationId xmlns:a16="http://schemas.microsoft.com/office/drawing/2014/main" id="{5F16C3D8-64A1-443D-92A7-EA97518A63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0" name="Freeform: Shape 2349">
              <a:extLst>
                <a:ext uri="{FF2B5EF4-FFF2-40B4-BE49-F238E27FC236}">
                  <a16:creationId xmlns:a16="http://schemas.microsoft.com/office/drawing/2014/main" id="{7E4EFAB9-436A-4B6B-A16B-8DA3F614A8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1" name="Freeform: Shape 2350">
              <a:extLst>
                <a:ext uri="{FF2B5EF4-FFF2-40B4-BE49-F238E27FC236}">
                  <a16:creationId xmlns:a16="http://schemas.microsoft.com/office/drawing/2014/main" id="{037DDFC3-D7A5-443D-8417-D723296DA7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2" name="Freeform: Shape 2351">
              <a:extLst>
                <a:ext uri="{FF2B5EF4-FFF2-40B4-BE49-F238E27FC236}">
                  <a16:creationId xmlns:a16="http://schemas.microsoft.com/office/drawing/2014/main" id="{253AC142-F4B4-47E8-BBEE-F7D0F8547F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3" name="Freeform: Shape 2352">
              <a:extLst>
                <a:ext uri="{FF2B5EF4-FFF2-40B4-BE49-F238E27FC236}">
                  <a16:creationId xmlns:a16="http://schemas.microsoft.com/office/drawing/2014/main" id="{890AAA82-94E2-41D0-AE92-9C87195CC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4" name="Freeform: Shape 2353">
              <a:extLst>
                <a:ext uri="{FF2B5EF4-FFF2-40B4-BE49-F238E27FC236}">
                  <a16:creationId xmlns:a16="http://schemas.microsoft.com/office/drawing/2014/main" id="{FD33B856-EF4E-40FC-BDA0-9E26203D0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5" name="Freeform: Shape 2354">
              <a:extLst>
                <a:ext uri="{FF2B5EF4-FFF2-40B4-BE49-F238E27FC236}">
                  <a16:creationId xmlns:a16="http://schemas.microsoft.com/office/drawing/2014/main" id="{24AEBF58-C8A2-4D00-9AFB-B5012AEA36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6" name="Freeform: Shape 2355">
              <a:extLst>
                <a:ext uri="{FF2B5EF4-FFF2-40B4-BE49-F238E27FC236}">
                  <a16:creationId xmlns:a16="http://schemas.microsoft.com/office/drawing/2014/main" id="{21270E55-4211-4529-BDC3-29B80BDF5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7" name="Freeform: Shape 2356">
              <a:extLst>
                <a:ext uri="{FF2B5EF4-FFF2-40B4-BE49-F238E27FC236}">
                  <a16:creationId xmlns:a16="http://schemas.microsoft.com/office/drawing/2014/main" id="{16DD7E91-EFBB-4DD7-B30F-4A13C20BED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8" name="Freeform: Shape 2357">
              <a:extLst>
                <a:ext uri="{FF2B5EF4-FFF2-40B4-BE49-F238E27FC236}">
                  <a16:creationId xmlns:a16="http://schemas.microsoft.com/office/drawing/2014/main" id="{96260F31-66FB-4E2C-801E-701C2B859A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9" name="Freeform: Shape 2358">
              <a:extLst>
                <a:ext uri="{FF2B5EF4-FFF2-40B4-BE49-F238E27FC236}">
                  <a16:creationId xmlns:a16="http://schemas.microsoft.com/office/drawing/2014/main" id="{B5FEE1C9-3961-4400-AD3E-B5AD93A474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0" name="Freeform: Shape 2359">
              <a:extLst>
                <a:ext uri="{FF2B5EF4-FFF2-40B4-BE49-F238E27FC236}">
                  <a16:creationId xmlns:a16="http://schemas.microsoft.com/office/drawing/2014/main" id="{34E1BE05-269F-4A13-99FE-2A973A0E77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1" name="Freeform: Shape 2360">
              <a:extLst>
                <a:ext uri="{FF2B5EF4-FFF2-40B4-BE49-F238E27FC236}">
                  <a16:creationId xmlns:a16="http://schemas.microsoft.com/office/drawing/2014/main" id="{2D591FBD-65C6-46C4-AF19-875D652DC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2" name="Freeform: Shape 2361">
              <a:extLst>
                <a:ext uri="{FF2B5EF4-FFF2-40B4-BE49-F238E27FC236}">
                  <a16:creationId xmlns:a16="http://schemas.microsoft.com/office/drawing/2014/main" id="{85F7E635-CB45-4346-BBFB-10FF0576AF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3" name="Freeform: Shape 2362">
              <a:extLst>
                <a:ext uri="{FF2B5EF4-FFF2-40B4-BE49-F238E27FC236}">
                  <a16:creationId xmlns:a16="http://schemas.microsoft.com/office/drawing/2014/main" id="{3BDAC885-F0B3-4D66-8587-438465298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4" name="Freeform: Shape 2363">
              <a:extLst>
                <a:ext uri="{FF2B5EF4-FFF2-40B4-BE49-F238E27FC236}">
                  <a16:creationId xmlns:a16="http://schemas.microsoft.com/office/drawing/2014/main" id="{3427A7E1-71C9-42CC-9CAF-53642DC4D0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5" name="Freeform: Shape 2364">
              <a:extLst>
                <a:ext uri="{FF2B5EF4-FFF2-40B4-BE49-F238E27FC236}">
                  <a16:creationId xmlns:a16="http://schemas.microsoft.com/office/drawing/2014/main" id="{20BF60C4-2E5D-473E-96B6-D22BB8536F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6" name="Freeform: Shape 2365">
              <a:extLst>
                <a:ext uri="{FF2B5EF4-FFF2-40B4-BE49-F238E27FC236}">
                  <a16:creationId xmlns:a16="http://schemas.microsoft.com/office/drawing/2014/main" id="{C4703732-1088-4448-ACC0-D8BD901B2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7" name="Freeform: Shape 2366">
              <a:extLst>
                <a:ext uri="{FF2B5EF4-FFF2-40B4-BE49-F238E27FC236}">
                  <a16:creationId xmlns:a16="http://schemas.microsoft.com/office/drawing/2014/main" id="{6777D706-23BF-4962-98D3-D5AE7DF4E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8" name="Freeform: Shape 2367">
              <a:extLst>
                <a:ext uri="{FF2B5EF4-FFF2-40B4-BE49-F238E27FC236}">
                  <a16:creationId xmlns:a16="http://schemas.microsoft.com/office/drawing/2014/main" id="{783FF777-4C59-44D0-9441-2B40E0A70E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9" name="Freeform: Shape 2368">
              <a:extLst>
                <a:ext uri="{FF2B5EF4-FFF2-40B4-BE49-F238E27FC236}">
                  <a16:creationId xmlns:a16="http://schemas.microsoft.com/office/drawing/2014/main" id="{2037F33C-65F4-44B6-9CB2-D32D1552C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0" name="Freeform: Shape 2369">
              <a:extLst>
                <a:ext uri="{FF2B5EF4-FFF2-40B4-BE49-F238E27FC236}">
                  <a16:creationId xmlns:a16="http://schemas.microsoft.com/office/drawing/2014/main" id="{E73BA403-F3FD-4D76-A516-5698375D6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1" name="Freeform: Shape 2370">
              <a:extLst>
                <a:ext uri="{FF2B5EF4-FFF2-40B4-BE49-F238E27FC236}">
                  <a16:creationId xmlns:a16="http://schemas.microsoft.com/office/drawing/2014/main" id="{0AF0D29B-415A-4327-A4B4-B5DC8F0AC0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2" name="Freeform: Shape 2371">
              <a:extLst>
                <a:ext uri="{FF2B5EF4-FFF2-40B4-BE49-F238E27FC236}">
                  <a16:creationId xmlns:a16="http://schemas.microsoft.com/office/drawing/2014/main" id="{374A9388-F55E-4F94-817D-5BFF0B59E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3" name="Freeform: Shape 2372">
              <a:extLst>
                <a:ext uri="{FF2B5EF4-FFF2-40B4-BE49-F238E27FC236}">
                  <a16:creationId xmlns:a16="http://schemas.microsoft.com/office/drawing/2014/main" id="{30C52183-F223-4E0A-B713-C91589CEB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4" name="Freeform: Shape 2373">
              <a:extLst>
                <a:ext uri="{FF2B5EF4-FFF2-40B4-BE49-F238E27FC236}">
                  <a16:creationId xmlns:a16="http://schemas.microsoft.com/office/drawing/2014/main" id="{A6BEE030-DC6B-4CB1-A01B-95CC82552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5" name="Freeform: Shape 2374">
              <a:extLst>
                <a:ext uri="{FF2B5EF4-FFF2-40B4-BE49-F238E27FC236}">
                  <a16:creationId xmlns:a16="http://schemas.microsoft.com/office/drawing/2014/main" id="{2D41CF67-37BB-443C-85CF-2A05174FD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6" name="Freeform: Shape 2375">
              <a:extLst>
                <a:ext uri="{FF2B5EF4-FFF2-40B4-BE49-F238E27FC236}">
                  <a16:creationId xmlns:a16="http://schemas.microsoft.com/office/drawing/2014/main" id="{65A449CF-396F-45B8-B268-6824A4E89B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7" name="Freeform: Shape 2376">
              <a:extLst>
                <a:ext uri="{FF2B5EF4-FFF2-40B4-BE49-F238E27FC236}">
                  <a16:creationId xmlns:a16="http://schemas.microsoft.com/office/drawing/2014/main" id="{9C20A7EF-7013-4D6C-ADD8-868A931DF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8" name="Freeform: Shape 2377">
              <a:extLst>
                <a:ext uri="{FF2B5EF4-FFF2-40B4-BE49-F238E27FC236}">
                  <a16:creationId xmlns:a16="http://schemas.microsoft.com/office/drawing/2014/main" id="{F787692C-3BA9-4D4D-82F8-E497797AAE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9" name="Freeform: Shape 2378">
              <a:extLst>
                <a:ext uri="{FF2B5EF4-FFF2-40B4-BE49-F238E27FC236}">
                  <a16:creationId xmlns:a16="http://schemas.microsoft.com/office/drawing/2014/main" id="{A6D539D6-A55E-40F5-83AC-A77340524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0" name="Freeform: Shape 2379">
              <a:extLst>
                <a:ext uri="{FF2B5EF4-FFF2-40B4-BE49-F238E27FC236}">
                  <a16:creationId xmlns:a16="http://schemas.microsoft.com/office/drawing/2014/main" id="{D4D7922F-CA55-4202-B99F-ED303E7044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1" name="Freeform: Shape 2380">
              <a:extLst>
                <a:ext uri="{FF2B5EF4-FFF2-40B4-BE49-F238E27FC236}">
                  <a16:creationId xmlns:a16="http://schemas.microsoft.com/office/drawing/2014/main" id="{4120C846-A602-4B6C-9C07-11D2B0F8A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2" name="Freeform: Shape 2381">
              <a:extLst>
                <a:ext uri="{FF2B5EF4-FFF2-40B4-BE49-F238E27FC236}">
                  <a16:creationId xmlns:a16="http://schemas.microsoft.com/office/drawing/2014/main" id="{84B5D527-4684-45F5-84CE-73642492DB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3" name="Freeform: Shape 2382">
              <a:extLst>
                <a:ext uri="{FF2B5EF4-FFF2-40B4-BE49-F238E27FC236}">
                  <a16:creationId xmlns:a16="http://schemas.microsoft.com/office/drawing/2014/main" id="{FF31CF21-8169-4D45-A115-9CF8D3718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4" name="Freeform: Shape 2383">
              <a:extLst>
                <a:ext uri="{FF2B5EF4-FFF2-40B4-BE49-F238E27FC236}">
                  <a16:creationId xmlns:a16="http://schemas.microsoft.com/office/drawing/2014/main" id="{DA8762B9-9CD8-4676-93F5-6C9358A94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5" name="Freeform: Shape 2384">
              <a:extLst>
                <a:ext uri="{FF2B5EF4-FFF2-40B4-BE49-F238E27FC236}">
                  <a16:creationId xmlns:a16="http://schemas.microsoft.com/office/drawing/2014/main" id="{A183E80A-70D1-4F52-A92D-D396648CCB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6" name="Freeform: Shape 2385">
              <a:extLst>
                <a:ext uri="{FF2B5EF4-FFF2-40B4-BE49-F238E27FC236}">
                  <a16:creationId xmlns:a16="http://schemas.microsoft.com/office/drawing/2014/main" id="{83FBB0F7-E17E-4890-9B66-3625BA1468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7" name="Freeform: Shape 2386">
              <a:extLst>
                <a:ext uri="{FF2B5EF4-FFF2-40B4-BE49-F238E27FC236}">
                  <a16:creationId xmlns:a16="http://schemas.microsoft.com/office/drawing/2014/main" id="{708E7BF1-2D4D-44AB-A5CC-0ED91B8462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8" name="Freeform: Shape 2387">
              <a:extLst>
                <a:ext uri="{FF2B5EF4-FFF2-40B4-BE49-F238E27FC236}">
                  <a16:creationId xmlns:a16="http://schemas.microsoft.com/office/drawing/2014/main" id="{4B468C4E-6F63-4172-AE1F-8965744DBC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9" name="Freeform: Shape 2388">
              <a:extLst>
                <a:ext uri="{FF2B5EF4-FFF2-40B4-BE49-F238E27FC236}">
                  <a16:creationId xmlns:a16="http://schemas.microsoft.com/office/drawing/2014/main" id="{974C7149-F567-4D55-8F48-511DCF3A81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0" name="Freeform: Shape 2389">
              <a:extLst>
                <a:ext uri="{FF2B5EF4-FFF2-40B4-BE49-F238E27FC236}">
                  <a16:creationId xmlns:a16="http://schemas.microsoft.com/office/drawing/2014/main" id="{54A551FA-7E10-4D28-9A10-B9A06C078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1" name="Freeform: Shape 2390">
              <a:extLst>
                <a:ext uri="{FF2B5EF4-FFF2-40B4-BE49-F238E27FC236}">
                  <a16:creationId xmlns:a16="http://schemas.microsoft.com/office/drawing/2014/main" id="{1D04F3C0-CE2C-4B8D-A5BD-0E994FD8D9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2" name="Freeform: Shape 2391">
              <a:extLst>
                <a:ext uri="{FF2B5EF4-FFF2-40B4-BE49-F238E27FC236}">
                  <a16:creationId xmlns:a16="http://schemas.microsoft.com/office/drawing/2014/main" id="{D2EA9230-DD52-48A9-B268-56744EA506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3" name="Freeform: Shape 2392">
              <a:extLst>
                <a:ext uri="{FF2B5EF4-FFF2-40B4-BE49-F238E27FC236}">
                  <a16:creationId xmlns:a16="http://schemas.microsoft.com/office/drawing/2014/main" id="{043A05F5-A8CF-4D01-AF12-95D1ECAE46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4" name="Freeform: Shape 2393">
              <a:extLst>
                <a:ext uri="{FF2B5EF4-FFF2-40B4-BE49-F238E27FC236}">
                  <a16:creationId xmlns:a16="http://schemas.microsoft.com/office/drawing/2014/main" id="{1F47C6BC-BD1A-4291-B018-05E5A72E4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5" name="Freeform: Shape 2394">
              <a:extLst>
                <a:ext uri="{FF2B5EF4-FFF2-40B4-BE49-F238E27FC236}">
                  <a16:creationId xmlns:a16="http://schemas.microsoft.com/office/drawing/2014/main" id="{E5B89844-FD17-4048-A3F5-35E390C6EF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6" name="Freeform: Shape 2395">
              <a:extLst>
                <a:ext uri="{FF2B5EF4-FFF2-40B4-BE49-F238E27FC236}">
                  <a16:creationId xmlns:a16="http://schemas.microsoft.com/office/drawing/2014/main" id="{B5593F34-8B0E-4D34-9781-B594E2F5D7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7" name="Freeform: Shape 2396">
              <a:extLst>
                <a:ext uri="{FF2B5EF4-FFF2-40B4-BE49-F238E27FC236}">
                  <a16:creationId xmlns:a16="http://schemas.microsoft.com/office/drawing/2014/main" id="{4428E4BB-2263-4D19-8254-C9B54B856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8" name="Freeform: Shape 2397">
              <a:extLst>
                <a:ext uri="{FF2B5EF4-FFF2-40B4-BE49-F238E27FC236}">
                  <a16:creationId xmlns:a16="http://schemas.microsoft.com/office/drawing/2014/main" id="{2366216E-6EA2-4872-8370-C5EC22520F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9" name="Freeform: Shape 2398">
              <a:extLst>
                <a:ext uri="{FF2B5EF4-FFF2-40B4-BE49-F238E27FC236}">
                  <a16:creationId xmlns:a16="http://schemas.microsoft.com/office/drawing/2014/main" id="{D66F8E3F-BF33-4F99-A1F0-EB5885BF2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0" name="Freeform: Shape 2399">
              <a:extLst>
                <a:ext uri="{FF2B5EF4-FFF2-40B4-BE49-F238E27FC236}">
                  <a16:creationId xmlns:a16="http://schemas.microsoft.com/office/drawing/2014/main" id="{EB506747-ED9D-43EA-BD67-DF7971849E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1" name="Freeform: Shape 2400">
              <a:extLst>
                <a:ext uri="{FF2B5EF4-FFF2-40B4-BE49-F238E27FC236}">
                  <a16:creationId xmlns:a16="http://schemas.microsoft.com/office/drawing/2014/main" id="{AC803CE8-FFF7-40EA-AF62-102724C324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2" name="Freeform: Shape 2401">
              <a:extLst>
                <a:ext uri="{FF2B5EF4-FFF2-40B4-BE49-F238E27FC236}">
                  <a16:creationId xmlns:a16="http://schemas.microsoft.com/office/drawing/2014/main" id="{7EF6FFCA-06CC-4395-AEB0-425719A42D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3" name="Freeform: Shape 2402">
              <a:extLst>
                <a:ext uri="{FF2B5EF4-FFF2-40B4-BE49-F238E27FC236}">
                  <a16:creationId xmlns:a16="http://schemas.microsoft.com/office/drawing/2014/main" id="{0D95F285-AAC0-4F32-8665-2677878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4" name="Freeform: Shape 2403">
              <a:extLst>
                <a:ext uri="{FF2B5EF4-FFF2-40B4-BE49-F238E27FC236}">
                  <a16:creationId xmlns:a16="http://schemas.microsoft.com/office/drawing/2014/main" id="{8DFCCA2E-BF12-4D26-A5A4-A03387546A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5" name="Freeform: Shape 2404">
              <a:extLst>
                <a:ext uri="{FF2B5EF4-FFF2-40B4-BE49-F238E27FC236}">
                  <a16:creationId xmlns:a16="http://schemas.microsoft.com/office/drawing/2014/main" id="{2ABEAC60-6AC3-4D6A-95F9-2E79F6BE00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6" name="Freeform: Shape 2405">
              <a:extLst>
                <a:ext uri="{FF2B5EF4-FFF2-40B4-BE49-F238E27FC236}">
                  <a16:creationId xmlns:a16="http://schemas.microsoft.com/office/drawing/2014/main" id="{FA6015B7-49FE-4729-B2F4-585F0F305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7" name="Freeform: Shape 2406">
              <a:extLst>
                <a:ext uri="{FF2B5EF4-FFF2-40B4-BE49-F238E27FC236}">
                  <a16:creationId xmlns:a16="http://schemas.microsoft.com/office/drawing/2014/main" id="{D611DEB1-76FE-4625-9449-88E52D15F4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8" name="Freeform: Shape 2407">
              <a:extLst>
                <a:ext uri="{FF2B5EF4-FFF2-40B4-BE49-F238E27FC236}">
                  <a16:creationId xmlns:a16="http://schemas.microsoft.com/office/drawing/2014/main" id="{97F031C1-1AA7-4CA7-ADD3-E0577626E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9" name="Freeform: Shape 2408">
              <a:extLst>
                <a:ext uri="{FF2B5EF4-FFF2-40B4-BE49-F238E27FC236}">
                  <a16:creationId xmlns:a16="http://schemas.microsoft.com/office/drawing/2014/main" id="{96F5D0CB-22E6-4536-8403-F42527F31F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0" name="Freeform: Shape 2409">
              <a:extLst>
                <a:ext uri="{FF2B5EF4-FFF2-40B4-BE49-F238E27FC236}">
                  <a16:creationId xmlns:a16="http://schemas.microsoft.com/office/drawing/2014/main" id="{A32718AB-7401-4F66-9C77-E06C3CF7CD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1" name="Freeform: Shape 2410">
              <a:extLst>
                <a:ext uri="{FF2B5EF4-FFF2-40B4-BE49-F238E27FC236}">
                  <a16:creationId xmlns:a16="http://schemas.microsoft.com/office/drawing/2014/main" id="{85B6B5F1-D1E4-45A3-8117-348D02D2A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2" name="Freeform: Shape 2411">
              <a:extLst>
                <a:ext uri="{FF2B5EF4-FFF2-40B4-BE49-F238E27FC236}">
                  <a16:creationId xmlns:a16="http://schemas.microsoft.com/office/drawing/2014/main" id="{534869FD-184C-42DB-B9DA-293DB67E5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3" name="Freeform: Shape 2412">
              <a:extLst>
                <a:ext uri="{FF2B5EF4-FFF2-40B4-BE49-F238E27FC236}">
                  <a16:creationId xmlns:a16="http://schemas.microsoft.com/office/drawing/2014/main" id="{A781504F-CAFD-4201-B288-8B4A809B43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4" name="Freeform: Shape 2413">
              <a:extLst>
                <a:ext uri="{FF2B5EF4-FFF2-40B4-BE49-F238E27FC236}">
                  <a16:creationId xmlns:a16="http://schemas.microsoft.com/office/drawing/2014/main" id="{D9FC8348-2BA6-4631-8AA7-D63CD898C5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5" name="Freeform: Shape 2414">
              <a:extLst>
                <a:ext uri="{FF2B5EF4-FFF2-40B4-BE49-F238E27FC236}">
                  <a16:creationId xmlns:a16="http://schemas.microsoft.com/office/drawing/2014/main" id="{C1AF95A2-64EA-45E2-A43B-1EBD56910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6" name="Freeform: Shape 2415">
              <a:extLst>
                <a:ext uri="{FF2B5EF4-FFF2-40B4-BE49-F238E27FC236}">
                  <a16:creationId xmlns:a16="http://schemas.microsoft.com/office/drawing/2014/main" id="{CFC80050-240D-434A-BFCB-DE4DA4FAFB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9756693-FCCF-F790-95DE-251301733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270" y="1130846"/>
            <a:ext cx="497477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>
                <a:solidFill>
                  <a:schemeClr val="bg1"/>
                </a:solidFill>
              </a:rPr>
              <a:t>Tarea: Divert, Delay, Disrupt, Limit (orientado sobre el enemigo)</a:t>
            </a:r>
          </a:p>
          <a:p>
            <a:pPr marL="0" indent="0">
              <a:buNone/>
            </a:pPr>
            <a:r>
              <a:rPr lang="es-ES_tradnl">
                <a:solidFill>
                  <a:schemeClr val="bg1"/>
                </a:solidFill>
              </a:rPr>
              <a:t>Propósito: sobre fuerzas propias)</a:t>
            </a:r>
          </a:p>
          <a:p>
            <a:pPr marL="0" indent="0">
              <a:buNone/>
            </a:pPr>
            <a:r>
              <a:rPr lang="es-ES_tradnl">
                <a:solidFill>
                  <a:schemeClr val="bg1"/>
                </a:solidFill>
              </a:rPr>
              <a:t>Método: TTLODAC</a:t>
            </a:r>
          </a:p>
          <a:p>
            <a:pPr marL="0" indent="0">
              <a:buNone/>
            </a:pPr>
            <a:r>
              <a:rPr lang="es-ES_tradnl">
                <a:solidFill>
                  <a:schemeClr val="bg1"/>
                </a:solidFill>
              </a:rPr>
              <a:t>Efecto: Destruir, Neutralizar, Suprimir (cuantificar)</a:t>
            </a:r>
          </a:p>
        </p:txBody>
      </p:sp>
    </p:spTree>
    <p:extLst>
      <p:ext uri="{BB962C8B-B14F-4D97-AF65-F5344CB8AC3E}">
        <p14:creationId xmlns:p14="http://schemas.microsoft.com/office/powerpoint/2010/main" val="430621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FC993-EC7B-3771-F863-C49B9D8D9E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9798FF-4BA7-11AE-652F-F36BF12D2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Paso 2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BAD92B6-1805-9824-2C4E-85F99F54CF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/>
              <a:t>En base a la composición, EMLCOA y SOM propio, definir blancos a batir:</a:t>
            </a:r>
          </a:p>
          <a:p>
            <a:pPr marL="0" indent="0">
              <a:buNone/>
            </a:pPr>
            <a:endParaRPr lang="es-ES_tradnl" dirty="0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71397A70-507D-9D13-6E50-BC35442DD0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822833"/>
              </p:ext>
            </p:extLst>
          </p:nvPr>
        </p:nvGraphicFramePr>
        <p:xfrm>
          <a:off x="533399" y="3183414"/>
          <a:ext cx="11125201" cy="194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822">
                  <a:extLst>
                    <a:ext uri="{9D8B030D-6E8A-4147-A177-3AD203B41FA5}">
                      <a16:colId xmlns:a16="http://schemas.microsoft.com/office/drawing/2014/main" val="2360120156"/>
                    </a:ext>
                  </a:extLst>
                </a:gridCol>
                <a:gridCol w="2821807">
                  <a:extLst>
                    <a:ext uri="{9D8B030D-6E8A-4147-A177-3AD203B41FA5}">
                      <a16:colId xmlns:a16="http://schemas.microsoft.com/office/drawing/2014/main" val="3150028992"/>
                    </a:ext>
                  </a:extLst>
                </a:gridCol>
                <a:gridCol w="1589315">
                  <a:extLst>
                    <a:ext uri="{9D8B030D-6E8A-4147-A177-3AD203B41FA5}">
                      <a16:colId xmlns:a16="http://schemas.microsoft.com/office/drawing/2014/main" val="916582373"/>
                    </a:ext>
                  </a:extLst>
                </a:gridCol>
                <a:gridCol w="1589315">
                  <a:extLst>
                    <a:ext uri="{9D8B030D-6E8A-4147-A177-3AD203B41FA5}">
                      <a16:colId xmlns:a16="http://schemas.microsoft.com/office/drawing/2014/main" val="742307757"/>
                    </a:ext>
                  </a:extLst>
                </a:gridCol>
                <a:gridCol w="1589315">
                  <a:extLst>
                    <a:ext uri="{9D8B030D-6E8A-4147-A177-3AD203B41FA5}">
                      <a16:colId xmlns:a16="http://schemas.microsoft.com/office/drawing/2014/main" val="220966118"/>
                    </a:ext>
                  </a:extLst>
                </a:gridCol>
                <a:gridCol w="1885954">
                  <a:extLst>
                    <a:ext uri="{9D8B030D-6E8A-4147-A177-3AD203B41FA5}">
                      <a16:colId xmlns:a16="http://schemas.microsoft.com/office/drawing/2014/main" val="324961323"/>
                    </a:ext>
                  </a:extLst>
                </a:gridCol>
                <a:gridCol w="1292673">
                  <a:extLst>
                    <a:ext uri="{9D8B030D-6E8A-4147-A177-3AD203B41FA5}">
                      <a16:colId xmlns:a16="http://schemas.microsoft.com/office/drawing/2014/main" val="32341581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 err="1"/>
                        <a:t>N°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 err="1"/>
                        <a:t>N°</a:t>
                      </a:r>
                      <a:r>
                        <a:rPr lang="es-ES_tradnl" sz="1200" dirty="0"/>
                        <a:t> Blanco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DESCRIPCIÓN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UBICACIÓN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ALTURA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TAMAÑO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OBSERVACIONES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1724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ES_tradnl" sz="1200" kern="1200" dirty="0">
                          <a:solidFill>
                            <a:schemeClr val="dk1"/>
                          </a:solidFill>
                          <a:highlight>
                            <a:srgbClr val="00FF00"/>
                          </a:highlight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ES_tradnl" sz="1200" kern="1200" dirty="0">
                          <a:solidFill>
                            <a:schemeClr val="dk1"/>
                          </a:solidFill>
                          <a:highlight>
                            <a:srgbClr val="00FF00"/>
                          </a:highlight>
                          <a:latin typeface="+mn-lt"/>
                          <a:ea typeface="+mn-ea"/>
                          <a:cs typeface="+mn-cs"/>
                        </a:rPr>
                        <a:t>AC 101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SQ EN. EN POS. DEF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7777-88888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378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50X50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HE+SMK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78490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AC 102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AAP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71618-91817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123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20X20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HE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9854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AC 103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PLT EN. EN POS. DEF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81711-08999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035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100X100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HE+SMK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829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AC 104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RESERVA 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8188-91918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272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100X100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>
                          <a:highlight>
                            <a:srgbClr val="00FF00"/>
                          </a:highlight>
                        </a:rPr>
                        <a:t>HE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8759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FE0D71B6-6FAE-0E56-8EE4-A5E95B20B9D3}"/>
              </a:ext>
            </a:extLst>
          </p:cNvPr>
          <p:cNvSpPr txBox="1"/>
          <p:nvPr/>
        </p:nvSpPr>
        <p:spPr>
          <a:xfrm>
            <a:off x="4807527" y="5807631"/>
            <a:ext cx="1923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highlight>
                  <a:srgbClr val="00FF00"/>
                </a:highlight>
              </a:rPr>
              <a:t>EFST: FASE 1, 2, 3</a:t>
            </a:r>
          </a:p>
        </p:txBody>
      </p:sp>
    </p:spTree>
    <p:extLst>
      <p:ext uri="{BB962C8B-B14F-4D97-AF65-F5344CB8AC3E}">
        <p14:creationId xmlns:p14="http://schemas.microsoft.com/office/powerpoint/2010/main" val="19676940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7" name="Rectangle 4102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8" name="Rectangle 4104">
            <a:extLst>
              <a:ext uri="{FF2B5EF4-FFF2-40B4-BE49-F238E27FC236}">
                <a16:creationId xmlns:a16="http://schemas.microsoft.com/office/drawing/2014/main" id="{676D6CDF-C512-4739-B158-55EE955E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BB9EA34-D19A-D1DD-93F0-2D253E9F6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3" y="670559"/>
            <a:ext cx="4683321" cy="2148841"/>
          </a:xfrm>
        </p:spPr>
        <p:txBody>
          <a:bodyPr anchor="t">
            <a:normAutofit/>
          </a:bodyPr>
          <a:lstStyle/>
          <a:p>
            <a:r>
              <a:rPr lang="es-ES_tradnl"/>
              <a:t>Ejemplo</a:t>
            </a:r>
            <a:endParaRPr lang="es-ES_tradnl" dirty="0"/>
          </a:p>
        </p:txBody>
      </p:sp>
      <p:pic>
        <p:nvPicPr>
          <p:cNvPr id="4098" name="Picture 2" descr="U.S. Marines fire a 120 mm mortar round during a live-fire training in  Kuwait, Nov. 17, 2020. [3393x2262] : r/MilitaryPorn">
            <a:extLst>
              <a:ext uri="{FF2B5EF4-FFF2-40B4-BE49-F238E27FC236}">
                <a16:creationId xmlns:a16="http://schemas.microsoft.com/office/drawing/2014/main" id="{936CB6A6-4640-805B-7E26-32790DF14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05" b="2579"/>
          <a:stretch>
            <a:fillRect/>
          </a:stretch>
        </p:blipFill>
        <p:spPr bwMode="auto">
          <a:xfrm>
            <a:off x="1" y="3105151"/>
            <a:ext cx="6448424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A1F0810-6E2B-A440-F458-C64D9C0A44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7003" y="670559"/>
            <a:ext cx="5389494" cy="5799514"/>
          </a:xfrm>
        </p:spPr>
        <p:txBody>
          <a:bodyPr anchor="t">
            <a:normAutofit fontScale="92500" lnSpcReduction="10000"/>
          </a:bodyPr>
          <a:lstStyle/>
          <a:p>
            <a:r>
              <a:rPr lang="es-ES_tradnl" sz="2400" dirty="0"/>
              <a:t>Fase 1: </a:t>
            </a:r>
          </a:p>
          <a:p>
            <a:r>
              <a:rPr lang="es-ES_tradnl" sz="2400" dirty="0"/>
              <a:t>Tarea: Limitar capacidad en SQD de infantería enemiga de concentrar fuegos.</a:t>
            </a:r>
          </a:p>
          <a:p>
            <a:r>
              <a:rPr lang="es-ES_tradnl" sz="2400" dirty="0"/>
              <a:t>Propósito: Generar condiciones para que el esfuerzo principal pueda aproximarse sobre OBJ 1</a:t>
            </a:r>
          </a:p>
          <a:p>
            <a:r>
              <a:rPr lang="es-ES_tradnl" sz="2400" dirty="0"/>
              <a:t>Método:</a:t>
            </a:r>
          </a:p>
          <a:p>
            <a:pPr lvl="1"/>
            <a:r>
              <a:rPr lang="es-ES_tradnl" dirty="0"/>
              <a:t>T: SQD </a:t>
            </a:r>
            <a:r>
              <a:rPr lang="es-ES_tradnl" dirty="0" err="1"/>
              <a:t>Inf</a:t>
            </a:r>
            <a:r>
              <a:rPr lang="es-ES_tradnl" dirty="0"/>
              <a:t> </a:t>
            </a:r>
            <a:r>
              <a:rPr lang="es-ES_tradnl" dirty="0" err="1"/>
              <a:t>ó</a:t>
            </a:r>
            <a:r>
              <a:rPr lang="es-ES_tradnl" dirty="0"/>
              <a:t> AC 101</a:t>
            </a:r>
          </a:p>
          <a:p>
            <a:pPr lvl="1"/>
            <a:r>
              <a:rPr lang="es-ES_tradnl" dirty="0"/>
              <a:t>T: Una vez que ME cruce LP</a:t>
            </a:r>
          </a:p>
          <a:p>
            <a:pPr lvl="1"/>
            <a:r>
              <a:rPr lang="es-ES_tradnl" dirty="0"/>
              <a:t>L: 9839-9282</a:t>
            </a:r>
          </a:p>
          <a:p>
            <a:pPr lvl="1"/>
            <a:r>
              <a:rPr lang="es-ES_tradnl" dirty="0"/>
              <a:t>O: P (ME) ALT (UAS)</a:t>
            </a:r>
          </a:p>
          <a:p>
            <a:pPr lvl="1"/>
            <a:r>
              <a:rPr lang="es-ES_tradnl" dirty="0"/>
              <a:t>D: 60 mm </a:t>
            </a:r>
          </a:p>
          <a:p>
            <a:pPr lvl="1"/>
            <a:r>
              <a:rPr lang="es-ES_tradnl" dirty="0"/>
              <a:t>A: HE 24 </a:t>
            </a:r>
          </a:p>
          <a:p>
            <a:pPr lvl="1"/>
            <a:r>
              <a:rPr lang="es-ES_tradnl" dirty="0"/>
              <a:t>C: C-4</a:t>
            </a:r>
          </a:p>
          <a:p>
            <a:r>
              <a:rPr lang="es-ES_tradnl" sz="2400" dirty="0"/>
              <a:t>Efecto: EJ 1: 1/3 equipos neutralizados/ EJ 2: SQD suprimida por 5 minutos</a:t>
            </a:r>
          </a:p>
          <a:p>
            <a:pPr marL="457200" lvl="1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610654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5AA96B-195C-3A9A-CDE3-94F3419F1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7" name="Rectangle 4102">
            <a:extLst>
              <a:ext uri="{FF2B5EF4-FFF2-40B4-BE49-F238E27FC236}">
                <a16:creationId xmlns:a16="http://schemas.microsoft.com/office/drawing/2014/main" id="{086DECAB-1321-76A1-E724-611D10DA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8" name="Rectangle 4104">
            <a:extLst>
              <a:ext uri="{FF2B5EF4-FFF2-40B4-BE49-F238E27FC236}">
                <a16:creationId xmlns:a16="http://schemas.microsoft.com/office/drawing/2014/main" id="{BD6D8CAD-4B37-1727-A1D2-04E16C3DF9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905EC6F-21C4-3137-086C-BA0E6EA15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412" y="478155"/>
            <a:ext cx="4683321" cy="2148841"/>
          </a:xfrm>
        </p:spPr>
        <p:txBody>
          <a:bodyPr anchor="t">
            <a:normAutofit/>
          </a:bodyPr>
          <a:lstStyle/>
          <a:p>
            <a:r>
              <a:rPr lang="es-ES_tradnl" dirty="0"/>
              <a:t>Ejemplo: Solicitud </a:t>
            </a:r>
          </a:p>
        </p:txBody>
      </p:sp>
      <p:pic>
        <p:nvPicPr>
          <p:cNvPr id="4098" name="Picture 2" descr="U.S. Marines fire a 120 mm mortar round during a live-fire training in  Kuwait, Nov. 17, 2020. [3393x2262] : r/MilitaryPorn">
            <a:extLst>
              <a:ext uri="{FF2B5EF4-FFF2-40B4-BE49-F238E27FC236}">
                <a16:creationId xmlns:a16="http://schemas.microsoft.com/office/drawing/2014/main" id="{4D1FCEBD-1712-35A1-F12B-9F9F67705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05" b="2579"/>
          <a:stretch>
            <a:fillRect/>
          </a:stretch>
        </p:blipFill>
        <p:spPr bwMode="auto">
          <a:xfrm>
            <a:off x="1" y="3105151"/>
            <a:ext cx="6448424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7">
            <a:extLst>
              <a:ext uri="{FF2B5EF4-FFF2-40B4-BE49-F238E27FC236}">
                <a16:creationId xmlns:a16="http://schemas.microsoft.com/office/drawing/2014/main" id="{60094E2E-EB5F-DB2D-DFC0-E5ACB05F8606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002269" y="676603"/>
            <a:ext cx="4979524" cy="4857095"/>
          </a:xfr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noAutofit/>
          </a:bodyPr>
          <a:lstStyle/>
          <a:p>
            <a:pPr eaLnBrk="1" hangingPunct="1">
              <a:buFontTx/>
              <a:buNone/>
            </a:pPr>
            <a:r>
              <a:rPr lang="en-US" sz="1800" b="1" dirty="0"/>
              <a:t>1. DEL: _______________________</a:t>
            </a:r>
          </a:p>
          <a:p>
            <a:pPr eaLnBrk="1" hangingPunct="1">
              <a:buFontTx/>
              <a:buNone/>
            </a:pPr>
            <a:r>
              <a:rPr lang="en-US" sz="1800" b="1" dirty="0"/>
              <a:t>2. AL:  ___________________________</a:t>
            </a:r>
          </a:p>
          <a:p>
            <a:pPr eaLnBrk="1" hangingPunct="1">
              <a:buFontTx/>
              <a:buNone/>
            </a:pPr>
            <a:endParaRPr lang="en-US" sz="1800" b="1" dirty="0"/>
          </a:p>
          <a:p>
            <a:pPr eaLnBrk="1" hangingPunct="1">
              <a:buFontTx/>
              <a:buNone/>
            </a:pPr>
            <a:r>
              <a:rPr lang="en-US" sz="1800" b="1" dirty="0"/>
              <a:t>3. MSN:  AJ FUEGO    FE           SUP IM          SML IM</a:t>
            </a:r>
          </a:p>
          <a:p>
            <a:pPr eaLnBrk="1" hangingPunct="1">
              <a:buFontTx/>
              <a:buNone/>
            </a:pPr>
            <a:r>
              <a:rPr lang="en-US" sz="1800" b="1" dirty="0"/>
              <a:t>                 POLAR           TRANSPORTE</a:t>
            </a:r>
          </a:p>
          <a:p>
            <a:pPr eaLnBrk="1" hangingPunct="1">
              <a:buFontTx/>
              <a:buNone/>
            </a:pPr>
            <a:r>
              <a:rPr lang="en-US" sz="1800" b="1" dirty="0"/>
              <a:t>4. UBICACIÓN:</a:t>
            </a:r>
          </a:p>
          <a:p>
            <a:pPr eaLnBrk="1" hangingPunct="1">
              <a:buFontTx/>
              <a:buNone/>
            </a:pPr>
            <a:r>
              <a:rPr lang="en-US" sz="1800" b="1" dirty="0"/>
              <a:t>5. DIR:	                               DIST:              ELEV:</a:t>
            </a:r>
          </a:p>
          <a:p>
            <a:pPr eaLnBrk="1" hangingPunct="1">
              <a:buFontTx/>
              <a:buNone/>
            </a:pPr>
            <a:r>
              <a:rPr lang="en-US" sz="1800" b="1" dirty="0"/>
              <a:t>6. DESCRIPCIÓN DEL BLANCO:</a:t>
            </a:r>
            <a:endParaRPr lang="en-US" sz="1800" b="1" u="sng" dirty="0"/>
          </a:p>
          <a:p>
            <a:pPr eaLnBrk="1" hangingPunct="1">
              <a:buFontTx/>
              <a:buNone/>
            </a:pPr>
            <a:r>
              <a:rPr lang="en-US" sz="1800" b="1" u="sng" dirty="0"/>
              <a:t>7. MUNICIÓN</a:t>
            </a:r>
          </a:p>
          <a:p>
            <a:pPr eaLnBrk="1" hangingPunct="1">
              <a:buFontTx/>
              <a:buNone/>
            </a:pPr>
            <a:r>
              <a:rPr lang="en-US" sz="1800" b="1" dirty="0"/>
              <a:t>HE     HE/VT     ILLUM    SMK</a:t>
            </a:r>
          </a:p>
          <a:p>
            <a:pPr eaLnBrk="1" hangingPunct="1">
              <a:buFontTx/>
              <a:buNone/>
            </a:pPr>
            <a:r>
              <a:rPr lang="en-US" sz="1800" b="1" u="sng" dirty="0"/>
              <a:t>8. MÉTODO DE CONTROL</a:t>
            </a:r>
            <a:endParaRPr lang="en-US" sz="1800" b="1" dirty="0"/>
          </a:p>
          <a:p>
            <a:pPr eaLnBrk="1" hangingPunct="1">
              <a:buFontTx/>
              <a:buNone/>
            </a:pPr>
            <a:r>
              <a:rPr lang="en-US" sz="1800" b="1" dirty="0"/>
              <a:t>C/L    AMC     TOT</a:t>
            </a:r>
          </a:p>
          <a:p>
            <a:pPr eaLnBrk="1" hangingPunct="1">
              <a:buFontTx/>
              <a:buNone/>
            </a:pP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3602995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Marcador de contenido 20">
            <a:extLst>
              <a:ext uri="{FF2B5EF4-FFF2-40B4-BE49-F238E27FC236}">
                <a16:creationId xmlns:a16="http://schemas.microsoft.com/office/drawing/2014/main" id="{FC4E995C-9A39-0BE3-4F11-1F58C52920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02250" y="3525044"/>
            <a:ext cx="1587500" cy="952500"/>
          </a:xfrm>
        </p:spPr>
      </p:pic>
      <p:pic>
        <p:nvPicPr>
          <p:cNvPr id="1026" name="Picture 2" descr="Maps | General Staff">
            <a:extLst>
              <a:ext uri="{FF2B5EF4-FFF2-40B4-BE49-F238E27FC236}">
                <a16:creationId xmlns:a16="http://schemas.microsoft.com/office/drawing/2014/main" id="{7F8F5EE7-E1B2-65D5-0F44-61A03BF4F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BA924A0F-0D5E-F11E-BA82-AD103806A4CA}"/>
              </a:ext>
            </a:extLst>
          </p:cNvPr>
          <p:cNvCxnSpPr/>
          <p:nvPr/>
        </p:nvCxnSpPr>
        <p:spPr>
          <a:xfrm>
            <a:off x="1474839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D81B0934-2C2D-AE6E-63DE-9FABB4CC2812}"/>
              </a:ext>
            </a:extLst>
          </p:cNvPr>
          <p:cNvCxnSpPr/>
          <p:nvPr/>
        </p:nvCxnSpPr>
        <p:spPr>
          <a:xfrm>
            <a:off x="3072581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631D5982-E837-BE17-00B0-72803569590F}"/>
              </a:ext>
            </a:extLst>
          </p:cNvPr>
          <p:cNvCxnSpPr/>
          <p:nvPr/>
        </p:nvCxnSpPr>
        <p:spPr>
          <a:xfrm>
            <a:off x="4827639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E5883C7F-2265-9EB9-4650-964DC8300178}"/>
              </a:ext>
            </a:extLst>
          </p:cNvPr>
          <p:cNvCxnSpPr/>
          <p:nvPr/>
        </p:nvCxnSpPr>
        <p:spPr>
          <a:xfrm>
            <a:off x="6494207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8A9CFC7B-9803-B0A9-2599-D7ADB758591C}"/>
              </a:ext>
            </a:extLst>
          </p:cNvPr>
          <p:cNvCxnSpPr/>
          <p:nvPr/>
        </p:nvCxnSpPr>
        <p:spPr>
          <a:xfrm>
            <a:off x="8249265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B8B74526-17D6-895F-13BC-67FFBFE3F771}"/>
              </a:ext>
            </a:extLst>
          </p:cNvPr>
          <p:cNvCxnSpPr/>
          <p:nvPr/>
        </p:nvCxnSpPr>
        <p:spPr>
          <a:xfrm>
            <a:off x="10048568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0748459D-1C20-9B8F-B781-97BE797211C0}"/>
              </a:ext>
            </a:extLst>
          </p:cNvPr>
          <p:cNvCxnSpPr/>
          <p:nvPr/>
        </p:nvCxnSpPr>
        <p:spPr>
          <a:xfrm>
            <a:off x="11353800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C96569A6-B73D-5E2E-2DE6-DFDF3B458652}"/>
              </a:ext>
            </a:extLst>
          </p:cNvPr>
          <p:cNvCxnSpPr>
            <a:cxnSpLocks/>
          </p:cNvCxnSpPr>
          <p:nvPr/>
        </p:nvCxnSpPr>
        <p:spPr>
          <a:xfrm flipH="1">
            <a:off x="0" y="5491316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43B0CAA6-67D6-3957-9916-B19359AAD01F}"/>
              </a:ext>
            </a:extLst>
          </p:cNvPr>
          <p:cNvCxnSpPr>
            <a:cxnSpLocks/>
          </p:cNvCxnSpPr>
          <p:nvPr/>
        </p:nvCxnSpPr>
        <p:spPr>
          <a:xfrm flipH="1">
            <a:off x="0" y="4272116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587823BA-6961-C2D8-CDF2-9872BF6E49B5}"/>
              </a:ext>
            </a:extLst>
          </p:cNvPr>
          <p:cNvCxnSpPr>
            <a:cxnSpLocks/>
          </p:cNvCxnSpPr>
          <p:nvPr/>
        </p:nvCxnSpPr>
        <p:spPr>
          <a:xfrm flipH="1">
            <a:off x="108154" y="2871019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2BFBE4A9-106B-1CCE-98A6-21E6AF61051C}"/>
              </a:ext>
            </a:extLst>
          </p:cNvPr>
          <p:cNvCxnSpPr>
            <a:cxnSpLocks/>
          </p:cNvCxnSpPr>
          <p:nvPr/>
        </p:nvCxnSpPr>
        <p:spPr>
          <a:xfrm flipH="1">
            <a:off x="108154" y="1499420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" name="Imagen 22">
            <a:extLst>
              <a:ext uri="{FF2B5EF4-FFF2-40B4-BE49-F238E27FC236}">
                <a16:creationId xmlns:a16="http://schemas.microsoft.com/office/drawing/2014/main" id="{310BC7B3-D9D8-C88E-B230-A5E0986E99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5572" y="-7409"/>
            <a:ext cx="1358648" cy="815189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3873CDCD-59BC-2251-4E86-4806B6C10B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1091" y="657539"/>
            <a:ext cx="1353974" cy="812384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DDBCA233-91D2-7B81-F427-83B0D69F34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1936" y="203448"/>
            <a:ext cx="1086465" cy="651879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84FD2BF1-A81C-F5A7-61E3-D7639D7837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27203" y="1285664"/>
            <a:ext cx="1353974" cy="812384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BD7E9DB1-1A35-EECF-0A2D-E6D7B8894F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6665" y="-7408"/>
            <a:ext cx="1358648" cy="815189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4C6BB807-0461-C226-97DA-33C288A2AD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6637" y="818343"/>
            <a:ext cx="1358648" cy="815189"/>
          </a:xfrm>
          <a:prstGeom prst="rect">
            <a:avLst/>
          </a:prstGeom>
        </p:spPr>
      </p:pic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D6031F49-8649-BFFC-9E7E-604F833F0B76}"/>
              </a:ext>
            </a:extLst>
          </p:cNvPr>
          <p:cNvCxnSpPr/>
          <p:nvPr/>
        </p:nvCxnSpPr>
        <p:spPr>
          <a:xfrm flipV="1">
            <a:off x="235974" y="5619135"/>
            <a:ext cx="0" cy="1047136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CuadroTexto 36">
            <a:extLst>
              <a:ext uri="{FF2B5EF4-FFF2-40B4-BE49-F238E27FC236}">
                <a16:creationId xmlns:a16="http://schemas.microsoft.com/office/drawing/2014/main" id="{01296954-3A87-7A99-524D-41F06EE46E35}"/>
              </a:ext>
            </a:extLst>
          </p:cNvPr>
          <p:cNvSpPr txBox="1"/>
          <p:nvPr/>
        </p:nvSpPr>
        <p:spPr>
          <a:xfrm>
            <a:off x="213373" y="5989992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1 K</a:t>
            </a:r>
          </a:p>
        </p:txBody>
      </p:sp>
      <p:pic>
        <p:nvPicPr>
          <p:cNvPr id="39" name="Imagen 38">
            <a:extLst>
              <a:ext uri="{FF2B5EF4-FFF2-40B4-BE49-F238E27FC236}">
                <a16:creationId xmlns:a16="http://schemas.microsoft.com/office/drawing/2014/main" id="{B5B1DE7D-08FD-052D-315A-70BD9F6C4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5263" y="24414"/>
            <a:ext cx="1187150" cy="712290"/>
          </a:xfrm>
          <a:prstGeom prst="rect">
            <a:avLst/>
          </a:prstGeom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AA71B0B2-F72F-9864-3F99-0350F54E35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9890" y="2637901"/>
            <a:ext cx="1203135" cy="721880"/>
          </a:xfrm>
          <a:prstGeom prst="rect">
            <a:avLst/>
          </a:prstGeom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E940F6A8-5706-1D3F-C506-E045C46FE2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45512" y="3282823"/>
            <a:ext cx="1159822" cy="695893"/>
          </a:xfrm>
          <a:prstGeom prst="rect">
            <a:avLst/>
          </a:prstGeom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71F31BEA-7D26-A2AD-AC86-BB0699B009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18176" y="3104217"/>
            <a:ext cx="1115373" cy="669224"/>
          </a:xfrm>
          <a:prstGeom prst="rect">
            <a:avLst/>
          </a:prstGeom>
        </p:spPr>
      </p:pic>
      <p:grpSp>
        <p:nvGrpSpPr>
          <p:cNvPr id="22" name="Grupo 21">
            <a:extLst>
              <a:ext uri="{FF2B5EF4-FFF2-40B4-BE49-F238E27FC236}">
                <a16:creationId xmlns:a16="http://schemas.microsoft.com/office/drawing/2014/main" id="{951FBD31-A925-06C0-8B85-81A3A9749DCA}"/>
              </a:ext>
            </a:extLst>
          </p:cNvPr>
          <p:cNvGrpSpPr/>
          <p:nvPr/>
        </p:nvGrpSpPr>
        <p:grpSpPr>
          <a:xfrm>
            <a:off x="6132164" y="1402860"/>
            <a:ext cx="1490651" cy="174344"/>
            <a:chOff x="8630348" y="-772971"/>
            <a:chExt cx="1490651" cy="279035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C3ED343-E7B7-38CA-6BE0-AF94155AE507}"/>
                </a:ext>
              </a:extLst>
            </p:cNvPr>
            <p:cNvSpPr/>
            <p:nvPr/>
          </p:nvSpPr>
          <p:spPr>
            <a:xfrm>
              <a:off x="8630348" y="-759197"/>
              <a:ext cx="1418220" cy="24277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" name="Elipse 3">
              <a:extLst>
                <a:ext uri="{FF2B5EF4-FFF2-40B4-BE49-F238E27FC236}">
                  <a16:creationId xmlns:a16="http://schemas.microsoft.com/office/drawing/2014/main" id="{8F8B3424-33DA-B550-7C5F-781DFF1D14B3}"/>
                </a:ext>
              </a:extLst>
            </p:cNvPr>
            <p:cNvSpPr/>
            <p:nvPr/>
          </p:nvSpPr>
          <p:spPr>
            <a:xfrm>
              <a:off x="8630348" y="-736713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62368B9F-7F61-87D2-6CCC-9768DE9FE9AF}"/>
                </a:ext>
              </a:extLst>
            </p:cNvPr>
            <p:cNvSpPr/>
            <p:nvPr/>
          </p:nvSpPr>
          <p:spPr>
            <a:xfrm>
              <a:off x="9092413" y="-736714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8E2076-B64E-38BB-240D-DF10CC66816B}"/>
                </a:ext>
              </a:extLst>
            </p:cNvPr>
            <p:cNvSpPr/>
            <p:nvPr/>
          </p:nvSpPr>
          <p:spPr>
            <a:xfrm>
              <a:off x="9447587" y="-772971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83238E81-8709-64ED-80AB-83A42373C07F}"/>
                </a:ext>
              </a:extLst>
            </p:cNvPr>
            <p:cNvSpPr/>
            <p:nvPr/>
          </p:nvSpPr>
          <p:spPr>
            <a:xfrm>
              <a:off x="9875193" y="-736715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E7607CAB-F01A-F6A2-6CC1-70518750DAAB}"/>
              </a:ext>
            </a:extLst>
          </p:cNvPr>
          <p:cNvGrpSpPr/>
          <p:nvPr/>
        </p:nvGrpSpPr>
        <p:grpSpPr>
          <a:xfrm rot="2662432">
            <a:off x="1407929" y="250272"/>
            <a:ext cx="906310" cy="206376"/>
            <a:chOff x="8630348" y="-772971"/>
            <a:chExt cx="1490651" cy="279035"/>
          </a:xfrm>
        </p:grpSpPr>
        <p:sp>
          <p:nvSpPr>
            <p:cNvPr id="28" name="Rectángulo 27">
              <a:extLst>
                <a:ext uri="{FF2B5EF4-FFF2-40B4-BE49-F238E27FC236}">
                  <a16:creationId xmlns:a16="http://schemas.microsoft.com/office/drawing/2014/main" id="{872ECFA5-FAD9-1F3F-683F-20A94AA70F17}"/>
                </a:ext>
              </a:extLst>
            </p:cNvPr>
            <p:cNvSpPr/>
            <p:nvPr/>
          </p:nvSpPr>
          <p:spPr>
            <a:xfrm>
              <a:off x="8630348" y="-759197"/>
              <a:ext cx="1418220" cy="24277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30" name="Elipse 29">
              <a:extLst>
                <a:ext uri="{FF2B5EF4-FFF2-40B4-BE49-F238E27FC236}">
                  <a16:creationId xmlns:a16="http://schemas.microsoft.com/office/drawing/2014/main" id="{38B1C121-D288-EFD6-5527-3021B178DB83}"/>
                </a:ext>
              </a:extLst>
            </p:cNvPr>
            <p:cNvSpPr/>
            <p:nvPr/>
          </p:nvSpPr>
          <p:spPr>
            <a:xfrm>
              <a:off x="8630348" y="-736713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35" name="Elipse 34">
              <a:extLst>
                <a:ext uri="{FF2B5EF4-FFF2-40B4-BE49-F238E27FC236}">
                  <a16:creationId xmlns:a16="http://schemas.microsoft.com/office/drawing/2014/main" id="{4380B340-B28D-DDD1-DB7A-6EBE176CC222}"/>
                </a:ext>
              </a:extLst>
            </p:cNvPr>
            <p:cNvSpPr/>
            <p:nvPr/>
          </p:nvSpPr>
          <p:spPr>
            <a:xfrm>
              <a:off x="9092413" y="-736714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38" name="Elipse 37">
              <a:extLst>
                <a:ext uri="{FF2B5EF4-FFF2-40B4-BE49-F238E27FC236}">
                  <a16:creationId xmlns:a16="http://schemas.microsoft.com/office/drawing/2014/main" id="{44E67A64-F0FC-FC10-E99D-B7C94E83729E}"/>
                </a:ext>
              </a:extLst>
            </p:cNvPr>
            <p:cNvSpPr/>
            <p:nvPr/>
          </p:nvSpPr>
          <p:spPr>
            <a:xfrm>
              <a:off x="9447587" y="-772971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0" name="Elipse 39">
              <a:extLst>
                <a:ext uri="{FF2B5EF4-FFF2-40B4-BE49-F238E27FC236}">
                  <a16:creationId xmlns:a16="http://schemas.microsoft.com/office/drawing/2014/main" id="{015D1B8B-3B51-CA32-C55C-DA484E353ADA}"/>
                </a:ext>
              </a:extLst>
            </p:cNvPr>
            <p:cNvSpPr/>
            <p:nvPr/>
          </p:nvSpPr>
          <p:spPr>
            <a:xfrm>
              <a:off x="9875193" y="-736715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2" name="Grupo 41">
            <a:extLst>
              <a:ext uri="{FF2B5EF4-FFF2-40B4-BE49-F238E27FC236}">
                <a16:creationId xmlns:a16="http://schemas.microsoft.com/office/drawing/2014/main" id="{C1A61EE5-E7FC-40E6-C841-4E61D1899147}"/>
              </a:ext>
            </a:extLst>
          </p:cNvPr>
          <p:cNvGrpSpPr/>
          <p:nvPr/>
        </p:nvGrpSpPr>
        <p:grpSpPr>
          <a:xfrm rot="1913545">
            <a:off x="10004062" y="2306342"/>
            <a:ext cx="1201948" cy="122723"/>
            <a:chOff x="8630348" y="-772971"/>
            <a:chExt cx="1490651" cy="279035"/>
          </a:xfrm>
        </p:grpSpPr>
        <p:sp>
          <p:nvSpPr>
            <p:cNvPr id="44" name="Rectángulo 43">
              <a:extLst>
                <a:ext uri="{FF2B5EF4-FFF2-40B4-BE49-F238E27FC236}">
                  <a16:creationId xmlns:a16="http://schemas.microsoft.com/office/drawing/2014/main" id="{50717BDC-C0DE-7D85-47D1-B81D18028CD9}"/>
                </a:ext>
              </a:extLst>
            </p:cNvPr>
            <p:cNvSpPr/>
            <p:nvPr/>
          </p:nvSpPr>
          <p:spPr>
            <a:xfrm>
              <a:off x="8630348" y="-759197"/>
              <a:ext cx="1418220" cy="24277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6" name="Elipse 45">
              <a:extLst>
                <a:ext uri="{FF2B5EF4-FFF2-40B4-BE49-F238E27FC236}">
                  <a16:creationId xmlns:a16="http://schemas.microsoft.com/office/drawing/2014/main" id="{DACD05A0-C495-C421-1263-E986175F2438}"/>
                </a:ext>
              </a:extLst>
            </p:cNvPr>
            <p:cNvSpPr/>
            <p:nvPr/>
          </p:nvSpPr>
          <p:spPr>
            <a:xfrm>
              <a:off x="8630348" y="-736713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7" name="Elipse 46">
              <a:extLst>
                <a:ext uri="{FF2B5EF4-FFF2-40B4-BE49-F238E27FC236}">
                  <a16:creationId xmlns:a16="http://schemas.microsoft.com/office/drawing/2014/main" id="{ED10FC23-FA9E-4389-17B2-5395F097C202}"/>
                </a:ext>
              </a:extLst>
            </p:cNvPr>
            <p:cNvSpPr/>
            <p:nvPr/>
          </p:nvSpPr>
          <p:spPr>
            <a:xfrm>
              <a:off x="9092413" y="-736714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8" name="Elipse 47">
              <a:extLst>
                <a:ext uri="{FF2B5EF4-FFF2-40B4-BE49-F238E27FC236}">
                  <a16:creationId xmlns:a16="http://schemas.microsoft.com/office/drawing/2014/main" id="{E358282B-A8BD-7F35-4A23-6B7A008BA0E1}"/>
                </a:ext>
              </a:extLst>
            </p:cNvPr>
            <p:cNvSpPr/>
            <p:nvPr/>
          </p:nvSpPr>
          <p:spPr>
            <a:xfrm>
              <a:off x="9447587" y="-772971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9" name="Elipse 48">
              <a:extLst>
                <a:ext uri="{FF2B5EF4-FFF2-40B4-BE49-F238E27FC236}">
                  <a16:creationId xmlns:a16="http://schemas.microsoft.com/office/drawing/2014/main" id="{BCAD8973-6FD9-67D9-91C3-9E6DA493192D}"/>
                </a:ext>
              </a:extLst>
            </p:cNvPr>
            <p:cNvSpPr/>
            <p:nvPr/>
          </p:nvSpPr>
          <p:spPr>
            <a:xfrm>
              <a:off x="9875193" y="-736715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pic>
        <p:nvPicPr>
          <p:cNvPr id="51" name="Imagen 50">
            <a:extLst>
              <a:ext uri="{FF2B5EF4-FFF2-40B4-BE49-F238E27FC236}">
                <a16:creationId xmlns:a16="http://schemas.microsoft.com/office/drawing/2014/main" id="{330D9B06-D31F-9458-DF69-3DD34FFE8AB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12713" y="4863969"/>
            <a:ext cx="1299576" cy="779746"/>
          </a:xfrm>
          <a:prstGeom prst="rect">
            <a:avLst/>
          </a:prstGeom>
        </p:spPr>
      </p:pic>
      <p:pic>
        <p:nvPicPr>
          <p:cNvPr id="53" name="Imagen 52">
            <a:extLst>
              <a:ext uri="{FF2B5EF4-FFF2-40B4-BE49-F238E27FC236}">
                <a16:creationId xmlns:a16="http://schemas.microsoft.com/office/drawing/2014/main" id="{C5AF7041-E1A0-3832-018B-3D2AFF23636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84388" y="2935294"/>
            <a:ext cx="1250038" cy="750023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E9192F54-8B3F-90A2-143F-50B5D6C873D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96485" y="3681685"/>
            <a:ext cx="1203133" cy="721880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7F9BD5B1-76FD-A2E5-D545-268FE037710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97075" y="3282823"/>
            <a:ext cx="1203133" cy="721880"/>
          </a:xfrm>
          <a:prstGeom prst="rect">
            <a:avLst/>
          </a:prstGeom>
        </p:spPr>
      </p:pic>
      <p:sp>
        <p:nvSpPr>
          <p:cNvPr id="57" name="Elipse 56">
            <a:extLst>
              <a:ext uri="{FF2B5EF4-FFF2-40B4-BE49-F238E27FC236}">
                <a16:creationId xmlns:a16="http://schemas.microsoft.com/office/drawing/2014/main" id="{512C3E2D-E766-F6DF-76E3-7F517F178FB0}"/>
              </a:ext>
            </a:extLst>
          </p:cNvPr>
          <p:cNvSpPr/>
          <p:nvPr/>
        </p:nvSpPr>
        <p:spPr>
          <a:xfrm>
            <a:off x="9238593" y="1103586"/>
            <a:ext cx="794956" cy="77251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1E7D7B58-AA66-F936-E070-CCD81344AD32}"/>
              </a:ext>
            </a:extLst>
          </p:cNvPr>
          <p:cNvSpPr txBox="1"/>
          <p:nvPr/>
        </p:nvSpPr>
        <p:spPr>
          <a:xfrm>
            <a:off x="749627" y="5164951"/>
            <a:ext cx="6322679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ES_tradnl" sz="1200" dirty="0"/>
              <a:t>101400: </a:t>
            </a:r>
            <a:r>
              <a:rPr lang="es-ES_tradnl" sz="1200" dirty="0" err="1"/>
              <a:t>Bn</a:t>
            </a:r>
            <a:r>
              <a:rPr lang="es-ES_tradnl" sz="1200" dirty="0"/>
              <a:t> neutralizara fuerzas enemigas al norte rio grande </a:t>
            </a:r>
            <a:r>
              <a:rPr lang="es-ES_tradnl" sz="1200" dirty="0" err="1"/>
              <a:t>iot</a:t>
            </a:r>
            <a:r>
              <a:rPr lang="es-ES_tradnl" sz="1200" dirty="0"/>
              <a:t> emplear puentes para el avance del resto de la BAE hacia el norte</a:t>
            </a:r>
          </a:p>
          <a:p>
            <a:pPr algn="just"/>
            <a:r>
              <a:rPr lang="es-ES_tradnl" sz="1200" dirty="0"/>
              <a:t>BN: ME, SE 1</a:t>
            </a:r>
          </a:p>
          <a:p>
            <a:pPr algn="just"/>
            <a:r>
              <a:rPr lang="es-ES_tradnl" sz="1200" dirty="0"/>
              <a:t>SE 1: Atacará por fuego fuerzas enemigas al oeste del del AO del BN ME IOT generar condiciones para la neutralización de fuerzas rojas al norte de rio grande vía ataque </a:t>
            </a:r>
            <a:r>
              <a:rPr lang="es-ES_tradnl" sz="1200" dirty="0" err="1"/>
              <a:t>flanqueante</a:t>
            </a:r>
            <a:r>
              <a:rPr lang="es-ES_tradnl" sz="1200" dirty="0"/>
              <a:t>.</a:t>
            </a:r>
          </a:p>
          <a:p>
            <a:pPr algn="just"/>
            <a:r>
              <a:rPr lang="es-ES_tradnl" sz="1200" dirty="0"/>
              <a:t>Uste es el SE 1 del del ME. Su misión es capturar área roja NLT 101200 IOT generar condiciones para el avance del ME sobre fuerzas rojas  </a:t>
            </a:r>
          </a:p>
        </p:txBody>
      </p:sp>
    </p:spTree>
    <p:extLst>
      <p:ext uri="{BB962C8B-B14F-4D97-AF65-F5344CB8AC3E}">
        <p14:creationId xmlns:p14="http://schemas.microsoft.com/office/powerpoint/2010/main" val="24160506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4953C8-22C2-C882-6D03-E4C3750355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Marcador de contenido 20">
            <a:extLst>
              <a:ext uri="{FF2B5EF4-FFF2-40B4-BE49-F238E27FC236}">
                <a16:creationId xmlns:a16="http://schemas.microsoft.com/office/drawing/2014/main" id="{D299269C-1B5E-91B0-B8BF-2D7055FE1A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02250" y="3525044"/>
            <a:ext cx="1587500" cy="952500"/>
          </a:xfrm>
        </p:spPr>
      </p:pic>
      <p:pic>
        <p:nvPicPr>
          <p:cNvPr id="1026" name="Picture 2" descr="Maps | General Staff">
            <a:extLst>
              <a:ext uri="{FF2B5EF4-FFF2-40B4-BE49-F238E27FC236}">
                <a16:creationId xmlns:a16="http://schemas.microsoft.com/office/drawing/2014/main" id="{5C452307-0214-1E22-419F-D9DC74E43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FD6E4A3C-E6C8-B64F-5BD4-8E2987FF311B}"/>
              </a:ext>
            </a:extLst>
          </p:cNvPr>
          <p:cNvCxnSpPr/>
          <p:nvPr/>
        </p:nvCxnSpPr>
        <p:spPr>
          <a:xfrm>
            <a:off x="1474839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E299C72B-2E32-D157-9D30-2D4617FA1444}"/>
              </a:ext>
            </a:extLst>
          </p:cNvPr>
          <p:cNvCxnSpPr/>
          <p:nvPr/>
        </p:nvCxnSpPr>
        <p:spPr>
          <a:xfrm>
            <a:off x="3072581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A7C12F35-529E-1727-5697-48D258AC6181}"/>
              </a:ext>
            </a:extLst>
          </p:cNvPr>
          <p:cNvCxnSpPr/>
          <p:nvPr/>
        </p:nvCxnSpPr>
        <p:spPr>
          <a:xfrm>
            <a:off x="4827639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EF5B2981-17BD-7CF2-7D36-79BCABD84D31}"/>
              </a:ext>
            </a:extLst>
          </p:cNvPr>
          <p:cNvCxnSpPr/>
          <p:nvPr/>
        </p:nvCxnSpPr>
        <p:spPr>
          <a:xfrm>
            <a:off x="6494207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94297877-8070-8BA5-8FF3-8D206A0F0FF8}"/>
              </a:ext>
            </a:extLst>
          </p:cNvPr>
          <p:cNvCxnSpPr/>
          <p:nvPr/>
        </p:nvCxnSpPr>
        <p:spPr>
          <a:xfrm>
            <a:off x="8249265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427D3EFA-F266-EAEF-FA2F-C06CD7119FDF}"/>
              </a:ext>
            </a:extLst>
          </p:cNvPr>
          <p:cNvCxnSpPr/>
          <p:nvPr/>
        </p:nvCxnSpPr>
        <p:spPr>
          <a:xfrm>
            <a:off x="10048568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774B7CC0-4EA1-60C2-337C-F564D04C878B}"/>
              </a:ext>
            </a:extLst>
          </p:cNvPr>
          <p:cNvCxnSpPr/>
          <p:nvPr/>
        </p:nvCxnSpPr>
        <p:spPr>
          <a:xfrm>
            <a:off x="11353800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92066D5D-2EBF-E9CC-C9EB-A90A094341F5}"/>
              </a:ext>
            </a:extLst>
          </p:cNvPr>
          <p:cNvCxnSpPr>
            <a:cxnSpLocks/>
          </p:cNvCxnSpPr>
          <p:nvPr/>
        </p:nvCxnSpPr>
        <p:spPr>
          <a:xfrm flipH="1">
            <a:off x="0" y="5491316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C1B383DA-8F47-8D36-4FEE-8C66C7BEC541}"/>
              </a:ext>
            </a:extLst>
          </p:cNvPr>
          <p:cNvCxnSpPr>
            <a:cxnSpLocks/>
          </p:cNvCxnSpPr>
          <p:nvPr/>
        </p:nvCxnSpPr>
        <p:spPr>
          <a:xfrm flipH="1">
            <a:off x="0" y="4272116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1743027D-B790-C673-8A20-2EDA8D75320F}"/>
              </a:ext>
            </a:extLst>
          </p:cNvPr>
          <p:cNvCxnSpPr>
            <a:cxnSpLocks/>
          </p:cNvCxnSpPr>
          <p:nvPr/>
        </p:nvCxnSpPr>
        <p:spPr>
          <a:xfrm flipH="1">
            <a:off x="108154" y="2871019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B15093E8-9D09-7827-A215-8D89CAE01D74}"/>
              </a:ext>
            </a:extLst>
          </p:cNvPr>
          <p:cNvCxnSpPr>
            <a:cxnSpLocks/>
          </p:cNvCxnSpPr>
          <p:nvPr/>
        </p:nvCxnSpPr>
        <p:spPr>
          <a:xfrm flipH="1">
            <a:off x="108154" y="1499420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" name="Imagen 22">
            <a:extLst>
              <a:ext uri="{FF2B5EF4-FFF2-40B4-BE49-F238E27FC236}">
                <a16:creationId xmlns:a16="http://schemas.microsoft.com/office/drawing/2014/main" id="{C3197D2C-E687-73CE-46FE-2C441ADA84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5572" y="-7409"/>
            <a:ext cx="1358648" cy="815189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24783D09-85CF-AF1D-86F7-72D2B67FCD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1091" y="657539"/>
            <a:ext cx="1353974" cy="812384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D450B2F5-EC61-A31B-BFC8-6C416048A6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1936" y="203448"/>
            <a:ext cx="1086465" cy="651879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1F8F462C-018F-FE9F-D84C-DE4433FD33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6665" y="-7408"/>
            <a:ext cx="1358648" cy="815189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7C7B005B-3094-7B8D-6992-1B807BDD6B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6637" y="818343"/>
            <a:ext cx="1358648" cy="815189"/>
          </a:xfrm>
          <a:prstGeom prst="rect">
            <a:avLst/>
          </a:prstGeom>
        </p:spPr>
      </p:pic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597F8632-7F52-D251-991F-77A1CC717FD8}"/>
              </a:ext>
            </a:extLst>
          </p:cNvPr>
          <p:cNvCxnSpPr/>
          <p:nvPr/>
        </p:nvCxnSpPr>
        <p:spPr>
          <a:xfrm flipV="1">
            <a:off x="235974" y="5619135"/>
            <a:ext cx="0" cy="1047136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CuadroTexto 36">
            <a:extLst>
              <a:ext uri="{FF2B5EF4-FFF2-40B4-BE49-F238E27FC236}">
                <a16:creationId xmlns:a16="http://schemas.microsoft.com/office/drawing/2014/main" id="{24005722-801F-8E1F-0934-21BA6C5DAF7E}"/>
              </a:ext>
            </a:extLst>
          </p:cNvPr>
          <p:cNvSpPr txBox="1"/>
          <p:nvPr/>
        </p:nvSpPr>
        <p:spPr>
          <a:xfrm>
            <a:off x="213373" y="5989992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1 K</a:t>
            </a:r>
          </a:p>
        </p:txBody>
      </p:sp>
      <p:pic>
        <p:nvPicPr>
          <p:cNvPr id="39" name="Imagen 38">
            <a:extLst>
              <a:ext uri="{FF2B5EF4-FFF2-40B4-BE49-F238E27FC236}">
                <a16:creationId xmlns:a16="http://schemas.microsoft.com/office/drawing/2014/main" id="{DCDEF647-1D05-C45F-2056-A5EFB89A7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5263" y="24414"/>
            <a:ext cx="1187150" cy="712290"/>
          </a:xfrm>
          <a:prstGeom prst="rect">
            <a:avLst/>
          </a:prstGeom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47639C03-C1F2-54D5-71D2-A7AE70AF50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9890" y="2637901"/>
            <a:ext cx="1203135" cy="721880"/>
          </a:xfrm>
          <a:prstGeom prst="rect">
            <a:avLst/>
          </a:prstGeom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E324DB76-1B63-C037-2D46-022F62D622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45512" y="3282823"/>
            <a:ext cx="1159822" cy="695893"/>
          </a:xfrm>
          <a:prstGeom prst="rect">
            <a:avLst/>
          </a:prstGeom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5C5921BD-25E2-22B5-C093-47C43E9957F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18176" y="3104217"/>
            <a:ext cx="1115373" cy="669224"/>
          </a:xfrm>
          <a:prstGeom prst="rect">
            <a:avLst/>
          </a:prstGeom>
        </p:spPr>
      </p:pic>
      <p:grpSp>
        <p:nvGrpSpPr>
          <p:cNvPr id="22" name="Grupo 21">
            <a:extLst>
              <a:ext uri="{FF2B5EF4-FFF2-40B4-BE49-F238E27FC236}">
                <a16:creationId xmlns:a16="http://schemas.microsoft.com/office/drawing/2014/main" id="{B6603348-4A32-9158-CD5E-14550BB086F8}"/>
              </a:ext>
            </a:extLst>
          </p:cNvPr>
          <p:cNvGrpSpPr/>
          <p:nvPr/>
        </p:nvGrpSpPr>
        <p:grpSpPr>
          <a:xfrm>
            <a:off x="6132164" y="1402860"/>
            <a:ext cx="1490651" cy="174344"/>
            <a:chOff x="8630348" y="-772971"/>
            <a:chExt cx="1490651" cy="279035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62AE0503-B94C-5A96-2E72-3FD2574FFDE5}"/>
                </a:ext>
              </a:extLst>
            </p:cNvPr>
            <p:cNvSpPr/>
            <p:nvPr/>
          </p:nvSpPr>
          <p:spPr>
            <a:xfrm>
              <a:off x="8630348" y="-759197"/>
              <a:ext cx="1418220" cy="24277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" name="Elipse 3">
              <a:extLst>
                <a:ext uri="{FF2B5EF4-FFF2-40B4-BE49-F238E27FC236}">
                  <a16:creationId xmlns:a16="http://schemas.microsoft.com/office/drawing/2014/main" id="{A9F4402D-3F4E-EA1F-B8C2-0264D5305A99}"/>
                </a:ext>
              </a:extLst>
            </p:cNvPr>
            <p:cNvSpPr/>
            <p:nvPr/>
          </p:nvSpPr>
          <p:spPr>
            <a:xfrm>
              <a:off x="8630348" y="-736713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0D02BF0E-ABDA-BFF4-B37D-A109A9EDBC58}"/>
                </a:ext>
              </a:extLst>
            </p:cNvPr>
            <p:cNvSpPr/>
            <p:nvPr/>
          </p:nvSpPr>
          <p:spPr>
            <a:xfrm>
              <a:off x="9092413" y="-736714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2239C40F-9BA0-C865-BB54-DE633076AF22}"/>
                </a:ext>
              </a:extLst>
            </p:cNvPr>
            <p:cNvSpPr/>
            <p:nvPr/>
          </p:nvSpPr>
          <p:spPr>
            <a:xfrm>
              <a:off x="9447587" y="-772971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06633F11-BD0E-E2DB-C551-216922BC3E5D}"/>
                </a:ext>
              </a:extLst>
            </p:cNvPr>
            <p:cNvSpPr/>
            <p:nvPr/>
          </p:nvSpPr>
          <p:spPr>
            <a:xfrm>
              <a:off x="9875193" y="-736715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735FC262-7A47-D22D-16F4-7B9B5BB151AD}"/>
              </a:ext>
            </a:extLst>
          </p:cNvPr>
          <p:cNvGrpSpPr/>
          <p:nvPr/>
        </p:nvGrpSpPr>
        <p:grpSpPr>
          <a:xfrm rot="2662432">
            <a:off x="1407929" y="250272"/>
            <a:ext cx="906310" cy="206376"/>
            <a:chOff x="8630348" y="-772971"/>
            <a:chExt cx="1490651" cy="279035"/>
          </a:xfrm>
        </p:grpSpPr>
        <p:sp>
          <p:nvSpPr>
            <p:cNvPr id="28" name="Rectángulo 27">
              <a:extLst>
                <a:ext uri="{FF2B5EF4-FFF2-40B4-BE49-F238E27FC236}">
                  <a16:creationId xmlns:a16="http://schemas.microsoft.com/office/drawing/2014/main" id="{DA4E87D5-D87D-3E86-1C84-F16C0975A30C}"/>
                </a:ext>
              </a:extLst>
            </p:cNvPr>
            <p:cNvSpPr/>
            <p:nvPr/>
          </p:nvSpPr>
          <p:spPr>
            <a:xfrm>
              <a:off x="8630348" y="-759197"/>
              <a:ext cx="1418220" cy="24277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30" name="Elipse 29">
              <a:extLst>
                <a:ext uri="{FF2B5EF4-FFF2-40B4-BE49-F238E27FC236}">
                  <a16:creationId xmlns:a16="http://schemas.microsoft.com/office/drawing/2014/main" id="{E4D12F05-3BBB-1D70-5CAD-E58F30F5544B}"/>
                </a:ext>
              </a:extLst>
            </p:cNvPr>
            <p:cNvSpPr/>
            <p:nvPr/>
          </p:nvSpPr>
          <p:spPr>
            <a:xfrm>
              <a:off x="8630348" y="-736713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35" name="Elipse 34">
              <a:extLst>
                <a:ext uri="{FF2B5EF4-FFF2-40B4-BE49-F238E27FC236}">
                  <a16:creationId xmlns:a16="http://schemas.microsoft.com/office/drawing/2014/main" id="{6582735F-931E-74C6-6DAE-3E94941BDE68}"/>
                </a:ext>
              </a:extLst>
            </p:cNvPr>
            <p:cNvSpPr/>
            <p:nvPr/>
          </p:nvSpPr>
          <p:spPr>
            <a:xfrm>
              <a:off x="9092413" y="-736714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38" name="Elipse 37">
              <a:extLst>
                <a:ext uri="{FF2B5EF4-FFF2-40B4-BE49-F238E27FC236}">
                  <a16:creationId xmlns:a16="http://schemas.microsoft.com/office/drawing/2014/main" id="{46F9E4B4-D7A7-6419-696F-5B121C3966B1}"/>
                </a:ext>
              </a:extLst>
            </p:cNvPr>
            <p:cNvSpPr/>
            <p:nvPr/>
          </p:nvSpPr>
          <p:spPr>
            <a:xfrm>
              <a:off x="9447587" y="-772971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0" name="Elipse 39">
              <a:extLst>
                <a:ext uri="{FF2B5EF4-FFF2-40B4-BE49-F238E27FC236}">
                  <a16:creationId xmlns:a16="http://schemas.microsoft.com/office/drawing/2014/main" id="{0C5EA395-F21B-724A-C12B-83639DBC9DEA}"/>
                </a:ext>
              </a:extLst>
            </p:cNvPr>
            <p:cNvSpPr/>
            <p:nvPr/>
          </p:nvSpPr>
          <p:spPr>
            <a:xfrm>
              <a:off x="9875193" y="-736715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2" name="Grupo 41">
            <a:extLst>
              <a:ext uri="{FF2B5EF4-FFF2-40B4-BE49-F238E27FC236}">
                <a16:creationId xmlns:a16="http://schemas.microsoft.com/office/drawing/2014/main" id="{88C03C46-00AA-0689-FCE6-A491DA9C1172}"/>
              </a:ext>
            </a:extLst>
          </p:cNvPr>
          <p:cNvGrpSpPr/>
          <p:nvPr/>
        </p:nvGrpSpPr>
        <p:grpSpPr>
          <a:xfrm rot="1913545">
            <a:off x="10004062" y="2306342"/>
            <a:ext cx="1201948" cy="122723"/>
            <a:chOff x="8630348" y="-772971"/>
            <a:chExt cx="1490651" cy="279035"/>
          </a:xfrm>
        </p:grpSpPr>
        <p:sp>
          <p:nvSpPr>
            <p:cNvPr id="44" name="Rectángulo 43">
              <a:extLst>
                <a:ext uri="{FF2B5EF4-FFF2-40B4-BE49-F238E27FC236}">
                  <a16:creationId xmlns:a16="http://schemas.microsoft.com/office/drawing/2014/main" id="{E7EEFBFD-549E-933E-E721-532F3786565D}"/>
                </a:ext>
              </a:extLst>
            </p:cNvPr>
            <p:cNvSpPr/>
            <p:nvPr/>
          </p:nvSpPr>
          <p:spPr>
            <a:xfrm>
              <a:off x="8630348" y="-759197"/>
              <a:ext cx="1418220" cy="24277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6" name="Elipse 45">
              <a:extLst>
                <a:ext uri="{FF2B5EF4-FFF2-40B4-BE49-F238E27FC236}">
                  <a16:creationId xmlns:a16="http://schemas.microsoft.com/office/drawing/2014/main" id="{15A601C6-609F-AF45-B905-95A025887D2F}"/>
                </a:ext>
              </a:extLst>
            </p:cNvPr>
            <p:cNvSpPr/>
            <p:nvPr/>
          </p:nvSpPr>
          <p:spPr>
            <a:xfrm>
              <a:off x="8630348" y="-736713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7" name="Elipse 46">
              <a:extLst>
                <a:ext uri="{FF2B5EF4-FFF2-40B4-BE49-F238E27FC236}">
                  <a16:creationId xmlns:a16="http://schemas.microsoft.com/office/drawing/2014/main" id="{C91B55C8-D9E6-8573-E2E1-1BFFB5A3CE19}"/>
                </a:ext>
              </a:extLst>
            </p:cNvPr>
            <p:cNvSpPr/>
            <p:nvPr/>
          </p:nvSpPr>
          <p:spPr>
            <a:xfrm>
              <a:off x="9092413" y="-736714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8" name="Elipse 47">
              <a:extLst>
                <a:ext uri="{FF2B5EF4-FFF2-40B4-BE49-F238E27FC236}">
                  <a16:creationId xmlns:a16="http://schemas.microsoft.com/office/drawing/2014/main" id="{8B78ADA1-6C10-4E9B-D691-2A060BDD4495}"/>
                </a:ext>
              </a:extLst>
            </p:cNvPr>
            <p:cNvSpPr/>
            <p:nvPr/>
          </p:nvSpPr>
          <p:spPr>
            <a:xfrm>
              <a:off x="9447587" y="-772971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49" name="Elipse 48">
              <a:extLst>
                <a:ext uri="{FF2B5EF4-FFF2-40B4-BE49-F238E27FC236}">
                  <a16:creationId xmlns:a16="http://schemas.microsoft.com/office/drawing/2014/main" id="{55FACD73-F67C-56FF-A7C3-5DA3C7622CFF}"/>
                </a:ext>
              </a:extLst>
            </p:cNvPr>
            <p:cNvSpPr/>
            <p:nvPr/>
          </p:nvSpPr>
          <p:spPr>
            <a:xfrm>
              <a:off x="9875193" y="-736715"/>
              <a:ext cx="245806" cy="24277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pic>
        <p:nvPicPr>
          <p:cNvPr id="51" name="Imagen 50">
            <a:extLst>
              <a:ext uri="{FF2B5EF4-FFF2-40B4-BE49-F238E27FC236}">
                <a16:creationId xmlns:a16="http://schemas.microsoft.com/office/drawing/2014/main" id="{8E341CD3-CAC9-6FA7-E8D0-07808D0431E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12713" y="4863969"/>
            <a:ext cx="1299576" cy="779746"/>
          </a:xfrm>
          <a:prstGeom prst="rect">
            <a:avLst/>
          </a:prstGeom>
        </p:spPr>
      </p:pic>
      <p:pic>
        <p:nvPicPr>
          <p:cNvPr id="53" name="Imagen 52">
            <a:extLst>
              <a:ext uri="{FF2B5EF4-FFF2-40B4-BE49-F238E27FC236}">
                <a16:creationId xmlns:a16="http://schemas.microsoft.com/office/drawing/2014/main" id="{77525BE7-3E27-5300-C2C3-FDF721EDE96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84388" y="2935294"/>
            <a:ext cx="1250038" cy="750023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AF38AE8B-EB1A-A87B-3B35-9B9DD277219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96485" y="3681685"/>
            <a:ext cx="1203133" cy="721880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ABEB2E1A-9A44-1331-E52E-5E5FA2FA007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97075" y="3282823"/>
            <a:ext cx="1203133" cy="721880"/>
          </a:xfrm>
          <a:prstGeom prst="rect">
            <a:avLst/>
          </a:prstGeom>
        </p:spPr>
      </p:pic>
      <p:sp>
        <p:nvSpPr>
          <p:cNvPr id="57" name="Elipse 56">
            <a:extLst>
              <a:ext uri="{FF2B5EF4-FFF2-40B4-BE49-F238E27FC236}">
                <a16:creationId xmlns:a16="http://schemas.microsoft.com/office/drawing/2014/main" id="{4DAE7FCF-450E-E070-A360-BD4E98C74335}"/>
              </a:ext>
            </a:extLst>
          </p:cNvPr>
          <p:cNvSpPr/>
          <p:nvPr/>
        </p:nvSpPr>
        <p:spPr>
          <a:xfrm>
            <a:off x="9238593" y="1103586"/>
            <a:ext cx="794956" cy="77251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7923051-D1B1-9F6D-1169-E56E1D12ED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4476" y="2262137"/>
            <a:ext cx="1358648" cy="81518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525B7E2-BA35-ADD6-024D-B6212E2C13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6953" y="1168065"/>
            <a:ext cx="1358648" cy="815189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003490B7-02A4-9B77-5C2B-A07A6F4F3B5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77664" y="1643403"/>
            <a:ext cx="1027264" cy="616358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3AD9ADAA-0C81-2C66-6F72-156B00EFDD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9553" y="444459"/>
            <a:ext cx="1358648" cy="815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509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71156B-1316-3DA0-81AE-E029CC709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Rectangle 1039">
            <a:extLst>
              <a:ext uri="{FF2B5EF4-FFF2-40B4-BE49-F238E27FC236}">
                <a16:creationId xmlns:a16="http://schemas.microsoft.com/office/drawing/2014/main" id="{0FA6BF79-1921-1DB3-4101-9C545B2ED7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2" descr="DVIDS - Images - Body Breach - Grizzly Defender 2015 [Image 4 of 21]">
            <a:extLst>
              <a:ext uri="{FF2B5EF4-FFF2-40B4-BE49-F238E27FC236}">
                <a16:creationId xmlns:a16="http://schemas.microsoft.com/office/drawing/2014/main" id="{5995222C-B9CA-89F0-D2E3-1DF1F67E6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5" r="10240" b="-1"/>
          <a:stretch>
            <a:fillRect/>
          </a:stretch>
        </p:blipFill>
        <p:spPr bwMode="auto">
          <a:xfrm>
            <a:off x="4283902" y="10"/>
            <a:ext cx="7908098" cy="685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6" name="Rectangle 1041">
            <a:extLst>
              <a:ext uri="{FF2B5EF4-FFF2-40B4-BE49-F238E27FC236}">
                <a16:creationId xmlns:a16="http://schemas.microsoft.com/office/drawing/2014/main" id="{B05968CC-5460-68ED-069C-5B71C6FE39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8775766-40CC-C57A-3DD5-DBCBFD4FF7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8663" y="1115219"/>
            <a:ext cx="5505449" cy="2387600"/>
          </a:xfrm>
        </p:spPr>
        <p:txBody>
          <a:bodyPr>
            <a:normAutofit/>
          </a:bodyPr>
          <a:lstStyle/>
          <a:p>
            <a:pPr algn="l"/>
            <a:r>
              <a:rPr lang="es-ES_tradnl" sz="5000" dirty="0">
                <a:solidFill>
                  <a:schemeClr val="bg1"/>
                </a:solidFill>
              </a:rPr>
              <a:t> Penetración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FC77DD4-9DFB-9BCE-9556-2DDC254505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8663" y="3902075"/>
            <a:ext cx="5505449" cy="1655762"/>
          </a:xfrm>
        </p:spPr>
        <p:txBody>
          <a:bodyPr>
            <a:normAutofit/>
          </a:bodyPr>
          <a:lstStyle/>
          <a:p>
            <a:pPr algn="l"/>
            <a:r>
              <a:rPr lang="es-ES_tradnl" sz="2000">
                <a:solidFill>
                  <a:schemeClr val="bg1"/>
                </a:solidFill>
              </a:rPr>
              <a:t>TÁCTICA II</a:t>
            </a:r>
          </a:p>
        </p:txBody>
      </p:sp>
      <p:cxnSp>
        <p:nvCxnSpPr>
          <p:cNvPr id="1044" name="Straight Connector 1043">
            <a:extLst>
              <a:ext uri="{FF2B5EF4-FFF2-40B4-BE49-F238E27FC236}">
                <a16:creationId xmlns:a16="http://schemas.microsoft.com/office/drawing/2014/main" id="{C81D345A-CD32-B70D-DE81-74076FBAD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8585" y="3681408"/>
            <a:ext cx="1193482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7999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3145</TotalTime>
  <Words>653</Words>
  <Application>Microsoft Macintosh PowerPoint</Application>
  <PresentationFormat>Panorámica</PresentationFormat>
  <Paragraphs>144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Aptos</vt:lpstr>
      <vt:lpstr>Aptos Display</vt:lpstr>
      <vt:lpstr>Arial</vt:lpstr>
      <vt:lpstr>Tema de Office</vt:lpstr>
      <vt:lpstr> Penetración</vt:lpstr>
      <vt:lpstr>OBJETIVOS </vt:lpstr>
      <vt:lpstr>Actividad (páginas 3-22 hasta 3-25)</vt:lpstr>
      <vt:lpstr>Penetración  </vt:lpstr>
      <vt:lpstr>Fases</vt:lpstr>
      <vt:lpstr>Presentación de PowerPoint</vt:lpstr>
      <vt:lpstr>Planificación de fuegos </vt:lpstr>
      <vt:lpstr>Paso 1 </vt:lpstr>
      <vt:lpstr>Paso 2 </vt:lpstr>
      <vt:lpstr>Paso 2 : Integrar EFST por fase </vt:lpstr>
      <vt:lpstr>Paso 2 </vt:lpstr>
      <vt:lpstr>Ejemplo</vt:lpstr>
      <vt:lpstr>Ejemplo: Solicitud </vt:lpstr>
      <vt:lpstr>Presentación de PowerPoint</vt:lpstr>
      <vt:lpstr>Presentación de PowerPoint</vt:lpstr>
      <vt:lpstr> Penetración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Friedrich von der Weth</dc:creator>
  <cp:lastModifiedBy>Friedrich von der Weth</cp:lastModifiedBy>
  <cp:revision>11</cp:revision>
  <dcterms:created xsi:type="dcterms:W3CDTF">2025-05-27T15:57:55Z</dcterms:created>
  <dcterms:modified xsi:type="dcterms:W3CDTF">2025-09-11T00:08:23Z</dcterms:modified>
</cp:coreProperties>
</file>