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/>
    <p:restoredTop sz="94633"/>
  </p:normalViewPr>
  <p:slideViewPr>
    <p:cSldViewPr snapToGrid="0" snapToObjects="1">
      <p:cViewPr varScale="1">
        <p:scale>
          <a:sx n="90" d="100"/>
          <a:sy n="90" d="100"/>
        </p:scale>
        <p:origin x="4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426702-7B04-FC46-A518-CE2CDFDCF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C188772-670C-C344-BA08-68214B852C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95AEF9-A0FC-0344-ADA9-84C98272C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19F798-607A-3641-8EDC-2A0C027B3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6C55E2-6B38-CB40-967F-B48A559BF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79783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9BEE5A-3F89-E44F-AAAD-91DB2B148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FA0363-552E-6748-8EFC-27EBE2AA94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906FCE-1E95-A642-AC6C-BB2D10F7D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AC62FE0-7E2C-1C4F-A409-EC7727AE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C4B6D00-2637-D147-BF9E-F69667057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8095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F2451D-22C8-F243-AA11-80CA74066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466967A-562C-F24E-9036-CC3DD164C4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1CDA15-DC15-754E-AA2C-D9F68C356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58A6ACD-CC7E-914A-9B1B-2742E9300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0630701-25C7-9E44-B80C-89D24EA6F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91157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57187A-37BE-994F-B248-391B31839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3F7E54-2377-4E44-8019-4C2C54848E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C334385-BB27-4A4A-9DFE-8A5B9594C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C7EE071-B0CF-2D49-9C05-154C5EEC0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2C6ACB0-2593-EA41-8F41-ECB26DF1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87EA4B-EF44-9E43-9677-03CE5F67E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48439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3E76E6-5C1C-DF40-8D59-A1E2F78E8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F26DE90-F022-E848-A78B-1136170176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373C5E6-71F4-854A-808B-CE57419492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ACF2AFC-8895-FF4F-BA12-DE7A1F7BF2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C96FA5D-EB73-2446-988C-2D9FBD00CD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5220D5E-19B3-0E4E-8702-BE82514B8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D71C16D-00D3-E142-AB4E-2C0098AB6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971FA9E-AD4E-9244-ABC1-D9790829B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122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6C0CFE-0E79-2749-BC8F-A0D59EA20A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37F6B65-5A5B-9149-81FD-F0A8CB464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0B36D7C-ABE0-D34A-95DB-B3C934CAB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CB19C0E-D544-474A-A681-46EF30F1D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1399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544A13A-5615-0647-8C05-553BDECEC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F8A2630-AE6E-1C4A-969F-DFC0D0728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F11CA4-3FA4-904F-AA85-D43C965CF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2932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ED057-86B2-524E-B2A8-27A952C2D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61CDE9-1E4A-1E4A-A1A4-1ACA3BD1E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0FDD757-B2CC-A242-82A6-01845EF12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9D7351-4A4A-8D44-B65F-6B64251B6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3F57B1-33F2-F146-B3F0-06D8A6998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D5051C4-35C3-B44F-A775-93EE1A966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20175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5FFE5D-63BB-C745-BC5E-BCE0CC929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1AB0393-D161-8940-B60A-B9150D0B56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9190A53-617F-8B47-A3C6-40ADD84A0E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C0C084-A5C4-7E45-B9F7-697E72603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D64E2C-E570-7E4E-8118-9526F89E4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012AB3-BB8C-EE44-A5F2-979157006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27472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D017B1-8BD4-EE4F-BC43-7EEA79078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893D40-AD4E-8140-9DB4-7507261F4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39C25D-42FE-DF4B-AD02-9BE1E82BB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CA1B56E-409B-6446-A21D-282383B12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0432CB-E24A-4F4B-8B1C-D5080BED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73274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0E904CA-A466-3D42-B99D-65CC8CB9B3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B7DEB54-F1B0-A646-A938-F081C6DB0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B794FE-8AA0-CE4F-8658-4FDEB71DE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D4B86F2-1172-DF48-B76B-5DE9434C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1DC9F2-6973-AA42-AEAF-984DFB2B6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08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D3EDBD4-7FD8-5943-A37E-A9204ED14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6E9E833-7740-3642-B6E7-86A7EE6FD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E23596-4A6A-EE41-B0F5-4582DC4733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1A60D6-D12A-8646-BA34-4800F3FEC823}" type="datetimeFigureOut">
              <a:rPr lang="es-ES_tradnl" smtClean="0"/>
              <a:t>14/4/20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CF788CF-9DFE-3B42-B38F-9A14A21E80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F40607E-1442-084C-A3D3-D78B2233FD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6A54C-0A1C-3D40-BBBB-13524AE4C99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97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9FEA55-9A80-554C-9323-F8F7C90293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/>
              <a:t>Propagación de errores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A5D5AA-61F0-7045-84AF-7396433619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Prof. Cristian </a:t>
            </a:r>
            <a:r>
              <a:rPr lang="es-ES_tradnl" dirty="0" err="1"/>
              <a:t>Romanque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593262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3873AB-F44F-D543-BF3D-9A21DB9D0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/>
              <a:t>Cómo se propagan los errores en las mediciones al determinar otra cantidad física? </a:t>
            </a:r>
          </a:p>
        </p:txBody>
      </p:sp>
    </p:spTree>
    <p:extLst>
      <p:ext uri="{BB962C8B-B14F-4D97-AF65-F5344CB8AC3E}">
        <p14:creationId xmlns:p14="http://schemas.microsoft.com/office/powerpoint/2010/main" val="2871660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BBC5FD91-5E8A-D74A-AF37-56DC1960585E}"/>
              </a:ext>
            </a:extLst>
          </p:cNvPr>
          <p:cNvSpPr/>
          <p:nvPr/>
        </p:nvSpPr>
        <p:spPr>
          <a:xfrm>
            <a:off x="1543050" y="1608207"/>
            <a:ext cx="3714750" cy="156361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73EE6AC6-7572-E44E-8821-63F7CECAD4A5}"/>
                  </a:ext>
                </a:extLst>
              </p:cNvPr>
              <p:cNvSpPr txBox="1"/>
              <p:nvPr/>
            </p:nvSpPr>
            <p:spPr>
              <a:xfrm>
                <a:off x="1578768" y="3277911"/>
                <a:ext cx="36433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𝐋</m:t>
                      </m:r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𝟏𝟐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𝟒𝟖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𝟎𝟐</m:t>
                          </m:r>
                        </m:e>
                      </m:d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𝐜𝐦</m:t>
                      </m:r>
                    </m:oMath>
                  </m:oMathPara>
                </a14:m>
                <a:endParaRPr lang="es-ES_tradnl" sz="20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73EE6AC6-7572-E44E-8821-63F7CECAD4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8768" y="3277911"/>
                <a:ext cx="3643313" cy="400110"/>
              </a:xfrm>
              <a:prstGeom prst="rect">
                <a:avLst/>
              </a:prstGeom>
              <a:blipFill>
                <a:blip r:embed="rId2"/>
                <a:stretch>
                  <a:fillRect b="-1515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1E63212B-4BB9-7241-8CF1-2E2BFBF632FD}"/>
                  </a:ext>
                </a:extLst>
              </p:cNvPr>
              <p:cNvSpPr txBox="1"/>
              <p:nvPr/>
            </p:nvSpPr>
            <p:spPr>
              <a:xfrm>
                <a:off x="4693443" y="2205350"/>
                <a:ext cx="36433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𝐇</m:t>
                      </m:r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𝟖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𝟓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𝐜𝐦</m:t>
                      </m:r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1E63212B-4BB9-7241-8CF1-2E2BFBF632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3443" y="2205350"/>
                <a:ext cx="3643313" cy="400110"/>
              </a:xfrm>
              <a:prstGeom prst="rect">
                <a:avLst/>
              </a:prstGeom>
              <a:blipFill>
                <a:blip r:embed="rId3"/>
                <a:stretch>
                  <a:fillRect b="-1562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ángulo 6">
            <a:extLst>
              <a:ext uri="{FF2B5EF4-FFF2-40B4-BE49-F238E27FC236}">
                <a16:creationId xmlns:a16="http://schemas.microsoft.com/office/drawing/2014/main" id="{BE403159-7BA7-4C43-837E-1FD986C29382}"/>
              </a:ext>
            </a:extLst>
          </p:cNvPr>
          <p:cNvSpPr/>
          <p:nvPr/>
        </p:nvSpPr>
        <p:spPr>
          <a:xfrm>
            <a:off x="494993" y="415409"/>
            <a:ext cx="74767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 dirty="0">
                <a:latin typeface="Arial" panose="020B0604020202020204" pitchFamily="34" charset="0"/>
                <a:cs typeface="Arial" panose="020B0604020202020204" pitchFamily="34" charset="0"/>
              </a:rPr>
              <a:t>¿Cuál es el área del siguiente rectángulo ?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E0F27C8C-2B4D-5E43-9503-B281C836FBEB}"/>
              </a:ext>
            </a:extLst>
          </p:cNvPr>
          <p:cNvSpPr/>
          <p:nvPr/>
        </p:nvSpPr>
        <p:spPr>
          <a:xfrm>
            <a:off x="2417655" y="2082240"/>
            <a:ext cx="1965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 dirty="0">
                <a:latin typeface="Arial" panose="020B0604020202020204" pitchFamily="34" charset="0"/>
                <a:cs typeface="Arial" panose="020B0604020202020204" pitchFamily="34" charset="0"/>
              </a:rPr>
              <a:t>¿A=L x H?</a:t>
            </a:r>
          </a:p>
        </p:txBody>
      </p:sp>
    </p:spTree>
    <p:extLst>
      <p:ext uri="{BB962C8B-B14F-4D97-AF65-F5344CB8AC3E}">
        <p14:creationId xmlns:p14="http://schemas.microsoft.com/office/powerpoint/2010/main" val="12400497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C3A863FB-B11A-2341-AA78-3148C9B19314}"/>
              </a:ext>
            </a:extLst>
          </p:cNvPr>
          <p:cNvSpPr/>
          <p:nvPr/>
        </p:nvSpPr>
        <p:spPr>
          <a:xfrm>
            <a:off x="494993" y="415409"/>
            <a:ext cx="47772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 dirty="0">
                <a:latin typeface="Arial" panose="020B0604020202020204" pitchFamily="34" charset="0"/>
                <a:cs typeface="Arial" panose="020B0604020202020204" pitchFamily="34" charset="0"/>
              </a:rPr>
              <a:t>¿Cuál es la longitud total?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E7530CA-73D3-8146-932D-E04AEB888F36}"/>
              </a:ext>
            </a:extLst>
          </p:cNvPr>
          <p:cNvCxnSpPr/>
          <p:nvPr/>
        </p:nvCxnSpPr>
        <p:spPr>
          <a:xfrm>
            <a:off x="771525" y="1928813"/>
            <a:ext cx="4857750" cy="0"/>
          </a:xfrm>
          <a:prstGeom prst="line">
            <a:avLst/>
          </a:prstGeom>
          <a:ln w="101600"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A97F78A2-0576-D044-8276-60F2B18A0B7E}"/>
              </a:ext>
            </a:extLst>
          </p:cNvPr>
          <p:cNvCxnSpPr/>
          <p:nvPr/>
        </p:nvCxnSpPr>
        <p:spPr>
          <a:xfrm>
            <a:off x="6378876" y="1928813"/>
            <a:ext cx="3317908" cy="0"/>
          </a:xfrm>
          <a:prstGeom prst="line">
            <a:avLst/>
          </a:prstGeom>
          <a:ln w="101600">
            <a:solidFill>
              <a:srgbClr val="FF0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69FA90C3-E475-0F40-8784-4222ADBD3D7E}"/>
                  </a:ext>
                </a:extLst>
              </p:cNvPr>
              <p:cNvSpPr txBox="1"/>
              <p:nvPr/>
            </p:nvSpPr>
            <p:spPr>
              <a:xfrm>
                <a:off x="1628950" y="2225670"/>
                <a:ext cx="36433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𝐃</m:t>
                      </m:r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𝟐𝟓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</m:e>
                      </m:d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𝐦</m:t>
                      </m:r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69FA90C3-E475-0F40-8784-4222ADBD3D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950" y="2225670"/>
                <a:ext cx="3643313" cy="400110"/>
              </a:xfrm>
              <a:prstGeom prst="rect">
                <a:avLst/>
              </a:prstGeom>
              <a:blipFill>
                <a:blip r:embed="rId2"/>
                <a:stretch>
                  <a:fillRect b="-1515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E55594E4-94D0-204B-B3F7-186503DB71F5}"/>
                  </a:ext>
                </a:extLst>
              </p:cNvPr>
              <p:cNvSpPr txBox="1"/>
              <p:nvPr/>
            </p:nvSpPr>
            <p:spPr>
              <a:xfrm>
                <a:off x="6216173" y="2208202"/>
                <a:ext cx="364331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𝐒</m:t>
                      </m:r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000" b="1" i="0" smtClean="0">
                              <a:latin typeface="Cambria Math" panose="02040503050406030204" pitchFamily="18" charset="0"/>
                            </a:rPr>
                            <m:t>𝟏𝟔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r>
                            <a:rPr lang="es-ES" sz="2000" b="1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sz="2000" b="1" i="0" smtClean="0">
                          <a:latin typeface="Cambria Math" panose="02040503050406030204" pitchFamily="18" charset="0"/>
                        </a:rPr>
                        <m:t>𝐦</m:t>
                      </m:r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E55594E4-94D0-204B-B3F7-186503DB71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6173" y="2208202"/>
                <a:ext cx="3643313" cy="400110"/>
              </a:xfrm>
              <a:prstGeom prst="rect">
                <a:avLst/>
              </a:prstGeom>
              <a:blipFill>
                <a:blip r:embed="rId3"/>
                <a:stretch>
                  <a:fillRect b="-1875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ángulo 9">
            <a:extLst>
              <a:ext uri="{FF2B5EF4-FFF2-40B4-BE49-F238E27FC236}">
                <a16:creationId xmlns:a16="http://schemas.microsoft.com/office/drawing/2014/main" id="{0EA67E13-027A-3046-B819-F54D649305F4}"/>
              </a:ext>
            </a:extLst>
          </p:cNvPr>
          <p:cNvSpPr/>
          <p:nvPr/>
        </p:nvSpPr>
        <p:spPr>
          <a:xfrm>
            <a:off x="4932256" y="2918998"/>
            <a:ext cx="1960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800" b="1" dirty="0">
                <a:latin typeface="Arial" panose="020B0604020202020204" pitchFamily="34" charset="0"/>
                <a:cs typeface="Arial" panose="020B0604020202020204" pitchFamily="34" charset="0"/>
              </a:rPr>
              <a:t>¿L=D + S?</a:t>
            </a:r>
          </a:p>
        </p:txBody>
      </p:sp>
    </p:spTree>
    <p:extLst>
      <p:ext uri="{BB962C8B-B14F-4D97-AF65-F5344CB8AC3E}">
        <p14:creationId xmlns:p14="http://schemas.microsoft.com/office/powerpoint/2010/main" val="430938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9A4B31-7CE9-0248-B007-0EABE7550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Resumen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B2C45E78-48A6-394B-BD93-B9BE50FF34FD}"/>
                  </a:ext>
                </a:extLst>
              </p:cNvPr>
              <p:cNvSpPr txBox="1"/>
              <p:nvPr/>
            </p:nvSpPr>
            <p:spPr>
              <a:xfrm>
                <a:off x="1643063" y="1690688"/>
                <a:ext cx="21178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1" i="0" smtClean="0">
                          <a:latin typeface="Cambria Math" panose="02040503050406030204" pitchFamily="18" charset="0"/>
                        </a:rPr>
                        <m:t>𝐀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s-ES" sz="28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1" i="0" smtClean="0">
                              <a:latin typeface="Cambria Math" panose="02040503050406030204" pitchFamily="18" charset="0"/>
                            </a:rPr>
                            <m:t>𝐀</m:t>
                          </m:r>
                        </m:e>
                      </m:acc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𝛅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𝐀</m:t>
                      </m:r>
                    </m:oMath>
                  </m:oMathPara>
                </a14:m>
                <a:endParaRPr lang="es-ES_tradnl" sz="2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B2C45E78-48A6-394B-BD93-B9BE50FF3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3063" y="1690688"/>
                <a:ext cx="2117887" cy="523220"/>
              </a:xfrm>
              <a:prstGeom prst="rect">
                <a:avLst/>
              </a:prstGeom>
              <a:blipFill>
                <a:blip r:embed="rId2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B46397D-FFCB-234A-A1FF-ABDBFFF46C90}"/>
                  </a:ext>
                </a:extLst>
              </p:cNvPr>
              <p:cNvSpPr txBox="1"/>
              <p:nvPr/>
            </p:nvSpPr>
            <p:spPr>
              <a:xfrm>
                <a:off x="4095751" y="1690688"/>
                <a:ext cx="210346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1" i="0" smtClean="0">
                          <a:latin typeface="Cambria Math" panose="02040503050406030204" pitchFamily="18" charset="0"/>
                        </a:rPr>
                        <m:t>𝐁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s-ES" sz="28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1" i="0" smtClean="0">
                              <a:latin typeface="Cambria Math" panose="02040503050406030204" pitchFamily="18" charset="0"/>
                            </a:rPr>
                            <m:t>𝐁</m:t>
                          </m:r>
                        </m:e>
                      </m:acc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𝛅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𝐁</m:t>
                      </m:r>
                    </m:oMath>
                  </m:oMathPara>
                </a14:m>
                <a:endParaRPr lang="es-ES_tradnl" sz="2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5B46397D-FFCB-234A-A1FF-ABDBFFF46C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5751" y="1690688"/>
                <a:ext cx="2103461" cy="523220"/>
              </a:xfrm>
              <a:prstGeom prst="rect">
                <a:avLst/>
              </a:prstGeom>
              <a:blipFill>
                <a:blip r:embed="rId3"/>
                <a:stretch>
                  <a:fillRect b="-714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0FEB528F-C778-064D-8E14-1EFB8FDB05FE}"/>
                  </a:ext>
                </a:extLst>
              </p:cNvPr>
              <p:cNvSpPr txBox="1"/>
              <p:nvPr/>
            </p:nvSpPr>
            <p:spPr>
              <a:xfrm>
                <a:off x="942975" y="2567538"/>
                <a:ext cx="6656759" cy="92570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1" i="0" smtClean="0">
                          <a:latin typeface="Cambria Math" panose="02040503050406030204" pitchFamily="18" charset="0"/>
                        </a:rPr>
                        <m:t>𝐀</m:t>
                      </m:r>
                      <m:r>
                        <a:rPr lang="es-E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s-E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𝑩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s-ES" sz="28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1" i="0" smtClean="0">
                              <a:latin typeface="Cambria Math" panose="02040503050406030204" pitchFamily="18" charset="0"/>
                            </a:rPr>
                            <m:t>𝐀</m:t>
                          </m:r>
                        </m:e>
                      </m:acc>
                      <m:acc>
                        <m:accPr>
                          <m:chr m:val="̅"/>
                          <m:ctrlPr>
                            <a:rPr lang="es-ES" sz="28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1" i="1" smtClean="0">
                              <a:latin typeface="Cambria Math" panose="02040503050406030204" pitchFamily="18" charset="0"/>
                            </a:rPr>
                            <m:t>𝑩</m:t>
                          </m:r>
                        </m:e>
                      </m:acc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f>
                        <m:fPr>
                          <m:ctrlPr>
                            <a:rPr lang="es-ES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s-ES" sz="2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𝑨</m:t>
                                  </m:r>
                                </m:e>
                                <m:sub>
                                  <m: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𝒎𝒂𝒙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𝑩</m:t>
                                  </m:r>
                                </m:e>
                                <m:sub>
                                  <m: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𝒎𝒂𝒙</m:t>
                                  </m:r>
                                </m:sub>
                              </m:sSub>
                            </m:e>
                          </m:d>
                          <m:r>
                            <a:rPr lang="es-ES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d>
                            <m:dPr>
                              <m:ctrlPr>
                                <a:rPr lang="es-ES" sz="2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𝑨</m:t>
                                  </m:r>
                                </m:e>
                                <m:sub>
                                  <m: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𝒎𝒊𝒏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𝑩</m:t>
                                  </m:r>
                                </m:e>
                                <m:sub>
                                  <m:r>
                                    <a:rPr lang="es-ES" sz="2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𝒎𝒊𝒏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r>
                            <a:rPr lang="es-ES" sz="28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es-ES_tradnl" sz="2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0FEB528F-C778-064D-8E14-1EFB8FDB05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2975" y="2567538"/>
                <a:ext cx="6656759" cy="925703"/>
              </a:xfrm>
              <a:prstGeom prst="rect">
                <a:avLst/>
              </a:prstGeom>
              <a:blipFill>
                <a:blip r:embed="rId4"/>
                <a:stretch>
                  <a:fillRect b="-675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6B74DD47-5F3D-574E-8865-7EFD69CA18FD}"/>
                  </a:ext>
                </a:extLst>
              </p:cNvPr>
              <p:cNvSpPr txBox="1"/>
              <p:nvPr/>
            </p:nvSpPr>
            <p:spPr>
              <a:xfrm>
                <a:off x="942975" y="3464963"/>
                <a:ext cx="496238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1" i="0" smtClean="0">
                          <a:latin typeface="Cambria Math" panose="02040503050406030204" pitchFamily="18" charset="0"/>
                        </a:rPr>
                        <m:t>𝐀</m:t>
                      </m:r>
                      <m:r>
                        <a:rPr lang="es-ES" sz="2800" b="1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𝑩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ES" sz="2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s-ES" sz="28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0" smtClean="0">
                                  <a:latin typeface="Cambria Math" panose="02040503050406030204" pitchFamily="18" charset="0"/>
                                </a:rPr>
                                <m:t>𝐀</m:t>
                              </m:r>
                            </m:e>
                          </m:acc>
                          <m:r>
                            <a:rPr lang="es-ES" sz="2800" b="1" i="0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s-ES" sz="28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1" i="1" smtClean="0"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</m:e>
                          </m:acc>
                        </m:e>
                      </m:d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±</m:t>
                      </m:r>
                      <m:r>
                        <a:rPr lang="es-ES" sz="28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s-ES" sz="28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𝛅</m:t>
                      </m:r>
                      <m:r>
                        <a:rPr lang="es-ES" sz="28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𝐀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s-ES" sz="28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𝛅</m:t>
                      </m:r>
                      <m:r>
                        <a:rPr lang="es-ES" sz="28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𝐁</m:t>
                      </m:r>
                      <m:r>
                        <a:rPr lang="es-ES" sz="2800" b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ES_tradnl" sz="28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CuadroTexto 8">
                <a:extLst>
                  <a:ext uri="{FF2B5EF4-FFF2-40B4-BE49-F238E27FC236}">
                    <a16:creationId xmlns:a16="http://schemas.microsoft.com/office/drawing/2014/main" id="{6B74DD47-5F3D-574E-8865-7EFD69CA18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2975" y="3464963"/>
                <a:ext cx="4962384" cy="523220"/>
              </a:xfrm>
              <a:prstGeom prst="rect">
                <a:avLst/>
              </a:prstGeom>
              <a:blipFill>
                <a:blip r:embed="rId5"/>
                <a:stretch>
                  <a:fillRect b="-190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4104134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96</Words>
  <Application>Microsoft Macintosh PowerPoint</Application>
  <PresentationFormat>Panorámica</PresentationFormat>
  <Paragraphs>16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 Math</vt:lpstr>
      <vt:lpstr>Tema de Office</vt:lpstr>
      <vt:lpstr>Propagación de errores</vt:lpstr>
      <vt:lpstr>Cómo se propagan los errores en las mediciones al determinar otra cantidad física? </vt:lpstr>
      <vt:lpstr>Presentación de PowerPoint</vt:lpstr>
      <vt:lpstr>Presentación de PowerPoint</vt:lpstr>
      <vt:lpstr>Resumen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Propagación de errores</dc:title>
  <dc:creator>Cristian Romanque</dc:creator>
  <cp:lastModifiedBy>Cristian Romanque</cp:lastModifiedBy>
  <cp:revision>5</cp:revision>
  <cp:lastPrinted>2020-04-14T13:42:28Z</cp:lastPrinted>
  <dcterms:created xsi:type="dcterms:W3CDTF">2020-04-14T00:52:36Z</dcterms:created>
  <dcterms:modified xsi:type="dcterms:W3CDTF">2020-04-14T14:43:30Z</dcterms:modified>
</cp:coreProperties>
</file>