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60" r:id="rId3"/>
    <p:sldId id="262" r:id="rId4"/>
    <p:sldId id="285" r:id="rId5"/>
    <p:sldId id="288" r:id="rId6"/>
    <p:sldId id="287" r:id="rId7"/>
    <p:sldId id="286" r:id="rId8"/>
    <p:sldId id="289" r:id="rId9"/>
    <p:sldId id="290" r:id="rId10"/>
    <p:sldId id="292" r:id="rId11"/>
    <p:sldId id="291" r:id="rId12"/>
    <p:sldId id="284" r:id="rId13"/>
    <p:sldId id="294" r:id="rId14"/>
    <p:sldId id="295" r:id="rId15"/>
    <p:sldId id="293" r:id="rId16"/>
    <p:sldId id="272" r:id="rId17"/>
    <p:sldId id="297" r:id="rId18"/>
    <p:sldId id="296"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0" d="100"/>
          <a:sy n="110" d="100"/>
        </p:scale>
        <p:origin x="55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4C2E18-2570-4098-9B03-FDEE3F4A3AD0}" type="doc">
      <dgm:prSet loTypeId="urn:microsoft.com/office/officeart/2005/8/layout/cycle5" loCatId="cycle" qsTypeId="urn:microsoft.com/office/officeart/2005/8/quickstyle/simple1" qsCatId="simple" csTypeId="urn:microsoft.com/office/officeart/2005/8/colors/accent0_1" csCatId="mainScheme" phldr="1"/>
      <dgm:spPr/>
      <dgm:t>
        <a:bodyPr/>
        <a:lstStyle/>
        <a:p>
          <a:endParaRPr lang="es-CL"/>
        </a:p>
      </dgm:t>
    </dgm:pt>
    <dgm:pt modelId="{557AD954-7F5A-41FC-9693-94AED2E39B02}">
      <dgm:prSet custT="1"/>
      <dgm:spPr/>
      <dgm:t>
        <a:bodyPr/>
        <a:lstStyle/>
        <a:p>
          <a:r>
            <a:rPr lang="es-CL" sz="2000" dirty="0"/>
            <a:t>1. Documentos oficiales</a:t>
          </a:r>
        </a:p>
      </dgm:t>
    </dgm:pt>
    <dgm:pt modelId="{83C53307-E852-4AF9-9508-A86556FF625D}" type="parTrans" cxnId="{FD75AE8A-DCA5-47D4-B4FB-EBA036D168E3}">
      <dgm:prSet/>
      <dgm:spPr/>
      <dgm:t>
        <a:bodyPr/>
        <a:lstStyle/>
        <a:p>
          <a:endParaRPr lang="es-CL" sz="1800"/>
        </a:p>
      </dgm:t>
    </dgm:pt>
    <dgm:pt modelId="{E0F14E44-D5B0-4E39-BF1F-17E21ED1F4CC}" type="sibTrans" cxnId="{FD75AE8A-DCA5-47D4-B4FB-EBA036D168E3}">
      <dgm:prSet/>
      <dgm:spPr/>
      <dgm:t>
        <a:bodyPr/>
        <a:lstStyle/>
        <a:p>
          <a:endParaRPr lang="es-CL" sz="1800"/>
        </a:p>
      </dgm:t>
    </dgm:pt>
    <dgm:pt modelId="{FE7568F1-178B-4C13-A461-CFEBB3825D9B}">
      <dgm:prSet custT="1"/>
      <dgm:spPr/>
      <dgm:t>
        <a:bodyPr/>
        <a:lstStyle/>
        <a:p>
          <a:r>
            <a:rPr lang="es-CL" sz="2000" dirty="0"/>
            <a:t>2. Tramitación de la correspondencia. </a:t>
          </a:r>
        </a:p>
      </dgm:t>
    </dgm:pt>
    <dgm:pt modelId="{F38C0BFD-082F-4193-965B-1FCEB57A36AF}" type="parTrans" cxnId="{6EB3D423-FCAE-46DF-95FE-0C33D73F0D22}">
      <dgm:prSet/>
      <dgm:spPr/>
      <dgm:t>
        <a:bodyPr/>
        <a:lstStyle/>
        <a:p>
          <a:endParaRPr lang="es-CL" sz="1800"/>
        </a:p>
      </dgm:t>
    </dgm:pt>
    <dgm:pt modelId="{47BDC358-A91A-447C-8164-73ECEDAA9AE7}" type="sibTrans" cxnId="{6EB3D423-FCAE-46DF-95FE-0C33D73F0D22}">
      <dgm:prSet/>
      <dgm:spPr/>
      <dgm:t>
        <a:bodyPr/>
        <a:lstStyle/>
        <a:p>
          <a:endParaRPr lang="es-CL" sz="1800"/>
        </a:p>
      </dgm:t>
    </dgm:pt>
    <dgm:pt modelId="{D8A01A3E-8D61-402B-BD59-01E3409157EE}">
      <dgm:prSet custT="1"/>
      <dgm:spPr/>
      <dgm:t>
        <a:bodyPr/>
        <a:lstStyle/>
        <a:p>
          <a:r>
            <a:rPr lang="es-CL" sz="2000" dirty="0"/>
            <a:t>3. Calificaciones de Gente de Mar.</a:t>
          </a:r>
        </a:p>
      </dgm:t>
    </dgm:pt>
    <dgm:pt modelId="{A1AC461E-D84A-4303-8A69-96B5AFFBE884}" type="parTrans" cxnId="{F389595C-1DE4-4869-8A4C-6D9D25FEDF2C}">
      <dgm:prSet/>
      <dgm:spPr/>
      <dgm:t>
        <a:bodyPr/>
        <a:lstStyle/>
        <a:p>
          <a:endParaRPr lang="es-CL" sz="1800"/>
        </a:p>
      </dgm:t>
    </dgm:pt>
    <dgm:pt modelId="{957E1B3B-D2B0-469A-8043-931E5BF471AC}" type="sibTrans" cxnId="{F389595C-1DE4-4869-8A4C-6D9D25FEDF2C}">
      <dgm:prSet/>
      <dgm:spPr/>
      <dgm:t>
        <a:bodyPr/>
        <a:lstStyle/>
        <a:p>
          <a:endParaRPr lang="es-CL" sz="1800"/>
        </a:p>
      </dgm:t>
    </dgm:pt>
    <dgm:pt modelId="{EA373CF1-8AFE-4D5A-9850-359B651DC4EC}">
      <dgm:prSet custT="1"/>
      <dgm:spPr/>
      <dgm:t>
        <a:bodyPr/>
        <a:lstStyle/>
        <a:p>
          <a:r>
            <a:rPr lang="es-CL" sz="2000" dirty="0"/>
            <a:t>4. Manejo de la Publicaciones y Boletines Oficiales.</a:t>
          </a:r>
        </a:p>
      </dgm:t>
    </dgm:pt>
    <dgm:pt modelId="{0966C594-3474-49D2-AA29-D83E41F2945C}" type="parTrans" cxnId="{8817D159-C80A-46A6-9003-865E2EB08F88}">
      <dgm:prSet/>
      <dgm:spPr/>
      <dgm:t>
        <a:bodyPr/>
        <a:lstStyle/>
        <a:p>
          <a:endParaRPr lang="es-CL" sz="1800"/>
        </a:p>
      </dgm:t>
    </dgm:pt>
    <dgm:pt modelId="{F73F7D3D-04C4-4DF1-B2DE-24252D996EDC}" type="sibTrans" cxnId="{8817D159-C80A-46A6-9003-865E2EB08F88}">
      <dgm:prSet/>
      <dgm:spPr/>
      <dgm:t>
        <a:bodyPr/>
        <a:lstStyle/>
        <a:p>
          <a:endParaRPr lang="es-CL" sz="1800"/>
        </a:p>
      </dgm:t>
    </dgm:pt>
    <dgm:pt modelId="{3C671CA4-1ABB-4C31-9A54-3C588E86ED14}" type="pres">
      <dgm:prSet presAssocID="{204C2E18-2570-4098-9B03-FDEE3F4A3AD0}" presName="cycle" presStyleCnt="0">
        <dgm:presLayoutVars>
          <dgm:dir/>
          <dgm:resizeHandles val="exact"/>
        </dgm:presLayoutVars>
      </dgm:prSet>
      <dgm:spPr/>
      <dgm:t>
        <a:bodyPr/>
        <a:lstStyle/>
        <a:p>
          <a:endParaRPr lang="es-ES"/>
        </a:p>
      </dgm:t>
    </dgm:pt>
    <dgm:pt modelId="{9A8AD20F-EA5F-49B7-8759-1A2E5089C099}" type="pres">
      <dgm:prSet presAssocID="{557AD954-7F5A-41FC-9693-94AED2E39B02}" presName="node" presStyleLbl="node1" presStyleIdx="0" presStyleCnt="4" custScaleX="126663" custScaleY="113494">
        <dgm:presLayoutVars>
          <dgm:bulletEnabled val="1"/>
        </dgm:presLayoutVars>
      </dgm:prSet>
      <dgm:spPr/>
      <dgm:t>
        <a:bodyPr/>
        <a:lstStyle/>
        <a:p>
          <a:endParaRPr lang="es-ES"/>
        </a:p>
      </dgm:t>
    </dgm:pt>
    <dgm:pt modelId="{8E1B6460-2E4B-4413-A9EC-FABF558826EE}" type="pres">
      <dgm:prSet presAssocID="{557AD954-7F5A-41FC-9693-94AED2E39B02}" presName="spNode" presStyleCnt="0"/>
      <dgm:spPr/>
    </dgm:pt>
    <dgm:pt modelId="{171241F3-D17A-4CF2-85BA-5DF080E8F3CC}" type="pres">
      <dgm:prSet presAssocID="{E0F14E44-D5B0-4E39-BF1F-17E21ED1F4CC}" presName="sibTrans" presStyleLbl="sibTrans1D1" presStyleIdx="0" presStyleCnt="4"/>
      <dgm:spPr/>
      <dgm:t>
        <a:bodyPr/>
        <a:lstStyle/>
        <a:p>
          <a:endParaRPr lang="es-ES"/>
        </a:p>
      </dgm:t>
    </dgm:pt>
    <dgm:pt modelId="{3885F9C9-A65E-46EC-BE67-23C29EC32650}" type="pres">
      <dgm:prSet presAssocID="{FE7568F1-178B-4C13-A461-CFEBB3825D9B}" presName="node" presStyleLbl="node1" presStyleIdx="1" presStyleCnt="4" custScaleX="134723" custScaleY="114979">
        <dgm:presLayoutVars>
          <dgm:bulletEnabled val="1"/>
        </dgm:presLayoutVars>
      </dgm:prSet>
      <dgm:spPr/>
      <dgm:t>
        <a:bodyPr/>
        <a:lstStyle/>
        <a:p>
          <a:endParaRPr lang="es-ES"/>
        </a:p>
      </dgm:t>
    </dgm:pt>
    <dgm:pt modelId="{5F846E7D-85F3-4720-A0DB-76B34E98B836}" type="pres">
      <dgm:prSet presAssocID="{FE7568F1-178B-4C13-A461-CFEBB3825D9B}" presName="spNode" presStyleCnt="0"/>
      <dgm:spPr/>
    </dgm:pt>
    <dgm:pt modelId="{D5D0E3E5-5DC1-4567-B8A4-EB853396F4E8}" type="pres">
      <dgm:prSet presAssocID="{47BDC358-A91A-447C-8164-73ECEDAA9AE7}" presName="sibTrans" presStyleLbl="sibTrans1D1" presStyleIdx="1" presStyleCnt="4"/>
      <dgm:spPr/>
      <dgm:t>
        <a:bodyPr/>
        <a:lstStyle/>
        <a:p>
          <a:endParaRPr lang="es-ES"/>
        </a:p>
      </dgm:t>
    </dgm:pt>
    <dgm:pt modelId="{980A0390-0D5C-4D64-AA19-D6A3D9A87575}" type="pres">
      <dgm:prSet presAssocID="{D8A01A3E-8D61-402B-BD59-01E3409157EE}" presName="node" presStyleLbl="node1" presStyleIdx="2" presStyleCnt="4" custScaleX="120714" custScaleY="107925">
        <dgm:presLayoutVars>
          <dgm:bulletEnabled val="1"/>
        </dgm:presLayoutVars>
      </dgm:prSet>
      <dgm:spPr/>
      <dgm:t>
        <a:bodyPr/>
        <a:lstStyle/>
        <a:p>
          <a:endParaRPr lang="es-ES"/>
        </a:p>
      </dgm:t>
    </dgm:pt>
    <dgm:pt modelId="{B73DE848-1BD6-4F66-BC04-9C5A61D633E1}" type="pres">
      <dgm:prSet presAssocID="{D8A01A3E-8D61-402B-BD59-01E3409157EE}" presName="spNode" presStyleCnt="0"/>
      <dgm:spPr/>
    </dgm:pt>
    <dgm:pt modelId="{226B266D-0E1A-4E4D-A897-88EE8B522455}" type="pres">
      <dgm:prSet presAssocID="{957E1B3B-D2B0-469A-8043-931E5BF471AC}" presName="sibTrans" presStyleLbl="sibTrans1D1" presStyleIdx="2" presStyleCnt="4"/>
      <dgm:spPr/>
      <dgm:t>
        <a:bodyPr/>
        <a:lstStyle/>
        <a:p>
          <a:endParaRPr lang="es-ES"/>
        </a:p>
      </dgm:t>
    </dgm:pt>
    <dgm:pt modelId="{55844C3E-5D38-4C0A-AD5F-52E06F4EE6EA}" type="pres">
      <dgm:prSet presAssocID="{EA373CF1-8AFE-4D5A-9850-359B651DC4EC}" presName="node" presStyleLbl="node1" presStyleIdx="3" presStyleCnt="4" custScaleX="129260" custScaleY="108115">
        <dgm:presLayoutVars>
          <dgm:bulletEnabled val="1"/>
        </dgm:presLayoutVars>
      </dgm:prSet>
      <dgm:spPr/>
      <dgm:t>
        <a:bodyPr/>
        <a:lstStyle/>
        <a:p>
          <a:endParaRPr lang="es-ES"/>
        </a:p>
      </dgm:t>
    </dgm:pt>
    <dgm:pt modelId="{BC481035-8E75-44F8-AD9F-863D41D347EC}" type="pres">
      <dgm:prSet presAssocID="{EA373CF1-8AFE-4D5A-9850-359B651DC4EC}" presName="spNode" presStyleCnt="0"/>
      <dgm:spPr/>
    </dgm:pt>
    <dgm:pt modelId="{B5964FE5-4231-438C-9486-66028DC7CF18}" type="pres">
      <dgm:prSet presAssocID="{F73F7D3D-04C4-4DF1-B2DE-24252D996EDC}" presName="sibTrans" presStyleLbl="sibTrans1D1" presStyleIdx="3" presStyleCnt="4"/>
      <dgm:spPr/>
      <dgm:t>
        <a:bodyPr/>
        <a:lstStyle/>
        <a:p>
          <a:endParaRPr lang="es-ES"/>
        </a:p>
      </dgm:t>
    </dgm:pt>
  </dgm:ptLst>
  <dgm:cxnLst>
    <dgm:cxn modelId="{E5DC05E7-59E8-4A31-94C9-CDF1634F9099}" type="presOf" srcId="{D8A01A3E-8D61-402B-BD59-01E3409157EE}" destId="{980A0390-0D5C-4D64-AA19-D6A3D9A87575}" srcOrd="0" destOrd="0" presId="urn:microsoft.com/office/officeart/2005/8/layout/cycle5"/>
    <dgm:cxn modelId="{6EB3D423-FCAE-46DF-95FE-0C33D73F0D22}" srcId="{204C2E18-2570-4098-9B03-FDEE3F4A3AD0}" destId="{FE7568F1-178B-4C13-A461-CFEBB3825D9B}" srcOrd="1" destOrd="0" parTransId="{F38C0BFD-082F-4193-965B-1FCEB57A36AF}" sibTransId="{47BDC358-A91A-447C-8164-73ECEDAA9AE7}"/>
    <dgm:cxn modelId="{8817D159-C80A-46A6-9003-865E2EB08F88}" srcId="{204C2E18-2570-4098-9B03-FDEE3F4A3AD0}" destId="{EA373CF1-8AFE-4D5A-9850-359B651DC4EC}" srcOrd="3" destOrd="0" parTransId="{0966C594-3474-49D2-AA29-D83E41F2945C}" sibTransId="{F73F7D3D-04C4-4DF1-B2DE-24252D996EDC}"/>
    <dgm:cxn modelId="{0AC4EEFE-87BB-4C6D-AD48-34A3BE2C9ACE}" type="presOf" srcId="{204C2E18-2570-4098-9B03-FDEE3F4A3AD0}" destId="{3C671CA4-1ABB-4C31-9A54-3C588E86ED14}" srcOrd="0" destOrd="0" presId="urn:microsoft.com/office/officeart/2005/8/layout/cycle5"/>
    <dgm:cxn modelId="{4829825A-4DD7-41D4-8875-C5DAF6B66ADA}" type="presOf" srcId="{557AD954-7F5A-41FC-9693-94AED2E39B02}" destId="{9A8AD20F-EA5F-49B7-8759-1A2E5089C099}" srcOrd="0" destOrd="0" presId="urn:microsoft.com/office/officeart/2005/8/layout/cycle5"/>
    <dgm:cxn modelId="{72A35367-2F68-4043-BBCF-7A8DAA027033}" type="presOf" srcId="{F73F7D3D-04C4-4DF1-B2DE-24252D996EDC}" destId="{B5964FE5-4231-438C-9486-66028DC7CF18}" srcOrd="0" destOrd="0" presId="urn:microsoft.com/office/officeart/2005/8/layout/cycle5"/>
    <dgm:cxn modelId="{F389595C-1DE4-4869-8A4C-6D9D25FEDF2C}" srcId="{204C2E18-2570-4098-9B03-FDEE3F4A3AD0}" destId="{D8A01A3E-8D61-402B-BD59-01E3409157EE}" srcOrd="2" destOrd="0" parTransId="{A1AC461E-D84A-4303-8A69-96B5AFFBE884}" sibTransId="{957E1B3B-D2B0-469A-8043-931E5BF471AC}"/>
    <dgm:cxn modelId="{B730CA4A-C1E7-4C9C-8646-44F3D94C9EBF}" type="presOf" srcId="{47BDC358-A91A-447C-8164-73ECEDAA9AE7}" destId="{D5D0E3E5-5DC1-4567-B8A4-EB853396F4E8}" srcOrd="0" destOrd="0" presId="urn:microsoft.com/office/officeart/2005/8/layout/cycle5"/>
    <dgm:cxn modelId="{5A7783C3-4EEA-4E0C-A358-E40AC5DD88D5}" type="presOf" srcId="{EA373CF1-8AFE-4D5A-9850-359B651DC4EC}" destId="{55844C3E-5D38-4C0A-AD5F-52E06F4EE6EA}" srcOrd="0" destOrd="0" presId="urn:microsoft.com/office/officeart/2005/8/layout/cycle5"/>
    <dgm:cxn modelId="{C801DB05-A513-493B-B37D-559B41CA02CA}" type="presOf" srcId="{FE7568F1-178B-4C13-A461-CFEBB3825D9B}" destId="{3885F9C9-A65E-46EC-BE67-23C29EC32650}" srcOrd="0" destOrd="0" presId="urn:microsoft.com/office/officeart/2005/8/layout/cycle5"/>
    <dgm:cxn modelId="{FD75AE8A-DCA5-47D4-B4FB-EBA036D168E3}" srcId="{204C2E18-2570-4098-9B03-FDEE3F4A3AD0}" destId="{557AD954-7F5A-41FC-9693-94AED2E39B02}" srcOrd="0" destOrd="0" parTransId="{83C53307-E852-4AF9-9508-A86556FF625D}" sibTransId="{E0F14E44-D5B0-4E39-BF1F-17E21ED1F4CC}"/>
    <dgm:cxn modelId="{29D4521D-8992-464F-920A-F8F67CEAE15A}" type="presOf" srcId="{E0F14E44-D5B0-4E39-BF1F-17E21ED1F4CC}" destId="{171241F3-D17A-4CF2-85BA-5DF080E8F3CC}" srcOrd="0" destOrd="0" presId="urn:microsoft.com/office/officeart/2005/8/layout/cycle5"/>
    <dgm:cxn modelId="{C3096F9A-1D72-455F-9560-7CF25E655584}" type="presOf" srcId="{957E1B3B-D2B0-469A-8043-931E5BF471AC}" destId="{226B266D-0E1A-4E4D-A897-88EE8B522455}" srcOrd="0" destOrd="0" presId="urn:microsoft.com/office/officeart/2005/8/layout/cycle5"/>
    <dgm:cxn modelId="{BC14D00F-A069-43C1-8DD5-D2D421A91014}" type="presParOf" srcId="{3C671CA4-1ABB-4C31-9A54-3C588E86ED14}" destId="{9A8AD20F-EA5F-49B7-8759-1A2E5089C099}" srcOrd="0" destOrd="0" presId="urn:microsoft.com/office/officeart/2005/8/layout/cycle5"/>
    <dgm:cxn modelId="{C8EE73B9-CCE0-4993-B617-6ECFB92E75CE}" type="presParOf" srcId="{3C671CA4-1ABB-4C31-9A54-3C588E86ED14}" destId="{8E1B6460-2E4B-4413-A9EC-FABF558826EE}" srcOrd="1" destOrd="0" presId="urn:microsoft.com/office/officeart/2005/8/layout/cycle5"/>
    <dgm:cxn modelId="{80AB4ECF-9785-44EF-ABBA-9D46F393E1AF}" type="presParOf" srcId="{3C671CA4-1ABB-4C31-9A54-3C588E86ED14}" destId="{171241F3-D17A-4CF2-85BA-5DF080E8F3CC}" srcOrd="2" destOrd="0" presId="urn:microsoft.com/office/officeart/2005/8/layout/cycle5"/>
    <dgm:cxn modelId="{ADAFEAE6-E19E-4F45-BE1D-0F1D86902480}" type="presParOf" srcId="{3C671CA4-1ABB-4C31-9A54-3C588E86ED14}" destId="{3885F9C9-A65E-46EC-BE67-23C29EC32650}" srcOrd="3" destOrd="0" presId="urn:microsoft.com/office/officeart/2005/8/layout/cycle5"/>
    <dgm:cxn modelId="{DC1CB76B-E4E1-45BB-8821-3EDF7AFBF03D}" type="presParOf" srcId="{3C671CA4-1ABB-4C31-9A54-3C588E86ED14}" destId="{5F846E7D-85F3-4720-A0DB-76B34E98B836}" srcOrd="4" destOrd="0" presId="urn:microsoft.com/office/officeart/2005/8/layout/cycle5"/>
    <dgm:cxn modelId="{165BEEE8-9808-4108-8D73-79394817F5A8}" type="presParOf" srcId="{3C671CA4-1ABB-4C31-9A54-3C588E86ED14}" destId="{D5D0E3E5-5DC1-4567-B8A4-EB853396F4E8}" srcOrd="5" destOrd="0" presId="urn:microsoft.com/office/officeart/2005/8/layout/cycle5"/>
    <dgm:cxn modelId="{B56D88E8-F8D4-4BD3-B72E-17886C0C7465}" type="presParOf" srcId="{3C671CA4-1ABB-4C31-9A54-3C588E86ED14}" destId="{980A0390-0D5C-4D64-AA19-D6A3D9A87575}" srcOrd="6" destOrd="0" presId="urn:microsoft.com/office/officeart/2005/8/layout/cycle5"/>
    <dgm:cxn modelId="{90F0F3E4-0E2E-44D8-9B1B-A451D51E7F3D}" type="presParOf" srcId="{3C671CA4-1ABB-4C31-9A54-3C588E86ED14}" destId="{B73DE848-1BD6-4F66-BC04-9C5A61D633E1}" srcOrd="7" destOrd="0" presId="urn:microsoft.com/office/officeart/2005/8/layout/cycle5"/>
    <dgm:cxn modelId="{A6EEA975-FC1F-49EA-9EA4-79084445E6EC}" type="presParOf" srcId="{3C671CA4-1ABB-4C31-9A54-3C588E86ED14}" destId="{226B266D-0E1A-4E4D-A897-88EE8B522455}" srcOrd="8" destOrd="0" presId="urn:microsoft.com/office/officeart/2005/8/layout/cycle5"/>
    <dgm:cxn modelId="{A1580881-79B3-4F53-B97C-7551C67FE31C}" type="presParOf" srcId="{3C671CA4-1ABB-4C31-9A54-3C588E86ED14}" destId="{55844C3E-5D38-4C0A-AD5F-52E06F4EE6EA}" srcOrd="9" destOrd="0" presId="urn:microsoft.com/office/officeart/2005/8/layout/cycle5"/>
    <dgm:cxn modelId="{DEB94599-DBDB-484B-BAC5-A6DD6A1AD692}" type="presParOf" srcId="{3C671CA4-1ABB-4C31-9A54-3C588E86ED14}" destId="{BC481035-8E75-44F8-AD9F-863D41D347EC}" srcOrd="10" destOrd="0" presId="urn:microsoft.com/office/officeart/2005/8/layout/cycle5"/>
    <dgm:cxn modelId="{1365BE91-D3AB-4CBF-86D7-A754EA40E515}" type="presParOf" srcId="{3C671CA4-1ABB-4C31-9A54-3C588E86ED14}" destId="{B5964FE5-4231-438C-9486-66028DC7CF18}" srcOrd="11"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B18D6C-C8F6-4F5C-8B04-5C24C18463E4}"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s-ES"/>
        </a:p>
      </dgm:t>
    </dgm:pt>
    <dgm:pt modelId="{DA159618-2683-466F-9C75-38F53B454F07}">
      <dgm:prSet/>
      <dgm:spPr/>
      <dgm:t>
        <a:bodyPr/>
        <a:lstStyle/>
        <a:p>
          <a:pPr rtl="0"/>
          <a:r>
            <a:rPr lang="es-MX" dirty="0" smtClean="0"/>
            <a:t>Sistema de Calificación: “SISCAL”</a:t>
          </a:r>
          <a:endParaRPr lang="es-CL" dirty="0"/>
        </a:p>
      </dgm:t>
    </dgm:pt>
    <dgm:pt modelId="{41452069-9D4F-415D-84A5-9325D0A2D879}" type="parTrans" cxnId="{D5F01789-3521-4B7A-9781-37461A82A2AA}">
      <dgm:prSet/>
      <dgm:spPr/>
      <dgm:t>
        <a:bodyPr/>
        <a:lstStyle/>
        <a:p>
          <a:endParaRPr lang="es-ES"/>
        </a:p>
      </dgm:t>
    </dgm:pt>
    <dgm:pt modelId="{03648218-DAC8-475A-9EF8-3D42B6957DBE}" type="sibTrans" cxnId="{D5F01789-3521-4B7A-9781-37461A82A2AA}">
      <dgm:prSet/>
      <dgm:spPr/>
      <dgm:t>
        <a:bodyPr/>
        <a:lstStyle/>
        <a:p>
          <a:endParaRPr lang="es-ES"/>
        </a:p>
      </dgm:t>
    </dgm:pt>
    <dgm:pt modelId="{81D035CA-C55D-415C-9B6E-B7C51C621DC4}">
      <dgm:prSet custT="1"/>
      <dgm:spPr/>
      <dgm:t>
        <a:bodyPr/>
        <a:lstStyle/>
        <a:p>
          <a:pPr algn="just" rtl="0"/>
          <a:r>
            <a:rPr lang="es-MX" sz="1800" dirty="0" smtClean="0"/>
            <a:t>El sistema de calificación ha sido estructurado para lograr una evaluación objetiva de los calificados; sin embargo, es conveniente tener presente que todo sistema de medición de desempeño involucra el aspecto humano; una persona evalúa a otra, por lo tanto no es perfecto.</a:t>
          </a:r>
          <a:endParaRPr lang="es-CL" sz="1800" dirty="0"/>
        </a:p>
      </dgm:t>
    </dgm:pt>
    <dgm:pt modelId="{0C90EDE5-7F46-48C8-8562-29C16747F9E6}" type="parTrans" cxnId="{4940FC24-79AD-48FF-B6FA-C636FA00C42C}">
      <dgm:prSet/>
      <dgm:spPr/>
      <dgm:t>
        <a:bodyPr/>
        <a:lstStyle/>
        <a:p>
          <a:endParaRPr lang="es-ES"/>
        </a:p>
      </dgm:t>
    </dgm:pt>
    <dgm:pt modelId="{670F8E92-B385-435E-8801-D8615AD76F5E}" type="sibTrans" cxnId="{4940FC24-79AD-48FF-B6FA-C636FA00C42C}">
      <dgm:prSet/>
      <dgm:spPr/>
      <dgm:t>
        <a:bodyPr/>
        <a:lstStyle/>
        <a:p>
          <a:endParaRPr lang="es-ES"/>
        </a:p>
      </dgm:t>
    </dgm:pt>
    <dgm:pt modelId="{B1ED96A9-E7DB-43F8-9AA1-DF61BB74672B}" type="pres">
      <dgm:prSet presAssocID="{F3B18D6C-C8F6-4F5C-8B04-5C24C18463E4}" presName="linear" presStyleCnt="0">
        <dgm:presLayoutVars>
          <dgm:dir/>
          <dgm:animLvl val="lvl"/>
          <dgm:resizeHandles val="exact"/>
        </dgm:presLayoutVars>
      </dgm:prSet>
      <dgm:spPr/>
      <dgm:t>
        <a:bodyPr/>
        <a:lstStyle/>
        <a:p>
          <a:endParaRPr lang="es-ES"/>
        </a:p>
      </dgm:t>
    </dgm:pt>
    <dgm:pt modelId="{49C8CF42-010A-41DD-A4CF-B68B1CB658D3}" type="pres">
      <dgm:prSet presAssocID="{DA159618-2683-466F-9C75-38F53B454F07}" presName="parentLin" presStyleCnt="0"/>
      <dgm:spPr/>
    </dgm:pt>
    <dgm:pt modelId="{6F342C73-9454-49C7-BC2F-F6C7AC09ADC8}" type="pres">
      <dgm:prSet presAssocID="{DA159618-2683-466F-9C75-38F53B454F07}" presName="parentLeftMargin" presStyleLbl="node1" presStyleIdx="0" presStyleCnt="1"/>
      <dgm:spPr/>
      <dgm:t>
        <a:bodyPr/>
        <a:lstStyle/>
        <a:p>
          <a:endParaRPr lang="es-ES"/>
        </a:p>
      </dgm:t>
    </dgm:pt>
    <dgm:pt modelId="{F5B97ADD-7B40-4588-8FA9-690BA7A3ECFC}" type="pres">
      <dgm:prSet presAssocID="{DA159618-2683-466F-9C75-38F53B454F07}" presName="parentText" presStyleLbl="node1" presStyleIdx="0" presStyleCnt="1">
        <dgm:presLayoutVars>
          <dgm:chMax val="0"/>
          <dgm:bulletEnabled val="1"/>
        </dgm:presLayoutVars>
      </dgm:prSet>
      <dgm:spPr/>
      <dgm:t>
        <a:bodyPr/>
        <a:lstStyle/>
        <a:p>
          <a:endParaRPr lang="es-ES"/>
        </a:p>
      </dgm:t>
    </dgm:pt>
    <dgm:pt modelId="{F98D0EDD-FF91-422B-BC0D-61D6FB1E5930}" type="pres">
      <dgm:prSet presAssocID="{DA159618-2683-466F-9C75-38F53B454F07}" presName="negativeSpace" presStyleCnt="0"/>
      <dgm:spPr/>
    </dgm:pt>
    <dgm:pt modelId="{E6F00C57-9CFE-47F6-9B2E-7788138CA375}" type="pres">
      <dgm:prSet presAssocID="{DA159618-2683-466F-9C75-38F53B454F07}" presName="childText" presStyleLbl="conFgAcc1" presStyleIdx="0" presStyleCnt="1">
        <dgm:presLayoutVars>
          <dgm:bulletEnabled val="1"/>
        </dgm:presLayoutVars>
      </dgm:prSet>
      <dgm:spPr/>
      <dgm:t>
        <a:bodyPr/>
        <a:lstStyle/>
        <a:p>
          <a:endParaRPr lang="es-ES"/>
        </a:p>
      </dgm:t>
    </dgm:pt>
  </dgm:ptLst>
  <dgm:cxnLst>
    <dgm:cxn modelId="{C6536F20-025E-409A-94D3-C6B8177AC56C}" type="presOf" srcId="{F3B18D6C-C8F6-4F5C-8B04-5C24C18463E4}" destId="{B1ED96A9-E7DB-43F8-9AA1-DF61BB74672B}" srcOrd="0" destOrd="0" presId="urn:microsoft.com/office/officeart/2005/8/layout/list1"/>
    <dgm:cxn modelId="{D2DF16E6-A067-405F-AA7B-ECB7D96FA142}" type="presOf" srcId="{DA159618-2683-466F-9C75-38F53B454F07}" destId="{F5B97ADD-7B40-4588-8FA9-690BA7A3ECFC}" srcOrd="1" destOrd="0" presId="urn:microsoft.com/office/officeart/2005/8/layout/list1"/>
    <dgm:cxn modelId="{67894C0F-B977-46B1-A8BC-D0643020EFA4}" type="presOf" srcId="{DA159618-2683-466F-9C75-38F53B454F07}" destId="{6F342C73-9454-49C7-BC2F-F6C7AC09ADC8}" srcOrd="0" destOrd="0" presId="urn:microsoft.com/office/officeart/2005/8/layout/list1"/>
    <dgm:cxn modelId="{2B52D33B-8088-42DF-8593-17190E866FAD}" type="presOf" srcId="{81D035CA-C55D-415C-9B6E-B7C51C621DC4}" destId="{E6F00C57-9CFE-47F6-9B2E-7788138CA375}" srcOrd="0" destOrd="0" presId="urn:microsoft.com/office/officeart/2005/8/layout/list1"/>
    <dgm:cxn modelId="{D5F01789-3521-4B7A-9781-37461A82A2AA}" srcId="{F3B18D6C-C8F6-4F5C-8B04-5C24C18463E4}" destId="{DA159618-2683-466F-9C75-38F53B454F07}" srcOrd="0" destOrd="0" parTransId="{41452069-9D4F-415D-84A5-9325D0A2D879}" sibTransId="{03648218-DAC8-475A-9EF8-3D42B6957DBE}"/>
    <dgm:cxn modelId="{4940FC24-79AD-48FF-B6FA-C636FA00C42C}" srcId="{DA159618-2683-466F-9C75-38F53B454F07}" destId="{81D035CA-C55D-415C-9B6E-B7C51C621DC4}" srcOrd="0" destOrd="0" parTransId="{0C90EDE5-7F46-48C8-8562-29C16747F9E6}" sibTransId="{670F8E92-B385-435E-8801-D8615AD76F5E}"/>
    <dgm:cxn modelId="{B1165EFA-37EC-4999-87AB-6C20DFA384F8}" type="presParOf" srcId="{B1ED96A9-E7DB-43F8-9AA1-DF61BB74672B}" destId="{49C8CF42-010A-41DD-A4CF-B68B1CB658D3}" srcOrd="0" destOrd="0" presId="urn:microsoft.com/office/officeart/2005/8/layout/list1"/>
    <dgm:cxn modelId="{F0317D9C-D9CD-4769-B48C-51A1280A62FC}" type="presParOf" srcId="{49C8CF42-010A-41DD-A4CF-B68B1CB658D3}" destId="{6F342C73-9454-49C7-BC2F-F6C7AC09ADC8}" srcOrd="0" destOrd="0" presId="urn:microsoft.com/office/officeart/2005/8/layout/list1"/>
    <dgm:cxn modelId="{A895A0B2-F0E8-4239-A44E-E639E9DCCB45}" type="presParOf" srcId="{49C8CF42-010A-41DD-A4CF-B68B1CB658D3}" destId="{F5B97ADD-7B40-4588-8FA9-690BA7A3ECFC}" srcOrd="1" destOrd="0" presId="urn:microsoft.com/office/officeart/2005/8/layout/list1"/>
    <dgm:cxn modelId="{0E0A3460-6BEF-43A1-836B-2926413AF537}" type="presParOf" srcId="{B1ED96A9-E7DB-43F8-9AA1-DF61BB74672B}" destId="{F98D0EDD-FF91-422B-BC0D-61D6FB1E5930}" srcOrd="1" destOrd="0" presId="urn:microsoft.com/office/officeart/2005/8/layout/list1"/>
    <dgm:cxn modelId="{8530112E-D926-48D1-B09B-86342C13B818}" type="presParOf" srcId="{B1ED96A9-E7DB-43F8-9AA1-DF61BB74672B}" destId="{E6F00C57-9CFE-47F6-9B2E-7788138CA375}"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2199B8-38FB-43A2-8749-FF6F193A39BB}" type="doc">
      <dgm:prSet loTypeId="urn:microsoft.com/office/officeart/2005/8/layout/hList1" loCatId="list" qsTypeId="urn:microsoft.com/office/officeart/2005/8/quickstyle/simple1" qsCatId="simple" csTypeId="urn:microsoft.com/office/officeart/2005/8/colors/accent5_2" csCatId="accent5" phldr="1"/>
      <dgm:spPr/>
      <dgm:t>
        <a:bodyPr/>
        <a:lstStyle/>
        <a:p>
          <a:endParaRPr lang="es-ES"/>
        </a:p>
      </dgm:t>
    </dgm:pt>
    <dgm:pt modelId="{2873AAA6-4519-427D-B0C6-DFDC572DE6E4}">
      <dgm:prSet custT="1"/>
      <dgm:spPr/>
      <dgm:t>
        <a:bodyPr/>
        <a:lstStyle/>
        <a:p>
          <a:pPr rtl="0"/>
          <a:r>
            <a:rPr lang="es-MX" sz="1600" b="1" baseline="0" dirty="0" smtClean="0">
              <a:solidFill>
                <a:schemeClr val="tx1"/>
              </a:solidFill>
            </a:rPr>
            <a:t>Oficial de división</a:t>
          </a:r>
          <a:endParaRPr lang="es-CL" sz="1600" b="1" dirty="0">
            <a:solidFill>
              <a:schemeClr val="tx1"/>
            </a:solidFill>
          </a:endParaRPr>
        </a:p>
      </dgm:t>
    </dgm:pt>
    <dgm:pt modelId="{C71D6C62-BB79-4990-A8DB-062A761AB83C}" type="parTrans" cxnId="{3200B202-4720-414B-9D46-138DB3B026C1}">
      <dgm:prSet/>
      <dgm:spPr/>
      <dgm:t>
        <a:bodyPr/>
        <a:lstStyle/>
        <a:p>
          <a:endParaRPr lang="es-ES"/>
        </a:p>
      </dgm:t>
    </dgm:pt>
    <dgm:pt modelId="{4B05F777-BB49-4CF5-8B10-D1343C9AC938}" type="sibTrans" cxnId="{3200B202-4720-414B-9D46-138DB3B026C1}">
      <dgm:prSet/>
      <dgm:spPr/>
      <dgm:t>
        <a:bodyPr/>
        <a:lstStyle/>
        <a:p>
          <a:endParaRPr lang="es-ES"/>
        </a:p>
      </dgm:t>
    </dgm:pt>
    <dgm:pt modelId="{738B5D09-6DF0-4FDE-A979-B137137684C0}">
      <dgm:prSet custT="1"/>
      <dgm:spPr/>
      <dgm:t>
        <a:bodyPr/>
        <a:lstStyle/>
        <a:p>
          <a:pPr rtl="0"/>
          <a:r>
            <a:rPr lang="es-MX" sz="1600" b="1" baseline="0" dirty="0" smtClean="0">
              <a:solidFill>
                <a:schemeClr val="tx1"/>
              </a:solidFill>
            </a:rPr>
            <a:t>Calificador Directo</a:t>
          </a:r>
          <a:endParaRPr lang="es-CL" sz="1600" b="1" baseline="0" dirty="0">
            <a:solidFill>
              <a:schemeClr val="tx1"/>
            </a:solidFill>
          </a:endParaRPr>
        </a:p>
      </dgm:t>
    </dgm:pt>
    <dgm:pt modelId="{4C81A86E-AF6D-4609-9200-3F481902C114}" type="parTrans" cxnId="{21C977C9-93D1-40EB-8316-9D74AF83C9AE}">
      <dgm:prSet/>
      <dgm:spPr/>
      <dgm:t>
        <a:bodyPr/>
        <a:lstStyle/>
        <a:p>
          <a:endParaRPr lang="es-ES"/>
        </a:p>
      </dgm:t>
    </dgm:pt>
    <dgm:pt modelId="{CF641704-01DF-4AC9-B3CE-1D2B599B900B}" type="sibTrans" cxnId="{21C977C9-93D1-40EB-8316-9D74AF83C9AE}">
      <dgm:prSet/>
      <dgm:spPr/>
      <dgm:t>
        <a:bodyPr/>
        <a:lstStyle/>
        <a:p>
          <a:endParaRPr lang="es-ES"/>
        </a:p>
      </dgm:t>
    </dgm:pt>
    <dgm:pt modelId="{40D35E83-3057-40CE-9557-72155E896792}">
      <dgm:prSet custT="1"/>
      <dgm:spPr/>
      <dgm:t>
        <a:bodyPr/>
        <a:lstStyle/>
        <a:p>
          <a:pPr rtl="0"/>
          <a:r>
            <a:rPr lang="es-MX" sz="1600" b="1" baseline="0" dirty="0" smtClean="0">
              <a:solidFill>
                <a:schemeClr val="tx1"/>
              </a:solidFill>
            </a:rPr>
            <a:t>Calificador Superior</a:t>
          </a:r>
          <a:endParaRPr lang="es-CL" sz="1600" b="1" baseline="0" dirty="0">
            <a:solidFill>
              <a:schemeClr val="tx1"/>
            </a:solidFill>
          </a:endParaRPr>
        </a:p>
      </dgm:t>
    </dgm:pt>
    <dgm:pt modelId="{A98ABC8D-4673-4FC7-AD63-71674056307A}" type="parTrans" cxnId="{03D7828F-CF55-4DA3-B9AB-E81A80E597E1}">
      <dgm:prSet/>
      <dgm:spPr/>
      <dgm:t>
        <a:bodyPr/>
        <a:lstStyle/>
        <a:p>
          <a:endParaRPr lang="es-ES"/>
        </a:p>
      </dgm:t>
    </dgm:pt>
    <dgm:pt modelId="{9391697C-34BF-4D86-A949-44BB2FF20609}" type="sibTrans" cxnId="{03D7828F-CF55-4DA3-B9AB-E81A80E597E1}">
      <dgm:prSet/>
      <dgm:spPr/>
      <dgm:t>
        <a:bodyPr/>
        <a:lstStyle/>
        <a:p>
          <a:endParaRPr lang="es-ES"/>
        </a:p>
      </dgm:t>
    </dgm:pt>
    <dgm:pt modelId="{69C7117E-F374-4893-950F-9BF4FCD0CE98}">
      <dgm:prSet custT="1"/>
      <dgm:spPr/>
      <dgm:t>
        <a:bodyPr/>
        <a:lstStyle/>
        <a:p>
          <a:pPr rtl="0"/>
          <a:r>
            <a:rPr lang="es-MX" sz="1600" b="1" baseline="0" dirty="0" smtClean="0">
              <a:solidFill>
                <a:schemeClr val="tx1"/>
              </a:solidFill>
            </a:rPr>
            <a:t>Junta de Selección </a:t>
          </a:r>
          <a:endParaRPr lang="es-CL" sz="1600" b="1" baseline="0" dirty="0">
            <a:solidFill>
              <a:schemeClr val="tx1"/>
            </a:solidFill>
          </a:endParaRPr>
        </a:p>
      </dgm:t>
    </dgm:pt>
    <dgm:pt modelId="{637A1382-3061-4493-8A4E-DAE04CA18BAC}" type="parTrans" cxnId="{381A3E7F-18DA-4DCD-BAA0-B487406D7CA6}">
      <dgm:prSet/>
      <dgm:spPr/>
      <dgm:t>
        <a:bodyPr/>
        <a:lstStyle/>
        <a:p>
          <a:endParaRPr lang="es-ES"/>
        </a:p>
      </dgm:t>
    </dgm:pt>
    <dgm:pt modelId="{0F1EA7D5-61FF-401E-9937-D1E214A804EE}" type="sibTrans" cxnId="{381A3E7F-18DA-4DCD-BAA0-B487406D7CA6}">
      <dgm:prSet/>
      <dgm:spPr/>
      <dgm:t>
        <a:bodyPr/>
        <a:lstStyle/>
        <a:p>
          <a:endParaRPr lang="es-ES"/>
        </a:p>
      </dgm:t>
    </dgm:pt>
    <dgm:pt modelId="{7F889A43-DBCF-41E6-B2AB-9DA5CBCD6227}">
      <dgm:prSet custT="1"/>
      <dgm:spPr/>
      <dgm:t>
        <a:bodyPr/>
        <a:lstStyle/>
        <a:p>
          <a:pPr rtl="0"/>
          <a:r>
            <a:rPr lang="es-MX" sz="1600" b="1" baseline="0" dirty="0" smtClean="0">
              <a:solidFill>
                <a:schemeClr val="tx1"/>
              </a:solidFill>
            </a:rPr>
            <a:t>Junta de Apelaciones</a:t>
          </a:r>
          <a:endParaRPr lang="es-CL" sz="1600" b="1" baseline="0" dirty="0">
            <a:solidFill>
              <a:schemeClr val="tx1"/>
            </a:solidFill>
          </a:endParaRPr>
        </a:p>
      </dgm:t>
    </dgm:pt>
    <dgm:pt modelId="{3995404E-CEB0-49F2-9492-BA75B9018A28}" type="parTrans" cxnId="{C75156F8-1202-415F-B20B-D24A5BCEF439}">
      <dgm:prSet/>
      <dgm:spPr/>
      <dgm:t>
        <a:bodyPr/>
        <a:lstStyle/>
        <a:p>
          <a:endParaRPr lang="es-ES"/>
        </a:p>
      </dgm:t>
    </dgm:pt>
    <dgm:pt modelId="{E6159DE2-B7FA-4B70-AE03-A4D1FC2A25EA}" type="sibTrans" cxnId="{C75156F8-1202-415F-B20B-D24A5BCEF439}">
      <dgm:prSet/>
      <dgm:spPr/>
      <dgm:t>
        <a:bodyPr/>
        <a:lstStyle/>
        <a:p>
          <a:endParaRPr lang="es-ES"/>
        </a:p>
      </dgm:t>
    </dgm:pt>
    <dgm:pt modelId="{7D811130-ADD6-41A1-9733-10FA3F058858}">
      <dgm:prSet/>
      <dgm:spPr/>
      <dgm:t>
        <a:bodyPr/>
        <a:lstStyle/>
        <a:p>
          <a:pPr algn="just" rtl="0"/>
          <a:r>
            <a:rPr lang="es-MX" dirty="0" smtClean="0"/>
            <a:t>Es el Oficial que califica definitivamente al personal dependiente y propone al Calificador Superior la Nota y Lista de Clasificación.</a:t>
          </a:r>
          <a:endParaRPr lang="es-CL" dirty="0"/>
        </a:p>
      </dgm:t>
    </dgm:pt>
    <dgm:pt modelId="{4E60667B-BC60-44E8-A0A4-2028D8E30BC6}" type="parTrans" cxnId="{1F956398-45E9-43A1-845A-5004CDED59DF}">
      <dgm:prSet/>
      <dgm:spPr/>
      <dgm:t>
        <a:bodyPr/>
        <a:lstStyle/>
        <a:p>
          <a:endParaRPr lang="es-ES"/>
        </a:p>
      </dgm:t>
    </dgm:pt>
    <dgm:pt modelId="{8181E64F-EA5F-4BE3-9D0D-853BE089B9BC}" type="sibTrans" cxnId="{1F956398-45E9-43A1-845A-5004CDED59DF}">
      <dgm:prSet/>
      <dgm:spPr/>
      <dgm:t>
        <a:bodyPr/>
        <a:lstStyle/>
        <a:p>
          <a:endParaRPr lang="es-ES"/>
        </a:p>
      </dgm:t>
    </dgm:pt>
    <dgm:pt modelId="{65A9F4BE-BA72-4F3F-9215-0CA4FED0A51F}">
      <dgm:prSet/>
      <dgm:spPr/>
      <dgm:t>
        <a:bodyPr/>
        <a:lstStyle/>
        <a:p>
          <a:pPr algn="just" rtl="0"/>
          <a:r>
            <a:rPr lang="es-MX" dirty="0" smtClean="0"/>
            <a:t>Es el Oficial responsable de la supervisión del adecuado cumplimiento, por parte del Calificador Directo bajo su mando, del proceso de calificación, y a quien corresponderá aprobar o modificar las notas registradas y la respectiva proposición de Lista de Clasificación.</a:t>
          </a:r>
          <a:endParaRPr lang="es-CL" dirty="0"/>
        </a:p>
      </dgm:t>
    </dgm:pt>
    <dgm:pt modelId="{703A2BCB-B4FC-4B6D-AEF4-AF205ABFA14F}" type="parTrans" cxnId="{AB6B4870-6997-4F72-87CA-507944D72BF6}">
      <dgm:prSet/>
      <dgm:spPr/>
      <dgm:t>
        <a:bodyPr/>
        <a:lstStyle/>
        <a:p>
          <a:endParaRPr lang="es-ES"/>
        </a:p>
      </dgm:t>
    </dgm:pt>
    <dgm:pt modelId="{BA883990-FECA-4FB0-BBAF-46B2B78306DE}" type="sibTrans" cxnId="{AB6B4870-6997-4F72-87CA-507944D72BF6}">
      <dgm:prSet/>
      <dgm:spPr/>
      <dgm:t>
        <a:bodyPr/>
        <a:lstStyle/>
        <a:p>
          <a:endParaRPr lang="es-ES"/>
        </a:p>
      </dgm:t>
    </dgm:pt>
    <dgm:pt modelId="{82F16CF9-3382-4C73-BB45-BAD30096D691}">
      <dgm:prSet/>
      <dgm:spPr/>
      <dgm:t>
        <a:bodyPr/>
        <a:lstStyle/>
        <a:p>
          <a:pPr algn="just" rtl="0"/>
          <a:r>
            <a:rPr lang="es-MX" dirty="0" smtClean="0"/>
            <a:t>Es el cuerpo colegiado que se reúne anualmente, convocado por resolución de la D.G.P.A., para cumplir con los cometidos que le asigna la Ley Orgánica Constitucional de las Fuerzas Armadas y el Estatuto del Personal de las FF.AA., en lo que respecta a tratar las calificaciones del personal de Gente de Mar </a:t>
          </a:r>
          <a:r>
            <a:rPr lang="es-ES" dirty="0" smtClean="0"/>
            <a:t>y de Tropa Profesional.</a:t>
          </a:r>
          <a:endParaRPr lang="es-CL" dirty="0"/>
        </a:p>
      </dgm:t>
    </dgm:pt>
    <dgm:pt modelId="{75739382-2490-418D-8298-D917BB5A45BC}" type="parTrans" cxnId="{FBC0F358-0851-479E-B1F1-2EFBAE09AD8B}">
      <dgm:prSet/>
      <dgm:spPr/>
      <dgm:t>
        <a:bodyPr/>
        <a:lstStyle/>
        <a:p>
          <a:endParaRPr lang="es-ES"/>
        </a:p>
      </dgm:t>
    </dgm:pt>
    <dgm:pt modelId="{A4027291-8CB9-4964-80D0-9CAD5870EE7A}" type="sibTrans" cxnId="{FBC0F358-0851-479E-B1F1-2EFBAE09AD8B}">
      <dgm:prSet/>
      <dgm:spPr/>
      <dgm:t>
        <a:bodyPr/>
        <a:lstStyle/>
        <a:p>
          <a:endParaRPr lang="es-ES"/>
        </a:p>
      </dgm:t>
    </dgm:pt>
    <dgm:pt modelId="{50312F01-F30F-48E5-9692-355583277978}">
      <dgm:prSet/>
      <dgm:spPr/>
      <dgm:t>
        <a:bodyPr/>
        <a:lstStyle/>
        <a:p>
          <a:pPr algn="just" rtl="0"/>
          <a:r>
            <a:rPr lang="es-MX" dirty="0" smtClean="0"/>
            <a:t>Es el cuerpo colegiado que se reúne anualmente, convocado por resolución del Comandante en Jefe de la Armada, para cumplir con los cometidos que le asigna la Ley Orgánica Constitucional y el Estatuto del </a:t>
          </a:r>
          <a:r>
            <a:rPr lang="es-ES" dirty="0" smtClean="0"/>
            <a:t>Personal de las FF.AA.</a:t>
          </a:r>
          <a:endParaRPr lang="es-CL" dirty="0"/>
        </a:p>
      </dgm:t>
    </dgm:pt>
    <dgm:pt modelId="{23490B40-BF1E-4D1D-9EFD-76858603471B}" type="parTrans" cxnId="{A8089ED7-3C8E-4B24-8BB6-E97C2B4EEBBC}">
      <dgm:prSet/>
      <dgm:spPr/>
      <dgm:t>
        <a:bodyPr/>
        <a:lstStyle/>
        <a:p>
          <a:endParaRPr lang="es-ES"/>
        </a:p>
      </dgm:t>
    </dgm:pt>
    <dgm:pt modelId="{D57427A2-2424-4F84-839E-14B2CAE544F1}" type="sibTrans" cxnId="{A8089ED7-3C8E-4B24-8BB6-E97C2B4EEBBC}">
      <dgm:prSet/>
      <dgm:spPr/>
      <dgm:t>
        <a:bodyPr/>
        <a:lstStyle/>
        <a:p>
          <a:endParaRPr lang="es-ES"/>
        </a:p>
      </dgm:t>
    </dgm:pt>
    <dgm:pt modelId="{3A63E850-B5AC-4EAC-9EEC-F032C43D8823}">
      <dgm:prSet/>
      <dgm:spPr/>
      <dgm:t>
        <a:bodyPr/>
        <a:lstStyle/>
        <a:p>
          <a:pPr algn="just" rtl="0"/>
          <a:r>
            <a:rPr lang="es-MX" dirty="0" smtClean="0"/>
            <a:t>Es el responsable de llevar la Hoja de Vida del personal dependiente, de proponer al Calificador Directo la valorización de las cualidades del calificado y de verificar el ingreso y actualización de los datos del personal bajo su cargo en la aplicación del Escalafón Naval.</a:t>
          </a:r>
          <a:endParaRPr lang="es-CL" dirty="0"/>
        </a:p>
      </dgm:t>
    </dgm:pt>
    <dgm:pt modelId="{E57CC9B3-FDE8-45C0-A0B2-52C50D1DF904}" type="parTrans" cxnId="{E5D5B65D-24E2-4AAB-B6F9-2304B5A58E16}">
      <dgm:prSet/>
      <dgm:spPr/>
      <dgm:t>
        <a:bodyPr/>
        <a:lstStyle/>
        <a:p>
          <a:endParaRPr lang="es-ES"/>
        </a:p>
      </dgm:t>
    </dgm:pt>
    <dgm:pt modelId="{5B620F23-10FE-40EF-8C3A-708E102D6D6A}" type="sibTrans" cxnId="{E5D5B65D-24E2-4AAB-B6F9-2304B5A58E16}">
      <dgm:prSet/>
      <dgm:spPr/>
      <dgm:t>
        <a:bodyPr/>
        <a:lstStyle/>
        <a:p>
          <a:endParaRPr lang="es-ES"/>
        </a:p>
      </dgm:t>
    </dgm:pt>
    <dgm:pt modelId="{A7404E1D-34EF-4D53-87DC-F940F13F6F1F}" type="pres">
      <dgm:prSet presAssocID="{F32199B8-38FB-43A2-8749-FF6F193A39BB}" presName="Name0" presStyleCnt="0">
        <dgm:presLayoutVars>
          <dgm:dir/>
          <dgm:animLvl val="lvl"/>
          <dgm:resizeHandles val="exact"/>
        </dgm:presLayoutVars>
      </dgm:prSet>
      <dgm:spPr/>
      <dgm:t>
        <a:bodyPr/>
        <a:lstStyle/>
        <a:p>
          <a:endParaRPr lang="es-ES"/>
        </a:p>
      </dgm:t>
    </dgm:pt>
    <dgm:pt modelId="{812D22CA-2301-4BC4-AA0D-8A8FAD680F1F}" type="pres">
      <dgm:prSet presAssocID="{2873AAA6-4519-427D-B0C6-DFDC572DE6E4}" presName="composite" presStyleCnt="0"/>
      <dgm:spPr/>
    </dgm:pt>
    <dgm:pt modelId="{C5839DBA-0456-4BA8-9161-1A1DA89614F9}" type="pres">
      <dgm:prSet presAssocID="{2873AAA6-4519-427D-B0C6-DFDC572DE6E4}" presName="parTx" presStyleLbl="alignNode1" presStyleIdx="0" presStyleCnt="5">
        <dgm:presLayoutVars>
          <dgm:chMax val="0"/>
          <dgm:chPref val="0"/>
          <dgm:bulletEnabled val="1"/>
        </dgm:presLayoutVars>
      </dgm:prSet>
      <dgm:spPr/>
      <dgm:t>
        <a:bodyPr/>
        <a:lstStyle/>
        <a:p>
          <a:endParaRPr lang="es-ES"/>
        </a:p>
      </dgm:t>
    </dgm:pt>
    <dgm:pt modelId="{7825EB6B-3460-4507-90A6-5603D5B5330E}" type="pres">
      <dgm:prSet presAssocID="{2873AAA6-4519-427D-B0C6-DFDC572DE6E4}" presName="desTx" presStyleLbl="alignAccFollowNode1" presStyleIdx="0" presStyleCnt="5">
        <dgm:presLayoutVars>
          <dgm:bulletEnabled val="1"/>
        </dgm:presLayoutVars>
      </dgm:prSet>
      <dgm:spPr/>
      <dgm:t>
        <a:bodyPr/>
        <a:lstStyle/>
        <a:p>
          <a:endParaRPr lang="es-ES"/>
        </a:p>
      </dgm:t>
    </dgm:pt>
    <dgm:pt modelId="{F322F0A8-103D-4429-BE05-BEF91CC9F53B}" type="pres">
      <dgm:prSet presAssocID="{4B05F777-BB49-4CF5-8B10-D1343C9AC938}" presName="space" presStyleCnt="0"/>
      <dgm:spPr/>
    </dgm:pt>
    <dgm:pt modelId="{C6FB724C-2CCF-4A1D-9E09-B3151E0BF6B8}" type="pres">
      <dgm:prSet presAssocID="{738B5D09-6DF0-4FDE-A979-B137137684C0}" presName="composite" presStyleCnt="0"/>
      <dgm:spPr/>
    </dgm:pt>
    <dgm:pt modelId="{D710D395-93F6-4C61-A8B1-CE80628BBF31}" type="pres">
      <dgm:prSet presAssocID="{738B5D09-6DF0-4FDE-A979-B137137684C0}" presName="parTx" presStyleLbl="alignNode1" presStyleIdx="1" presStyleCnt="5">
        <dgm:presLayoutVars>
          <dgm:chMax val="0"/>
          <dgm:chPref val="0"/>
          <dgm:bulletEnabled val="1"/>
        </dgm:presLayoutVars>
      </dgm:prSet>
      <dgm:spPr/>
      <dgm:t>
        <a:bodyPr/>
        <a:lstStyle/>
        <a:p>
          <a:endParaRPr lang="es-ES"/>
        </a:p>
      </dgm:t>
    </dgm:pt>
    <dgm:pt modelId="{1EBEC884-9DB3-4DE4-B9A2-51497679BFC7}" type="pres">
      <dgm:prSet presAssocID="{738B5D09-6DF0-4FDE-A979-B137137684C0}" presName="desTx" presStyleLbl="alignAccFollowNode1" presStyleIdx="1" presStyleCnt="5">
        <dgm:presLayoutVars>
          <dgm:bulletEnabled val="1"/>
        </dgm:presLayoutVars>
      </dgm:prSet>
      <dgm:spPr/>
      <dgm:t>
        <a:bodyPr/>
        <a:lstStyle/>
        <a:p>
          <a:endParaRPr lang="es-ES"/>
        </a:p>
      </dgm:t>
    </dgm:pt>
    <dgm:pt modelId="{D0AED590-30B4-4BA1-9844-6FE58FCB22A5}" type="pres">
      <dgm:prSet presAssocID="{CF641704-01DF-4AC9-B3CE-1D2B599B900B}" presName="space" presStyleCnt="0"/>
      <dgm:spPr/>
    </dgm:pt>
    <dgm:pt modelId="{859AD47D-EC11-4C04-8697-7A1B79E75A8F}" type="pres">
      <dgm:prSet presAssocID="{40D35E83-3057-40CE-9557-72155E896792}" presName="composite" presStyleCnt="0"/>
      <dgm:spPr/>
    </dgm:pt>
    <dgm:pt modelId="{E0BE875B-B79B-4ADA-8A4E-06B1536436F7}" type="pres">
      <dgm:prSet presAssocID="{40D35E83-3057-40CE-9557-72155E896792}" presName="parTx" presStyleLbl="alignNode1" presStyleIdx="2" presStyleCnt="5">
        <dgm:presLayoutVars>
          <dgm:chMax val="0"/>
          <dgm:chPref val="0"/>
          <dgm:bulletEnabled val="1"/>
        </dgm:presLayoutVars>
      </dgm:prSet>
      <dgm:spPr/>
      <dgm:t>
        <a:bodyPr/>
        <a:lstStyle/>
        <a:p>
          <a:endParaRPr lang="es-ES"/>
        </a:p>
      </dgm:t>
    </dgm:pt>
    <dgm:pt modelId="{770CD7E3-0454-419C-A66D-91241C4345DA}" type="pres">
      <dgm:prSet presAssocID="{40D35E83-3057-40CE-9557-72155E896792}" presName="desTx" presStyleLbl="alignAccFollowNode1" presStyleIdx="2" presStyleCnt="5">
        <dgm:presLayoutVars>
          <dgm:bulletEnabled val="1"/>
        </dgm:presLayoutVars>
      </dgm:prSet>
      <dgm:spPr/>
      <dgm:t>
        <a:bodyPr/>
        <a:lstStyle/>
        <a:p>
          <a:endParaRPr lang="es-ES"/>
        </a:p>
      </dgm:t>
    </dgm:pt>
    <dgm:pt modelId="{67C3F65F-3C6F-44C8-8912-646DDA14F242}" type="pres">
      <dgm:prSet presAssocID="{9391697C-34BF-4D86-A949-44BB2FF20609}" presName="space" presStyleCnt="0"/>
      <dgm:spPr/>
    </dgm:pt>
    <dgm:pt modelId="{3D491330-F2C7-4AA1-9EF4-396BD9B81D48}" type="pres">
      <dgm:prSet presAssocID="{69C7117E-F374-4893-950F-9BF4FCD0CE98}" presName="composite" presStyleCnt="0"/>
      <dgm:spPr/>
    </dgm:pt>
    <dgm:pt modelId="{32C57703-DAFA-429F-BDC5-EBCDC899108B}" type="pres">
      <dgm:prSet presAssocID="{69C7117E-F374-4893-950F-9BF4FCD0CE98}" presName="parTx" presStyleLbl="alignNode1" presStyleIdx="3" presStyleCnt="5">
        <dgm:presLayoutVars>
          <dgm:chMax val="0"/>
          <dgm:chPref val="0"/>
          <dgm:bulletEnabled val="1"/>
        </dgm:presLayoutVars>
      </dgm:prSet>
      <dgm:spPr/>
      <dgm:t>
        <a:bodyPr/>
        <a:lstStyle/>
        <a:p>
          <a:endParaRPr lang="es-ES"/>
        </a:p>
      </dgm:t>
    </dgm:pt>
    <dgm:pt modelId="{1304B100-97FF-4DDF-944A-4D5E2C5F50B2}" type="pres">
      <dgm:prSet presAssocID="{69C7117E-F374-4893-950F-9BF4FCD0CE98}" presName="desTx" presStyleLbl="alignAccFollowNode1" presStyleIdx="3" presStyleCnt="5">
        <dgm:presLayoutVars>
          <dgm:bulletEnabled val="1"/>
        </dgm:presLayoutVars>
      </dgm:prSet>
      <dgm:spPr/>
      <dgm:t>
        <a:bodyPr/>
        <a:lstStyle/>
        <a:p>
          <a:endParaRPr lang="es-ES"/>
        </a:p>
      </dgm:t>
    </dgm:pt>
    <dgm:pt modelId="{29AA87AF-C74E-426F-827C-34178AB44FD4}" type="pres">
      <dgm:prSet presAssocID="{0F1EA7D5-61FF-401E-9937-D1E214A804EE}" presName="space" presStyleCnt="0"/>
      <dgm:spPr/>
    </dgm:pt>
    <dgm:pt modelId="{E4DA7EFF-7988-459B-BD75-972D9DCB3AC6}" type="pres">
      <dgm:prSet presAssocID="{7F889A43-DBCF-41E6-B2AB-9DA5CBCD6227}" presName="composite" presStyleCnt="0"/>
      <dgm:spPr/>
    </dgm:pt>
    <dgm:pt modelId="{AA08E969-17B3-487A-8160-7F7656C015EA}" type="pres">
      <dgm:prSet presAssocID="{7F889A43-DBCF-41E6-B2AB-9DA5CBCD6227}" presName="parTx" presStyleLbl="alignNode1" presStyleIdx="4" presStyleCnt="5">
        <dgm:presLayoutVars>
          <dgm:chMax val="0"/>
          <dgm:chPref val="0"/>
          <dgm:bulletEnabled val="1"/>
        </dgm:presLayoutVars>
      </dgm:prSet>
      <dgm:spPr/>
      <dgm:t>
        <a:bodyPr/>
        <a:lstStyle/>
        <a:p>
          <a:endParaRPr lang="es-ES"/>
        </a:p>
      </dgm:t>
    </dgm:pt>
    <dgm:pt modelId="{1CE2425E-6C48-43CA-85B6-49A69D5CF010}" type="pres">
      <dgm:prSet presAssocID="{7F889A43-DBCF-41E6-B2AB-9DA5CBCD6227}" presName="desTx" presStyleLbl="alignAccFollowNode1" presStyleIdx="4" presStyleCnt="5">
        <dgm:presLayoutVars>
          <dgm:bulletEnabled val="1"/>
        </dgm:presLayoutVars>
      </dgm:prSet>
      <dgm:spPr/>
      <dgm:t>
        <a:bodyPr/>
        <a:lstStyle/>
        <a:p>
          <a:endParaRPr lang="es-ES"/>
        </a:p>
      </dgm:t>
    </dgm:pt>
  </dgm:ptLst>
  <dgm:cxnLst>
    <dgm:cxn modelId="{1F956398-45E9-43A1-845A-5004CDED59DF}" srcId="{738B5D09-6DF0-4FDE-A979-B137137684C0}" destId="{7D811130-ADD6-41A1-9733-10FA3F058858}" srcOrd="0" destOrd="0" parTransId="{4E60667B-BC60-44E8-A0A4-2028D8E30BC6}" sibTransId="{8181E64F-EA5F-4BE3-9D0D-853BE089B9BC}"/>
    <dgm:cxn modelId="{BA04C05E-1F27-4500-A973-9C1FE6824220}" type="presOf" srcId="{7F889A43-DBCF-41E6-B2AB-9DA5CBCD6227}" destId="{AA08E969-17B3-487A-8160-7F7656C015EA}" srcOrd="0" destOrd="0" presId="urn:microsoft.com/office/officeart/2005/8/layout/hList1"/>
    <dgm:cxn modelId="{381A3E7F-18DA-4DCD-BAA0-B487406D7CA6}" srcId="{F32199B8-38FB-43A2-8749-FF6F193A39BB}" destId="{69C7117E-F374-4893-950F-9BF4FCD0CE98}" srcOrd="3" destOrd="0" parTransId="{637A1382-3061-4493-8A4E-DAE04CA18BAC}" sibTransId="{0F1EA7D5-61FF-401E-9937-D1E214A804EE}"/>
    <dgm:cxn modelId="{43972205-0B61-4665-ADC4-63C9CEE23F90}" type="presOf" srcId="{50312F01-F30F-48E5-9692-355583277978}" destId="{1CE2425E-6C48-43CA-85B6-49A69D5CF010}" srcOrd="0" destOrd="0" presId="urn:microsoft.com/office/officeart/2005/8/layout/hList1"/>
    <dgm:cxn modelId="{6480475C-000D-41E8-AED1-469DD016D207}" type="presOf" srcId="{82F16CF9-3382-4C73-BB45-BAD30096D691}" destId="{1304B100-97FF-4DDF-944A-4D5E2C5F50B2}" srcOrd="0" destOrd="0" presId="urn:microsoft.com/office/officeart/2005/8/layout/hList1"/>
    <dgm:cxn modelId="{A8089ED7-3C8E-4B24-8BB6-E97C2B4EEBBC}" srcId="{7F889A43-DBCF-41E6-B2AB-9DA5CBCD6227}" destId="{50312F01-F30F-48E5-9692-355583277978}" srcOrd="0" destOrd="0" parTransId="{23490B40-BF1E-4D1D-9EFD-76858603471B}" sibTransId="{D57427A2-2424-4F84-839E-14B2CAE544F1}"/>
    <dgm:cxn modelId="{ADE6A142-198D-4701-BE61-036B9DA243E2}" type="presOf" srcId="{7D811130-ADD6-41A1-9733-10FA3F058858}" destId="{1EBEC884-9DB3-4DE4-B9A2-51497679BFC7}" srcOrd="0" destOrd="0" presId="urn:microsoft.com/office/officeart/2005/8/layout/hList1"/>
    <dgm:cxn modelId="{C75156F8-1202-415F-B20B-D24A5BCEF439}" srcId="{F32199B8-38FB-43A2-8749-FF6F193A39BB}" destId="{7F889A43-DBCF-41E6-B2AB-9DA5CBCD6227}" srcOrd="4" destOrd="0" parTransId="{3995404E-CEB0-49F2-9492-BA75B9018A28}" sibTransId="{E6159DE2-B7FA-4B70-AE03-A4D1FC2A25EA}"/>
    <dgm:cxn modelId="{70DED4BD-A45F-45F5-8D6B-D834CBA9EABE}" type="presOf" srcId="{2873AAA6-4519-427D-B0C6-DFDC572DE6E4}" destId="{C5839DBA-0456-4BA8-9161-1A1DA89614F9}" srcOrd="0" destOrd="0" presId="urn:microsoft.com/office/officeart/2005/8/layout/hList1"/>
    <dgm:cxn modelId="{AB6B4870-6997-4F72-87CA-507944D72BF6}" srcId="{40D35E83-3057-40CE-9557-72155E896792}" destId="{65A9F4BE-BA72-4F3F-9215-0CA4FED0A51F}" srcOrd="0" destOrd="0" parTransId="{703A2BCB-B4FC-4B6D-AEF4-AF205ABFA14F}" sibTransId="{BA883990-FECA-4FB0-BBAF-46B2B78306DE}"/>
    <dgm:cxn modelId="{9A77E0EA-5945-4223-925B-3567FBB043B6}" type="presOf" srcId="{F32199B8-38FB-43A2-8749-FF6F193A39BB}" destId="{A7404E1D-34EF-4D53-87DC-F940F13F6F1F}" srcOrd="0" destOrd="0" presId="urn:microsoft.com/office/officeart/2005/8/layout/hList1"/>
    <dgm:cxn modelId="{3200B202-4720-414B-9D46-138DB3B026C1}" srcId="{F32199B8-38FB-43A2-8749-FF6F193A39BB}" destId="{2873AAA6-4519-427D-B0C6-DFDC572DE6E4}" srcOrd="0" destOrd="0" parTransId="{C71D6C62-BB79-4990-A8DB-062A761AB83C}" sibTransId="{4B05F777-BB49-4CF5-8B10-D1343C9AC938}"/>
    <dgm:cxn modelId="{21C977C9-93D1-40EB-8316-9D74AF83C9AE}" srcId="{F32199B8-38FB-43A2-8749-FF6F193A39BB}" destId="{738B5D09-6DF0-4FDE-A979-B137137684C0}" srcOrd="1" destOrd="0" parTransId="{4C81A86E-AF6D-4609-9200-3F481902C114}" sibTransId="{CF641704-01DF-4AC9-B3CE-1D2B599B900B}"/>
    <dgm:cxn modelId="{A7FCD7BA-3D1B-49D7-A111-2E5368CD1056}" type="presOf" srcId="{738B5D09-6DF0-4FDE-A979-B137137684C0}" destId="{D710D395-93F6-4C61-A8B1-CE80628BBF31}" srcOrd="0" destOrd="0" presId="urn:microsoft.com/office/officeart/2005/8/layout/hList1"/>
    <dgm:cxn modelId="{03D7828F-CF55-4DA3-B9AB-E81A80E597E1}" srcId="{F32199B8-38FB-43A2-8749-FF6F193A39BB}" destId="{40D35E83-3057-40CE-9557-72155E896792}" srcOrd="2" destOrd="0" parTransId="{A98ABC8D-4673-4FC7-AD63-71674056307A}" sibTransId="{9391697C-34BF-4D86-A949-44BB2FF20609}"/>
    <dgm:cxn modelId="{53A64584-9DD3-4FE2-BD7F-D10D15B044D7}" type="presOf" srcId="{69C7117E-F374-4893-950F-9BF4FCD0CE98}" destId="{32C57703-DAFA-429F-BDC5-EBCDC899108B}" srcOrd="0" destOrd="0" presId="urn:microsoft.com/office/officeart/2005/8/layout/hList1"/>
    <dgm:cxn modelId="{46890108-696B-4BC3-A0E5-49BA9239213E}" type="presOf" srcId="{65A9F4BE-BA72-4F3F-9215-0CA4FED0A51F}" destId="{770CD7E3-0454-419C-A66D-91241C4345DA}" srcOrd="0" destOrd="0" presId="urn:microsoft.com/office/officeart/2005/8/layout/hList1"/>
    <dgm:cxn modelId="{B08F4D52-6112-4CDB-90D7-74F5381F8D47}" type="presOf" srcId="{3A63E850-B5AC-4EAC-9EEC-F032C43D8823}" destId="{7825EB6B-3460-4507-90A6-5603D5B5330E}" srcOrd="0" destOrd="0" presId="urn:microsoft.com/office/officeart/2005/8/layout/hList1"/>
    <dgm:cxn modelId="{FBC0F358-0851-479E-B1F1-2EFBAE09AD8B}" srcId="{69C7117E-F374-4893-950F-9BF4FCD0CE98}" destId="{82F16CF9-3382-4C73-BB45-BAD30096D691}" srcOrd="0" destOrd="0" parTransId="{75739382-2490-418D-8298-D917BB5A45BC}" sibTransId="{A4027291-8CB9-4964-80D0-9CAD5870EE7A}"/>
    <dgm:cxn modelId="{E5D5B65D-24E2-4AAB-B6F9-2304B5A58E16}" srcId="{2873AAA6-4519-427D-B0C6-DFDC572DE6E4}" destId="{3A63E850-B5AC-4EAC-9EEC-F032C43D8823}" srcOrd="0" destOrd="0" parTransId="{E57CC9B3-FDE8-45C0-A0B2-52C50D1DF904}" sibTransId="{5B620F23-10FE-40EF-8C3A-708E102D6D6A}"/>
    <dgm:cxn modelId="{7EEE7C82-E8D5-4688-9A0A-58FA90084AE0}" type="presOf" srcId="{40D35E83-3057-40CE-9557-72155E896792}" destId="{E0BE875B-B79B-4ADA-8A4E-06B1536436F7}" srcOrd="0" destOrd="0" presId="urn:microsoft.com/office/officeart/2005/8/layout/hList1"/>
    <dgm:cxn modelId="{D46DBCB9-193F-44AD-8D08-CF9F655282E4}" type="presParOf" srcId="{A7404E1D-34EF-4D53-87DC-F940F13F6F1F}" destId="{812D22CA-2301-4BC4-AA0D-8A8FAD680F1F}" srcOrd="0" destOrd="0" presId="urn:microsoft.com/office/officeart/2005/8/layout/hList1"/>
    <dgm:cxn modelId="{29351809-6559-4261-A405-609F716A4ABB}" type="presParOf" srcId="{812D22CA-2301-4BC4-AA0D-8A8FAD680F1F}" destId="{C5839DBA-0456-4BA8-9161-1A1DA89614F9}" srcOrd="0" destOrd="0" presId="urn:microsoft.com/office/officeart/2005/8/layout/hList1"/>
    <dgm:cxn modelId="{31F3F00B-7B53-4A52-ABF6-7A76A519C300}" type="presParOf" srcId="{812D22CA-2301-4BC4-AA0D-8A8FAD680F1F}" destId="{7825EB6B-3460-4507-90A6-5603D5B5330E}" srcOrd="1" destOrd="0" presId="urn:microsoft.com/office/officeart/2005/8/layout/hList1"/>
    <dgm:cxn modelId="{D5C36EE6-ADF2-4509-BF96-1BC7DAB49F84}" type="presParOf" srcId="{A7404E1D-34EF-4D53-87DC-F940F13F6F1F}" destId="{F322F0A8-103D-4429-BE05-BEF91CC9F53B}" srcOrd="1" destOrd="0" presId="urn:microsoft.com/office/officeart/2005/8/layout/hList1"/>
    <dgm:cxn modelId="{9E28D283-D244-4DCB-A7D6-D7E8718CBA2F}" type="presParOf" srcId="{A7404E1D-34EF-4D53-87DC-F940F13F6F1F}" destId="{C6FB724C-2CCF-4A1D-9E09-B3151E0BF6B8}" srcOrd="2" destOrd="0" presId="urn:microsoft.com/office/officeart/2005/8/layout/hList1"/>
    <dgm:cxn modelId="{8E6AA035-4F8F-499B-823B-020802AB2FE2}" type="presParOf" srcId="{C6FB724C-2CCF-4A1D-9E09-B3151E0BF6B8}" destId="{D710D395-93F6-4C61-A8B1-CE80628BBF31}" srcOrd="0" destOrd="0" presId="urn:microsoft.com/office/officeart/2005/8/layout/hList1"/>
    <dgm:cxn modelId="{1AB16F00-31A6-42A0-BE14-9B32E9DB1AE5}" type="presParOf" srcId="{C6FB724C-2CCF-4A1D-9E09-B3151E0BF6B8}" destId="{1EBEC884-9DB3-4DE4-B9A2-51497679BFC7}" srcOrd="1" destOrd="0" presId="urn:microsoft.com/office/officeart/2005/8/layout/hList1"/>
    <dgm:cxn modelId="{5FB3320B-BD4B-4783-9582-3D0AE1A24A9B}" type="presParOf" srcId="{A7404E1D-34EF-4D53-87DC-F940F13F6F1F}" destId="{D0AED590-30B4-4BA1-9844-6FE58FCB22A5}" srcOrd="3" destOrd="0" presId="urn:microsoft.com/office/officeart/2005/8/layout/hList1"/>
    <dgm:cxn modelId="{BD1A35FC-20D2-4950-9B2C-6EFB08F074AD}" type="presParOf" srcId="{A7404E1D-34EF-4D53-87DC-F940F13F6F1F}" destId="{859AD47D-EC11-4C04-8697-7A1B79E75A8F}" srcOrd="4" destOrd="0" presId="urn:microsoft.com/office/officeart/2005/8/layout/hList1"/>
    <dgm:cxn modelId="{58CD77E2-4D1C-4D46-A960-B033CA90466E}" type="presParOf" srcId="{859AD47D-EC11-4C04-8697-7A1B79E75A8F}" destId="{E0BE875B-B79B-4ADA-8A4E-06B1536436F7}" srcOrd="0" destOrd="0" presId="urn:microsoft.com/office/officeart/2005/8/layout/hList1"/>
    <dgm:cxn modelId="{6ECCC1C1-2C5F-416B-8FB9-8E49E31F424B}" type="presParOf" srcId="{859AD47D-EC11-4C04-8697-7A1B79E75A8F}" destId="{770CD7E3-0454-419C-A66D-91241C4345DA}" srcOrd="1" destOrd="0" presId="urn:microsoft.com/office/officeart/2005/8/layout/hList1"/>
    <dgm:cxn modelId="{29977C75-4B31-4F4A-A567-C13F58ED23EE}" type="presParOf" srcId="{A7404E1D-34EF-4D53-87DC-F940F13F6F1F}" destId="{67C3F65F-3C6F-44C8-8912-646DDA14F242}" srcOrd="5" destOrd="0" presId="urn:microsoft.com/office/officeart/2005/8/layout/hList1"/>
    <dgm:cxn modelId="{D931AD5B-9CDA-4DC8-882E-39FF5F47249F}" type="presParOf" srcId="{A7404E1D-34EF-4D53-87DC-F940F13F6F1F}" destId="{3D491330-F2C7-4AA1-9EF4-396BD9B81D48}" srcOrd="6" destOrd="0" presId="urn:microsoft.com/office/officeart/2005/8/layout/hList1"/>
    <dgm:cxn modelId="{FFCDBB0E-9DD8-49AA-9EC6-7E27F22CD54E}" type="presParOf" srcId="{3D491330-F2C7-4AA1-9EF4-396BD9B81D48}" destId="{32C57703-DAFA-429F-BDC5-EBCDC899108B}" srcOrd="0" destOrd="0" presId="urn:microsoft.com/office/officeart/2005/8/layout/hList1"/>
    <dgm:cxn modelId="{4B4BC995-E364-4030-804D-7B7863AA6C80}" type="presParOf" srcId="{3D491330-F2C7-4AA1-9EF4-396BD9B81D48}" destId="{1304B100-97FF-4DDF-944A-4D5E2C5F50B2}" srcOrd="1" destOrd="0" presId="urn:microsoft.com/office/officeart/2005/8/layout/hList1"/>
    <dgm:cxn modelId="{7438A19E-2C73-4583-9896-20DF14FF40FB}" type="presParOf" srcId="{A7404E1D-34EF-4D53-87DC-F940F13F6F1F}" destId="{29AA87AF-C74E-426F-827C-34178AB44FD4}" srcOrd="7" destOrd="0" presId="urn:microsoft.com/office/officeart/2005/8/layout/hList1"/>
    <dgm:cxn modelId="{6F51E33A-B749-4DB1-9CDE-E0811537D8A9}" type="presParOf" srcId="{A7404E1D-34EF-4D53-87DC-F940F13F6F1F}" destId="{E4DA7EFF-7988-459B-BD75-972D9DCB3AC6}" srcOrd="8" destOrd="0" presId="urn:microsoft.com/office/officeart/2005/8/layout/hList1"/>
    <dgm:cxn modelId="{C9F7B239-C9B8-438F-B478-59030CED9414}" type="presParOf" srcId="{E4DA7EFF-7988-459B-BD75-972D9DCB3AC6}" destId="{AA08E969-17B3-487A-8160-7F7656C015EA}" srcOrd="0" destOrd="0" presId="urn:microsoft.com/office/officeart/2005/8/layout/hList1"/>
    <dgm:cxn modelId="{9DAE594C-E77D-4515-8566-7CD7C4E996EA}" type="presParOf" srcId="{E4DA7EFF-7988-459B-BD75-972D9DCB3AC6}" destId="{1CE2425E-6C48-43CA-85B6-49A69D5CF010}"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4DD56AC-416A-45DF-AF04-DE3BD21395D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s-ES"/>
        </a:p>
      </dgm:t>
    </dgm:pt>
    <dgm:pt modelId="{1AF46709-39D1-4CA3-86B0-2381B71ADD95}">
      <dgm:prSet/>
      <dgm:spPr/>
      <dgm:t>
        <a:bodyPr/>
        <a:lstStyle/>
        <a:p>
          <a:pPr rtl="0"/>
          <a:r>
            <a:rPr lang="es-CL" baseline="0" dirty="0" smtClean="0"/>
            <a:t>No se ingresan constancias correspondiente.</a:t>
          </a:r>
          <a:endParaRPr lang="es-CL" dirty="0"/>
        </a:p>
      </dgm:t>
    </dgm:pt>
    <dgm:pt modelId="{565642AF-B25E-4F86-9F5A-11592D08B41E}" type="parTrans" cxnId="{D5AE638B-1BAE-43CC-8759-AE03DD2ABCC4}">
      <dgm:prSet/>
      <dgm:spPr/>
      <dgm:t>
        <a:bodyPr/>
        <a:lstStyle/>
        <a:p>
          <a:endParaRPr lang="es-ES"/>
        </a:p>
      </dgm:t>
    </dgm:pt>
    <dgm:pt modelId="{886F633C-EA02-4F8E-926A-C9C8AAFA3EDE}" type="sibTrans" cxnId="{D5AE638B-1BAE-43CC-8759-AE03DD2ABCC4}">
      <dgm:prSet/>
      <dgm:spPr/>
      <dgm:t>
        <a:bodyPr/>
        <a:lstStyle/>
        <a:p>
          <a:endParaRPr lang="es-ES"/>
        </a:p>
      </dgm:t>
    </dgm:pt>
    <dgm:pt modelId="{4FD13E4D-B31E-48B1-8E35-841416866D69}">
      <dgm:prSet/>
      <dgm:spPr/>
      <dgm:t>
        <a:bodyPr/>
        <a:lstStyle/>
        <a:p>
          <a:pPr rtl="0"/>
          <a:r>
            <a:rPr lang="es-CL" baseline="0" dirty="0" smtClean="0"/>
            <a:t>Ingreso de textos con faltas de ortografía.</a:t>
          </a:r>
          <a:endParaRPr lang="es-CL" dirty="0"/>
        </a:p>
      </dgm:t>
    </dgm:pt>
    <dgm:pt modelId="{84D240E1-E5BE-46D2-832D-7B78874D78AA}" type="parTrans" cxnId="{229847B4-44D6-4D9F-A181-612569872952}">
      <dgm:prSet/>
      <dgm:spPr/>
      <dgm:t>
        <a:bodyPr/>
        <a:lstStyle/>
        <a:p>
          <a:endParaRPr lang="es-ES"/>
        </a:p>
      </dgm:t>
    </dgm:pt>
    <dgm:pt modelId="{23A089B7-7326-43F8-A99D-473F519151B1}" type="sibTrans" cxnId="{229847B4-44D6-4D9F-A181-612569872952}">
      <dgm:prSet/>
      <dgm:spPr/>
      <dgm:t>
        <a:bodyPr/>
        <a:lstStyle/>
        <a:p>
          <a:endParaRPr lang="es-ES"/>
        </a:p>
      </dgm:t>
    </dgm:pt>
    <dgm:pt modelId="{AFFAE643-40AC-40E9-B3A0-950E906526A4}">
      <dgm:prSet/>
      <dgm:spPr/>
      <dgm:t>
        <a:bodyPr/>
        <a:lstStyle/>
        <a:p>
          <a:pPr rtl="0"/>
          <a:r>
            <a:rPr lang="es-CL" baseline="0" dirty="0" smtClean="0"/>
            <a:t>Ingresa más de una vez la misma anotación.</a:t>
          </a:r>
          <a:endParaRPr lang="es-CL" dirty="0"/>
        </a:p>
      </dgm:t>
    </dgm:pt>
    <dgm:pt modelId="{2C8ED6F6-BE77-4F94-81E6-B5254EBFBE66}" type="parTrans" cxnId="{405EB6EB-BB26-4779-91DF-C4E47D02DE29}">
      <dgm:prSet/>
      <dgm:spPr/>
      <dgm:t>
        <a:bodyPr/>
        <a:lstStyle/>
        <a:p>
          <a:endParaRPr lang="es-ES"/>
        </a:p>
      </dgm:t>
    </dgm:pt>
    <dgm:pt modelId="{7339501C-66A4-462B-A4BA-B315936BA778}" type="sibTrans" cxnId="{405EB6EB-BB26-4779-91DF-C4E47D02DE29}">
      <dgm:prSet/>
      <dgm:spPr/>
      <dgm:t>
        <a:bodyPr/>
        <a:lstStyle/>
        <a:p>
          <a:endParaRPr lang="es-ES"/>
        </a:p>
      </dgm:t>
    </dgm:pt>
    <dgm:pt modelId="{2AF3F51E-0819-45B9-A271-A3C8E651AAC5}">
      <dgm:prSet/>
      <dgm:spPr/>
      <dgm:t>
        <a:bodyPr/>
        <a:lstStyle/>
        <a:p>
          <a:pPr rtl="0"/>
          <a:r>
            <a:rPr lang="es-CL" baseline="0" dirty="0" smtClean="0"/>
            <a:t>No firmar los anexos.</a:t>
          </a:r>
          <a:endParaRPr lang="es-CL" dirty="0"/>
        </a:p>
      </dgm:t>
    </dgm:pt>
    <dgm:pt modelId="{658E5B6F-4A9E-4BE0-B0D8-C80CF93B8B80}" type="parTrans" cxnId="{A320FDD6-E3B4-43D3-B240-997346977D76}">
      <dgm:prSet/>
      <dgm:spPr/>
      <dgm:t>
        <a:bodyPr/>
        <a:lstStyle/>
        <a:p>
          <a:endParaRPr lang="es-ES"/>
        </a:p>
      </dgm:t>
    </dgm:pt>
    <dgm:pt modelId="{25EA0CC5-0588-4351-AF0C-4B6786DECBE8}" type="sibTrans" cxnId="{A320FDD6-E3B4-43D3-B240-997346977D76}">
      <dgm:prSet/>
      <dgm:spPr/>
      <dgm:t>
        <a:bodyPr/>
        <a:lstStyle/>
        <a:p>
          <a:endParaRPr lang="es-ES"/>
        </a:p>
      </dgm:t>
    </dgm:pt>
    <dgm:pt modelId="{89177CD6-C57A-4AAC-BA0C-ADD30BF1D7C9}">
      <dgm:prSet/>
      <dgm:spPr/>
      <dgm:t>
        <a:bodyPr/>
        <a:lstStyle/>
        <a:p>
          <a:pPr rtl="0"/>
          <a:r>
            <a:rPr lang="es-CL" baseline="0" dirty="0" smtClean="0"/>
            <a:t>Ingresar anotaciones en fechas que no corresponden en el período.</a:t>
          </a:r>
          <a:endParaRPr lang="es-CL" dirty="0"/>
        </a:p>
      </dgm:t>
    </dgm:pt>
    <dgm:pt modelId="{F9293D7C-BC59-4BF1-B873-07BC9392D2EC}" type="parTrans" cxnId="{AAD7F344-45F8-4FE8-A745-EDD1954E583E}">
      <dgm:prSet/>
      <dgm:spPr/>
      <dgm:t>
        <a:bodyPr/>
        <a:lstStyle/>
        <a:p>
          <a:endParaRPr lang="es-ES"/>
        </a:p>
      </dgm:t>
    </dgm:pt>
    <dgm:pt modelId="{99F751CA-24DB-46BC-ABF4-81DEBCDB6469}" type="sibTrans" cxnId="{AAD7F344-45F8-4FE8-A745-EDD1954E583E}">
      <dgm:prSet/>
      <dgm:spPr/>
      <dgm:t>
        <a:bodyPr/>
        <a:lstStyle/>
        <a:p>
          <a:endParaRPr lang="es-ES"/>
        </a:p>
      </dgm:t>
    </dgm:pt>
    <dgm:pt modelId="{0D5F5269-C26E-4319-9880-1D37DB738CD8}">
      <dgm:prSet/>
      <dgm:spPr/>
      <dgm:t>
        <a:bodyPr/>
        <a:lstStyle/>
        <a:p>
          <a:pPr rtl="0"/>
          <a:r>
            <a:rPr lang="es-CL" baseline="0" dirty="0" smtClean="0"/>
            <a:t>No justificar las notas 7.0 y 6.8</a:t>
          </a:r>
          <a:endParaRPr lang="es-CL" dirty="0"/>
        </a:p>
      </dgm:t>
    </dgm:pt>
    <dgm:pt modelId="{5A0FA362-A594-4154-97AD-3BE88C3560A4}" type="parTrans" cxnId="{882551FA-030C-4471-98A5-AC616484F0FC}">
      <dgm:prSet/>
      <dgm:spPr/>
      <dgm:t>
        <a:bodyPr/>
        <a:lstStyle/>
        <a:p>
          <a:endParaRPr lang="es-ES"/>
        </a:p>
      </dgm:t>
    </dgm:pt>
    <dgm:pt modelId="{506D7704-74C1-4D69-A06A-2EF8E5C1276D}" type="sibTrans" cxnId="{882551FA-030C-4471-98A5-AC616484F0FC}">
      <dgm:prSet/>
      <dgm:spPr/>
      <dgm:t>
        <a:bodyPr/>
        <a:lstStyle/>
        <a:p>
          <a:endParaRPr lang="es-ES"/>
        </a:p>
      </dgm:t>
    </dgm:pt>
    <dgm:pt modelId="{6DBEAC10-1B51-492D-890C-2D166163CBBA}" type="pres">
      <dgm:prSet presAssocID="{A4DD56AC-416A-45DF-AF04-DE3BD21395D3}" presName="linear" presStyleCnt="0">
        <dgm:presLayoutVars>
          <dgm:dir/>
          <dgm:animLvl val="lvl"/>
          <dgm:resizeHandles val="exact"/>
        </dgm:presLayoutVars>
      </dgm:prSet>
      <dgm:spPr/>
    </dgm:pt>
    <dgm:pt modelId="{F7CAB153-2313-403D-8CCB-0E43E898706C}" type="pres">
      <dgm:prSet presAssocID="{1AF46709-39D1-4CA3-86B0-2381B71ADD95}" presName="parentLin" presStyleCnt="0"/>
      <dgm:spPr/>
    </dgm:pt>
    <dgm:pt modelId="{4729FB49-0E59-4346-99F4-5991DDCC2A15}" type="pres">
      <dgm:prSet presAssocID="{1AF46709-39D1-4CA3-86B0-2381B71ADD95}" presName="parentLeftMargin" presStyleLbl="node1" presStyleIdx="0" presStyleCnt="6"/>
      <dgm:spPr/>
    </dgm:pt>
    <dgm:pt modelId="{77D1C46C-5E9D-4206-9D4B-CC33C395BB93}" type="pres">
      <dgm:prSet presAssocID="{1AF46709-39D1-4CA3-86B0-2381B71ADD95}" presName="parentText" presStyleLbl="node1" presStyleIdx="0" presStyleCnt="6">
        <dgm:presLayoutVars>
          <dgm:chMax val="0"/>
          <dgm:bulletEnabled val="1"/>
        </dgm:presLayoutVars>
      </dgm:prSet>
      <dgm:spPr/>
    </dgm:pt>
    <dgm:pt modelId="{99EE3885-287A-4667-B435-254BB6059272}" type="pres">
      <dgm:prSet presAssocID="{1AF46709-39D1-4CA3-86B0-2381B71ADD95}" presName="negativeSpace" presStyleCnt="0"/>
      <dgm:spPr/>
    </dgm:pt>
    <dgm:pt modelId="{F24B99B1-A412-4B27-A816-8F1A4A058903}" type="pres">
      <dgm:prSet presAssocID="{1AF46709-39D1-4CA3-86B0-2381B71ADD95}" presName="childText" presStyleLbl="conFgAcc1" presStyleIdx="0" presStyleCnt="6">
        <dgm:presLayoutVars>
          <dgm:bulletEnabled val="1"/>
        </dgm:presLayoutVars>
      </dgm:prSet>
      <dgm:spPr/>
      <dgm:t>
        <a:bodyPr/>
        <a:lstStyle/>
        <a:p>
          <a:endParaRPr lang="es-ES"/>
        </a:p>
      </dgm:t>
    </dgm:pt>
    <dgm:pt modelId="{D63B1A25-6982-46EF-BCEF-A17DA38FCE8F}" type="pres">
      <dgm:prSet presAssocID="{886F633C-EA02-4F8E-926A-C9C8AAFA3EDE}" presName="spaceBetweenRectangles" presStyleCnt="0"/>
      <dgm:spPr/>
    </dgm:pt>
    <dgm:pt modelId="{6E01C61E-476E-4EAE-AC32-283FAE2D8D78}" type="pres">
      <dgm:prSet presAssocID="{4FD13E4D-B31E-48B1-8E35-841416866D69}" presName="parentLin" presStyleCnt="0"/>
      <dgm:spPr/>
    </dgm:pt>
    <dgm:pt modelId="{17773EDC-D0C0-4BDD-9994-3FF99231D2B5}" type="pres">
      <dgm:prSet presAssocID="{4FD13E4D-B31E-48B1-8E35-841416866D69}" presName="parentLeftMargin" presStyleLbl="node1" presStyleIdx="0" presStyleCnt="6"/>
      <dgm:spPr/>
    </dgm:pt>
    <dgm:pt modelId="{DA578C90-6B5C-43FE-B371-E5F123609612}" type="pres">
      <dgm:prSet presAssocID="{4FD13E4D-B31E-48B1-8E35-841416866D69}" presName="parentText" presStyleLbl="node1" presStyleIdx="1" presStyleCnt="6">
        <dgm:presLayoutVars>
          <dgm:chMax val="0"/>
          <dgm:bulletEnabled val="1"/>
        </dgm:presLayoutVars>
      </dgm:prSet>
      <dgm:spPr/>
    </dgm:pt>
    <dgm:pt modelId="{1C43CD5C-A431-43C6-BCCA-3AB8201D55EB}" type="pres">
      <dgm:prSet presAssocID="{4FD13E4D-B31E-48B1-8E35-841416866D69}" presName="negativeSpace" presStyleCnt="0"/>
      <dgm:spPr/>
    </dgm:pt>
    <dgm:pt modelId="{B3FA0A1B-27EC-4C41-A751-96282F2D2CC5}" type="pres">
      <dgm:prSet presAssocID="{4FD13E4D-B31E-48B1-8E35-841416866D69}" presName="childText" presStyleLbl="conFgAcc1" presStyleIdx="1" presStyleCnt="6">
        <dgm:presLayoutVars>
          <dgm:bulletEnabled val="1"/>
        </dgm:presLayoutVars>
      </dgm:prSet>
      <dgm:spPr/>
      <dgm:t>
        <a:bodyPr/>
        <a:lstStyle/>
        <a:p>
          <a:endParaRPr lang="es-ES"/>
        </a:p>
      </dgm:t>
    </dgm:pt>
    <dgm:pt modelId="{6EB6C990-02B7-4D2B-9C7A-A3607B9E44BB}" type="pres">
      <dgm:prSet presAssocID="{23A089B7-7326-43F8-A99D-473F519151B1}" presName="spaceBetweenRectangles" presStyleCnt="0"/>
      <dgm:spPr/>
    </dgm:pt>
    <dgm:pt modelId="{B5629D16-1EA3-4C6C-A373-FDCDA44BC4BC}" type="pres">
      <dgm:prSet presAssocID="{AFFAE643-40AC-40E9-B3A0-950E906526A4}" presName="parentLin" presStyleCnt="0"/>
      <dgm:spPr/>
    </dgm:pt>
    <dgm:pt modelId="{3B960F1E-D956-49E6-8BE8-69E51557F54B}" type="pres">
      <dgm:prSet presAssocID="{AFFAE643-40AC-40E9-B3A0-950E906526A4}" presName="parentLeftMargin" presStyleLbl="node1" presStyleIdx="1" presStyleCnt="6"/>
      <dgm:spPr/>
    </dgm:pt>
    <dgm:pt modelId="{FC622102-22C8-4885-B067-817C0AE2795B}" type="pres">
      <dgm:prSet presAssocID="{AFFAE643-40AC-40E9-B3A0-950E906526A4}" presName="parentText" presStyleLbl="node1" presStyleIdx="2" presStyleCnt="6">
        <dgm:presLayoutVars>
          <dgm:chMax val="0"/>
          <dgm:bulletEnabled val="1"/>
        </dgm:presLayoutVars>
      </dgm:prSet>
      <dgm:spPr/>
    </dgm:pt>
    <dgm:pt modelId="{BED2B031-38D8-4533-A822-03B1F5AB8C8C}" type="pres">
      <dgm:prSet presAssocID="{AFFAE643-40AC-40E9-B3A0-950E906526A4}" presName="negativeSpace" presStyleCnt="0"/>
      <dgm:spPr/>
    </dgm:pt>
    <dgm:pt modelId="{EB671F82-1634-4F31-A51F-C11B6D5F1496}" type="pres">
      <dgm:prSet presAssocID="{AFFAE643-40AC-40E9-B3A0-950E906526A4}" presName="childText" presStyleLbl="conFgAcc1" presStyleIdx="2" presStyleCnt="6">
        <dgm:presLayoutVars>
          <dgm:bulletEnabled val="1"/>
        </dgm:presLayoutVars>
      </dgm:prSet>
      <dgm:spPr/>
      <dgm:t>
        <a:bodyPr/>
        <a:lstStyle/>
        <a:p>
          <a:endParaRPr lang="es-ES"/>
        </a:p>
      </dgm:t>
    </dgm:pt>
    <dgm:pt modelId="{C7C44B95-BE6F-4EF1-B02C-872239F27555}" type="pres">
      <dgm:prSet presAssocID="{7339501C-66A4-462B-A4BA-B315936BA778}" presName="spaceBetweenRectangles" presStyleCnt="0"/>
      <dgm:spPr/>
    </dgm:pt>
    <dgm:pt modelId="{DB461D3C-DD12-4525-BE35-86C21EEFFE8B}" type="pres">
      <dgm:prSet presAssocID="{2AF3F51E-0819-45B9-A271-A3C8E651AAC5}" presName="parentLin" presStyleCnt="0"/>
      <dgm:spPr/>
    </dgm:pt>
    <dgm:pt modelId="{971A2115-7900-489D-BE2A-F7800F7A0B1B}" type="pres">
      <dgm:prSet presAssocID="{2AF3F51E-0819-45B9-A271-A3C8E651AAC5}" presName="parentLeftMargin" presStyleLbl="node1" presStyleIdx="2" presStyleCnt="6"/>
      <dgm:spPr/>
    </dgm:pt>
    <dgm:pt modelId="{4AB4AAD7-BA6C-499B-9F3E-17FE7C187C04}" type="pres">
      <dgm:prSet presAssocID="{2AF3F51E-0819-45B9-A271-A3C8E651AAC5}" presName="parentText" presStyleLbl="node1" presStyleIdx="3" presStyleCnt="6">
        <dgm:presLayoutVars>
          <dgm:chMax val="0"/>
          <dgm:bulletEnabled val="1"/>
        </dgm:presLayoutVars>
      </dgm:prSet>
      <dgm:spPr/>
    </dgm:pt>
    <dgm:pt modelId="{4A08F53D-53DE-4D36-B497-8684B123A98F}" type="pres">
      <dgm:prSet presAssocID="{2AF3F51E-0819-45B9-A271-A3C8E651AAC5}" presName="negativeSpace" presStyleCnt="0"/>
      <dgm:spPr/>
    </dgm:pt>
    <dgm:pt modelId="{5BCF660A-BD3C-4686-BBB9-B77099C52FBF}" type="pres">
      <dgm:prSet presAssocID="{2AF3F51E-0819-45B9-A271-A3C8E651AAC5}" presName="childText" presStyleLbl="conFgAcc1" presStyleIdx="3" presStyleCnt="6">
        <dgm:presLayoutVars>
          <dgm:bulletEnabled val="1"/>
        </dgm:presLayoutVars>
      </dgm:prSet>
      <dgm:spPr/>
      <dgm:t>
        <a:bodyPr/>
        <a:lstStyle/>
        <a:p>
          <a:endParaRPr lang="es-ES"/>
        </a:p>
      </dgm:t>
    </dgm:pt>
    <dgm:pt modelId="{0B935785-2ED3-4CE5-AE0E-B29D4F2D4B0E}" type="pres">
      <dgm:prSet presAssocID="{25EA0CC5-0588-4351-AF0C-4B6786DECBE8}" presName="spaceBetweenRectangles" presStyleCnt="0"/>
      <dgm:spPr/>
    </dgm:pt>
    <dgm:pt modelId="{5542726C-6673-42D8-B8EB-C03D1694ADCB}" type="pres">
      <dgm:prSet presAssocID="{89177CD6-C57A-4AAC-BA0C-ADD30BF1D7C9}" presName="parentLin" presStyleCnt="0"/>
      <dgm:spPr/>
    </dgm:pt>
    <dgm:pt modelId="{C4461C37-493C-4432-B62D-C31A2194AB81}" type="pres">
      <dgm:prSet presAssocID="{89177CD6-C57A-4AAC-BA0C-ADD30BF1D7C9}" presName="parentLeftMargin" presStyleLbl="node1" presStyleIdx="3" presStyleCnt="6"/>
      <dgm:spPr/>
    </dgm:pt>
    <dgm:pt modelId="{C4D19D5C-B612-49A2-B529-BF30036D0852}" type="pres">
      <dgm:prSet presAssocID="{89177CD6-C57A-4AAC-BA0C-ADD30BF1D7C9}" presName="parentText" presStyleLbl="node1" presStyleIdx="4" presStyleCnt="6">
        <dgm:presLayoutVars>
          <dgm:chMax val="0"/>
          <dgm:bulletEnabled val="1"/>
        </dgm:presLayoutVars>
      </dgm:prSet>
      <dgm:spPr/>
    </dgm:pt>
    <dgm:pt modelId="{37CE93CA-CEFD-474B-BE8D-5ABF69652F32}" type="pres">
      <dgm:prSet presAssocID="{89177CD6-C57A-4AAC-BA0C-ADD30BF1D7C9}" presName="negativeSpace" presStyleCnt="0"/>
      <dgm:spPr/>
    </dgm:pt>
    <dgm:pt modelId="{CCE78399-883F-4FF0-A650-572F32D98DF3}" type="pres">
      <dgm:prSet presAssocID="{89177CD6-C57A-4AAC-BA0C-ADD30BF1D7C9}" presName="childText" presStyleLbl="conFgAcc1" presStyleIdx="4" presStyleCnt="6">
        <dgm:presLayoutVars>
          <dgm:bulletEnabled val="1"/>
        </dgm:presLayoutVars>
      </dgm:prSet>
      <dgm:spPr/>
      <dgm:t>
        <a:bodyPr/>
        <a:lstStyle/>
        <a:p>
          <a:endParaRPr lang="es-ES"/>
        </a:p>
      </dgm:t>
    </dgm:pt>
    <dgm:pt modelId="{8D629D9C-9471-4DC5-981F-7B9329979E42}" type="pres">
      <dgm:prSet presAssocID="{99F751CA-24DB-46BC-ABF4-81DEBCDB6469}" presName="spaceBetweenRectangles" presStyleCnt="0"/>
      <dgm:spPr/>
    </dgm:pt>
    <dgm:pt modelId="{D51FDF55-B8A5-4F2D-B002-383225104955}" type="pres">
      <dgm:prSet presAssocID="{0D5F5269-C26E-4319-9880-1D37DB738CD8}" presName="parentLin" presStyleCnt="0"/>
      <dgm:spPr/>
    </dgm:pt>
    <dgm:pt modelId="{A8D6DD4D-2C52-4036-9C12-7AC46B5CFA30}" type="pres">
      <dgm:prSet presAssocID="{0D5F5269-C26E-4319-9880-1D37DB738CD8}" presName="parentLeftMargin" presStyleLbl="node1" presStyleIdx="4" presStyleCnt="6"/>
      <dgm:spPr/>
    </dgm:pt>
    <dgm:pt modelId="{F56F4C1E-6097-4DD5-B295-EA6E7FD0028F}" type="pres">
      <dgm:prSet presAssocID="{0D5F5269-C26E-4319-9880-1D37DB738CD8}" presName="parentText" presStyleLbl="node1" presStyleIdx="5" presStyleCnt="6">
        <dgm:presLayoutVars>
          <dgm:chMax val="0"/>
          <dgm:bulletEnabled val="1"/>
        </dgm:presLayoutVars>
      </dgm:prSet>
      <dgm:spPr/>
    </dgm:pt>
    <dgm:pt modelId="{861BACE6-461F-4448-9588-3870F176B7D0}" type="pres">
      <dgm:prSet presAssocID="{0D5F5269-C26E-4319-9880-1D37DB738CD8}" presName="negativeSpace" presStyleCnt="0"/>
      <dgm:spPr/>
    </dgm:pt>
    <dgm:pt modelId="{1F1B8BC1-4B4C-4AD0-8837-A1CE7AB8A96D}" type="pres">
      <dgm:prSet presAssocID="{0D5F5269-C26E-4319-9880-1D37DB738CD8}" presName="childText" presStyleLbl="conFgAcc1" presStyleIdx="5" presStyleCnt="6">
        <dgm:presLayoutVars>
          <dgm:bulletEnabled val="1"/>
        </dgm:presLayoutVars>
      </dgm:prSet>
      <dgm:spPr/>
    </dgm:pt>
  </dgm:ptLst>
  <dgm:cxnLst>
    <dgm:cxn modelId="{E68086FC-4B46-4E10-B6BA-A6DF633FF3A5}" type="presOf" srcId="{AFFAE643-40AC-40E9-B3A0-950E906526A4}" destId="{3B960F1E-D956-49E6-8BE8-69E51557F54B}" srcOrd="0" destOrd="0" presId="urn:microsoft.com/office/officeart/2005/8/layout/list1"/>
    <dgm:cxn modelId="{3A0F481F-AAF4-47E7-B58E-09141E94D496}" type="presOf" srcId="{2AF3F51E-0819-45B9-A271-A3C8E651AAC5}" destId="{4AB4AAD7-BA6C-499B-9F3E-17FE7C187C04}" srcOrd="1" destOrd="0" presId="urn:microsoft.com/office/officeart/2005/8/layout/list1"/>
    <dgm:cxn modelId="{AAD7F344-45F8-4FE8-A745-EDD1954E583E}" srcId="{A4DD56AC-416A-45DF-AF04-DE3BD21395D3}" destId="{89177CD6-C57A-4AAC-BA0C-ADD30BF1D7C9}" srcOrd="4" destOrd="0" parTransId="{F9293D7C-BC59-4BF1-B873-07BC9392D2EC}" sibTransId="{99F751CA-24DB-46BC-ABF4-81DEBCDB6469}"/>
    <dgm:cxn modelId="{882551FA-030C-4471-98A5-AC616484F0FC}" srcId="{A4DD56AC-416A-45DF-AF04-DE3BD21395D3}" destId="{0D5F5269-C26E-4319-9880-1D37DB738CD8}" srcOrd="5" destOrd="0" parTransId="{5A0FA362-A594-4154-97AD-3BE88C3560A4}" sibTransId="{506D7704-74C1-4D69-A06A-2EF8E5C1276D}"/>
    <dgm:cxn modelId="{D5AE638B-1BAE-43CC-8759-AE03DD2ABCC4}" srcId="{A4DD56AC-416A-45DF-AF04-DE3BD21395D3}" destId="{1AF46709-39D1-4CA3-86B0-2381B71ADD95}" srcOrd="0" destOrd="0" parTransId="{565642AF-B25E-4F86-9F5A-11592D08B41E}" sibTransId="{886F633C-EA02-4F8E-926A-C9C8AAFA3EDE}"/>
    <dgm:cxn modelId="{5F014540-26C0-4BD5-BD33-BE46A6614B27}" type="presOf" srcId="{AFFAE643-40AC-40E9-B3A0-950E906526A4}" destId="{FC622102-22C8-4885-B067-817C0AE2795B}" srcOrd="1" destOrd="0" presId="urn:microsoft.com/office/officeart/2005/8/layout/list1"/>
    <dgm:cxn modelId="{96BE46F3-E952-4249-A356-C09834B2EA73}" type="presOf" srcId="{4FD13E4D-B31E-48B1-8E35-841416866D69}" destId="{DA578C90-6B5C-43FE-B371-E5F123609612}" srcOrd="1" destOrd="0" presId="urn:microsoft.com/office/officeart/2005/8/layout/list1"/>
    <dgm:cxn modelId="{F5C5ADE6-730F-4295-B281-708DD63FDFE3}" type="presOf" srcId="{89177CD6-C57A-4AAC-BA0C-ADD30BF1D7C9}" destId="{C4461C37-493C-4432-B62D-C31A2194AB81}" srcOrd="0" destOrd="0" presId="urn:microsoft.com/office/officeart/2005/8/layout/list1"/>
    <dgm:cxn modelId="{866F3AE6-C9A6-4AF0-8012-683A9867114F}" type="presOf" srcId="{A4DD56AC-416A-45DF-AF04-DE3BD21395D3}" destId="{6DBEAC10-1B51-492D-890C-2D166163CBBA}" srcOrd="0" destOrd="0" presId="urn:microsoft.com/office/officeart/2005/8/layout/list1"/>
    <dgm:cxn modelId="{5E5C2F1E-C60B-4A08-8340-D90028CCA9EF}" type="presOf" srcId="{0D5F5269-C26E-4319-9880-1D37DB738CD8}" destId="{A8D6DD4D-2C52-4036-9C12-7AC46B5CFA30}" srcOrd="0" destOrd="0" presId="urn:microsoft.com/office/officeart/2005/8/layout/list1"/>
    <dgm:cxn modelId="{706E9D67-FBFF-4961-89C2-387771B45596}" type="presOf" srcId="{4FD13E4D-B31E-48B1-8E35-841416866D69}" destId="{17773EDC-D0C0-4BDD-9994-3FF99231D2B5}" srcOrd="0" destOrd="0" presId="urn:microsoft.com/office/officeart/2005/8/layout/list1"/>
    <dgm:cxn modelId="{0D1AE018-6BE5-4B49-9870-2FF51706D1D4}" type="presOf" srcId="{0D5F5269-C26E-4319-9880-1D37DB738CD8}" destId="{F56F4C1E-6097-4DD5-B295-EA6E7FD0028F}" srcOrd="1" destOrd="0" presId="urn:microsoft.com/office/officeart/2005/8/layout/list1"/>
    <dgm:cxn modelId="{229847B4-44D6-4D9F-A181-612569872952}" srcId="{A4DD56AC-416A-45DF-AF04-DE3BD21395D3}" destId="{4FD13E4D-B31E-48B1-8E35-841416866D69}" srcOrd="1" destOrd="0" parTransId="{84D240E1-E5BE-46D2-832D-7B78874D78AA}" sibTransId="{23A089B7-7326-43F8-A99D-473F519151B1}"/>
    <dgm:cxn modelId="{A320FDD6-E3B4-43D3-B240-997346977D76}" srcId="{A4DD56AC-416A-45DF-AF04-DE3BD21395D3}" destId="{2AF3F51E-0819-45B9-A271-A3C8E651AAC5}" srcOrd="3" destOrd="0" parTransId="{658E5B6F-4A9E-4BE0-B0D8-C80CF93B8B80}" sibTransId="{25EA0CC5-0588-4351-AF0C-4B6786DECBE8}"/>
    <dgm:cxn modelId="{8681279D-345F-48B1-858A-401F4E5AA045}" type="presOf" srcId="{1AF46709-39D1-4CA3-86B0-2381B71ADD95}" destId="{77D1C46C-5E9D-4206-9D4B-CC33C395BB93}" srcOrd="1" destOrd="0" presId="urn:microsoft.com/office/officeart/2005/8/layout/list1"/>
    <dgm:cxn modelId="{405EB6EB-BB26-4779-91DF-C4E47D02DE29}" srcId="{A4DD56AC-416A-45DF-AF04-DE3BD21395D3}" destId="{AFFAE643-40AC-40E9-B3A0-950E906526A4}" srcOrd="2" destOrd="0" parTransId="{2C8ED6F6-BE77-4F94-81E6-B5254EBFBE66}" sibTransId="{7339501C-66A4-462B-A4BA-B315936BA778}"/>
    <dgm:cxn modelId="{14CF8936-669C-4F41-AC8C-47B448ADCD49}" type="presOf" srcId="{2AF3F51E-0819-45B9-A271-A3C8E651AAC5}" destId="{971A2115-7900-489D-BE2A-F7800F7A0B1B}" srcOrd="0" destOrd="0" presId="urn:microsoft.com/office/officeart/2005/8/layout/list1"/>
    <dgm:cxn modelId="{A3D8AA2C-96B9-44F3-B0B0-F8280A300E25}" type="presOf" srcId="{1AF46709-39D1-4CA3-86B0-2381B71ADD95}" destId="{4729FB49-0E59-4346-99F4-5991DDCC2A15}" srcOrd="0" destOrd="0" presId="urn:microsoft.com/office/officeart/2005/8/layout/list1"/>
    <dgm:cxn modelId="{7038521F-1871-4970-A625-8A9E494F3205}" type="presOf" srcId="{89177CD6-C57A-4AAC-BA0C-ADD30BF1D7C9}" destId="{C4D19D5C-B612-49A2-B529-BF30036D0852}" srcOrd="1" destOrd="0" presId="urn:microsoft.com/office/officeart/2005/8/layout/list1"/>
    <dgm:cxn modelId="{8458BC3A-F75C-4BF4-82FA-D34BD47A09EC}" type="presParOf" srcId="{6DBEAC10-1B51-492D-890C-2D166163CBBA}" destId="{F7CAB153-2313-403D-8CCB-0E43E898706C}" srcOrd="0" destOrd="0" presId="urn:microsoft.com/office/officeart/2005/8/layout/list1"/>
    <dgm:cxn modelId="{4A45B5BC-5EB7-481A-8E07-D1B5289EDBB4}" type="presParOf" srcId="{F7CAB153-2313-403D-8CCB-0E43E898706C}" destId="{4729FB49-0E59-4346-99F4-5991DDCC2A15}" srcOrd="0" destOrd="0" presId="urn:microsoft.com/office/officeart/2005/8/layout/list1"/>
    <dgm:cxn modelId="{EC4248CD-828B-4DD1-A36E-F2B9A148E118}" type="presParOf" srcId="{F7CAB153-2313-403D-8CCB-0E43E898706C}" destId="{77D1C46C-5E9D-4206-9D4B-CC33C395BB93}" srcOrd="1" destOrd="0" presId="urn:microsoft.com/office/officeart/2005/8/layout/list1"/>
    <dgm:cxn modelId="{4CEFFFCE-5C1C-4E0D-8C0C-E105A0125CCD}" type="presParOf" srcId="{6DBEAC10-1B51-492D-890C-2D166163CBBA}" destId="{99EE3885-287A-4667-B435-254BB6059272}" srcOrd="1" destOrd="0" presId="urn:microsoft.com/office/officeart/2005/8/layout/list1"/>
    <dgm:cxn modelId="{9553D942-2C4D-4C18-8C2A-5FDC8D600444}" type="presParOf" srcId="{6DBEAC10-1B51-492D-890C-2D166163CBBA}" destId="{F24B99B1-A412-4B27-A816-8F1A4A058903}" srcOrd="2" destOrd="0" presId="urn:microsoft.com/office/officeart/2005/8/layout/list1"/>
    <dgm:cxn modelId="{E78E2240-1328-4E10-B2AF-55B4D49C3FED}" type="presParOf" srcId="{6DBEAC10-1B51-492D-890C-2D166163CBBA}" destId="{D63B1A25-6982-46EF-BCEF-A17DA38FCE8F}" srcOrd="3" destOrd="0" presId="urn:microsoft.com/office/officeart/2005/8/layout/list1"/>
    <dgm:cxn modelId="{86F4BB0C-7A13-4C55-9F00-53D7F0CADCFD}" type="presParOf" srcId="{6DBEAC10-1B51-492D-890C-2D166163CBBA}" destId="{6E01C61E-476E-4EAE-AC32-283FAE2D8D78}" srcOrd="4" destOrd="0" presId="urn:microsoft.com/office/officeart/2005/8/layout/list1"/>
    <dgm:cxn modelId="{2CEB8565-7FF9-421A-931F-DF921191FCF5}" type="presParOf" srcId="{6E01C61E-476E-4EAE-AC32-283FAE2D8D78}" destId="{17773EDC-D0C0-4BDD-9994-3FF99231D2B5}" srcOrd="0" destOrd="0" presId="urn:microsoft.com/office/officeart/2005/8/layout/list1"/>
    <dgm:cxn modelId="{D97817C9-8685-4C38-B6D4-9A8180944679}" type="presParOf" srcId="{6E01C61E-476E-4EAE-AC32-283FAE2D8D78}" destId="{DA578C90-6B5C-43FE-B371-E5F123609612}" srcOrd="1" destOrd="0" presId="urn:microsoft.com/office/officeart/2005/8/layout/list1"/>
    <dgm:cxn modelId="{CFD3B6FF-E8AE-4BC4-963C-01751FE36AFE}" type="presParOf" srcId="{6DBEAC10-1B51-492D-890C-2D166163CBBA}" destId="{1C43CD5C-A431-43C6-BCCA-3AB8201D55EB}" srcOrd="5" destOrd="0" presId="urn:microsoft.com/office/officeart/2005/8/layout/list1"/>
    <dgm:cxn modelId="{E2BB7BE6-49FB-4CDD-BD96-74BF4AC85ED3}" type="presParOf" srcId="{6DBEAC10-1B51-492D-890C-2D166163CBBA}" destId="{B3FA0A1B-27EC-4C41-A751-96282F2D2CC5}" srcOrd="6" destOrd="0" presId="urn:microsoft.com/office/officeart/2005/8/layout/list1"/>
    <dgm:cxn modelId="{A50A72B4-88F4-4CAB-9515-4B474F84E3D3}" type="presParOf" srcId="{6DBEAC10-1B51-492D-890C-2D166163CBBA}" destId="{6EB6C990-02B7-4D2B-9C7A-A3607B9E44BB}" srcOrd="7" destOrd="0" presId="urn:microsoft.com/office/officeart/2005/8/layout/list1"/>
    <dgm:cxn modelId="{2B0B4FB0-A871-4515-9630-F1454967F608}" type="presParOf" srcId="{6DBEAC10-1B51-492D-890C-2D166163CBBA}" destId="{B5629D16-1EA3-4C6C-A373-FDCDA44BC4BC}" srcOrd="8" destOrd="0" presId="urn:microsoft.com/office/officeart/2005/8/layout/list1"/>
    <dgm:cxn modelId="{36B37042-DA3A-4536-8709-F5379DA5579C}" type="presParOf" srcId="{B5629D16-1EA3-4C6C-A373-FDCDA44BC4BC}" destId="{3B960F1E-D956-49E6-8BE8-69E51557F54B}" srcOrd="0" destOrd="0" presId="urn:microsoft.com/office/officeart/2005/8/layout/list1"/>
    <dgm:cxn modelId="{C047B5FE-0C81-4BDD-B5B5-E7B558709197}" type="presParOf" srcId="{B5629D16-1EA3-4C6C-A373-FDCDA44BC4BC}" destId="{FC622102-22C8-4885-B067-817C0AE2795B}" srcOrd="1" destOrd="0" presId="urn:microsoft.com/office/officeart/2005/8/layout/list1"/>
    <dgm:cxn modelId="{AD6730EF-424C-4F1F-B837-E1CF9D991012}" type="presParOf" srcId="{6DBEAC10-1B51-492D-890C-2D166163CBBA}" destId="{BED2B031-38D8-4533-A822-03B1F5AB8C8C}" srcOrd="9" destOrd="0" presId="urn:microsoft.com/office/officeart/2005/8/layout/list1"/>
    <dgm:cxn modelId="{C1D4E51A-F9C1-4B61-9AA7-AA48E7EDBF83}" type="presParOf" srcId="{6DBEAC10-1B51-492D-890C-2D166163CBBA}" destId="{EB671F82-1634-4F31-A51F-C11B6D5F1496}" srcOrd="10" destOrd="0" presId="urn:microsoft.com/office/officeart/2005/8/layout/list1"/>
    <dgm:cxn modelId="{09093C8B-4228-42A5-934C-A2685FEA9857}" type="presParOf" srcId="{6DBEAC10-1B51-492D-890C-2D166163CBBA}" destId="{C7C44B95-BE6F-4EF1-B02C-872239F27555}" srcOrd="11" destOrd="0" presId="urn:microsoft.com/office/officeart/2005/8/layout/list1"/>
    <dgm:cxn modelId="{D2C5EAA3-69A3-4068-865F-FED80E89BAC9}" type="presParOf" srcId="{6DBEAC10-1B51-492D-890C-2D166163CBBA}" destId="{DB461D3C-DD12-4525-BE35-86C21EEFFE8B}" srcOrd="12" destOrd="0" presId="urn:microsoft.com/office/officeart/2005/8/layout/list1"/>
    <dgm:cxn modelId="{996F6229-8466-4B26-9417-E59A4B906435}" type="presParOf" srcId="{DB461D3C-DD12-4525-BE35-86C21EEFFE8B}" destId="{971A2115-7900-489D-BE2A-F7800F7A0B1B}" srcOrd="0" destOrd="0" presId="urn:microsoft.com/office/officeart/2005/8/layout/list1"/>
    <dgm:cxn modelId="{53978490-0942-49B5-A3C5-617FE67AC2B2}" type="presParOf" srcId="{DB461D3C-DD12-4525-BE35-86C21EEFFE8B}" destId="{4AB4AAD7-BA6C-499B-9F3E-17FE7C187C04}" srcOrd="1" destOrd="0" presId="urn:microsoft.com/office/officeart/2005/8/layout/list1"/>
    <dgm:cxn modelId="{D12819BE-5743-4E8A-9B9B-3C4C6F53789A}" type="presParOf" srcId="{6DBEAC10-1B51-492D-890C-2D166163CBBA}" destId="{4A08F53D-53DE-4D36-B497-8684B123A98F}" srcOrd="13" destOrd="0" presId="urn:microsoft.com/office/officeart/2005/8/layout/list1"/>
    <dgm:cxn modelId="{3A779A23-A3A3-4D4D-96B6-92F080E77226}" type="presParOf" srcId="{6DBEAC10-1B51-492D-890C-2D166163CBBA}" destId="{5BCF660A-BD3C-4686-BBB9-B77099C52FBF}" srcOrd="14" destOrd="0" presId="urn:microsoft.com/office/officeart/2005/8/layout/list1"/>
    <dgm:cxn modelId="{3B72E0E7-7669-4CAF-938F-37F4FA44756C}" type="presParOf" srcId="{6DBEAC10-1B51-492D-890C-2D166163CBBA}" destId="{0B935785-2ED3-4CE5-AE0E-B29D4F2D4B0E}" srcOrd="15" destOrd="0" presId="urn:microsoft.com/office/officeart/2005/8/layout/list1"/>
    <dgm:cxn modelId="{3D236801-AE5F-40BF-8C04-46C02DDBE945}" type="presParOf" srcId="{6DBEAC10-1B51-492D-890C-2D166163CBBA}" destId="{5542726C-6673-42D8-B8EB-C03D1694ADCB}" srcOrd="16" destOrd="0" presId="urn:microsoft.com/office/officeart/2005/8/layout/list1"/>
    <dgm:cxn modelId="{F21CA3FD-5A97-466F-A63A-ED4D56E46D80}" type="presParOf" srcId="{5542726C-6673-42D8-B8EB-C03D1694ADCB}" destId="{C4461C37-493C-4432-B62D-C31A2194AB81}" srcOrd="0" destOrd="0" presId="urn:microsoft.com/office/officeart/2005/8/layout/list1"/>
    <dgm:cxn modelId="{8015C4C6-5CE2-4DC5-B86A-80B08C4C38BB}" type="presParOf" srcId="{5542726C-6673-42D8-B8EB-C03D1694ADCB}" destId="{C4D19D5C-B612-49A2-B529-BF30036D0852}" srcOrd="1" destOrd="0" presId="urn:microsoft.com/office/officeart/2005/8/layout/list1"/>
    <dgm:cxn modelId="{A523275D-6A18-44BC-A00A-A2973A521421}" type="presParOf" srcId="{6DBEAC10-1B51-492D-890C-2D166163CBBA}" destId="{37CE93CA-CEFD-474B-BE8D-5ABF69652F32}" srcOrd="17" destOrd="0" presId="urn:microsoft.com/office/officeart/2005/8/layout/list1"/>
    <dgm:cxn modelId="{6B3474BA-D348-48B4-B37C-D7DC4D3E7FB6}" type="presParOf" srcId="{6DBEAC10-1B51-492D-890C-2D166163CBBA}" destId="{CCE78399-883F-4FF0-A650-572F32D98DF3}" srcOrd="18" destOrd="0" presId="urn:microsoft.com/office/officeart/2005/8/layout/list1"/>
    <dgm:cxn modelId="{50C548C8-F62D-4001-87E3-665791B1205E}" type="presParOf" srcId="{6DBEAC10-1B51-492D-890C-2D166163CBBA}" destId="{8D629D9C-9471-4DC5-981F-7B9329979E42}" srcOrd="19" destOrd="0" presId="urn:microsoft.com/office/officeart/2005/8/layout/list1"/>
    <dgm:cxn modelId="{BF05FB27-29B9-4BDC-A7EF-66D884AC71CC}" type="presParOf" srcId="{6DBEAC10-1B51-492D-890C-2D166163CBBA}" destId="{D51FDF55-B8A5-4F2D-B002-383225104955}" srcOrd="20" destOrd="0" presId="urn:microsoft.com/office/officeart/2005/8/layout/list1"/>
    <dgm:cxn modelId="{D43643B3-62CA-4F75-B6A8-89AE4CC533C7}" type="presParOf" srcId="{D51FDF55-B8A5-4F2D-B002-383225104955}" destId="{A8D6DD4D-2C52-4036-9C12-7AC46B5CFA30}" srcOrd="0" destOrd="0" presId="urn:microsoft.com/office/officeart/2005/8/layout/list1"/>
    <dgm:cxn modelId="{056C5D9B-1CDF-469D-BC10-3EFAC497E1D1}" type="presParOf" srcId="{D51FDF55-B8A5-4F2D-B002-383225104955}" destId="{F56F4C1E-6097-4DD5-B295-EA6E7FD0028F}" srcOrd="1" destOrd="0" presId="urn:microsoft.com/office/officeart/2005/8/layout/list1"/>
    <dgm:cxn modelId="{7EE5A551-09AB-4CA0-BFA1-DC880EF5C8FB}" type="presParOf" srcId="{6DBEAC10-1B51-492D-890C-2D166163CBBA}" destId="{861BACE6-461F-4448-9588-3870F176B7D0}" srcOrd="21" destOrd="0" presId="urn:microsoft.com/office/officeart/2005/8/layout/list1"/>
    <dgm:cxn modelId="{4DE632C7-5740-4185-9108-9F3C71946C68}" type="presParOf" srcId="{6DBEAC10-1B51-492D-890C-2D166163CBBA}" destId="{1F1B8BC1-4B4C-4AD0-8837-A1CE7AB8A96D}"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8AD20F-EA5F-49B7-8759-1A2E5089C099}">
      <dsp:nvSpPr>
        <dsp:cNvPr id="0" name=""/>
        <dsp:cNvSpPr/>
      </dsp:nvSpPr>
      <dsp:spPr>
        <a:xfrm>
          <a:off x="4479233" y="-60312"/>
          <a:ext cx="2257204" cy="1314641"/>
        </a:xfrm>
        <a:prstGeom prst="roundRect">
          <a:avLst/>
        </a:prstGeom>
        <a:solidFill>
          <a:schemeClr val="lt1">
            <a:hueOff val="0"/>
            <a:satOff val="0"/>
            <a:lumOff val="0"/>
            <a:alphaOff val="0"/>
          </a:schemeClr>
        </a:solidFill>
        <a:ln w="34925" cap="flat" cmpd="sng" algn="in">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kern="1200" dirty="0"/>
            <a:t>1. Documentos oficiales</a:t>
          </a:r>
        </a:p>
      </dsp:txBody>
      <dsp:txXfrm>
        <a:off x="4543408" y="3863"/>
        <a:ext cx="2128854" cy="1186291"/>
      </dsp:txXfrm>
    </dsp:sp>
    <dsp:sp modelId="{171241F3-D17A-4CF2-85BA-5DF080E8F3CC}">
      <dsp:nvSpPr>
        <dsp:cNvPr id="0" name=""/>
        <dsp:cNvSpPr/>
      </dsp:nvSpPr>
      <dsp:spPr>
        <a:xfrm>
          <a:off x="3693994" y="597007"/>
          <a:ext cx="3827682" cy="3827682"/>
        </a:xfrm>
        <a:custGeom>
          <a:avLst/>
          <a:gdLst/>
          <a:ahLst/>
          <a:cxnLst/>
          <a:rect l="0" t="0" r="0" b="0"/>
          <a:pathLst>
            <a:path>
              <a:moveTo>
                <a:pt x="3212747" y="508270"/>
              </a:moveTo>
              <a:arcTo wR="1913841" hR="1913841" stAng="18764486" swAng="1217474"/>
            </a:path>
          </a:pathLst>
        </a:custGeom>
        <a:noFill/>
        <a:ln w="6350" cap="flat" cmpd="sng" algn="in">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885F9C9-A65E-46EC-BE67-23C29EC32650}">
      <dsp:nvSpPr>
        <dsp:cNvPr id="0" name=""/>
        <dsp:cNvSpPr/>
      </dsp:nvSpPr>
      <dsp:spPr>
        <a:xfrm>
          <a:off x="6321257" y="1844927"/>
          <a:ext cx="2400838" cy="1331842"/>
        </a:xfrm>
        <a:prstGeom prst="roundRect">
          <a:avLst/>
        </a:prstGeom>
        <a:solidFill>
          <a:schemeClr val="lt1">
            <a:hueOff val="0"/>
            <a:satOff val="0"/>
            <a:lumOff val="0"/>
            <a:alphaOff val="0"/>
          </a:schemeClr>
        </a:solidFill>
        <a:ln w="34925" cap="flat" cmpd="sng" algn="in">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kern="1200" dirty="0"/>
            <a:t>2. Tramitación de la correspondencia. </a:t>
          </a:r>
        </a:p>
      </dsp:txBody>
      <dsp:txXfrm>
        <a:off x="6386272" y="1909942"/>
        <a:ext cx="2270808" cy="1201812"/>
      </dsp:txXfrm>
    </dsp:sp>
    <dsp:sp modelId="{D5D0E3E5-5DC1-4567-B8A4-EB853396F4E8}">
      <dsp:nvSpPr>
        <dsp:cNvPr id="0" name=""/>
        <dsp:cNvSpPr/>
      </dsp:nvSpPr>
      <dsp:spPr>
        <a:xfrm>
          <a:off x="3693994" y="597007"/>
          <a:ext cx="3827682" cy="3827682"/>
        </a:xfrm>
        <a:custGeom>
          <a:avLst/>
          <a:gdLst/>
          <a:ahLst/>
          <a:cxnLst/>
          <a:rect l="0" t="0" r="0" b="0"/>
          <a:pathLst>
            <a:path>
              <a:moveTo>
                <a:pt x="3613928" y="2792755"/>
              </a:moveTo>
              <a:arcTo wR="1913841" hR="1913841" stAng="1640289" swAng="1289453"/>
            </a:path>
          </a:pathLst>
        </a:custGeom>
        <a:noFill/>
        <a:ln w="6350" cap="flat" cmpd="sng" algn="in">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80A0390-0D5C-4D64-AA19-D6A3D9A87575}">
      <dsp:nvSpPr>
        <dsp:cNvPr id="0" name=""/>
        <dsp:cNvSpPr/>
      </dsp:nvSpPr>
      <dsp:spPr>
        <a:xfrm>
          <a:off x="4532240" y="3799623"/>
          <a:ext cx="2151189" cy="1250133"/>
        </a:xfrm>
        <a:prstGeom prst="roundRect">
          <a:avLst/>
        </a:prstGeom>
        <a:solidFill>
          <a:schemeClr val="lt1">
            <a:hueOff val="0"/>
            <a:satOff val="0"/>
            <a:lumOff val="0"/>
            <a:alphaOff val="0"/>
          </a:schemeClr>
        </a:solidFill>
        <a:ln w="34925" cap="flat" cmpd="sng" algn="in">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kern="1200" dirty="0"/>
            <a:t>3. Calificaciones de Gente de Mar.</a:t>
          </a:r>
        </a:p>
      </dsp:txBody>
      <dsp:txXfrm>
        <a:off x="4593266" y="3860649"/>
        <a:ext cx="2029137" cy="1128081"/>
      </dsp:txXfrm>
    </dsp:sp>
    <dsp:sp modelId="{226B266D-0E1A-4E4D-A897-88EE8B522455}">
      <dsp:nvSpPr>
        <dsp:cNvPr id="0" name=""/>
        <dsp:cNvSpPr/>
      </dsp:nvSpPr>
      <dsp:spPr>
        <a:xfrm>
          <a:off x="3693994" y="597007"/>
          <a:ext cx="3827682" cy="3827682"/>
        </a:xfrm>
        <a:custGeom>
          <a:avLst/>
          <a:gdLst/>
          <a:ahLst/>
          <a:cxnLst/>
          <a:rect l="0" t="0" r="0" b="0"/>
          <a:pathLst>
            <a:path>
              <a:moveTo>
                <a:pt x="647909" y="3349182"/>
              </a:moveTo>
              <a:arcTo wR="1913841" hR="1913841" stAng="7884685" swAng="1336463"/>
            </a:path>
          </a:pathLst>
        </a:custGeom>
        <a:noFill/>
        <a:ln w="6350" cap="flat" cmpd="sng" algn="in">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55844C3E-5D38-4C0A-AD5F-52E06F4EE6EA}">
      <dsp:nvSpPr>
        <dsp:cNvPr id="0" name=""/>
        <dsp:cNvSpPr/>
      </dsp:nvSpPr>
      <dsp:spPr>
        <a:xfrm>
          <a:off x="2542252" y="1884681"/>
          <a:ext cx="2303484" cy="1252334"/>
        </a:xfrm>
        <a:prstGeom prst="roundRect">
          <a:avLst/>
        </a:prstGeom>
        <a:solidFill>
          <a:schemeClr val="lt1">
            <a:hueOff val="0"/>
            <a:satOff val="0"/>
            <a:lumOff val="0"/>
            <a:alphaOff val="0"/>
          </a:schemeClr>
        </a:solidFill>
        <a:ln w="34925" cap="flat" cmpd="sng" algn="in">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kern="1200" dirty="0"/>
            <a:t>4. Manejo de la Publicaciones y Boletines Oficiales.</a:t>
          </a:r>
        </a:p>
      </dsp:txBody>
      <dsp:txXfrm>
        <a:off x="2603386" y="1945815"/>
        <a:ext cx="2181216" cy="1130066"/>
      </dsp:txXfrm>
    </dsp:sp>
    <dsp:sp modelId="{B5964FE5-4231-438C-9486-66028DC7CF18}">
      <dsp:nvSpPr>
        <dsp:cNvPr id="0" name=""/>
        <dsp:cNvSpPr/>
      </dsp:nvSpPr>
      <dsp:spPr>
        <a:xfrm>
          <a:off x="3693994" y="597007"/>
          <a:ext cx="3827682" cy="3827682"/>
        </a:xfrm>
        <a:custGeom>
          <a:avLst/>
          <a:gdLst/>
          <a:ahLst/>
          <a:cxnLst/>
          <a:rect l="0" t="0" r="0" b="0"/>
          <a:pathLst>
            <a:path>
              <a:moveTo>
                <a:pt x="192882" y="1076529"/>
              </a:moveTo>
              <a:arcTo wR="1913841" hR="1913841" stAng="12356681" swAng="1264329"/>
            </a:path>
          </a:pathLst>
        </a:custGeom>
        <a:noFill/>
        <a:ln w="6350" cap="flat" cmpd="sng" algn="in">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00C57-9CFE-47F6-9B2E-7788138CA375}">
      <dsp:nvSpPr>
        <dsp:cNvPr id="0" name=""/>
        <dsp:cNvSpPr/>
      </dsp:nvSpPr>
      <dsp:spPr>
        <a:xfrm>
          <a:off x="0" y="284220"/>
          <a:ext cx="9124426" cy="1466325"/>
        </a:xfrm>
        <a:prstGeom prst="rect">
          <a:avLst/>
        </a:prstGeom>
        <a:solidFill>
          <a:schemeClr val="lt1">
            <a:alpha val="90000"/>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8157" tIns="395732" rIns="708157" bIns="128016" numCol="1" spcCol="1270" anchor="t" anchorCtr="0">
          <a:noAutofit/>
        </a:bodyPr>
        <a:lstStyle/>
        <a:p>
          <a:pPr marL="171450" lvl="1" indent="-171450" algn="just" defTabSz="800100" rtl="0">
            <a:lnSpc>
              <a:spcPct val="90000"/>
            </a:lnSpc>
            <a:spcBef>
              <a:spcPct val="0"/>
            </a:spcBef>
            <a:spcAft>
              <a:spcPct val="15000"/>
            </a:spcAft>
            <a:buChar char="••"/>
          </a:pPr>
          <a:r>
            <a:rPr lang="es-MX" sz="1800" kern="1200" dirty="0" smtClean="0"/>
            <a:t>El sistema de calificación ha sido estructurado para lograr una evaluación objetiva de los calificados; sin embargo, es conveniente tener presente que todo sistema de medición de desempeño involucra el aspecto humano; una persona evalúa a otra, por lo tanto no es perfecto.</a:t>
          </a:r>
          <a:endParaRPr lang="es-CL" sz="1800" kern="1200" dirty="0"/>
        </a:p>
      </dsp:txBody>
      <dsp:txXfrm>
        <a:off x="0" y="284220"/>
        <a:ext cx="9124426" cy="1466325"/>
      </dsp:txXfrm>
    </dsp:sp>
    <dsp:sp modelId="{F5B97ADD-7B40-4588-8FA9-690BA7A3ECFC}">
      <dsp:nvSpPr>
        <dsp:cNvPr id="0" name=""/>
        <dsp:cNvSpPr/>
      </dsp:nvSpPr>
      <dsp:spPr>
        <a:xfrm>
          <a:off x="456221" y="3780"/>
          <a:ext cx="6387098" cy="560880"/>
        </a:xfrm>
        <a:prstGeom prst="roundRect">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417" tIns="0" rIns="241417" bIns="0" numCol="1" spcCol="1270" anchor="ctr" anchorCtr="0">
          <a:noAutofit/>
        </a:bodyPr>
        <a:lstStyle/>
        <a:p>
          <a:pPr lvl="0" algn="l" defTabSz="844550" rtl="0">
            <a:lnSpc>
              <a:spcPct val="90000"/>
            </a:lnSpc>
            <a:spcBef>
              <a:spcPct val="0"/>
            </a:spcBef>
            <a:spcAft>
              <a:spcPct val="35000"/>
            </a:spcAft>
          </a:pPr>
          <a:r>
            <a:rPr lang="es-MX" sz="1900" kern="1200" dirty="0" smtClean="0"/>
            <a:t>Sistema de Calificación: “SISCAL”</a:t>
          </a:r>
          <a:endParaRPr lang="es-CL" sz="1900" kern="1200" dirty="0"/>
        </a:p>
      </dsp:txBody>
      <dsp:txXfrm>
        <a:off x="483601" y="31160"/>
        <a:ext cx="6332338" cy="5061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39DBA-0456-4BA8-9161-1A1DA89614F9}">
      <dsp:nvSpPr>
        <dsp:cNvPr id="0" name=""/>
        <dsp:cNvSpPr/>
      </dsp:nvSpPr>
      <dsp:spPr>
        <a:xfrm>
          <a:off x="5193"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Oficial de división</a:t>
          </a:r>
          <a:endParaRPr lang="es-CL" sz="1600" b="1" kern="1200" dirty="0">
            <a:solidFill>
              <a:schemeClr val="tx1"/>
            </a:solidFill>
          </a:endParaRPr>
        </a:p>
      </dsp:txBody>
      <dsp:txXfrm>
        <a:off x="5193" y="143758"/>
        <a:ext cx="1990871" cy="545858"/>
      </dsp:txXfrm>
    </dsp:sp>
    <dsp:sp modelId="{7825EB6B-3460-4507-90A6-5603D5B5330E}">
      <dsp:nvSpPr>
        <dsp:cNvPr id="0" name=""/>
        <dsp:cNvSpPr/>
      </dsp:nvSpPr>
      <dsp:spPr>
        <a:xfrm>
          <a:off x="5193"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responsable de llevar la Hoja de Vida del personal dependiente, de proponer al Calificador Directo la valorización de las cualidades del calificado y de verificar el ingreso y actualización de los datos del personal bajo su cargo en la aplicación del Escalafón Naval.</a:t>
          </a:r>
          <a:endParaRPr lang="es-CL" sz="1500" kern="1200" dirty="0"/>
        </a:p>
      </dsp:txBody>
      <dsp:txXfrm>
        <a:off x="5193" y="689617"/>
        <a:ext cx="1990871" cy="4107206"/>
      </dsp:txXfrm>
    </dsp:sp>
    <dsp:sp modelId="{D710D395-93F6-4C61-A8B1-CE80628BBF31}">
      <dsp:nvSpPr>
        <dsp:cNvPr id="0" name=""/>
        <dsp:cNvSpPr/>
      </dsp:nvSpPr>
      <dsp:spPr>
        <a:xfrm>
          <a:off x="2274787"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Calificador Directo</a:t>
          </a:r>
          <a:endParaRPr lang="es-CL" sz="1600" b="1" kern="1200" baseline="0" dirty="0">
            <a:solidFill>
              <a:schemeClr val="tx1"/>
            </a:solidFill>
          </a:endParaRPr>
        </a:p>
      </dsp:txBody>
      <dsp:txXfrm>
        <a:off x="2274787" y="143758"/>
        <a:ext cx="1990871" cy="545858"/>
      </dsp:txXfrm>
    </dsp:sp>
    <dsp:sp modelId="{1EBEC884-9DB3-4DE4-B9A2-51497679BFC7}">
      <dsp:nvSpPr>
        <dsp:cNvPr id="0" name=""/>
        <dsp:cNvSpPr/>
      </dsp:nvSpPr>
      <dsp:spPr>
        <a:xfrm>
          <a:off x="2274787"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Oficial que califica definitivamente al personal dependiente y propone al Calificador Superior la Nota y Lista de Clasificación.</a:t>
          </a:r>
          <a:endParaRPr lang="es-CL" sz="1500" kern="1200" dirty="0"/>
        </a:p>
      </dsp:txBody>
      <dsp:txXfrm>
        <a:off x="2274787" y="689617"/>
        <a:ext cx="1990871" cy="4107206"/>
      </dsp:txXfrm>
    </dsp:sp>
    <dsp:sp modelId="{E0BE875B-B79B-4ADA-8A4E-06B1536436F7}">
      <dsp:nvSpPr>
        <dsp:cNvPr id="0" name=""/>
        <dsp:cNvSpPr/>
      </dsp:nvSpPr>
      <dsp:spPr>
        <a:xfrm>
          <a:off x="4544381"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Calificador Superior</a:t>
          </a:r>
          <a:endParaRPr lang="es-CL" sz="1600" b="1" kern="1200" baseline="0" dirty="0">
            <a:solidFill>
              <a:schemeClr val="tx1"/>
            </a:solidFill>
          </a:endParaRPr>
        </a:p>
      </dsp:txBody>
      <dsp:txXfrm>
        <a:off x="4544381" y="143758"/>
        <a:ext cx="1990871" cy="545858"/>
      </dsp:txXfrm>
    </dsp:sp>
    <dsp:sp modelId="{770CD7E3-0454-419C-A66D-91241C4345DA}">
      <dsp:nvSpPr>
        <dsp:cNvPr id="0" name=""/>
        <dsp:cNvSpPr/>
      </dsp:nvSpPr>
      <dsp:spPr>
        <a:xfrm>
          <a:off x="4544381"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Oficial responsable de la supervisión del adecuado cumplimiento, por parte del Calificador Directo bajo su mando, del proceso de calificación, y a quien corresponderá aprobar o modificar las notas registradas y la respectiva proposición de Lista de Clasificación.</a:t>
          </a:r>
          <a:endParaRPr lang="es-CL" sz="1500" kern="1200" dirty="0"/>
        </a:p>
      </dsp:txBody>
      <dsp:txXfrm>
        <a:off x="4544381" y="689617"/>
        <a:ext cx="1990871" cy="4107206"/>
      </dsp:txXfrm>
    </dsp:sp>
    <dsp:sp modelId="{32C57703-DAFA-429F-BDC5-EBCDC899108B}">
      <dsp:nvSpPr>
        <dsp:cNvPr id="0" name=""/>
        <dsp:cNvSpPr/>
      </dsp:nvSpPr>
      <dsp:spPr>
        <a:xfrm>
          <a:off x="6813974"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Junta de Selección </a:t>
          </a:r>
          <a:endParaRPr lang="es-CL" sz="1600" b="1" kern="1200" baseline="0" dirty="0">
            <a:solidFill>
              <a:schemeClr val="tx1"/>
            </a:solidFill>
          </a:endParaRPr>
        </a:p>
      </dsp:txBody>
      <dsp:txXfrm>
        <a:off x="6813974" y="143758"/>
        <a:ext cx="1990871" cy="545858"/>
      </dsp:txXfrm>
    </dsp:sp>
    <dsp:sp modelId="{1304B100-97FF-4DDF-944A-4D5E2C5F50B2}">
      <dsp:nvSpPr>
        <dsp:cNvPr id="0" name=""/>
        <dsp:cNvSpPr/>
      </dsp:nvSpPr>
      <dsp:spPr>
        <a:xfrm>
          <a:off x="6813974"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cuerpo colegiado que se reúne anualmente, convocado por resolución de la D.G.P.A., para cumplir con los cometidos que le asigna la Ley Orgánica Constitucional de las Fuerzas Armadas y el Estatuto del Personal de las FF.AA., en lo que respecta a tratar las calificaciones del personal de Gente de Mar </a:t>
          </a:r>
          <a:r>
            <a:rPr lang="es-ES" sz="1500" kern="1200" dirty="0" smtClean="0"/>
            <a:t>y de Tropa Profesional.</a:t>
          </a:r>
          <a:endParaRPr lang="es-CL" sz="1500" kern="1200" dirty="0"/>
        </a:p>
      </dsp:txBody>
      <dsp:txXfrm>
        <a:off x="6813974" y="689617"/>
        <a:ext cx="1990871" cy="4107206"/>
      </dsp:txXfrm>
    </dsp:sp>
    <dsp:sp modelId="{AA08E969-17B3-487A-8160-7F7656C015EA}">
      <dsp:nvSpPr>
        <dsp:cNvPr id="0" name=""/>
        <dsp:cNvSpPr/>
      </dsp:nvSpPr>
      <dsp:spPr>
        <a:xfrm>
          <a:off x="9083568" y="143758"/>
          <a:ext cx="1990871" cy="545858"/>
        </a:xfrm>
        <a:prstGeom prst="rect">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s-MX" sz="1600" b="1" kern="1200" baseline="0" dirty="0" smtClean="0">
              <a:solidFill>
                <a:schemeClr val="tx1"/>
              </a:solidFill>
            </a:rPr>
            <a:t>Junta de Apelaciones</a:t>
          </a:r>
          <a:endParaRPr lang="es-CL" sz="1600" b="1" kern="1200" baseline="0" dirty="0">
            <a:solidFill>
              <a:schemeClr val="tx1"/>
            </a:solidFill>
          </a:endParaRPr>
        </a:p>
      </dsp:txBody>
      <dsp:txXfrm>
        <a:off x="9083568" y="143758"/>
        <a:ext cx="1990871" cy="545858"/>
      </dsp:txXfrm>
    </dsp:sp>
    <dsp:sp modelId="{1CE2425E-6C48-43CA-85B6-49A69D5CF010}">
      <dsp:nvSpPr>
        <dsp:cNvPr id="0" name=""/>
        <dsp:cNvSpPr/>
      </dsp:nvSpPr>
      <dsp:spPr>
        <a:xfrm>
          <a:off x="9083568" y="689617"/>
          <a:ext cx="1990871" cy="4107206"/>
        </a:xfrm>
        <a:prstGeom prst="rect">
          <a:avLst/>
        </a:prstGeom>
        <a:solidFill>
          <a:schemeClr val="accent5">
            <a:alpha val="90000"/>
            <a:tint val="40000"/>
            <a:hueOff val="0"/>
            <a:satOff val="0"/>
            <a:lumOff val="0"/>
            <a:alphaOff val="0"/>
          </a:schemeClr>
        </a:solidFill>
        <a:ln w="34925" cap="flat" cmpd="sng" algn="in">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just" defTabSz="666750" rtl="0">
            <a:lnSpc>
              <a:spcPct val="90000"/>
            </a:lnSpc>
            <a:spcBef>
              <a:spcPct val="0"/>
            </a:spcBef>
            <a:spcAft>
              <a:spcPct val="15000"/>
            </a:spcAft>
            <a:buChar char="••"/>
          </a:pPr>
          <a:r>
            <a:rPr lang="es-MX" sz="1500" kern="1200" dirty="0" smtClean="0"/>
            <a:t>Es el cuerpo colegiado que se reúne anualmente, convocado por resolución del Comandante en Jefe de la Armada, para cumplir con los cometidos que le asigna la Ley Orgánica Constitucional y el Estatuto del </a:t>
          </a:r>
          <a:r>
            <a:rPr lang="es-ES" sz="1500" kern="1200" dirty="0" smtClean="0"/>
            <a:t>Personal de las FF.AA.</a:t>
          </a:r>
          <a:endParaRPr lang="es-CL" sz="1500" kern="1200" dirty="0"/>
        </a:p>
      </dsp:txBody>
      <dsp:txXfrm>
        <a:off x="9083568" y="689617"/>
        <a:ext cx="1990871" cy="41072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4B99B1-A412-4B27-A816-8F1A4A058903}">
      <dsp:nvSpPr>
        <dsp:cNvPr id="0" name=""/>
        <dsp:cNvSpPr/>
      </dsp:nvSpPr>
      <dsp:spPr>
        <a:xfrm>
          <a:off x="0" y="34083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7D1C46C-5E9D-4206-9D4B-CC33C395BB93}">
      <dsp:nvSpPr>
        <dsp:cNvPr id="0" name=""/>
        <dsp:cNvSpPr/>
      </dsp:nvSpPr>
      <dsp:spPr>
        <a:xfrm>
          <a:off x="480060" y="6039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No se ingresan constancias correspondiente.</a:t>
          </a:r>
          <a:endParaRPr lang="es-CL" sz="1900" kern="1200" dirty="0"/>
        </a:p>
      </dsp:txBody>
      <dsp:txXfrm>
        <a:off x="507440" y="87770"/>
        <a:ext cx="6666080" cy="506120"/>
      </dsp:txXfrm>
    </dsp:sp>
    <dsp:sp modelId="{B3FA0A1B-27EC-4C41-A751-96282F2D2CC5}">
      <dsp:nvSpPr>
        <dsp:cNvPr id="0" name=""/>
        <dsp:cNvSpPr/>
      </dsp:nvSpPr>
      <dsp:spPr>
        <a:xfrm>
          <a:off x="0" y="120267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A578C90-6B5C-43FE-B371-E5F123609612}">
      <dsp:nvSpPr>
        <dsp:cNvPr id="0" name=""/>
        <dsp:cNvSpPr/>
      </dsp:nvSpPr>
      <dsp:spPr>
        <a:xfrm>
          <a:off x="480060" y="92223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Ingreso de textos con faltas de ortografía.</a:t>
          </a:r>
          <a:endParaRPr lang="es-CL" sz="1900" kern="1200" dirty="0"/>
        </a:p>
      </dsp:txBody>
      <dsp:txXfrm>
        <a:off x="507440" y="949610"/>
        <a:ext cx="6666080" cy="506120"/>
      </dsp:txXfrm>
    </dsp:sp>
    <dsp:sp modelId="{EB671F82-1634-4F31-A51F-C11B6D5F1496}">
      <dsp:nvSpPr>
        <dsp:cNvPr id="0" name=""/>
        <dsp:cNvSpPr/>
      </dsp:nvSpPr>
      <dsp:spPr>
        <a:xfrm>
          <a:off x="0" y="206451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C622102-22C8-4885-B067-817C0AE2795B}">
      <dsp:nvSpPr>
        <dsp:cNvPr id="0" name=""/>
        <dsp:cNvSpPr/>
      </dsp:nvSpPr>
      <dsp:spPr>
        <a:xfrm>
          <a:off x="480060" y="178407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Ingresa más de una vez la misma anotación.</a:t>
          </a:r>
          <a:endParaRPr lang="es-CL" sz="1900" kern="1200" dirty="0"/>
        </a:p>
      </dsp:txBody>
      <dsp:txXfrm>
        <a:off x="507440" y="1811450"/>
        <a:ext cx="6666080" cy="506120"/>
      </dsp:txXfrm>
    </dsp:sp>
    <dsp:sp modelId="{5BCF660A-BD3C-4686-BBB9-B77099C52FBF}">
      <dsp:nvSpPr>
        <dsp:cNvPr id="0" name=""/>
        <dsp:cNvSpPr/>
      </dsp:nvSpPr>
      <dsp:spPr>
        <a:xfrm>
          <a:off x="0" y="292635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B4AAD7-BA6C-499B-9F3E-17FE7C187C04}">
      <dsp:nvSpPr>
        <dsp:cNvPr id="0" name=""/>
        <dsp:cNvSpPr/>
      </dsp:nvSpPr>
      <dsp:spPr>
        <a:xfrm>
          <a:off x="480060" y="264591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No firmar los anexos.</a:t>
          </a:r>
          <a:endParaRPr lang="es-CL" sz="1900" kern="1200" dirty="0"/>
        </a:p>
      </dsp:txBody>
      <dsp:txXfrm>
        <a:off x="507440" y="2673290"/>
        <a:ext cx="6666080" cy="506120"/>
      </dsp:txXfrm>
    </dsp:sp>
    <dsp:sp modelId="{CCE78399-883F-4FF0-A650-572F32D98DF3}">
      <dsp:nvSpPr>
        <dsp:cNvPr id="0" name=""/>
        <dsp:cNvSpPr/>
      </dsp:nvSpPr>
      <dsp:spPr>
        <a:xfrm>
          <a:off x="0" y="378819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4D19D5C-B612-49A2-B529-BF30036D0852}">
      <dsp:nvSpPr>
        <dsp:cNvPr id="0" name=""/>
        <dsp:cNvSpPr/>
      </dsp:nvSpPr>
      <dsp:spPr>
        <a:xfrm>
          <a:off x="480060" y="350775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Ingresar anotaciones en fechas que no corresponden en el período.</a:t>
          </a:r>
          <a:endParaRPr lang="es-CL" sz="1900" kern="1200" dirty="0"/>
        </a:p>
      </dsp:txBody>
      <dsp:txXfrm>
        <a:off x="507440" y="3535130"/>
        <a:ext cx="6666080" cy="506120"/>
      </dsp:txXfrm>
    </dsp:sp>
    <dsp:sp modelId="{1F1B8BC1-4B4C-4AD0-8837-A1CE7AB8A96D}">
      <dsp:nvSpPr>
        <dsp:cNvPr id="0" name=""/>
        <dsp:cNvSpPr/>
      </dsp:nvSpPr>
      <dsp:spPr>
        <a:xfrm>
          <a:off x="0" y="4650030"/>
          <a:ext cx="9601200" cy="478800"/>
        </a:xfrm>
        <a:prstGeom prst="rect">
          <a:avLst/>
        </a:prstGeom>
        <a:solidFill>
          <a:schemeClr val="lt1">
            <a:alpha val="90000"/>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56F4C1E-6097-4DD5-B295-EA6E7FD0028F}">
      <dsp:nvSpPr>
        <dsp:cNvPr id="0" name=""/>
        <dsp:cNvSpPr/>
      </dsp:nvSpPr>
      <dsp:spPr>
        <a:xfrm>
          <a:off x="480060" y="4369590"/>
          <a:ext cx="6720840" cy="560880"/>
        </a:xfrm>
        <a:prstGeom prst="round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lvl="0" algn="l" defTabSz="844550" rtl="0">
            <a:lnSpc>
              <a:spcPct val="90000"/>
            </a:lnSpc>
            <a:spcBef>
              <a:spcPct val="0"/>
            </a:spcBef>
            <a:spcAft>
              <a:spcPct val="35000"/>
            </a:spcAft>
          </a:pPr>
          <a:r>
            <a:rPr lang="es-CL" sz="1900" kern="1200" baseline="0" dirty="0" smtClean="0"/>
            <a:t>No justificar las notas 7.0 y 6.8</a:t>
          </a:r>
          <a:endParaRPr lang="es-CL" sz="1900" kern="1200" dirty="0"/>
        </a:p>
      </dsp:txBody>
      <dsp:txXfrm>
        <a:off x="507440" y="4396970"/>
        <a:ext cx="6666080" cy="506120"/>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F542846C-8030-4A03-BD4F-3E6619F99E2C}" type="datetimeFigureOut">
              <a:rPr lang="es-CL" smtClean="0"/>
              <a:t>03-07-2024</a:t>
            </a:fld>
            <a:endParaRPr lang="es-CL"/>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s-CL"/>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1B463A13-0BE1-4D77-BE41-44646241BE2A}" type="slidenum">
              <a:rPr lang="es-CL" smtClean="0"/>
              <a:t>‹Nº›</a:t>
            </a:fld>
            <a:endParaRPr lang="es-CL"/>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6242704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542846C-8030-4A03-BD4F-3E6619F99E2C}" type="datetimeFigureOut">
              <a:rPr lang="es-CL" smtClean="0"/>
              <a:t>03-07-2024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1365930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F542846C-8030-4A03-BD4F-3E6619F99E2C}" type="datetimeFigureOut">
              <a:rPr lang="es-CL" smtClean="0"/>
              <a:t>03-07-2024</a:t>
            </a:fld>
            <a:endParaRPr lang="es-CL"/>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s-CL"/>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1B463A13-0BE1-4D77-BE41-44646241BE2A}" type="slidenum">
              <a:rPr lang="es-CL" smtClean="0"/>
              <a:t>‹Nº›</a:t>
            </a:fld>
            <a:endParaRPr lang="es-CL"/>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09829556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s-ES"/>
              <a:t>Haga clic para modificar el estilo de título del patrón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F542846C-8030-4A03-BD4F-3E6619F99E2C}" type="datetimeFigureOut">
              <a:rPr lang="es-CL" smtClean="0"/>
              <a:t>03-07-2024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1864439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F542846C-8030-4A03-BD4F-3E6619F99E2C}" type="datetimeFigureOut">
              <a:rPr lang="es-CL" smtClean="0"/>
              <a:t>03-07-2024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80189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F542846C-8030-4A03-BD4F-3E6619F99E2C}" type="datetimeFigureOut">
              <a:rPr lang="es-CL" smtClean="0"/>
              <a:t>03-07-2024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69979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2846C-8030-4A03-BD4F-3E6619F99E2C}" type="datetimeFigureOut">
              <a:rPr lang="es-CL" smtClean="0"/>
              <a:t>03-07-2024</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33485027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F542846C-8030-4A03-BD4F-3E6619F99E2C}" type="datetimeFigureOut">
              <a:rPr lang="es-CL" smtClean="0"/>
              <a:t>03-07-2024</a:t>
            </a:fld>
            <a:endParaRPr lang="es-CL"/>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s-CL"/>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1B463A13-0BE1-4D77-BE41-44646241BE2A}" type="slidenum">
              <a:rPr lang="es-CL" smtClean="0"/>
              <a:t>‹Nº›</a:t>
            </a:fld>
            <a:endParaRPr lang="es-CL"/>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61923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F542846C-8030-4A03-BD4F-3E6619F99E2C}" type="datetimeFigureOut">
              <a:rPr lang="es-CL" smtClean="0"/>
              <a:t>03-07-2024</a:t>
            </a:fld>
            <a:endParaRPr lang="es-CL"/>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1B463A13-0BE1-4D77-BE41-44646241BE2A}" type="slidenum">
              <a:rPr lang="es-CL" smtClean="0"/>
              <a:t>‹Nº›</a:t>
            </a:fld>
            <a:endParaRPr lang="es-CL"/>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42590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542846C-8030-4A03-BD4F-3E6619F99E2C}" type="datetimeFigureOut">
              <a:rPr lang="es-CL" smtClean="0"/>
              <a:t>03-07-2024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3092145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542846C-8030-4A03-BD4F-3E6619F99E2C}" type="datetimeFigureOut">
              <a:rPr lang="es-CL" smtClean="0"/>
              <a:t>03-07-2024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B463A13-0BE1-4D77-BE41-44646241BE2A}" type="slidenum">
              <a:rPr lang="es-CL" smtClean="0"/>
              <a:t>‹Nº›</a:t>
            </a:fld>
            <a:endParaRPr lang="es-CL"/>
          </a:p>
        </p:txBody>
      </p:sp>
    </p:spTree>
    <p:extLst>
      <p:ext uri="{BB962C8B-B14F-4D97-AF65-F5344CB8AC3E}">
        <p14:creationId xmlns:p14="http://schemas.microsoft.com/office/powerpoint/2010/main" val="760784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F542846C-8030-4A03-BD4F-3E6619F99E2C}" type="datetimeFigureOut">
              <a:rPr lang="es-CL" smtClean="0"/>
              <a:t>03-07-2024</a:t>
            </a:fld>
            <a:endParaRPr lang="es-CL"/>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s-CL"/>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1B463A13-0BE1-4D77-BE41-44646241BE2A}" type="slidenum">
              <a:rPr lang="es-CL" smtClean="0"/>
              <a:t>‹Nº›</a:t>
            </a:fld>
            <a:endParaRPr lang="es-CL"/>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59518041"/>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7C9F8-876E-0AD6-430E-61C2E3074AC6}"/>
              </a:ext>
            </a:extLst>
          </p:cNvPr>
          <p:cNvSpPr>
            <a:spLocks noGrp="1"/>
          </p:cNvSpPr>
          <p:nvPr>
            <p:ph type="ctrTitle"/>
          </p:nvPr>
        </p:nvSpPr>
        <p:spPr>
          <a:xfrm>
            <a:off x="1915127" y="1553562"/>
            <a:ext cx="8361229" cy="2098226"/>
          </a:xfrm>
        </p:spPr>
        <p:txBody>
          <a:bodyPr/>
          <a:lstStyle/>
          <a:p>
            <a:r>
              <a:rPr lang="es-CL" sz="5400" dirty="0"/>
              <a:t>PROCEDIMIENTOS ADMINISTRATIVOS</a:t>
            </a:r>
          </a:p>
        </p:txBody>
      </p:sp>
      <p:sp>
        <p:nvSpPr>
          <p:cNvPr id="3" name="Subtítulo 2">
            <a:extLst>
              <a:ext uri="{FF2B5EF4-FFF2-40B4-BE49-F238E27FC236}">
                <a16:creationId xmlns:a16="http://schemas.microsoft.com/office/drawing/2014/main" id="{DD21ABB5-300A-AAAA-E3C4-CB9E0158801B}"/>
              </a:ext>
            </a:extLst>
          </p:cNvPr>
          <p:cNvSpPr>
            <a:spLocks noGrp="1"/>
          </p:cNvSpPr>
          <p:nvPr>
            <p:ph type="subTitle" idx="1"/>
          </p:nvPr>
        </p:nvSpPr>
        <p:spPr/>
        <p:txBody>
          <a:bodyPr>
            <a:normAutofit/>
          </a:bodyPr>
          <a:lstStyle/>
          <a:p>
            <a:r>
              <a:rPr lang="es-CL" sz="2000" dirty="0"/>
              <a:t>T1 AB Constanza Valenzuela </a:t>
            </a:r>
            <a:r>
              <a:rPr lang="es-CL" sz="2000" dirty="0" smtClean="0"/>
              <a:t>Farfán</a:t>
            </a:r>
            <a:endParaRPr lang="es-CL" sz="2000" dirty="0"/>
          </a:p>
        </p:txBody>
      </p:sp>
      <p:pic>
        <p:nvPicPr>
          <p:cNvPr id="4" name="Imagen 3">
            <a:extLst>
              <a:ext uri="{FF2B5EF4-FFF2-40B4-BE49-F238E27FC236}">
                <a16:creationId xmlns:a16="http://schemas.microsoft.com/office/drawing/2014/main" id="{08BD07EE-0B87-8BE1-0702-6F50F987B6F0}"/>
              </a:ext>
            </a:extLst>
          </p:cNvPr>
          <p:cNvPicPr>
            <a:picLocks noChangeAspect="1"/>
          </p:cNvPicPr>
          <p:nvPr/>
        </p:nvPicPr>
        <p:blipFill>
          <a:blip r:embed="rId2"/>
          <a:stretch>
            <a:fillRect/>
          </a:stretch>
        </p:blipFill>
        <p:spPr>
          <a:xfrm>
            <a:off x="189068" y="143564"/>
            <a:ext cx="871106" cy="1251854"/>
          </a:xfrm>
          <a:prstGeom prst="rect">
            <a:avLst/>
          </a:prstGeom>
        </p:spPr>
      </p:pic>
      <p:pic>
        <p:nvPicPr>
          <p:cNvPr id="6" name="Imagen 5">
            <a:extLst>
              <a:ext uri="{FF2B5EF4-FFF2-40B4-BE49-F238E27FC236}">
                <a16:creationId xmlns:a16="http://schemas.microsoft.com/office/drawing/2014/main" id="{A54AEDA2-2AED-79BE-73C7-1DFF8D1F0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Tree>
    <p:extLst>
      <p:ext uri="{BB962C8B-B14F-4D97-AF65-F5344CB8AC3E}">
        <p14:creationId xmlns:p14="http://schemas.microsoft.com/office/powerpoint/2010/main" val="3980248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Marcador de contenido 3">
            <a:extLst>
              <a:ext uri="{FF2B5EF4-FFF2-40B4-BE49-F238E27FC236}">
                <a16:creationId xmlns:a16="http://schemas.microsoft.com/office/drawing/2014/main" id="{2529A329-133F-74C4-AE9C-1876ABD63BA1}"/>
              </a:ext>
            </a:extLst>
          </p:cNvPr>
          <p:cNvGraphicFramePr>
            <a:graphicFrameLocks noGrp="1"/>
          </p:cNvGraphicFramePr>
          <p:nvPr>
            <p:ph idx="1"/>
            <p:extLst>
              <p:ext uri="{D42A27DB-BD31-4B8C-83A1-F6EECF244321}">
                <p14:modId xmlns:p14="http://schemas.microsoft.com/office/powerpoint/2010/main" val="1621097794"/>
              </p:ext>
            </p:extLst>
          </p:nvPr>
        </p:nvGraphicFramePr>
        <p:xfrm>
          <a:off x="768626" y="1689652"/>
          <a:ext cx="11264348" cy="4989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Grupo 4">
            <a:extLst>
              <a:ext uri="{FF2B5EF4-FFF2-40B4-BE49-F238E27FC236}">
                <a16:creationId xmlns:a16="http://schemas.microsoft.com/office/drawing/2014/main" id="{D66509AF-913E-1A21-CE92-17E9E0D9FAB0}"/>
              </a:ext>
            </a:extLst>
          </p:cNvPr>
          <p:cNvGrpSpPr/>
          <p:nvPr/>
        </p:nvGrpSpPr>
        <p:grpSpPr>
          <a:xfrm>
            <a:off x="1060174" y="301023"/>
            <a:ext cx="7699513" cy="984438"/>
            <a:chOff x="0" y="0"/>
            <a:chExt cx="7436564" cy="984902"/>
          </a:xfrm>
        </p:grpSpPr>
        <p:sp>
          <p:nvSpPr>
            <p:cNvPr id="6" name="Rectángulo: esquinas redondeadas 5">
              <a:extLst>
                <a:ext uri="{FF2B5EF4-FFF2-40B4-BE49-F238E27FC236}">
                  <a16:creationId xmlns:a16="http://schemas.microsoft.com/office/drawing/2014/main" id="{0268325A-FEA7-743A-F017-1E8E10964415}"/>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A2E81BD3-CEA5-BE95-34E8-B588DC6C7B9D}"/>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800" b="1" i="0" u="none" strike="noStrike" kern="1200" cap="none" spc="0" normalizeH="0" baseline="0" noProof="0" dirty="0">
                  <a:ln>
                    <a:noFill/>
                  </a:ln>
                  <a:solidFill>
                    <a:sysClr val="window" lastClr="FFFFFF"/>
                  </a:solidFill>
                  <a:effectLst/>
                  <a:uLnTx/>
                  <a:uFillTx/>
                  <a:latin typeface="Calibri"/>
                  <a:ea typeface="+mn-ea"/>
                  <a:cs typeface="+mn-cs"/>
                </a:rPr>
                <a:t>UNIDADES TEMÁTICAS</a:t>
              </a:r>
            </a:p>
          </p:txBody>
        </p:sp>
      </p:grpSp>
      <p:pic>
        <p:nvPicPr>
          <p:cNvPr id="8" name="Imagen 7">
            <a:extLst>
              <a:ext uri="{FF2B5EF4-FFF2-40B4-BE49-F238E27FC236}">
                <a16:creationId xmlns:a16="http://schemas.microsoft.com/office/drawing/2014/main" id="{71B09F3E-A229-7B89-9C27-7D0BE539E7E2}"/>
              </a:ext>
            </a:extLst>
          </p:cNvPr>
          <p:cNvPicPr>
            <a:picLocks noChangeAspect="1"/>
          </p:cNvPicPr>
          <p:nvPr/>
        </p:nvPicPr>
        <p:blipFill>
          <a:blip r:embed="rId7"/>
          <a:stretch>
            <a:fillRect/>
          </a:stretch>
        </p:blipFill>
        <p:spPr>
          <a:xfrm>
            <a:off x="5753967" y="3306417"/>
            <a:ext cx="1293665" cy="1414407"/>
          </a:xfrm>
          <a:prstGeom prst="rect">
            <a:avLst/>
          </a:prstGeom>
        </p:spPr>
      </p:pic>
      <p:pic>
        <p:nvPicPr>
          <p:cNvPr id="9" name="Imagen 8">
            <a:extLst>
              <a:ext uri="{FF2B5EF4-FFF2-40B4-BE49-F238E27FC236}">
                <a16:creationId xmlns:a16="http://schemas.microsoft.com/office/drawing/2014/main" id="{580B47D0-06FD-1668-6122-9756023C959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Tree>
    <p:extLst>
      <p:ext uri="{BB962C8B-B14F-4D97-AF65-F5344CB8AC3E}">
        <p14:creationId xmlns:p14="http://schemas.microsoft.com/office/powerpoint/2010/main" val="5980361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5D108BA-0C98-17B2-3203-314543F36CCF}"/>
              </a:ext>
            </a:extLst>
          </p:cNvPr>
          <p:cNvSpPr>
            <a:spLocks noGrp="1"/>
          </p:cNvSpPr>
          <p:nvPr>
            <p:ph idx="1"/>
          </p:nvPr>
        </p:nvSpPr>
        <p:spPr>
          <a:xfrm>
            <a:off x="1423856" y="3317583"/>
            <a:ext cx="10718748" cy="4662947"/>
          </a:xfrm>
        </p:spPr>
        <p:txBody>
          <a:bodyPr>
            <a:normAutofit/>
          </a:bodyPr>
          <a:lstStyle/>
          <a:p>
            <a:pPr marL="0" indent="0">
              <a:buNone/>
            </a:pPr>
            <a:r>
              <a:rPr lang="es-CL" sz="1800" dirty="0" smtClean="0"/>
              <a:t>a</a:t>
            </a:r>
            <a:r>
              <a:rPr lang="es-CL" sz="1800" dirty="0"/>
              <a:t>.- </a:t>
            </a:r>
            <a:r>
              <a:rPr lang="es-CL" sz="1800" b="1" dirty="0"/>
              <a:t>Suboficial Mayor:</a:t>
            </a:r>
          </a:p>
          <a:p>
            <a:pPr lvl="1" algn="just"/>
            <a:r>
              <a:rPr lang="es-MX" sz="1800" dirty="0" smtClean="0"/>
              <a:t>Evaluar </a:t>
            </a:r>
            <a:r>
              <a:rPr lang="es-MX" sz="1800" dirty="0"/>
              <a:t>su rendimiento, condiciones y capacidades en el </a:t>
            </a:r>
            <a:r>
              <a:rPr lang="es-MX" sz="1800" dirty="0" smtClean="0"/>
              <a:t>cumplimiento de </a:t>
            </a:r>
            <a:r>
              <a:rPr lang="es-MX" sz="1800" dirty="0"/>
              <a:t>sus funciones y en el desempeño en su cargo.</a:t>
            </a:r>
          </a:p>
          <a:p>
            <a:pPr lvl="1" algn="just"/>
            <a:r>
              <a:rPr lang="es-MX" sz="1800" dirty="0" smtClean="0"/>
              <a:t>Servir </a:t>
            </a:r>
            <a:r>
              <a:rPr lang="es-MX" sz="1800" dirty="0"/>
              <a:t>como antecedente justo y confiable para decidir su permanencia </a:t>
            </a:r>
            <a:r>
              <a:rPr lang="es-MX" sz="1800" dirty="0" smtClean="0"/>
              <a:t>o </a:t>
            </a:r>
            <a:r>
              <a:rPr lang="es-CL" sz="1800" dirty="0" smtClean="0"/>
              <a:t>retiro </a:t>
            </a:r>
            <a:r>
              <a:rPr lang="es-CL" sz="1800" dirty="0"/>
              <a:t>de la Institución.</a:t>
            </a:r>
          </a:p>
          <a:p>
            <a:pPr marL="0" indent="0" algn="just">
              <a:buNone/>
            </a:pPr>
            <a:r>
              <a:rPr lang="es-MX" sz="1800" dirty="0"/>
              <a:t>b.- </a:t>
            </a:r>
            <a:r>
              <a:rPr lang="es-MX" sz="1800" b="1" dirty="0"/>
              <a:t>Suboficial y Sargento 1º:</a:t>
            </a:r>
          </a:p>
          <a:p>
            <a:pPr lvl="1" algn="just"/>
            <a:r>
              <a:rPr lang="es-MX" sz="1800" dirty="0" smtClean="0"/>
              <a:t>Evaluar </a:t>
            </a:r>
            <a:r>
              <a:rPr lang="es-MX" sz="1800" dirty="0"/>
              <a:t>sus condiciones de mando con miras a sus ascensos a </a:t>
            </a:r>
            <a:r>
              <a:rPr lang="es-MX" sz="1800" dirty="0" smtClean="0"/>
              <a:t>grados </a:t>
            </a:r>
            <a:r>
              <a:rPr lang="es-CL" sz="1800" dirty="0" smtClean="0"/>
              <a:t>superiores</a:t>
            </a:r>
            <a:r>
              <a:rPr lang="es-CL" sz="1800" dirty="0"/>
              <a:t>.</a:t>
            </a:r>
          </a:p>
          <a:p>
            <a:pPr lvl="1" algn="just"/>
            <a:r>
              <a:rPr lang="es-MX" sz="1800" dirty="0" smtClean="0"/>
              <a:t>Determinar </a:t>
            </a:r>
            <a:r>
              <a:rPr lang="es-MX" sz="1800" dirty="0"/>
              <a:t>su capacidad técnica y profesional para asumir funciones </a:t>
            </a:r>
            <a:r>
              <a:rPr lang="es-MX" sz="1800" dirty="0" smtClean="0"/>
              <a:t>de </a:t>
            </a:r>
            <a:r>
              <a:rPr lang="es-CL" sz="1800" dirty="0" smtClean="0"/>
              <a:t>cargo</a:t>
            </a:r>
            <a:r>
              <a:rPr lang="es-CL" sz="1800" dirty="0"/>
              <a:t>.</a:t>
            </a:r>
          </a:p>
          <a:p>
            <a:pPr lvl="1" algn="just"/>
            <a:r>
              <a:rPr lang="es-MX" sz="1800" dirty="0" smtClean="0"/>
              <a:t>Medir </a:t>
            </a:r>
            <a:r>
              <a:rPr lang="es-MX" sz="1800" dirty="0"/>
              <a:t>la superación personal y profesional del calificado para </a:t>
            </a:r>
            <a:r>
              <a:rPr lang="es-MX" sz="1800" dirty="0" smtClean="0"/>
              <a:t>asumir </a:t>
            </a:r>
            <a:r>
              <a:rPr lang="es-CL" sz="1800" dirty="0" smtClean="0"/>
              <a:t>mayores </a:t>
            </a:r>
            <a:r>
              <a:rPr lang="es-CL" sz="1800" dirty="0"/>
              <a:t>responsabilidades.</a:t>
            </a:r>
          </a:p>
          <a:p>
            <a:pPr lvl="1" algn="just"/>
            <a:r>
              <a:rPr lang="es-MX" sz="1800" dirty="0" smtClean="0"/>
              <a:t>Constituir </a:t>
            </a:r>
            <a:r>
              <a:rPr lang="es-MX" sz="1800" dirty="0"/>
              <a:t>un antecedente de selección Institucional.</a:t>
            </a:r>
            <a:endParaRPr lang="es-CL" sz="1800" dirty="0"/>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599" y="188586"/>
            <a:ext cx="8082793" cy="1019430"/>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600" b="1" i="0" u="none" strike="noStrike" kern="1200" cap="none" spc="0" normalizeH="0" baseline="0" noProof="0" dirty="0">
                  <a:ln>
                    <a:noFill/>
                  </a:ln>
                  <a:solidFill>
                    <a:sysClr val="window" lastClr="FFFFFF"/>
                  </a:solidFill>
                  <a:effectLst/>
                  <a:uLnTx/>
                  <a:uFillTx/>
                  <a:latin typeface="Calibri"/>
                  <a:ea typeface="+mn-ea"/>
                  <a:cs typeface="+mn-cs"/>
                </a:rPr>
                <a:t>UT </a:t>
              </a:r>
              <a:r>
                <a:rPr kumimoji="0" lang="es-CL" sz="3600" b="1" i="0" u="none" strike="noStrike" kern="1200" cap="none" spc="0" normalizeH="0" baseline="0" noProof="0" dirty="0" smtClean="0">
                  <a:ln>
                    <a:noFill/>
                  </a:ln>
                  <a:solidFill>
                    <a:sysClr val="window" lastClr="FFFFFF"/>
                  </a:solidFill>
                  <a:effectLst/>
                  <a:uLnTx/>
                  <a:uFillTx/>
                  <a:latin typeface="Calibri"/>
                  <a:ea typeface="+mn-ea"/>
                  <a:cs typeface="+mn-cs"/>
                </a:rPr>
                <a:t>N°3 CALIFICACIONES</a:t>
              </a:r>
              <a:r>
                <a:rPr kumimoji="0" lang="es-CL" sz="3600" b="1" i="0" u="none" strike="noStrike" kern="1200" cap="none" spc="0" normalizeH="0" noProof="0" dirty="0" smtClean="0">
                  <a:ln>
                    <a:noFill/>
                  </a:ln>
                  <a:solidFill>
                    <a:sysClr val="window" lastClr="FFFFFF"/>
                  </a:solidFill>
                  <a:effectLst/>
                  <a:uLnTx/>
                  <a:uFillTx/>
                  <a:latin typeface="Calibri"/>
                  <a:ea typeface="+mn-ea"/>
                  <a:cs typeface="+mn-cs"/>
                </a:rPr>
                <a:t> GENTE DE MAR</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aphicFrame>
        <p:nvGraphicFramePr>
          <p:cNvPr id="12" name="Diagrama 11"/>
          <p:cNvGraphicFramePr/>
          <p:nvPr>
            <p:extLst>
              <p:ext uri="{D42A27DB-BD31-4B8C-83A1-F6EECF244321}">
                <p14:modId xmlns:p14="http://schemas.microsoft.com/office/powerpoint/2010/main" val="1979996718"/>
              </p:ext>
            </p:extLst>
          </p:nvPr>
        </p:nvGraphicFramePr>
        <p:xfrm>
          <a:off x="1423856" y="1342810"/>
          <a:ext cx="9124426" cy="17543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366464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5D108BA-0C98-17B2-3203-314543F36CCF}"/>
              </a:ext>
            </a:extLst>
          </p:cNvPr>
          <p:cNvSpPr>
            <a:spLocks noGrp="1"/>
          </p:cNvSpPr>
          <p:nvPr>
            <p:ph idx="1"/>
          </p:nvPr>
        </p:nvSpPr>
        <p:spPr>
          <a:xfrm>
            <a:off x="1360938" y="1452627"/>
            <a:ext cx="10718748" cy="4662947"/>
          </a:xfrm>
        </p:spPr>
        <p:txBody>
          <a:bodyPr>
            <a:normAutofit/>
          </a:bodyPr>
          <a:lstStyle/>
          <a:p>
            <a:pPr marL="0" indent="0">
              <a:buNone/>
            </a:pPr>
            <a:r>
              <a:rPr lang="es-CL" b="1" dirty="0" smtClean="0"/>
              <a:t>c.- </a:t>
            </a:r>
            <a:r>
              <a:rPr lang="es-MX" b="1" dirty="0"/>
              <a:t>Sargentos 2º, Cabos, Marineros 1º / Soldados y personal de Tropa Profesional:</a:t>
            </a:r>
          </a:p>
          <a:p>
            <a:pPr lvl="1"/>
            <a:r>
              <a:rPr lang="es-MX" dirty="0"/>
              <a:t>Evaluar el grado de preparación alcanzado.</a:t>
            </a:r>
          </a:p>
          <a:p>
            <a:pPr lvl="1"/>
            <a:r>
              <a:rPr lang="es-MX" dirty="0"/>
              <a:t>Medir la superación personal.</a:t>
            </a:r>
          </a:p>
          <a:p>
            <a:pPr lvl="1"/>
            <a:r>
              <a:rPr lang="es-MX" dirty="0"/>
              <a:t>Evaluar condiciones para el grado superior.</a:t>
            </a:r>
          </a:p>
          <a:p>
            <a:pPr lvl="1"/>
            <a:r>
              <a:rPr lang="es-MX" dirty="0"/>
              <a:t>Constituir un antecedente de selección Institucional.</a:t>
            </a:r>
          </a:p>
          <a:p>
            <a:pPr lvl="1"/>
            <a:r>
              <a:rPr lang="es-MX" dirty="0"/>
              <a:t>Corregir deficiencias, cuando corresponda</a:t>
            </a:r>
            <a:r>
              <a:rPr lang="es-MX" dirty="0" smtClean="0"/>
              <a:t>.</a:t>
            </a:r>
            <a:endParaRPr lang="es-CL" dirty="0"/>
          </a:p>
        </p:txBody>
      </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pSp>
        <p:nvGrpSpPr>
          <p:cNvPr id="7" name="Grupo 6">
            <a:extLst>
              <a:ext uri="{FF2B5EF4-FFF2-40B4-BE49-F238E27FC236}">
                <a16:creationId xmlns:a16="http://schemas.microsoft.com/office/drawing/2014/main" id="{64E49855-C251-4D6F-A0D2-0B96B8D6DD0D}"/>
              </a:ext>
            </a:extLst>
          </p:cNvPr>
          <p:cNvGrpSpPr/>
          <p:nvPr/>
        </p:nvGrpSpPr>
        <p:grpSpPr>
          <a:xfrm>
            <a:off x="1371599" y="188586"/>
            <a:ext cx="8082793" cy="1019430"/>
            <a:chOff x="0" y="0"/>
            <a:chExt cx="7436564" cy="984902"/>
          </a:xfrm>
        </p:grpSpPr>
        <p:sp>
          <p:nvSpPr>
            <p:cNvPr id="8"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9"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600" b="1" i="0" u="none" strike="noStrike" kern="1200" cap="none" spc="0" normalizeH="0" baseline="0" noProof="0" dirty="0">
                  <a:ln>
                    <a:noFill/>
                  </a:ln>
                  <a:solidFill>
                    <a:sysClr val="window" lastClr="FFFFFF"/>
                  </a:solidFill>
                  <a:effectLst/>
                  <a:uLnTx/>
                  <a:uFillTx/>
                  <a:latin typeface="Calibri"/>
                  <a:ea typeface="+mn-ea"/>
                  <a:cs typeface="+mn-cs"/>
                </a:rPr>
                <a:t>UT </a:t>
              </a:r>
              <a:r>
                <a:rPr kumimoji="0" lang="es-CL" sz="3600" b="1" i="0" u="none" strike="noStrike" kern="1200" cap="none" spc="0" normalizeH="0" baseline="0" noProof="0" dirty="0" smtClean="0">
                  <a:ln>
                    <a:noFill/>
                  </a:ln>
                  <a:solidFill>
                    <a:sysClr val="window" lastClr="FFFFFF"/>
                  </a:solidFill>
                  <a:effectLst/>
                  <a:uLnTx/>
                  <a:uFillTx/>
                  <a:latin typeface="Calibri"/>
                  <a:ea typeface="+mn-ea"/>
                  <a:cs typeface="+mn-cs"/>
                </a:rPr>
                <a:t>N°3 CALIFICACIONES</a:t>
              </a:r>
              <a:r>
                <a:rPr kumimoji="0" lang="es-CL" sz="3600" b="1" i="0" u="none" strike="noStrike" kern="1200" cap="none" spc="0" normalizeH="0" noProof="0" dirty="0" smtClean="0">
                  <a:ln>
                    <a:noFill/>
                  </a:ln>
                  <a:solidFill>
                    <a:sysClr val="window" lastClr="FFFFFF"/>
                  </a:solidFill>
                  <a:effectLst/>
                  <a:uLnTx/>
                  <a:uFillTx/>
                  <a:latin typeface="Calibri"/>
                  <a:ea typeface="+mn-ea"/>
                  <a:cs typeface="+mn-cs"/>
                </a:rPr>
                <a:t> GENTE DE MAR</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8385754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1"/>
          <p:cNvGraphicFramePr>
            <a:graphicFrameLocks noGrp="1"/>
          </p:cNvGraphicFramePr>
          <p:nvPr>
            <p:ph idx="1"/>
            <p:extLst>
              <p:ext uri="{D42A27DB-BD31-4B8C-83A1-F6EECF244321}">
                <p14:modId xmlns:p14="http://schemas.microsoft.com/office/powerpoint/2010/main" val="3866952034"/>
              </p:ext>
            </p:extLst>
          </p:nvPr>
        </p:nvGraphicFramePr>
        <p:xfrm>
          <a:off x="929486" y="1425384"/>
          <a:ext cx="11079634" cy="49405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1094931"/>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000" b="1" i="0" u="none" strike="noStrike" kern="1200" cap="none" spc="0" normalizeH="0" baseline="0" noProof="0" dirty="0" smtClean="0">
                  <a:ln>
                    <a:noFill/>
                  </a:ln>
                  <a:solidFill>
                    <a:sysClr val="window" lastClr="FFFFFF"/>
                  </a:solidFill>
                  <a:effectLst/>
                  <a:uLnTx/>
                  <a:uFillTx/>
                  <a:latin typeface="Calibri"/>
                  <a:ea typeface="+mn-ea"/>
                  <a:cs typeface="+mn-cs"/>
                </a:rPr>
                <a:t>¿</a:t>
              </a:r>
              <a:r>
                <a:rPr kumimoji="0" lang="es-CL" sz="4000" b="1" i="0" u="none" strike="noStrike" kern="1200" cap="none" spc="0" normalizeH="0" baseline="0" noProof="0" dirty="0" smtClean="0">
                  <a:ln>
                    <a:noFill/>
                  </a:ln>
                  <a:solidFill>
                    <a:sysClr val="window" lastClr="FFFFFF"/>
                  </a:solidFill>
                  <a:effectLst/>
                  <a:uLnTx/>
                  <a:uFillTx/>
                  <a:latin typeface="Calibri"/>
                  <a:ea typeface="+mn-ea"/>
                  <a:cs typeface="+mn-cs"/>
                </a:rPr>
                <a:t>Quiénes</a:t>
              </a:r>
              <a:r>
                <a:rPr kumimoji="0" lang="es-CL" sz="4000" b="1" i="0" u="none" strike="noStrike" kern="1200" cap="none" spc="0" normalizeH="0" noProof="0" dirty="0" smtClean="0">
                  <a:ln>
                    <a:noFill/>
                  </a:ln>
                  <a:solidFill>
                    <a:sysClr val="window" lastClr="FFFFFF"/>
                  </a:solidFill>
                  <a:effectLst/>
                  <a:uLnTx/>
                  <a:uFillTx/>
                  <a:latin typeface="Calibri"/>
                  <a:ea typeface="+mn-ea"/>
                  <a:cs typeface="+mn-cs"/>
                </a:rPr>
                <a:t> </a:t>
              </a:r>
              <a:r>
                <a:rPr kumimoji="0" lang="es-CL" sz="4000" b="1" i="0" u="none" strike="noStrike" kern="1200" cap="none" spc="0" normalizeH="0" noProof="0" dirty="0" smtClean="0">
                  <a:ln>
                    <a:noFill/>
                  </a:ln>
                  <a:solidFill>
                    <a:sysClr val="window" lastClr="FFFFFF"/>
                  </a:solidFill>
                  <a:effectLst/>
                  <a:uLnTx/>
                  <a:uFillTx/>
                  <a:latin typeface="Calibri"/>
                  <a:ea typeface="+mn-ea"/>
                  <a:cs typeface="+mn-cs"/>
                </a:rPr>
                <a:t>intervienen en el proceso?</a:t>
              </a:r>
              <a:endParaRPr kumimoji="0" lang="es-CL" sz="40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Tree>
    <p:extLst>
      <p:ext uri="{BB962C8B-B14F-4D97-AF65-F5344CB8AC3E}">
        <p14:creationId xmlns:p14="http://schemas.microsoft.com/office/powerpoint/2010/main" val="35601327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64E49855-C251-4D6F-A0D2-0B96B8D6DD0D}"/>
              </a:ext>
            </a:extLst>
          </p:cNvPr>
          <p:cNvGrpSpPr/>
          <p:nvPr/>
        </p:nvGrpSpPr>
        <p:grpSpPr>
          <a:xfrm>
            <a:off x="1172362" y="289252"/>
            <a:ext cx="4999838" cy="1094931"/>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249551" y="48079"/>
              <a:ext cx="7138934"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000" b="1" i="0" u="none" strike="noStrike" kern="1200" cap="none" spc="0" normalizeH="0" baseline="0" noProof="0" dirty="0" smtClean="0">
                  <a:ln>
                    <a:noFill/>
                  </a:ln>
                  <a:solidFill>
                    <a:sysClr val="window" lastClr="FFFFFF"/>
                  </a:solidFill>
                  <a:effectLst/>
                  <a:uLnTx/>
                  <a:uFillTx/>
                  <a:latin typeface="Calibri"/>
                  <a:ea typeface="+mn-ea"/>
                  <a:cs typeface="+mn-cs"/>
                </a:rPr>
                <a:t>Período</a:t>
              </a:r>
              <a:r>
                <a:rPr kumimoji="0" lang="es-CL" sz="4000" b="1" i="0" u="none" strike="noStrike" kern="1200" cap="none" spc="0" normalizeH="0" noProof="0" dirty="0" smtClean="0">
                  <a:ln>
                    <a:noFill/>
                  </a:ln>
                  <a:solidFill>
                    <a:sysClr val="window" lastClr="FFFFFF"/>
                  </a:solidFill>
                  <a:effectLst/>
                  <a:uLnTx/>
                  <a:uFillTx/>
                  <a:latin typeface="Calibri"/>
                  <a:ea typeface="+mn-ea"/>
                  <a:cs typeface="+mn-cs"/>
                </a:rPr>
                <a:t> anual </a:t>
              </a:r>
              <a:endParaRPr kumimoji="0" lang="es-CL" sz="40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
        <p:nvSpPr>
          <p:cNvPr id="3" name="Marcador de contenido 2"/>
          <p:cNvSpPr>
            <a:spLocks noGrp="1"/>
          </p:cNvSpPr>
          <p:nvPr>
            <p:ph idx="1"/>
          </p:nvPr>
        </p:nvSpPr>
        <p:spPr>
          <a:xfrm>
            <a:off x="1339275" y="2302777"/>
            <a:ext cx="9601200" cy="3581400"/>
          </a:xfrm>
        </p:spPr>
        <p:txBody>
          <a:bodyPr/>
          <a:lstStyle/>
          <a:p>
            <a:pPr marL="0" indent="0">
              <a:buNone/>
            </a:pPr>
            <a:r>
              <a:rPr lang="es-MX" dirty="0"/>
              <a:t>El período anual de calificación comprenderá un año calendario, desde el 1º de Julio </a:t>
            </a:r>
            <a:r>
              <a:rPr lang="es-MX" dirty="0" smtClean="0"/>
              <a:t>al 30 </a:t>
            </a:r>
            <a:r>
              <a:rPr lang="es-MX" dirty="0"/>
              <a:t>de Junio del año siguiente, dividiéndose en dos períodos parciales:</a:t>
            </a:r>
          </a:p>
          <a:p>
            <a:r>
              <a:rPr lang="es-MX" dirty="0"/>
              <a:t>Primer período parcial : Desde el 1º de Julio al 31 de Diciembre.</a:t>
            </a:r>
          </a:p>
          <a:p>
            <a:r>
              <a:rPr lang="es-MX" dirty="0"/>
              <a:t>Segundo período parcial : Desde el 1º de Enero al 30 de Junio.</a:t>
            </a:r>
            <a:endParaRPr lang="es-CL" dirty="0"/>
          </a:p>
        </p:txBody>
      </p:sp>
      <p:pic>
        <p:nvPicPr>
          <p:cNvPr id="8" name="Imagen 7"/>
          <p:cNvPicPr>
            <a:picLocks noChangeAspect="1"/>
          </p:cNvPicPr>
          <p:nvPr/>
        </p:nvPicPr>
        <p:blipFill>
          <a:blip r:embed="rId3">
            <a:extLst>
              <a:ext uri="{BEBA8EAE-BF5A-486C-A8C5-ECC9F3942E4B}">
                <a14:imgProps xmlns:a14="http://schemas.microsoft.com/office/drawing/2010/main">
                  <a14:imgLayer r:embed="rId4">
                    <a14:imgEffect>
                      <a14:backgroundRemoval t="7231" b="98846" l="538" r="100000">
                        <a14:foregroundMark x1="35385" y1="35154" x2="35385" y2="35154"/>
                        <a14:foregroundMark x1="26308" y1="43308" x2="26308" y2="43308"/>
                        <a14:foregroundMark x1="26308" y1="48846" x2="26308" y2="48846"/>
                        <a14:foregroundMark x1="25231" y1="56538" x2="25231" y2="56538"/>
                        <a14:foregroundMark x1="25615" y1="63692" x2="25615" y2="63692"/>
                        <a14:foregroundMark x1="33462" y1="69615" x2="33462" y2="69615"/>
                        <a14:foregroundMark x1="35615" y1="76154" x2="35615" y2="76154"/>
                        <a14:foregroundMark x1="42538" y1="75154" x2="42538" y2="75154"/>
                        <a14:foregroundMark x1="42769" y1="67769" x2="42769" y2="67769"/>
                        <a14:foregroundMark x1="71846" y1="57615" x2="71846" y2="57615"/>
                        <a14:foregroundMark x1="71308" y1="54231" x2="71308" y2="54231"/>
                        <a14:foregroundMark x1="61462" y1="54615" x2="61462" y2="54615"/>
                        <a14:foregroundMark x1="54308" y1="54231" x2="54308" y2="54231"/>
                        <a14:foregroundMark x1="52385" y1="45615" x2="52385" y2="45615"/>
                        <a14:foregroundMark x1="45077" y1="45462" x2="45077" y2="45462"/>
                        <a14:foregroundMark x1="35385" y1="46000" x2="35385" y2="46000"/>
                        <a14:foregroundMark x1="40231" y1="45462" x2="40231" y2="45462"/>
                        <a14:foregroundMark x1="42538" y1="46000" x2="42538" y2="46000"/>
                        <a14:foregroundMark x1="46154" y1="47231" x2="46154" y2="47231"/>
                        <a14:foregroundMark x1="37385" y1="49615" x2="37385" y2="49615"/>
                        <a14:foregroundMark x1="37385" y1="55692" x2="37385" y2="55692"/>
                        <a14:foregroundMark x1="40077" y1="56000" x2="40077" y2="56000"/>
                        <a14:foregroundMark x1="50615" y1="56000" x2="50615" y2="56000"/>
                        <a14:foregroundMark x1="59692" y1="55692" x2="59692" y2="55692"/>
                        <a14:foregroundMark x1="79538" y1="54385" x2="79538" y2="54385"/>
                        <a14:foregroundMark x1="79538" y1="55846" x2="79538" y2="55846"/>
                        <a14:foregroundMark x1="81154" y1="63692" x2="81154" y2="63692"/>
                        <a14:foregroundMark x1="71154" y1="64077" x2="71154" y2="64077"/>
                        <a14:foregroundMark x1="63462" y1="64077" x2="63462" y2="64077"/>
                        <a14:foregroundMark x1="53769" y1="64077" x2="53769" y2="64077"/>
                        <a14:foregroundMark x1="45077" y1="64231" x2="45077" y2="64231"/>
                        <a14:foregroundMark x1="35923" y1="64077" x2="35923" y2="64077"/>
                        <a14:foregroundMark x1="35231" y1="72077" x2="35231" y2="72077"/>
                        <a14:foregroundMark x1="39308" y1="72615" x2="39308" y2="72615"/>
                        <a14:foregroundMark x1="48462" y1="72615" x2="48462" y2="72615"/>
                        <a14:foregroundMark x1="58615" y1="72077" x2="58615" y2="72077"/>
                        <a14:foregroundMark x1="68462" y1="73000" x2="68462" y2="73000"/>
                        <a14:foregroundMark x1="78462" y1="72077" x2="78462" y2="72077"/>
                      </a14:backgroundRemoval>
                    </a14:imgEffect>
                  </a14:imgLayer>
                </a14:imgProps>
              </a:ext>
            </a:extLst>
          </a:blip>
          <a:stretch>
            <a:fillRect/>
          </a:stretch>
        </p:blipFill>
        <p:spPr>
          <a:xfrm>
            <a:off x="9144812" y="3093266"/>
            <a:ext cx="2790911" cy="2790911"/>
          </a:xfrm>
          <a:prstGeom prst="rect">
            <a:avLst/>
          </a:prstGeom>
        </p:spPr>
      </p:pic>
    </p:spTree>
    <p:extLst>
      <p:ext uri="{BB962C8B-B14F-4D97-AF65-F5344CB8AC3E}">
        <p14:creationId xmlns:p14="http://schemas.microsoft.com/office/powerpoint/2010/main" val="10208408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167468" y="1833072"/>
            <a:ext cx="9601200" cy="4106333"/>
          </a:xfrm>
        </p:spPr>
        <p:txBody>
          <a:bodyPr>
            <a:normAutofit fontScale="92500" lnSpcReduction="10000"/>
          </a:bodyPr>
          <a:lstStyle/>
          <a:p>
            <a:pPr marL="0" indent="0" algn="just">
              <a:buNone/>
            </a:pPr>
            <a:r>
              <a:rPr lang="es-MX" b="1" dirty="0" smtClean="0">
                <a:solidFill>
                  <a:srgbClr val="002060"/>
                </a:solidFill>
              </a:rPr>
              <a:t>1.- Carátula</a:t>
            </a:r>
            <a:r>
              <a:rPr lang="es-MX" b="1" dirty="0">
                <a:solidFill>
                  <a:srgbClr val="002060"/>
                </a:solidFill>
              </a:rPr>
              <a:t>: </a:t>
            </a:r>
            <a:r>
              <a:rPr lang="es-MX" dirty="0"/>
              <a:t>Es la sección del formulario en la cual se </a:t>
            </a:r>
            <a:r>
              <a:rPr lang="es-MX" b="1" dirty="0"/>
              <a:t>individualiza</a:t>
            </a:r>
            <a:r>
              <a:rPr lang="es-MX" dirty="0"/>
              <a:t> al </a:t>
            </a:r>
            <a:r>
              <a:rPr lang="es-MX" dirty="0" smtClean="0"/>
              <a:t>calificado y </a:t>
            </a:r>
            <a:r>
              <a:rPr lang="es-MX" dirty="0"/>
              <a:t>se registra la información relevante de éste, en cuanto a datos </a:t>
            </a:r>
            <a:r>
              <a:rPr lang="es-MX" dirty="0" smtClean="0"/>
              <a:t>personales, cargos</a:t>
            </a:r>
            <a:r>
              <a:rPr lang="es-MX" dirty="0"/>
              <a:t>, cursos y otros</a:t>
            </a:r>
            <a:r>
              <a:rPr lang="es-MX" dirty="0" smtClean="0"/>
              <a:t>.</a:t>
            </a:r>
          </a:p>
          <a:p>
            <a:pPr marL="0" indent="0" algn="just">
              <a:buNone/>
            </a:pPr>
            <a:endParaRPr lang="es-MX" b="1" dirty="0" smtClean="0"/>
          </a:p>
          <a:p>
            <a:pPr marL="0" indent="0" algn="just">
              <a:buNone/>
            </a:pPr>
            <a:r>
              <a:rPr lang="es-MX" b="1" dirty="0" smtClean="0">
                <a:solidFill>
                  <a:srgbClr val="002060"/>
                </a:solidFill>
              </a:rPr>
              <a:t>2.- Hoja de Vida</a:t>
            </a:r>
            <a:r>
              <a:rPr lang="es-MX" dirty="0" smtClean="0">
                <a:solidFill>
                  <a:srgbClr val="002060"/>
                </a:solidFill>
              </a:rPr>
              <a:t>: </a:t>
            </a:r>
            <a:r>
              <a:rPr lang="es-MX" dirty="0" smtClean="0"/>
              <a:t>Es </a:t>
            </a:r>
            <a:r>
              <a:rPr lang="es-MX" dirty="0"/>
              <a:t>la sección del formulario que contiene un </a:t>
            </a:r>
            <a:r>
              <a:rPr lang="es-MX" b="1" dirty="0" smtClean="0"/>
              <a:t>registro cronológico </a:t>
            </a:r>
            <a:r>
              <a:rPr lang="es-MX" dirty="0"/>
              <a:t>de todas las </a:t>
            </a:r>
            <a:r>
              <a:rPr lang="es-MX" dirty="0" smtClean="0"/>
              <a:t>actuaciones </a:t>
            </a:r>
            <a:r>
              <a:rPr lang="es-MX" dirty="0"/>
              <a:t>del calificado que incidan </a:t>
            </a:r>
            <a:r>
              <a:rPr lang="es-MX" dirty="0" smtClean="0"/>
              <a:t>directamente en </a:t>
            </a:r>
            <a:r>
              <a:rPr lang="es-MX" dirty="0"/>
              <a:t>su desempeño durante el correspondiente período de Calificación. </a:t>
            </a:r>
            <a:endParaRPr lang="es-MX" dirty="0" smtClean="0"/>
          </a:p>
          <a:p>
            <a:pPr marL="0" indent="0" algn="just">
              <a:buNone/>
            </a:pPr>
            <a:r>
              <a:rPr lang="es-MX" dirty="0" smtClean="0"/>
              <a:t>En ésta se </a:t>
            </a:r>
            <a:r>
              <a:rPr lang="es-MX" dirty="0"/>
              <a:t>efectuarán tanto las </a:t>
            </a:r>
            <a:r>
              <a:rPr lang="es-MX" b="1" dirty="0"/>
              <a:t>anotaciones de Mérito </a:t>
            </a:r>
            <a:r>
              <a:rPr lang="es-MX" dirty="0"/>
              <a:t>como las de </a:t>
            </a:r>
            <a:r>
              <a:rPr lang="es-MX" b="1" dirty="0"/>
              <a:t>Demérito</a:t>
            </a:r>
            <a:r>
              <a:rPr lang="es-MX" dirty="0"/>
              <a:t> </a:t>
            </a:r>
            <a:r>
              <a:rPr lang="es-MX" dirty="0" smtClean="0"/>
              <a:t>que afecten </a:t>
            </a:r>
            <a:r>
              <a:rPr lang="es-MX" dirty="0"/>
              <a:t>al calificado, como asimismo las que correspondan a su </a:t>
            </a:r>
            <a:r>
              <a:rPr lang="es-MX" dirty="0" smtClean="0"/>
              <a:t>actividad laboral</a:t>
            </a:r>
            <a:r>
              <a:rPr lang="es-MX" dirty="0"/>
              <a:t>, tales como feriados, licencias, comisiones del servicio, </a:t>
            </a:r>
            <a:r>
              <a:rPr lang="es-MX" dirty="0" smtClean="0"/>
              <a:t>resoluciones recaídas </a:t>
            </a:r>
            <a:r>
              <a:rPr lang="es-MX" dirty="0"/>
              <a:t>por Investigaciones Sumarias Administrativas y </a:t>
            </a:r>
            <a:r>
              <a:rPr lang="es-MX" dirty="0" smtClean="0"/>
              <a:t>Sentencias Definitivas </a:t>
            </a:r>
            <a:r>
              <a:rPr lang="es-MX" dirty="0"/>
              <a:t>en causas Civiles y Criminales. </a:t>
            </a:r>
            <a:endParaRPr lang="es-MX" dirty="0" smtClean="0"/>
          </a:p>
          <a:p>
            <a:pPr marL="0" indent="0" algn="just">
              <a:buNone/>
            </a:pPr>
            <a:r>
              <a:rPr lang="es-MX" dirty="0" smtClean="0"/>
              <a:t>Podrá </a:t>
            </a:r>
            <a:r>
              <a:rPr lang="es-MX" dirty="0"/>
              <a:t>contemplar también </a:t>
            </a:r>
            <a:r>
              <a:rPr lang="es-MX" dirty="0" smtClean="0"/>
              <a:t>todo otro </a:t>
            </a:r>
            <a:r>
              <a:rPr lang="es-MX" dirty="0"/>
              <a:t>antecedente que </a:t>
            </a:r>
            <a:r>
              <a:rPr lang="es-MX" dirty="0" smtClean="0"/>
              <a:t>se considere </a:t>
            </a:r>
            <a:r>
              <a:rPr lang="es-MX" dirty="0"/>
              <a:t>útil para la posterior evaluación </a:t>
            </a:r>
            <a:r>
              <a:rPr lang="es-MX" dirty="0" smtClean="0"/>
              <a:t>del calificado</a:t>
            </a:r>
            <a:r>
              <a:rPr lang="es-MX" dirty="0"/>
              <a:t>, siempre que corresponda </a:t>
            </a:r>
            <a:r>
              <a:rPr lang="es-MX" dirty="0" smtClean="0"/>
              <a:t>al período </a:t>
            </a:r>
            <a:r>
              <a:rPr lang="es-MX" dirty="0"/>
              <a:t>de calificaciones de que </a:t>
            </a:r>
            <a:r>
              <a:rPr lang="es-MX" dirty="0" smtClean="0"/>
              <a:t>se trate</a:t>
            </a:r>
            <a:r>
              <a:rPr lang="es-MX" dirty="0"/>
              <a:t>.</a:t>
            </a:r>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1094931"/>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0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40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pic>
        <p:nvPicPr>
          <p:cNvPr id="2" name="Imagen 1"/>
          <p:cNvPicPr>
            <a:picLocks noChangeAspect="1"/>
          </p:cNvPicPr>
          <p:nvPr/>
        </p:nvPicPr>
        <p:blipFill rotWithShape="1">
          <a:blip r:embed="rId3"/>
          <a:srcRect r="17029"/>
          <a:stretch/>
        </p:blipFill>
        <p:spPr>
          <a:xfrm>
            <a:off x="1167468" y="166970"/>
            <a:ext cx="5192225" cy="6619875"/>
          </a:xfrm>
          <a:prstGeom prst="rect">
            <a:avLst/>
          </a:prstGeom>
        </p:spPr>
      </p:pic>
      <p:pic>
        <p:nvPicPr>
          <p:cNvPr id="3" name="Imagen 2"/>
          <p:cNvPicPr>
            <a:picLocks noChangeAspect="1"/>
          </p:cNvPicPr>
          <p:nvPr/>
        </p:nvPicPr>
        <p:blipFill rotWithShape="1">
          <a:blip r:embed="rId4"/>
          <a:srcRect t="327" r="15625"/>
          <a:stretch/>
        </p:blipFill>
        <p:spPr>
          <a:xfrm>
            <a:off x="6563825" y="188585"/>
            <a:ext cx="5280148" cy="6598260"/>
          </a:xfrm>
          <a:prstGeom prst="rect">
            <a:avLst/>
          </a:prstGeom>
        </p:spPr>
      </p:pic>
    </p:spTree>
    <p:extLst>
      <p:ext uri="{BB962C8B-B14F-4D97-AF65-F5344CB8AC3E}">
        <p14:creationId xmlns:p14="http://schemas.microsoft.com/office/powerpoint/2010/main" val="3477501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058409" y="1122363"/>
            <a:ext cx="10963013" cy="3493938"/>
          </a:xfrm>
        </p:spPr>
        <p:txBody>
          <a:bodyPr>
            <a:normAutofit/>
          </a:bodyPr>
          <a:lstStyle/>
          <a:p>
            <a:pPr marL="0" indent="0" algn="just">
              <a:buNone/>
            </a:pPr>
            <a:r>
              <a:rPr lang="es-MX" sz="1800" b="1" dirty="0" smtClean="0">
                <a:solidFill>
                  <a:srgbClr val="002060"/>
                </a:solidFill>
              </a:rPr>
              <a:t>2.- Hoja de Vida</a:t>
            </a:r>
            <a:r>
              <a:rPr lang="es-MX" sz="1800" dirty="0" smtClean="0">
                <a:solidFill>
                  <a:srgbClr val="002060"/>
                </a:solidFill>
              </a:rPr>
              <a:t>:</a:t>
            </a:r>
            <a:endParaRPr lang="es-MX" sz="1800" dirty="0" smtClean="0"/>
          </a:p>
          <a:p>
            <a:pPr marL="0" indent="0" algn="just">
              <a:buNone/>
            </a:pPr>
            <a:r>
              <a:rPr lang="es-MX" sz="1800" b="1" dirty="0" smtClean="0"/>
              <a:t>Anotaciones </a:t>
            </a:r>
            <a:r>
              <a:rPr lang="es-MX" sz="1800" b="1" dirty="0"/>
              <a:t>de Mérito</a:t>
            </a:r>
            <a:r>
              <a:rPr lang="es-MX" sz="1800" b="1" dirty="0" smtClean="0"/>
              <a:t>: </a:t>
            </a:r>
            <a:r>
              <a:rPr lang="es-MX" sz="1800" dirty="0" smtClean="0"/>
              <a:t>Es </a:t>
            </a:r>
            <a:r>
              <a:rPr lang="es-MX" sz="1800" dirty="0"/>
              <a:t>aquella destinada a dejar constancia </a:t>
            </a:r>
            <a:r>
              <a:rPr lang="es-MX" sz="1800" dirty="0" smtClean="0"/>
              <a:t>de actuaciones </a:t>
            </a:r>
            <a:r>
              <a:rPr lang="es-MX" sz="1800" dirty="0"/>
              <a:t>relevantes del calificado que impliquen un </a:t>
            </a:r>
            <a:r>
              <a:rPr lang="es-MX" sz="1800" dirty="0" smtClean="0"/>
              <a:t>desempeño destacado </a:t>
            </a:r>
            <a:r>
              <a:rPr lang="es-MX" sz="1800" dirty="0"/>
              <a:t>y que deba ser evaluado como Sobresaliente con nota 7.0</a:t>
            </a:r>
            <a:endParaRPr lang="es-MX" sz="1800" dirty="0" smtClean="0"/>
          </a:p>
          <a:p>
            <a:pPr marL="0" indent="0" algn="just">
              <a:buNone/>
            </a:pPr>
            <a:r>
              <a:rPr lang="es-MX" sz="1800" dirty="0"/>
              <a:t>N</a:t>
            </a:r>
            <a:r>
              <a:rPr lang="es-MX" sz="1800" dirty="0" smtClean="0"/>
              <a:t>o </a:t>
            </a:r>
            <a:r>
              <a:rPr lang="es-MX" sz="1800" dirty="0"/>
              <a:t>debiendo registrar anotaciones irrelevantes por actos propios de </a:t>
            </a:r>
            <a:r>
              <a:rPr lang="es-MX" sz="1800" dirty="0" smtClean="0"/>
              <a:t>su puesto, cargo, grado de conocimiento, especialidad o aptitudes que les sean </a:t>
            </a:r>
            <a:r>
              <a:rPr lang="es-MX" sz="1800" dirty="0"/>
              <a:t>exigibles y esperables en su desempeño como servidor naval; por </a:t>
            </a:r>
            <a:r>
              <a:rPr lang="es-MX" sz="1800" dirty="0" smtClean="0"/>
              <a:t>el contrario</a:t>
            </a:r>
            <a:r>
              <a:rPr lang="es-MX" sz="1800" dirty="0"/>
              <a:t>, registrar solo aquellos hechos especiales y relevantes </a:t>
            </a:r>
            <a:r>
              <a:rPr lang="es-MX" sz="1800" dirty="0" smtClean="0"/>
              <a:t>que realmente </a:t>
            </a:r>
            <a:r>
              <a:rPr lang="es-MX" sz="1800" dirty="0"/>
              <a:t>sean evaluados como </a:t>
            </a:r>
            <a:r>
              <a:rPr lang="es-MX" sz="1800" dirty="0" smtClean="0"/>
              <a:t>sobresaliente. Se </a:t>
            </a:r>
            <a:r>
              <a:rPr lang="es-MX" sz="1800" dirty="0"/>
              <a:t>registrará el </a:t>
            </a:r>
            <a:r>
              <a:rPr lang="es-MX" sz="1800" b="1" dirty="0"/>
              <a:t>hecho concreto y específico</a:t>
            </a:r>
            <a:r>
              <a:rPr lang="es-MX" sz="1800" dirty="0"/>
              <a:t>, sin ningún tipo de apreciación ni adjetivación</a:t>
            </a:r>
            <a:r>
              <a:rPr lang="es-MX" sz="1800" dirty="0" smtClean="0"/>
              <a:t>.</a:t>
            </a:r>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778569"/>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
        <p:nvSpPr>
          <p:cNvPr id="2" name="Rectángulo 1"/>
          <p:cNvSpPr/>
          <p:nvPr/>
        </p:nvSpPr>
        <p:spPr>
          <a:xfrm>
            <a:off x="1142298" y="3441680"/>
            <a:ext cx="10795234" cy="341632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s-MX" b="1" dirty="0"/>
              <a:t>EJEMPLOS</a:t>
            </a:r>
          </a:p>
          <a:p>
            <a:pPr algn="just"/>
            <a:r>
              <a:rPr lang="es-MX" dirty="0"/>
              <a:t>“Participa voluntariamente en campaña de donación de sangre realizada por el hospital naval </a:t>
            </a:r>
            <a:r>
              <a:rPr lang="es-MX" dirty="0" err="1"/>
              <a:t>almte</a:t>
            </a:r>
            <a:r>
              <a:rPr lang="es-MX" dirty="0"/>
              <a:t> </a:t>
            </a:r>
            <a:r>
              <a:rPr lang="es-MX" dirty="0" err="1"/>
              <a:t>neff</a:t>
            </a:r>
            <a:r>
              <a:rPr lang="es-MX" dirty="0"/>
              <a:t>”</a:t>
            </a:r>
          </a:p>
          <a:p>
            <a:pPr algn="just"/>
            <a:endParaRPr lang="es-MX" dirty="0" smtClean="0"/>
          </a:p>
          <a:p>
            <a:pPr algn="just"/>
            <a:r>
              <a:rPr lang="es-MX" dirty="0" smtClean="0"/>
              <a:t>“</a:t>
            </a:r>
            <a:r>
              <a:rPr lang="es-MX" dirty="0"/>
              <a:t>Participa en desfile por las glorias navales </a:t>
            </a:r>
            <a:r>
              <a:rPr lang="es-MX" dirty="0" smtClean="0"/>
              <a:t>en la ciudad de Valparaíso, a </a:t>
            </a:r>
            <a:r>
              <a:rPr lang="es-MX" dirty="0"/>
              <a:t>cargo de la </a:t>
            </a:r>
            <a:r>
              <a:rPr lang="es-MX" dirty="0" smtClean="0"/>
              <a:t>sección representativa de la Escuela Naval”</a:t>
            </a:r>
          </a:p>
          <a:p>
            <a:pPr algn="just"/>
            <a:endParaRPr lang="es-MX" dirty="0"/>
          </a:p>
          <a:p>
            <a:pPr algn="just"/>
            <a:r>
              <a:rPr lang="es-MX" dirty="0" smtClean="0"/>
              <a:t>“Durante el período cubre guardia como Jefe de Guardia de la repartición, demostrando su alta capacidad de liderazgo con el personal bajo su mando” </a:t>
            </a:r>
          </a:p>
          <a:p>
            <a:pPr algn="just"/>
            <a:endParaRPr lang="es-MX" dirty="0"/>
          </a:p>
          <a:p>
            <a:pPr algn="just"/>
            <a:r>
              <a:rPr lang="es-MX" dirty="0" smtClean="0"/>
              <a:t>“Propone y ejecuta mejoras en el menú de colaciones de los cadetes, logrando un ahorro presupuestario de un 20% en el total asignado para el cargo, contribuyendo al cumplimiento de la misión del Sr. Director”</a:t>
            </a:r>
            <a:endParaRPr lang="es-MX" dirty="0"/>
          </a:p>
          <a:p>
            <a:endParaRPr lang="es-MX" dirty="0"/>
          </a:p>
        </p:txBody>
      </p:sp>
    </p:spTree>
    <p:extLst>
      <p:ext uri="{BB962C8B-B14F-4D97-AF65-F5344CB8AC3E}">
        <p14:creationId xmlns:p14="http://schemas.microsoft.com/office/powerpoint/2010/main" val="1459558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iterate type="lt">
                                    <p:tmAbs val="0"/>
                                  </p:iterate>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iterate type="lt">
                                    <p:tmAbs val="0"/>
                                  </p:iterate>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iterate type="lt">
                                    <p:tmAbs val="0"/>
                                  </p:iterate>
                                  <p:childTnLst>
                                    <p:set>
                                      <p:cBhvr>
                                        <p:cTn id="14" dur="1" fill="hold">
                                          <p:stCondLst>
                                            <p:cond delay="0"/>
                                          </p:stCondLst>
                                        </p:cTn>
                                        <p:tgtEl>
                                          <p:spTgt spid="2">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iterate type="lt">
                                    <p:tmAbs val="0"/>
                                  </p:iterate>
                                  <p:childTnLst>
                                    <p:set>
                                      <p:cBhvr>
                                        <p:cTn id="1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mph" presetSubtype="0" fill="hold" nodeType="clickEffect">
                                  <p:stCondLst>
                                    <p:cond delay="0"/>
                                  </p:stCondLst>
                                  <p:iterate type="lt">
                                    <p:tmPct val="4000"/>
                                  </p:iterate>
                                  <p:childTnLst>
                                    <p:set>
                                      <p:cBhvr override="childStyle">
                                        <p:cTn id="20" dur="500" fill="hold"/>
                                        <p:tgtEl>
                                          <p:spTgt spid="2">
                                            <p:txEl>
                                              <p:pRg st="1" end="1"/>
                                            </p:txEl>
                                          </p:spTgt>
                                        </p:tgtEl>
                                        <p:attrNameLst>
                                          <p:attrName>style.color</p:attrName>
                                        </p:attrNameLst>
                                      </p:cBhvr>
                                      <p:to>
                                        <p:clrVal>
                                          <a:srgbClr val="33CC33"/>
                                        </p:clrVal>
                                      </p:to>
                                    </p:set>
                                    <p:set>
                                      <p:cBhvr>
                                        <p:cTn id="21" dur="500" fill="hold"/>
                                        <p:tgtEl>
                                          <p:spTgt spid="2">
                                            <p:txEl>
                                              <p:pRg st="1" end="1"/>
                                            </p:txEl>
                                          </p:spTgt>
                                        </p:tgtEl>
                                        <p:attrNameLst>
                                          <p:attrName>fillcolor</p:attrName>
                                        </p:attrNameLst>
                                      </p:cBhvr>
                                      <p:to>
                                        <p:clrVal>
                                          <a:srgbClr val="33CC33"/>
                                        </p:clrVal>
                                      </p:to>
                                    </p:set>
                                    <p:set>
                                      <p:cBhvr>
                                        <p:cTn id="22" dur="500" fill="hold"/>
                                        <p:tgtEl>
                                          <p:spTgt spid="2">
                                            <p:txEl>
                                              <p:pRg st="1" end="1"/>
                                            </p:txEl>
                                          </p:spTgt>
                                        </p:tgtEl>
                                        <p:attrNameLst>
                                          <p:attrName>fill.type</p:attrName>
                                        </p:attrNameLst>
                                      </p:cBhvr>
                                      <p:to>
                                        <p:strVal val="solid"/>
                                      </p:to>
                                    </p:set>
                                  </p:childTnLst>
                                </p:cTn>
                              </p:par>
                            </p:childTnLst>
                          </p:cTn>
                        </p:par>
                      </p:childTnLst>
                    </p:cTn>
                  </p:par>
                  <p:par>
                    <p:cTn id="23" fill="hold">
                      <p:stCondLst>
                        <p:cond delay="indefinite"/>
                      </p:stCondLst>
                      <p:childTnLst>
                        <p:par>
                          <p:cTn id="24" fill="hold">
                            <p:stCondLst>
                              <p:cond delay="0"/>
                            </p:stCondLst>
                            <p:childTnLst>
                              <p:par>
                                <p:cTn id="25" presetID="16" presetClass="emph" presetSubtype="0" fill="hold" nodeType="clickEffect">
                                  <p:stCondLst>
                                    <p:cond delay="0"/>
                                  </p:stCondLst>
                                  <p:iterate type="lt">
                                    <p:tmPct val="4000"/>
                                  </p:iterate>
                                  <p:childTnLst>
                                    <p:set>
                                      <p:cBhvr override="childStyle">
                                        <p:cTn id="26" dur="500" fill="hold"/>
                                        <p:tgtEl>
                                          <p:spTgt spid="2">
                                            <p:txEl>
                                              <p:pRg st="3" end="3"/>
                                            </p:txEl>
                                          </p:spTgt>
                                        </p:tgtEl>
                                        <p:attrNameLst>
                                          <p:attrName>style.color</p:attrName>
                                        </p:attrNameLst>
                                      </p:cBhvr>
                                      <p:to>
                                        <p:clrVal>
                                          <a:srgbClr val="FF3300"/>
                                        </p:clrVal>
                                      </p:to>
                                    </p:set>
                                    <p:set>
                                      <p:cBhvr>
                                        <p:cTn id="27" dur="500" fill="hold"/>
                                        <p:tgtEl>
                                          <p:spTgt spid="2">
                                            <p:txEl>
                                              <p:pRg st="3" end="3"/>
                                            </p:txEl>
                                          </p:spTgt>
                                        </p:tgtEl>
                                        <p:attrNameLst>
                                          <p:attrName>fillcolor</p:attrName>
                                        </p:attrNameLst>
                                      </p:cBhvr>
                                      <p:to>
                                        <p:clrVal>
                                          <a:srgbClr val="FF3300"/>
                                        </p:clrVal>
                                      </p:to>
                                    </p:set>
                                    <p:set>
                                      <p:cBhvr>
                                        <p:cTn id="28" dur="500" fill="hold"/>
                                        <p:tgtEl>
                                          <p:spTgt spid="2">
                                            <p:txEl>
                                              <p:pRg st="3" end="3"/>
                                            </p:txEl>
                                          </p:spTgt>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16" presetClass="emph" presetSubtype="0" fill="hold" nodeType="clickEffect">
                                  <p:stCondLst>
                                    <p:cond delay="0"/>
                                  </p:stCondLst>
                                  <p:iterate type="lt">
                                    <p:tmPct val="4000"/>
                                  </p:iterate>
                                  <p:childTnLst>
                                    <p:set>
                                      <p:cBhvr override="childStyle">
                                        <p:cTn id="32" dur="500" fill="hold"/>
                                        <p:tgtEl>
                                          <p:spTgt spid="2">
                                            <p:txEl>
                                              <p:pRg st="5" end="5"/>
                                            </p:txEl>
                                          </p:spTgt>
                                        </p:tgtEl>
                                        <p:attrNameLst>
                                          <p:attrName>style.color</p:attrName>
                                        </p:attrNameLst>
                                      </p:cBhvr>
                                      <p:to>
                                        <p:clrVal>
                                          <a:srgbClr val="FF3300"/>
                                        </p:clrVal>
                                      </p:to>
                                    </p:set>
                                    <p:set>
                                      <p:cBhvr>
                                        <p:cTn id="33" dur="500" fill="hold"/>
                                        <p:tgtEl>
                                          <p:spTgt spid="2">
                                            <p:txEl>
                                              <p:pRg st="5" end="5"/>
                                            </p:txEl>
                                          </p:spTgt>
                                        </p:tgtEl>
                                        <p:attrNameLst>
                                          <p:attrName>fillcolor</p:attrName>
                                        </p:attrNameLst>
                                      </p:cBhvr>
                                      <p:to>
                                        <p:clrVal>
                                          <a:srgbClr val="FF3300"/>
                                        </p:clrVal>
                                      </p:to>
                                    </p:set>
                                    <p:set>
                                      <p:cBhvr>
                                        <p:cTn id="34" dur="500" fill="hold"/>
                                        <p:tgtEl>
                                          <p:spTgt spid="2">
                                            <p:txEl>
                                              <p:pRg st="5" end="5"/>
                                            </p:txEl>
                                          </p:spTgt>
                                        </p:tgtEl>
                                        <p:attrNameLst>
                                          <p:attrName>fill.type</p:attrName>
                                        </p:attrNameLst>
                                      </p:cBhvr>
                                      <p:to>
                                        <p:strVal val="solid"/>
                                      </p:to>
                                    </p:set>
                                  </p:childTnLst>
                                </p:cTn>
                              </p:par>
                            </p:childTnLst>
                          </p:cTn>
                        </p:par>
                      </p:childTnLst>
                    </p:cTn>
                  </p:par>
                  <p:par>
                    <p:cTn id="35" fill="hold">
                      <p:stCondLst>
                        <p:cond delay="indefinite"/>
                      </p:stCondLst>
                      <p:childTnLst>
                        <p:par>
                          <p:cTn id="36" fill="hold">
                            <p:stCondLst>
                              <p:cond delay="0"/>
                            </p:stCondLst>
                            <p:childTnLst>
                              <p:par>
                                <p:cTn id="37" presetID="16" presetClass="emph" presetSubtype="0" fill="hold" nodeType="clickEffect">
                                  <p:stCondLst>
                                    <p:cond delay="0"/>
                                  </p:stCondLst>
                                  <p:iterate type="lt">
                                    <p:tmPct val="4000"/>
                                  </p:iterate>
                                  <p:childTnLst>
                                    <p:set>
                                      <p:cBhvr override="childStyle">
                                        <p:cTn id="38" dur="500" fill="hold"/>
                                        <p:tgtEl>
                                          <p:spTgt spid="2">
                                            <p:txEl>
                                              <p:pRg st="7" end="7"/>
                                            </p:txEl>
                                          </p:spTgt>
                                        </p:tgtEl>
                                        <p:attrNameLst>
                                          <p:attrName>style.color</p:attrName>
                                        </p:attrNameLst>
                                      </p:cBhvr>
                                      <p:to>
                                        <p:clrVal>
                                          <a:srgbClr val="33CC33"/>
                                        </p:clrVal>
                                      </p:to>
                                    </p:set>
                                    <p:set>
                                      <p:cBhvr>
                                        <p:cTn id="39" dur="500" fill="hold"/>
                                        <p:tgtEl>
                                          <p:spTgt spid="2">
                                            <p:txEl>
                                              <p:pRg st="7" end="7"/>
                                            </p:txEl>
                                          </p:spTgt>
                                        </p:tgtEl>
                                        <p:attrNameLst>
                                          <p:attrName>fillcolor</p:attrName>
                                        </p:attrNameLst>
                                      </p:cBhvr>
                                      <p:to>
                                        <p:clrVal>
                                          <a:srgbClr val="33CC33"/>
                                        </p:clrVal>
                                      </p:to>
                                    </p:set>
                                    <p:set>
                                      <p:cBhvr>
                                        <p:cTn id="40" dur="500" fill="hold"/>
                                        <p:tgtEl>
                                          <p:spTgt spid="2">
                                            <p:txEl>
                                              <p:pRg st="7" end="7"/>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058409" y="1122363"/>
            <a:ext cx="10963013" cy="3493938"/>
          </a:xfrm>
        </p:spPr>
        <p:txBody>
          <a:bodyPr>
            <a:normAutofit/>
          </a:bodyPr>
          <a:lstStyle/>
          <a:p>
            <a:pPr marL="0" indent="0" algn="just">
              <a:buNone/>
            </a:pPr>
            <a:r>
              <a:rPr lang="es-MX" sz="1800" b="1" dirty="0" smtClean="0">
                <a:solidFill>
                  <a:srgbClr val="002060"/>
                </a:solidFill>
              </a:rPr>
              <a:t>2.- Hoja de Vida</a:t>
            </a:r>
            <a:r>
              <a:rPr lang="es-MX" sz="1800" dirty="0" smtClean="0">
                <a:solidFill>
                  <a:srgbClr val="002060"/>
                </a:solidFill>
              </a:rPr>
              <a:t>:</a:t>
            </a:r>
            <a:endParaRPr lang="es-MX" sz="1800" dirty="0" smtClean="0"/>
          </a:p>
          <a:p>
            <a:pPr marL="0" indent="0" algn="just">
              <a:buNone/>
            </a:pPr>
            <a:r>
              <a:rPr lang="es-MX" sz="1800" b="1" dirty="0" smtClean="0"/>
              <a:t>Anotaciones </a:t>
            </a:r>
            <a:r>
              <a:rPr lang="es-MX" sz="1800" b="1" dirty="0"/>
              <a:t>de </a:t>
            </a:r>
            <a:r>
              <a:rPr lang="es-MX" sz="1800" b="1" dirty="0" smtClean="0"/>
              <a:t>Demérito: </a:t>
            </a:r>
            <a:r>
              <a:rPr lang="es-MX" sz="1800" dirty="0"/>
              <a:t>Es aquella destinada a dejar constancia </a:t>
            </a:r>
            <a:r>
              <a:rPr lang="es-MX" sz="1800" dirty="0" smtClean="0"/>
              <a:t>de acciones </a:t>
            </a:r>
            <a:r>
              <a:rPr lang="es-MX" sz="1800" dirty="0"/>
              <a:t>u omisiones del calificado que impliquen </a:t>
            </a:r>
            <a:r>
              <a:rPr lang="es-MX" sz="1800" dirty="0" smtClean="0"/>
              <a:t>un desempeño reprochable.</a:t>
            </a:r>
          </a:p>
          <a:p>
            <a:pPr marL="0" indent="0" algn="just">
              <a:buNone/>
            </a:pPr>
            <a:r>
              <a:rPr lang="es-MX" sz="1800" dirty="0"/>
              <a:t>Ejemplo: - </a:t>
            </a:r>
            <a:r>
              <a:rPr lang="es-MX" sz="1800" i="1" dirty="0">
                <a:solidFill>
                  <a:srgbClr val="FF0000"/>
                </a:solidFill>
              </a:rPr>
              <a:t>Como encargado de la Secretaría de la repartición, durante el período ha demostrado desconocimiento en la reglamentación institucional vigente, asesorando en forma errónea al Subjefe de la Repartición</a:t>
            </a:r>
            <a:endParaRPr lang="es-MX" sz="1800" i="1" dirty="0" smtClean="0">
              <a:solidFill>
                <a:srgbClr val="FF0000"/>
              </a:solidFill>
            </a:endParaRPr>
          </a:p>
          <a:p>
            <a:pPr marL="0" indent="0" algn="just">
              <a:buNone/>
            </a:pPr>
            <a:endParaRPr lang="es-MX" sz="1800" dirty="0"/>
          </a:p>
          <a:p>
            <a:pPr marL="0" indent="0" algn="just">
              <a:buNone/>
            </a:pPr>
            <a:r>
              <a:rPr lang="es-MX" sz="1800" b="1" dirty="0" smtClean="0"/>
              <a:t>Constancias: </a:t>
            </a:r>
            <a:r>
              <a:rPr lang="es-MX" sz="1800" dirty="0" smtClean="0"/>
              <a:t>Son las </a:t>
            </a:r>
            <a:r>
              <a:rPr lang="es-MX" sz="1800" dirty="0"/>
              <a:t>actividades especiales que realice el calificado, sean propias de sus funciones habituales o no. </a:t>
            </a:r>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778569"/>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pic>
        <p:nvPicPr>
          <p:cNvPr id="3" name="Imagen 2"/>
          <p:cNvPicPr>
            <a:picLocks noChangeAspect="1"/>
          </p:cNvPicPr>
          <p:nvPr/>
        </p:nvPicPr>
        <p:blipFill rotWithShape="1">
          <a:blip r:embed="rId3"/>
          <a:srcRect l="2368" t="13311" r="43257" b="48228"/>
          <a:stretch/>
        </p:blipFill>
        <p:spPr>
          <a:xfrm>
            <a:off x="4365597" y="3922934"/>
            <a:ext cx="7376800" cy="2935066"/>
          </a:xfrm>
          <a:prstGeom prst="rect">
            <a:avLst/>
          </a:prstGeom>
        </p:spPr>
      </p:pic>
      <p:pic>
        <p:nvPicPr>
          <p:cNvPr id="7" name="Imagen 6"/>
          <p:cNvPicPr>
            <a:picLocks noChangeAspect="1"/>
          </p:cNvPicPr>
          <p:nvPr/>
        </p:nvPicPr>
        <p:blipFill rotWithShape="1">
          <a:blip r:embed="rId4"/>
          <a:srcRect l="46477" t="32792" r="27375" b="36579"/>
          <a:stretch/>
        </p:blipFill>
        <p:spPr>
          <a:xfrm>
            <a:off x="4365597" y="77093"/>
            <a:ext cx="5951149" cy="3921147"/>
          </a:xfrm>
          <a:prstGeom prst="rect">
            <a:avLst/>
          </a:prstGeom>
        </p:spPr>
      </p:pic>
    </p:spTree>
    <p:extLst>
      <p:ext uri="{BB962C8B-B14F-4D97-AF65-F5344CB8AC3E}">
        <p14:creationId xmlns:p14="http://schemas.microsoft.com/office/powerpoint/2010/main" val="364492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058409" y="1122363"/>
            <a:ext cx="10963013" cy="3493938"/>
          </a:xfrm>
        </p:spPr>
        <p:txBody>
          <a:bodyPr>
            <a:normAutofit/>
          </a:bodyPr>
          <a:lstStyle/>
          <a:p>
            <a:pPr marL="0" indent="0" algn="just">
              <a:buNone/>
            </a:pPr>
            <a:r>
              <a:rPr lang="es-MX" sz="1800" b="1" dirty="0" smtClean="0">
                <a:solidFill>
                  <a:srgbClr val="002060"/>
                </a:solidFill>
              </a:rPr>
              <a:t>2.- Hoja de Vida</a:t>
            </a:r>
            <a:r>
              <a:rPr lang="es-MX" sz="1800" dirty="0" smtClean="0">
                <a:solidFill>
                  <a:srgbClr val="002060"/>
                </a:solidFill>
              </a:rPr>
              <a:t>:</a:t>
            </a:r>
            <a:endParaRPr lang="es-MX" sz="1800" dirty="0" smtClean="0"/>
          </a:p>
          <a:p>
            <a:pPr marL="0" indent="0" algn="just">
              <a:buNone/>
            </a:pPr>
            <a:r>
              <a:rPr lang="es-MX" sz="1800" dirty="0"/>
              <a:t>Cada anotación en la Hoja de Vida no podrá abarcar más de </a:t>
            </a:r>
            <a:r>
              <a:rPr lang="es-MX" sz="1800" dirty="0" smtClean="0"/>
              <a:t>dos cualidades </a:t>
            </a:r>
            <a:r>
              <a:rPr lang="es-MX" sz="1800" dirty="0"/>
              <a:t>en la Hoja de Calificación (Evaluación de Desempeño) </a:t>
            </a:r>
            <a:r>
              <a:rPr lang="es-MX" sz="1800" dirty="0" smtClean="0"/>
              <a:t>de Suboficial </a:t>
            </a:r>
            <a:r>
              <a:rPr lang="es-MX" sz="1800" dirty="0"/>
              <a:t>Mayor, no más de tres cualidades en la Hoja de Calificación </a:t>
            </a:r>
            <a:r>
              <a:rPr lang="es-MX" sz="1800" dirty="0" smtClean="0"/>
              <a:t>de los </a:t>
            </a:r>
            <a:r>
              <a:rPr lang="es-MX" sz="1800" dirty="0"/>
              <a:t>Suboficiales (Suboficiales y Sargentos 1º), ni más de cinco </a:t>
            </a:r>
            <a:r>
              <a:rPr lang="es-MX" sz="1800" dirty="0" smtClean="0"/>
              <a:t>cualidades en </a:t>
            </a:r>
            <a:r>
              <a:rPr lang="es-MX" sz="1800" dirty="0"/>
              <a:t>la de los Clases (Sargentos 2º a Marineros 1º, Marineros y </a:t>
            </a:r>
            <a:r>
              <a:rPr lang="es-MX" sz="1800" dirty="0" smtClean="0"/>
              <a:t>Soldados IM</a:t>
            </a:r>
            <a:r>
              <a:rPr lang="es-MX" sz="1800" dirty="0"/>
              <a:t>. del personal de Tropa Profesional</a:t>
            </a:r>
            <a:r>
              <a:rPr lang="es-MX" sz="1800" dirty="0" smtClean="0"/>
              <a:t>).</a:t>
            </a:r>
          </a:p>
          <a:p>
            <a:pPr marL="0" indent="0" algn="just">
              <a:buNone/>
            </a:pPr>
            <a:r>
              <a:rPr lang="es-MX" sz="1800" b="1" dirty="0" smtClean="0"/>
              <a:t>Ejemplo</a:t>
            </a:r>
            <a:endParaRPr lang="es-MX" sz="1800" b="1" dirty="0"/>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778569"/>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pic>
        <p:nvPicPr>
          <p:cNvPr id="2" name="Imagen 1"/>
          <p:cNvPicPr>
            <a:picLocks noChangeAspect="1"/>
          </p:cNvPicPr>
          <p:nvPr/>
        </p:nvPicPr>
        <p:blipFill rotWithShape="1">
          <a:blip r:embed="rId3"/>
          <a:srcRect l="1639" t="13553" r="57874" b="48026"/>
          <a:stretch/>
        </p:blipFill>
        <p:spPr>
          <a:xfrm>
            <a:off x="1194824" y="3156226"/>
            <a:ext cx="6747392" cy="3601625"/>
          </a:xfrm>
          <a:prstGeom prst="rect">
            <a:avLst/>
          </a:prstGeom>
        </p:spPr>
      </p:pic>
      <p:pic>
        <p:nvPicPr>
          <p:cNvPr id="3" name="Imagen 2"/>
          <p:cNvPicPr>
            <a:picLocks noChangeAspect="1"/>
          </p:cNvPicPr>
          <p:nvPr/>
        </p:nvPicPr>
        <p:blipFill rotWithShape="1">
          <a:blip r:embed="rId4"/>
          <a:srcRect l="92211" t="45894" r="2452" b="31627"/>
          <a:stretch/>
        </p:blipFill>
        <p:spPr>
          <a:xfrm>
            <a:off x="8317522" y="2917440"/>
            <a:ext cx="1565031" cy="3708139"/>
          </a:xfrm>
          <a:prstGeom prst="rect">
            <a:avLst/>
          </a:prstGeom>
        </p:spPr>
      </p:pic>
    </p:spTree>
    <p:extLst>
      <p:ext uri="{BB962C8B-B14F-4D97-AF65-F5344CB8AC3E}">
        <p14:creationId xmlns:p14="http://schemas.microsoft.com/office/powerpoint/2010/main" val="35520039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7"/>
          <p:cNvSpPr>
            <a:spLocks noGrp="1"/>
          </p:cNvSpPr>
          <p:nvPr>
            <p:ph idx="1"/>
          </p:nvPr>
        </p:nvSpPr>
        <p:spPr>
          <a:xfrm>
            <a:off x="1058409" y="1122362"/>
            <a:ext cx="10963013" cy="5005875"/>
          </a:xfrm>
        </p:spPr>
        <p:txBody>
          <a:bodyPr>
            <a:normAutofit lnSpcReduction="10000"/>
          </a:bodyPr>
          <a:lstStyle/>
          <a:p>
            <a:pPr marL="0" indent="0" algn="just">
              <a:buNone/>
            </a:pPr>
            <a:r>
              <a:rPr lang="es-MX" sz="1800" b="1" dirty="0">
                <a:solidFill>
                  <a:srgbClr val="002060"/>
                </a:solidFill>
              </a:rPr>
              <a:t>3</a:t>
            </a:r>
            <a:r>
              <a:rPr lang="es-MX" sz="1800" b="1" dirty="0" smtClean="0">
                <a:solidFill>
                  <a:srgbClr val="002060"/>
                </a:solidFill>
              </a:rPr>
              <a:t>.- Hoja de Calificación</a:t>
            </a:r>
            <a:r>
              <a:rPr lang="es-MX" sz="1800" dirty="0" smtClean="0">
                <a:solidFill>
                  <a:srgbClr val="002060"/>
                </a:solidFill>
              </a:rPr>
              <a:t>:</a:t>
            </a:r>
            <a:r>
              <a:rPr lang="es-MX" sz="1800" dirty="0"/>
              <a:t>(Evaluación de </a:t>
            </a:r>
            <a:r>
              <a:rPr lang="es-MX" sz="1800" dirty="0" smtClean="0"/>
              <a:t>Desempeño)</a:t>
            </a:r>
          </a:p>
          <a:p>
            <a:pPr marL="0" indent="0" algn="just">
              <a:buNone/>
            </a:pPr>
            <a:r>
              <a:rPr lang="es-MX" sz="1800" dirty="0" smtClean="0"/>
              <a:t>Es </a:t>
            </a:r>
            <a:r>
              <a:rPr lang="es-MX" sz="1800" dirty="0"/>
              <a:t>la sección del formulario que se elabora al término de cada período parcial de Calificación en la que el Calificador Directo evalúa el desempeño del calificado derivado de las anotaciones que éste registra en su Hoja de Vida. Además, permite evaluar el grado de preparación, capacidades y condiciones en las diferentes etapas de su carrera profesional. </a:t>
            </a:r>
            <a:endParaRPr lang="es-MX" sz="1800" dirty="0" smtClean="0"/>
          </a:p>
          <a:p>
            <a:pPr marL="0" indent="0" algn="just">
              <a:buNone/>
            </a:pPr>
            <a:r>
              <a:rPr lang="es-MX" sz="1800" b="1" dirty="0" smtClean="0"/>
              <a:t>PERSONALES – INTELECTUALES – PROFESIONALES - MILITARES </a:t>
            </a:r>
          </a:p>
          <a:p>
            <a:pPr marL="0" indent="0" algn="just">
              <a:buNone/>
            </a:pPr>
            <a:endParaRPr lang="es-MX" sz="1800" dirty="0"/>
          </a:p>
          <a:p>
            <a:pPr marL="0" indent="0" algn="just">
              <a:buNone/>
            </a:pPr>
            <a:r>
              <a:rPr lang="es-MX" sz="1800" b="1" dirty="0" smtClean="0">
                <a:solidFill>
                  <a:srgbClr val="002060"/>
                </a:solidFill>
              </a:rPr>
              <a:t>4.- Apreciación</a:t>
            </a:r>
            <a:r>
              <a:rPr lang="es-MX" sz="1800" dirty="0" smtClean="0">
                <a:solidFill>
                  <a:srgbClr val="002060"/>
                </a:solidFill>
              </a:rPr>
              <a:t>:</a:t>
            </a:r>
            <a:endParaRPr lang="es-MX" sz="1800" dirty="0"/>
          </a:p>
          <a:p>
            <a:pPr marL="0" indent="0" algn="just">
              <a:buNone/>
            </a:pPr>
            <a:r>
              <a:rPr lang="es-MX" sz="1800" dirty="0" smtClean="0"/>
              <a:t>Es </a:t>
            </a:r>
            <a:r>
              <a:rPr lang="es-MX" sz="1800" dirty="0"/>
              <a:t>la sección del formulario en la que el Calificador Directo </a:t>
            </a:r>
            <a:r>
              <a:rPr lang="es-MX" sz="1800" dirty="0" smtClean="0"/>
              <a:t>o Superior</a:t>
            </a:r>
            <a:r>
              <a:rPr lang="es-MX" sz="1800" dirty="0"/>
              <a:t>, según corresponda, emitirán una apreciación global del </a:t>
            </a:r>
            <a:r>
              <a:rPr lang="es-MX" sz="1800" dirty="0" smtClean="0"/>
              <a:t>desempeño </a:t>
            </a:r>
            <a:r>
              <a:rPr lang="es-MX" sz="1800" dirty="0"/>
              <a:t>del </a:t>
            </a:r>
            <a:r>
              <a:rPr lang="es-MX" sz="1800" dirty="0" smtClean="0"/>
              <a:t>calificado</a:t>
            </a:r>
            <a:r>
              <a:rPr lang="es-MX" sz="1800" dirty="0"/>
              <a:t>.</a:t>
            </a:r>
            <a:r>
              <a:rPr lang="es-MX" sz="1800" dirty="0" smtClean="0"/>
              <a:t> </a:t>
            </a:r>
            <a:r>
              <a:rPr lang="es-MX" sz="1800" dirty="0"/>
              <a:t>La apreciación contendrá la opinión global respecto del rendimiento, capacidad y condiciones del calificado para asumir mayores responsabilidades</a:t>
            </a:r>
          </a:p>
          <a:p>
            <a:pPr marL="0" indent="0" algn="just">
              <a:buNone/>
            </a:pPr>
            <a:r>
              <a:rPr lang="es-MX" sz="1800" dirty="0"/>
              <a:t>Para aquellos calificados que durante el período de calificaciones hayan registrado Faltas (Arrestos y Trabajos Extraordinarios) y/o Amonestaciones Escritas Grado “A”, “B”, “C” y/o “Amonestación Simple”, el Calificador Superior deberá proponer a la Junta de Selección las cualidades afectadas (sin sobrepasar el máximo permitido por grados) y el período de calificación, de las respectivas notas de acuerdo a la fecha en la cual fue sancionado.</a:t>
            </a:r>
          </a:p>
          <a:p>
            <a:pPr marL="0" indent="0" algn="just">
              <a:buNone/>
            </a:pPr>
            <a:endParaRPr lang="es-MX" sz="1800" dirty="0"/>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5"/>
            <a:ext cx="8300906" cy="778569"/>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3200" b="1" i="0" u="none" strike="noStrike" kern="1200" cap="none" spc="0" normalizeH="0" baseline="0" noProof="0" dirty="0" smtClean="0">
                  <a:ln>
                    <a:noFill/>
                  </a:ln>
                  <a:solidFill>
                    <a:sysClr val="window" lastClr="FFFFFF"/>
                  </a:solidFill>
                  <a:effectLst/>
                  <a:uLnTx/>
                  <a:uFillTx/>
                  <a:latin typeface="Calibri"/>
                  <a:ea typeface="+mn-ea"/>
                  <a:cs typeface="+mn-cs"/>
                </a:rPr>
                <a:t>Elementos que componen una calificación </a:t>
              </a:r>
              <a:endParaRPr kumimoji="0" lang="es-CL" sz="3200" b="1" i="0" u="none" strike="noStrike" kern="1200" cap="none" spc="0" normalizeH="0" baseline="0" noProof="0" dirty="0">
                <a:ln>
                  <a:noFill/>
                </a:ln>
                <a:solidFill>
                  <a:sysClr val="window" lastClr="FFFFFF"/>
                </a:solidFill>
                <a:effectLst/>
                <a:uLnTx/>
                <a:uFillTx/>
                <a:latin typeface="Calibri"/>
                <a:ea typeface="+mn-ea"/>
                <a:cs typeface="+mn-cs"/>
              </a:endParaRPr>
            </a:p>
          </p:txBody>
        </p:sp>
      </p:grpSp>
      <p:pic>
        <p:nvPicPr>
          <p:cNvPr id="10" name="Imagen 9">
            <a:extLst>
              <a:ext uri="{FF2B5EF4-FFF2-40B4-BE49-F238E27FC236}">
                <a16:creationId xmlns:a16="http://schemas.microsoft.com/office/drawing/2014/main" id="{689F79AB-6556-0C3E-16C7-D3CEDBB02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pic>
        <p:nvPicPr>
          <p:cNvPr id="7" name="Imagen 6"/>
          <p:cNvPicPr>
            <a:picLocks noChangeAspect="1"/>
          </p:cNvPicPr>
          <p:nvPr/>
        </p:nvPicPr>
        <p:blipFill rotWithShape="1">
          <a:blip r:embed="rId3"/>
          <a:srcRect t="-229" r="21469"/>
          <a:stretch/>
        </p:blipFill>
        <p:spPr>
          <a:xfrm>
            <a:off x="3854862" y="226592"/>
            <a:ext cx="4914416" cy="6635036"/>
          </a:xfrm>
          <a:prstGeom prst="rect">
            <a:avLst/>
          </a:prstGeom>
        </p:spPr>
      </p:pic>
    </p:spTree>
    <p:extLst>
      <p:ext uri="{BB962C8B-B14F-4D97-AF65-F5344CB8AC3E}">
        <p14:creationId xmlns:p14="http://schemas.microsoft.com/office/powerpoint/2010/main" val="103684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F3BEC9CD-647C-8535-47ED-3F57E55C9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pSp>
        <p:nvGrpSpPr>
          <p:cNvPr id="2" name="Grupo 1">
            <a:extLst>
              <a:ext uri="{FF2B5EF4-FFF2-40B4-BE49-F238E27FC236}">
                <a16:creationId xmlns:a16="http://schemas.microsoft.com/office/drawing/2014/main" id="{BF3FF439-70F8-CE8F-EAAE-B2B0B4E8DC13}"/>
              </a:ext>
            </a:extLst>
          </p:cNvPr>
          <p:cNvGrpSpPr/>
          <p:nvPr/>
        </p:nvGrpSpPr>
        <p:grpSpPr>
          <a:xfrm>
            <a:off x="1202043" y="188586"/>
            <a:ext cx="7941957" cy="1077506"/>
            <a:chOff x="-162231" y="0"/>
            <a:chExt cx="7598795" cy="984902"/>
          </a:xfrm>
        </p:grpSpPr>
        <p:sp>
          <p:nvSpPr>
            <p:cNvPr id="3" name="Rectángulo: esquinas redondeadas 2">
              <a:extLst>
                <a:ext uri="{FF2B5EF4-FFF2-40B4-BE49-F238E27FC236}">
                  <a16:creationId xmlns:a16="http://schemas.microsoft.com/office/drawing/2014/main" id="{32A22EDD-E723-73E9-697E-78DDD2DE130D}"/>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233A42FB-2D2B-92AC-2D28-6291E298B59E}"/>
                </a:ext>
              </a:extLst>
            </p:cNvPr>
            <p:cNvSpPr txBox="1"/>
            <p:nvPr/>
          </p:nvSpPr>
          <p:spPr>
            <a:xfrm>
              <a:off x="-162231" y="96158"/>
              <a:ext cx="7340406" cy="888743"/>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lang="es-CL" sz="3600" b="1" dirty="0" smtClean="0">
                  <a:solidFill>
                    <a:sysClr val="window" lastClr="FFFFFF"/>
                  </a:solidFill>
                  <a:latin typeface="Calibri"/>
                </a:rPr>
                <a:t>LISTA DE CLASIFICACIÓN</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
        <p:nvSpPr>
          <p:cNvPr id="6" name="CuadroTexto 5"/>
          <p:cNvSpPr txBox="1"/>
          <p:nvPr/>
        </p:nvSpPr>
        <p:spPr>
          <a:xfrm>
            <a:off x="1202043" y="1562420"/>
            <a:ext cx="10370797" cy="1754326"/>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MX" dirty="0" smtClean="0"/>
              <a:t>El </a:t>
            </a:r>
            <a:r>
              <a:rPr lang="es-MX" dirty="0"/>
              <a:t>personal de Gente de Mar y el personal de Tropa Profesional podrá ser clasificado en alguna de las siguientes Listas de Clasificación: </a:t>
            </a:r>
            <a:endParaRPr lang="es-MX" dirty="0" smtClean="0"/>
          </a:p>
          <a:p>
            <a:pPr marL="285750" indent="-285750">
              <a:buFontTx/>
              <a:buChar char="-"/>
            </a:pPr>
            <a:r>
              <a:rPr lang="es-MX" dirty="0" smtClean="0"/>
              <a:t>Lista </a:t>
            </a:r>
            <a:r>
              <a:rPr lang="es-MX" dirty="0"/>
              <a:t>N° 1 Muy Buena. </a:t>
            </a:r>
            <a:endParaRPr lang="es-MX" dirty="0" smtClean="0"/>
          </a:p>
          <a:p>
            <a:pPr marL="285750" indent="-285750">
              <a:buFontTx/>
              <a:buChar char="-"/>
            </a:pPr>
            <a:r>
              <a:rPr lang="es-MX" dirty="0" smtClean="0"/>
              <a:t>Lista </a:t>
            </a:r>
            <a:r>
              <a:rPr lang="es-MX" dirty="0"/>
              <a:t>N° 2 Normal. </a:t>
            </a:r>
            <a:endParaRPr lang="es-MX" dirty="0" smtClean="0"/>
          </a:p>
          <a:p>
            <a:pPr marL="285750" indent="-285750">
              <a:buFontTx/>
              <a:buChar char="-"/>
            </a:pPr>
            <a:r>
              <a:rPr lang="es-MX" dirty="0" smtClean="0"/>
              <a:t>Lista </a:t>
            </a:r>
            <a:r>
              <a:rPr lang="es-MX" dirty="0"/>
              <a:t>N° 3 Condicional. </a:t>
            </a:r>
            <a:endParaRPr lang="es-MX" dirty="0" smtClean="0"/>
          </a:p>
          <a:p>
            <a:pPr marL="285750" indent="-285750">
              <a:buFontTx/>
              <a:buChar char="-"/>
            </a:pPr>
            <a:r>
              <a:rPr lang="es-MX" dirty="0" smtClean="0"/>
              <a:t>Lista </a:t>
            </a:r>
            <a:r>
              <a:rPr lang="es-MX" dirty="0"/>
              <a:t>N° 4 Deficiente.</a:t>
            </a:r>
            <a:endParaRPr lang="es-CL" dirty="0" smtClean="0"/>
          </a:p>
        </p:txBody>
      </p:sp>
      <p:sp>
        <p:nvSpPr>
          <p:cNvPr id="4" name="Rectángulo 3"/>
          <p:cNvSpPr/>
          <p:nvPr/>
        </p:nvSpPr>
        <p:spPr>
          <a:xfrm>
            <a:off x="1202043" y="3515839"/>
            <a:ext cx="10540354" cy="2585323"/>
          </a:xfrm>
          <a:prstGeom prst="rect">
            <a:avLst/>
          </a:prstGeom>
        </p:spPr>
        <p:txBody>
          <a:bodyPr wrap="square">
            <a:spAutoFit/>
          </a:bodyPr>
          <a:lstStyle/>
          <a:p>
            <a:r>
              <a:rPr lang="es-MX" dirty="0" smtClean="0"/>
              <a:t>Las condiciones </a:t>
            </a:r>
            <a:r>
              <a:rPr lang="es-MX" dirty="0"/>
              <a:t>para cada Lista de Clasificación son las que se indican: </a:t>
            </a:r>
            <a:endParaRPr lang="es-MX" dirty="0" smtClean="0"/>
          </a:p>
          <a:p>
            <a:pPr marL="285750" indent="-285750">
              <a:buFontTx/>
              <a:buChar char="-"/>
            </a:pPr>
            <a:r>
              <a:rPr lang="es-MX" dirty="0" smtClean="0">
                <a:solidFill>
                  <a:srgbClr val="006600"/>
                </a:solidFill>
              </a:rPr>
              <a:t>Lista </a:t>
            </a:r>
            <a:r>
              <a:rPr lang="es-MX" dirty="0">
                <a:solidFill>
                  <a:srgbClr val="006600"/>
                </a:solidFill>
              </a:rPr>
              <a:t>N° 1 </a:t>
            </a:r>
            <a:r>
              <a:rPr lang="es-MX" dirty="0"/>
              <a:t>Nota Media para la Calificación Anual entre 7.0 y 6.0 (ninguna Nota Media Anual de Cualidad inferior a 5.5). </a:t>
            </a:r>
            <a:endParaRPr lang="es-MX" dirty="0" smtClean="0"/>
          </a:p>
          <a:p>
            <a:pPr marL="285750" indent="-285750">
              <a:buFontTx/>
              <a:buChar char="-"/>
            </a:pPr>
            <a:r>
              <a:rPr lang="es-MX" dirty="0" smtClean="0">
                <a:solidFill>
                  <a:srgbClr val="006600"/>
                </a:solidFill>
              </a:rPr>
              <a:t>Lista </a:t>
            </a:r>
            <a:r>
              <a:rPr lang="es-MX" dirty="0">
                <a:solidFill>
                  <a:srgbClr val="006600"/>
                </a:solidFill>
              </a:rPr>
              <a:t>N° 2 </a:t>
            </a:r>
            <a:r>
              <a:rPr lang="es-MX" dirty="0"/>
              <a:t>Nota Media para la Calificación Anual entre 5.9 y 4.5 (ninguna Nota Media Anual de Cualidad inferior a 4.0). </a:t>
            </a:r>
            <a:endParaRPr lang="es-MX" dirty="0" smtClean="0"/>
          </a:p>
          <a:p>
            <a:pPr marL="285750" indent="-285750">
              <a:buFontTx/>
              <a:buChar char="-"/>
            </a:pPr>
            <a:r>
              <a:rPr lang="es-MX" dirty="0" smtClean="0">
                <a:solidFill>
                  <a:srgbClr val="FF9933"/>
                </a:solidFill>
              </a:rPr>
              <a:t>Lista </a:t>
            </a:r>
            <a:r>
              <a:rPr lang="es-MX" dirty="0">
                <a:solidFill>
                  <a:srgbClr val="FF9933"/>
                </a:solidFill>
              </a:rPr>
              <a:t>N° 3 </a:t>
            </a:r>
            <a:r>
              <a:rPr lang="es-MX" dirty="0"/>
              <a:t>Nota Media para la Calificación Anual No inferior a 3.0 (ninguna Nota Media Anual de Cualidad inferior a 2.5). </a:t>
            </a:r>
            <a:endParaRPr lang="es-MX" dirty="0" smtClean="0"/>
          </a:p>
          <a:p>
            <a:pPr marL="285750" indent="-285750">
              <a:buFontTx/>
              <a:buChar char="-"/>
            </a:pPr>
            <a:r>
              <a:rPr lang="es-MX" dirty="0" smtClean="0">
                <a:solidFill>
                  <a:srgbClr val="FF0000"/>
                </a:solidFill>
              </a:rPr>
              <a:t>Lista </a:t>
            </a:r>
            <a:r>
              <a:rPr lang="es-MX" dirty="0">
                <a:solidFill>
                  <a:srgbClr val="FF0000"/>
                </a:solidFill>
              </a:rPr>
              <a:t>N° 4 </a:t>
            </a:r>
            <a:r>
              <a:rPr lang="es-MX" dirty="0"/>
              <a:t>Nota Media para la Calificación Anual inferior a 3.0 (una o más Cualidades con Nota Media Anual inferior a 2.5).</a:t>
            </a:r>
            <a:endParaRPr lang="es-CL" dirty="0"/>
          </a:p>
        </p:txBody>
      </p:sp>
    </p:spTree>
    <p:extLst>
      <p:ext uri="{BB962C8B-B14F-4D97-AF65-F5344CB8AC3E}">
        <p14:creationId xmlns:p14="http://schemas.microsoft.com/office/powerpoint/2010/main" val="4063090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F3BEC9CD-647C-8535-47ED-3F57E55C9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pSp>
        <p:nvGrpSpPr>
          <p:cNvPr id="2" name="Grupo 1">
            <a:extLst>
              <a:ext uri="{FF2B5EF4-FFF2-40B4-BE49-F238E27FC236}">
                <a16:creationId xmlns:a16="http://schemas.microsoft.com/office/drawing/2014/main" id="{BF3FF439-70F8-CE8F-EAAE-B2B0B4E8DC13}"/>
              </a:ext>
            </a:extLst>
          </p:cNvPr>
          <p:cNvGrpSpPr/>
          <p:nvPr/>
        </p:nvGrpSpPr>
        <p:grpSpPr>
          <a:xfrm>
            <a:off x="1202043" y="188586"/>
            <a:ext cx="7941957" cy="1077506"/>
            <a:chOff x="-162231" y="0"/>
            <a:chExt cx="7598795" cy="984902"/>
          </a:xfrm>
        </p:grpSpPr>
        <p:sp>
          <p:nvSpPr>
            <p:cNvPr id="3" name="Rectángulo: esquinas redondeadas 2">
              <a:extLst>
                <a:ext uri="{FF2B5EF4-FFF2-40B4-BE49-F238E27FC236}">
                  <a16:creationId xmlns:a16="http://schemas.microsoft.com/office/drawing/2014/main" id="{32A22EDD-E723-73E9-697E-78DDD2DE130D}"/>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233A42FB-2D2B-92AC-2D28-6291E298B59E}"/>
                </a:ext>
              </a:extLst>
            </p:cNvPr>
            <p:cNvSpPr txBox="1"/>
            <p:nvPr/>
          </p:nvSpPr>
          <p:spPr>
            <a:xfrm>
              <a:off x="-162231" y="96158"/>
              <a:ext cx="7340406" cy="888743"/>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lang="es-CL" sz="3600" b="1" dirty="0" smtClean="0">
                  <a:solidFill>
                    <a:sysClr val="window" lastClr="FFFFFF"/>
                  </a:solidFill>
                  <a:latin typeface="Calibri"/>
                </a:rPr>
                <a:t>LISTA DE CLASIFICACIÓN</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
        <p:nvSpPr>
          <p:cNvPr id="6" name="CuadroTexto 5"/>
          <p:cNvSpPr txBox="1"/>
          <p:nvPr/>
        </p:nvSpPr>
        <p:spPr>
          <a:xfrm>
            <a:off x="1202043" y="1562420"/>
            <a:ext cx="10370797" cy="1754326"/>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MX" dirty="0" smtClean="0"/>
              <a:t>El </a:t>
            </a:r>
            <a:r>
              <a:rPr lang="es-MX" dirty="0"/>
              <a:t>personal de Gente de Mar y el personal de Tropa Profesional podrá ser clasificado en alguna de las siguientes Listas de Clasificación: </a:t>
            </a:r>
            <a:endParaRPr lang="es-MX" dirty="0" smtClean="0"/>
          </a:p>
          <a:p>
            <a:pPr marL="285750" indent="-285750">
              <a:buFontTx/>
              <a:buChar char="-"/>
            </a:pPr>
            <a:r>
              <a:rPr lang="es-MX" dirty="0" smtClean="0"/>
              <a:t>Lista </a:t>
            </a:r>
            <a:r>
              <a:rPr lang="es-MX" dirty="0"/>
              <a:t>N° 1 Muy Buena. </a:t>
            </a:r>
            <a:endParaRPr lang="es-MX" dirty="0" smtClean="0"/>
          </a:p>
          <a:p>
            <a:pPr marL="285750" indent="-285750">
              <a:buFontTx/>
              <a:buChar char="-"/>
            </a:pPr>
            <a:r>
              <a:rPr lang="es-MX" dirty="0" smtClean="0"/>
              <a:t>Lista </a:t>
            </a:r>
            <a:r>
              <a:rPr lang="es-MX" dirty="0"/>
              <a:t>N° 2 Normal. </a:t>
            </a:r>
            <a:endParaRPr lang="es-MX" dirty="0" smtClean="0"/>
          </a:p>
          <a:p>
            <a:pPr marL="285750" indent="-285750">
              <a:buFontTx/>
              <a:buChar char="-"/>
            </a:pPr>
            <a:r>
              <a:rPr lang="es-MX" dirty="0" smtClean="0"/>
              <a:t>Lista </a:t>
            </a:r>
            <a:r>
              <a:rPr lang="es-MX" dirty="0"/>
              <a:t>N° 3 Condicional. </a:t>
            </a:r>
            <a:endParaRPr lang="es-MX" dirty="0" smtClean="0"/>
          </a:p>
          <a:p>
            <a:pPr marL="285750" indent="-285750">
              <a:buFontTx/>
              <a:buChar char="-"/>
            </a:pPr>
            <a:r>
              <a:rPr lang="es-MX" dirty="0" smtClean="0"/>
              <a:t>Lista </a:t>
            </a:r>
            <a:r>
              <a:rPr lang="es-MX" dirty="0"/>
              <a:t>N° 4 Deficiente.</a:t>
            </a:r>
            <a:endParaRPr lang="es-CL" dirty="0" smtClean="0"/>
          </a:p>
        </p:txBody>
      </p:sp>
      <p:sp>
        <p:nvSpPr>
          <p:cNvPr id="4" name="Rectángulo 3"/>
          <p:cNvSpPr/>
          <p:nvPr/>
        </p:nvSpPr>
        <p:spPr>
          <a:xfrm>
            <a:off x="1202043" y="3756803"/>
            <a:ext cx="10540354" cy="1477328"/>
          </a:xfrm>
          <a:prstGeom prst="rect">
            <a:avLst/>
          </a:prstGeom>
        </p:spPr>
        <p:txBody>
          <a:bodyPr wrap="square">
            <a:spAutoFit/>
          </a:bodyPr>
          <a:lstStyle/>
          <a:p>
            <a:r>
              <a:rPr lang="es-MX" dirty="0" smtClean="0"/>
              <a:t>Para SOM</a:t>
            </a:r>
          </a:p>
          <a:p>
            <a:pPr marL="285750" indent="-285750">
              <a:buFontTx/>
              <a:buChar char="-"/>
            </a:pPr>
            <a:r>
              <a:rPr lang="es-MX" dirty="0" smtClean="0"/>
              <a:t>Lista </a:t>
            </a:r>
            <a:r>
              <a:rPr lang="es-MX" dirty="0"/>
              <a:t>N° 1 Todos los conceptos evaluados como SOBRESALIENTE o MERITORIO. </a:t>
            </a:r>
            <a:endParaRPr lang="es-MX" dirty="0" smtClean="0"/>
          </a:p>
          <a:p>
            <a:pPr marL="285750" indent="-285750">
              <a:buFontTx/>
              <a:buChar char="-"/>
            </a:pPr>
            <a:r>
              <a:rPr lang="es-MX" dirty="0" smtClean="0"/>
              <a:t>Lista </a:t>
            </a:r>
            <a:r>
              <a:rPr lang="es-MX" dirty="0"/>
              <a:t>N° 2 Uno o más conceptos evaluados como NORMAL</a:t>
            </a:r>
            <a:r>
              <a:rPr lang="es-MX" dirty="0" smtClean="0"/>
              <a:t>. </a:t>
            </a:r>
          </a:p>
          <a:p>
            <a:pPr marL="285750" indent="-285750">
              <a:buFontTx/>
              <a:buChar char="-"/>
            </a:pPr>
            <a:r>
              <a:rPr lang="es-MX" dirty="0" smtClean="0"/>
              <a:t>Lista </a:t>
            </a:r>
            <a:r>
              <a:rPr lang="es-MX" dirty="0"/>
              <a:t>N° 3 Uno o más conceptos evaluados como BAJO LO NORMAL</a:t>
            </a:r>
            <a:r>
              <a:rPr lang="es-MX" dirty="0" smtClean="0"/>
              <a:t>.</a:t>
            </a:r>
          </a:p>
          <a:p>
            <a:pPr marL="285750" indent="-285750">
              <a:buFontTx/>
              <a:buChar char="-"/>
            </a:pPr>
            <a:r>
              <a:rPr lang="es-MX" dirty="0" smtClean="0"/>
              <a:t>Lista </a:t>
            </a:r>
            <a:r>
              <a:rPr lang="es-MX" dirty="0"/>
              <a:t>N° 4 Uno o más conceptos evaluados como DEFICIENTE.</a:t>
            </a:r>
            <a:endParaRPr lang="es-CL" dirty="0"/>
          </a:p>
        </p:txBody>
      </p:sp>
    </p:spTree>
    <p:extLst>
      <p:ext uri="{BB962C8B-B14F-4D97-AF65-F5344CB8AC3E}">
        <p14:creationId xmlns:p14="http://schemas.microsoft.com/office/powerpoint/2010/main" val="40764865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F3BEC9CD-647C-8535-47ED-3F57E55C9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0998" y="207380"/>
            <a:ext cx="1744153" cy="745229"/>
          </a:xfrm>
          <a:prstGeom prst="rect">
            <a:avLst/>
          </a:prstGeom>
        </p:spPr>
      </p:pic>
      <p:grpSp>
        <p:nvGrpSpPr>
          <p:cNvPr id="2" name="Grupo 1">
            <a:extLst>
              <a:ext uri="{FF2B5EF4-FFF2-40B4-BE49-F238E27FC236}">
                <a16:creationId xmlns:a16="http://schemas.microsoft.com/office/drawing/2014/main" id="{BF3FF439-70F8-CE8F-EAAE-B2B0B4E8DC13}"/>
              </a:ext>
            </a:extLst>
          </p:cNvPr>
          <p:cNvGrpSpPr/>
          <p:nvPr/>
        </p:nvGrpSpPr>
        <p:grpSpPr>
          <a:xfrm>
            <a:off x="1202043" y="188586"/>
            <a:ext cx="7941957" cy="708229"/>
            <a:chOff x="-162231" y="0"/>
            <a:chExt cx="7598795" cy="984902"/>
          </a:xfrm>
        </p:grpSpPr>
        <p:sp>
          <p:nvSpPr>
            <p:cNvPr id="3" name="Rectángulo: esquinas redondeadas 2">
              <a:extLst>
                <a:ext uri="{FF2B5EF4-FFF2-40B4-BE49-F238E27FC236}">
                  <a16:creationId xmlns:a16="http://schemas.microsoft.com/office/drawing/2014/main" id="{32A22EDD-E723-73E9-697E-78DDD2DE130D}"/>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233A42FB-2D2B-92AC-2D28-6291E298B59E}"/>
                </a:ext>
              </a:extLst>
            </p:cNvPr>
            <p:cNvSpPr txBox="1"/>
            <p:nvPr/>
          </p:nvSpPr>
          <p:spPr>
            <a:xfrm>
              <a:off x="-162231" y="96158"/>
              <a:ext cx="7340406" cy="888743"/>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lang="es-CL" sz="3200" b="1" dirty="0" smtClean="0">
                  <a:solidFill>
                    <a:sysClr val="window" lastClr="FFFFFF"/>
                  </a:solidFill>
                  <a:latin typeface="Calibri"/>
                </a:rPr>
                <a:t>LISTA DE CLASIFICACIÓN … QUÉ IMPLICA ??</a:t>
              </a:r>
              <a:endParaRPr kumimoji="0" lang="es-CL" sz="3200" b="1" i="0" u="none" strike="noStrike" kern="1200" cap="none" spc="0" normalizeH="0" baseline="0" noProof="0" dirty="0">
                <a:ln>
                  <a:noFill/>
                </a:ln>
                <a:solidFill>
                  <a:sysClr val="window" lastClr="FFFFFF"/>
                </a:solidFill>
                <a:effectLst/>
                <a:uLnTx/>
                <a:uFillTx/>
                <a:latin typeface="Calibri"/>
              </a:endParaRPr>
            </a:p>
          </p:txBody>
        </p:sp>
      </p:grpSp>
      <p:sp>
        <p:nvSpPr>
          <p:cNvPr id="6" name="CuadroTexto 5"/>
          <p:cNvSpPr txBox="1"/>
          <p:nvPr/>
        </p:nvSpPr>
        <p:spPr>
          <a:xfrm>
            <a:off x="1202043" y="1122363"/>
            <a:ext cx="10370797" cy="1569660"/>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MX" sz="1600" dirty="0" smtClean="0"/>
              <a:t>El </a:t>
            </a:r>
            <a:r>
              <a:rPr lang="es-MX" sz="1600" dirty="0"/>
              <a:t>personal de Gente de Mar y el personal de Tropa Profesional podrá ser clasificado en alguna de las siguientes Listas de Clasificación: </a:t>
            </a:r>
            <a:endParaRPr lang="es-MX" sz="1600" dirty="0" smtClean="0"/>
          </a:p>
          <a:p>
            <a:pPr marL="285750" indent="-285750">
              <a:buFontTx/>
              <a:buChar char="-"/>
            </a:pPr>
            <a:r>
              <a:rPr lang="es-MX" sz="1600" dirty="0" smtClean="0"/>
              <a:t>Lista </a:t>
            </a:r>
            <a:r>
              <a:rPr lang="es-MX" sz="1600" dirty="0"/>
              <a:t>N° 1 Muy Buena. </a:t>
            </a:r>
            <a:endParaRPr lang="es-MX" sz="1600" dirty="0" smtClean="0"/>
          </a:p>
          <a:p>
            <a:pPr marL="285750" indent="-285750">
              <a:buFontTx/>
              <a:buChar char="-"/>
            </a:pPr>
            <a:r>
              <a:rPr lang="es-MX" sz="1600" dirty="0" smtClean="0"/>
              <a:t>Lista </a:t>
            </a:r>
            <a:r>
              <a:rPr lang="es-MX" sz="1600" dirty="0"/>
              <a:t>N° 2 Normal. </a:t>
            </a:r>
            <a:endParaRPr lang="es-MX" sz="1600" dirty="0" smtClean="0"/>
          </a:p>
          <a:p>
            <a:pPr marL="285750" indent="-285750">
              <a:buFontTx/>
              <a:buChar char="-"/>
            </a:pPr>
            <a:r>
              <a:rPr lang="es-MX" sz="1600" dirty="0" smtClean="0"/>
              <a:t>Lista </a:t>
            </a:r>
            <a:r>
              <a:rPr lang="es-MX" sz="1600" dirty="0"/>
              <a:t>N° 3 Condicional. </a:t>
            </a:r>
            <a:endParaRPr lang="es-MX" sz="1600" dirty="0" smtClean="0"/>
          </a:p>
          <a:p>
            <a:pPr marL="285750" indent="-285750">
              <a:buFontTx/>
              <a:buChar char="-"/>
            </a:pPr>
            <a:r>
              <a:rPr lang="es-MX" sz="1600" dirty="0" smtClean="0"/>
              <a:t>Lista </a:t>
            </a:r>
            <a:r>
              <a:rPr lang="es-MX" sz="1600" dirty="0"/>
              <a:t>N° 4 Deficiente.</a:t>
            </a:r>
            <a:endParaRPr lang="es-CL" sz="1600" dirty="0" smtClean="0"/>
          </a:p>
        </p:txBody>
      </p:sp>
      <p:sp>
        <p:nvSpPr>
          <p:cNvPr id="5" name="Rectángulo 4"/>
          <p:cNvSpPr/>
          <p:nvPr/>
        </p:nvSpPr>
        <p:spPr>
          <a:xfrm>
            <a:off x="1165408" y="2819961"/>
            <a:ext cx="10444066" cy="3785652"/>
          </a:xfrm>
          <a:prstGeom prst="rect">
            <a:avLst/>
          </a:prstGeom>
        </p:spPr>
        <p:txBody>
          <a:bodyPr wrap="square">
            <a:spAutoFit/>
          </a:bodyPr>
          <a:lstStyle/>
          <a:p>
            <a:r>
              <a:rPr lang="es-MX" sz="1600" dirty="0" smtClean="0"/>
              <a:t>1.- Con </a:t>
            </a:r>
            <a:r>
              <a:rPr lang="es-MX" sz="1600" dirty="0"/>
              <a:t>una Amonestación Grado “A” se puede clasificar en Lista Uno; con dos o más Amonestaciones Grado “A” no se puede clasificar en Lista Uno. </a:t>
            </a:r>
            <a:endParaRPr lang="es-MX" sz="1600" dirty="0" smtClean="0"/>
          </a:p>
          <a:p>
            <a:endParaRPr lang="es-MX" sz="1600" dirty="0" smtClean="0"/>
          </a:p>
          <a:p>
            <a:r>
              <a:rPr lang="es-MX" sz="1600" dirty="0" smtClean="0"/>
              <a:t>2. - </a:t>
            </a:r>
            <a:r>
              <a:rPr lang="es-MX" sz="1600" dirty="0"/>
              <a:t>Con una Amonestación Grado “B” no se puede clasificar en Lista Uno; con dos o más Amonestaciones Grado “B”, debe clasificarse en Lista Tres o Cuatro. </a:t>
            </a:r>
            <a:endParaRPr lang="es-MX" sz="1600" dirty="0" smtClean="0"/>
          </a:p>
          <a:p>
            <a:endParaRPr lang="es-MX" sz="1600" dirty="0" smtClean="0"/>
          </a:p>
          <a:p>
            <a:r>
              <a:rPr lang="es-MX" sz="1600" dirty="0" smtClean="0"/>
              <a:t>3.- Con </a:t>
            </a:r>
            <a:r>
              <a:rPr lang="es-MX" sz="1600" dirty="0"/>
              <a:t>una Amonestación Grado “C”, no se puede clasificar en Lista Uno o Dos; con más Amonestaciones Grado “C”, se debe clasificar en Lista Cuatro</a:t>
            </a:r>
            <a:r>
              <a:rPr lang="es-MX" sz="1600" dirty="0" smtClean="0"/>
              <a:t>.</a:t>
            </a:r>
          </a:p>
          <a:p>
            <a:endParaRPr lang="es-MX" sz="1600" dirty="0" smtClean="0"/>
          </a:p>
          <a:p>
            <a:r>
              <a:rPr lang="es-MX" sz="1600" dirty="0"/>
              <a:t>4.- El personal clasificado en Lista Cuatro y el clasificado por segunda vez consecutiva en Lista Tres, deberá integrar la </a:t>
            </a:r>
            <a:r>
              <a:rPr lang="es-MX" sz="1600" dirty="0">
                <a:solidFill>
                  <a:srgbClr val="FF0000"/>
                </a:solidFill>
              </a:rPr>
              <a:t>Lista de Retiros </a:t>
            </a:r>
            <a:r>
              <a:rPr lang="es-MX" sz="1600" dirty="0"/>
              <a:t>aun cuando su número exceda la Cuota previamente establecida</a:t>
            </a:r>
            <a:r>
              <a:rPr lang="es-MX" sz="1600" dirty="0" smtClean="0"/>
              <a:t>.</a:t>
            </a:r>
          </a:p>
          <a:p>
            <a:endParaRPr lang="es-MX" sz="1600" dirty="0"/>
          </a:p>
          <a:p>
            <a:r>
              <a:rPr lang="es-MX" sz="1600" dirty="0" smtClean="0"/>
              <a:t>5.- Las </a:t>
            </a:r>
            <a:r>
              <a:rPr lang="es-MX" sz="1600" dirty="0"/>
              <a:t>calificaciones se elaborarán en condiciones que ninguna Lista propuesta pueda ser afectada por la clasificación del período anual anterior, es decir, el personal clasificado </a:t>
            </a:r>
            <a:r>
              <a:rPr lang="es-MX" sz="1600" b="1" dirty="0"/>
              <a:t>en Lista Tres puede ser propuesto en el período anual de calificación siguiente en Lista </a:t>
            </a:r>
            <a:r>
              <a:rPr lang="es-MX" sz="1600" b="1" dirty="0" smtClean="0"/>
              <a:t>Uno.</a:t>
            </a:r>
            <a:endParaRPr lang="es-CL" sz="1600" b="1" dirty="0"/>
          </a:p>
        </p:txBody>
      </p:sp>
    </p:spTree>
    <p:extLst>
      <p:ext uri="{BB962C8B-B14F-4D97-AF65-F5344CB8AC3E}">
        <p14:creationId xmlns:p14="http://schemas.microsoft.com/office/powerpoint/2010/main" val="23904100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F3BEC9CD-647C-8535-47ED-3F57E55C9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grpSp>
        <p:nvGrpSpPr>
          <p:cNvPr id="2" name="Grupo 1">
            <a:extLst>
              <a:ext uri="{FF2B5EF4-FFF2-40B4-BE49-F238E27FC236}">
                <a16:creationId xmlns:a16="http://schemas.microsoft.com/office/drawing/2014/main" id="{BF3FF439-70F8-CE8F-EAAE-B2B0B4E8DC13}"/>
              </a:ext>
            </a:extLst>
          </p:cNvPr>
          <p:cNvGrpSpPr/>
          <p:nvPr/>
        </p:nvGrpSpPr>
        <p:grpSpPr>
          <a:xfrm>
            <a:off x="1202043" y="188585"/>
            <a:ext cx="7941957" cy="1339171"/>
            <a:chOff x="-162231" y="0"/>
            <a:chExt cx="7598795" cy="984902"/>
          </a:xfrm>
        </p:grpSpPr>
        <p:sp>
          <p:nvSpPr>
            <p:cNvPr id="3" name="Rectángulo: esquinas redondeadas 2">
              <a:extLst>
                <a:ext uri="{FF2B5EF4-FFF2-40B4-BE49-F238E27FC236}">
                  <a16:creationId xmlns:a16="http://schemas.microsoft.com/office/drawing/2014/main" id="{32A22EDD-E723-73E9-697E-78DDD2DE130D}"/>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7" name="Rectángulo: esquinas redondeadas 4">
              <a:extLst>
                <a:ext uri="{FF2B5EF4-FFF2-40B4-BE49-F238E27FC236}">
                  <a16:creationId xmlns:a16="http://schemas.microsoft.com/office/drawing/2014/main" id="{233A42FB-2D2B-92AC-2D28-6291E298B59E}"/>
                </a:ext>
              </a:extLst>
            </p:cNvPr>
            <p:cNvSpPr txBox="1"/>
            <p:nvPr/>
          </p:nvSpPr>
          <p:spPr>
            <a:xfrm>
              <a:off x="-162231" y="96158"/>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lang="es-MX" sz="3600" b="1" noProof="0" dirty="0" smtClean="0">
                  <a:solidFill>
                    <a:sysClr val="window" lastClr="FFFFFF"/>
                  </a:solidFill>
                  <a:latin typeface="Calibri"/>
                </a:rPr>
                <a:t>DISCONFORMIDAD DEL AFECTADO</a:t>
              </a:r>
              <a:endParaRPr kumimoji="0" lang="es-CL" sz="36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
        <p:nvSpPr>
          <p:cNvPr id="6" name="CuadroTexto 5"/>
          <p:cNvSpPr txBox="1"/>
          <p:nvPr/>
        </p:nvSpPr>
        <p:spPr>
          <a:xfrm>
            <a:off x="1371600" y="1828801"/>
            <a:ext cx="10163908" cy="2585323"/>
          </a:xfrm>
          <a:prstGeom prst="rect">
            <a:avLst/>
          </a:prstGeom>
          <a:noFill/>
        </p:spPr>
        <p:txBody>
          <a:bodyPr wrap="square" rtlCol="0">
            <a:spAutoFit/>
          </a:bodyPr>
          <a:lstStyle/>
          <a:p>
            <a:r>
              <a:rPr lang="es-MX" dirty="0"/>
              <a:t>D</a:t>
            </a:r>
            <a:r>
              <a:rPr lang="es-MX" dirty="0" smtClean="0"/>
              <a:t>ebe </a:t>
            </a:r>
            <a:r>
              <a:rPr lang="es-MX" dirty="0"/>
              <a:t>manifestarse formalmente, firmando para ello la correspondiente resolución, hoja de vida u hoja de calificación; además de registrar de puño y letra la fecha y escribir la palabra “reclamaré” o tarjando la palabra “conforme”, según corresponda</a:t>
            </a:r>
            <a:r>
              <a:rPr lang="es-MX" dirty="0" smtClean="0"/>
              <a:t>.</a:t>
            </a:r>
          </a:p>
          <a:p>
            <a:endParaRPr lang="es-MX" dirty="0" smtClean="0"/>
          </a:p>
          <a:p>
            <a:r>
              <a:rPr lang="es-MX" dirty="0" smtClean="0"/>
              <a:t>Debe presentar </a:t>
            </a:r>
            <a:r>
              <a:rPr lang="es-MX" dirty="0"/>
              <a:t>por escrito el Recurso de Reposición, en el que señalará en su parte final si hará uso, “En Subsidio”, del Recurso Jerárquico ante la autoridad </a:t>
            </a:r>
            <a:r>
              <a:rPr lang="es-MX" dirty="0" smtClean="0"/>
              <a:t>superior</a:t>
            </a:r>
          </a:p>
          <a:p>
            <a:r>
              <a:rPr lang="es-MX" dirty="0"/>
              <a:t>Si el servidor calificado no señala su deseo de interponer, “En Subsidio”, el Recurso Jerárquico, una vez resuelto el Recurso de Reposición, se da por terminado el procedimiento y obliga al Mando que impuso la anotación en la Hoja de Vida a decretar el término de dicho proceso</a:t>
            </a:r>
            <a:endParaRPr lang="es-CL" dirty="0" smtClean="0"/>
          </a:p>
        </p:txBody>
      </p:sp>
      <p:pic>
        <p:nvPicPr>
          <p:cNvPr id="9" name="Imagen 8"/>
          <p:cNvPicPr>
            <a:picLocks noChangeAspect="1"/>
          </p:cNvPicPr>
          <p:nvPr/>
        </p:nvPicPr>
        <p:blipFill rotWithShape="1">
          <a:blip r:embed="rId3"/>
          <a:srcRect l="-112" t="26884" r="49054" b="60588"/>
          <a:stretch/>
        </p:blipFill>
        <p:spPr>
          <a:xfrm>
            <a:off x="2678511" y="2259690"/>
            <a:ext cx="9337430" cy="1288792"/>
          </a:xfrm>
          <a:prstGeom prst="rect">
            <a:avLst/>
          </a:prstGeom>
        </p:spPr>
      </p:pic>
      <p:pic>
        <p:nvPicPr>
          <p:cNvPr id="10" name="Imagen 9"/>
          <p:cNvPicPr>
            <a:picLocks noChangeAspect="1"/>
          </p:cNvPicPr>
          <p:nvPr/>
        </p:nvPicPr>
        <p:blipFill rotWithShape="1">
          <a:blip r:embed="rId4"/>
          <a:srcRect l="25531" t="29462" r="24901" b="38294"/>
          <a:stretch/>
        </p:blipFill>
        <p:spPr>
          <a:xfrm>
            <a:off x="3610496" y="3656989"/>
            <a:ext cx="6620607" cy="2422555"/>
          </a:xfrm>
          <a:prstGeom prst="rect">
            <a:avLst/>
          </a:prstGeom>
        </p:spPr>
      </p:pic>
      <p:pic>
        <p:nvPicPr>
          <p:cNvPr id="5" name="Imagen 4"/>
          <p:cNvPicPr>
            <a:picLocks noChangeAspect="1"/>
          </p:cNvPicPr>
          <p:nvPr/>
        </p:nvPicPr>
        <p:blipFill rotWithShape="1">
          <a:blip r:embed="rId5"/>
          <a:srcRect l="43013" t="29828" r="29727" b="13505"/>
          <a:stretch/>
        </p:blipFill>
        <p:spPr>
          <a:xfrm>
            <a:off x="1293223" y="154818"/>
            <a:ext cx="5732585" cy="6703182"/>
          </a:xfrm>
          <a:prstGeom prst="rect">
            <a:avLst/>
          </a:prstGeom>
        </p:spPr>
      </p:pic>
    </p:spTree>
    <p:extLst>
      <p:ext uri="{BB962C8B-B14F-4D97-AF65-F5344CB8AC3E}">
        <p14:creationId xmlns:p14="http://schemas.microsoft.com/office/powerpoint/2010/main" val="33512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1"/>
          <p:cNvGraphicFramePr>
            <a:graphicFrameLocks noGrp="1"/>
          </p:cNvGraphicFramePr>
          <p:nvPr>
            <p:ph idx="1"/>
            <p:extLst>
              <p:ext uri="{D42A27DB-BD31-4B8C-83A1-F6EECF244321}">
                <p14:modId xmlns:p14="http://schemas.microsoft.com/office/powerpoint/2010/main" val="1809300084"/>
              </p:ext>
            </p:extLst>
          </p:nvPr>
        </p:nvGraphicFramePr>
        <p:xfrm>
          <a:off x="1419679" y="1472837"/>
          <a:ext cx="9601200" cy="5189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upo 3">
            <a:extLst>
              <a:ext uri="{FF2B5EF4-FFF2-40B4-BE49-F238E27FC236}">
                <a16:creationId xmlns:a16="http://schemas.microsoft.com/office/drawing/2014/main" id="{64E49855-C251-4D6F-A0D2-0B96B8D6DD0D}"/>
              </a:ext>
            </a:extLst>
          </p:cNvPr>
          <p:cNvGrpSpPr/>
          <p:nvPr/>
        </p:nvGrpSpPr>
        <p:grpSpPr>
          <a:xfrm>
            <a:off x="1371600" y="188586"/>
            <a:ext cx="7436564" cy="984902"/>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800" b="1" i="0" u="none" strike="noStrike" kern="1200" cap="none" spc="0" normalizeH="0" baseline="0" noProof="0" dirty="0" smtClean="0">
                  <a:ln>
                    <a:noFill/>
                  </a:ln>
                  <a:solidFill>
                    <a:sysClr val="window" lastClr="FFFFFF"/>
                  </a:solidFill>
                  <a:effectLst/>
                  <a:uLnTx/>
                  <a:uFillTx/>
                  <a:latin typeface="Calibri"/>
                  <a:ea typeface="+mn-ea"/>
                  <a:cs typeface="+mn-cs"/>
                </a:rPr>
                <a:t>ERRORES FRECUENTES</a:t>
              </a:r>
              <a:endParaRPr kumimoji="0" lang="es-CL" sz="4800" b="1" i="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4235862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5D108BA-0C98-17B2-3203-314543F36CCF}"/>
              </a:ext>
            </a:extLst>
          </p:cNvPr>
          <p:cNvSpPr>
            <a:spLocks noGrp="1"/>
          </p:cNvSpPr>
          <p:nvPr>
            <p:ph idx="1"/>
          </p:nvPr>
        </p:nvSpPr>
        <p:spPr>
          <a:xfrm>
            <a:off x="1206500" y="1638300"/>
            <a:ext cx="9601200" cy="3581400"/>
          </a:xfrm>
        </p:spPr>
        <p:txBody>
          <a:bodyPr/>
          <a:lstStyle/>
          <a:p>
            <a:pPr marL="0" indent="0">
              <a:buNone/>
            </a:pPr>
            <a:endParaRPr lang="es-CL" dirty="0"/>
          </a:p>
          <a:p>
            <a:r>
              <a:rPr lang="es-MX" dirty="0"/>
              <a:t>Estatuto del Personal de las </a:t>
            </a:r>
            <a:r>
              <a:rPr lang="es-MX" dirty="0" smtClean="0"/>
              <a:t>Fuerzas Armadas</a:t>
            </a:r>
            <a:r>
              <a:rPr lang="es-MX" dirty="0"/>
              <a:t>, D.F.L. (G.) Nº 1 de 1997 (Reglamento Nº 7-31/26</a:t>
            </a:r>
            <a:r>
              <a:rPr lang="es-MX" dirty="0" smtClean="0"/>
              <a:t>).</a:t>
            </a:r>
          </a:p>
          <a:p>
            <a:r>
              <a:rPr lang="es-CL" dirty="0" smtClean="0"/>
              <a:t>Ordenanza de la Armada.</a:t>
            </a:r>
          </a:p>
          <a:p>
            <a:r>
              <a:rPr lang="es-MX" dirty="0" smtClean="0"/>
              <a:t>Directiva DGPA 029 C.</a:t>
            </a:r>
            <a:endParaRPr lang="es-CL" dirty="0"/>
          </a:p>
        </p:txBody>
      </p:sp>
      <p:grpSp>
        <p:nvGrpSpPr>
          <p:cNvPr id="4" name="Grupo 3">
            <a:extLst>
              <a:ext uri="{FF2B5EF4-FFF2-40B4-BE49-F238E27FC236}">
                <a16:creationId xmlns:a16="http://schemas.microsoft.com/office/drawing/2014/main" id="{64E49855-C251-4D6F-A0D2-0B96B8D6DD0D}"/>
              </a:ext>
            </a:extLst>
          </p:cNvPr>
          <p:cNvGrpSpPr/>
          <p:nvPr/>
        </p:nvGrpSpPr>
        <p:grpSpPr>
          <a:xfrm>
            <a:off x="1371600" y="188586"/>
            <a:ext cx="7436564" cy="984902"/>
            <a:chOff x="0" y="0"/>
            <a:chExt cx="7436564" cy="984902"/>
          </a:xfrm>
        </p:grpSpPr>
        <p:sp>
          <p:nvSpPr>
            <p:cNvPr id="5" name="Rectángulo: esquinas redondeadas 4">
              <a:extLst>
                <a:ext uri="{FF2B5EF4-FFF2-40B4-BE49-F238E27FC236}">
                  <a16:creationId xmlns:a16="http://schemas.microsoft.com/office/drawing/2014/main" id="{54A2A7B3-3B79-8590-83DD-9C7E9D19EA2F}"/>
                </a:ext>
              </a:extLst>
            </p:cNvPr>
            <p:cNvSpPr/>
            <p:nvPr/>
          </p:nvSpPr>
          <p:spPr>
            <a:xfrm>
              <a:off x="0" y="0"/>
              <a:ext cx="7436564" cy="984902"/>
            </a:xfrm>
            <a:prstGeom prst="roundRect">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p:spPr>
        </p:sp>
        <p:sp>
          <p:nvSpPr>
            <p:cNvPr id="6" name="Rectángulo: esquinas redondeadas 4">
              <a:extLst>
                <a:ext uri="{FF2B5EF4-FFF2-40B4-BE49-F238E27FC236}">
                  <a16:creationId xmlns:a16="http://schemas.microsoft.com/office/drawing/2014/main" id="{3015DAD7-A0C6-5071-1E11-576A71C6B3AF}"/>
                </a:ext>
              </a:extLst>
            </p:cNvPr>
            <p:cNvSpPr txBox="1"/>
            <p:nvPr/>
          </p:nvSpPr>
          <p:spPr>
            <a:xfrm>
              <a:off x="48079" y="48079"/>
              <a:ext cx="7340406" cy="888744"/>
            </a:xfrm>
            <a:prstGeom prst="rect">
              <a:avLst/>
            </a:prstGeom>
            <a:noFill/>
            <a:ln>
              <a:noFill/>
            </a:ln>
            <a:effectLst/>
          </p:spPr>
          <p:txBody>
            <a:bodyPr spcFirstLastPara="0" vert="horz" wrap="square" lIns="182880" tIns="182880" rIns="182880" bIns="182880" numCol="1" spcCol="1270" anchor="ctr" anchorCtr="0">
              <a:noAutofit/>
            </a:bodyPr>
            <a:lstStyle/>
            <a:p>
              <a:pPr marL="0" marR="0" lvl="0" indent="0" algn="ctr" defTabSz="2133600" eaLnBrk="1" fontAlgn="auto" latinLnBrk="0" hangingPunct="1">
                <a:lnSpc>
                  <a:spcPct val="90000"/>
                </a:lnSpc>
                <a:spcBef>
                  <a:spcPct val="0"/>
                </a:spcBef>
                <a:spcAft>
                  <a:spcPct val="35000"/>
                </a:spcAft>
                <a:buClrTx/>
                <a:buSzTx/>
                <a:buFontTx/>
                <a:buNone/>
                <a:tabLst/>
                <a:defRPr/>
              </a:pPr>
              <a:r>
                <a:rPr kumimoji="0" lang="es-CL" sz="4800" b="1" i="0" u="none" strike="noStrike" kern="1200" cap="none" spc="0" normalizeH="0" baseline="0" noProof="0" dirty="0">
                  <a:ln>
                    <a:noFill/>
                  </a:ln>
                  <a:solidFill>
                    <a:sysClr val="window" lastClr="FFFFFF"/>
                  </a:solidFill>
                  <a:effectLst/>
                  <a:uLnTx/>
                  <a:uFillTx/>
                  <a:latin typeface="Calibri"/>
                  <a:ea typeface="+mn-ea"/>
                  <a:cs typeface="+mn-cs"/>
                </a:rPr>
                <a:t>FUENTE</a:t>
              </a:r>
            </a:p>
          </p:txBody>
        </p:sp>
      </p:grpSp>
    </p:spTree>
    <p:extLst>
      <p:ext uri="{BB962C8B-B14F-4D97-AF65-F5344CB8AC3E}">
        <p14:creationId xmlns:p14="http://schemas.microsoft.com/office/powerpoint/2010/main" val="9977113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7C9F8-876E-0AD6-430E-61C2E3074AC6}"/>
              </a:ext>
            </a:extLst>
          </p:cNvPr>
          <p:cNvSpPr>
            <a:spLocks noGrp="1"/>
          </p:cNvSpPr>
          <p:nvPr>
            <p:ph type="ctrTitle"/>
          </p:nvPr>
        </p:nvSpPr>
        <p:spPr>
          <a:xfrm>
            <a:off x="1915127" y="1553562"/>
            <a:ext cx="8361229" cy="2098226"/>
          </a:xfrm>
        </p:spPr>
        <p:txBody>
          <a:bodyPr/>
          <a:lstStyle/>
          <a:p>
            <a:r>
              <a:rPr lang="es-CL" sz="5400" dirty="0"/>
              <a:t>PROCEDIMIENTOS ADMINISTRATIVOS</a:t>
            </a:r>
          </a:p>
        </p:txBody>
      </p:sp>
      <p:sp>
        <p:nvSpPr>
          <p:cNvPr id="3" name="Subtítulo 2">
            <a:extLst>
              <a:ext uri="{FF2B5EF4-FFF2-40B4-BE49-F238E27FC236}">
                <a16:creationId xmlns:a16="http://schemas.microsoft.com/office/drawing/2014/main" id="{DD21ABB5-300A-AAAA-E3C4-CB9E0158801B}"/>
              </a:ext>
            </a:extLst>
          </p:cNvPr>
          <p:cNvSpPr>
            <a:spLocks noGrp="1"/>
          </p:cNvSpPr>
          <p:nvPr>
            <p:ph type="subTitle" idx="1"/>
          </p:nvPr>
        </p:nvSpPr>
        <p:spPr/>
        <p:txBody>
          <a:bodyPr>
            <a:normAutofit/>
          </a:bodyPr>
          <a:lstStyle/>
          <a:p>
            <a:r>
              <a:rPr lang="es-CL" sz="2000" dirty="0"/>
              <a:t>T1 AB Constanza Valenzuela </a:t>
            </a:r>
            <a:r>
              <a:rPr lang="es-CL" sz="2000" dirty="0" smtClean="0"/>
              <a:t>Farfán</a:t>
            </a:r>
            <a:endParaRPr lang="es-CL" sz="2000" dirty="0"/>
          </a:p>
        </p:txBody>
      </p:sp>
      <p:pic>
        <p:nvPicPr>
          <p:cNvPr id="4" name="Imagen 3">
            <a:extLst>
              <a:ext uri="{FF2B5EF4-FFF2-40B4-BE49-F238E27FC236}">
                <a16:creationId xmlns:a16="http://schemas.microsoft.com/office/drawing/2014/main" id="{08BD07EE-0B87-8BE1-0702-6F50F987B6F0}"/>
              </a:ext>
            </a:extLst>
          </p:cNvPr>
          <p:cNvPicPr>
            <a:picLocks noChangeAspect="1"/>
          </p:cNvPicPr>
          <p:nvPr/>
        </p:nvPicPr>
        <p:blipFill>
          <a:blip r:embed="rId2"/>
          <a:stretch>
            <a:fillRect/>
          </a:stretch>
        </p:blipFill>
        <p:spPr>
          <a:xfrm>
            <a:off x="189068" y="143564"/>
            <a:ext cx="871106" cy="1251854"/>
          </a:xfrm>
          <a:prstGeom prst="rect">
            <a:avLst/>
          </a:prstGeom>
        </p:spPr>
      </p:pic>
      <p:pic>
        <p:nvPicPr>
          <p:cNvPr id="6" name="Imagen 5">
            <a:extLst>
              <a:ext uri="{FF2B5EF4-FFF2-40B4-BE49-F238E27FC236}">
                <a16:creationId xmlns:a16="http://schemas.microsoft.com/office/drawing/2014/main" id="{A54AEDA2-2AED-79BE-73C7-1DFF8D1F0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8244" y="377134"/>
            <a:ext cx="1744153" cy="745229"/>
          </a:xfrm>
          <a:prstGeom prst="rect">
            <a:avLst/>
          </a:prstGeom>
        </p:spPr>
      </p:pic>
    </p:spTree>
    <p:extLst>
      <p:ext uri="{BB962C8B-B14F-4D97-AF65-F5344CB8AC3E}">
        <p14:creationId xmlns:p14="http://schemas.microsoft.com/office/powerpoint/2010/main" val="400289016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corte">
  <a:themeElements>
    <a:clrScheme name="Recorte">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Recorte">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ecort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TM10001105[[fn=Recorte]]</Template>
  <TotalTime>16716</TotalTime>
  <Words>2034</Words>
  <Application>Microsoft Office PowerPoint</Application>
  <PresentationFormat>Panorámica</PresentationFormat>
  <Paragraphs>132</Paragraphs>
  <Slides>18</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18</vt:i4>
      </vt:variant>
    </vt:vector>
  </HeadingPairs>
  <TitlesOfParts>
    <vt:vector size="21" baseType="lpstr">
      <vt:lpstr>Calibri</vt:lpstr>
      <vt:lpstr>Franklin Gothic Book</vt:lpstr>
      <vt:lpstr>Recorte</vt:lpstr>
      <vt:lpstr>PROCEDIMIENTOS ADMINISTRATIVOS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PROCEDIMIENTOS ADMINISTRATIVOS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PROCEDIMIENTOS ADMINISTRATIVOS</dc:title>
  <dc:creator>NELSON VALENZUELA</dc:creator>
  <cp:lastModifiedBy>16941282-0</cp:lastModifiedBy>
  <cp:revision>44</cp:revision>
  <dcterms:created xsi:type="dcterms:W3CDTF">2023-03-05T23:39:44Z</dcterms:created>
  <dcterms:modified xsi:type="dcterms:W3CDTF">2024-07-03T19:04:11Z</dcterms:modified>
</cp:coreProperties>
</file>