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44"/>
  </p:notesMasterIdLst>
  <p:sldIdLst>
    <p:sldId id="326" r:id="rId3"/>
    <p:sldId id="277" r:id="rId4"/>
    <p:sldId id="257" r:id="rId5"/>
    <p:sldId id="274" r:id="rId6"/>
    <p:sldId id="275" r:id="rId7"/>
    <p:sldId id="310" r:id="rId8"/>
    <p:sldId id="260" r:id="rId9"/>
    <p:sldId id="265" r:id="rId10"/>
    <p:sldId id="304" r:id="rId11"/>
    <p:sldId id="311" r:id="rId12"/>
    <p:sldId id="301" r:id="rId13"/>
    <p:sldId id="312" r:id="rId14"/>
    <p:sldId id="314" r:id="rId15"/>
    <p:sldId id="315" r:id="rId16"/>
    <p:sldId id="316" r:id="rId17"/>
    <p:sldId id="317" r:id="rId18"/>
    <p:sldId id="318" r:id="rId19"/>
    <p:sldId id="272" r:id="rId20"/>
    <p:sldId id="283" r:id="rId21"/>
    <p:sldId id="284" r:id="rId22"/>
    <p:sldId id="291" r:id="rId23"/>
    <p:sldId id="285" r:id="rId24"/>
    <p:sldId id="298" r:id="rId25"/>
    <p:sldId id="286" r:id="rId26"/>
    <p:sldId id="290" r:id="rId27"/>
    <p:sldId id="287" r:id="rId28"/>
    <p:sldId id="288" r:id="rId29"/>
    <p:sldId id="289" r:id="rId30"/>
    <p:sldId id="300" r:id="rId31"/>
    <p:sldId id="292" r:id="rId32"/>
    <p:sldId id="293" r:id="rId33"/>
    <p:sldId id="294" r:id="rId34"/>
    <p:sldId id="295" r:id="rId35"/>
    <p:sldId id="296" r:id="rId36"/>
    <p:sldId id="320" r:id="rId37"/>
    <p:sldId id="321" r:id="rId38"/>
    <p:sldId id="319" r:id="rId39"/>
    <p:sldId id="322" r:id="rId40"/>
    <p:sldId id="323" r:id="rId41"/>
    <p:sldId id="324" r:id="rId42"/>
    <p:sldId id="32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E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32" autoAdjust="0"/>
    <p:restoredTop sz="94660"/>
  </p:normalViewPr>
  <p:slideViewPr>
    <p:cSldViewPr snapToGrid="0">
      <p:cViewPr varScale="1">
        <p:scale>
          <a:sx n="70" d="100"/>
          <a:sy n="70" d="100"/>
        </p:scale>
        <p:origin x="9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23A180-BC77-47DD-8117-7F0C6403CF1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E799FEBF-D3AF-4787-A860-8D818B1882CE}">
      <dgm:prSet phldrT="[Texto]" custT="1"/>
      <dgm:spPr>
        <a:ln w="38100"/>
      </dgm:spPr>
      <dgm:t>
        <a:bodyPr/>
        <a:lstStyle/>
        <a:p>
          <a:pPr algn="l"/>
          <a:endParaRPr lang="es-ES" sz="2000" dirty="0" smtClean="0"/>
        </a:p>
        <a:p>
          <a:pPr algn="l"/>
          <a:endParaRPr lang="es-ES" sz="2000" dirty="0" smtClean="0"/>
        </a:p>
        <a:p>
          <a:pPr algn="ctr"/>
          <a:r>
            <a:rPr lang="es-ES" sz="2000" dirty="0" smtClean="0">
              <a:latin typeface="Arial" panose="020B0604020202020204" pitchFamily="34" charset="0"/>
              <a:cs typeface="Arial" panose="020B0604020202020204" pitchFamily="34" charset="0"/>
            </a:rPr>
            <a:t>SEGÚN LA NATURALEZA DEL DERECHO GARANTIZADO</a:t>
          </a:r>
          <a:endParaRPr lang="es-ES" sz="2000" dirty="0">
            <a:latin typeface="Arial" panose="020B0604020202020204" pitchFamily="34" charset="0"/>
            <a:cs typeface="Arial" panose="020B0604020202020204" pitchFamily="34" charset="0"/>
          </a:endParaRPr>
        </a:p>
      </dgm:t>
    </dgm:pt>
    <dgm:pt modelId="{8E23A98A-45BC-495B-B535-1A93E70D505F}" type="parTrans" cxnId="{F8AF36AE-0009-416D-89EE-33EACF394B95}">
      <dgm:prSet/>
      <dgm:spPr/>
      <dgm:t>
        <a:bodyPr/>
        <a:lstStyle/>
        <a:p>
          <a:endParaRPr lang="es-ES"/>
        </a:p>
      </dgm:t>
    </dgm:pt>
    <dgm:pt modelId="{3ED6282F-24B9-4D1C-BE88-0C8C970ABBEA}" type="sibTrans" cxnId="{F8AF36AE-0009-416D-89EE-33EACF394B95}">
      <dgm:prSet/>
      <dgm:spPr/>
      <dgm:t>
        <a:bodyPr/>
        <a:lstStyle/>
        <a:p>
          <a:endParaRPr lang="es-ES"/>
        </a:p>
      </dgm:t>
    </dgm:pt>
    <dgm:pt modelId="{24D7FED3-DC32-4C53-8A04-1F4634953451}">
      <dgm:prSet phldrT="[Texto]" phldr="1"/>
      <dgm:spPr>
        <a:ln w="38100"/>
      </dgm:spPr>
      <dgm:t>
        <a:bodyPr/>
        <a:lstStyle/>
        <a:p>
          <a:pPr algn="l"/>
          <a:endParaRPr lang="es-ES" sz="2200" dirty="0"/>
        </a:p>
      </dgm:t>
    </dgm:pt>
    <dgm:pt modelId="{7EDBBA01-8B80-41A8-B606-775A754BB93B}" type="parTrans" cxnId="{D3CCD89D-60B3-43D0-8E73-7AF2ED8E5942}">
      <dgm:prSet/>
      <dgm:spPr/>
      <dgm:t>
        <a:bodyPr/>
        <a:lstStyle/>
        <a:p>
          <a:endParaRPr lang="es-ES"/>
        </a:p>
      </dgm:t>
    </dgm:pt>
    <dgm:pt modelId="{844CC3BA-3031-4014-BECE-9FEBA477A323}" type="sibTrans" cxnId="{D3CCD89D-60B3-43D0-8E73-7AF2ED8E5942}">
      <dgm:prSet/>
      <dgm:spPr/>
      <dgm:t>
        <a:bodyPr/>
        <a:lstStyle/>
        <a:p>
          <a:endParaRPr lang="es-ES"/>
        </a:p>
      </dgm:t>
    </dgm:pt>
    <dgm:pt modelId="{FE5C33DE-75DA-42FC-9DB7-E734FB6018B0}">
      <dgm:prSet phldrT="[Texto]" phldr="1"/>
      <dgm:spPr>
        <a:ln w="38100"/>
      </dgm:spPr>
      <dgm:t>
        <a:bodyPr/>
        <a:lstStyle/>
        <a:p>
          <a:pPr algn="l"/>
          <a:endParaRPr lang="es-ES" sz="2200"/>
        </a:p>
      </dgm:t>
    </dgm:pt>
    <dgm:pt modelId="{11BC9887-CE54-4D80-8A48-7D1751C890B2}" type="parTrans" cxnId="{483E0958-FD4F-4D52-832C-055AC74EADD2}">
      <dgm:prSet/>
      <dgm:spPr/>
      <dgm:t>
        <a:bodyPr/>
        <a:lstStyle/>
        <a:p>
          <a:endParaRPr lang="es-ES"/>
        </a:p>
      </dgm:t>
    </dgm:pt>
    <dgm:pt modelId="{490137D2-7765-4844-888C-2C0080CB9E66}" type="sibTrans" cxnId="{483E0958-FD4F-4D52-832C-055AC74EADD2}">
      <dgm:prSet/>
      <dgm:spPr/>
      <dgm:t>
        <a:bodyPr/>
        <a:lstStyle/>
        <a:p>
          <a:endParaRPr lang="es-ES"/>
        </a:p>
      </dgm:t>
    </dgm:pt>
    <dgm:pt modelId="{E1F995DF-B715-43B5-89BF-8599C6B74CAB}">
      <dgm:prSet phldrT="[Texto]" custT="1"/>
      <dgm:spPr>
        <a:ln w="38100">
          <a:solidFill>
            <a:schemeClr val="tx1"/>
          </a:solidFill>
        </a:ln>
      </dgm:spPr>
      <dgm:t>
        <a:bodyPr/>
        <a:lstStyle/>
        <a:p>
          <a:pPr algn="ctr"/>
          <a:endParaRPr lang="es-ES" sz="2000" dirty="0" smtClean="0">
            <a:latin typeface="Arial" panose="020B0604020202020204" pitchFamily="34" charset="0"/>
            <a:cs typeface="Arial" panose="020B0604020202020204" pitchFamily="34" charset="0"/>
          </a:endParaRPr>
        </a:p>
        <a:p>
          <a:pPr algn="ctr"/>
          <a:endParaRPr lang="es-ES" sz="2000" dirty="0" smtClean="0">
            <a:latin typeface="Arial" panose="020B0604020202020204" pitchFamily="34" charset="0"/>
            <a:cs typeface="Arial" panose="020B0604020202020204" pitchFamily="34" charset="0"/>
          </a:endParaRPr>
        </a:p>
        <a:p>
          <a:pPr algn="ctr"/>
          <a:r>
            <a:rPr lang="es-ES" sz="2000" dirty="0" smtClean="0">
              <a:latin typeface="Arial" panose="020B0604020202020204" pitchFamily="34" charset="0"/>
              <a:cs typeface="Arial" panose="020B0604020202020204" pitchFamily="34" charset="0"/>
            </a:rPr>
            <a:t>SEGÚN MOMENTO HISTÓRICO EN  QUE SURGIERON</a:t>
          </a:r>
          <a:endParaRPr lang="es-ES" sz="2000" dirty="0">
            <a:latin typeface="Arial" panose="020B0604020202020204" pitchFamily="34" charset="0"/>
            <a:cs typeface="Arial" panose="020B0604020202020204" pitchFamily="34" charset="0"/>
          </a:endParaRPr>
        </a:p>
      </dgm:t>
    </dgm:pt>
    <dgm:pt modelId="{BC8316D4-9AA4-4678-BC78-BA30269269B0}" type="parTrans" cxnId="{185928B8-69A8-47C2-849A-6986534AF7D7}">
      <dgm:prSet/>
      <dgm:spPr/>
      <dgm:t>
        <a:bodyPr/>
        <a:lstStyle/>
        <a:p>
          <a:endParaRPr lang="es-ES"/>
        </a:p>
      </dgm:t>
    </dgm:pt>
    <dgm:pt modelId="{77B5AD65-B419-42E4-A659-D8F6E6A3E8C2}" type="sibTrans" cxnId="{185928B8-69A8-47C2-849A-6986534AF7D7}">
      <dgm:prSet/>
      <dgm:spPr/>
      <dgm:t>
        <a:bodyPr/>
        <a:lstStyle/>
        <a:p>
          <a:endParaRPr lang="es-ES"/>
        </a:p>
      </dgm:t>
    </dgm:pt>
    <dgm:pt modelId="{82E502A1-9B83-4B3F-9909-B44128D0CA24}">
      <dgm:prSet phldrT="[Texto]" phldr="1"/>
      <dgm:spPr>
        <a:ln w="38100">
          <a:solidFill>
            <a:schemeClr val="tx1"/>
          </a:solidFill>
        </a:ln>
      </dgm:spPr>
      <dgm:t>
        <a:bodyPr/>
        <a:lstStyle/>
        <a:p>
          <a:pPr algn="l"/>
          <a:endParaRPr lang="es-ES" sz="2200"/>
        </a:p>
      </dgm:t>
    </dgm:pt>
    <dgm:pt modelId="{66F17CF0-2101-443D-8AF7-431ACF3E9606}" type="parTrans" cxnId="{B64577B8-7D1B-43BB-B7C2-78CD5701686C}">
      <dgm:prSet/>
      <dgm:spPr/>
      <dgm:t>
        <a:bodyPr/>
        <a:lstStyle/>
        <a:p>
          <a:endParaRPr lang="es-ES"/>
        </a:p>
      </dgm:t>
    </dgm:pt>
    <dgm:pt modelId="{3FBF1F65-B3AF-460D-B45D-BD801DC31DD5}" type="sibTrans" cxnId="{B64577B8-7D1B-43BB-B7C2-78CD5701686C}">
      <dgm:prSet/>
      <dgm:spPr/>
      <dgm:t>
        <a:bodyPr/>
        <a:lstStyle/>
        <a:p>
          <a:endParaRPr lang="es-ES"/>
        </a:p>
      </dgm:t>
    </dgm:pt>
    <dgm:pt modelId="{A7CE7E00-93E4-4BCC-80DB-FFE6FB900519}">
      <dgm:prSet phldrT="[Texto]" phldr="1"/>
      <dgm:spPr>
        <a:ln w="38100">
          <a:solidFill>
            <a:schemeClr val="tx1"/>
          </a:solidFill>
        </a:ln>
      </dgm:spPr>
      <dgm:t>
        <a:bodyPr/>
        <a:lstStyle/>
        <a:p>
          <a:pPr algn="l"/>
          <a:endParaRPr lang="es-ES" sz="2200"/>
        </a:p>
      </dgm:t>
    </dgm:pt>
    <dgm:pt modelId="{C014146D-FF57-4F83-BCC8-4BE811177869}" type="parTrans" cxnId="{7E45E31F-44EA-4270-A202-0239B1F486B6}">
      <dgm:prSet/>
      <dgm:spPr/>
      <dgm:t>
        <a:bodyPr/>
        <a:lstStyle/>
        <a:p>
          <a:endParaRPr lang="es-ES"/>
        </a:p>
      </dgm:t>
    </dgm:pt>
    <dgm:pt modelId="{F1DA7C28-D985-49D9-B2EB-159BEC22EC69}" type="sibTrans" cxnId="{7E45E31F-44EA-4270-A202-0239B1F486B6}">
      <dgm:prSet/>
      <dgm:spPr/>
      <dgm:t>
        <a:bodyPr/>
        <a:lstStyle/>
        <a:p>
          <a:endParaRPr lang="es-ES"/>
        </a:p>
      </dgm:t>
    </dgm:pt>
    <dgm:pt modelId="{A53D5C73-6630-4391-AC40-B18FD2D99524}">
      <dgm:prSet phldrT="[Texto]" custT="1"/>
      <dgm:spPr>
        <a:ln w="38100">
          <a:solidFill>
            <a:schemeClr val="tx1"/>
          </a:solidFill>
        </a:ln>
      </dgm:spPr>
      <dgm:t>
        <a:bodyPr/>
        <a:lstStyle/>
        <a:p>
          <a:pPr algn="l"/>
          <a:endParaRPr lang="es-ES" sz="2500" dirty="0" smtClean="0"/>
        </a:p>
        <a:p>
          <a:pPr algn="ctr"/>
          <a:endParaRPr lang="es-ES" sz="2000" dirty="0" smtClean="0">
            <a:latin typeface="Arial" panose="020B0604020202020204" pitchFamily="34" charset="0"/>
            <a:cs typeface="Arial" panose="020B0604020202020204" pitchFamily="34" charset="0"/>
          </a:endParaRPr>
        </a:p>
        <a:p>
          <a:pPr algn="ctr"/>
          <a:r>
            <a:rPr lang="es-ES" sz="2000" dirty="0" smtClean="0">
              <a:latin typeface="Arial" panose="020B0604020202020204" pitchFamily="34" charset="0"/>
              <a:cs typeface="Arial" panose="020B0604020202020204" pitchFamily="34" charset="0"/>
            </a:rPr>
            <a:t>SEGÚNEL CONTENIDO DE LOS DERECHOS</a:t>
          </a:r>
          <a:endParaRPr lang="es-ES" sz="2000" dirty="0">
            <a:latin typeface="Arial" panose="020B0604020202020204" pitchFamily="34" charset="0"/>
            <a:cs typeface="Arial" panose="020B0604020202020204" pitchFamily="34" charset="0"/>
          </a:endParaRPr>
        </a:p>
      </dgm:t>
    </dgm:pt>
    <dgm:pt modelId="{7712DD4F-53A4-4000-8654-AD1BFAEBFDF5}" type="parTrans" cxnId="{3869E41B-F0C8-45FE-B541-F7EBD65A6D44}">
      <dgm:prSet/>
      <dgm:spPr/>
      <dgm:t>
        <a:bodyPr/>
        <a:lstStyle/>
        <a:p>
          <a:endParaRPr lang="es-ES"/>
        </a:p>
      </dgm:t>
    </dgm:pt>
    <dgm:pt modelId="{5A08F2EC-25A0-4B83-A275-A83A6E751FDB}" type="sibTrans" cxnId="{3869E41B-F0C8-45FE-B541-F7EBD65A6D44}">
      <dgm:prSet/>
      <dgm:spPr/>
      <dgm:t>
        <a:bodyPr/>
        <a:lstStyle/>
        <a:p>
          <a:endParaRPr lang="es-ES"/>
        </a:p>
      </dgm:t>
    </dgm:pt>
    <dgm:pt modelId="{1FC9EC60-8517-4ADA-B8B8-00CDCA6CF922}">
      <dgm:prSet phldrT="[Texto]" phldr="1"/>
      <dgm:spPr>
        <a:ln w="38100">
          <a:solidFill>
            <a:schemeClr val="tx1"/>
          </a:solidFill>
        </a:ln>
      </dgm:spPr>
      <dgm:t>
        <a:bodyPr/>
        <a:lstStyle/>
        <a:p>
          <a:pPr algn="l"/>
          <a:endParaRPr lang="es-ES" sz="2000"/>
        </a:p>
      </dgm:t>
    </dgm:pt>
    <dgm:pt modelId="{F203E1B2-C2BC-4156-B704-6FBB4AD0D4AE}" type="parTrans" cxnId="{23065BFE-383E-4BE2-BFC3-1B15B534F23D}">
      <dgm:prSet/>
      <dgm:spPr/>
      <dgm:t>
        <a:bodyPr/>
        <a:lstStyle/>
        <a:p>
          <a:endParaRPr lang="es-ES"/>
        </a:p>
      </dgm:t>
    </dgm:pt>
    <dgm:pt modelId="{EF4D59BC-0AC0-4602-AC63-A071B26BEDA7}" type="sibTrans" cxnId="{23065BFE-383E-4BE2-BFC3-1B15B534F23D}">
      <dgm:prSet/>
      <dgm:spPr/>
      <dgm:t>
        <a:bodyPr/>
        <a:lstStyle/>
        <a:p>
          <a:endParaRPr lang="es-ES"/>
        </a:p>
      </dgm:t>
    </dgm:pt>
    <dgm:pt modelId="{FE06858A-701B-4168-B916-88D4F7412D3F}">
      <dgm:prSet phldrT="[Texto]" phldr="1"/>
      <dgm:spPr>
        <a:ln w="38100">
          <a:solidFill>
            <a:schemeClr val="tx1"/>
          </a:solidFill>
        </a:ln>
      </dgm:spPr>
      <dgm:t>
        <a:bodyPr/>
        <a:lstStyle/>
        <a:p>
          <a:pPr algn="l"/>
          <a:endParaRPr lang="es-ES" sz="2000"/>
        </a:p>
      </dgm:t>
    </dgm:pt>
    <dgm:pt modelId="{A65307AE-B283-4832-9F2C-D55BBE4CFE87}" type="parTrans" cxnId="{848FD548-BDA2-4D90-966A-C3A5408D7D2B}">
      <dgm:prSet/>
      <dgm:spPr/>
      <dgm:t>
        <a:bodyPr/>
        <a:lstStyle/>
        <a:p>
          <a:endParaRPr lang="es-ES"/>
        </a:p>
      </dgm:t>
    </dgm:pt>
    <dgm:pt modelId="{7C482512-1FD1-4E9D-AA6B-FBF46D19CF2D}" type="sibTrans" cxnId="{848FD548-BDA2-4D90-966A-C3A5408D7D2B}">
      <dgm:prSet/>
      <dgm:spPr/>
      <dgm:t>
        <a:bodyPr/>
        <a:lstStyle/>
        <a:p>
          <a:endParaRPr lang="es-ES"/>
        </a:p>
      </dgm:t>
    </dgm:pt>
    <dgm:pt modelId="{74CD2B1C-8428-494F-B76B-C97004353C15}" type="pres">
      <dgm:prSet presAssocID="{2923A180-BC77-47DD-8117-7F0C6403CF12}" presName="Name0" presStyleCnt="0">
        <dgm:presLayoutVars>
          <dgm:dir/>
          <dgm:resizeHandles val="exact"/>
        </dgm:presLayoutVars>
      </dgm:prSet>
      <dgm:spPr/>
      <dgm:t>
        <a:bodyPr/>
        <a:lstStyle/>
        <a:p>
          <a:endParaRPr lang="es-ES"/>
        </a:p>
      </dgm:t>
    </dgm:pt>
    <dgm:pt modelId="{47C1ACAE-B8EC-419A-9B63-E87E4FC714DD}" type="pres">
      <dgm:prSet presAssocID="{E799FEBF-D3AF-4787-A860-8D818B1882CE}" presName="node" presStyleLbl="node1" presStyleIdx="0" presStyleCnt="3">
        <dgm:presLayoutVars>
          <dgm:bulletEnabled val="1"/>
        </dgm:presLayoutVars>
      </dgm:prSet>
      <dgm:spPr/>
      <dgm:t>
        <a:bodyPr/>
        <a:lstStyle/>
        <a:p>
          <a:endParaRPr lang="es-ES"/>
        </a:p>
      </dgm:t>
    </dgm:pt>
    <dgm:pt modelId="{B1752A8B-7224-45EF-9351-9D82FEE5DCD7}" type="pres">
      <dgm:prSet presAssocID="{3ED6282F-24B9-4D1C-BE88-0C8C970ABBEA}" presName="sibTrans" presStyleCnt="0"/>
      <dgm:spPr/>
    </dgm:pt>
    <dgm:pt modelId="{F5730DEC-39AC-4E94-98C9-3EFF39C0EA8F}" type="pres">
      <dgm:prSet presAssocID="{E1F995DF-B715-43B5-89BF-8599C6B74CAB}" presName="node" presStyleLbl="node1" presStyleIdx="1" presStyleCnt="3">
        <dgm:presLayoutVars>
          <dgm:bulletEnabled val="1"/>
        </dgm:presLayoutVars>
      </dgm:prSet>
      <dgm:spPr/>
      <dgm:t>
        <a:bodyPr/>
        <a:lstStyle/>
        <a:p>
          <a:endParaRPr lang="es-ES"/>
        </a:p>
      </dgm:t>
    </dgm:pt>
    <dgm:pt modelId="{D7345AA7-4A26-4BA2-83C4-1FFBC0954395}" type="pres">
      <dgm:prSet presAssocID="{77B5AD65-B419-42E4-A659-D8F6E6A3E8C2}" presName="sibTrans" presStyleCnt="0"/>
      <dgm:spPr/>
    </dgm:pt>
    <dgm:pt modelId="{F8CBB4D3-AA0C-400B-B695-426B227F2591}" type="pres">
      <dgm:prSet presAssocID="{A53D5C73-6630-4391-AC40-B18FD2D99524}" presName="node" presStyleLbl="node1" presStyleIdx="2" presStyleCnt="3">
        <dgm:presLayoutVars>
          <dgm:bulletEnabled val="1"/>
        </dgm:presLayoutVars>
      </dgm:prSet>
      <dgm:spPr/>
      <dgm:t>
        <a:bodyPr/>
        <a:lstStyle/>
        <a:p>
          <a:endParaRPr lang="es-ES"/>
        </a:p>
      </dgm:t>
    </dgm:pt>
  </dgm:ptLst>
  <dgm:cxnLst>
    <dgm:cxn modelId="{483E0958-FD4F-4D52-832C-055AC74EADD2}" srcId="{E799FEBF-D3AF-4787-A860-8D818B1882CE}" destId="{FE5C33DE-75DA-42FC-9DB7-E734FB6018B0}" srcOrd="1" destOrd="0" parTransId="{11BC9887-CE54-4D80-8A48-7D1751C890B2}" sibTransId="{490137D2-7765-4844-888C-2C0080CB9E66}"/>
    <dgm:cxn modelId="{4B43C4A7-F87E-41A2-8A9A-CE9C3D8926A9}" type="presOf" srcId="{82E502A1-9B83-4B3F-9909-B44128D0CA24}" destId="{F5730DEC-39AC-4E94-98C9-3EFF39C0EA8F}" srcOrd="0" destOrd="1" presId="urn:microsoft.com/office/officeart/2005/8/layout/hList6"/>
    <dgm:cxn modelId="{7E45E31F-44EA-4270-A202-0239B1F486B6}" srcId="{E1F995DF-B715-43B5-89BF-8599C6B74CAB}" destId="{A7CE7E00-93E4-4BCC-80DB-FFE6FB900519}" srcOrd="1" destOrd="0" parTransId="{C014146D-FF57-4F83-BCC8-4BE811177869}" sibTransId="{F1DA7C28-D985-49D9-B2EB-159BEC22EC69}"/>
    <dgm:cxn modelId="{CA3B4E7B-728E-4D12-9AAE-7790F286EE15}" type="presOf" srcId="{A53D5C73-6630-4391-AC40-B18FD2D99524}" destId="{F8CBB4D3-AA0C-400B-B695-426B227F2591}" srcOrd="0" destOrd="0" presId="urn:microsoft.com/office/officeart/2005/8/layout/hList6"/>
    <dgm:cxn modelId="{8EAF46C6-F72E-4143-BE21-F5E28679CF4B}" type="presOf" srcId="{E799FEBF-D3AF-4787-A860-8D818B1882CE}" destId="{47C1ACAE-B8EC-419A-9B63-E87E4FC714DD}" srcOrd="0" destOrd="0" presId="urn:microsoft.com/office/officeart/2005/8/layout/hList6"/>
    <dgm:cxn modelId="{185928B8-69A8-47C2-849A-6986534AF7D7}" srcId="{2923A180-BC77-47DD-8117-7F0C6403CF12}" destId="{E1F995DF-B715-43B5-89BF-8599C6B74CAB}" srcOrd="1" destOrd="0" parTransId="{BC8316D4-9AA4-4678-BC78-BA30269269B0}" sibTransId="{77B5AD65-B419-42E4-A659-D8F6E6A3E8C2}"/>
    <dgm:cxn modelId="{D4C2342F-FE9E-409D-B5E4-A781647AA98A}" type="presOf" srcId="{2923A180-BC77-47DD-8117-7F0C6403CF12}" destId="{74CD2B1C-8428-494F-B76B-C97004353C15}" srcOrd="0" destOrd="0" presId="urn:microsoft.com/office/officeart/2005/8/layout/hList6"/>
    <dgm:cxn modelId="{B64577B8-7D1B-43BB-B7C2-78CD5701686C}" srcId="{E1F995DF-B715-43B5-89BF-8599C6B74CAB}" destId="{82E502A1-9B83-4B3F-9909-B44128D0CA24}" srcOrd="0" destOrd="0" parTransId="{66F17CF0-2101-443D-8AF7-431ACF3E9606}" sibTransId="{3FBF1F65-B3AF-460D-B45D-BD801DC31DD5}"/>
    <dgm:cxn modelId="{D3CCD89D-60B3-43D0-8E73-7AF2ED8E5942}" srcId="{E799FEBF-D3AF-4787-A860-8D818B1882CE}" destId="{24D7FED3-DC32-4C53-8A04-1F4634953451}" srcOrd="0" destOrd="0" parTransId="{7EDBBA01-8B80-41A8-B606-775A754BB93B}" sibTransId="{844CC3BA-3031-4014-BECE-9FEBA477A323}"/>
    <dgm:cxn modelId="{3869E41B-F0C8-45FE-B541-F7EBD65A6D44}" srcId="{2923A180-BC77-47DD-8117-7F0C6403CF12}" destId="{A53D5C73-6630-4391-AC40-B18FD2D99524}" srcOrd="2" destOrd="0" parTransId="{7712DD4F-53A4-4000-8654-AD1BFAEBFDF5}" sibTransId="{5A08F2EC-25A0-4B83-A275-A83A6E751FDB}"/>
    <dgm:cxn modelId="{848FD548-BDA2-4D90-966A-C3A5408D7D2B}" srcId="{A53D5C73-6630-4391-AC40-B18FD2D99524}" destId="{FE06858A-701B-4168-B916-88D4F7412D3F}" srcOrd="1" destOrd="0" parTransId="{A65307AE-B283-4832-9F2C-D55BBE4CFE87}" sibTransId="{7C482512-1FD1-4E9D-AA6B-FBF46D19CF2D}"/>
    <dgm:cxn modelId="{5DB76396-FD64-4A7D-8973-75F4A3AA4B7E}" type="presOf" srcId="{FE5C33DE-75DA-42FC-9DB7-E734FB6018B0}" destId="{47C1ACAE-B8EC-419A-9B63-E87E4FC714DD}" srcOrd="0" destOrd="2" presId="urn:microsoft.com/office/officeart/2005/8/layout/hList6"/>
    <dgm:cxn modelId="{F8AF36AE-0009-416D-89EE-33EACF394B95}" srcId="{2923A180-BC77-47DD-8117-7F0C6403CF12}" destId="{E799FEBF-D3AF-4787-A860-8D818B1882CE}" srcOrd="0" destOrd="0" parTransId="{8E23A98A-45BC-495B-B535-1A93E70D505F}" sibTransId="{3ED6282F-24B9-4D1C-BE88-0C8C970ABBEA}"/>
    <dgm:cxn modelId="{23065BFE-383E-4BE2-BFC3-1B15B534F23D}" srcId="{A53D5C73-6630-4391-AC40-B18FD2D99524}" destId="{1FC9EC60-8517-4ADA-B8B8-00CDCA6CF922}" srcOrd="0" destOrd="0" parTransId="{F203E1B2-C2BC-4156-B704-6FBB4AD0D4AE}" sibTransId="{EF4D59BC-0AC0-4602-AC63-A071B26BEDA7}"/>
    <dgm:cxn modelId="{EFD10706-CB32-458E-8EC3-1FB5C1D4CC73}" type="presOf" srcId="{FE06858A-701B-4168-B916-88D4F7412D3F}" destId="{F8CBB4D3-AA0C-400B-B695-426B227F2591}" srcOrd="0" destOrd="2" presId="urn:microsoft.com/office/officeart/2005/8/layout/hList6"/>
    <dgm:cxn modelId="{0C9DCC54-CEE0-447B-B069-6C8720B9158F}" type="presOf" srcId="{E1F995DF-B715-43B5-89BF-8599C6B74CAB}" destId="{F5730DEC-39AC-4E94-98C9-3EFF39C0EA8F}" srcOrd="0" destOrd="0" presId="urn:microsoft.com/office/officeart/2005/8/layout/hList6"/>
    <dgm:cxn modelId="{BA92B60F-EF1F-4C1C-944D-D965BD49B0D3}" type="presOf" srcId="{24D7FED3-DC32-4C53-8A04-1F4634953451}" destId="{47C1ACAE-B8EC-419A-9B63-E87E4FC714DD}" srcOrd="0" destOrd="1" presId="urn:microsoft.com/office/officeart/2005/8/layout/hList6"/>
    <dgm:cxn modelId="{8DCF157E-5760-4AA5-8F6E-ED94DBF980F0}" type="presOf" srcId="{A7CE7E00-93E4-4BCC-80DB-FFE6FB900519}" destId="{F5730DEC-39AC-4E94-98C9-3EFF39C0EA8F}" srcOrd="0" destOrd="2" presId="urn:microsoft.com/office/officeart/2005/8/layout/hList6"/>
    <dgm:cxn modelId="{FEA25688-58F1-40A0-BF3C-F484FC0E4EF6}" type="presOf" srcId="{1FC9EC60-8517-4ADA-B8B8-00CDCA6CF922}" destId="{F8CBB4D3-AA0C-400B-B695-426B227F2591}" srcOrd="0" destOrd="1" presId="urn:microsoft.com/office/officeart/2005/8/layout/hList6"/>
    <dgm:cxn modelId="{77BC4CA5-51DE-4B26-AC8E-2B59E5C6E88F}" type="presParOf" srcId="{74CD2B1C-8428-494F-B76B-C97004353C15}" destId="{47C1ACAE-B8EC-419A-9B63-E87E4FC714DD}" srcOrd="0" destOrd="0" presId="urn:microsoft.com/office/officeart/2005/8/layout/hList6"/>
    <dgm:cxn modelId="{D9CDCA28-9F24-4A15-B684-4A82DFFEF56F}" type="presParOf" srcId="{74CD2B1C-8428-494F-B76B-C97004353C15}" destId="{B1752A8B-7224-45EF-9351-9D82FEE5DCD7}" srcOrd="1" destOrd="0" presId="urn:microsoft.com/office/officeart/2005/8/layout/hList6"/>
    <dgm:cxn modelId="{E5DB97CD-FB27-412E-B57A-6A2F4AD7461D}" type="presParOf" srcId="{74CD2B1C-8428-494F-B76B-C97004353C15}" destId="{F5730DEC-39AC-4E94-98C9-3EFF39C0EA8F}" srcOrd="2" destOrd="0" presId="urn:microsoft.com/office/officeart/2005/8/layout/hList6"/>
    <dgm:cxn modelId="{67BC19F3-2038-44BC-A028-BFAD1992CAA7}" type="presParOf" srcId="{74CD2B1C-8428-494F-B76B-C97004353C15}" destId="{D7345AA7-4A26-4BA2-83C4-1FFBC0954395}" srcOrd="3" destOrd="0" presId="urn:microsoft.com/office/officeart/2005/8/layout/hList6"/>
    <dgm:cxn modelId="{0620C505-3FA4-4ED7-8044-820041F2B94D}" type="presParOf" srcId="{74CD2B1C-8428-494F-B76B-C97004353C15}" destId="{F8CBB4D3-AA0C-400B-B695-426B227F2591}" srcOrd="4" destOrd="0" presId="urn:microsoft.com/office/officeart/2005/8/layout/hList6"/>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r>
            <a:rPr lang="es-ES" sz="2200" dirty="0" smtClean="0">
              <a:latin typeface="Arial" panose="020B0604020202020204" pitchFamily="34" charset="0"/>
              <a:cs typeface="Arial" panose="020B0604020202020204" pitchFamily="34" charset="0"/>
            </a:rPr>
            <a:t>CIVILES</a:t>
          </a:r>
          <a:endParaRPr lang="es-ES" sz="2200" dirty="0">
            <a:latin typeface="Arial" panose="020B0604020202020204" pitchFamily="34" charset="0"/>
            <a:cs typeface="Arial" panose="020B0604020202020204" pitchFamily="34" charset="0"/>
          </a:endParaRP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r>
            <a:rPr lang="es-ES" sz="1800" dirty="0" smtClean="0">
              <a:latin typeface="Arial" panose="020B0604020202020204" pitchFamily="34" charset="0"/>
              <a:cs typeface="Arial" panose="020B0604020202020204" pitchFamily="34" charset="0"/>
            </a:rPr>
            <a:t>Corresponden a todo individuo por ser tal</a:t>
          </a:r>
          <a:endParaRPr lang="es-ES" sz="1800" dirty="0">
            <a:latin typeface="Arial" panose="020B0604020202020204" pitchFamily="34" charset="0"/>
            <a:cs typeface="Arial" panose="020B0604020202020204" pitchFamily="34" charset="0"/>
          </a:endParaRP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7B6D2C78-6C26-49C6-9D54-018E05749A44}">
      <dgm:prSet phldrT="[Texto]" custT="1"/>
      <dgm:spPr/>
      <dgm:t>
        <a:bodyPr/>
        <a:lstStyle/>
        <a:p>
          <a:r>
            <a:rPr lang="es-ES" sz="2000" u="sng" dirty="0" smtClean="0">
              <a:latin typeface="Arial" panose="020B0604020202020204" pitchFamily="34" charset="0"/>
              <a:cs typeface="Arial" panose="020B0604020202020204" pitchFamily="34" charset="0"/>
            </a:rPr>
            <a:t>DERECHOS</a:t>
          </a:r>
        </a:p>
        <a:p>
          <a:r>
            <a:rPr lang="es-ES" sz="1800" dirty="0" smtClean="0">
              <a:latin typeface="Arial" panose="020B0604020202020204" pitchFamily="34" charset="0"/>
              <a:cs typeface="Arial" panose="020B0604020202020204" pitchFamily="34" charset="0"/>
            </a:rPr>
            <a:t>Vida, propiedad, libertad </a:t>
          </a:r>
          <a:endParaRPr lang="es-ES" sz="1800" dirty="0">
            <a:latin typeface="Arial" panose="020B0604020202020204" pitchFamily="34" charset="0"/>
            <a:cs typeface="Arial" panose="020B0604020202020204" pitchFamily="34" charset="0"/>
          </a:endParaRPr>
        </a:p>
      </dgm:t>
    </dgm:pt>
    <dgm:pt modelId="{7D3DCFA4-D69F-4E0E-A783-62CBDD12A6BC}" type="parTrans" cxnId="{0596A369-A2D7-410B-81D6-0C15F3020634}">
      <dgm:prSet/>
      <dgm:spPr/>
      <dgm:t>
        <a:bodyPr/>
        <a:lstStyle/>
        <a:p>
          <a:endParaRPr lang="es-ES"/>
        </a:p>
      </dgm:t>
    </dgm:pt>
    <dgm:pt modelId="{97BF6342-2752-4C38-AE54-B863C636DB38}" type="sibTrans" cxnId="{0596A369-A2D7-410B-81D6-0C15F3020634}">
      <dgm:prSet/>
      <dgm:spPr/>
      <dgm:t>
        <a:bodyPr/>
        <a:lstStyle/>
        <a:p>
          <a:endParaRPr lang="es-ES"/>
        </a:p>
      </dgm:t>
    </dgm:pt>
    <dgm:pt modelId="{F43108E7-3B99-4407-9E73-05B69138AAF7}">
      <dgm:prSet phldrT="[Texto]" custT="1"/>
      <dgm:spPr/>
      <dgm:t>
        <a:bodyPr/>
        <a:lstStyle/>
        <a:p>
          <a:r>
            <a:rPr lang="es-ES" sz="2200" dirty="0" smtClean="0">
              <a:latin typeface="Arial" panose="020B0604020202020204" pitchFamily="34" charset="0"/>
              <a:cs typeface="Arial" panose="020B0604020202020204" pitchFamily="34" charset="0"/>
            </a:rPr>
            <a:t>POLÍTCOS</a:t>
          </a:r>
          <a:endParaRPr lang="es-ES" sz="2200" dirty="0">
            <a:latin typeface="Arial" panose="020B0604020202020204" pitchFamily="34" charset="0"/>
            <a:cs typeface="Arial" panose="020B0604020202020204" pitchFamily="34" charset="0"/>
          </a:endParaRP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800" dirty="0" smtClean="0">
              <a:latin typeface="Arial" panose="020B0604020202020204" pitchFamily="34" charset="0"/>
              <a:cs typeface="Arial" panose="020B0604020202020204" pitchFamily="34" charset="0"/>
            </a:rPr>
            <a:t>Aseguran a la persona una vida digna y acceso a bienes materiales y culturales</a:t>
          </a:r>
          <a:endParaRPr lang="es-ES" sz="1800" dirty="0">
            <a:latin typeface="Arial" panose="020B0604020202020204" pitchFamily="34" charset="0"/>
            <a:cs typeface="Arial" panose="020B0604020202020204" pitchFamily="34" charset="0"/>
          </a:endParaRP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smtClean="0">
              <a:latin typeface="Arial" panose="020B0604020202020204" pitchFamily="34" charset="0"/>
              <a:cs typeface="Arial" panose="020B0604020202020204" pitchFamily="34" charset="0"/>
            </a:rPr>
            <a:t>DERECHOS</a:t>
          </a:r>
        </a:p>
        <a:p>
          <a:r>
            <a:rPr lang="es-ES" sz="1800" dirty="0" smtClean="0">
              <a:latin typeface="Arial" panose="020B0604020202020204" pitchFamily="34" charset="0"/>
              <a:cs typeface="Arial" panose="020B0604020202020204" pitchFamily="34" charset="0"/>
            </a:rPr>
            <a:t>Salud, educación y seguridad social</a:t>
          </a:r>
          <a:endParaRPr lang="es-ES" sz="1800" dirty="0">
            <a:latin typeface="Arial" panose="020B0604020202020204" pitchFamily="34" charset="0"/>
            <a:cs typeface="Arial" panose="020B0604020202020204" pitchFamily="34" charset="0"/>
          </a:endParaRP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2200" dirty="0" smtClean="0">
              <a:latin typeface="Arial" panose="020B0604020202020204" pitchFamily="34" charset="0"/>
              <a:cs typeface="Arial" panose="020B0604020202020204" pitchFamily="34" charset="0"/>
            </a:rPr>
            <a:t>ECONÓMICOS, SOCIALES Y CULURALES</a:t>
          </a:r>
          <a:endParaRPr lang="es-ES" sz="2200" dirty="0">
            <a:latin typeface="Arial" panose="020B0604020202020204" pitchFamily="34" charset="0"/>
            <a:cs typeface="Arial" panose="020B0604020202020204" pitchFamily="34" charset="0"/>
          </a:endParaRP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800" dirty="0" smtClean="0">
              <a:latin typeface="Arial" panose="020B0604020202020204" pitchFamily="34" charset="0"/>
              <a:cs typeface="Arial" panose="020B0604020202020204" pitchFamily="34" charset="0"/>
            </a:rPr>
            <a:t>Corresponden a la persona, en cuanto partícipe de la comunidad política</a:t>
          </a:r>
          <a:endParaRPr lang="es-ES" sz="1800" dirty="0">
            <a:latin typeface="Arial" panose="020B0604020202020204" pitchFamily="34" charset="0"/>
            <a:cs typeface="Arial" panose="020B0604020202020204" pitchFamily="34" charset="0"/>
          </a:endParaRPr>
        </a:p>
      </dgm:t>
    </dgm:pt>
    <dgm:pt modelId="{07C23F8C-8FC8-4DED-BFB2-ED8F99647125}" type="parTrans" cxnId="{201F7274-FAA0-4312-81FC-664786A511AA}">
      <dgm:prSet/>
      <dgm:spPr/>
      <dgm:t>
        <a:bodyPr/>
        <a:lstStyle/>
        <a:p>
          <a:endParaRPr lang="es-ES"/>
        </a:p>
      </dgm:t>
    </dgm:pt>
    <dgm:pt modelId="{BD23B6A9-FAE6-4597-B8F7-AFA8D60916B8}" type="sibTrans" cxnId="{201F7274-FAA0-4312-81FC-664786A511AA}">
      <dgm:prSet/>
      <dgm:spPr/>
      <dgm:t>
        <a:bodyPr/>
        <a:lstStyle/>
        <a:p>
          <a:endParaRPr lang="es-ES"/>
        </a:p>
      </dgm:t>
    </dgm:pt>
    <dgm:pt modelId="{151F745D-2375-453B-8742-D61E8CF7C807}">
      <dgm:prSet custT="1"/>
      <dgm:spPr/>
      <dgm:t>
        <a:bodyPr/>
        <a:lstStyle/>
        <a:p>
          <a:endParaRPr lang="es-ES" sz="1800" dirty="0" smtClean="0">
            <a:latin typeface="Arial" panose="020B0604020202020204" pitchFamily="34" charset="0"/>
            <a:cs typeface="Arial" panose="020B0604020202020204" pitchFamily="34" charset="0"/>
          </a:endParaRPr>
        </a:p>
        <a:p>
          <a:r>
            <a:rPr lang="es-ES" sz="2000" u="sng" dirty="0" smtClean="0">
              <a:latin typeface="Arial" panose="020B0604020202020204" pitchFamily="34" charset="0"/>
              <a:cs typeface="Arial" panose="020B0604020202020204" pitchFamily="34" charset="0"/>
            </a:rPr>
            <a:t>DERECHOS</a:t>
          </a:r>
        </a:p>
        <a:p>
          <a:r>
            <a:rPr lang="es-ES" sz="1800" dirty="0" smtClean="0">
              <a:latin typeface="Arial" panose="020B0604020202020204" pitchFamily="34" charset="0"/>
              <a:cs typeface="Arial" panose="020B0604020202020204" pitchFamily="34" charset="0"/>
            </a:rPr>
            <a:t>Derecho a sufragio, acceder a cargos de elección popular</a:t>
          </a:r>
          <a:endParaRPr lang="es-ES" sz="1800" dirty="0">
            <a:latin typeface="Arial" panose="020B0604020202020204" pitchFamily="34" charset="0"/>
            <a:cs typeface="Arial" panose="020B0604020202020204" pitchFamily="34" charset="0"/>
          </a:endParaRPr>
        </a:p>
      </dgm:t>
    </dgm:pt>
    <dgm:pt modelId="{A2B0F7E1-8B0C-4107-B310-75591124D7A5}" type="parTrans" cxnId="{C4D4EA43-5B91-45DA-B705-BF17A286441E}">
      <dgm:prSet/>
      <dgm:spPr/>
      <dgm:t>
        <a:bodyPr/>
        <a:lstStyle/>
        <a:p>
          <a:endParaRPr lang="es-ES"/>
        </a:p>
      </dgm:t>
    </dgm:pt>
    <dgm:pt modelId="{0ED44C99-A3DD-428D-A11B-86518DC11141}" type="sibTrans" cxnId="{C4D4EA43-5B91-45DA-B705-BF17A286441E}">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t>
        <a:bodyPr/>
        <a:lstStyle/>
        <a:p>
          <a:endParaRPr lang="es-ES"/>
        </a:p>
      </dgm:t>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t>
        <a:bodyPr/>
        <a:lstStyle/>
        <a:p>
          <a:endParaRPr lang="es-ES"/>
        </a:p>
      </dgm:t>
    </dgm:pt>
    <dgm:pt modelId="{8EB44B09-0166-4E76-8571-B8590C6B7900}" type="pres">
      <dgm:prSet presAssocID="{D1B8A7B3-D524-4630-B968-0760A1E4A5C9}" presName="rootConnector" presStyleLbl="node1" presStyleIdx="0" presStyleCnt="3"/>
      <dgm:spPr/>
      <dgm:t>
        <a:bodyPr/>
        <a:lstStyle/>
        <a:p>
          <a:endParaRPr lang="es-ES"/>
        </a:p>
      </dgm:t>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t>
        <a:bodyPr/>
        <a:lstStyle/>
        <a:p>
          <a:endParaRPr lang="es-ES"/>
        </a:p>
      </dgm:t>
    </dgm:pt>
    <dgm:pt modelId="{5F7E38C6-92E4-40B8-980C-AA4CD04B6458}" type="pres">
      <dgm:prSet presAssocID="{A8807B45-4B82-4B26-9893-F6E56AA3D9EB}" presName="childText" presStyleLbl="bgAcc1" presStyleIdx="0" presStyleCnt="6">
        <dgm:presLayoutVars>
          <dgm:bulletEnabled val="1"/>
        </dgm:presLayoutVars>
      </dgm:prSet>
      <dgm:spPr/>
      <dgm:t>
        <a:bodyPr/>
        <a:lstStyle/>
        <a:p>
          <a:endParaRPr lang="es-ES"/>
        </a:p>
      </dgm:t>
    </dgm:pt>
    <dgm:pt modelId="{D7B7F2E4-CB55-4F78-AAA1-F6DFD6B2F4D8}" type="pres">
      <dgm:prSet presAssocID="{7D3DCFA4-D69F-4E0E-A783-62CBDD12A6BC}" presName="Name13" presStyleLbl="parChTrans1D2" presStyleIdx="1" presStyleCnt="6"/>
      <dgm:spPr/>
      <dgm:t>
        <a:bodyPr/>
        <a:lstStyle/>
        <a:p>
          <a:endParaRPr lang="es-ES"/>
        </a:p>
      </dgm:t>
    </dgm:pt>
    <dgm:pt modelId="{C2449267-3AF7-4FD6-BF34-E7FCCA53A27B}" type="pres">
      <dgm:prSet presAssocID="{7B6D2C78-6C26-49C6-9D54-018E05749A44}" presName="childText" presStyleLbl="bgAcc1" presStyleIdx="1" presStyleCnt="6" custLinFactNeighborY="1688">
        <dgm:presLayoutVars>
          <dgm:bulletEnabled val="1"/>
        </dgm:presLayoutVars>
      </dgm:prSet>
      <dgm:spPr/>
      <dgm:t>
        <a:bodyPr/>
        <a:lstStyle/>
        <a:p>
          <a:endParaRPr lang="es-ES"/>
        </a:p>
      </dgm:t>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8111" custScaleY="61505"/>
      <dgm:spPr/>
      <dgm:t>
        <a:bodyPr/>
        <a:lstStyle/>
        <a:p>
          <a:endParaRPr lang="es-ES"/>
        </a:p>
      </dgm:t>
    </dgm:pt>
    <dgm:pt modelId="{52EB473D-E59E-44A9-AB95-9D528E5A0654}" type="pres">
      <dgm:prSet presAssocID="{F43108E7-3B99-4407-9E73-05B69138AAF7}" presName="rootConnector" presStyleLbl="node1" presStyleIdx="1" presStyleCnt="3"/>
      <dgm:spPr/>
      <dgm:t>
        <a:bodyPr/>
        <a:lstStyle/>
        <a:p>
          <a:endParaRPr lang="es-ES"/>
        </a:p>
      </dgm:t>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t>
        <a:bodyPr/>
        <a:lstStyle/>
        <a:p>
          <a:endParaRPr lang="es-ES"/>
        </a:p>
      </dgm:t>
    </dgm:pt>
    <dgm:pt modelId="{07EFAFF7-4F20-46C1-AA27-626D1BE05217}" type="pres">
      <dgm:prSet presAssocID="{354482EB-A7DF-4FE4-98D5-F4D09A8BE5BE}" presName="childText" presStyleLbl="bgAcc1" presStyleIdx="2" presStyleCnt="6" custLinFactNeighborX="-1462" custLinFactNeighborY="6751">
        <dgm:presLayoutVars>
          <dgm:bulletEnabled val="1"/>
        </dgm:presLayoutVars>
      </dgm:prSet>
      <dgm:spPr/>
      <dgm:t>
        <a:bodyPr/>
        <a:lstStyle/>
        <a:p>
          <a:endParaRPr lang="es-ES"/>
        </a:p>
      </dgm:t>
    </dgm:pt>
    <dgm:pt modelId="{D579BB18-A7CE-47A0-A452-32A835037CC0}" type="pres">
      <dgm:prSet presAssocID="{A2B0F7E1-8B0C-4107-B310-75591124D7A5}" presName="Name13" presStyleLbl="parChTrans1D2" presStyleIdx="3" presStyleCnt="6"/>
      <dgm:spPr/>
      <dgm:t>
        <a:bodyPr/>
        <a:lstStyle/>
        <a:p>
          <a:endParaRPr lang="es-ES"/>
        </a:p>
      </dgm:t>
    </dgm:pt>
    <dgm:pt modelId="{A4631C33-A5A2-452E-BBA9-BDC8AE1BF1B6}" type="pres">
      <dgm:prSet presAssocID="{151F745D-2375-453B-8742-D61E8CF7C807}" presName="childText" presStyleLbl="bgAcc1" presStyleIdx="3" presStyleCnt="6" custLinFactNeighborX="-1462" custLinFactNeighborY="3375">
        <dgm:presLayoutVars>
          <dgm:bulletEnabled val="1"/>
        </dgm:presLayoutVars>
      </dgm:prSet>
      <dgm:spPr/>
      <dgm:t>
        <a:bodyPr/>
        <a:lstStyle/>
        <a:p>
          <a:endParaRPr lang="es-ES"/>
        </a:p>
      </dgm:t>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101178" custScaleY="84449"/>
      <dgm:spPr/>
      <dgm:t>
        <a:bodyPr/>
        <a:lstStyle/>
        <a:p>
          <a:endParaRPr lang="es-ES"/>
        </a:p>
      </dgm:t>
    </dgm:pt>
    <dgm:pt modelId="{1F913B10-F7EE-4FA9-810D-A0ACBBB99F83}" type="pres">
      <dgm:prSet presAssocID="{F3440FDA-6E3C-48A0-9BDD-C81CD8BD4FF7}" presName="rootConnector" presStyleLbl="node1" presStyleIdx="2" presStyleCnt="3"/>
      <dgm:spPr/>
      <dgm:t>
        <a:bodyPr/>
        <a:lstStyle/>
        <a:p>
          <a:endParaRPr lang="es-ES"/>
        </a:p>
      </dgm:t>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t>
        <a:bodyPr/>
        <a:lstStyle/>
        <a:p>
          <a:endParaRPr lang="es-ES"/>
        </a:p>
      </dgm:t>
    </dgm:pt>
    <dgm:pt modelId="{8B023872-FA20-4FAC-A4E1-081018CA6C3F}" type="pres">
      <dgm:prSet presAssocID="{37DDA245-901F-4E65-BE20-1481C0D17C1A}" presName="childText" presStyleLbl="bgAcc1" presStyleIdx="4" presStyleCnt="6" custLinFactNeighborX="-1582" custLinFactNeighborY="-13501">
        <dgm:presLayoutVars>
          <dgm:bulletEnabled val="1"/>
        </dgm:presLayoutVars>
      </dgm:prSet>
      <dgm:spPr/>
      <dgm:t>
        <a:bodyPr/>
        <a:lstStyle/>
        <a:p>
          <a:endParaRPr lang="es-ES"/>
        </a:p>
      </dgm:t>
    </dgm:pt>
    <dgm:pt modelId="{4EE9D290-49BE-436A-AB58-727D23C79C78}" type="pres">
      <dgm:prSet presAssocID="{2292DAAD-B1E3-4A7F-99DE-A6C4D5217282}" presName="Name13" presStyleLbl="parChTrans1D2" presStyleIdx="5" presStyleCnt="6"/>
      <dgm:spPr/>
      <dgm:t>
        <a:bodyPr/>
        <a:lstStyle/>
        <a:p>
          <a:endParaRPr lang="es-ES"/>
        </a:p>
      </dgm:t>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t>
        <a:bodyPr/>
        <a:lstStyle/>
        <a:p>
          <a:endParaRPr lang="es-ES"/>
        </a:p>
      </dgm:t>
    </dgm:pt>
  </dgm:ptLst>
  <dgm:cxnLst>
    <dgm:cxn modelId="{378B260F-8B71-452C-B762-4FB34DB85F55}" srcId="{9F472E56-0190-41AA-B1FC-B53C6F59BBCC}" destId="{F3440FDA-6E3C-48A0-9BDD-C81CD8BD4FF7}" srcOrd="2" destOrd="0" parTransId="{5F8CB2C8-F634-404F-A3B6-5575EEF3A33B}" sibTransId="{4D4D4A0C-5233-436E-A3F7-DBE7AF1082EB}"/>
    <dgm:cxn modelId="{A1777B8E-48A5-4604-BCD9-37F7632A4331}" type="presOf" srcId="{C0AE7B2C-C72C-4FEF-84F3-523A0ECB0878}" destId="{7135FD01-AF1E-47B8-9EC5-F88BBD141B1C}" srcOrd="0" destOrd="0" presId="urn:microsoft.com/office/officeart/2005/8/layout/hierarchy3"/>
    <dgm:cxn modelId="{0B88E458-66DE-4182-9503-FC2451FC1EC6}" type="presOf" srcId="{7D3DCFA4-D69F-4E0E-A783-62CBDD12A6BC}" destId="{D7B7F2E4-CB55-4F78-AAA1-F6DFD6B2F4D8}"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75C1A946-7ACA-439B-A582-116D6FEB76A1}" type="presOf" srcId="{F3440FDA-6E3C-48A0-9BDD-C81CD8BD4FF7}" destId="{B29FA464-7C66-4EE8-A68A-0B2488CEECA9}" srcOrd="0" destOrd="0" presId="urn:microsoft.com/office/officeart/2005/8/layout/hierarchy3"/>
    <dgm:cxn modelId="{299FC3C5-CF80-4B07-B60E-F5CA7BD27CC8}" type="presOf" srcId="{A2B0F7E1-8B0C-4107-B310-75591124D7A5}" destId="{D579BB18-A7CE-47A0-A452-32A835037CC0}"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201F7274-FAA0-4312-81FC-664786A511AA}" srcId="{F43108E7-3B99-4407-9E73-05B69138AAF7}" destId="{354482EB-A7DF-4FE4-98D5-F4D09A8BE5BE}" srcOrd="0" destOrd="0" parTransId="{07C23F8C-8FC8-4DED-BFB2-ED8F99647125}" sibTransId="{BD23B6A9-FAE6-4597-B8F7-AFA8D60916B8}"/>
    <dgm:cxn modelId="{509095F5-A2BD-48CF-B893-8975531CE9BD}" type="presOf" srcId="{7B6D2C78-6C26-49C6-9D54-018E05749A44}" destId="{C2449267-3AF7-4FD6-BF34-E7FCCA53A27B}" srcOrd="0" destOrd="0" presId="urn:microsoft.com/office/officeart/2005/8/layout/hierarchy3"/>
    <dgm:cxn modelId="{1FD76C63-7131-472F-8CDA-2BA5925793C7}" type="presOf" srcId="{29945244-1800-4A3B-B710-F80B797186E4}" destId="{E50CA4B7-EDD9-4DB7-B270-58E75A15DFA2}"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E08D1D38-24A9-44CD-B2F8-090A142C1596}" type="presOf" srcId="{C4D9AADB-6BA2-4B8A-BCCF-FB1A26EB83FA}" destId="{3A7E83B2-4BD2-4090-A954-5298887DA358}"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C9DD1D13-33D1-4969-B46F-B310B3A4CD53}" type="presOf" srcId="{D1B8A7B3-D524-4630-B968-0760A1E4A5C9}" destId="{F1C0DC05-12DA-4A00-9E3A-AF236E857C7B}" srcOrd="0" destOrd="0" presId="urn:microsoft.com/office/officeart/2005/8/layout/hierarchy3"/>
    <dgm:cxn modelId="{6C05DE24-62AC-42BF-BB4C-C81E85376659}" type="presOf" srcId="{F3440FDA-6E3C-48A0-9BDD-C81CD8BD4FF7}" destId="{1F913B10-F7EE-4FA9-810D-A0ACBBB99F83}" srcOrd="1"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82A17843-562C-4423-9F33-C3F28A054D8B}" type="presOf" srcId="{151F745D-2375-453B-8742-D61E8CF7C807}" destId="{A4631C33-A5A2-452E-BBA9-BDC8AE1BF1B6}" srcOrd="0" destOrd="0" presId="urn:microsoft.com/office/officeart/2005/8/layout/hierarchy3"/>
    <dgm:cxn modelId="{0596A369-A2D7-410B-81D6-0C15F3020634}" srcId="{D1B8A7B3-D524-4630-B968-0760A1E4A5C9}" destId="{7B6D2C78-6C26-49C6-9D54-018E05749A44}" srcOrd="1" destOrd="0" parTransId="{7D3DCFA4-D69F-4E0E-A783-62CBDD12A6BC}" sibTransId="{97BF6342-2752-4C38-AE54-B863C636DB38}"/>
    <dgm:cxn modelId="{C4D4EA43-5B91-45DA-B705-BF17A286441E}" srcId="{F43108E7-3B99-4407-9E73-05B69138AAF7}" destId="{151F745D-2375-453B-8742-D61E8CF7C807}" srcOrd="1" destOrd="0" parTransId="{A2B0F7E1-8B0C-4107-B310-75591124D7A5}" sibTransId="{0ED44C99-A3DD-428D-A11B-86518DC11141}"/>
    <dgm:cxn modelId="{A3F5911E-83A9-44FE-A7AF-F102432F8B69}" type="presOf" srcId="{37DDA245-901F-4E65-BE20-1481C0D17C1A}" destId="{8B023872-FA20-4FAC-A4E1-081018CA6C3F}" srcOrd="0" destOrd="0" presId="urn:microsoft.com/office/officeart/2005/8/layout/hierarchy3"/>
    <dgm:cxn modelId="{AA589D07-0EBC-41DC-BE13-B3D700C13AAA}" srcId="{9F472E56-0190-41AA-B1FC-B53C6F59BBCC}" destId="{D1B8A7B3-D524-4630-B968-0760A1E4A5C9}" srcOrd="0" destOrd="0" parTransId="{542332BF-EB56-4D2E-92DE-88FADB35D558}" sibTransId="{E19F3D38-5104-4F90-855E-8BDBF8CDEA45}"/>
    <dgm:cxn modelId="{83370E47-2919-40A9-8850-66D22D485A5A}" type="presOf" srcId="{F43108E7-3B99-4407-9E73-05B69138AAF7}" destId="{1E98994E-5ACA-4FB8-A51B-773F915DEE84}"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40ABFBF5-DD2C-44D6-8249-2161E2F2B0BE}" type="presOf" srcId="{07C23F8C-8FC8-4DED-BFB2-ED8F99647125}" destId="{E5015191-DC9D-4BA9-BA4C-34432AD4631F}" srcOrd="0" destOrd="0" presId="urn:microsoft.com/office/officeart/2005/8/layout/hierarchy3"/>
    <dgm:cxn modelId="{10C62EBE-6DE7-40EB-8F0B-67CA7BDB98EF}" type="presOf" srcId="{354482EB-A7DF-4FE4-98D5-F4D09A8BE5BE}" destId="{07EFAFF7-4F20-46C1-AA27-626D1BE05217}"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8C21EB7E-383D-4D15-A473-03EF2E1B7D68}" type="presParOf" srcId="{2E799015-7CF2-4DDE-A5E2-17A129863C8A}" destId="{D7B7F2E4-CB55-4F78-AAA1-F6DFD6B2F4D8}" srcOrd="2" destOrd="0" presId="urn:microsoft.com/office/officeart/2005/8/layout/hierarchy3"/>
    <dgm:cxn modelId="{60EC1781-ED31-4CCF-9129-D55CA5295CFD}" type="presParOf" srcId="{2E799015-7CF2-4DDE-A5E2-17A129863C8A}" destId="{C2449267-3AF7-4FD6-BF34-E7FCCA53A27B}"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99D1CD9C-6E28-47D4-9012-BBCF0D902C6E}" type="presParOf" srcId="{6A62D086-0729-4EF8-BF2A-1BC90A011292}" destId="{D579BB18-A7CE-47A0-A452-32A835037CC0}" srcOrd="2" destOrd="0" presId="urn:microsoft.com/office/officeart/2005/8/layout/hierarchy3"/>
    <dgm:cxn modelId="{0CDA5246-D3DD-4357-B45B-B941C4411B8B}" type="presParOf" srcId="{6A62D086-0729-4EF8-BF2A-1BC90A011292}" destId="{A4631C33-A5A2-452E-BBA9-BDC8AE1BF1B6}"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pPr algn="ctr"/>
          <a:r>
            <a:rPr lang="es-ES" sz="1800" dirty="0" smtClean="0">
              <a:latin typeface="Arial" panose="020B0604020202020204" pitchFamily="34" charset="0"/>
              <a:cs typeface="Arial" panose="020B0604020202020204" pitchFamily="34" charset="0"/>
            </a:rPr>
            <a:t>PRIMERA GENERACIÓN</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endParaRPr lang="es-ES" sz="1800" dirty="0" smtClean="0">
            <a:latin typeface="Arial" panose="020B0604020202020204" pitchFamily="34" charset="0"/>
            <a:cs typeface="Arial" panose="020B0604020202020204" pitchFamily="34" charset="0"/>
          </a:endParaRPr>
        </a:p>
        <a:p>
          <a:r>
            <a:rPr lang="es-ES" sz="1600" dirty="0" err="1" smtClean="0">
              <a:latin typeface="Arial" panose="020B0604020202020204" pitchFamily="34" charset="0"/>
              <a:cs typeface="Arial" panose="020B0604020202020204" pitchFamily="34" charset="0"/>
            </a:rPr>
            <a:t>D°s</a:t>
          </a:r>
          <a:r>
            <a:rPr lang="es-ES" sz="1600" dirty="0" smtClean="0">
              <a:latin typeface="Arial" panose="020B0604020202020204" pitchFamily="34" charset="0"/>
              <a:cs typeface="Arial" panose="020B0604020202020204" pitchFamily="34" charset="0"/>
            </a:rPr>
            <a:t> civiles y políticos que buscan asegurar la libertad de las personas y su participación política </a:t>
          </a:r>
          <a:endParaRPr lang="es-ES" sz="1600" dirty="0">
            <a:latin typeface="Arial" panose="020B0604020202020204" pitchFamily="34" charset="0"/>
            <a:cs typeface="Arial" panose="020B0604020202020204" pitchFamily="34" charset="0"/>
          </a:endParaRP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F43108E7-3B99-4407-9E73-05B69138AAF7}">
      <dgm:prSet phldrT="[Texto]" custT="1"/>
      <dgm:spPr/>
      <dgm:t>
        <a:bodyPr/>
        <a:lstStyle/>
        <a:p>
          <a:r>
            <a:rPr lang="es-ES" sz="1800" dirty="0" smtClean="0">
              <a:latin typeface="Arial" panose="020B0604020202020204" pitchFamily="34" charset="0"/>
              <a:cs typeface="Arial" panose="020B0604020202020204" pitchFamily="34" charset="0"/>
            </a:rPr>
            <a:t>SEGUNDA GENERACIÓN</a:t>
          </a:r>
          <a:endParaRPr lang="es-ES" sz="1800" dirty="0">
            <a:latin typeface="Arial" panose="020B0604020202020204" pitchFamily="34" charset="0"/>
            <a:cs typeface="Arial" panose="020B0604020202020204" pitchFamily="34" charset="0"/>
          </a:endParaRP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600" dirty="0" smtClean="0">
              <a:latin typeface="Arial" panose="020B0604020202020204" pitchFamily="34" charset="0"/>
              <a:cs typeface="Arial" panose="020B0604020202020204" pitchFamily="34" charset="0"/>
            </a:rPr>
            <a:t>Derecho de las personas que se imponen con fuerza jurídica a la comunidad internacional </a:t>
          </a:r>
          <a:endParaRPr lang="es-ES" sz="1600" dirty="0">
            <a:latin typeface="Arial" panose="020B0604020202020204" pitchFamily="34" charset="0"/>
            <a:cs typeface="Arial" panose="020B0604020202020204" pitchFamily="34" charset="0"/>
          </a:endParaRP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smtClean="0">
              <a:latin typeface="Arial" panose="020B0604020202020204" pitchFamily="34" charset="0"/>
              <a:cs typeface="Arial" panose="020B0604020202020204" pitchFamily="34" charset="0"/>
            </a:rPr>
            <a:t>DERECHOS</a:t>
          </a:r>
        </a:p>
        <a:p>
          <a:r>
            <a:rPr lang="es-ES" sz="1600" u="none" dirty="0" smtClean="0">
              <a:latin typeface="Arial" panose="020B0604020202020204" pitchFamily="34" charset="0"/>
              <a:cs typeface="Arial" panose="020B0604020202020204" pitchFamily="34" charset="0"/>
            </a:rPr>
            <a:t>Paz, conservación del medio ambiente </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1800" dirty="0" smtClean="0">
              <a:latin typeface="Arial" panose="020B0604020202020204" pitchFamily="34" charset="0"/>
              <a:cs typeface="Arial" panose="020B0604020202020204" pitchFamily="34" charset="0"/>
            </a:rPr>
            <a:t>TERCERA GENERACIÓN</a:t>
          </a:r>
          <a:endParaRPr lang="es-ES" sz="1800" dirty="0">
            <a:latin typeface="Arial" panose="020B0604020202020204" pitchFamily="34" charset="0"/>
            <a:cs typeface="Arial" panose="020B0604020202020204" pitchFamily="34" charset="0"/>
          </a:endParaRP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600" dirty="0" err="1" smtClean="0">
              <a:latin typeface="Arial" panose="020B0604020202020204" pitchFamily="34" charset="0"/>
              <a:cs typeface="Arial" panose="020B0604020202020204" pitchFamily="34" charset="0"/>
            </a:rPr>
            <a:t>D°s</a:t>
          </a:r>
          <a:r>
            <a:rPr lang="es-ES" sz="1600" dirty="0" smtClean="0">
              <a:latin typeface="Arial" panose="020B0604020202020204" pitchFamily="34" charset="0"/>
              <a:cs typeface="Arial" panose="020B0604020202020204" pitchFamily="34" charset="0"/>
            </a:rPr>
            <a:t> de connotación económica, buscan satisfacer las carencias materiales mas urgentes </a:t>
          </a:r>
          <a:endParaRPr lang="es-ES" sz="1600" dirty="0">
            <a:latin typeface="Arial" panose="020B0604020202020204" pitchFamily="34" charset="0"/>
            <a:cs typeface="Arial" panose="020B0604020202020204" pitchFamily="34" charset="0"/>
          </a:endParaRPr>
        </a:p>
      </dgm:t>
    </dgm:pt>
    <dgm:pt modelId="{BD23B6A9-FAE6-4597-B8F7-AFA8D60916B8}" type="sibTrans" cxnId="{201F7274-FAA0-4312-81FC-664786A511AA}">
      <dgm:prSet/>
      <dgm:spPr/>
      <dgm:t>
        <a:bodyPr/>
        <a:lstStyle/>
        <a:p>
          <a:endParaRPr lang="es-ES"/>
        </a:p>
      </dgm:t>
    </dgm:pt>
    <dgm:pt modelId="{07C23F8C-8FC8-4DED-BFB2-ED8F99647125}" type="parTrans" cxnId="{201F7274-FAA0-4312-81FC-664786A511AA}">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t>
        <a:bodyPr/>
        <a:lstStyle/>
        <a:p>
          <a:endParaRPr lang="es-ES"/>
        </a:p>
      </dgm:t>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t>
        <a:bodyPr/>
        <a:lstStyle/>
        <a:p>
          <a:endParaRPr lang="es-ES"/>
        </a:p>
      </dgm:t>
    </dgm:pt>
    <dgm:pt modelId="{8EB44B09-0166-4E76-8571-B8590C6B7900}" type="pres">
      <dgm:prSet presAssocID="{D1B8A7B3-D524-4630-B968-0760A1E4A5C9}" presName="rootConnector" presStyleLbl="node1" presStyleIdx="0" presStyleCnt="3"/>
      <dgm:spPr/>
      <dgm:t>
        <a:bodyPr/>
        <a:lstStyle/>
        <a:p>
          <a:endParaRPr lang="es-ES"/>
        </a:p>
      </dgm:t>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4"/>
      <dgm:spPr/>
      <dgm:t>
        <a:bodyPr/>
        <a:lstStyle/>
        <a:p>
          <a:endParaRPr lang="es-ES"/>
        </a:p>
      </dgm:t>
    </dgm:pt>
    <dgm:pt modelId="{5F7E38C6-92E4-40B8-980C-AA4CD04B6458}" type="pres">
      <dgm:prSet presAssocID="{A8807B45-4B82-4B26-9893-F6E56AA3D9EB}" presName="childText" presStyleLbl="bgAcc1" presStyleIdx="0" presStyleCnt="4" custScaleX="96070" custScaleY="66613" custLinFactNeighborX="-18669" custLinFactNeighborY="-13600">
        <dgm:presLayoutVars>
          <dgm:bulletEnabled val="1"/>
        </dgm:presLayoutVars>
      </dgm:prSet>
      <dgm:spPr/>
      <dgm:t>
        <a:bodyPr/>
        <a:lstStyle/>
        <a:p>
          <a:endParaRPr lang="es-ES"/>
        </a:p>
      </dgm:t>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3063" custScaleY="43656" custLinFactNeighborY="2121"/>
      <dgm:spPr/>
      <dgm:t>
        <a:bodyPr/>
        <a:lstStyle/>
        <a:p>
          <a:endParaRPr lang="es-ES"/>
        </a:p>
      </dgm:t>
    </dgm:pt>
    <dgm:pt modelId="{52EB473D-E59E-44A9-AB95-9D528E5A0654}" type="pres">
      <dgm:prSet presAssocID="{F43108E7-3B99-4407-9E73-05B69138AAF7}" presName="rootConnector" presStyleLbl="node1" presStyleIdx="1" presStyleCnt="3"/>
      <dgm:spPr/>
      <dgm:t>
        <a:bodyPr/>
        <a:lstStyle/>
        <a:p>
          <a:endParaRPr lang="es-ES"/>
        </a:p>
      </dgm:t>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1" presStyleCnt="4"/>
      <dgm:spPr/>
      <dgm:t>
        <a:bodyPr/>
        <a:lstStyle/>
        <a:p>
          <a:endParaRPr lang="es-ES"/>
        </a:p>
      </dgm:t>
    </dgm:pt>
    <dgm:pt modelId="{07EFAFF7-4F20-46C1-AA27-626D1BE05217}" type="pres">
      <dgm:prSet presAssocID="{354482EB-A7DF-4FE4-98D5-F4D09A8BE5BE}" presName="childText" presStyleLbl="bgAcc1" presStyleIdx="1" presStyleCnt="4" custScaleX="99279" custScaleY="74065" custLinFactNeighborX="-1462" custLinFactNeighborY="-3497">
        <dgm:presLayoutVars>
          <dgm:bulletEnabled val="1"/>
        </dgm:presLayoutVars>
      </dgm:prSet>
      <dgm:spPr/>
      <dgm:t>
        <a:bodyPr/>
        <a:lstStyle/>
        <a:p>
          <a:endParaRPr lang="es-ES"/>
        </a:p>
      </dgm:t>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93546" custScaleY="51151"/>
      <dgm:spPr/>
      <dgm:t>
        <a:bodyPr/>
        <a:lstStyle/>
        <a:p>
          <a:endParaRPr lang="es-ES"/>
        </a:p>
      </dgm:t>
    </dgm:pt>
    <dgm:pt modelId="{1F913B10-F7EE-4FA9-810D-A0ACBBB99F83}" type="pres">
      <dgm:prSet presAssocID="{F3440FDA-6E3C-48A0-9BDD-C81CD8BD4FF7}" presName="rootConnector" presStyleLbl="node1" presStyleIdx="2" presStyleCnt="3"/>
      <dgm:spPr/>
      <dgm:t>
        <a:bodyPr/>
        <a:lstStyle/>
        <a:p>
          <a:endParaRPr lang="es-ES"/>
        </a:p>
      </dgm:t>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2" presStyleCnt="4"/>
      <dgm:spPr/>
      <dgm:t>
        <a:bodyPr/>
        <a:lstStyle/>
        <a:p>
          <a:endParaRPr lang="es-ES"/>
        </a:p>
      </dgm:t>
    </dgm:pt>
    <dgm:pt modelId="{8B023872-FA20-4FAC-A4E1-081018CA6C3F}" type="pres">
      <dgm:prSet presAssocID="{37DDA245-901F-4E65-BE20-1481C0D17C1A}" presName="childText" presStyleLbl="bgAcc1" presStyleIdx="2" presStyleCnt="4" custScaleX="98929" custScaleY="71983" custLinFactNeighborX="-1582" custLinFactNeighborY="-13501">
        <dgm:presLayoutVars>
          <dgm:bulletEnabled val="1"/>
        </dgm:presLayoutVars>
      </dgm:prSet>
      <dgm:spPr/>
      <dgm:t>
        <a:bodyPr/>
        <a:lstStyle/>
        <a:p>
          <a:endParaRPr lang="es-ES"/>
        </a:p>
      </dgm:t>
    </dgm:pt>
    <dgm:pt modelId="{4EE9D290-49BE-436A-AB58-727D23C79C78}" type="pres">
      <dgm:prSet presAssocID="{2292DAAD-B1E3-4A7F-99DE-A6C4D5217282}" presName="Name13" presStyleLbl="parChTrans1D2" presStyleIdx="3" presStyleCnt="4"/>
      <dgm:spPr/>
      <dgm:t>
        <a:bodyPr/>
        <a:lstStyle/>
        <a:p>
          <a:endParaRPr lang="es-ES"/>
        </a:p>
      </dgm:t>
    </dgm:pt>
    <dgm:pt modelId="{7135FD01-AF1E-47B8-9EC5-F88BBD141B1C}" type="pres">
      <dgm:prSet presAssocID="{C0AE7B2C-C72C-4FEF-84F3-523A0ECB0878}" presName="childText" presStyleLbl="bgAcc1" presStyleIdx="3" presStyleCnt="4" custLinFactNeighborX="527" custLinFactNeighborY="-17720">
        <dgm:presLayoutVars>
          <dgm:bulletEnabled val="1"/>
        </dgm:presLayoutVars>
      </dgm:prSet>
      <dgm:spPr/>
      <dgm:t>
        <a:bodyPr/>
        <a:lstStyle/>
        <a:p>
          <a:endParaRPr lang="es-ES"/>
        </a:p>
      </dgm:t>
    </dgm:pt>
  </dgm:ptLst>
  <dgm:cxnLst>
    <dgm:cxn modelId="{123C67EF-FC6C-463B-A99C-941B6781F9FC}" srcId="{9F472E56-0190-41AA-B1FC-B53C6F59BBCC}" destId="{F43108E7-3B99-4407-9E73-05B69138AAF7}" srcOrd="1" destOrd="0" parTransId="{E49A5450-BB3B-43E6-9802-649963091898}" sibTransId="{CC2C165D-50AC-447A-9AD0-27183805411D}"/>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C9DD1D13-33D1-4969-B46F-B310B3A4CD53}" type="presOf" srcId="{D1B8A7B3-D524-4630-B968-0760A1E4A5C9}" destId="{F1C0DC05-12DA-4A00-9E3A-AF236E857C7B}" srcOrd="0" destOrd="0" presId="urn:microsoft.com/office/officeart/2005/8/layout/hierarchy3"/>
    <dgm:cxn modelId="{378B260F-8B71-452C-B762-4FB34DB85F55}" srcId="{9F472E56-0190-41AA-B1FC-B53C6F59BBCC}" destId="{F3440FDA-6E3C-48A0-9BDD-C81CD8BD4FF7}" srcOrd="2" destOrd="0" parTransId="{5F8CB2C8-F634-404F-A3B6-5575EEF3A33B}" sibTransId="{4D4D4A0C-5233-436E-A3F7-DBE7AF1082EB}"/>
    <dgm:cxn modelId="{201F7274-FAA0-4312-81FC-664786A511AA}" srcId="{F43108E7-3B99-4407-9E73-05B69138AAF7}" destId="{354482EB-A7DF-4FE4-98D5-F4D09A8BE5BE}" srcOrd="0" destOrd="0" parTransId="{07C23F8C-8FC8-4DED-BFB2-ED8F99647125}" sibTransId="{BD23B6A9-FAE6-4597-B8F7-AFA8D60916B8}"/>
    <dgm:cxn modelId="{8F9FDB39-395A-4A2F-BA1B-E7D624D19197}" type="presOf" srcId="{A8807B45-4B82-4B26-9893-F6E56AA3D9EB}" destId="{5F7E38C6-92E4-40B8-980C-AA4CD04B6458}" srcOrd="0"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A3F5911E-83A9-44FE-A7AF-F102432F8B69}" type="presOf" srcId="{37DDA245-901F-4E65-BE20-1481C0D17C1A}" destId="{8B023872-FA20-4FAC-A4E1-081018CA6C3F}" srcOrd="0" destOrd="0" presId="urn:microsoft.com/office/officeart/2005/8/layout/hierarchy3"/>
    <dgm:cxn modelId="{AA589D07-0EBC-41DC-BE13-B3D700C13AAA}" srcId="{9F472E56-0190-41AA-B1FC-B53C6F59BBCC}" destId="{D1B8A7B3-D524-4630-B968-0760A1E4A5C9}" srcOrd="0" destOrd="0" parTransId="{542332BF-EB56-4D2E-92DE-88FADB35D558}" sibTransId="{E19F3D38-5104-4F90-855E-8BDBF8CDEA45}"/>
    <dgm:cxn modelId="{1FD76C63-7131-472F-8CDA-2BA5925793C7}" type="presOf" srcId="{29945244-1800-4A3B-B710-F80B797186E4}" destId="{E50CA4B7-EDD9-4DB7-B270-58E75A15DFA2}"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79B69E19-E45F-4F29-8E6E-3528A120D189}" type="presOf" srcId="{D1B8A7B3-D524-4630-B968-0760A1E4A5C9}" destId="{8EB44B09-0166-4E76-8571-B8590C6B7900}" srcOrd="1"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10C62EBE-6DE7-40EB-8F0B-67CA7BDB98EF}" type="presOf" srcId="{354482EB-A7DF-4FE4-98D5-F4D09A8BE5BE}" destId="{07EFAFF7-4F20-46C1-AA27-626D1BE05217}"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6C05DE24-62AC-42BF-BB4C-C81E85376659}" type="presOf" srcId="{F3440FDA-6E3C-48A0-9BDD-C81CD8BD4FF7}" destId="{1F913B10-F7EE-4FA9-810D-A0ACBBB99F83}" srcOrd="1" destOrd="0" presId="urn:microsoft.com/office/officeart/2005/8/layout/hierarchy3"/>
    <dgm:cxn modelId="{75C1A946-7ACA-439B-A582-116D6FEB76A1}" type="presOf" srcId="{F3440FDA-6E3C-48A0-9BDD-C81CD8BD4FF7}" destId="{B29FA464-7C66-4EE8-A68A-0B2488CEECA9}"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s-ES"/>
        </a:p>
      </dgm:t>
    </dgm:pt>
    <dgm:pt modelId="{C8B0ADF4-A0CA-4DEA-86E2-B63C3CB52E05}">
      <dgm:prSet phldrT="[Texto]" custT="1"/>
      <dgm:spPr/>
      <dgm:t>
        <a:bodyPr/>
        <a:lstStyle/>
        <a:p>
          <a:r>
            <a:rPr lang="es-MX" sz="1400" dirty="0" smtClean="0">
              <a:latin typeface="Arial" panose="020B0604020202020204" pitchFamily="34" charset="0"/>
              <a:cs typeface="Arial" panose="020B0604020202020204" pitchFamily="34" charset="0"/>
            </a:rPr>
            <a:t>N°1</a:t>
          </a:r>
          <a:endParaRPr lang="en-US" sz="1400" dirty="0" smtClean="0">
            <a:latin typeface="Arial" panose="020B0604020202020204" pitchFamily="34" charset="0"/>
            <a:cs typeface="Arial" panose="020B0604020202020204" pitchFamily="34" charset="0"/>
          </a:endParaRPr>
        </a:p>
        <a:p>
          <a:r>
            <a:rPr lang="en-US" sz="1100" dirty="0" smtClean="0">
              <a:latin typeface="Arial" panose="020B0604020202020204" pitchFamily="34" charset="0"/>
              <a:cs typeface="Arial" panose="020B0604020202020204" pitchFamily="34" charset="0"/>
            </a:rPr>
            <a:t>Derecho a la </a:t>
          </a:r>
          <a:r>
            <a:rPr lang="en-US" sz="1100" dirty="0" err="1" smtClean="0">
              <a:latin typeface="Arial" panose="020B0604020202020204" pitchFamily="34" charset="0"/>
              <a:cs typeface="Arial" panose="020B0604020202020204" pitchFamily="34" charset="0"/>
            </a:rPr>
            <a:t>vida</a:t>
          </a:r>
          <a:r>
            <a:rPr lang="en-US" sz="1100" dirty="0" smtClean="0">
              <a:latin typeface="Arial" panose="020B0604020202020204" pitchFamily="34" charset="0"/>
              <a:cs typeface="Arial" panose="020B0604020202020204" pitchFamily="34" charset="0"/>
            </a:rPr>
            <a:t> y a la </a:t>
          </a:r>
          <a:r>
            <a:rPr lang="en-US" sz="1100" dirty="0" err="1" smtClean="0">
              <a:latin typeface="Arial" panose="020B0604020202020204" pitchFamily="34" charset="0"/>
              <a:cs typeface="Arial" panose="020B0604020202020204" pitchFamily="34" charset="0"/>
            </a:rPr>
            <a:t>integridad</a:t>
          </a:r>
          <a:r>
            <a:rPr lang="en-US" sz="1100" dirty="0" smtClean="0">
              <a:latin typeface="Arial" panose="020B0604020202020204" pitchFamily="34" charset="0"/>
              <a:cs typeface="Arial" panose="020B0604020202020204" pitchFamily="34" charset="0"/>
            </a:rPr>
            <a:t> física y </a:t>
          </a:r>
          <a:r>
            <a:rPr lang="en-US" sz="1100" dirty="0" err="1" smtClean="0">
              <a:latin typeface="Arial" panose="020B0604020202020204" pitchFamily="34" charset="0"/>
              <a:cs typeface="Arial" panose="020B0604020202020204" pitchFamily="34" charset="0"/>
            </a:rPr>
            <a:t>psiquica</a:t>
          </a:r>
          <a:r>
            <a:rPr lang="en-US" sz="1100" dirty="0" smtClean="0">
              <a:latin typeface="Arial" panose="020B0604020202020204" pitchFamily="34" charset="0"/>
              <a:cs typeface="Arial" panose="020B0604020202020204" pitchFamily="34" charset="0"/>
            </a:rPr>
            <a:t> </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dgm:t>
        <a:bodyPr/>
        <a:lstStyle/>
        <a:p>
          <a:r>
            <a:rPr lang="es-MX" sz="1400" b="0" i="0" dirty="0" smtClean="0">
              <a:latin typeface="Arial" panose="020B0604020202020204" pitchFamily="34" charset="0"/>
              <a:cs typeface="Arial" panose="020B0604020202020204" pitchFamily="34" charset="0"/>
            </a:rPr>
            <a:t>N°2</a:t>
          </a:r>
          <a:endParaRPr lang="en-US" sz="1400" b="0" i="0" dirty="0" smtClean="0">
            <a:latin typeface="Arial" panose="020B0604020202020204" pitchFamily="34" charset="0"/>
            <a:cs typeface="Arial" panose="020B0604020202020204" pitchFamily="34" charset="0"/>
          </a:endParaRPr>
        </a:p>
        <a:p>
          <a:r>
            <a:rPr lang="en-US" sz="1100" b="0" i="0" dirty="0" err="1" smtClean="0">
              <a:latin typeface="Arial" panose="020B0604020202020204" pitchFamily="34" charset="0"/>
              <a:cs typeface="Arial" panose="020B0604020202020204" pitchFamily="34" charset="0"/>
            </a:rPr>
            <a:t>Igualdad</a:t>
          </a:r>
          <a:r>
            <a:rPr lang="en-US" sz="1100" b="0" i="0" dirty="0" smtClean="0">
              <a:latin typeface="Arial" panose="020B0604020202020204" pitchFamily="34" charset="0"/>
              <a:cs typeface="Arial" panose="020B0604020202020204" pitchFamily="34" charset="0"/>
            </a:rPr>
            <a:t> ante la ley.</a:t>
          </a:r>
          <a:endParaRPr lang="es-ES" sz="1100" dirty="0">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200" b="0" i="0" dirty="0" smtClean="0">
              <a:latin typeface="Arial" panose="020B0604020202020204" pitchFamily="34" charset="0"/>
              <a:cs typeface="Arial" panose="020B0604020202020204" pitchFamily="34" charset="0"/>
            </a:rPr>
            <a:t>N°3,</a:t>
          </a:r>
        </a:p>
        <a:p>
          <a:r>
            <a:rPr lang="es-MX" sz="1100" b="0" i="0" dirty="0" smtClean="0">
              <a:latin typeface="Arial" panose="020B0604020202020204" pitchFamily="34" charset="0"/>
              <a:cs typeface="Arial" panose="020B0604020202020204" pitchFamily="34" charset="0"/>
            </a:rPr>
            <a:t>Igualdad ante la justicia.</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200" b="0" i="0" dirty="0" smtClean="0">
              <a:latin typeface="Arial" panose="020B0604020202020204" pitchFamily="34" charset="0"/>
              <a:cs typeface="Arial" panose="020B0604020202020204" pitchFamily="34" charset="0"/>
            </a:rPr>
            <a:t>N°4</a:t>
          </a:r>
        </a:p>
        <a:p>
          <a:r>
            <a:rPr lang="es-MX" sz="1100" b="0" i="0" dirty="0" smtClean="0">
              <a:latin typeface="Arial" panose="020B0604020202020204" pitchFamily="34" charset="0"/>
              <a:cs typeface="Arial" panose="020B0604020202020204" pitchFamily="34" charset="0"/>
            </a:rPr>
            <a:t>Derecho a la intimidad y a la honra</a:t>
          </a:r>
          <a:endParaRPr lang="es-ES" sz="12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dirty="0" smtClean="0">
              <a:latin typeface="Arial" panose="020B0604020202020204" pitchFamily="34" charset="0"/>
              <a:cs typeface="Arial" panose="020B0604020202020204" pitchFamily="34" charset="0"/>
            </a:rPr>
            <a:t>N°5</a:t>
          </a:r>
        </a:p>
        <a:p>
          <a:r>
            <a:rPr lang="es-ES" sz="1100" dirty="0" smtClean="0">
              <a:latin typeface="Arial" panose="020B0604020202020204" pitchFamily="34" charset="0"/>
              <a:cs typeface="Arial" panose="020B0604020202020204" pitchFamily="34" charset="0"/>
            </a:rPr>
            <a:t>Inviolabilidad del hogar  y de las comunicaciones privadas</a:t>
          </a:r>
          <a:endParaRPr lang="es-ES" sz="1100" dirty="0">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dirty="0" smtClean="0">
              <a:latin typeface="Arial" panose="020B0604020202020204" pitchFamily="34" charset="0"/>
              <a:cs typeface="Arial" panose="020B0604020202020204" pitchFamily="34" charset="0"/>
            </a:rPr>
            <a:t>N°6</a:t>
          </a:r>
        </a:p>
        <a:p>
          <a:r>
            <a:rPr lang="es-MX" sz="1100" b="0" i="0" dirty="0" smtClean="0">
              <a:latin typeface="Arial" panose="020B0604020202020204" pitchFamily="34" charset="0"/>
              <a:cs typeface="Arial" panose="020B0604020202020204" pitchFamily="34" charset="0"/>
            </a:rPr>
            <a:t>Libertad de conciencia y de cultos.</a:t>
          </a:r>
          <a:endParaRPr lang="es-MX" sz="1100" b="0" i="0" dirty="0">
            <a:latin typeface="Arial" panose="020B0604020202020204" pitchFamily="34" charset="0"/>
            <a:cs typeface="Arial" panose="020B0604020202020204" pitchFamily="34" charset="0"/>
          </a:endParaRP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dirty="0" smtClean="0">
              <a:latin typeface="Arial" panose="020B0604020202020204" pitchFamily="34" charset="0"/>
              <a:cs typeface="Arial" panose="020B0604020202020204" pitchFamily="34" charset="0"/>
            </a:rPr>
            <a:t>N°9</a:t>
          </a:r>
        </a:p>
        <a:p>
          <a:r>
            <a:rPr lang="es-MX" sz="1100" b="0" i="0" dirty="0" smtClean="0">
              <a:latin typeface="Arial" panose="020B0604020202020204" pitchFamily="34" charset="0"/>
              <a:cs typeface="Arial" panose="020B0604020202020204" pitchFamily="34" charset="0"/>
            </a:rPr>
            <a:t>Derecho a la protección de la salud</a:t>
          </a:r>
          <a:endParaRPr lang="es-MX" sz="1100" b="0" i="0" dirty="0">
            <a:latin typeface="Arial" panose="020B0604020202020204" pitchFamily="34" charset="0"/>
            <a:cs typeface="Arial" panose="020B0604020202020204" pitchFamily="34" charset="0"/>
          </a:endParaRP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smtClean="0">
              <a:latin typeface="Arial" panose="020B0604020202020204" pitchFamily="34" charset="0"/>
              <a:cs typeface="Arial" panose="020B0604020202020204" pitchFamily="34" charset="0"/>
            </a:rPr>
            <a:t>N°11</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Libertad de </a:t>
          </a:r>
          <a:r>
            <a:rPr lang="en-US" sz="1100" b="0" i="0" dirty="0" err="1" smtClean="0">
              <a:latin typeface="Arial" panose="020B0604020202020204" pitchFamily="34" charset="0"/>
              <a:cs typeface="Arial" panose="020B0604020202020204" pitchFamily="34" charset="0"/>
            </a:rPr>
            <a:t>enseñanza</a:t>
          </a:r>
          <a:r>
            <a:rPr lang="en-US" sz="1100" b="0" i="0" dirty="0" smtClean="0">
              <a:latin typeface="Arial" panose="020B0604020202020204" pitchFamily="34" charset="0"/>
              <a:cs typeface="Arial" panose="020B0604020202020204" pitchFamily="34" charset="0"/>
            </a:rPr>
            <a:t>.</a:t>
          </a:r>
          <a:endParaRPr lang="en-US" sz="1100" b="0" i="0" dirty="0">
            <a:latin typeface="Arial" panose="020B0604020202020204" pitchFamily="34" charset="0"/>
            <a:cs typeface="Arial" panose="020B0604020202020204" pitchFamily="34" charset="0"/>
          </a:endParaRP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dirty="0" smtClean="0">
              <a:latin typeface="Arial" panose="020B0604020202020204" pitchFamily="34" charset="0"/>
              <a:cs typeface="Arial" panose="020B0604020202020204" pitchFamily="34" charset="0"/>
            </a:rPr>
            <a:t>N°12</a:t>
          </a:r>
        </a:p>
        <a:p>
          <a:r>
            <a:rPr lang="es-MX" sz="1100" b="0" i="0" dirty="0" smtClean="0">
              <a:latin typeface="Arial" panose="020B0604020202020204" pitchFamily="34" charset="0"/>
              <a:cs typeface="Arial" panose="020B0604020202020204" pitchFamily="34" charset="0"/>
            </a:rPr>
            <a:t>Libertad de opinión e información.</a:t>
          </a:r>
          <a:endParaRPr lang="es-MX" sz="1100" b="0" i="0" dirty="0">
            <a:latin typeface="Arial" panose="020B0604020202020204" pitchFamily="34" charset="0"/>
            <a:cs typeface="Arial" panose="020B0604020202020204" pitchFamily="34" charset="0"/>
          </a:endParaRP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smtClean="0">
              <a:latin typeface="Arial" panose="020B0604020202020204" pitchFamily="34" charset="0"/>
              <a:cs typeface="Arial" panose="020B0604020202020204" pitchFamily="34" charset="0"/>
            </a:rPr>
            <a:t>N°13</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reunion.</a:t>
          </a:r>
          <a:endParaRPr lang="es-MX" sz="11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smtClean="0">
              <a:latin typeface="Arial" panose="020B0604020202020204" pitchFamily="34" charset="0"/>
              <a:cs typeface="Arial" panose="020B0604020202020204" pitchFamily="34" charset="0"/>
            </a:rPr>
            <a:t>N°15</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a:t>
          </a:r>
          <a:r>
            <a:rPr lang="en-US" sz="1100" b="0" i="0" dirty="0" err="1" smtClean="0">
              <a:latin typeface="Arial" panose="020B0604020202020204" pitchFamily="34" charset="0"/>
              <a:cs typeface="Arial" panose="020B0604020202020204" pitchFamily="34" charset="0"/>
            </a:rPr>
            <a:t>asociación</a:t>
          </a:r>
          <a:r>
            <a:rPr lang="en-US" sz="1100" b="0" i="0" dirty="0" smtClean="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dirty="0" smtClean="0">
              <a:latin typeface="Arial" panose="020B0604020202020204" pitchFamily="34" charset="0"/>
              <a:cs typeface="Arial" panose="020B0604020202020204" pitchFamily="34" charset="0"/>
            </a:rPr>
            <a:t>N°16</a:t>
          </a:r>
        </a:p>
        <a:p>
          <a:r>
            <a:rPr lang="es-MX" sz="1100" b="0" i="0" dirty="0" smtClean="0">
              <a:latin typeface="Arial" panose="020B0604020202020204" pitchFamily="34" charset="0"/>
              <a:cs typeface="Arial" panose="020B0604020202020204" pitchFamily="34" charset="0"/>
            </a:rPr>
            <a:t>Libertad de trabajo.</a:t>
          </a:r>
          <a:endParaRPr lang="es-MX" sz="1100" b="0" i="0" dirty="0">
            <a:latin typeface="Arial" panose="020B0604020202020204" pitchFamily="34" charset="0"/>
            <a:cs typeface="Arial" panose="020B0604020202020204" pitchFamily="34" charset="0"/>
          </a:endParaRP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dirty="0" smtClean="0">
              <a:latin typeface="Arial" panose="020B0604020202020204" pitchFamily="34" charset="0"/>
              <a:cs typeface="Arial" panose="020B0604020202020204" pitchFamily="34" charset="0"/>
            </a:rPr>
            <a:t>N°21</a:t>
          </a:r>
        </a:p>
        <a:p>
          <a:r>
            <a:rPr lang="es-MX" sz="1100" b="0" i="0" dirty="0" smtClean="0">
              <a:latin typeface="Arial" panose="020B0604020202020204" pitchFamily="34" charset="0"/>
              <a:cs typeface="Arial" panose="020B0604020202020204" pitchFamily="34" charset="0"/>
            </a:rPr>
            <a:t>Derecho a desarrollar cualquier actividad económica</a:t>
          </a:r>
          <a:endParaRPr lang="es-MX" sz="1100" b="0" i="0" dirty="0">
            <a:latin typeface="Arial" panose="020B0604020202020204" pitchFamily="34" charset="0"/>
            <a:cs typeface="Arial" panose="020B0604020202020204" pitchFamily="34" charset="0"/>
          </a:endParaRP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dirty="0" smtClean="0">
              <a:latin typeface="Arial" panose="020B0604020202020204" pitchFamily="34" charset="0"/>
              <a:cs typeface="Arial" panose="020B0604020202020204" pitchFamily="34" charset="0"/>
            </a:rPr>
            <a:t>N°22</a:t>
          </a:r>
        </a:p>
        <a:p>
          <a:r>
            <a:rPr lang="es-MX" sz="1100" b="0" i="0" dirty="0" smtClean="0">
              <a:latin typeface="Arial" panose="020B0604020202020204" pitchFamily="34" charset="0"/>
              <a:cs typeface="Arial" panose="020B0604020202020204" pitchFamily="34" charset="0"/>
            </a:rPr>
            <a:t>Igualdad de trato económico</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dirty="0" smtClean="0">
              <a:latin typeface="Arial" panose="020B0604020202020204" pitchFamily="34" charset="0"/>
              <a:cs typeface="Arial" panose="020B0604020202020204" pitchFamily="34" charset="0"/>
            </a:rPr>
            <a:t>N°23</a:t>
          </a:r>
        </a:p>
        <a:p>
          <a:r>
            <a:rPr lang="es-MX" sz="1100" b="0" i="0" dirty="0" smtClean="0">
              <a:latin typeface="Arial" panose="020B0604020202020204" pitchFamily="34" charset="0"/>
              <a:cs typeface="Arial" panose="020B0604020202020204" pitchFamily="34" charset="0"/>
            </a:rPr>
            <a:t>Libre acceso a la propiedad, libre </a:t>
          </a:r>
          <a:r>
            <a:rPr lang="es-MX" sz="1100" b="0" i="0" dirty="0" err="1" smtClean="0">
              <a:latin typeface="Arial" panose="020B0604020202020204" pitchFamily="34" charset="0"/>
              <a:cs typeface="Arial" panose="020B0604020202020204" pitchFamily="34" charset="0"/>
            </a:rPr>
            <a:t>apropiabilidad</a:t>
          </a:r>
          <a:r>
            <a:rPr lang="es-MX" sz="1100" b="0" i="0" dirty="0" smtClean="0">
              <a:latin typeface="Arial" panose="020B0604020202020204" pitchFamily="34" charset="0"/>
              <a:cs typeface="Arial" panose="020B0604020202020204" pitchFamily="34" charset="0"/>
            </a:rPr>
            <a:t> de bienes, o derecho de propiedad</a:t>
          </a:r>
          <a:endParaRPr lang="es-MX" sz="1100" b="0" i="0" dirty="0">
            <a:latin typeface="Arial" panose="020B0604020202020204" pitchFamily="34" charset="0"/>
            <a:cs typeface="Arial" panose="020B0604020202020204" pitchFamily="34" charset="0"/>
          </a:endParaRP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smtClean="0">
              <a:latin typeface="Arial" panose="020B0604020202020204" pitchFamily="34" charset="0"/>
              <a:cs typeface="Arial" panose="020B0604020202020204" pitchFamily="34" charset="0"/>
            </a:rPr>
            <a:t>N°24</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a:t>
          </a:r>
          <a:r>
            <a:rPr lang="en-US" sz="1100" b="0" i="0" dirty="0" err="1" smtClean="0">
              <a:latin typeface="Arial" panose="020B0604020202020204" pitchFamily="34" charset="0"/>
              <a:cs typeface="Arial" panose="020B0604020202020204" pitchFamily="34" charset="0"/>
            </a:rPr>
            <a:t>propiedad</a:t>
          </a:r>
          <a:r>
            <a:rPr lang="en-US" sz="1100" b="0" i="0" dirty="0" smtClean="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smtClean="0">
              <a:latin typeface="Arial" panose="020B0604020202020204" pitchFamily="34" charset="0"/>
              <a:cs typeface="Arial" panose="020B0604020202020204" pitchFamily="34" charset="0"/>
            </a:rPr>
            <a:t>N°25</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a:t>
          </a:r>
          <a:r>
            <a:rPr lang="en-US" sz="1100" b="0" i="0" dirty="0" err="1" smtClean="0">
              <a:latin typeface="Arial" panose="020B0604020202020204" pitchFamily="34" charset="0"/>
              <a:cs typeface="Arial" panose="020B0604020202020204" pitchFamily="34" charset="0"/>
            </a:rPr>
            <a:t>propiedad</a:t>
          </a:r>
          <a:r>
            <a:rPr lang="en-US" sz="1100" b="0" i="0" dirty="0" smtClean="0">
              <a:latin typeface="Arial" panose="020B0604020202020204" pitchFamily="34" charset="0"/>
              <a:cs typeface="Arial" panose="020B0604020202020204" pitchFamily="34" charset="0"/>
            </a:rPr>
            <a:t> </a:t>
          </a:r>
          <a:r>
            <a:rPr lang="en-US" sz="1100" b="0" i="0" dirty="0" err="1" smtClean="0">
              <a:latin typeface="Arial" panose="020B0604020202020204" pitchFamily="34" charset="0"/>
              <a:cs typeface="Arial" panose="020B0604020202020204" pitchFamily="34" charset="0"/>
            </a:rPr>
            <a:t>intelectual</a:t>
          </a:r>
          <a:r>
            <a:rPr lang="en-US" sz="1100" b="0" i="0" dirty="0" smtClean="0">
              <a:latin typeface="Arial" panose="020B0604020202020204" pitchFamily="34" charset="0"/>
              <a:cs typeface="Arial" panose="020B0604020202020204" pitchFamily="34" charset="0"/>
            </a:rPr>
            <a:t> e industrial.</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dirty="0" smtClean="0">
              <a:latin typeface="Arial" panose="020B0604020202020204" pitchFamily="34" charset="0"/>
              <a:cs typeface="Arial" panose="020B0604020202020204" pitchFamily="34" charset="0"/>
            </a:rPr>
            <a:t>N°19</a:t>
          </a:r>
        </a:p>
        <a:p>
          <a:r>
            <a:rPr lang="es-MX" sz="1100" b="0" i="0" dirty="0" smtClean="0">
              <a:latin typeface="Arial" panose="020B0604020202020204" pitchFamily="34" charset="0"/>
              <a:cs typeface="Arial" panose="020B0604020202020204" pitchFamily="34" charset="0"/>
            </a:rPr>
            <a:t>Derecho a sindicarse</a:t>
          </a:r>
          <a:endParaRPr lang="es-MX" sz="1100" b="0" i="0" dirty="0">
            <a:latin typeface="Arial" panose="020B0604020202020204" pitchFamily="34" charset="0"/>
            <a:cs typeface="Arial" panose="020B0604020202020204" pitchFamily="34" charset="0"/>
          </a:endParaRP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dirty="0" smtClean="0">
              <a:latin typeface="Arial" panose="020B0604020202020204" pitchFamily="34" charset="0"/>
              <a:cs typeface="Arial" panose="020B0604020202020204" pitchFamily="34" charset="0"/>
            </a:rPr>
            <a:t>N°8</a:t>
          </a:r>
        </a:p>
        <a:p>
          <a:r>
            <a:rPr lang="es-MX" sz="1050" b="0" i="0" dirty="0" smtClean="0">
              <a:latin typeface="Arial" panose="020B0604020202020204" pitchFamily="34" charset="0"/>
              <a:cs typeface="Arial" panose="020B0604020202020204" pitchFamily="34" charset="0"/>
            </a:rPr>
            <a:t>Derecho a vivir en un medio ambiente libre de contaminación</a:t>
          </a:r>
          <a:endParaRPr lang="es-MX" sz="1050" b="0" i="0" dirty="0">
            <a:latin typeface="Arial" panose="020B0604020202020204" pitchFamily="34" charset="0"/>
            <a:cs typeface="Arial" panose="020B0604020202020204" pitchFamily="34" charset="0"/>
          </a:endParaRP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8C072DC5-A5D2-4F52-BF33-81439D474704}">
      <dgm:prSet custT="1"/>
      <dgm:spPr/>
      <dgm:t>
        <a:bodyPr/>
        <a:lstStyle/>
        <a:p>
          <a:r>
            <a:rPr lang="es-MX" sz="1400" b="0" i="0" dirty="0" smtClean="0">
              <a:latin typeface="Arial" panose="020B0604020202020204" pitchFamily="34" charset="0"/>
              <a:cs typeface="Arial" panose="020B0604020202020204" pitchFamily="34" charset="0"/>
            </a:rPr>
            <a:t>N°7</a:t>
          </a:r>
        </a:p>
        <a:p>
          <a:r>
            <a:rPr lang="es-MX" sz="1100" b="0" i="0" dirty="0" smtClean="0">
              <a:latin typeface="Arial" panose="020B0604020202020204" pitchFamily="34" charset="0"/>
              <a:cs typeface="Arial" panose="020B0604020202020204" pitchFamily="34" charset="0"/>
            </a:rPr>
            <a:t>Derecho a la libertad personal y seguridad individual</a:t>
          </a:r>
          <a:endParaRPr lang="es-MX" sz="1100" b="0" i="0" dirty="0">
            <a:latin typeface="Arial" panose="020B0604020202020204" pitchFamily="34" charset="0"/>
            <a:cs typeface="Arial" panose="020B0604020202020204" pitchFamily="34" charset="0"/>
          </a:endParaRPr>
        </a:p>
      </dgm:t>
    </dgm:pt>
    <dgm:pt modelId="{DF32272D-DA34-4FBB-8B0B-E9AF18219D33}" type="parTrans" cxnId="{97F542F1-123F-464F-B036-08281EB4967C}">
      <dgm:prSet/>
      <dgm:spPr/>
      <dgm:t>
        <a:bodyPr/>
        <a:lstStyle/>
        <a:p>
          <a:endParaRPr lang="es-ES"/>
        </a:p>
      </dgm:t>
    </dgm:pt>
    <dgm:pt modelId="{939A7786-1F33-47BA-B06E-A36D39939502}" type="sibTrans" cxnId="{97F542F1-123F-464F-B036-08281EB4967C}">
      <dgm:prSet/>
      <dgm:spPr/>
      <dgm:t>
        <a:bodyPr/>
        <a:lstStyle/>
        <a:p>
          <a:endParaRPr lang="es-ES"/>
        </a:p>
      </dgm:t>
    </dgm:pt>
    <dgm:pt modelId="{A72160D7-47A9-49BC-8B6F-B4E32CFD76B5}">
      <dgm:prSet custT="1"/>
      <dgm:spPr/>
      <dgm:t>
        <a:bodyPr/>
        <a:lstStyle/>
        <a:p>
          <a:r>
            <a:rPr lang="es-MX" sz="1400" b="0" i="0" dirty="0" smtClean="0">
              <a:latin typeface="Arial" panose="020B0604020202020204" pitchFamily="34" charset="0"/>
              <a:cs typeface="Arial" panose="020B0604020202020204" pitchFamily="34" charset="0"/>
            </a:rPr>
            <a:t>N°10</a:t>
          </a:r>
        </a:p>
        <a:p>
          <a:r>
            <a:rPr lang="es-MX" sz="1100" b="0" i="0" dirty="0" smtClean="0">
              <a:latin typeface="Arial" panose="020B0604020202020204" pitchFamily="34" charset="0"/>
              <a:cs typeface="Arial" panose="020B0604020202020204" pitchFamily="34" charset="0"/>
            </a:rPr>
            <a:t>Derecho a la educación</a:t>
          </a:r>
          <a:endParaRPr lang="es-MX" sz="1100" b="0" i="0" dirty="0">
            <a:latin typeface="Arial" panose="020B0604020202020204" pitchFamily="34" charset="0"/>
            <a:cs typeface="Arial" panose="020B0604020202020204" pitchFamily="34" charset="0"/>
          </a:endParaRPr>
        </a:p>
      </dgm:t>
    </dgm:pt>
    <dgm:pt modelId="{9DCB1614-E848-4A1E-97F3-009E36F3D057}" type="parTrans" cxnId="{BD141BBE-22E6-4D40-AC29-93A7A9E14A82}">
      <dgm:prSet/>
      <dgm:spPr/>
      <dgm:t>
        <a:bodyPr/>
        <a:lstStyle/>
        <a:p>
          <a:endParaRPr lang="es-ES"/>
        </a:p>
      </dgm:t>
    </dgm:pt>
    <dgm:pt modelId="{7DDB6744-EA7B-44F6-85D3-064CB2F18D95}" type="sibTrans" cxnId="{BD141BBE-22E6-4D40-AC29-93A7A9E14A82}">
      <dgm:prSet/>
      <dgm:spPr/>
      <dgm:t>
        <a:bodyPr/>
        <a:lstStyle/>
        <a:p>
          <a:endParaRPr lang="es-ES"/>
        </a:p>
      </dgm:t>
    </dgm:pt>
    <dgm:pt modelId="{8EDA3987-33AF-4B0A-8512-E4D36FD17DB7}">
      <dgm:prSet custT="1"/>
      <dgm:spPr/>
      <dgm:t>
        <a:bodyPr/>
        <a:lstStyle/>
        <a:p>
          <a:r>
            <a:rPr lang="es-MX" sz="1400" b="0" i="0" dirty="0" smtClean="0">
              <a:latin typeface="Arial" panose="020B0604020202020204" pitchFamily="34" charset="0"/>
              <a:cs typeface="Arial" panose="020B0604020202020204" pitchFamily="34" charset="0"/>
            </a:rPr>
            <a:t>N°14</a:t>
          </a:r>
        </a:p>
        <a:p>
          <a:r>
            <a:rPr lang="es-MX" sz="1100" b="0" i="0" dirty="0" smtClean="0">
              <a:latin typeface="Arial" panose="020B0604020202020204" pitchFamily="34" charset="0"/>
              <a:cs typeface="Arial" panose="020B0604020202020204" pitchFamily="34" charset="0"/>
            </a:rPr>
            <a:t>Derecho de petición</a:t>
          </a:r>
          <a:endParaRPr lang="es-MX" sz="1100" b="0" i="0" dirty="0">
            <a:latin typeface="Arial" panose="020B0604020202020204" pitchFamily="34" charset="0"/>
            <a:cs typeface="Arial" panose="020B0604020202020204" pitchFamily="34" charset="0"/>
          </a:endParaRPr>
        </a:p>
      </dgm:t>
    </dgm:pt>
    <dgm:pt modelId="{76B383C7-2C51-4ADB-A8D1-CC2B65149BFE}" type="parTrans" cxnId="{4F7B8932-5191-42C1-96A5-26C8B8AF2BA6}">
      <dgm:prSet/>
      <dgm:spPr/>
      <dgm:t>
        <a:bodyPr/>
        <a:lstStyle/>
        <a:p>
          <a:endParaRPr lang="es-ES"/>
        </a:p>
      </dgm:t>
    </dgm:pt>
    <dgm:pt modelId="{0C7D9336-08AE-4157-90B8-29F0862FACE9}" type="sibTrans" cxnId="{4F7B8932-5191-42C1-96A5-26C8B8AF2BA6}">
      <dgm:prSet/>
      <dgm:spPr/>
      <dgm:t>
        <a:bodyPr/>
        <a:lstStyle/>
        <a:p>
          <a:endParaRPr lang="es-ES"/>
        </a:p>
      </dgm:t>
    </dgm:pt>
    <dgm:pt modelId="{980A3084-EDCD-46F7-9862-3B7AA031522C}">
      <dgm:prSet custT="1"/>
      <dgm:spPr/>
      <dgm:t>
        <a:bodyPr/>
        <a:lstStyle/>
        <a:p>
          <a:r>
            <a:rPr lang="es-MX" sz="1400" b="0" i="0" dirty="0" smtClean="0">
              <a:latin typeface="Arial" panose="020B0604020202020204" pitchFamily="34" charset="0"/>
              <a:cs typeface="Arial" panose="020B0604020202020204" pitchFamily="34" charset="0"/>
            </a:rPr>
            <a:t>N°18</a:t>
          </a:r>
        </a:p>
        <a:p>
          <a:r>
            <a:rPr lang="es-MX" sz="1100" b="0" i="0" dirty="0" smtClean="0">
              <a:latin typeface="Arial" panose="020B0604020202020204" pitchFamily="34" charset="0"/>
              <a:cs typeface="Arial" panose="020B0604020202020204" pitchFamily="34" charset="0"/>
            </a:rPr>
            <a:t>Derecho a la seguridad social</a:t>
          </a:r>
          <a:endParaRPr lang="es-MX" sz="1100" b="0" i="0" dirty="0">
            <a:latin typeface="Arial" panose="020B0604020202020204" pitchFamily="34" charset="0"/>
            <a:cs typeface="Arial" panose="020B0604020202020204" pitchFamily="34" charset="0"/>
          </a:endParaRPr>
        </a:p>
      </dgm:t>
    </dgm:pt>
    <dgm:pt modelId="{7081C9FF-EBB5-4A9C-B3B9-81C6D363FC83}" type="parTrans" cxnId="{07DC727D-6115-4C40-AF6C-1508DBC1D522}">
      <dgm:prSet/>
      <dgm:spPr/>
      <dgm:t>
        <a:bodyPr/>
        <a:lstStyle/>
        <a:p>
          <a:endParaRPr lang="es-ES"/>
        </a:p>
      </dgm:t>
    </dgm:pt>
    <dgm:pt modelId="{337B806C-0DEE-470C-81E8-D166E1FE9C26}" type="sibTrans" cxnId="{07DC727D-6115-4C40-AF6C-1508DBC1D522}">
      <dgm:prSet/>
      <dgm:spPr/>
      <dgm:t>
        <a:bodyPr/>
        <a:lstStyle/>
        <a:p>
          <a:endParaRPr lang="es-ES"/>
        </a:p>
      </dgm:t>
    </dgm:pt>
    <dgm:pt modelId="{A6A6E760-5DD8-4F3B-B304-D1EC52728D8A}">
      <dgm:prSet custT="1"/>
      <dgm:spPr/>
      <dgm:t>
        <a:bodyPr/>
        <a:lstStyle/>
        <a:p>
          <a:r>
            <a:rPr lang="es-MX" sz="1400" b="0" i="0" dirty="0" smtClean="0">
              <a:latin typeface="Arial" panose="020B0604020202020204" pitchFamily="34" charset="0"/>
              <a:cs typeface="Arial" panose="020B0604020202020204" pitchFamily="34" charset="0"/>
            </a:rPr>
            <a:t>N°17</a:t>
          </a:r>
        </a:p>
        <a:p>
          <a:r>
            <a:rPr lang="es-MX" sz="1100" b="0" i="0" dirty="0" smtClean="0">
              <a:latin typeface="Arial" panose="020B0604020202020204" pitchFamily="34" charset="0"/>
              <a:cs typeface="Arial" panose="020B0604020202020204" pitchFamily="34" charset="0"/>
            </a:rPr>
            <a:t>Acceso igualitario ante los cargos públicos</a:t>
          </a:r>
          <a:endParaRPr lang="es-MX" sz="1100" b="0" i="0" dirty="0">
            <a:latin typeface="Arial" panose="020B0604020202020204" pitchFamily="34" charset="0"/>
            <a:cs typeface="Arial" panose="020B0604020202020204" pitchFamily="34" charset="0"/>
          </a:endParaRPr>
        </a:p>
      </dgm:t>
    </dgm:pt>
    <dgm:pt modelId="{D877E0AF-8CBE-44BE-B0FF-83CD6E709C4D}" type="parTrans" cxnId="{38D582BC-5F77-4CD3-82D8-71529D4918CC}">
      <dgm:prSet/>
      <dgm:spPr/>
      <dgm:t>
        <a:bodyPr/>
        <a:lstStyle/>
        <a:p>
          <a:endParaRPr lang="es-ES"/>
        </a:p>
      </dgm:t>
    </dgm:pt>
    <dgm:pt modelId="{3DC7D30C-6731-4199-A878-6C2F74C948B1}" type="sibTrans" cxnId="{38D582BC-5F77-4CD3-82D8-71529D4918CC}">
      <dgm:prSet/>
      <dgm:spPr/>
      <dgm:t>
        <a:bodyPr/>
        <a:lstStyle/>
        <a:p>
          <a:endParaRPr lang="es-ES"/>
        </a:p>
      </dgm:t>
    </dgm:pt>
    <dgm:pt modelId="{3CA0A237-CBD9-4ABC-BDB2-CD4F75D2FF89}">
      <dgm:prSet custT="1"/>
      <dgm:spPr/>
      <dgm:t>
        <a:bodyPr/>
        <a:lstStyle/>
        <a:p>
          <a:r>
            <a:rPr lang="es-MX" sz="1400" b="0" i="0" dirty="0" smtClean="0">
              <a:latin typeface="Arial" panose="020B0604020202020204" pitchFamily="34" charset="0"/>
              <a:cs typeface="Arial" panose="020B0604020202020204" pitchFamily="34" charset="0"/>
            </a:rPr>
            <a:t>N°20</a:t>
          </a:r>
        </a:p>
        <a:p>
          <a:r>
            <a:rPr lang="es-MX" sz="1100" b="0" i="0" dirty="0" smtClean="0">
              <a:latin typeface="Arial" panose="020B0604020202020204" pitchFamily="34" charset="0"/>
              <a:cs typeface="Arial" panose="020B0604020202020204" pitchFamily="34" charset="0"/>
            </a:rPr>
            <a:t>Igualdad ante las cargas públicas</a:t>
          </a:r>
          <a:endParaRPr lang="es-MX" sz="1100" b="0" i="0" dirty="0">
            <a:latin typeface="Arial" panose="020B0604020202020204" pitchFamily="34" charset="0"/>
            <a:cs typeface="Arial" panose="020B0604020202020204" pitchFamily="34" charset="0"/>
          </a:endParaRPr>
        </a:p>
      </dgm:t>
    </dgm:pt>
    <dgm:pt modelId="{7407EDA7-5393-4A3F-A0F1-D8DF4DE27D3F}" type="parTrans" cxnId="{770BD0C9-1DF5-48FA-AC64-3474CC2759C2}">
      <dgm:prSet/>
      <dgm:spPr/>
      <dgm:t>
        <a:bodyPr/>
        <a:lstStyle/>
        <a:p>
          <a:endParaRPr lang="es-ES"/>
        </a:p>
      </dgm:t>
    </dgm:pt>
    <dgm:pt modelId="{D8EC2BAA-CFFF-423F-AD50-F6B049B8EC70}" type="sibTrans" cxnId="{770BD0C9-1DF5-48FA-AC64-3474CC2759C2}">
      <dgm:prSet/>
      <dgm:spPr/>
      <dgm:t>
        <a:bodyPr/>
        <a:lstStyle/>
        <a:p>
          <a:endParaRPr lang="es-ES"/>
        </a:p>
      </dgm:t>
    </dgm:pt>
    <dgm:pt modelId="{95519DB4-489A-4736-99C9-7FEAA2D4A095}">
      <dgm:prSet custT="1"/>
      <dgm:spPr/>
      <dgm:t>
        <a:bodyPr/>
        <a:lstStyle/>
        <a:p>
          <a:r>
            <a:rPr lang="es-MX" sz="1400" b="0" i="0" dirty="0" smtClean="0">
              <a:latin typeface="Arial" panose="020B0604020202020204" pitchFamily="34" charset="0"/>
              <a:cs typeface="Arial" panose="020B0604020202020204" pitchFamily="34" charset="0"/>
            </a:rPr>
            <a:t>N°26</a:t>
          </a:r>
        </a:p>
        <a:p>
          <a:r>
            <a:rPr lang="es-MX" sz="1050" b="0" i="0" dirty="0" smtClean="0">
              <a:latin typeface="Arial" panose="020B0604020202020204" pitchFamily="34" charset="0"/>
              <a:cs typeface="Arial" panose="020B0604020202020204" pitchFamily="34" charset="0"/>
            </a:rPr>
            <a:t>Garantía general de los derechos  fundamentales contra  actividad legislativa que afecte  la esencia de los mismos</a:t>
          </a:r>
          <a:endParaRPr lang="es-MX" sz="1050" b="0" i="0" dirty="0">
            <a:latin typeface="Arial" panose="020B0604020202020204" pitchFamily="34" charset="0"/>
            <a:cs typeface="Arial" panose="020B0604020202020204" pitchFamily="34" charset="0"/>
          </a:endParaRPr>
        </a:p>
      </dgm:t>
    </dgm:pt>
    <dgm:pt modelId="{0B67315D-683F-4113-A6EA-C9406074402C}" type="parTrans" cxnId="{FB4578DC-FB9B-49C1-97BC-B425443E5673}">
      <dgm:prSet/>
      <dgm:spPr/>
      <dgm:t>
        <a:bodyPr/>
        <a:lstStyle/>
        <a:p>
          <a:endParaRPr lang="es-ES"/>
        </a:p>
      </dgm:t>
    </dgm:pt>
    <dgm:pt modelId="{0FCDFCF7-26DF-439D-83FD-EC56481DF8DC}" type="sibTrans" cxnId="{FB4578DC-FB9B-49C1-97BC-B425443E5673}">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t>
        <a:bodyPr/>
        <a:lstStyle/>
        <a:p>
          <a:endParaRPr lang="es-ES"/>
        </a:p>
      </dgm:t>
    </dgm:pt>
    <dgm:pt modelId="{18AD74EA-6DE9-4CFE-B2B5-A3136B9AAB08}" type="pres">
      <dgm:prSet presAssocID="{C8B0ADF4-A0CA-4DEA-86E2-B63C3CB52E05}" presName="node" presStyleLbl="node1" presStyleIdx="0" presStyleCnt="26" custLinFactNeighborY="3404">
        <dgm:presLayoutVars>
          <dgm:bulletEnabled val="1"/>
        </dgm:presLayoutVars>
      </dgm:prSet>
      <dgm:spPr/>
      <dgm:t>
        <a:bodyPr/>
        <a:lstStyle/>
        <a:p>
          <a:endParaRPr lang="es-ES"/>
        </a:p>
      </dgm:t>
    </dgm:pt>
    <dgm:pt modelId="{6D473602-0777-4B14-A057-206F6ACAEE34}" type="pres">
      <dgm:prSet presAssocID="{EFB9CAF8-02AA-41EE-995E-68614DD64424}" presName="sibTrans" presStyleCnt="0"/>
      <dgm:spPr/>
      <dgm:t>
        <a:bodyPr/>
        <a:lstStyle/>
        <a:p>
          <a:endParaRPr lang="es-ES"/>
        </a:p>
      </dgm:t>
    </dgm:pt>
    <dgm:pt modelId="{F7E4F4D3-335A-487E-A46C-01509538D00E}" type="pres">
      <dgm:prSet presAssocID="{71F54B4A-326F-4897-B75E-7519DE0954B2}" presName="node" presStyleLbl="node1" presStyleIdx="1" presStyleCnt="26">
        <dgm:presLayoutVars>
          <dgm:bulletEnabled val="1"/>
        </dgm:presLayoutVars>
      </dgm:prSet>
      <dgm:spPr/>
      <dgm:t>
        <a:bodyPr/>
        <a:lstStyle/>
        <a:p>
          <a:endParaRPr lang="es-ES"/>
        </a:p>
      </dgm:t>
    </dgm:pt>
    <dgm:pt modelId="{46FDED5B-27A1-4741-A632-FC52EC652BE9}" type="pres">
      <dgm:prSet presAssocID="{1100CD5F-4513-4786-A9B0-E28EB599C412}" presName="sibTrans" presStyleCnt="0"/>
      <dgm:spPr/>
      <dgm:t>
        <a:bodyPr/>
        <a:lstStyle/>
        <a:p>
          <a:endParaRPr lang="es-ES"/>
        </a:p>
      </dgm:t>
    </dgm:pt>
    <dgm:pt modelId="{CBF6D4B7-742A-4F3E-82DD-AA1FBBF05D4D}" type="pres">
      <dgm:prSet presAssocID="{D12CAF1B-825B-410A-8065-8412AFD34224}" presName="node" presStyleLbl="node1" presStyleIdx="2" presStyleCnt="26">
        <dgm:presLayoutVars>
          <dgm:bulletEnabled val="1"/>
        </dgm:presLayoutVars>
      </dgm:prSet>
      <dgm:spPr/>
      <dgm:t>
        <a:bodyPr/>
        <a:lstStyle/>
        <a:p>
          <a:endParaRPr lang="es-ES"/>
        </a:p>
      </dgm:t>
    </dgm:pt>
    <dgm:pt modelId="{B97CF39C-8A52-44FB-A9CB-7BEB0F2C0F8D}" type="pres">
      <dgm:prSet presAssocID="{5111CF3E-91CD-4136-A188-8A61F772BE26}" presName="sibTrans" presStyleCnt="0"/>
      <dgm:spPr/>
      <dgm:t>
        <a:bodyPr/>
        <a:lstStyle/>
        <a:p>
          <a:endParaRPr lang="es-ES"/>
        </a:p>
      </dgm:t>
    </dgm:pt>
    <dgm:pt modelId="{9BE6B89F-99B4-461C-A540-7AE603AEB81C}" type="pres">
      <dgm:prSet presAssocID="{1EAEAA98-A44F-40FF-B0B8-C51DF2B2F0DA}" presName="node" presStyleLbl="node1" presStyleIdx="3" presStyleCnt="26">
        <dgm:presLayoutVars>
          <dgm:bulletEnabled val="1"/>
        </dgm:presLayoutVars>
      </dgm:prSet>
      <dgm:spPr/>
      <dgm:t>
        <a:bodyPr/>
        <a:lstStyle/>
        <a:p>
          <a:endParaRPr lang="es-ES"/>
        </a:p>
      </dgm:t>
    </dgm:pt>
    <dgm:pt modelId="{B7BFF227-8203-455B-8B45-2F1BBC0EB416}" type="pres">
      <dgm:prSet presAssocID="{39A6149F-E89D-4692-B661-D18693240D31}" presName="sibTrans" presStyleCnt="0"/>
      <dgm:spPr/>
      <dgm:t>
        <a:bodyPr/>
        <a:lstStyle/>
        <a:p>
          <a:endParaRPr lang="es-ES"/>
        </a:p>
      </dgm:t>
    </dgm:pt>
    <dgm:pt modelId="{76D89F93-0A62-4381-9944-D77ECE51F644}" type="pres">
      <dgm:prSet presAssocID="{B3225148-DA9D-41F4-865A-F7037F02A32B}" presName="node" presStyleLbl="node1" presStyleIdx="4" presStyleCnt="26">
        <dgm:presLayoutVars>
          <dgm:bulletEnabled val="1"/>
        </dgm:presLayoutVars>
      </dgm:prSet>
      <dgm:spPr/>
      <dgm:t>
        <a:bodyPr/>
        <a:lstStyle/>
        <a:p>
          <a:endParaRPr lang="es-ES"/>
        </a:p>
      </dgm:t>
    </dgm:pt>
    <dgm:pt modelId="{50B846F5-717E-48F5-B1F6-9BE5A807E08B}" type="pres">
      <dgm:prSet presAssocID="{B3186CD3-8394-460E-9A87-62CE9EB99156}" presName="sibTrans" presStyleCnt="0"/>
      <dgm:spPr/>
      <dgm:t>
        <a:bodyPr/>
        <a:lstStyle/>
        <a:p>
          <a:endParaRPr lang="es-ES"/>
        </a:p>
      </dgm:t>
    </dgm:pt>
    <dgm:pt modelId="{A45FB92D-A763-4E00-ADD6-5A6BAFF8302A}" type="pres">
      <dgm:prSet presAssocID="{10A01D2A-3E0B-4D0D-A157-C2E2109B50A3}" presName="node" presStyleLbl="node1" presStyleIdx="5" presStyleCnt="26">
        <dgm:presLayoutVars>
          <dgm:bulletEnabled val="1"/>
        </dgm:presLayoutVars>
      </dgm:prSet>
      <dgm:spPr/>
      <dgm:t>
        <a:bodyPr/>
        <a:lstStyle/>
        <a:p>
          <a:endParaRPr lang="es-ES"/>
        </a:p>
      </dgm:t>
    </dgm:pt>
    <dgm:pt modelId="{3EC520C2-6A5C-46F7-9045-8F2DBCAF6C78}" type="pres">
      <dgm:prSet presAssocID="{AFD49FC2-69EA-4C48-844E-EFBDDC770FF8}" presName="sibTrans" presStyleCnt="0"/>
      <dgm:spPr/>
      <dgm:t>
        <a:bodyPr/>
        <a:lstStyle/>
        <a:p>
          <a:endParaRPr lang="es-ES"/>
        </a:p>
      </dgm:t>
    </dgm:pt>
    <dgm:pt modelId="{FDE519EB-8A9E-4C26-A026-36FC51BAE77A}" type="pres">
      <dgm:prSet presAssocID="{8C072DC5-A5D2-4F52-BF33-81439D474704}" presName="node" presStyleLbl="node1" presStyleIdx="6" presStyleCnt="26" custLinFactNeighborX="-3301" custLinFactNeighborY="-5501">
        <dgm:presLayoutVars>
          <dgm:bulletEnabled val="1"/>
        </dgm:presLayoutVars>
      </dgm:prSet>
      <dgm:spPr/>
      <dgm:t>
        <a:bodyPr/>
        <a:lstStyle/>
        <a:p>
          <a:endParaRPr lang="es-ES"/>
        </a:p>
      </dgm:t>
    </dgm:pt>
    <dgm:pt modelId="{B74FE1DF-DA83-4BC5-AC42-7BC41F39AA9E}" type="pres">
      <dgm:prSet presAssocID="{939A7786-1F33-47BA-B06E-A36D39939502}" presName="sibTrans" presStyleCnt="0"/>
      <dgm:spPr/>
      <dgm:t>
        <a:bodyPr/>
        <a:lstStyle/>
        <a:p>
          <a:endParaRPr lang="es-ES"/>
        </a:p>
      </dgm:t>
    </dgm:pt>
    <dgm:pt modelId="{01E5C122-451B-42C8-9BD6-4D2347AE6593}" type="pres">
      <dgm:prSet presAssocID="{1F60E371-B2E1-46EE-9BCF-E2964210FF1C}" presName="node" presStyleLbl="node1" presStyleIdx="7" presStyleCnt="26">
        <dgm:presLayoutVars>
          <dgm:bulletEnabled val="1"/>
        </dgm:presLayoutVars>
      </dgm:prSet>
      <dgm:spPr/>
      <dgm:t>
        <a:bodyPr/>
        <a:lstStyle/>
        <a:p>
          <a:endParaRPr lang="es-ES"/>
        </a:p>
      </dgm:t>
    </dgm:pt>
    <dgm:pt modelId="{7889E8FE-9901-4031-9C51-1EA9BB0E0410}" type="pres">
      <dgm:prSet presAssocID="{64BEC62C-534A-43E8-BE67-42671127C0E0}" presName="sibTrans" presStyleCnt="0"/>
      <dgm:spPr/>
      <dgm:t>
        <a:bodyPr/>
        <a:lstStyle/>
        <a:p>
          <a:endParaRPr lang="es-ES"/>
        </a:p>
      </dgm:t>
    </dgm:pt>
    <dgm:pt modelId="{62074C21-8BDC-4EE6-B82E-3B12AC1C4EBE}" type="pres">
      <dgm:prSet presAssocID="{140E0D5C-8D00-4C5F-B98C-E152801F4603}" presName="node" presStyleLbl="node1" presStyleIdx="8" presStyleCnt="26">
        <dgm:presLayoutVars>
          <dgm:bulletEnabled val="1"/>
        </dgm:presLayoutVars>
      </dgm:prSet>
      <dgm:spPr/>
      <dgm:t>
        <a:bodyPr/>
        <a:lstStyle/>
        <a:p>
          <a:endParaRPr lang="es-ES"/>
        </a:p>
      </dgm:t>
    </dgm:pt>
    <dgm:pt modelId="{7F2B32C2-E1AC-48F3-9625-FFDE351DF0E9}" type="pres">
      <dgm:prSet presAssocID="{74FA62F9-99DB-401F-8BE2-43EC8361B3A8}" presName="sibTrans" presStyleCnt="0"/>
      <dgm:spPr/>
      <dgm:t>
        <a:bodyPr/>
        <a:lstStyle/>
        <a:p>
          <a:endParaRPr lang="es-ES"/>
        </a:p>
      </dgm:t>
    </dgm:pt>
    <dgm:pt modelId="{FEA939A7-EC23-4360-89C9-DDB71D3EF046}" type="pres">
      <dgm:prSet presAssocID="{A72160D7-47A9-49BC-8B6F-B4E32CFD76B5}" presName="node" presStyleLbl="node1" presStyleIdx="9" presStyleCnt="26">
        <dgm:presLayoutVars>
          <dgm:bulletEnabled val="1"/>
        </dgm:presLayoutVars>
      </dgm:prSet>
      <dgm:spPr/>
      <dgm:t>
        <a:bodyPr/>
        <a:lstStyle/>
        <a:p>
          <a:endParaRPr lang="es-ES"/>
        </a:p>
      </dgm:t>
    </dgm:pt>
    <dgm:pt modelId="{0EBA1B2F-395F-4283-AA5B-EDAB8FCC0308}" type="pres">
      <dgm:prSet presAssocID="{7DDB6744-EA7B-44F6-85D3-064CB2F18D95}" presName="sibTrans" presStyleCnt="0"/>
      <dgm:spPr/>
      <dgm:t>
        <a:bodyPr/>
        <a:lstStyle/>
        <a:p>
          <a:endParaRPr lang="es-ES"/>
        </a:p>
      </dgm:t>
    </dgm:pt>
    <dgm:pt modelId="{75B9EBE5-8DF3-4068-AA9B-9CBE685E445B}" type="pres">
      <dgm:prSet presAssocID="{F9CF3029-7BA7-437D-9130-3B8B4BD9699D}" presName="node" presStyleLbl="node1" presStyleIdx="10" presStyleCnt="26" custLinFactNeighborY="-661">
        <dgm:presLayoutVars>
          <dgm:bulletEnabled val="1"/>
        </dgm:presLayoutVars>
      </dgm:prSet>
      <dgm:spPr/>
      <dgm:t>
        <a:bodyPr/>
        <a:lstStyle/>
        <a:p>
          <a:endParaRPr lang="es-ES"/>
        </a:p>
      </dgm:t>
    </dgm:pt>
    <dgm:pt modelId="{61555A2F-CD76-437B-8089-B26D0A4AF005}" type="pres">
      <dgm:prSet presAssocID="{1A5B8E91-E406-4026-ADCC-952CA0520F4F}" presName="sibTrans" presStyleCnt="0"/>
      <dgm:spPr/>
      <dgm:t>
        <a:bodyPr/>
        <a:lstStyle/>
        <a:p>
          <a:endParaRPr lang="es-ES"/>
        </a:p>
      </dgm:t>
    </dgm:pt>
    <dgm:pt modelId="{845F3067-CA69-43FC-8CAB-EEEBD69C42F1}" type="pres">
      <dgm:prSet presAssocID="{261BB7A6-DB4E-47A8-9429-F9F03B8CFB1F}" presName="node" presStyleLbl="node1" presStyleIdx="11" presStyleCnt="26">
        <dgm:presLayoutVars>
          <dgm:bulletEnabled val="1"/>
        </dgm:presLayoutVars>
      </dgm:prSet>
      <dgm:spPr/>
      <dgm:t>
        <a:bodyPr/>
        <a:lstStyle/>
        <a:p>
          <a:endParaRPr lang="es-ES"/>
        </a:p>
      </dgm:t>
    </dgm:pt>
    <dgm:pt modelId="{EE968437-8436-4A7B-A769-348A3FFD1EFB}" type="pres">
      <dgm:prSet presAssocID="{432363FA-11C1-49F1-82F2-E0EE3A510A74}" presName="sibTrans" presStyleCnt="0"/>
      <dgm:spPr/>
      <dgm:t>
        <a:bodyPr/>
        <a:lstStyle/>
        <a:p>
          <a:endParaRPr lang="es-ES"/>
        </a:p>
      </dgm:t>
    </dgm:pt>
    <dgm:pt modelId="{D5FB6C6C-46E6-46CA-8F34-2FFAFCDED262}" type="pres">
      <dgm:prSet presAssocID="{3C3D480D-846E-4D5D-B3CF-5CAC45E4A533}" presName="node" presStyleLbl="node1" presStyleIdx="12" presStyleCnt="26">
        <dgm:presLayoutVars>
          <dgm:bulletEnabled val="1"/>
        </dgm:presLayoutVars>
      </dgm:prSet>
      <dgm:spPr/>
      <dgm:t>
        <a:bodyPr/>
        <a:lstStyle/>
        <a:p>
          <a:endParaRPr lang="es-ES"/>
        </a:p>
      </dgm:t>
    </dgm:pt>
    <dgm:pt modelId="{04AC1963-1F60-499C-B387-ECA7A7EB619D}" type="pres">
      <dgm:prSet presAssocID="{49AE37D7-2B1B-45B1-9871-BA3696DCA0C0}" presName="sibTrans" presStyleCnt="0"/>
      <dgm:spPr/>
      <dgm:t>
        <a:bodyPr/>
        <a:lstStyle/>
        <a:p>
          <a:endParaRPr lang="es-ES"/>
        </a:p>
      </dgm:t>
    </dgm:pt>
    <dgm:pt modelId="{040FA552-7ABD-4052-A8F7-805AA498E0FE}" type="pres">
      <dgm:prSet presAssocID="{8EDA3987-33AF-4B0A-8512-E4D36FD17DB7}" presName="node" presStyleLbl="node1" presStyleIdx="13" presStyleCnt="26">
        <dgm:presLayoutVars>
          <dgm:bulletEnabled val="1"/>
        </dgm:presLayoutVars>
      </dgm:prSet>
      <dgm:spPr/>
      <dgm:t>
        <a:bodyPr/>
        <a:lstStyle/>
        <a:p>
          <a:endParaRPr lang="es-ES"/>
        </a:p>
      </dgm:t>
    </dgm:pt>
    <dgm:pt modelId="{35FA8BF3-384F-4D83-99E2-42A23E1D4B8F}" type="pres">
      <dgm:prSet presAssocID="{0C7D9336-08AE-4157-90B8-29F0862FACE9}" presName="sibTrans" presStyleCnt="0"/>
      <dgm:spPr/>
      <dgm:t>
        <a:bodyPr/>
        <a:lstStyle/>
        <a:p>
          <a:endParaRPr lang="es-ES"/>
        </a:p>
      </dgm:t>
    </dgm:pt>
    <dgm:pt modelId="{90C972D4-D5B4-4FB8-97BE-313939449FAE}" type="pres">
      <dgm:prSet presAssocID="{7BB01D15-7911-4F2D-A9B9-5BD9DDC8B09D}" presName="node" presStyleLbl="node1" presStyleIdx="14" presStyleCnt="26">
        <dgm:presLayoutVars>
          <dgm:bulletEnabled val="1"/>
        </dgm:presLayoutVars>
      </dgm:prSet>
      <dgm:spPr/>
      <dgm:t>
        <a:bodyPr/>
        <a:lstStyle/>
        <a:p>
          <a:endParaRPr lang="es-ES"/>
        </a:p>
      </dgm:t>
    </dgm:pt>
    <dgm:pt modelId="{7CB10A1A-164D-4D4B-BC1B-4EF193E9E17E}" type="pres">
      <dgm:prSet presAssocID="{445534A1-40C6-4A96-990F-1BE1011660CC}" presName="sibTrans" presStyleCnt="0"/>
      <dgm:spPr/>
      <dgm:t>
        <a:bodyPr/>
        <a:lstStyle/>
        <a:p>
          <a:endParaRPr lang="es-ES"/>
        </a:p>
      </dgm:t>
    </dgm:pt>
    <dgm:pt modelId="{113214AF-0664-4471-BC6B-4279203A7000}" type="pres">
      <dgm:prSet presAssocID="{6CAF619D-805D-41E3-8817-0639F5681AE9}" presName="node" presStyleLbl="node1" presStyleIdx="15" presStyleCnt="26">
        <dgm:presLayoutVars>
          <dgm:bulletEnabled val="1"/>
        </dgm:presLayoutVars>
      </dgm:prSet>
      <dgm:spPr/>
      <dgm:t>
        <a:bodyPr/>
        <a:lstStyle/>
        <a:p>
          <a:endParaRPr lang="es-ES"/>
        </a:p>
      </dgm:t>
    </dgm:pt>
    <dgm:pt modelId="{CEC594B9-3EAC-4527-ABD3-D05AA6F6F826}" type="pres">
      <dgm:prSet presAssocID="{4190B9A7-ED6B-49F9-BE9F-4794B9BFF443}" presName="sibTrans" presStyleCnt="0"/>
      <dgm:spPr/>
      <dgm:t>
        <a:bodyPr/>
        <a:lstStyle/>
        <a:p>
          <a:endParaRPr lang="es-ES"/>
        </a:p>
      </dgm:t>
    </dgm:pt>
    <dgm:pt modelId="{50B2190A-E88F-4DBC-8202-1FE379D11A21}" type="pres">
      <dgm:prSet presAssocID="{A6A6E760-5DD8-4F3B-B304-D1EC52728D8A}" presName="node" presStyleLbl="node1" presStyleIdx="16" presStyleCnt="26">
        <dgm:presLayoutVars>
          <dgm:bulletEnabled val="1"/>
        </dgm:presLayoutVars>
      </dgm:prSet>
      <dgm:spPr/>
      <dgm:t>
        <a:bodyPr/>
        <a:lstStyle/>
        <a:p>
          <a:endParaRPr lang="es-ES"/>
        </a:p>
      </dgm:t>
    </dgm:pt>
    <dgm:pt modelId="{50AD9632-539D-4BB3-96BA-24A6F54FDB57}" type="pres">
      <dgm:prSet presAssocID="{3DC7D30C-6731-4199-A878-6C2F74C948B1}" presName="sibTrans" presStyleCnt="0"/>
      <dgm:spPr/>
      <dgm:t>
        <a:bodyPr/>
        <a:lstStyle/>
        <a:p>
          <a:endParaRPr lang="es-ES"/>
        </a:p>
      </dgm:t>
    </dgm:pt>
    <dgm:pt modelId="{B6CD57D1-BC45-43BD-9561-AB393953C487}" type="pres">
      <dgm:prSet presAssocID="{980A3084-EDCD-46F7-9862-3B7AA031522C}" presName="node" presStyleLbl="node1" presStyleIdx="17" presStyleCnt="26">
        <dgm:presLayoutVars>
          <dgm:bulletEnabled val="1"/>
        </dgm:presLayoutVars>
      </dgm:prSet>
      <dgm:spPr/>
      <dgm:t>
        <a:bodyPr/>
        <a:lstStyle/>
        <a:p>
          <a:endParaRPr lang="es-ES"/>
        </a:p>
      </dgm:t>
    </dgm:pt>
    <dgm:pt modelId="{DC738D56-FD59-4189-8F02-213E15813F42}" type="pres">
      <dgm:prSet presAssocID="{337B806C-0DEE-470C-81E8-D166E1FE9C26}" presName="sibTrans" presStyleCnt="0"/>
      <dgm:spPr/>
      <dgm:t>
        <a:bodyPr/>
        <a:lstStyle/>
        <a:p>
          <a:endParaRPr lang="es-ES"/>
        </a:p>
      </dgm:t>
    </dgm:pt>
    <dgm:pt modelId="{6CD9668A-6568-4F93-B3AC-B3E7CA6A8BCE}" type="pres">
      <dgm:prSet presAssocID="{50892BBE-7317-4986-BF51-E0A8877228BA}" presName="node" presStyleLbl="node1" presStyleIdx="18" presStyleCnt="26">
        <dgm:presLayoutVars>
          <dgm:bulletEnabled val="1"/>
        </dgm:presLayoutVars>
      </dgm:prSet>
      <dgm:spPr/>
      <dgm:t>
        <a:bodyPr/>
        <a:lstStyle/>
        <a:p>
          <a:endParaRPr lang="es-ES"/>
        </a:p>
      </dgm:t>
    </dgm:pt>
    <dgm:pt modelId="{34DF5B7E-88A3-4D61-8862-1D08B2F13D74}" type="pres">
      <dgm:prSet presAssocID="{D358C8A8-7D0F-4B9A-925F-A9AD144CAD79}" presName="sibTrans" presStyleCnt="0"/>
      <dgm:spPr/>
      <dgm:t>
        <a:bodyPr/>
        <a:lstStyle/>
        <a:p>
          <a:endParaRPr lang="es-ES"/>
        </a:p>
      </dgm:t>
    </dgm:pt>
    <dgm:pt modelId="{FE6AF731-4CDE-4550-9B1E-7D9682F1D61A}" type="pres">
      <dgm:prSet presAssocID="{3CA0A237-CBD9-4ABC-BDB2-CD4F75D2FF89}" presName="node" presStyleLbl="node1" presStyleIdx="19" presStyleCnt="26">
        <dgm:presLayoutVars>
          <dgm:bulletEnabled val="1"/>
        </dgm:presLayoutVars>
      </dgm:prSet>
      <dgm:spPr/>
      <dgm:t>
        <a:bodyPr/>
        <a:lstStyle/>
        <a:p>
          <a:endParaRPr lang="es-ES"/>
        </a:p>
      </dgm:t>
    </dgm:pt>
    <dgm:pt modelId="{E09E8CA8-0939-40BE-BEAF-EBB717CA9BB5}" type="pres">
      <dgm:prSet presAssocID="{D8EC2BAA-CFFF-423F-AD50-F6B049B8EC70}" presName="sibTrans" presStyleCnt="0"/>
      <dgm:spPr/>
      <dgm:t>
        <a:bodyPr/>
        <a:lstStyle/>
        <a:p>
          <a:endParaRPr lang="es-ES"/>
        </a:p>
      </dgm:t>
    </dgm:pt>
    <dgm:pt modelId="{4DDC86A8-8ABD-4035-B7B1-EA4CB822E5F7}" type="pres">
      <dgm:prSet presAssocID="{64F85A7F-6001-4C86-B581-1966E1BC447C}" presName="node" presStyleLbl="node1" presStyleIdx="20" presStyleCnt="26">
        <dgm:presLayoutVars>
          <dgm:bulletEnabled val="1"/>
        </dgm:presLayoutVars>
      </dgm:prSet>
      <dgm:spPr/>
      <dgm:t>
        <a:bodyPr/>
        <a:lstStyle/>
        <a:p>
          <a:endParaRPr lang="es-ES"/>
        </a:p>
      </dgm:t>
    </dgm:pt>
    <dgm:pt modelId="{33440974-B43A-4329-92CB-EC8E22027303}" type="pres">
      <dgm:prSet presAssocID="{8131FA77-576A-4E19-823E-3910E94CF89B}" presName="sibTrans" presStyleCnt="0"/>
      <dgm:spPr/>
      <dgm:t>
        <a:bodyPr/>
        <a:lstStyle/>
        <a:p>
          <a:endParaRPr lang="es-ES"/>
        </a:p>
      </dgm:t>
    </dgm:pt>
    <dgm:pt modelId="{465BA94F-D994-4207-AE5B-EC4544454996}" type="pres">
      <dgm:prSet presAssocID="{6374A008-ABC9-4428-92FB-1F9B6BB47E3F}" presName="node" presStyleLbl="node1" presStyleIdx="21" presStyleCnt="26" custLinFactNeighborX="825" custLinFactNeighborY="1375">
        <dgm:presLayoutVars>
          <dgm:bulletEnabled val="1"/>
        </dgm:presLayoutVars>
      </dgm:prSet>
      <dgm:spPr/>
      <dgm:t>
        <a:bodyPr/>
        <a:lstStyle/>
        <a:p>
          <a:endParaRPr lang="es-ES"/>
        </a:p>
      </dgm:t>
    </dgm:pt>
    <dgm:pt modelId="{FB0829C1-0C16-47D2-8CF9-F2DB54AC9FE3}" type="pres">
      <dgm:prSet presAssocID="{268B043D-0E11-488B-A225-EACF094B9A2F}" presName="sibTrans" presStyleCnt="0"/>
      <dgm:spPr/>
      <dgm:t>
        <a:bodyPr/>
        <a:lstStyle/>
        <a:p>
          <a:endParaRPr lang="es-ES"/>
        </a:p>
      </dgm:t>
    </dgm:pt>
    <dgm:pt modelId="{D046BE24-D4E1-47FB-A03F-58C693A80211}" type="pres">
      <dgm:prSet presAssocID="{1C59B646-2F35-42DA-8D0A-A697F70ACB08}" presName="node" presStyleLbl="node1" presStyleIdx="22" presStyleCnt="26">
        <dgm:presLayoutVars>
          <dgm:bulletEnabled val="1"/>
        </dgm:presLayoutVars>
      </dgm:prSet>
      <dgm:spPr/>
      <dgm:t>
        <a:bodyPr/>
        <a:lstStyle/>
        <a:p>
          <a:endParaRPr lang="es-ES"/>
        </a:p>
      </dgm:t>
    </dgm:pt>
    <dgm:pt modelId="{670732D8-988E-45E5-AA1C-2E6FAB57AA60}" type="pres">
      <dgm:prSet presAssocID="{8D04F953-54EF-4C90-8687-1DC8C39A2D79}" presName="sibTrans" presStyleCnt="0"/>
      <dgm:spPr/>
      <dgm:t>
        <a:bodyPr/>
        <a:lstStyle/>
        <a:p>
          <a:endParaRPr lang="es-ES"/>
        </a:p>
      </dgm:t>
    </dgm:pt>
    <dgm:pt modelId="{7E2A4B33-18B3-4ADF-B5D2-0B78624DE030}" type="pres">
      <dgm:prSet presAssocID="{2B40A7F7-74AB-45E9-BBFF-C973ABA999F2}" presName="node" presStyleLbl="node1" presStyleIdx="23" presStyleCnt="26">
        <dgm:presLayoutVars>
          <dgm:bulletEnabled val="1"/>
        </dgm:presLayoutVars>
      </dgm:prSet>
      <dgm:spPr/>
      <dgm:t>
        <a:bodyPr/>
        <a:lstStyle/>
        <a:p>
          <a:endParaRPr lang="es-ES"/>
        </a:p>
      </dgm:t>
    </dgm:pt>
    <dgm:pt modelId="{BD2BF332-3C5F-4F96-9EAC-4CCCF5D841CC}" type="pres">
      <dgm:prSet presAssocID="{0D736E6D-947D-49AD-A21A-5068F83A95CC}" presName="sibTrans" presStyleCnt="0"/>
      <dgm:spPr/>
      <dgm:t>
        <a:bodyPr/>
        <a:lstStyle/>
        <a:p>
          <a:endParaRPr lang="es-ES"/>
        </a:p>
      </dgm:t>
    </dgm:pt>
    <dgm:pt modelId="{5E5C5073-D677-4117-AA37-4EF060CF9466}" type="pres">
      <dgm:prSet presAssocID="{D8B0225A-DF48-4E82-BBCB-6A46FB79B71E}" presName="node" presStyleLbl="node1" presStyleIdx="24" presStyleCnt="26">
        <dgm:presLayoutVars>
          <dgm:bulletEnabled val="1"/>
        </dgm:presLayoutVars>
      </dgm:prSet>
      <dgm:spPr/>
      <dgm:t>
        <a:bodyPr/>
        <a:lstStyle/>
        <a:p>
          <a:endParaRPr lang="es-ES"/>
        </a:p>
      </dgm:t>
    </dgm:pt>
    <dgm:pt modelId="{5E04AA06-AE54-4AB7-BDFB-5CB61408A8CF}" type="pres">
      <dgm:prSet presAssocID="{EE6B150E-3063-4D89-BFCC-1C6F0B1F57FE}" presName="sibTrans" presStyleCnt="0"/>
      <dgm:spPr/>
      <dgm:t>
        <a:bodyPr/>
        <a:lstStyle/>
        <a:p>
          <a:endParaRPr lang="es-ES"/>
        </a:p>
      </dgm:t>
    </dgm:pt>
    <dgm:pt modelId="{A763183C-B974-4147-B0A2-BEA4FF021B1F}" type="pres">
      <dgm:prSet presAssocID="{95519DB4-489A-4736-99C9-7FEAA2D4A095}" presName="node" presStyleLbl="node1" presStyleIdx="25" presStyleCnt="26" custScaleX="140027">
        <dgm:presLayoutVars>
          <dgm:bulletEnabled val="1"/>
        </dgm:presLayoutVars>
      </dgm:prSet>
      <dgm:spPr/>
      <dgm:t>
        <a:bodyPr/>
        <a:lstStyle/>
        <a:p>
          <a:endParaRPr lang="es-ES"/>
        </a:p>
      </dgm:t>
    </dgm:pt>
  </dgm:ptLst>
  <dgm:cxnLst>
    <dgm:cxn modelId="{C82AA1CB-D93D-43E7-8CE4-0304080D2CDB}" type="presOf" srcId="{B3225148-DA9D-41F4-865A-F7037F02A32B}" destId="{76D89F93-0A62-4381-9944-D77ECE51F644}"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7CC46737-F6FF-4131-BD7F-C38DDC340090}" srcId="{D4FCD64E-A246-49B7-89BE-5ECA68B757C2}" destId="{50892BBE-7317-4986-BF51-E0A8877228BA}" srcOrd="18" destOrd="0" parTransId="{6B2CCBFB-EC99-425C-BDBA-F514075D6200}" sibTransId="{D358C8A8-7D0F-4B9A-925F-A9AD144CAD79}"/>
    <dgm:cxn modelId="{117D65E9-FE04-4B86-A4B1-7E2B70780198}" type="presOf" srcId="{F9CF3029-7BA7-437D-9130-3B8B4BD9699D}" destId="{75B9EBE5-8DF3-4068-AA9B-9CBE685E445B}" srcOrd="0" destOrd="0" presId="urn:microsoft.com/office/officeart/2005/8/layout/default"/>
    <dgm:cxn modelId="{4F7B8932-5191-42C1-96A5-26C8B8AF2BA6}" srcId="{D4FCD64E-A246-49B7-89BE-5ECA68B757C2}" destId="{8EDA3987-33AF-4B0A-8512-E4D36FD17DB7}" srcOrd="13" destOrd="0" parTransId="{76B383C7-2C51-4ADB-A8D1-CC2B65149BFE}" sibTransId="{0C7D9336-08AE-4157-90B8-29F0862FACE9}"/>
    <dgm:cxn modelId="{9E32D980-214F-4406-B005-37ED9F7AF951}" srcId="{D4FCD64E-A246-49B7-89BE-5ECA68B757C2}" destId="{D12CAF1B-825B-410A-8065-8412AFD34224}" srcOrd="2" destOrd="0" parTransId="{E81B22F5-6859-4923-91F3-3EB3C07F383F}" sibTransId="{5111CF3E-91CD-4136-A188-8A61F772BE26}"/>
    <dgm:cxn modelId="{BD141BBE-22E6-4D40-AC29-93A7A9E14A82}" srcId="{D4FCD64E-A246-49B7-89BE-5ECA68B757C2}" destId="{A72160D7-47A9-49BC-8B6F-B4E32CFD76B5}" srcOrd="9" destOrd="0" parTransId="{9DCB1614-E848-4A1E-97F3-009E36F3D057}" sibTransId="{7DDB6744-EA7B-44F6-85D3-064CB2F18D95}"/>
    <dgm:cxn modelId="{4609F661-E7A3-4DF7-A801-E91190227CF1}" srcId="{D4FCD64E-A246-49B7-89BE-5ECA68B757C2}" destId="{71F54B4A-326F-4897-B75E-7519DE0954B2}" srcOrd="1" destOrd="0" parTransId="{40375677-B4FC-4142-A463-3A89DE00B16C}" sibTransId="{1100CD5F-4513-4786-A9B0-E28EB599C412}"/>
    <dgm:cxn modelId="{677CA71A-D691-44B3-942D-A8EB94BDC205}" srcId="{D4FCD64E-A246-49B7-89BE-5ECA68B757C2}" destId="{6CAF619D-805D-41E3-8817-0639F5681AE9}" srcOrd="15" destOrd="0" parTransId="{20CF4758-C417-4C62-8002-81FC8B162E54}" sibTransId="{4190B9A7-ED6B-49F9-BE9F-4794B9BFF443}"/>
    <dgm:cxn modelId="{811476DE-AB20-40D8-9182-BB050AE8A752}" srcId="{D4FCD64E-A246-49B7-89BE-5ECA68B757C2}" destId="{B3225148-DA9D-41F4-865A-F7037F02A32B}" srcOrd="4" destOrd="0" parTransId="{04839C7F-66CB-4445-AC66-69114CADA3E7}" sibTransId="{B3186CD3-8394-460E-9A87-62CE9EB99156}"/>
    <dgm:cxn modelId="{F0786C73-6AEB-4A98-954B-2A73FAE8FDE8}" type="presOf" srcId="{D8B0225A-DF48-4E82-BBCB-6A46FB79B71E}" destId="{5E5C5073-D677-4117-AA37-4EF060CF9466}" srcOrd="0" destOrd="0" presId="urn:microsoft.com/office/officeart/2005/8/layout/default"/>
    <dgm:cxn modelId="{4B5DB1F4-3F0D-4511-B695-338F16EAF9CA}" srcId="{D4FCD64E-A246-49B7-89BE-5ECA68B757C2}" destId="{2B40A7F7-74AB-45E9-BBFF-C973ABA999F2}" srcOrd="23" destOrd="0" parTransId="{5A0BF325-699D-4187-915B-2983D9995AC5}" sibTransId="{0D736E6D-947D-49AD-A21A-5068F83A95CC}"/>
    <dgm:cxn modelId="{806944EB-7657-4F6F-B609-59ABDEF0A43E}" type="presOf" srcId="{6374A008-ABC9-4428-92FB-1F9B6BB47E3F}" destId="{465BA94F-D994-4207-AE5B-EC4544454996}"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242893E7-9D8E-4DE7-9C96-BD54C2E43AE7}" type="presOf" srcId="{C8B0ADF4-A0CA-4DEA-86E2-B63C3CB52E05}" destId="{18AD74EA-6DE9-4CFE-B2B5-A3136B9AAB08}" srcOrd="0" destOrd="0" presId="urn:microsoft.com/office/officeart/2005/8/layout/default"/>
    <dgm:cxn modelId="{BE860A39-3C55-4470-854C-B1E78280FED5}" type="presOf" srcId="{140E0D5C-8D00-4C5F-B98C-E152801F4603}" destId="{62074C21-8BDC-4EE6-B82E-3B12AC1C4EBE}" srcOrd="0" destOrd="0" presId="urn:microsoft.com/office/officeart/2005/8/layout/default"/>
    <dgm:cxn modelId="{38D582BC-5F77-4CD3-82D8-71529D4918CC}" srcId="{D4FCD64E-A246-49B7-89BE-5ECA68B757C2}" destId="{A6A6E760-5DD8-4F3B-B304-D1EC52728D8A}" srcOrd="16" destOrd="0" parTransId="{D877E0AF-8CBE-44BE-B0FF-83CD6E709C4D}" sibTransId="{3DC7D30C-6731-4199-A878-6C2F74C948B1}"/>
    <dgm:cxn modelId="{62EC16F9-5EFE-4CDB-86D0-A413C483EB86}" type="presOf" srcId="{50892BBE-7317-4986-BF51-E0A8877228BA}" destId="{6CD9668A-6568-4F93-B3AC-B3E7CA6A8BCE}" srcOrd="0" destOrd="0" presId="urn:microsoft.com/office/officeart/2005/8/layout/default"/>
    <dgm:cxn modelId="{AEB360BF-A29E-439B-B5C4-EBCECBEDF4CD}" srcId="{D4FCD64E-A246-49B7-89BE-5ECA68B757C2}" destId="{1EAEAA98-A44F-40FF-B0B8-C51DF2B2F0DA}" srcOrd="3" destOrd="0" parTransId="{AF676EDD-B375-467A-90C4-3B81341DADA3}" sibTransId="{39A6149F-E89D-4692-B661-D18693240D31}"/>
    <dgm:cxn modelId="{E22278B4-923D-4485-A6FC-D31CD762232E}" srcId="{D4FCD64E-A246-49B7-89BE-5ECA68B757C2}" destId="{1C59B646-2F35-42DA-8D0A-A697F70ACB08}" srcOrd="22" destOrd="0" parTransId="{CF65A69E-4706-467A-81BE-0D22ED883F2A}" sibTransId="{8D04F953-54EF-4C90-8687-1DC8C39A2D79}"/>
    <dgm:cxn modelId="{3D35FD90-7F72-471A-85FF-6837092F4593}" type="presOf" srcId="{980A3084-EDCD-46F7-9862-3B7AA031522C}" destId="{B6CD57D1-BC45-43BD-9561-AB393953C487}" srcOrd="0" destOrd="0" presId="urn:microsoft.com/office/officeart/2005/8/layout/default"/>
    <dgm:cxn modelId="{703E375A-AEBC-4DF4-90B7-4E9DE5E40084}" srcId="{D4FCD64E-A246-49B7-89BE-5ECA68B757C2}" destId="{3C3D480D-846E-4D5D-B3CF-5CAC45E4A533}" srcOrd="12" destOrd="0" parTransId="{FAE7A2F8-65E6-48B0-AD4D-67FE269B6006}" sibTransId="{49AE37D7-2B1B-45B1-9871-BA3696DCA0C0}"/>
    <dgm:cxn modelId="{32F845F6-1903-4577-ACEE-45302AA40BDB}" type="presOf" srcId="{261BB7A6-DB4E-47A8-9429-F9F03B8CFB1F}" destId="{845F3067-CA69-43FC-8CAB-EEEBD69C42F1}" srcOrd="0" destOrd="0" presId="urn:microsoft.com/office/officeart/2005/8/layout/default"/>
    <dgm:cxn modelId="{42ECB98C-4147-4A9A-836B-7685C95A0106}" srcId="{D4FCD64E-A246-49B7-89BE-5ECA68B757C2}" destId="{10A01D2A-3E0B-4D0D-A157-C2E2109B50A3}" srcOrd="5" destOrd="0" parTransId="{85B3197E-1F91-400F-9878-D52C50679FA0}" sibTransId="{AFD49FC2-69EA-4C48-844E-EFBDDC770FF8}"/>
    <dgm:cxn modelId="{0AB8184C-F255-423E-A42C-0B8B68777D98}" srcId="{D4FCD64E-A246-49B7-89BE-5ECA68B757C2}" destId="{F9CF3029-7BA7-437D-9130-3B8B4BD9699D}" srcOrd="10" destOrd="0" parTransId="{B3A85742-EA2F-4DFA-97FE-10E29E4BF1E4}" sibTransId="{1A5B8E91-E406-4026-ADCC-952CA0520F4F}"/>
    <dgm:cxn modelId="{83D64A10-7E9B-414A-B160-9AAE8B090324}" type="presOf" srcId="{8C072DC5-A5D2-4F52-BF33-81439D474704}" destId="{FDE519EB-8A9E-4C26-A026-36FC51BAE77A}" srcOrd="0" destOrd="0" presId="urn:microsoft.com/office/officeart/2005/8/layout/default"/>
    <dgm:cxn modelId="{FB68EA3F-A959-41D3-A9AA-A85283425474}" type="presOf" srcId="{71F54B4A-326F-4897-B75E-7519DE0954B2}" destId="{F7E4F4D3-335A-487E-A46C-01509538D00E}" srcOrd="0" destOrd="0" presId="urn:microsoft.com/office/officeart/2005/8/layout/default"/>
    <dgm:cxn modelId="{1333A6A0-3233-40CE-8894-61BA9E44AF51}" srcId="{D4FCD64E-A246-49B7-89BE-5ECA68B757C2}" destId="{64F85A7F-6001-4C86-B581-1966E1BC447C}" srcOrd="20" destOrd="0" parTransId="{E77F8144-4F2F-4744-8B2A-678489622CF8}" sibTransId="{8131FA77-576A-4E19-823E-3910E94CF89B}"/>
    <dgm:cxn modelId="{770BD0C9-1DF5-48FA-AC64-3474CC2759C2}" srcId="{D4FCD64E-A246-49B7-89BE-5ECA68B757C2}" destId="{3CA0A237-CBD9-4ABC-BDB2-CD4F75D2FF89}" srcOrd="19" destOrd="0" parTransId="{7407EDA7-5393-4A3F-A0F1-D8DF4DE27D3F}" sibTransId="{D8EC2BAA-CFFF-423F-AD50-F6B049B8EC70}"/>
    <dgm:cxn modelId="{3F30F33B-35AC-46C9-B754-8EFED23320A0}" srcId="{D4FCD64E-A246-49B7-89BE-5ECA68B757C2}" destId="{6374A008-ABC9-4428-92FB-1F9B6BB47E3F}" srcOrd="21" destOrd="0" parTransId="{E816D3B1-320D-4375-AFD5-0E32AB2A81EE}" sibTransId="{268B043D-0E11-488B-A225-EACF094B9A2F}"/>
    <dgm:cxn modelId="{F61E92F2-EA45-4278-85FD-1F39CBAD53B3}" srcId="{D4FCD64E-A246-49B7-89BE-5ECA68B757C2}" destId="{7BB01D15-7911-4F2D-A9B9-5BD9DDC8B09D}" srcOrd="14" destOrd="0" parTransId="{4FEDE769-7852-4E47-81FF-F0323FF87673}" sibTransId="{445534A1-40C6-4A96-990F-1BE1011660CC}"/>
    <dgm:cxn modelId="{B0441B1F-7E86-4C31-A08E-85DA160EB999}" srcId="{D4FCD64E-A246-49B7-89BE-5ECA68B757C2}" destId="{C8B0ADF4-A0CA-4DEA-86E2-B63C3CB52E05}" srcOrd="0" destOrd="0" parTransId="{50D4B74A-D70D-44B2-9078-4898D629E37E}" sibTransId="{EFB9CAF8-02AA-41EE-995E-68614DD64424}"/>
    <dgm:cxn modelId="{D286C618-B809-469F-B7E4-DFC9BB1922FB}" type="presOf" srcId="{2B40A7F7-74AB-45E9-BBFF-C973ABA999F2}" destId="{7E2A4B33-18B3-4ADF-B5D2-0B78624DE030}" srcOrd="0" destOrd="0" presId="urn:microsoft.com/office/officeart/2005/8/layout/default"/>
    <dgm:cxn modelId="{EBCF6E60-9687-4FC0-A8A0-7ED8B26BAEC2}" type="presOf" srcId="{1F60E371-B2E1-46EE-9BCF-E2964210FF1C}" destId="{01E5C122-451B-42C8-9BD6-4D2347AE6593}" srcOrd="0" destOrd="0" presId="urn:microsoft.com/office/officeart/2005/8/layout/default"/>
    <dgm:cxn modelId="{28E732BE-8455-458F-993A-5311CFB48309}" type="presOf" srcId="{A6A6E760-5DD8-4F3B-B304-D1EC52728D8A}" destId="{50B2190A-E88F-4DBC-8202-1FE379D11A21}" srcOrd="0" destOrd="0" presId="urn:microsoft.com/office/officeart/2005/8/layout/default"/>
    <dgm:cxn modelId="{C30C2304-B35B-4470-B653-878FA058BE38}" type="presOf" srcId="{3CA0A237-CBD9-4ABC-BDB2-CD4F75D2FF89}" destId="{FE6AF731-4CDE-4550-9B1E-7D9682F1D61A}" srcOrd="0" destOrd="0" presId="urn:microsoft.com/office/officeart/2005/8/layout/default"/>
    <dgm:cxn modelId="{97F542F1-123F-464F-B036-08281EB4967C}" srcId="{D4FCD64E-A246-49B7-89BE-5ECA68B757C2}" destId="{8C072DC5-A5D2-4F52-BF33-81439D474704}" srcOrd="6" destOrd="0" parTransId="{DF32272D-DA34-4FBB-8B0B-E9AF18219D33}" sibTransId="{939A7786-1F33-47BA-B06E-A36D39939502}"/>
    <dgm:cxn modelId="{07DC727D-6115-4C40-AF6C-1508DBC1D522}" srcId="{D4FCD64E-A246-49B7-89BE-5ECA68B757C2}" destId="{980A3084-EDCD-46F7-9862-3B7AA031522C}" srcOrd="17" destOrd="0" parTransId="{7081C9FF-EBB5-4A9C-B3B9-81C6D363FC83}" sibTransId="{337B806C-0DEE-470C-81E8-D166E1FE9C26}"/>
    <dgm:cxn modelId="{65F621A5-643F-4A41-B6A9-F555284DC00A}" srcId="{D4FCD64E-A246-49B7-89BE-5ECA68B757C2}" destId="{1F60E371-B2E1-46EE-9BCF-E2964210FF1C}" srcOrd="7" destOrd="0" parTransId="{10A105E6-E6D2-464E-84F0-8ACD40E4AD81}" sibTransId="{64BEC62C-534A-43E8-BE67-42671127C0E0}"/>
    <dgm:cxn modelId="{2AB98A92-2CC6-4039-9355-7817B98CBA8E}" type="presOf" srcId="{1C59B646-2F35-42DA-8D0A-A697F70ACB08}" destId="{D046BE24-D4E1-47FB-A03F-58C693A80211}"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069ACC5B-CBB4-4EE7-A19C-241390270BB8}" srcId="{D4FCD64E-A246-49B7-89BE-5ECA68B757C2}" destId="{261BB7A6-DB4E-47A8-9429-F9F03B8CFB1F}" srcOrd="11" destOrd="0" parTransId="{4B4BC97E-4237-493A-B643-9F721C9911BB}" sibTransId="{432363FA-11C1-49F1-82F2-E0EE3A510A74}"/>
    <dgm:cxn modelId="{1916C86B-749D-4829-A208-A40967BA62CB}" srcId="{D4FCD64E-A246-49B7-89BE-5ECA68B757C2}" destId="{D8B0225A-DF48-4E82-BBCB-6A46FB79B71E}" srcOrd="24" destOrd="0" parTransId="{8184BEE2-24AD-4C7E-948C-2EF4B65A5859}" sibTransId="{EE6B150E-3063-4D89-BFCC-1C6F0B1F57FE}"/>
    <dgm:cxn modelId="{3B6F53F6-25B2-48CC-8977-7F33A2D2034C}" type="presOf" srcId="{8EDA3987-33AF-4B0A-8512-E4D36FD17DB7}" destId="{040FA552-7ABD-4052-A8F7-805AA498E0FE}" srcOrd="0" destOrd="0" presId="urn:microsoft.com/office/officeart/2005/8/layout/default"/>
    <dgm:cxn modelId="{3C2DD56F-0F35-4315-AB87-0E707F46F2C8}" srcId="{D4FCD64E-A246-49B7-89BE-5ECA68B757C2}" destId="{140E0D5C-8D00-4C5F-B98C-E152801F4603}" srcOrd="8" destOrd="0" parTransId="{CB24CEBF-8CE8-4A49-9AA9-A9A4FC2F7780}" sibTransId="{74FA62F9-99DB-401F-8BE2-43EC8361B3A8}"/>
    <dgm:cxn modelId="{FB4578DC-FB9B-49C1-97BC-B425443E5673}" srcId="{D4FCD64E-A246-49B7-89BE-5ECA68B757C2}" destId="{95519DB4-489A-4736-99C9-7FEAA2D4A095}" srcOrd="25" destOrd="0" parTransId="{0B67315D-683F-4113-A6EA-C9406074402C}" sibTransId="{0FCDFCF7-26DF-439D-83FD-EC56481DF8DC}"/>
    <dgm:cxn modelId="{70F3A0F9-9E39-4EDC-A219-BDCBD357C58C}" type="presOf" srcId="{A72160D7-47A9-49BC-8B6F-B4E32CFD76B5}" destId="{FEA939A7-EC23-4360-89C9-DDB71D3EF046}"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3A4CB5D9-63CB-4D90-90F1-67362A432473}" type="presOf" srcId="{95519DB4-489A-4736-99C9-7FEAA2D4A095}" destId="{A763183C-B974-4147-B0A2-BEA4FF021B1F}" srcOrd="0" destOrd="0" presId="urn:microsoft.com/office/officeart/2005/8/layout/default"/>
    <dgm:cxn modelId="{4880BBA7-7249-47BA-85F1-02624475F55B}" type="presOf" srcId="{3C3D480D-846E-4D5D-B3CF-5CAC45E4A533}" destId="{D5FB6C6C-46E6-46CA-8F34-2FFAFCDED262}"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4266ED58-72F9-4606-BB12-7C6A5CC098F1}" type="presParOf" srcId="{5C2DB462-959E-499D-BF64-E6C04A75FD3B}" destId="{FDE519EB-8A9E-4C26-A026-36FC51BAE77A}" srcOrd="12" destOrd="0" presId="urn:microsoft.com/office/officeart/2005/8/layout/default"/>
    <dgm:cxn modelId="{6C65B862-332B-44CF-90DC-EAE2FEAF2823}" type="presParOf" srcId="{5C2DB462-959E-499D-BF64-E6C04A75FD3B}" destId="{B74FE1DF-DA83-4BC5-AC42-7BC41F39AA9E}" srcOrd="13" destOrd="0" presId="urn:microsoft.com/office/officeart/2005/8/layout/default"/>
    <dgm:cxn modelId="{958E0F01-A152-4ED4-86DA-0A82F2172D71}" type="presParOf" srcId="{5C2DB462-959E-499D-BF64-E6C04A75FD3B}" destId="{01E5C122-451B-42C8-9BD6-4D2347AE6593}" srcOrd="14" destOrd="0" presId="urn:microsoft.com/office/officeart/2005/8/layout/default"/>
    <dgm:cxn modelId="{B3279098-1E5C-4515-A79F-15C0887B45D5}" type="presParOf" srcId="{5C2DB462-959E-499D-BF64-E6C04A75FD3B}" destId="{7889E8FE-9901-4031-9C51-1EA9BB0E0410}" srcOrd="15" destOrd="0" presId="urn:microsoft.com/office/officeart/2005/8/layout/default"/>
    <dgm:cxn modelId="{37C85188-9049-426B-87F4-8F165861FEF3}" type="presParOf" srcId="{5C2DB462-959E-499D-BF64-E6C04A75FD3B}" destId="{62074C21-8BDC-4EE6-B82E-3B12AC1C4EBE}" srcOrd="16" destOrd="0" presId="urn:microsoft.com/office/officeart/2005/8/layout/default"/>
    <dgm:cxn modelId="{1905B0D1-9581-4304-86F0-C379021A1A77}" type="presParOf" srcId="{5C2DB462-959E-499D-BF64-E6C04A75FD3B}" destId="{7F2B32C2-E1AC-48F3-9625-FFDE351DF0E9}" srcOrd="17" destOrd="0" presId="urn:microsoft.com/office/officeart/2005/8/layout/default"/>
    <dgm:cxn modelId="{EBCF6820-A578-4495-B3A2-BCA39677A315}" type="presParOf" srcId="{5C2DB462-959E-499D-BF64-E6C04A75FD3B}" destId="{FEA939A7-EC23-4360-89C9-DDB71D3EF046}" srcOrd="18" destOrd="0" presId="urn:microsoft.com/office/officeart/2005/8/layout/default"/>
    <dgm:cxn modelId="{2559EC3B-F602-452D-818A-63990955116F}" type="presParOf" srcId="{5C2DB462-959E-499D-BF64-E6C04A75FD3B}" destId="{0EBA1B2F-395F-4283-AA5B-EDAB8FCC0308}" srcOrd="19" destOrd="0" presId="urn:microsoft.com/office/officeart/2005/8/layout/default"/>
    <dgm:cxn modelId="{2A4245CE-77E5-47DC-82F0-F9B1255FC3A5}" type="presParOf" srcId="{5C2DB462-959E-499D-BF64-E6C04A75FD3B}" destId="{75B9EBE5-8DF3-4068-AA9B-9CBE685E445B}" srcOrd="20" destOrd="0" presId="urn:microsoft.com/office/officeart/2005/8/layout/default"/>
    <dgm:cxn modelId="{3E7FA682-182E-4D4E-B6D6-26CF0536DFAC}" type="presParOf" srcId="{5C2DB462-959E-499D-BF64-E6C04A75FD3B}" destId="{61555A2F-CD76-437B-8089-B26D0A4AF005}" srcOrd="21" destOrd="0" presId="urn:microsoft.com/office/officeart/2005/8/layout/default"/>
    <dgm:cxn modelId="{F4490FBA-8D23-4FD9-A2F1-E1D1E5C48E22}" type="presParOf" srcId="{5C2DB462-959E-499D-BF64-E6C04A75FD3B}" destId="{845F3067-CA69-43FC-8CAB-EEEBD69C42F1}" srcOrd="22" destOrd="0" presId="urn:microsoft.com/office/officeart/2005/8/layout/default"/>
    <dgm:cxn modelId="{86596E36-A12C-45DE-A294-8FA9C6396821}" type="presParOf" srcId="{5C2DB462-959E-499D-BF64-E6C04A75FD3B}" destId="{EE968437-8436-4A7B-A769-348A3FFD1EFB}" srcOrd="23" destOrd="0" presId="urn:microsoft.com/office/officeart/2005/8/layout/default"/>
    <dgm:cxn modelId="{049E14ED-A12D-439A-A610-85C92A4E8DFB}" type="presParOf" srcId="{5C2DB462-959E-499D-BF64-E6C04A75FD3B}" destId="{D5FB6C6C-46E6-46CA-8F34-2FFAFCDED262}" srcOrd="24" destOrd="0" presId="urn:microsoft.com/office/officeart/2005/8/layout/default"/>
    <dgm:cxn modelId="{5091D84A-C179-4F4D-BDCD-201DB2559C0A}" type="presParOf" srcId="{5C2DB462-959E-499D-BF64-E6C04A75FD3B}" destId="{04AC1963-1F60-499C-B387-ECA7A7EB619D}" srcOrd="25" destOrd="0" presId="urn:microsoft.com/office/officeart/2005/8/layout/default"/>
    <dgm:cxn modelId="{7D2FEF26-7A05-45D3-8E38-647074B14753}" type="presParOf" srcId="{5C2DB462-959E-499D-BF64-E6C04A75FD3B}" destId="{040FA552-7ABD-4052-A8F7-805AA498E0FE}" srcOrd="26" destOrd="0" presId="urn:microsoft.com/office/officeart/2005/8/layout/default"/>
    <dgm:cxn modelId="{BAF3A34B-34B2-4067-A8B4-F879A2A7EA57}" type="presParOf" srcId="{5C2DB462-959E-499D-BF64-E6C04A75FD3B}" destId="{35FA8BF3-384F-4D83-99E2-42A23E1D4B8F}" srcOrd="27" destOrd="0" presId="urn:microsoft.com/office/officeart/2005/8/layout/default"/>
    <dgm:cxn modelId="{C7468577-8257-439B-A6C7-EC29CEBE44B0}" type="presParOf" srcId="{5C2DB462-959E-499D-BF64-E6C04A75FD3B}" destId="{90C972D4-D5B4-4FB8-97BE-313939449FAE}" srcOrd="28" destOrd="0" presId="urn:microsoft.com/office/officeart/2005/8/layout/default"/>
    <dgm:cxn modelId="{AC6993D4-737D-4747-9122-D43691038228}" type="presParOf" srcId="{5C2DB462-959E-499D-BF64-E6C04A75FD3B}" destId="{7CB10A1A-164D-4D4B-BC1B-4EF193E9E17E}" srcOrd="29" destOrd="0" presId="urn:microsoft.com/office/officeart/2005/8/layout/default"/>
    <dgm:cxn modelId="{CD0B1EEF-876F-4577-AE13-AC29A56A063F}" type="presParOf" srcId="{5C2DB462-959E-499D-BF64-E6C04A75FD3B}" destId="{113214AF-0664-4471-BC6B-4279203A7000}" srcOrd="30" destOrd="0" presId="urn:microsoft.com/office/officeart/2005/8/layout/default"/>
    <dgm:cxn modelId="{6D64699D-34FF-4D71-9651-460BE468EE46}" type="presParOf" srcId="{5C2DB462-959E-499D-BF64-E6C04A75FD3B}" destId="{CEC594B9-3EAC-4527-ABD3-D05AA6F6F826}" srcOrd="31" destOrd="0" presId="urn:microsoft.com/office/officeart/2005/8/layout/default"/>
    <dgm:cxn modelId="{7D8988A1-1989-405B-B56F-565E536300E0}" type="presParOf" srcId="{5C2DB462-959E-499D-BF64-E6C04A75FD3B}" destId="{50B2190A-E88F-4DBC-8202-1FE379D11A21}" srcOrd="32" destOrd="0" presId="urn:microsoft.com/office/officeart/2005/8/layout/default"/>
    <dgm:cxn modelId="{1F61A6CB-5EEF-4642-83F0-B7E85E36CF9D}" type="presParOf" srcId="{5C2DB462-959E-499D-BF64-E6C04A75FD3B}" destId="{50AD9632-539D-4BB3-96BA-24A6F54FDB57}" srcOrd="33" destOrd="0" presId="urn:microsoft.com/office/officeart/2005/8/layout/default"/>
    <dgm:cxn modelId="{850A168A-78DD-4108-A5D4-8CADCFF5FB91}" type="presParOf" srcId="{5C2DB462-959E-499D-BF64-E6C04A75FD3B}" destId="{B6CD57D1-BC45-43BD-9561-AB393953C487}" srcOrd="34" destOrd="0" presId="urn:microsoft.com/office/officeart/2005/8/layout/default"/>
    <dgm:cxn modelId="{5F26281E-DDA0-45C2-A1AD-EB8169CC8807}" type="presParOf" srcId="{5C2DB462-959E-499D-BF64-E6C04A75FD3B}" destId="{DC738D56-FD59-4189-8F02-213E15813F42}" srcOrd="35" destOrd="0" presId="urn:microsoft.com/office/officeart/2005/8/layout/default"/>
    <dgm:cxn modelId="{C5180E1D-E505-4F3D-BD5D-4E5E7948EE2C}" type="presParOf" srcId="{5C2DB462-959E-499D-BF64-E6C04A75FD3B}" destId="{6CD9668A-6568-4F93-B3AC-B3E7CA6A8BCE}" srcOrd="36" destOrd="0" presId="urn:microsoft.com/office/officeart/2005/8/layout/default"/>
    <dgm:cxn modelId="{8F38B599-0271-420B-B1AD-9E65011C8EDB}" type="presParOf" srcId="{5C2DB462-959E-499D-BF64-E6C04A75FD3B}" destId="{34DF5B7E-88A3-4D61-8862-1D08B2F13D74}" srcOrd="37" destOrd="0" presId="urn:microsoft.com/office/officeart/2005/8/layout/default"/>
    <dgm:cxn modelId="{C0668512-144B-4969-9856-F57B52E38346}" type="presParOf" srcId="{5C2DB462-959E-499D-BF64-E6C04A75FD3B}" destId="{FE6AF731-4CDE-4550-9B1E-7D9682F1D61A}" srcOrd="38" destOrd="0" presId="urn:microsoft.com/office/officeart/2005/8/layout/default"/>
    <dgm:cxn modelId="{6F7228E2-B517-4BB8-A1F8-E7E2E9D0723E}" type="presParOf" srcId="{5C2DB462-959E-499D-BF64-E6C04A75FD3B}" destId="{E09E8CA8-0939-40BE-BEAF-EBB717CA9BB5}" srcOrd="39" destOrd="0" presId="urn:microsoft.com/office/officeart/2005/8/layout/default"/>
    <dgm:cxn modelId="{8CBAB73C-89D1-4718-9B01-8ED15138F4A1}" type="presParOf" srcId="{5C2DB462-959E-499D-BF64-E6C04A75FD3B}" destId="{4DDC86A8-8ABD-4035-B7B1-EA4CB822E5F7}" srcOrd="40" destOrd="0" presId="urn:microsoft.com/office/officeart/2005/8/layout/default"/>
    <dgm:cxn modelId="{FA61422A-A187-4A5B-9BC3-B02B3307AE71}" type="presParOf" srcId="{5C2DB462-959E-499D-BF64-E6C04A75FD3B}" destId="{33440974-B43A-4329-92CB-EC8E22027303}" srcOrd="41" destOrd="0" presId="urn:microsoft.com/office/officeart/2005/8/layout/default"/>
    <dgm:cxn modelId="{CB64CA54-B27B-4672-9DA5-1DF47F4296BB}" type="presParOf" srcId="{5C2DB462-959E-499D-BF64-E6C04A75FD3B}" destId="{465BA94F-D994-4207-AE5B-EC4544454996}" srcOrd="42" destOrd="0" presId="urn:microsoft.com/office/officeart/2005/8/layout/default"/>
    <dgm:cxn modelId="{31A3A25D-6E1E-4B34-B8E8-2BF4AE144243}" type="presParOf" srcId="{5C2DB462-959E-499D-BF64-E6C04A75FD3B}" destId="{FB0829C1-0C16-47D2-8CF9-F2DB54AC9FE3}" srcOrd="43" destOrd="0" presId="urn:microsoft.com/office/officeart/2005/8/layout/default"/>
    <dgm:cxn modelId="{494F8C2B-01F7-4D38-99DE-F71CFAF58D26}" type="presParOf" srcId="{5C2DB462-959E-499D-BF64-E6C04A75FD3B}" destId="{D046BE24-D4E1-47FB-A03F-58C693A80211}" srcOrd="44" destOrd="0" presId="urn:microsoft.com/office/officeart/2005/8/layout/default"/>
    <dgm:cxn modelId="{ADBC1744-6478-430F-8C5C-5DA9AA9534E8}" type="presParOf" srcId="{5C2DB462-959E-499D-BF64-E6C04A75FD3B}" destId="{670732D8-988E-45E5-AA1C-2E6FAB57AA60}" srcOrd="45" destOrd="0" presId="urn:microsoft.com/office/officeart/2005/8/layout/default"/>
    <dgm:cxn modelId="{E33A2AF2-EB4F-47C9-9839-416A157206D9}" type="presParOf" srcId="{5C2DB462-959E-499D-BF64-E6C04A75FD3B}" destId="{7E2A4B33-18B3-4ADF-B5D2-0B78624DE030}" srcOrd="46" destOrd="0" presId="urn:microsoft.com/office/officeart/2005/8/layout/default"/>
    <dgm:cxn modelId="{923E022F-A534-4284-A93F-4C26F72A2E2A}" type="presParOf" srcId="{5C2DB462-959E-499D-BF64-E6C04A75FD3B}" destId="{BD2BF332-3C5F-4F96-9EAC-4CCCF5D841CC}" srcOrd="47" destOrd="0" presId="urn:microsoft.com/office/officeart/2005/8/layout/default"/>
    <dgm:cxn modelId="{0A15512D-4F1F-4233-AD04-433C10BAB80C}" type="presParOf" srcId="{5C2DB462-959E-499D-BF64-E6C04A75FD3B}" destId="{5E5C5073-D677-4117-AA37-4EF060CF9466}" srcOrd="48" destOrd="0" presId="urn:microsoft.com/office/officeart/2005/8/layout/default"/>
    <dgm:cxn modelId="{ABF68A38-4CC8-447B-B012-25484D58397E}" type="presParOf" srcId="{5C2DB462-959E-499D-BF64-E6C04A75FD3B}" destId="{5E04AA06-AE54-4AB7-BDFB-5CB61408A8CF}" srcOrd="49" destOrd="0" presId="urn:microsoft.com/office/officeart/2005/8/layout/default"/>
    <dgm:cxn modelId="{6A08AD0C-AD2F-46AC-9255-B161A4246BE6}" type="presParOf" srcId="{5C2DB462-959E-499D-BF64-E6C04A75FD3B}" destId="{A763183C-B974-4147-B0A2-BEA4FF021B1F}" srcOrd="5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5C2454-82A7-41CB-B059-E6A3E4B3A394}"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C1B993D0-CC4C-4F88-A068-4E021ED5EB19}">
      <dgm:prSet phldrT="[Texto]" custT="1"/>
      <dgm:spPr/>
      <dgm:t>
        <a:bodyPr/>
        <a:lstStyle/>
        <a:p>
          <a:r>
            <a:rPr lang="es-ES" sz="2400" dirty="0" smtClean="0">
              <a:latin typeface="Arial" panose="020B0604020202020204" pitchFamily="34" charset="0"/>
              <a:cs typeface="Arial" panose="020B0604020202020204" pitchFamily="34" charset="0"/>
            </a:rPr>
            <a:t>Acto u omisión</a:t>
          </a:r>
          <a:endParaRPr lang="es-ES" sz="2400" dirty="0">
            <a:latin typeface="Arial" panose="020B0604020202020204" pitchFamily="34" charset="0"/>
            <a:cs typeface="Arial" panose="020B0604020202020204" pitchFamily="34" charset="0"/>
          </a:endParaRPr>
        </a:p>
      </dgm:t>
    </dgm:pt>
    <dgm:pt modelId="{F9A335AD-E43E-4BC0-849A-2D4A38A5BB6D}" type="parTrans" cxnId="{C9986FA9-39E1-4C82-8C0A-169BB90F961A}">
      <dgm:prSet/>
      <dgm:spPr/>
      <dgm:t>
        <a:bodyPr/>
        <a:lstStyle/>
        <a:p>
          <a:endParaRPr lang="es-ES"/>
        </a:p>
      </dgm:t>
    </dgm:pt>
    <dgm:pt modelId="{AB939854-8F63-43C1-9B7D-B6BF7A465A78}" type="sibTrans" cxnId="{C9986FA9-39E1-4C82-8C0A-169BB90F961A}">
      <dgm:prSet/>
      <dgm:spPr/>
      <dgm:t>
        <a:bodyPr/>
        <a:lstStyle/>
        <a:p>
          <a:endParaRPr lang="es-ES"/>
        </a:p>
      </dgm:t>
    </dgm:pt>
    <dgm:pt modelId="{A5C9E6E0-5422-4F0A-BAD8-1E206D0DC0C0}">
      <dgm:prSet phldrT="[Texto]" custT="1"/>
      <dgm:spPr>
        <a:solidFill>
          <a:srgbClr val="D1E6F6"/>
        </a:solidFill>
      </dgm:spPr>
      <dgm:t>
        <a:bodyPr/>
        <a:lstStyle/>
        <a:p>
          <a:pPr algn="just"/>
          <a:r>
            <a:rPr lang="es-ES" sz="1400" b="1" dirty="0" smtClean="0">
              <a:latin typeface="Arial" panose="020B0604020202020204" pitchFamily="34" charset="0"/>
              <a:cs typeface="Arial" panose="020B0604020202020204" pitchFamily="34" charset="0"/>
            </a:rPr>
            <a:t>Acto:</a:t>
          </a:r>
          <a:r>
            <a:rPr lang="es-ES" sz="1400" dirty="0" smtClean="0">
              <a:latin typeface="Arial" panose="020B0604020202020204" pitchFamily="34" charset="0"/>
              <a:cs typeface="Arial" panose="020B0604020202020204" pitchFamily="34" charset="0"/>
            </a:rPr>
            <a:t> Realizar un acto positivo.</a:t>
          </a:r>
        </a:p>
        <a:p>
          <a:pPr algn="just"/>
          <a:r>
            <a:rPr lang="es-ES" sz="1400" dirty="0" smtClean="0">
              <a:latin typeface="Arial" panose="020B0604020202020204" pitchFamily="34" charset="0"/>
              <a:cs typeface="Arial" panose="020B0604020202020204" pitchFamily="34" charset="0"/>
            </a:rPr>
            <a:t> </a:t>
          </a:r>
          <a:r>
            <a:rPr lang="es-ES" sz="1400" b="1" dirty="0" smtClean="0">
              <a:latin typeface="Arial" panose="020B0604020202020204" pitchFamily="34" charset="0"/>
              <a:cs typeface="Arial" panose="020B0604020202020204" pitchFamily="34" charset="0"/>
            </a:rPr>
            <a:t>Omisión:</a:t>
          </a:r>
          <a:r>
            <a:rPr lang="es-ES" sz="1400" dirty="0" smtClean="0">
              <a:latin typeface="Arial" panose="020B0604020202020204" pitchFamily="34" charset="0"/>
              <a:cs typeface="Arial" panose="020B0604020202020204" pitchFamily="34" charset="0"/>
            </a:rPr>
            <a:t> No hacer algo que la ley obliga.</a:t>
          </a:r>
          <a:endParaRPr lang="es-ES" sz="1400" dirty="0">
            <a:latin typeface="Arial" panose="020B0604020202020204" pitchFamily="34" charset="0"/>
            <a:cs typeface="Arial" panose="020B0604020202020204" pitchFamily="34" charset="0"/>
          </a:endParaRPr>
        </a:p>
      </dgm:t>
    </dgm:pt>
    <dgm:pt modelId="{4E8AB60A-FE6D-4118-BB16-66775E52BD79}" type="parTrans" cxnId="{272AF203-F3F6-429F-B237-ED9A0F2FE1E2}">
      <dgm:prSet/>
      <dgm:spPr/>
      <dgm:t>
        <a:bodyPr/>
        <a:lstStyle/>
        <a:p>
          <a:endParaRPr lang="es-ES"/>
        </a:p>
      </dgm:t>
    </dgm:pt>
    <dgm:pt modelId="{0A427DD2-D54C-4753-BC6F-CC34A2DF8959}" type="sibTrans" cxnId="{272AF203-F3F6-429F-B237-ED9A0F2FE1E2}">
      <dgm:prSet/>
      <dgm:spPr/>
      <dgm:t>
        <a:bodyPr/>
        <a:lstStyle/>
        <a:p>
          <a:endParaRPr lang="es-ES"/>
        </a:p>
      </dgm:t>
    </dgm:pt>
    <dgm:pt modelId="{A40E7F56-59A7-4FA6-9AC5-CCF5EAAB5BBD}">
      <dgm:prSet phldrT="[Texto]" custT="1"/>
      <dgm:spPr/>
      <dgm:t>
        <a:bodyPr/>
        <a:lstStyle/>
        <a:p>
          <a:r>
            <a:rPr lang="es-ES" sz="2400" dirty="0" smtClean="0">
              <a:latin typeface="Arial" panose="020B0604020202020204" pitchFamily="34" charset="0"/>
              <a:cs typeface="Arial" panose="020B0604020202020204" pitchFamily="34" charset="0"/>
            </a:rPr>
            <a:t>Arbitraria o ilegal</a:t>
          </a:r>
          <a:endParaRPr lang="es-ES" sz="2400" dirty="0">
            <a:latin typeface="Arial" panose="020B0604020202020204" pitchFamily="34" charset="0"/>
            <a:cs typeface="Arial" panose="020B0604020202020204" pitchFamily="34" charset="0"/>
          </a:endParaRPr>
        </a:p>
      </dgm:t>
    </dgm:pt>
    <dgm:pt modelId="{6EB48EAE-8E80-4ECF-BA23-1028EC5ED41B}" type="parTrans" cxnId="{5B489B20-697B-49C7-8C02-3627CDA23AF6}">
      <dgm:prSet/>
      <dgm:spPr/>
      <dgm:t>
        <a:bodyPr/>
        <a:lstStyle/>
        <a:p>
          <a:endParaRPr lang="es-ES"/>
        </a:p>
      </dgm:t>
    </dgm:pt>
    <dgm:pt modelId="{5B5229E5-8237-4931-B366-15EA41BF0FAE}" type="sibTrans" cxnId="{5B489B20-697B-49C7-8C02-3627CDA23AF6}">
      <dgm:prSet/>
      <dgm:spPr/>
      <dgm:t>
        <a:bodyPr/>
        <a:lstStyle/>
        <a:p>
          <a:endParaRPr lang="es-ES"/>
        </a:p>
      </dgm:t>
    </dgm:pt>
    <dgm:pt modelId="{CC3DB167-0F19-4CB3-BB49-813DCD751C4F}">
      <dgm:prSet phldrT="[Texto]" custT="1"/>
      <dgm:spPr/>
      <dgm:t>
        <a:bodyPr/>
        <a:lstStyle/>
        <a:p>
          <a:pPr algn="just"/>
          <a:endParaRPr lang="es-ES" sz="1400" dirty="0" smtClean="0">
            <a:latin typeface="Arial" panose="020B0604020202020204" pitchFamily="34" charset="0"/>
            <a:cs typeface="Arial" panose="020B0604020202020204" pitchFamily="34" charset="0"/>
          </a:endParaRP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Sufrir:</a:t>
          </a:r>
          <a:r>
            <a:rPr lang="es-ES" sz="1400" dirty="0" smtClean="0">
              <a:latin typeface="Arial" panose="020B0604020202020204" pitchFamily="34" charset="0"/>
              <a:cs typeface="Arial" panose="020B0604020202020204" pitchFamily="34" charset="0"/>
            </a:rPr>
            <a:t>  Sentir físicamente un daño o experimentar perjuicio moral. </a:t>
          </a: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Privación: </a:t>
          </a:r>
          <a:r>
            <a:rPr lang="es-ES" sz="1400" dirty="0" smtClean="0">
              <a:latin typeface="Arial" panose="020B0604020202020204" pitchFamily="34" charset="0"/>
              <a:cs typeface="Arial" panose="020B0604020202020204" pitchFamily="34" charset="0"/>
            </a:rPr>
            <a:t>Imposibilidad total de ejercer un derecho ´protegido por este recurso.</a:t>
          </a: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Perturbación: </a:t>
          </a:r>
          <a:r>
            <a:rPr lang="es-ES" sz="1400" dirty="0" smtClean="0">
              <a:latin typeface="Arial" panose="020B0604020202020204" pitchFamily="34" charset="0"/>
              <a:cs typeface="Arial" panose="020B0604020202020204" pitchFamily="34" charset="0"/>
            </a:rPr>
            <a:t>Dificultad para ejercer un derecho.</a:t>
          </a: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Amenaza:</a:t>
          </a:r>
          <a:r>
            <a:rPr lang="es-ES" sz="1400" dirty="0" smtClean="0">
              <a:latin typeface="Arial" panose="020B0604020202020204" pitchFamily="34" charset="0"/>
              <a:cs typeface="Arial" panose="020B0604020202020204" pitchFamily="34" charset="0"/>
            </a:rPr>
            <a:t> Peligro cierto e inminente de verse expuesta una persona a una perturbación o privación de un derecho.</a:t>
          </a:r>
        </a:p>
        <a:p>
          <a:pPr algn="just"/>
          <a:endParaRPr lang="es-ES" sz="1400" dirty="0" smtClean="0">
            <a:latin typeface="Arial" panose="020B0604020202020204" pitchFamily="34" charset="0"/>
            <a:cs typeface="Arial" panose="020B0604020202020204" pitchFamily="34" charset="0"/>
          </a:endParaRPr>
        </a:p>
        <a:p>
          <a:pPr algn="just"/>
          <a:endParaRPr lang="es-ES" sz="1400" dirty="0" smtClean="0">
            <a:latin typeface="Arial" panose="020B0604020202020204" pitchFamily="34" charset="0"/>
            <a:cs typeface="Arial" panose="020B0604020202020204" pitchFamily="34" charset="0"/>
          </a:endParaRPr>
        </a:p>
        <a:p>
          <a:pPr algn="just"/>
          <a:endParaRPr lang="es-ES" sz="1400" dirty="0"/>
        </a:p>
      </dgm:t>
    </dgm:pt>
    <dgm:pt modelId="{5A972E3C-C8F8-41B0-A4DF-FD6EEAFCFCB5}" type="parTrans" cxnId="{96FC08E9-06B9-4F85-BC4A-521293C72AB4}">
      <dgm:prSet/>
      <dgm:spPr/>
      <dgm:t>
        <a:bodyPr/>
        <a:lstStyle/>
        <a:p>
          <a:endParaRPr lang="es-ES"/>
        </a:p>
      </dgm:t>
    </dgm:pt>
    <dgm:pt modelId="{3FC1C97A-E3B5-42A0-AA20-A1AC12457287}" type="sibTrans" cxnId="{96FC08E9-06B9-4F85-BC4A-521293C72AB4}">
      <dgm:prSet/>
      <dgm:spPr/>
      <dgm:t>
        <a:bodyPr/>
        <a:lstStyle/>
        <a:p>
          <a:endParaRPr lang="es-ES"/>
        </a:p>
      </dgm:t>
    </dgm:pt>
    <dgm:pt modelId="{7FA4C737-2F0D-4ED3-B788-D38A6A807ED5}">
      <dgm:prSet phldrT="[Texto]" custT="1"/>
      <dgm:spPr/>
      <dgm:t>
        <a:bodyPr/>
        <a:lstStyle/>
        <a:p>
          <a:r>
            <a:rPr lang="es-ES" sz="2400" dirty="0" smtClean="0">
              <a:latin typeface="Arial" panose="020B0604020202020204" pitchFamily="34" charset="0"/>
              <a:cs typeface="Arial" panose="020B0604020202020204" pitchFamily="34" charset="0"/>
            </a:rPr>
            <a:t>Amenaza, Perturbación o Privación</a:t>
          </a:r>
          <a:endParaRPr lang="es-ES" sz="2400" dirty="0">
            <a:latin typeface="Arial" panose="020B0604020202020204" pitchFamily="34" charset="0"/>
            <a:cs typeface="Arial" panose="020B0604020202020204" pitchFamily="34" charset="0"/>
          </a:endParaRPr>
        </a:p>
      </dgm:t>
    </dgm:pt>
    <dgm:pt modelId="{9E767E99-FA38-4405-AAF5-FF3DBEAB7121}" type="parTrans" cxnId="{A7C2D50F-01C3-46CF-89AA-BF68D6821621}">
      <dgm:prSet/>
      <dgm:spPr/>
      <dgm:t>
        <a:bodyPr/>
        <a:lstStyle/>
        <a:p>
          <a:endParaRPr lang="es-ES"/>
        </a:p>
      </dgm:t>
    </dgm:pt>
    <dgm:pt modelId="{4B6C57AD-ECD7-4F02-B4D0-25C192590BC7}" type="sibTrans" cxnId="{A7C2D50F-01C3-46CF-89AA-BF68D6821621}">
      <dgm:prSet/>
      <dgm:spPr/>
      <dgm:t>
        <a:bodyPr/>
        <a:lstStyle/>
        <a:p>
          <a:endParaRPr lang="es-ES"/>
        </a:p>
      </dgm:t>
    </dgm:pt>
    <dgm:pt modelId="{C416030C-CF17-4E38-9150-BC6FB6614D32}">
      <dgm:prSet custT="1"/>
      <dgm:spPr/>
      <dgm:t>
        <a:bodyPr/>
        <a:lstStyle/>
        <a:p>
          <a:pPr algn="just"/>
          <a:r>
            <a:rPr lang="es-ES" sz="1400" b="1" dirty="0" smtClean="0">
              <a:latin typeface="Arial" panose="020B0604020202020204" pitchFamily="34" charset="0"/>
              <a:cs typeface="Arial" panose="020B0604020202020204" pitchFamily="34" charset="0"/>
            </a:rPr>
            <a:t>Ilegal: </a:t>
          </a:r>
          <a:r>
            <a:rPr lang="es-ES" sz="1400" dirty="0" smtClean="0">
              <a:latin typeface="Arial" panose="020B0604020202020204" pitchFamily="34" charset="0"/>
              <a:cs typeface="Arial" panose="020B0604020202020204" pitchFamily="34" charset="0"/>
            </a:rPr>
            <a:t>Se contraviene el texto de la ley.</a:t>
          </a:r>
        </a:p>
        <a:p>
          <a:pPr algn="just"/>
          <a:r>
            <a:rPr lang="es-ES" sz="1400" b="1" dirty="0" smtClean="0">
              <a:latin typeface="Arial" panose="020B0604020202020204" pitchFamily="34" charset="0"/>
              <a:cs typeface="Arial" panose="020B0604020202020204" pitchFamily="34" charset="0"/>
            </a:rPr>
            <a:t>Arbitrario: </a:t>
          </a:r>
          <a:r>
            <a:rPr lang="es-ES" sz="1400" dirty="0" smtClean="0">
              <a:latin typeface="Arial" panose="020B0604020202020204" pitchFamily="34" charset="0"/>
              <a:cs typeface="Arial" panose="020B0604020202020204" pitchFamily="34" charset="0"/>
            </a:rPr>
            <a:t>Algo irracional, contrario a la justicia, desproporcionado.</a:t>
          </a:r>
          <a:endParaRPr lang="es-ES" sz="1400" dirty="0">
            <a:latin typeface="Arial" panose="020B0604020202020204" pitchFamily="34" charset="0"/>
            <a:cs typeface="Arial" panose="020B0604020202020204" pitchFamily="34" charset="0"/>
          </a:endParaRPr>
        </a:p>
      </dgm:t>
    </dgm:pt>
    <dgm:pt modelId="{11C333A1-3AD0-41F7-A4B8-7BABAE5905F9}" type="parTrans" cxnId="{B95C46AB-A91A-4D41-83DB-5BD451B8B0A0}">
      <dgm:prSet/>
      <dgm:spPr/>
      <dgm:t>
        <a:bodyPr/>
        <a:lstStyle/>
        <a:p>
          <a:endParaRPr lang="es-ES"/>
        </a:p>
      </dgm:t>
    </dgm:pt>
    <dgm:pt modelId="{8A7C2BFB-A762-4DB5-A6D6-EACE31DF505E}" type="sibTrans" cxnId="{B95C46AB-A91A-4D41-83DB-5BD451B8B0A0}">
      <dgm:prSet/>
      <dgm:spPr/>
      <dgm:t>
        <a:bodyPr/>
        <a:lstStyle/>
        <a:p>
          <a:endParaRPr lang="es-ES"/>
        </a:p>
      </dgm:t>
    </dgm:pt>
    <dgm:pt modelId="{38E4C617-A52E-470F-B4B2-D818CBBBE152}" type="pres">
      <dgm:prSet presAssocID="{455C2454-82A7-41CB-B059-E6A3E4B3A394}" presName="diagram" presStyleCnt="0">
        <dgm:presLayoutVars>
          <dgm:chPref val="1"/>
          <dgm:dir/>
          <dgm:animOne val="branch"/>
          <dgm:animLvl val="lvl"/>
          <dgm:resizeHandles/>
        </dgm:presLayoutVars>
      </dgm:prSet>
      <dgm:spPr/>
      <dgm:t>
        <a:bodyPr/>
        <a:lstStyle/>
        <a:p>
          <a:endParaRPr lang="es-ES"/>
        </a:p>
      </dgm:t>
    </dgm:pt>
    <dgm:pt modelId="{C5F83076-2B11-4628-BCBB-0487FDD942F9}" type="pres">
      <dgm:prSet presAssocID="{C1B993D0-CC4C-4F88-A068-4E021ED5EB19}" presName="root" presStyleCnt="0"/>
      <dgm:spPr/>
    </dgm:pt>
    <dgm:pt modelId="{DF09437C-D2D3-431B-B671-CE8B65611D63}" type="pres">
      <dgm:prSet presAssocID="{C1B993D0-CC4C-4F88-A068-4E021ED5EB19}" presName="rootComposite" presStyleCnt="0"/>
      <dgm:spPr/>
    </dgm:pt>
    <dgm:pt modelId="{99A190F0-118F-4BDD-8F91-56E3FA777E6A}" type="pres">
      <dgm:prSet presAssocID="{C1B993D0-CC4C-4F88-A068-4E021ED5EB19}" presName="rootText" presStyleLbl="node1" presStyleIdx="0" presStyleCnt="3" custScaleY="69127"/>
      <dgm:spPr/>
      <dgm:t>
        <a:bodyPr/>
        <a:lstStyle/>
        <a:p>
          <a:endParaRPr lang="es-ES"/>
        </a:p>
      </dgm:t>
    </dgm:pt>
    <dgm:pt modelId="{E348CA7F-18EF-4384-896B-AC840D70566A}" type="pres">
      <dgm:prSet presAssocID="{C1B993D0-CC4C-4F88-A068-4E021ED5EB19}" presName="rootConnector" presStyleLbl="node1" presStyleIdx="0" presStyleCnt="3"/>
      <dgm:spPr/>
      <dgm:t>
        <a:bodyPr/>
        <a:lstStyle/>
        <a:p>
          <a:endParaRPr lang="es-ES"/>
        </a:p>
      </dgm:t>
    </dgm:pt>
    <dgm:pt modelId="{95CFF547-7F8A-4A7F-9D4E-CE4871834F73}" type="pres">
      <dgm:prSet presAssocID="{C1B993D0-CC4C-4F88-A068-4E021ED5EB19}" presName="childShape" presStyleCnt="0"/>
      <dgm:spPr/>
    </dgm:pt>
    <dgm:pt modelId="{B2B5AE43-7FA5-4FD1-8EA9-D35F70873012}" type="pres">
      <dgm:prSet presAssocID="{4E8AB60A-FE6D-4118-BB16-66775E52BD79}" presName="Name13" presStyleLbl="parChTrans1D2" presStyleIdx="0" presStyleCnt="3"/>
      <dgm:spPr/>
      <dgm:t>
        <a:bodyPr/>
        <a:lstStyle/>
        <a:p>
          <a:endParaRPr lang="es-ES"/>
        </a:p>
      </dgm:t>
    </dgm:pt>
    <dgm:pt modelId="{9F5EFE2C-7E08-4F2B-920E-354497A507CB}" type="pres">
      <dgm:prSet presAssocID="{A5C9E6E0-5422-4F0A-BAD8-1E206D0DC0C0}" presName="childText" presStyleLbl="bgAcc1" presStyleIdx="0" presStyleCnt="3" custScaleX="128069">
        <dgm:presLayoutVars>
          <dgm:bulletEnabled val="1"/>
        </dgm:presLayoutVars>
      </dgm:prSet>
      <dgm:spPr/>
      <dgm:t>
        <a:bodyPr/>
        <a:lstStyle/>
        <a:p>
          <a:endParaRPr lang="es-ES"/>
        </a:p>
      </dgm:t>
    </dgm:pt>
    <dgm:pt modelId="{8F58F5C3-65DE-44A8-8795-0F5FB8D5C897}" type="pres">
      <dgm:prSet presAssocID="{A40E7F56-59A7-4FA6-9AC5-CCF5EAAB5BBD}" presName="root" presStyleCnt="0"/>
      <dgm:spPr/>
    </dgm:pt>
    <dgm:pt modelId="{3E192F1D-589A-4759-8C1E-51DE8878EEC7}" type="pres">
      <dgm:prSet presAssocID="{A40E7F56-59A7-4FA6-9AC5-CCF5EAAB5BBD}" presName="rootComposite" presStyleCnt="0"/>
      <dgm:spPr/>
    </dgm:pt>
    <dgm:pt modelId="{B61F3635-C9AD-411B-8B91-1270D2DB8D8B}" type="pres">
      <dgm:prSet presAssocID="{A40E7F56-59A7-4FA6-9AC5-CCF5EAAB5BBD}" presName="rootText" presStyleLbl="node1" presStyleIdx="1" presStyleCnt="3" custScaleY="69606"/>
      <dgm:spPr/>
      <dgm:t>
        <a:bodyPr/>
        <a:lstStyle/>
        <a:p>
          <a:endParaRPr lang="es-ES"/>
        </a:p>
      </dgm:t>
    </dgm:pt>
    <dgm:pt modelId="{9EB01BE1-5331-41ED-BCD8-48C077596EC9}" type="pres">
      <dgm:prSet presAssocID="{A40E7F56-59A7-4FA6-9AC5-CCF5EAAB5BBD}" presName="rootConnector" presStyleLbl="node1" presStyleIdx="1" presStyleCnt="3"/>
      <dgm:spPr/>
      <dgm:t>
        <a:bodyPr/>
        <a:lstStyle/>
        <a:p>
          <a:endParaRPr lang="es-ES"/>
        </a:p>
      </dgm:t>
    </dgm:pt>
    <dgm:pt modelId="{46AC2AE9-5AAD-44D8-BE07-6F14E5193C1F}" type="pres">
      <dgm:prSet presAssocID="{A40E7F56-59A7-4FA6-9AC5-CCF5EAAB5BBD}" presName="childShape" presStyleCnt="0"/>
      <dgm:spPr/>
    </dgm:pt>
    <dgm:pt modelId="{831FA9A8-AFA0-4CA5-8F42-A6D9470E13D4}" type="pres">
      <dgm:prSet presAssocID="{11C333A1-3AD0-41F7-A4B8-7BABAE5905F9}" presName="Name13" presStyleLbl="parChTrans1D2" presStyleIdx="1" presStyleCnt="3"/>
      <dgm:spPr/>
      <dgm:t>
        <a:bodyPr/>
        <a:lstStyle/>
        <a:p>
          <a:endParaRPr lang="es-ES"/>
        </a:p>
      </dgm:t>
    </dgm:pt>
    <dgm:pt modelId="{F247A55F-397D-46FA-9C34-6C2D10531BDF}" type="pres">
      <dgm:prSet presAssocID="{C416030C-CF17-4E38-9150-BC6FB6614D32}" presName="childText" presStyleLbl="bgAcc1" presStyleIdx="1" presStyleCnt="3" custScaleX="146292" custLinFactNeighborX="-1274" custLinFactNeighborY="952">
        <dgm:presLayoutVars>
          <dgm:bulletEnabled val="1"/>
        </dgm:presLayoutVars>
      </dgm:prSet>
      <dgm:spPr/>
      <dgm:t>
        <a:bodyPr/>
        <a:lstStyle/>
        <a:p>
          <a:endParaRPr lang="es-ES"/>
        </a:p>
      </dgm:t>
    </dgm:pt>
    <dgm:pt modelId="{D04C892E-2807-4921-8DC5-F1F1F3D3675B}" type="pres">
      <dgm:prSet presAssocID="{7FA4C737-2F0D-4ED3-B788-D38A6A807ED5}" presName="root" presStyleCnt="0"/>
      <dgm:spPr/>
    </dgm:pt>
    <dgm:pt modelId="{8D94AFF7-C8AE-4823-A2C3-5C2A7A510DA1}" type="pres">
      <dgm:prSet presAssocID="{7FA4C737-2F0D-4ED3-B788-D38A6A807ED5}" presName="rootComposite" presStyleCnt="0"/>
      <dgm:spPr/>
    </dgm:pt>
    <dgm:pt modelId="{B9056310-A84F-4CA8-B136-E30874F3DAA2}" type="pres">
      <dgm:prSet presAssocID="{7FA4C737-2F0D-4ED3-B788-D38A6A807ED5}" presName="rootText" presStyleLbl="node1" presStyleIdx="2" presStyleCnt="3" custScaleX="140605" custScaleY="81777"/>
      <dgm:spPr/>
      <dgm:t>
        <a:bodyPr/>
        <a:lstStyle/>
        <a:p>
          <a:endParaRPr lang="es-ES"/>
        </a:p>
      </dgm:t>
    </dgm:pt>
    <dgm:pt modelId="{07EE6DE9-0D00-4E26-A6DE-0AC615027163}" type="pres">
      <dgm:prSet presAssocID="{7FA4C737-2F0D-4ED3-B788-D38A6A807ED5}" presName="rootConnector" presStyleLbl="node1" presStyleIdx="2" presStyleCnt="3"/>
      <dgm:spPr/>
      <dgm:t>
        <a:bodyPr/>
        <a:lstStyle/>
        <a:p>
          <a:endParaRPr lang="es-ES"/>
        </a:p>
      </dgm:t>
    </dgm:pt>
    <dgm:pt modelId="{FBA7CD47-F12C-462F-A8E2-D80927FFC639}" type="pres">
      <dgm:prSet presAssocID="{7FA4C737-2F0D-4ED3-B788-D38A6A807ED5}" presName="childShape" presStyleCnt="0"/>
      <dgm:spPr/>
    </dgm:pt>
    <dgm:pt modelId="{E333252F-2A5B-4327-9202-77569C1A8C05}" type="pres">
      <dgm:prSet presAssocID="{5A972E3C-C8F8-41B0-A4DF-FD6EEAFCFCB5}" presName="Name13" presStyleLbl="parChTrans1D2" presStyleIdx="2" presStyleCnt="3"/>
      <dgm:spPr/>
      <dgm:t>
        <a:bodyPr/>
        <a:lstStyle/>
        <a:p>
          <a:endParaRPr lang="es-ES"/>
        </a:p>
      </dgm:t>
    </dgm:pt>
    <dgm:pt modelId="{40E9FF9C-CD1B-487F-A40B-6CDD800552A4}" type="pres">
      <dgm:prSet presAssocID="{CC3DB167-0F19-4CB3-BB49-813DCD751C4F}" presName="childText" presStyleLbl="bgAcc1" presStyleIdx="2" presStyleCnt="3" custScaleX="149156" custScaleY="243817">
        <dgm:presLayoutVars>
          <dgm:bulletEnabled val="1"/>
        </dgm:presLayoutVars>
      </dgm:prSet>
      <dgm:spPr/>
      <dgm:t>
        <a:bodyPr/>
        <a:lstStyle/>
        <a:p>
          <a:endParaRPr lang="es-ES"/>
        </a:p>
      </dgm:t>
    </dgm:pt>
  </dgm:ptLst>
  <dgm:cxnLst>
    <dgm:cxn modelId="{C16DFC2B-F81D-4EFC-AC58-6FC5E1036E7D}" type="presOf" srcId="{A5C9E6E0-5422-4F0A-BAD8-1E206D0DC0C0}" destId="{9F5EFE2C-7E08-4F2B-920E-354497A507CB}" srcOrd="0" destOrd="0" presId="urn:microsoft.com/office/officeart/2005/8/layout/hierarchy3"/>
    <dgm:cxn modelId="{DA44C52E-3F25-490D-AB6E-53BFA5A060B2}" type="presOf" srcId="{C1B993D0-CC4C-4F88-A068-4E021ED5EB19}" destId="{99A190F0-118F-4BDD-8F91-56E3FA777E6A}" srcOrd="0" destOrd="0" presId="urn:microsoft.com/office/officeart/2005/8/layout/hierarchy3"/>
    <dgm:cxn modelId="{A25B722B-4E85-48BB-8A4C-E89415BAEB20}" type="presOf" srcId="{5A972E3C-C8F8-41B0-A4DF-FD6EEAFCFCB5}" destId="{E333252F-2A5B-4327-9202-77569C1A8C05}" srcOrd="0" destOrd="0" presId="urn:microsoft.com/office/officeart/2005/8/layout/hierarchy3"/>
    <dgm:cxn modelId="{74899854-372E-405D-BB8B-B096B6B1F509}" type="presOf" srcId="{A40E7F56-59A7-4FA6-9AC5-CCF5EAAB5BBD}" destId="{9EB01BE1-5331-41ED-BCD8-48C077596EC9}" srcOrd="1" destOrd="0" presId="urn:microsoft.com/office/officeart/2005/8/layout/hierarchy3"/>
    <dgm:cxn modelId="{82E413D9-84B7-4EFD-88F3-674ADFA160B0}" type="presOf" srcId="{4E8AB60A-FE6D-4118-BB16-66775E52BD79}" destId="{B2B5AE43-7FA5-4FD1-8EA9-D35F70873012}" srcOrd="0" destOrd="0" presId="urn:microsoft.com/office/officeart/2005/8/layout/hierarchy3"/>
    <dgm:cxn modelId="{A1393AB9-766B-4FAA-A006-8C6A05056EA8}" type="presOf" srcId="{7FA4C737-2F0D-4ED3-B788-D38A6A807ED5}" destId="{07EE6DE9-0D00-4E26-A6DE-0AC615027163}" srcOrd="1" destOrd="0" presId="urn:microsoft.com/office/officeart/2005/8/layout/hierarchy3"/>
    <dgm:cxn modelId="{272AF203-F3F6-429F-B237-ED9A0F2FE1E2}" srcId="{C1B993D0-CC4C-4F88-A068-4E021ED5EB19}" destId="{A5C9E6E0-5422-4F0A-BAD8-1E206D0DC0C0}" srcOrd="0" destOrd="0" parTransId="{4E8AB60A-FE6D-4118-BB16-66775E52BD79}" sibTransId="{0A427DD2-D54C-4753-BC6F-CC34A2DF8959}"/>
    <dgm:cxn modelId="{EC796056-D951-4F08-B010-CF2C33348F68}" type="presOf" srcId="{CC3DB167-0F19-4CB3-BB49-813DCD751C4F}" destId="{40E9FF9C-CD1B-487F-A40B-6CDD800552A4}" srcOrd="0" destOrd="0" presId="urn:microsoft.com/office/officeart/2005/8/layout/hierarchy3"/>
    <dgm:cxn modelId="{A7C2D50F-01C3-46CF-89AA-BF68D6821621}" srcId="{455C2454-82A7-41CB-B059-E6A3E4B3A394}" destId="{7FA4C737-2F0D-4ED3-B788-D38A6A807ED5}" srcOrd="2" destOrd="0" parTransId="{9E767E99-FA38-4405-AAF5-FF3DBEAB7121}" sibTransId="{4B6C57AD-ECD7-4F02-B4D0-25C192590BC7}"/>
    <dgm:cxn modelId="{1C3FCD5E-5F77-49E9-8573-9E588F7EB374}" type="presOf" srcId="{C1B993D0-CC4C-4F88-A068-4E021ED5EB19}" destId="{E348CA7F-18EF-4384-896B-AC840D70566A}" srcOrd="1" destOrd="0" presId="urn:microsoft.com/office/officeart/2005/8/layout/hierarchy3"/>
    <dgm:cxn modelId="{72A93BFE-F818-4C5D-83B4-F19E73B913A1}" type="presOf" srcId="{C416030C-CF17-4E38-9150-BC6FB6614D32}" destId="{F247A55F-397D-46FA-9C34-6C2D10531BDF}" srcOrd="0" destOrd="0" presId="urn:microsoft.com/office/officeart/2005/8/layout/hierarchy3"/>
    <dgm:cxn modelId="{CA5BB63A-A0D1-48F4-9BAD-78A7E07A34AD}" type="presOf" srcId="{455C2454-82A7-41CB-B059-E6A3E4B3A394}" destId="{38E4C617-A52E-470F-B4B2-D818CBBBE152}" srcOrd="0" destOrd="0" presId="urn:microsoft.com/office/officeart/2005/8/layout/hierarchy3"/>
    <dgm:cxn modelId="{D26876F9-84A6-45AE-8BE1-804DD7F9DD4E}" type="presOf" srcId="{11C333A1-3AD0-41F7-A4B8-7BABAE5905F9}" destId="{831FA9A8-AFA0-4CA5-8F42-A6D9470E13D4}" srcOrd="0" destOrd="0" presId="urn:microsoft.com/office/officeart/2005/8/layout/hierarchy3"/>
    <dgm:cxn modelId="{5B489B20-697B-49C7-8C02-3627CDA23AF6}" srcId="{455C2454-82A7-41CB-B059-E6A3E4B3A394}" destId="{A40E7F56-59A7-4FA6-9AC5-CCF5EAAB5BBD}" srcOrd="1" destOrd="0" parTransId="{6EB48EAE-8E80-4ECF-BA23-1028EC5ED41B}" sibTransId="{5B5229E5-8237-4931-B366-15EA41BF0FAE}"/>
    <dgm:cxn modelId="{B95C46AB-A91A-4D41-83DB-5BD451B8B0A0}" srcId="{A40E7F56-59A7-4FA6-9AC5-CCF5EAAB5BBD}" destId="{C416030C-CF17-4E38-9150-BC6FB6614D32}" srcOrd="0" destOrd="0" parTransId="{11C333A1-3AD0-41F7-A4B8-7BABAE5905F9}" sibTransId="{8A7C2BFB-A762-4DB5-A6D6-EACE31DF505E}"/>
    <dgm:cxn modelId="{0CCF0220-6F29-4B2F-B8D1-B30B3349A113}" type="presOf" srcId="{A40E7F56-59A7-4FA6-9AC5-CCF5EAAB5BBD}" destId="{B61F3635-C9AD-411B-8B91-1270D2DB8D8B}" srcOrd="0" destOrd="0" presId="urn:microsoft.com/office/officeart/2005/8/layout/hierarchy3"/>
    <dgm:cxn modelId="{C9986FA9-39E1-4C82-8C0A-169BB90F961A}" srcId="{455C2454-82A7-41CB-B059-E6A3E4B3A394}" destId="{C1B993D0-CC4C-4F88-A068-4E021ED5EB19}" srcOrd="0" destOrd="0" parTransId="{F9A335AD-E43E-4BC0-849A-2D4A38A5BB6D}" sibTransId="{AB939854-8F63-43C1-9B7D-B6BF7A465A78}"/>
    <dgm:cxn modelId="{96FC08E9-06B9-4F85-BC4A-521293C72AB4}" srcId="{7FA4C737-2F0D-4ED3-B788-D38A6A807ED5}" destId="{CC3DB167-0F19-4CB3-BB49-813DCD751C4F}" srcOrd="0" destOrd="0" parTransId="{5A972E3C-C8F8-41B0-A4DF-FD6EEAFCFCB5}" sibTransId="{3FC1C97A-E3B5-42A0-AA20-A1AC12457287}"/>
    <dgm:cxn modelId="{1E9E8CCC-A860-478B-8E35-780760ACD95F}" type="presOf" srcId="{7FA4C737-2F0D-4ED3-B788-D38A6A807ED5}" destId="{B9056310-A84F-4CA8-B136-E30874F3DAA2}" srcOrd="0" destOrd="0" presId="urn:microsoft.com/office/officeart/2005/8/layout/hierarchy3"/>
    <dgm:cxn modelId="{BA021B62-ED90-4689-AB61-42D3B1BC5670}" type="presParOf" srcId="{38E4C617-A52E-470F-B4B2-D818CBBBE152}" destId="{C5F83076-2B11-4628-BCBB-0487FDD942F9}" srcOrd="0" destOrd="0" presId="urn:microsoft.com/office/officeart/2005/8/layout/hierarchy3"/>
    <dgm:cxn modelId="{05A23581-1348-47CA-B03B-D01A19E707E9}" type="presParOf" srcId="{C5F83076-2B11-4628-BCBB-0487FDD942F9}" destId="{DF09437C-D2D3-431B-B671-CE8B65611D63}" srcOrd="0" destOrd="0" presId="urn:microsoft.com/office/officeart/2005/8/layout/hierarchy3"/>
    <dgm:cxn modelId="{B4026176-05C7-4697-8519-529D152BA545}" type="presParOf" srcId="{DF09437C-D2D3-431B-B671-CE8B65611D63}" destId="{99A190F0-118F-4BDD-8F91-56E3FA777E6A}" srcOrd="0" destOrd="0" presId="urn:microsoft.com/office/officeart/2005/8/layout/hierarchy3"/>
    <dgm:cxn modelId="{B8E7D946-8618-464B-8C37-55821A8C8355}" type="presParOf" srcId="{DF09437C-D2D3-431B-B671-CE8B65611D63}" destId="{E348CA7F-18EF-4384-896B-AC840D70566A}" srcOrd="1" destOrd="0" presId="urn:microsoft.com/office/officeart/2005/8/layout/hierarchy3"/>
    <dgm:cxn modelId="{8E87105B-456C-4589-B227-557177BCF79B}" type="presParOf" srcId="{C5F83076-2B11-4628-BCBB-0487FDD942F9}" destId="{95CFF547-7F8A-4A7F-9D4E-CE4871834F73}" srcOrd="1" destOrd="0" presId="urn:microsoft.com/office/officeart/2005/8/layout/hierarchy3"/>
    <dgm:cxn modelId="{2A364920-F929-4002-8EC9-DC4279E5DB35}" type="presParOf" srcId="{95CFF547-7F8A-4A7F-9D4E-CE4871834F73}" destId="{B2B5AE43-7FA5-4FD1-8EA9-D35F70873012}" srcOrd="0" destOrd="0" presId="urn:microsoft.com/office/officeart/2005/8/layout/hierarchy3"/>
    <dgm:cxn modelId="{003C33A6-8739-4F84-BE6A-CA92D1F8BE91}" type="presParOf" srcId="{95CFF547-7F8A-4A7F-9D4E-CE4871834F73}" destId="{9F5EFE2C-7E08-4F2B-920E-354497A507CB}" srcOrd="1" destOrd="0" presId="urn:microsoft.com/office/officeart/2005/8/layout/hierarchy3"/>
    <dgm:cxn modelId="{D567E368-F7BD-4CFA-9136-C9538CF237F6}" type="presParOf" srcId="{38E4C617-A52E-470F-B4B2-D818CBBBE152}" destId="{8F58F5C3-65DE-44A8-8795-0F5FB8D5C897}" srcOrd="1" destOrd="0" presId="urn:microsoft.com/office/officeart/2005/8/layout/hierarchy3"/>
    <dgm:cxn modelId="{79509AF1-A61E-4566-8A17-A9CDF537F261}" type="presParOf" srcId="{8F58F5C3-65DE-44A8-8795-0F5FB8D5C897}" destId="{3E192F1D-589A-4759-8C1E-51DE8878EEC7}" srcOrd="0" destOrd="0" presId="urn:microsoft.com/office/officeart/2005/8/layout/hierarchy3"/>
    <dgm:cxn modelId="{A53522CE-6829-4EBC-9E72-341E9EA9FD61}" type="presParOf" srcId="{3E192F1D-589A-4759-8C1E-51DE8878EEC7}" destId="{B61F3635-C9AD-411B-8B91-1270D2DB8D8B}" srcOrd="0" destOrd="0" presId="urn:microsoft.com/office/officeart/2005/8/layout/hierarchy3"/>
    <dgm:cxn modelId="{F0C3F00A-1E67-4AC3-B9B7-716F9801F494}" type="presParOf" srcId="{3E192F1D-589A-4759-8C1E-51DE8878EEC7}" destId="{9EB01BE1-5331-41ED-BCD8-48C077596EC9}" srcOrd="1" destOrd="0" presId="urn:microsoft.com/office/officeart/2005/8/layout/hierarchy3"/>
    <dgm:cxn modelId="{C873B3DA-FE45-46B5-8F6B-A31968C4A1F2}" type="presParOf" srcId="{8F58F5C3-65DE-44A8-8795-0F5FB8D5C897}" destId="{46AC2AE9-5AAD-44D8-BE07-6F14E5193C1F}" srcOrd="1" destOrd="0" presId="urn:microsoft.com/office/officeart/2005/8/layout/hierarchy3"/>
    <dgm:cxn modelId="{21242A94-D5F1-476F-ACFE-5A0DF18388AB}" type="presParOf" srcId="{46AC2AE9-5AAD-44D8-BE07-6F14E5193C1F}" destId="{831FA9A8-AFA0-4CA5-8F42-A6D9470E13D4}" srcOrd="0" destOrd="0" presId="urn:microsoft.com/office/officeart/2005/8/layout/hierarchy3"/>
    <dgm:cxn modelId="{E20E6FAA-E10C-4777-9BB0-5244D85BFB67}" type="presParOf" srcId="{46AC2AE9-5AAD-44D8-BE07-6F14E5193C1F}" destId="{F247A55F-397D-46FA-9C34-6C2D10531BDF}" srcOrd="1" destOrd="0" presId="urn:microsoft.com/office/officeart/2005/8/layout/hierarchy3"/>
    <dgm:cxn modelId="{C7A641D4-87B0-4C52-8C8F-5696517A1505}" type="presParOf" srcId="{38E4C617-A52E-470F-B4B2-D818CBBBE152}" destId="{D04C892E-2807-4921-8DC5-F1F1F3D3675B}" srcOrd="2" destOrd="0" presId="urn:microsoft.com/office/officeart/2005/8/layout/hierarchy3"/>
    <dgm:cxn modelId="{0E1CD4D7-5DBA-405F-890E-39AC0B47FC34}" type="presParOf" srcId="{D04C892E-2807-4921-8DC5-F1F1F3D3675B}" destId="{8D94AFF7-C8AE-4823-A2C3-5C2A7A510DA1}" srcOrd="0" destOrd="0" presId="urn:microsoft.com/office/officeart/2005/8/layout/hierarchy3"/>
    <dgm:cxn modelId="{2C12F017-5E7F-41D4-9D05-DCEDFD935FEF}" type="presParOf" srcId="{8D94AFF7-C8AE-4823-A2C3-5C2A7A510DA1}" destId="{B9056310-A84F-4CA8-B136-E30874F3DAA2}" srcOrd="0" destOrd="0" presId="urn:microsoft.com/office/officeart/2005/8/layout/hierarchy3"/>
    <dgm:cxn modelId="{A45DBACA-B42B-41F7-81AA-48DFBA8C9054}" type="presParOf" srcId="{8D94AFF7-C8AE-4823-A2C3-5C2A7A510DA1}" destId="{07EE6DE9-0D00-4E26-A6DE-0AC615027163}" srcOrd="1" destOrd="0" presId="urn:microsoft.com/office/officeart/2005/8/layout/hierarchy3"/>
    <dgm:cxn modelId="{113B4C15-7BB1-4592-97E0-CA28EF7C19C7}" type="presParOf" srcId="{D04C892E-2807-4921-8DC5-F1F1F3D3675B}" destId="{FBA7CD47-F12C-462F-A8E2-D80927FFC639}" srcOrd="1" destOrd="0" presId="urn:microsoft.com/office/officeart/2005/8/layout/hierarchy3"/>
    <dgm:cxn modelId="{5E4C768D-3B22-450A-981F-014AA12FD93A}" type="presParOf" srcId="{FBA7CD47-F12C-462F-A8E2-D80927FFC639}" destId="{E333252F-2A5B-4327-9202-77569C1A8C05}" srcOrd="0" destOrd="0" presId="urn:microsoft.com/office/officeart/2005/8/layout/hierarchy3"/>
    <dgm:cxn modelId="{DD8CCF18-512D-40CD-A550-BB258E7F084B}" type="presParOf" srcId="{FBA7CD47-F12C-462F-A8E2-D80927FFC639}" destId="{40E9FF9C-CD1B-487F-A40B-6CDD800552A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es-ES"/>
        </a:p>
      </dgm:t>
    </dgm:pt>
    <dgm:pt modelId="{C8B0ADF4-A0CA-4DEA-86E2-B63C3CB52E05}">
      <dgm:prSet phldrT="[Texto]" custT="1"/>
      <dgm:spPr/>
      <dgm:t>
        <a:bodyPr/>
        <a:lstStyle/>
        <a:p>
          <a:r>
            <a:rPr lang="es-MX" sz="1400" dirty="0" smtClean="0">
              <a:latin typeface="Arial" panose="020B0604020202020204" pitchFamily="34" charset="0"/>
              <a:cs typeface="Arial" panose="020B0604020202020204" pitchFamily="34" charset="0"/>
            </a:rPr>
            <a:t>N°1</a:t>
          </a:r>
          <a:endParaRPr lang="en-US" sz="1400" dirty="0" smtClean="0">
            <a:latin typeface="Arial" panose="020B0604020202020204" pitchFamily="34" charset="0"/>
            <a:cs typeface="Arial" panose="020B0604020202020204" pitchFamily="34" charset="0"/>
          </a:endParaRPr>
        </a:p>
        <a:p>
          <a:r>
            <a:rPr lang="en-US" sz="1400" dirty="0" smtClean="0">
              <a:latin typeface="Arial" panose="020B0604020202020204" pitchFamily="34" charset="0"/>
              <a:cs typeface="Arial" panose="020B0604020202020204" pitchFamily="34" charset="0"/>
            </a:rPr>
            <a:t>Derecho a la </a:t>
          </a:r>
          <a:r>
            <a:rPr lang="en-US" sz="1400" dirty="0" err="1" smtClean="0">
              <a:latin typeface="Arial" panose="020B0604020202020204" pitchFamily="34" charset="0"/>
              <a:cs typeface="Arial" panose="020B0604020202020204" pitchFamily="34" charset="0"/>
            </a:rPr>
            <a:t>vida</a:t>
          </a:r>
          <a:endParaRPr lang="en-US" sz="1400" dirty="0" smtClean="0">
            <a:latin typeface="Arial" panose="020B0604020202020204" pitchFamily="34" charset="0"/>
            <a:cs typeface="Arial" panose="020B0604020202020204" pitchFamily="34" charset="0"/>
          </a:endParaRP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dgm:t>
        <a:bodyPr/>
        <a:lstStyle/>
        <a:p>
          <a:r>
            <a:rPr lang="es-MX" sz="1400" b="0" i="0" dirty="0" smtClean="0">
              <a:latin typeface="Arial" panose="020B0604020202020204" pitchFamily="34" charset="0"/>
              <a:cs typeface="Arial" panose="020B0604020202020204" pitchFamily="34" charset="0"/>
            </a:rPr>
            <a:t>N°2</a:t>
          </a:r>
          <a:endParaRPr lang="en-US" sz="1400" b="0" i="0" dirty="0" smtClean="0">
            <a:latin typeface="Arial" panose="020B0604020202020204" pitchFamily="34" charset="0"/>
            <a:cs typeface="Arial" panose="020B0604020202020204" pitchFamily="34" charset="0"/>
          </a:endParaRPr>
        </a:p>
        <a:p>
          <a:r>
            <a:rPr lang="en-US" sz="1400" b="0" i="0" dirty="0" err="1" smtClean="0">
              <a:latin typeface="Arial" panose="020B0604020202020204" pitchFamily="34" charset="0"/>
              <a:cs typeface="Arial" panose="020B0604020202020204" pitchFamily="34" charset="0"/>
            </a:rPr>
            <a:t>Igualdad</a:t>
          </a:r>
          <a:r>
            <a:rPr lang="en-US" sz="1400" b="0" i="0" dirty="0" smtClean="0">
              <a:latin typeface="Arial" panose="020B0604020202020204" pitchFamily="34" charset="0"/>
              <a:cs typeface="Arial" panose="020B0604020202020204" pitchFamily="34" charset="0"/>
            </a:rPr>
            <a:t> ante la ley.</a:t>
          </a:r>
          <a:endParaRPr lang="es-ES" sz="1400" dirty="0">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400" b="0" i="0" dirty="0" smtClean="0">
              <a:latin typeface="Arial" panose="020B0604020202020204" pitchFamily="34" charset="0"/>
              <a:cs typeface="Arial" panose="020B0604020202020204" pitchFamily="34" charset="0"/>
            </a:rPr>
            <a:t>N°3, inc. 5°</a:t>
          </a:r>
        </a:p>
        <a:p>
          <a:r>
            <a:rPr lang="es-MX" sz="1100" b="0" i="0" dirty="0" smtClean="0">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400" b="0" i="0" dirty="0" smtClean="0">
              <a:latin typeface="Arial" panose="020B0604020202020204" pitchFamily="34" charset="0"/>
              <a:cs typeface="Arial" panose="020B0604020202020204" pitchFamily="34" charset="0"/>
            </a:rPr>
            <a:t>N°4</a:t>
          </a:r>
        </a:p>
        <a:p>
          <a:r>
            <a:rPr lang="es-MX" sz="1100" b="0" i="0" dirty="0" smtClean="0">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smtClean="0">
              <a:latin typeface="Arial" panose="020B0604020202020204" pitchFamily="34" charset="0"/>
              <a:cs typeface="Arial" panose="020B0604020202020204" pitchFamily="34" charset="0"/>
            </a:rPr>
            <a:t>N°5</a:t>
          </a:r>
        </a:p>
        <a:p>
          <a:r>
            <a:rPr lang="es-MX" sz="1400" b="0" i="0" smtClean="0">
              <a:latin typeface="Arial" panose="020B0604020202020204" pitchFamily="34" charset="0"/>
              <a:cs typeface="Arial" panose="020B0604020202020204" pitchFamily="34" charset="0"/>
            </a:rPr>
            <a:t>Derecho a la protección de la vida privada y a la honra de la persona y su familia.</a:t>
          </a:r>
          <a:endParaRPr lang="es-ES" sz="1400" dirty="0">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dirty="0" smtClean="0">
              <a:latin typeface="Arial" panose="020B0604020202020204" pitchFamily="34" charset="0"/>
              <a:cs typeface="Arial" panose="020B0604020202020204" pitchFamily="34" charset="0"/>
            </a:rPr>
            <a:t>N°6</a:t>
          </a:r>
        </a:p>
        <a:p>
          <a:r>
            <a:rPr lang="es-MX" sz="1400" b="0" i="0" dirty="0" smtClean="0">
              <a:latin typeface="Arial" panose="020B0604020202020204" pitchFamily="34" charset="0"/>
              <a:cs typeface="Arial" panose="020B0604020202020204" pitchFamily="34" charset="0"/>
            </a:rPr>
            <a:t>Libertad de conciencia y libertad de culto.</a:t>
          </a:r>
          <a:endParaRPr lang="es-MX" sz="1400" b="0" i="0" dirty="0">
            <a:latin typeface="Arial" panose="020B0604020202020204" pitchFamily="34" charset="0"/>
            <a:cs typeface="Arial" panose="020B0604020202020204" pitchFamily="34" charset="0"/>
          </a:endParaRP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dirty="0" smtClean="0">
              <a:latin typeface="Arial" panose="020B0604020202020204" pitchFamily="34" charset="0"/>
              <a:cs typeface="Arial" panose="020B0604020202020204" pitchFamily="34" charset="0"/>
            </a:rPr>
            <a:t>N°9, </a:t>
          </a:r>
          <a:r>
            <a:rPr lang="es-MX" sz="1400" b="0" i="0" dirty="0" err="1" smtClean="0">
              <a:latin typeface="Arial" panose="020B0604020202020204" pitchFamily="34" charset="0"/>
              <a:cs typeface="Arial" panose="020B0604020202020204" pitchFamily="34" charset="0"/>
            </a:rPr>
            <a:t>inc.final</a:t>
          </a:r>
          <a:endParaRPr lang="es-MX" sz="1400" b="0" i="0" dirty="0" smtClean="0">
            <a:latin typeface="Arial" panose="020B0604020202020204" pitchFamily="34" charset="0"/>
            <a:cs typeface="Arial" panose="020B0604020202020204" pitchFamily="34" charset="0"/>
          </a:endParaRPr>
        </a:p>
        <a:p>
          <a:r>
            <a:rPr lang="es-MX" sz="1400" b="0" i="0" dirty="0" smtClean="0">
              <a:latin typeface="Arial" panose="020B0604020202020204" pitchFamily="34" charset="0"/>
              <a:cs typeface="Arial" panose="020B0604020202020204" pitchFamily="34" charset="0"/>
            </a:rPr>
            <a:t>Derecho a elegir el sistema de salud, sea estatal o privado.</a:t>
          </a:r>
          <a:endParaRPr lang="es-MX" sz="1400" b="0" i="0" dirty="0">
            <a:latin typeface="Arial" panose="020B0604020202020204" pitchFamily="34" charset="0"/>
            <a:cs typeface="Arial" panose="020B0604020202020204" pitchFamily="34" charset="0"/>
          </a:endParaRP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smtClean="0">
              <a:latin typeface="Arial" panose="020B0604020202020204" pitchFamily="34" charset="0"/>
              <a:cs typeface="Arial" panose="020B0604020202020204" pitchFamily="34" charset="0"/>
            </a:rPr>
            <a:t>N°11</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Libertad de </a:t>
          </a:r>
          <a:r>
            <a:rPr lang="en-US" sz="1400" b="0" i="0" dirty="0" err="1" smtClean="0">
              <a:latin typeface="Arial" panose="020B0604020202020204" pitchFamily="34" charset="0"/>
              <a:cs typeface="Arial" panose="020B0604020202020204" pitchFamily="34" charset="0"/>
            </a:rPr>
            <a:t>enseñanza</a:t>
          </a:r>
          <a:r>
            <a:rPr lang="en-US" sz="1400" b="0" i="0" dirty="0" smtClean="0">
              <a:latin typeface="Arial" panose="020B0604020202020204" pitchFamily="34" charset="0"/>
              <a:cs typeface="Arial" panose="020B0604020202020204" pitchFamily="34" charset="0"/>
            </a:rPr>
            <a:t>.</a:t>
          </a:r>
          <a:endParaRPr lang="en-US" sz="1400" b="0" i="0" dirty="0">
            <a:latin typeface="Arial" panose="020B0604020202020204" pitchFamily="34" charset="0"/>
            <a:cs typeface="Arial" panose="020B0604020202020204" pitchFamily="34" charset="0"/>
          </a:endParaRP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dirty="0" smtClean="0">
              <a:latin typeface="Arial" panose="020B0604020202020204" pitchFamily="34" charset="0"/>
              <a:cs typeface="Arial" panose="020B0604020202020204" pitchFamily="34" charset="0"/>
            </a:rPr>
            <a:t>N°12</a:t>
          </a:r>
        </a:p>
        <a:p>
          <a:r>
            <a:rPr lang="es-MX" sz="1400" b="0" i="0" dirty="0" smtClean="0">
              <a:latin typeface="Arial" panose="020B0604020202020204" pitchFamily="34" charset="0"/>
              <a:cs typeface="Arial" panose="020B0604020202020204" pitchFamily="34" charset="0"/>
            </a:rPr>
            <a:t>Libertad de opinión e información.</a:t>
          </a:r>
          <a:endParaRPr lang="es-MX" sz="1400" b="0" i="0" dirty="0">
            <a:latin typeface="Arial" panose="020B0604020202020204" pitchFamily="34" charset="0"/>
            <a:cs typeface="Arial" panose="020B0604020202020204" pitchFamily="34" charset="0"/>
          </a:endParaRP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smtClean="0">
              <a:latin typeface="Arial" panose="020B0604020202020204" pitchFamily="34" charset="0"/>
              <a:cs typeface="Arial" panose="020B0604020202020204" pitchFamily="34" charset="0"/>
            </a:rPr>
            <a:t>N°13</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reunión</a:t>
          </a:r>
          <a:r>
            <a:rPr lang="en-US" sz="1400" b="0" i="0" dirty="0" smtClean="0">
              <a:latin typeface="Arial" panose="020B0604020202020204" pitchFamily="34" charset="0"/>
              <a:cs typeface="Arial" panose="020B0604020202020204" pitchFamily="34" charset="0"/>
            </a:rPr>
            <a:t>.</a:t>
          </a:r>
          <a:endParaRPr lang="es-MX" sz="14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smtClean="0">
              <a:latin typeface="Arial" panose="020B0604020202020204" pitchFamily="34" charset="0"/>
              <a:cs typeface="Arial" panose="020B0604020202020204" pitchFamily="34" charset="0"/>
            </a:rPr>
            <a:t>N°15</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asociación</a:t>
          </a:r>
          <a:r>
            <a:rPr lang="en-US" sz="1400" b="0" i="0" dirty="0" smtClean="0">
              <a:latin typeface="Arial" panose="020B0604020202020204" pitchFamily="34" charset="0"/>
              <a:cs typeface="Arial" panose="020B0604020202020204" pitchFamily="34" charset="0"/>
            </a:rPr>
            <a:t>.</a:t>
          </a:r>
          <a:endParaRPr lang="es-MX" sz="14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dirty="0" smtClean="0">
              <a:latin typeface="Arial" panose="020B0604020202020204" pitchFamily="34" charset="0"/>
              <a:cs typeface="Arial" panose="020B0604020202020204" pitchFamily="34" charset="0"/>
            </a:rPr>
            <a:t>N°16</a:t>
          </a:r>
        </a:p>
        <a:p>
          <a:r>
            <a:rPr lang="es-MX" sz="1400" b="0" i="0" dirty="0" smtClean="0">
              <a:latin typeface="Arial" panose="020B0604020202020204" pitchFamily="34" charset="0"/>
              <a:cs typeface="Arial" panose="020B0604020202020204" pitchFamily="34" charset="0"/>
            </a:rPr>
            <a:t>Libertad de trabajo, su libre elección y libre contratación.</a:t>
          </a:r>
          <a:endParaRPr lang="es-MX" sz="1400" b="0" i="0" dirty="0">
            <a:latin typeface="Arial" panose="020B0604020202020204" pitchFamily="34" charset="0"/>
            <a:cs typeface="Arial" panose="020B0604020202020204" pitchFamily="34" charset="0"/>
          </a:endParaRP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dirty="0" smtClean="0">
              <a:latin typeface="Arial" panose="020B0604020202020204" pitchFamily="34" charset="0"/>
              <a:cs typeface="Arial" panose="020B0604020202020204" pitchFamily="34" charset="0"/>
            </a:rPr>
            <a:t>N°21</a:t>
          </a:r>
        </a:p>
        <a:p>
          <a:r>
            <a:rPr lang="es-MX" sz="1400" b="0" i="0" dirty="0" smtClean="0">
              <a:latin typeface="Arial" panose="020B0604020202020204" pitchFamily="34" charset="0"/>
              <a:cs typeface="Arial" panose="020B0604020202020204" pitchFamily="34" charset="0"/>
            </a:rPr>
            <a:t>Libertad para desarrollar cualquier actividad económica.</a:t>
          </a:r>
          <a:endParaRPr lang="es-MX" sz="1400" b="0" i="0" dirty="0">
            <a:latin typeface="Arial" panose="020B0604020202020204" pitchFamily="34" charset="0"/>
            <a:cs typeface="Arial" panose="020B0604020202020204" pitchFamily="34" charset="0"/>
          </a:endParaRP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dirty="0" smtClean="0">
              <a:latin typeface="Arial" panose="020B0604020202020204" pitchFamily="34" charset="0"/>
              <a:cs typeface="Arial" panose="020B0604020202020204" pitchFamily="34" charset="0"/>
            </a:rPr>
            <a:t>N°22</a:t>
          </a:r>
        </a:p>
        <a:p>
          <a:r>
            <a:rPr lang="es-MX" sz="1400" b="0" i="0" dirty="0" smtClean="0">
              <a:latin typeface="Arial" panose="020B0604020202020204" pitchFamily="34" charset="0"/>
              <a:cs typeface="Arial" panose="020B0604020202020204" pitchFamily="34" charset="0"/>
            </a:rPr>
            <a:t>Derecho a no ser discriminado en el trato del Estado en materia económica.</a:t>
          </a:r>
          <a:endParaRPr lang="es-MX" sz="1400" b="0" i="0" dirty="0">
            <a:latin typeface="Arial" panose="020B0604020202020204" pitchFamily="34" charset="0"/>
            <a:cs typeface="Arial" panose="020B0604020202020204" pitchFamily="34" charset="0"/>
          </a:endParaRP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dirty="0" smtClean="0">
              <a:latin typeface="Arial" panose="020B0604020202020204" pitchFamily="34" charset="0"/>
              <a:cs typeface="Arial" panose="020B0604020202020204" pitchFamily="34" charset="0"/>
            </a:rPr>
            <a:t>N°23</a:t>
          </a:r>
        </a:p>
        <a:p>
          <a:r>
            <a:rPr lang="es-MX" sz="1400" b="0" i="0" dirty="0" smtClean="0">
              <a:latin typeface="Arial" panose="020B0604020202020204" pitchFamily="34" charset="0"/>
              <a:cs typeface="Arial" panose="020B0604020202020204" pitchFamily="34" charset="0"/>
            </a:rPr>
            <a:t>Libertad para adquirir el dominio de toda clase de bienes.</a:t>
          </a:r>
          <a:endParaRPr lang="es-MX" sz="1400" b="0" i="0" dirty="0">
            <a:latin typeface="Arial" panose="020B0604020202020204" pitchFamily="34" charset="0"/>
            <a:cs typeface="Arial" panose="020B0604020202020204" pitchFamily="34" charset="0"/>
          </a:endParaRP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smtClean="0">
              <a:latin typeface="Arial" panose="020B0604020202020204" pitchFamily="34" charset="0"/>
              <a:cs typeface="Arial" panose="020B0604020202020204" pitchFamily="34" charset="0"/>
            </a:rPr>
            <a:t>N°24</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propiedad</a:t>
          </a:r>
          <a:r>
            <a:rPr lang="en-US" sz="1400" b="0" i="0" dirty="0" smtClean="0">
              <a:latin typeface="Arial" panose="020B0604020202020204" pitchFamily="34" charset="0"/>
              <a:cs typeface="Arial" panose="020B0604020202020204" pitchFamily="34" charset="0"/>
            </a:rPr>
            <a:t>.</a:t>
          </a:r>
          <a:endParaRPr lang="es-MX" sz="14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smtClean="0">
              <a:latin typeface="Arial" panose="020B0604020202020204" pitchFamily="34" charset="0"/>
              <a:cs typeface="Arial" panose="020B0604020202020204" pitchFamily="34" charset="0"/>
            </a:rPr>
            <a:t>N°25</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propiedad</a:t>
          </a:r>
          <a:r>
            <a:rPr lang="en-US" sz="1400" b="0" i="0" dirty="0" smtClean="0">
              <a:latin typeface="Arial" panose="020B0604020202020204" pitchFamily="34" charset="0"/>
              <a:cs typeface="Arial" panose="020B0604020202020204" pitchFamily="34" charset="0"/>
            </a:rPr>
            <a:t> </a:t>
          </a:r>
          <a:r>
            <a:rPr lang="en-US" sz="1400" b="0" i="0" dirty="0" err="1" smtClean="0">
              <a:latin typeface="Arial" panose="020B0604020202020204" pitchFamily="34" charset="0"/>
              <a:cs typeface="Arial" panose="020B0604020202020204" pitchFamily="34" charset="0"/>
            </a:rPr>
            <a:t>intelectual</a:t>
          </a:r>
          <a:r>
            <a:rPr lang="en-US" sz="1400" b="0" i="0" dirty="0" smtClean="0">
              <a:latin typeface="Arial" panose="020B0604020202020204" pitchFamily="34" charset="0"/>
              <a:cs typeface="Arial" panose="020B0604020202020204" pitchFamily="34" charset="0"/>
            </a:rPr>
            <a:t> e industrial.</a:t>
          </a:r>
          <a:endParaRPr lang="es-MX" sz="14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dirty="0" smtClean="0">
              <a:latin typeface="Arial" panose="020B0604020202020204" pitchFamily="34" charset="0"/>
              <a:cs typeface="Arial" panose="020B0604020202020204" pitchFamily="34" charset="0"/>
            </a:rPr>
            <a:t>N°19</a:t>
          </a:r>
        </a:p>
        <a:p>
          <a:r>
            <a:rPr lang="es-MX" sz="1400" b="0" i="0" dirty="0" smtClean="0">
              <a:latin typeface="Arial" panose="020B0604020202020204" pitchFamily="34" charset="0"/>
              <a:cs typeface="Arial" panose="020B0604020202020204" pitchFamily="34" charset="0"/>
            </a:rPr>
            <a:t>Derecho a sindicarse</a:t>
          </a:r>
          <a:endParaRPr lang="es-MX" sz="1400" b="0" i="0" dirty="0">
            <a:latin typeface="Arial" panose="020B0604020202020204" pitchFamily="34" charset="0"/>
            <a:cs typeface="Arial" panose="020B0604020202020204" pitchFamily="34" charset="0"/>
          </a:endParaRP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dirty="0" smtClean="0">
              <a:latin typeface="Arial" panose="020B0604020202020204" pitchFamily="34" charset="0"/>
              <a:cs typeface="Arial" panose="020B0604020202020204" pitchFamily="34" charset="0"/>
            </a:rPr>
            <a:t>N°8</a:t>
          </a:r>
        </a:p>
        <a:p>
          <a:r>
            <a:rPr lang="es-MX" sz="1000" b="0" i="0" dirty="0" smtClean="0">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endParaRPr lang="es-MX" sz="1000" b="0" i="0" dirty="0">
            <a:latin typeface="Arial" panose="020B0604020202020204" pitchFamily="34" charset="0"/>
            <a:cs typeface="Arial" panose="020B0604020202020204" pitchFamily="34" charset="0"/>
          </a:endParaRP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t>
        <a:bodyPr/>
        <a:lstStyle/>
        <a:p>
          <a:endParaRPr lang="es-ES"/>
        </a:p>
      </dgm:t>
    </dgm:pt>
    <dgm:pt modelId="{18AD74EA-6DE9-4CFE-B2B5-A3136B9AAB08}" type="pres">
      <dgm:prSet presAssocID="{C8B0ADF4-A0CA-4DEA-86E2-B63C3CB52E05}" presName="node" presStyleLbl="node1" presStyleIdx="0" presStyleCnt="19" custLinFactNeighborY="3404">
        <dgm:presLayoutVars>
          <dgm:bulletEnabled val="1"/>
        </dgm:presLayoutVars>
      </dgm:prSet>
      <dgm:spPr/>
      <dgm:t>
        <a:bodyPr/>
        <a:lstStyle/>
        <a:p>
          <a:endParaRPr lang="es-ES"/>
        </a:p>
      </dgm:t>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19">
        <dgm:presLayoutVars>
          <dgm:bulletEnabled val="1"/>
        </dgm:presLayoutVars>
      </dgm:prSet>
      <dgm:spPr/>
      <dgm:t>
        <a:bodyPr/>
        <a:lstStyle/>
        <a:p>
          <a:endParaRPr lang="es-ES"/>
        </a:p>
      </dgm:t>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19">
        <dgm:presLayoutVars>
          <dgm:bulletEnabled val="1"/>
        </dgm:presLayoutVars>
      </dgm:prSet>
      <dgm:spPr/>
      <dgm:t>
        <a:bodyPr/>
        <a:lstStyle/>
        <a:p>
          <a:endParaRPr lang="es-ES"/>
        </a:p>
      </dgm:t>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19">
        <dgm:presLayoutVars>
          <dgm:bulletEnabled val="1"/>
        </dgm:presLayoutVars>
      </dgm:prSet>
      <dgm:spPr/>
      <dgm:t>
        <a:bodyPr/>
        <a:lstStyle/>
        <a:p>
          <a:endParaRPr lang="es-ES"/>
        </a:p>
      </dgm:t>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19">
        <dgm:presLayoutVars>
          <dgm:bulletEnabled val="1"/>
        </dgm:presLayoutVars>
      </dgm:prSet>
      <dgm:spPr/>
      <dgm:t>
        <a:bodyPr/>
        <a:lstStyle/>
        <a:p>
          <a:endParaRPr lang="es-ES"/>
        </a:p>
      </dgm:t>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19">
        <dgm:presLayoutVars>
          <dgm:bulletEnabled val="1"/>
        </dgm:presLayoutVars>
      </dgm:prSet>
      <dgm:spPr/>
      <dgm:t>
        <a:bodyPr/>
        <a:lstStyle/>
        <a:p>
          <a:endParaRPr lang="es-ES"/>
        </a:p>
      </dgm:t>
    </dgm:pt>
    <dgm:pt modelId="{3EC520C2-6A5C-46F7-9045-8F2DBCAF6C78}" type="pres">
      <dgm:prSet presAssocID="{AFD49FC2-69EA-4C48-844E-EFBDDC770FF8}" presName="sibTrans" presStyleCnt="0"/>
      <dgm:spPr/>
    </dgm:pt>
    <dgm:pt modelId="{01E5C122-451B-42C8-9BD6-4D2347AE6593}" type="pres">
      <dgm:prSet presAssocID="{1F60E371-B2E1-46EE-9BCF-E2964210FF1C}" presName="node" presStyleLbl="node1" presStyleIdx="6" presStyleCnt="19">
        <dgm:presLayoutVars>
          <dgm:bulletEnabled val="1"/>
        </dgm:presLayoutVars>
      </dgm:prSet>
      <dgm:spPr/>
      <dgm:t>
        <a:bodyPr/>
        <a:lstStyle/>
        <a:p>
          <a:endParaRPr lang="es-ES"/>
        </a:p>
      </dgm:t>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7" presStyleCnt="19">
        <dgm:presLayoutVars>
          <dgm:bulletEnabled val="1"/>
        </dgm:presLayoutVars>
      </dgm:prSet>
      <dgm:spPr/>
      <dgm:t>
        <a:bodyPr/>
        <a:lstStyle/>
        <a:p>
          <a:endParaRPr lang="es-ES"/>
        </a:p>
      </dgm:t>
    </dgm:pt>
    <dgm:pt modelId="{7F2B32C2-E1AC-48F3-9625-FFDE351DF0E9}" type="pres">
      <dgm:prSet presAssocID="{74FA62F9-99DB-401F-8BE2-43EC8361B3A8}" presName="sibTrans" presStyleCnt="0"/>
      <dgm:spPr/>
    </dgm:pt>
    <dgm:pt modelId="{75B9EBE5-8DF3-4068-AA9B-9CBE685E445B}" type="pres">
      <dgm:prSet presAssocID="{F9CF3029-7BA7-437D-9130-3B8B4BD9699D}" presName="node" presStyleLbl="node1" presStyleIdx="8" presStyleCnt="19" custLinFactNeighborY="-6162">
        <dgm:presLayoutVars>
          <dgm:bulletEnabled val="1"/>
        </dgm:presLayoutVars>
      </dgm:prSet>
      <dgm:spPr/>
      <dgm:t>
        <a:bodyPr/>
        <a:lstStyle/>
        <a:p>
          <a:endParaRPr lang="es-ES"/>
        </a:p>
      </dgm:t>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9" presStyleCnt="19">
        <dgm:presLayoutVars>
          <dgm:bulletEnabled val="1"/>
        </dgm:presLayoutVars>
      </dgm:prSet>
      <dgm:spPr/>
      <dgm:t>
        <a:bodyPr/>
        <a:lstStyle/>
        <a:p>
          <a:endParaRPr lang="es-ES"/>
        </a:p>
      </dgm:t>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0" presStyleCnt="19">
        <dgm:presLayoutVars>
          <dgm:bulletEnabled val="1"/>
        </dgm:presLayoutVars>
      </dgm:prSet>
      <dgm:spPr/>
      <dgm:t>
        <a:bodyPr/>
        <a:lstStyle/>
        <a:p>
          <a:endParaRPr lang="es-ES"/>
        </a:p>
      </dgm:t>
    </dgm:pt>
    <dgm:pt modelId="{04AC1963-1F60-499C-B387-ECA7A7EB619D}" type="pres">
      <dgm:prSet presAssocID="{49AE37D7-2B1B-45B1-9871-BA3696DCA0C0}" presName="sibTrans" presStyleCnt="0"/>
      <dgm:spPr/>
    </dgm:pt>
    <dgm:pt modelId="{90C972D4-D5B4-4FB8-97BE-313939449FAE}" type="pres">
      <dgm:prSet presAssocID="{7BB01D15-7911-4F2D-A9B9-5BD9DDC8B09D}" presName="node" presStyleLbl="node1" presStyleIdx="11" presStyleCnt="19">
        <dgm:presLayoutVars>
          <dgm:bulletEnabled val="1"/>
        </dgm:presLayoutVars>
      </dgm:prSet>
      <dgm:spPr/>
      <dgm:t>
        <a:bodyPr/>
        <a:lstStyle/>
        <a:p>
          <a:endParaRPr lang="es-ES"/>
        </a:p>
      </dgm:t>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2" presStyleCnt="19">
        <dgm:presLayoutVars>
          <dgm:bulletEnabled val="1"/>
        </dgm:presLayoutVars>
      </dgm:prSet>
      <dgm:spPr/>
      <dgm:t>
        <a:bodyPr/>
        <a:lstStyle/>
        <a:p>
          <a:endParaRPr lang="es-ES"/>
        </a:p>
      </dgm:t>
    </dgm:pt>
    <dgm:pt modelId="{CEC594B9-3EAC-4527-ABD3-D05AA6F6F826}" type="pres">
      <dgm:prSet presAssocID="{4190B9A7-ED6B-49F9-BE9F-4794B9BFF443}" presName="sibTrans" presStyleCnt="0"/>
      <dgm:spPr/>
    </dgm:pt>
    <dgm:pt modelId="{6CD9668A-6568-4F93-B3AC-B3E7CA6A8BCE}" type="pres">
      <dgm:prSet presAssocID="{50892BBE-7317-4986-BF51-E0A8877228BA}" presName="node" presStyleLbl="node1" presStyleIdx="13" presStyleCnt="19">
        <dgm:presLayoutVars>
          <dgm:bulletEnabled val="1"/>
        </dgm:presLayoutVars>
      </dgm:prSet>
      <dgm:spPr/>
      <dgm:t>
        <a:bodyPr/>
        <a:lstStyle/>
        <a:p>
          <a:endParaRPr lang="es-ES"/>
        </a:p>
      </dgm:t>
    </dgm:pt>
    <dgm:pt modelId="{34DF5B7E-88A3-4D61-8862-1D08B2F13D74}" type="pres">
      <dgm:prSet presAssocID="{D358C8A8-7D0F-4B9A-925F-A9AD144CAD79}" presName="sibTrans" presStyleCnt="0"/>
      <dgm:spPr/>
    </dgm:pt>
    <dgm:pt modelId="{4DDC86A8-8ABD-4035-B7B1-EA4CB822E5F7}" type="pres">
      <dgm:prSet presAssocID="{64F85A7F-6001-4C86-B581-1966E1BC447C}" presName="node" presStyleLbl="node1" presStyleIdx="14" presStyleCnt="19">
        <dgm:presLayoutVars>
          <dgm:bulletEnabled val="1"/>
        </dgm:presLayoutVars>
      </dgm:prSet>
      <dgm:spPr/>
      <dgm:t>
        <a:bodyPr/>
        <a:lstStyle/>
        <a:p>
          <a:endParaRPr lang="es-ES"/>
        </a:p>
      </dgm:t>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15" presStyleCnt="19">
        <dgm:presLayoutVars>
          <dgm:bulletEnabled val="1"/>
        </dgm:presLayoutVars>
      </dgm:prSet>
      <dgm:spPr/>
      <dgm:t>
        <a:bodyPr/>
        <a:lstStyle/>
        <a:p>
          <a:endParaRPr lang="es-ES"/>
        </a:p>
      </dgm:t>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16" presStyleCnt="19">
        <dgm:presLayoutVars>
          <dgm:bulletEnabled val="1"/>
        </dgm:presLayoutVars>
      </dgm:prSet>
      <dgm:spPr/>
      <dgm:t>
        <a:bodyPr/>
        <a:lstStyle/>
        <a:p>
          <a:endParaRPr lang="es-ES"/>
        </a:p>
      </dgm:t>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17" presStyleCnt="19">
        <dgm:presLayoutVars>
          <dgm:bulletEnabled val="1"/>
        </dgm:presLayoutVars>
      </dgm:prSet>
      <dgm:spPr/>
      <dgm:t>
        <a:bodyPr/>
        <a:lstStyle/>
        <a:p>
          <a:endParaRPr lang="es-ES"/>
        </a:p>
      </dgm:t>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18" presStyleCnt="19">
        <dgm:presLayoutVars>
          <dgm:bulletEnabled val="1"/>
        </dgm:presLayoutVars>
      </dgm:prSet>
      <dgm:spPr/>
      <dgm:t>
        <a:bodyPr/>
        <a:lstStyle/>
        <a:p>
          <a:endParaRPr lang="es-ES"/>
        </a:p>
      </dgm:t>
    </dgm:pt>
  </dgm:ptLst>
  <dgm:cxnLst>
    <dgm:cxn modelId="{AEB360BF-A29E-439B-B5C4-EBCECBEDF4CD}" srcId="{D4FCD64E-A246-49B7-89BE-5ECA68B757C2}" destId="{1EAEAA98-A44F-40FF-B0B8-C51DF2B2F0DA}" srcOrd="3" destOrd="0" parTransId="{AF676EDD-B375-467A-90C4-3B81341DADA3}" sibTransId="{39A6149F-E89D-4692-B661-D18693240D31}"/>
    <dgm:cxn modelId="{242893E7-9D8E-4DE7-9C96-BD54C2E43AE7}" type="presOf" srcId="{C8B0ADF4-A0CA-4DEA-86E2-B63C3CB52E05}" destId="{18AD74EA-6DE9-4CFE-B2B5-A3136B9AAB08}"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3F30F33B-35AC-46C9-B754-8EFED23320A0}" srcId="{D4FCD64E-A246-49B7-89BE-5ECA68B757C2}" destId="{6374A008-ABC9-4428-92FB-1F9B6BB47E3F}" srcOrd="15" destOrd="0" parTransId="{E816D3B1-320D-4375-AFD5-0E32AB2A81EE}" sibTransId="{268B043D-0E11-488B-A225-EACF094B9A2F}"/>
    <dgm:cxn modelId="{3C2DD56F-0F35-4315-AB87-0E707F46F2C8}" srcId="{D4FCD64E-A246-49B7-89BE-5ECA68B757C2}" destId="{140E0D5C-8D00-4C5F-B98C-E152801F4603}" srcOrd="7" destOrd="0" parTransId="{CB24CEBF-8CE8-4A49-9AA9-A9A4FC2F7780}" sibTransId="{74FA62F9-99DB-401F-8BE2-43EC8361B3A8}"/>
    <dgm:cxn modelId="{7CC46737-F6FF-4131-BD7F-C38DDC340090}" srcId="{D4FCD64E-A246-49B7-89BE-5ECA68B757C2}" destId="{50892BBE-7317-4986-BF51-E0A8877228BA}" srcOrd="13" destOrd="0" parTransId="{6B2CCBFB-EC99-425C-BDBA-F514075D6200}" sibTransId="{D358C8A8-7D0F-4B9A-925F-A9AD144CAD79}"/>
    <dgm:cxn modelId="{FB68EA3F-A959-41D3-A9AA-A85283425474}" type="presOf" srcId="{71F54B4A-326F-4897-B75E-7519DE0954B2}" destId="{F7E4F4D3-335A-487E-A46C-01509538D00E}" srcOrd="0" destOrd="0" presId="urn:microsoft.com/office/officeart/2005/8/layout/default"/>
    <dgm:cxn modelId="{069ACC5B-CBB4-4EE7-A19C-241390270BB8}" srcId="{D4FCD64E-A246-49B7-89BE-5ECA68B757C2}" destId="{261BB7A6-DB4E-47A8-9429-F9F03B8CFB1F}" srcOrd="9" destOrd="0" parTransId="{4B4BC97E-4237-493A-B643-9F721C9911BB}" sibTransId="{432363FA-11C1-49F1-82F2-E0EE3A510A74}"/>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16" destOrd="0" parTransId="{CF65A69E-4706-467A-81BE-0D22ED883F2A}" sibTransId="{8D04F953-54EF-4C90-8687-1DC8C39A2D79}"/>
    <dgm:cxn modelId="{1333A6A0-3233-40CE-8894-61BA9E44AF51}" srcId="{D4FCD64E-A246-49B7-89BE-5ECA68B757C2}" destId="{64F85A7F-6001-4C86-B581-1966E1BC447C}" srcOrd="14" destOrd="0" parTransId="{E77F8144-4F2F-4744-8B2A-678489622CF8}" sibTransId="{8131FA77-576A-4E19-823E-3910E94CF89B}"/>
    <dgm:cxn modelId="{45000FD6-91D4-407C-B524-F160B2F7E125}" type="presOf" srcId="{64F85A7F-6001-4C86-B581-1966E1BC447C}" destId="{4DDC86A8-8ABD-4035-B7B1-EA4CB822E5F7}" srcOrd="0" destOrd="0" presId="urn:microsoft.com/office/officeart/2005/8/layout/default"/>
    <dgm:cxn modelId="{F61E92F2-EA45-4278-85FD-1F39CBAD53B3}" srcId="{D4FCD64E-A246-49B7-89BE-5ECA68B757C2}" destId="{7BB01D15-7911-4F2D-A9B9-5BD9DDC8B09D}" srcOrd="11" destOrd="0" parTransId="{4FEDE769-7852-4E47-81FF-F0323FF87673}" sibTransId="{445534A1-40C6-4A96-990F-1BE1011660CC}"/>
    <dgm:cxn modelId="{EBCF6E60-9687-4FC0-A8A0-7ED8B26BAEC2}" type="presOf" srcId="{1F60E371-B2E1-46EE-9BCF-E2964210FF1C}" destId="{01E5C122-451B-42C8-9BD6-4D2347AE6593}" srcOrd="0" destOrd="0" presId="urn:microsoft.com/office/officeart/2005/8/layout/default"/>
    <dgm:cxn modelId="{B0441B1F-7E86-4C31-A08E-85DA160EB999}" srcId="{D4FCD64E-A246-49B7-89BE-5ECA68B757C2}" destId="{C8B0ADF4-A0CA-4DEA-86E2-B63C3CB52E05}" srcOrd="0" destOrd="0" parTransId="{50D4B74A-D70D-44B2-9078-4898D629E37E}" sibTransId="{EFB9CAF8-02AA-41EE-995E-68614DD64424}"/>
    <dgm:cxn modelId="{BEA9B85B-964D-403C-9033-78D955D6E0B2}" type="presOf" srcId="{6CAF619D-805D-41E3-8817-0639F5681AE9}" destId="{113214AF-0664-4471-BC6B-4279203A7000}"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677CA71A-D691-44B3-942D-A8EB94BDC205}" srcId="{D4FCD64E-A246-49B7-89BE-5ECA68B757C2}" destId="{6CAF619D-805D-41E3-8817-0639F5681AE9}" srcOrd="12" destOrd="0" parTransId="{20CF4758-C417-4C62-8002-81FC8B162E54}" sibTransId="{4190B9A7-ED6B-49F9-BE9F-4794B9BFF443}"/>
    <dgm:cxn modelId="{D286C618-B809-469F-B7E4-DFC9BB1922FB}" type="presOf" srcId="{2B40A7F7-74AB-45E9-BBFF-C973ABA999F2}" destId="{7E2A4B33-18B3-4ADF-B5D2-0B78624DE030}"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32F845F6-1903-4577-ACEE-45302AA40BDB}" type="presOf" srcId="{261BB7A6-DB4E-47A8-9429-F9F03B8CFB1F}" destId="{845F3067-CA69-43FC-8CAB-EEEBD69C42F1}" srcOrd="0" destOrd="0" presId="urn:microsoft.com/office/officeart/2005/8/layout/default"/>
    <dgm:cxn modelId="{F0786C73-6AEB-4A98-954B-2A73FAE8FDE8}" type="presOf" srcId="{D8B0225A-DF48-4E82-BBCB-6A46FB79B71E}" destId="{5E5C5073-D677-4117-AA37-4EF060CF9466}" srcOrd="0" destOrd="0" presId="urn:microsoft.com/office/officeart/2005/8/layout/default"/>
    <dgm:cxn modelId="{1916C86B-749D-4829-A208-A40967BA62CB}" srcId="{D4FCD64E-A246-49B7-89BE-5ECA68B757C2}" destId="{D8B0225A-DF48-4E82-BBCB-6A46FB79B71E}" srcOrd="18" destOrd="0" parTransId="{8184BEE2-24AD-4C7E-948C-2EF4B65A5859}" sibTransId="{EE6B150E-3063-4D89-BFCC-1C6F0B1F57FE}"/>
    <dgm:cxn modelId="{806944EB-7657-4F6F-B609-59ABDEF0A43E}" type="presOf" srcId="{6374A008-ABC9-4428-92FB-1F9B6BB47E3F}" destId="{465BA94F-D994-4207-AE5B-EC4544454996}"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65F621A5-643F-4A41-B6A9-F555284DC00A}" srcId="{D4FCD64E-A246-49B7-89BE-5ECA68B757C2}" destId="{1F60E371-B2E1-46EE-9BCF-E2964210FF1C}" srcOrd="6" destOrd="0" parTransId="{10A105E6-E6D2-464E-84F0-8ACD40E4AD81}" sibTransId="{64BEC62C-534A-43E8-BE67-42671127C0E0}"/>
    <dgm:cxn modelId="{703E375A-AEBC-4DF4-90B7-4E9DE5E40084}" srcId="{D4FCD64E-A246-49B7-89BE-5ECA68B757C2}" destId="{3C3D480D-846E-4D5D-B3CF-5CAC45E4A533}" srcOrd="10" destOrd="0" parTransId="{FAE7A2F8-65E6-48B0-AD4D-67FE269B6006}" sibTransId="{49AE37D7-2B1B-45B1-9871-BA3696DCA0C0}"/>
    <dgm:cxn modelId="{4609F661-E7A3-4DF7-A801-E91190227CF1}" srcId="{D4FCD64E-A246-49B7-89BE-5ECA68B757C2}" destId="{71F54B4A-326F-4897-B75E-7519DE0954B2}" srcOrd="1" destOrd="0" parTransId="{40375677-B4FC-4142-A463-3A89DE00B16C}" sibTransId="{1100CD5F-4513-4786-A9B0-E28EB599C412}"/>
    <dgm:cxn modelId="{39185941-796F-4766-8C2E-070887FF8E3E}" type="presOf" srcId="{10A01D2A-3E0B-4D0D-A157-C2E2109B50A3}" destId="{A45FB92D-A763-4E00-ADD6-5A6BAFF8302A}" srcOrd="0" destOrd="0" presId="urn:microsoft.com/office/officeart/2005/8/layout/default"/>
    <dgm:cxn modelId="{9E32D980-214F-4406-B005-37ED9F7AF951}" srcId="{D4FCD64E-A246-49B7-89BE-5ECA68B757C2}" destId="{D12CAF1B-825B-410A-8065-8412AFD34224}" srcOrd="2" destOrd="0" parTransId="{E81B22F5-6859-4923-91F3-3EB3C07F383F}" sibTransId="{5111CF3E-91CD-4136-A188-8A61F772BE26}"/>
    <dgm:cxn modelId="{A14006D5-7FC1-43A1-AC86-39F9B92F2642}" type="presOf" srcId="{7BB01D15-7911-4F2D-A9B9-5BD9DDC8B09D}" destId="{90C972D4-D5B4-4FB8-97BE-313939449FAE}" srcOrd="0" destOrd="0" presId="urn:microsoft.com/office/officeart/2005/8/layout/default"/>
    <dgm:cxn modelId="{0AB8184C-F255-423E-A42C-0B8B68777D98}" srcId="{D4FCD64E-A246-49B7-89BE-5ECA68B757C2}" destId="{F9CF3029-7BA7-437D-9130-3B8B4BD9699D}" srcOrd="8" destOrd="0" parTransId="{B3A85742-EA2F-4DFA-97FE-10E29E4BF1E4}" sibTransId="{1A5B8E91-E406-4026-ADCC-952CA0520F4F}"/>
    <dgm:cxn modelId="{BE860A39-3C55-4470-854C-B1E78280FED5}" type="presOf" srcId="{140E0D5C-8D00-4C5F-B98C-E152801F4603}" destId="{62074C21-8BDC-4EE6-B82E-3B12AC1C4EBE}" srcOrd="0" destOrd="0" presId="urn:microsoft.com/office/officeart/2005/8/layout/default"/>
    <dgm:cxn modelId="{2AB98A92-2CC6-4039-9355-7817B98CBA8E}" type="presOf" srcId="{1C59B646-2F35-42DA-8D0A-A697F70ACB08}" destId="{D046BE24-D4E1-47FB-A03F-58C693A80211}" srcOrd="0" destOrd="0" presId="urn:microsoft.com/office/officeart/2005/8/layout/default"/>
    <dgm:cxn modelId="{C82AA1CB-D93D-43E7-8CE4-0304080D2CDB}" type="presOf" srcId="{B3225148-DA9D-41F4-865A-F7037F02A32B}" destId="{76D89F93-0A62-4381-9944-D77ECE51F644}" srcOrd="0" destOrd="0" presId="urn:microsoft.com/office/officeart/2005/8/layout/default"/>
    <dgm:cxn modelId="{42ECB98C-4147-4A9A-836B-7685C95A0106}" srcId="{D4FCD64E-A246-49B7-89BE-5ECA68B757C2}" destId="{10A01D2A-3E0B-4D0D-A157-C2E2109B50A3}" srcOrd="5" destOrd="0" parTransId="{85B3197E-1F91-400F-9878-D52C50679FA0}" sibTransId="{AFD49FC2-69EA-4C48-844E-EFBDDC770FF8}"/>
    <dgm:cxn modelId="{4880BBA7-7249-47BA-85F1-02624475F55B}" type="presOf" srcId="{3C3D480D-846E-4D5D-B3CF-5CAC45E4A533}" destId="{D5FB6C6C-46E6-46CA-8F34-2FFAFCDED262}" srcOrd="0" destOrd="0" presId="urn:microsoft.com/office/officeart/2005/8/layout/default"/>
    <dgm:cxn modelId="{4B5DB1F4-3F0D-4511-B695-338F16EAF9CA}" srcId="{D4FCD64E-A246-49B7-89BE-5ECA68B757C2}" destId="{2B40A7F7-74AB-45E9-BBFF-C973ABA999F2}" srcOrd="17" destOrd="0" parTransId="{5A0BF325-699D-4187-915B-2983D9995AC5}" sibTransId="{0D736E6D-947D-49AD-A21A-5068F83A95CC}"/>
    <dgm:cxn modelId="{62EC16F9-5EFE-4CDB-86D0-A413C483EB86}" type="presOf" srcId="{50892BBE-7317-4986-BF51-E0A8877228BA}" destId="{6CD9668A-6568-4F93-B3AC-B3E7CA6A8BCE}"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958E0F01-A152-4ED4-86DA-0A82F2172D71}" type="presParOf" srcId="{5C2DB462-959E-499D-BF64-E6C04A75FD3B}" destId="{01E5C122-451B-42C8-9BD6-4D2347AE6593}" srcOrd="12" destOrd="0" presId="urn:microsoft.com/office/officeart/2005/8/layout/default"/>
    <dgm:cxn modelId="{B3279098-1E5C-4515-A79F-15C0887B45D5}" type="presParOf" srcId="{5C2DB462-959E-499D-BF64-E6C04A75FD3B}" destId="{7889E8FE-9901-4031-9C51-1EA9BB0E0410}" srcOrd="13" destOrd="0" presId="urn:microsoft.com/office/officeart/2005/8/layout/default"/>
    <dgm:cxn modelId="{37C85188-9049-426B-87F4-8F165861FEF3}" type="presParOf" srcId="{5C2DB462-959E-499D-BF64-E6C04A75FD3B}" destId="{62074C21-8BDC-4EE6-B82E-3B12AC1C4EBE}" srcOrd="14" destOrd="0" presId="urn:microsoft.com/office/officeart/2005/8/layout/default"/>
    <dgm:cxn modelId="{1905B0D1-9581-4304-86F0-C379021A1A77}" type="presParOf" srcId="{5C2DB462-959E-499D-BF64-E6C04A75FD3B}" destId="{7F2B32C2-E1AC-48F3-9625-FFDE351DF0E9}" srcOrd="15" destOrd="0" presId="urn:microsoft.com/office/officeart/2005/8/layout/default"/>
    <dgm:cxn modelId="{2A4245CE-77E5-47DC-82F0-F9B1255FC3A5}" type="presParOf" srcId="{5C2DB462-959E-499D-BF64-E6C04A75FD3B}" destId="{75B9EBE5-8DF3-4068-AA9B-9CBE685E445B}" srcOrd="16" destOrd="0" presId="urn:microsoft.com/office/officeart/2005/8/layout/default"/>
    <dgm:cxn modelId="{3E7FA682-182E-4D4E-B6D6-26CF0536DFAC}" type="presParOf" srcId="{5C2DB462-959E-499D-BF64-E6C04A75FD3B}" destId="{61555A2F-CD76-437B-8089-B26D0A4AF005}" srcOrd="17" destOrd="0" presId="urn:microsoft.com/office/officeart/2005/8/layout/default"/>
    <dgm:cxn modelId="{F4490FBA-8D23-4FD9-A2F1-E1D1E5C48E22}" type="presParOf" srcId="{5C2DB462-959E-499D-BF64-E6C04A75FD3B}" destId="{845F3067-CA69-43FC-8CAB-EEEBD69C42F1}" srcOrd="18" destOrd="0" presId="urn:microsoft.com/office/officeart/2005/8/layout/default"/>
    <dgm:cxn modelId="{86596E36-A12C-45DE-A294-8FA9C6396821}" type="presParOf" srcId="{5C2DB462-959E-499D-BF64-E6C04A75FD3B}" destId="{EE968437-8436-4A7B-A769-348A3FFD1EFB}" srcOrd="19" destOrd="0" presId="urn:microsoft.com/office/officeart/2005/8/layout/default"/>
    <dgm:cxn modelId="{049E14ED-A12D-439A-A610-85C92A4E8DFB}" type="presParOf" srcId="{5C2DB462-959E-499D-BF64-E6C04A75FD3B}" destId="{D5FB6C6C-46E6-46CA-8F34-2FFAFCDED262}" srcOrd="20" destOrd="0" presId="urn:microsoft.com/office/officeart/2005/8/layout/default"/>
    <dgm:cxn modelId="{5091D84A-C179-4F4D-BDCD-201DB2559C0A}" type="presParOf" srcId="{5C2DB462-959E-499D-BF64-E6C04A75FD3B}" destId="{04AC1963-1F60-499C-B387-ECA7A7EB619D}" srcOrd="21" destOrd="0" presId="urn:microsoft.com/office/officeart/2005/8/layout/default"/>
    <dgm:cxn modelId="{C7468577-8257-439B-A6C7-EC29CEBE44B0}" type="presParOf" srcId="{5C2DB462-959E-499D-BF64-E6C04A75FD3B}" destId="{90C972D4-D5B4-4FB8-97BE-313939449FAE}" srcOrd="22" destOrd="0" presId="urn:microsoft.com/office/officeart/2005/8/layout/default"/>
    <dgm:cxn modelId="{AC6993D4-737D-4747-9122-D43691038228}" type="presParOf" srcId="{5C2DB462-959E-499D-BF64-E6C04A75FD3B}" destId="{7CB10A1A-164D-4D4B-BC1B-4EF193E9E17E}" srcOrd="23" destOrd="0" presId="urn:microsoft.com/office/officeart/2005/8/layout/default"/>
    <dgm:cxn modelId="{CD0B1EEF-876F-4577-AE13-AC29A56A063F}" type="presParOf" srcId="{5C2DB462-959E-499D-BF64-E6C04A75FD3B}" destId="{113214AF-0664-4471-BC6B-4279203A7000}" srcOrd="24" destOrd="0" presId="urn:microsoft.com/office/officeart/2005/8/layout/default"/>
    <dgm:cxn modelId="{6D64699D-34FF-4D71-9651-460BE468EE46}" type="presParOf" srcId="{5C2DB462-959E-499D-BF64-E6C04A75FD3B}" destId="{CEC594B9-3EAC-4527-ABD3-D05AA6F6F826}" srcOrd="25" destOrd="0" presId="urn:microsoft.com/office/officeart/2005/8/layout/default"/>
    <dgm:cxn modelId="{C5180E1D-E505-4F3D-BD5D-4E5E7948EE2C}" type="presParOf" srcId="{5C2DB462-959E-499D-BF64-E6C04A75FD3B}" destId="{6CD9668A-6568-4F93-B3AC-B3E7CA6A8BCE}" srcOrd="26" destOrd="0" presId="urn:microsoft.com/office/officeart/2005/8/layout/default"/>
    <dgm:cxn modelId="{8F38B599-0271-420B-B1AD-9E65011C8EDB}" type="presParOf" srcId="{5C2DB462-959E-499D-BF64-E6C04A75FD3B}" destId="{34DF5B7E-88A3-4D61-8862-1D08B2F13D74}" srcOrd="27" destOrd="0" presId="urn:microsoft.com/office/officeart/2005/8/layout/default"/>
    <dgm:cxn modelId="{8CBAB73C-89D1-4718-9B01-8ED15138F4A1}" type="presParOf" srcId="{5C2DB462-959E-499D-BF64-E6C04A75FD3B}" destId="{4DDC86A8-8ABD-4035-B7B1-EA4CB822E5F7}" srcOrd="28" destOrd="0" presId="urn:microsoft.com/office/officeart/2005/8/layout/default"/>
    <dgm:cxn modelId="{FA61422A-A187-4A5B-9BC3-B02B3307AE71}" type="presParOf" srcId="{5C2DB462-959E-499D-BF64-E6C04A75FD3B}" destId="{33440974-B43A-4329-92CB-EC8E22027303}" srcOrd="29" destOrd="0" presId="urn:microsoft.com/office/officeart/2005/8/layout/default"/>
    <dgm:cxn modelId="{CB64CA54-B27B-4672-9DA5-1DF47F4296BB}" type="presParOf" srcId="{5C2DB462-959E-499D-BF64-E6C04A75FD3B}" destId="{465BA94F-D994-4207-AE5B-EC4544454996}" srcOrd="30" destOrd="0" presId="urn:microsoft.com/office/officeart/2005/8/layout/default"/>
    <dgm:cxn modelId="{31A3A25D-6E1E-4B34-B8E8-2BF4AE144243}" type="presParOf" srcId="{5C2DB462-959E-499D-BF64-E6C04A75FD3B}" destId="{FB0829C1-0C16-47D2-8CF9-F2DB54AC9FE3}" srcOrd="31" destOrd="0" presId="urn:microsoft.com/office/officeart/2005/8/layout/default"/>
    <dgm:cxn modelId="{494F8C2B-01F7-4D38-99DE-F71CFAF58D26}" type="presParOf" srcId="{5C2DB462-959E-499D-BF64-E6C04A75FD3B}" destId="{D046BE24-D4E1-47FB-A03F-58C693A80211}" srcOrd="32" destOrd="0" presId="urn:microsoft.com/office/officeart/2005/8/layout/default"/>
    <dgm:cxn modelId="{ADBC1744-6478-430F-8C5C-5DA9AA9534E8}" type="presParOf" srcId="{5C2DB462-959E-499D-BF64-E6C04A75FD3B}" destId="{670732D8-988E-45E5-AA1C-2E6FAB57AA60}" srcOrd="33" destOrd="0" presId="urn:microsoft.com/office/officeart/2005/8/layout/default"/>
    <dgm:cxn modelId="{E33A2AF2-EB4F-47C9-9839-416A157206D9}" type="presParOf" srcId="{5C2DB462-959E-499D-BF64-E6C04A75FD3B}" destId="{7E2A4B33-18B3-4ADF-B5D2-0B78624DE030}" srcOrd="34" destOrd="0" presId="urn:microsoft.com/office/officeart/2005/8/layout/default"/>
    <dgm:cxn modelId="{923E022F-A534-4284-A93F-4C26F72A2E2A}" type="presParOf" srcId="{5C2DB462-959E-499D-BF64-E6C04A75FD3B}" destId="{BD2BF332-3C5F-4F96-9EAC-4CCCF5D841CC}" srcOrd="35" destOrd="0" presId="urn:microsoft.com/office/officeart/2005/8/layout/default"/>
    <dgm:cxn modelId="{0A15512D-4F1F-4233-AD04-433C10BAB80C}" type="presParOf" srcId="{5C2DB462-959E-499D-BF64-E6C04A75FD3B}" destId="{5E5C5073-D677-4117-AA37-4EF060CF9466}" srcOrd="3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82FB7FD-D32A-49F9-B38B-B53F856A12FA}"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es-ES"/>
        </a:p>
      </dgm:t>
    </dgm:pt>
    <dgm:pt modelId="{F55DD4E6-9AD8-4FCB-A62A-31963EE02009}">
      <dgm:prSet phldrT="[Texto]" custT="1"/>
      <dgm:spPr>
        <a:solidFill>
          <a:schemeClr val="accent2">
            <a:lumMod val="20000"/>
            <a:lumOff val="80000"/>
          </a:schemeClr>
        </a:solidFill>
        <a:ln w="38100">
          <a:solidFill>
            <a:schemeClr val="accent1"/>
          </a:solidFill>
        </a:ln>
      </dgm:spPr>
      <dgm:t>
        <a:bodyPr/>
        <a:lstStyle/>
        <a:p>
          <a:r>
            <a:rPr lang="es-ES" sz="1600" b="1" dirty="0" smtClean="0">
              <a:solidFill>
                <a:schemeClr val="tx1"/>
              </a:solidFill>
              <a:latin typeface="Arial" panose="020B0604020202020204" pitchFamily="34" charset="0"/>
              <a:cs typeface="Arial" panose="020B0604020202020204" pitchFamily="34" charset="0"/>
            </a:rPr>
            <a:t>Presentación Recurso</a:t>
          </a:r>
          <a:endParaRPr lang="es-ES" sz="1600" b="1" dirty="0">
            <a:solidFill>
              <a:schemeClr val="tx1"/>
            </a:solidFill>
            <a:latin typeface="Arial" panose="020B0604020202020204" pitchFamily="34" charset="0"/>
            <a:cs typeface="Arial" panose="020B0604020202020204" pitchFamily="34" charset="0"/>
          </a:endParaRPr>
        </a:p>
      </dgm:t>
    </dgm:pt>
    <dgm:pt modelId="{3B010919-08C7-4398-B289-4EDE4E3FB816}" type="parTrans" cxnId="{40FF47BF-3431-491A-9706-1F77BFEC548A}">
      <dgm:prSet/>
      <dgm:spPr/>
      <dgm:t>
        <a:bodyPr/>
        <a:lstStyle/>
        <a:p>
          <a:endParaRPr lang="es-ES"/>
        </a:p>
      </dgm:t>
    </dgm:pt>
    <dgm:pt modelId="{26B8694C-195F-4168-9CD7-32404845208A}" type="sibTrans" cxnId="{40FF47BF-3431-491A-9706-1F77BFEC548A}">
      <dgm:prSet/>
      <dgm:spPr>
        <a:ln w="38100">
          <a:solidFill>
            <a:schemeClr val="accent1"/>
          </a:solidFill>
        </a:ln>
      </dgm:spPr>
      <dgm:t>
        <a:bodyPr/>
        <a:lstStyle/>
        <a:p>
          <a:endParaRPr lang="es-ES"/>
        </a:p>
      </dgm:t>
    </dgm:pt>
    <dgm:pt modelId="{E8717CF9-2261-4466-8027-3555CDEB0763}">
      <dgm:prSet phldrT="[Texto]" custT="1"/>
      <dgm:spPr>
        <a:solidFill>
          <a:schemeClr val="accent1">
            <a:lumMod val="20000"/>
            <a:lumOff val="80000"/>
          </a:schemeClr>
        </a:solidFill>
        <a:ln w="38100">
          <a:solidFill>
            <a:schemeClr val="accent1"/>
          </a:solidFill>
        </a:ln>
      </dgm:spPr>
      <dgm:t>
        <a:bodyPr/>
        <a:lstStyle/>
        <a:p>
          <a:pPr algn="l"/>
          <a:endParaRPr lang="es-ES" sz="1600" b="1" dirty="0" smtClean="0">
            <a:latin typeface="Arial" panose="020B0604020202020204" pitchFamily="34" charset="0"/>
            <a:cs typeface="Arial" panose="020B0604020202020204" pitchFamily="34" charset="0"/>
          </a:endParaRPr>
        </a:p>
        <a:p>
          <a:pPr algn="ctr"/>
          <a:r>
            <a:rPr lang="es-ES" sz="1600" b="1" dirty="0" smtClean="0">
              <a:solidFill>
                <a:schemeClr val="tx1"/>
              </a:solidFill>
              <a:latin typeface="Arial" panose="020B0604020202020204" pitchFamily="34" charset="0"/>
              <a:cs typeface="Arial" panose="020B0604020202020204" pitchFamily="34" charset="0"/>
            </a:rPr>
            <a:t>Acoge a trámite/inadmisible</a:t>
          </a:r>
        </a:p>
      </dgm:t>
    </dgm:pt>
    <dgm:pt modelId="{931E3D87-C317-4008-8984-C4146C0E88C8}" type="parTrans" cxnId="{F9C7E4F8-7CAC-499D-A2F4-B3DC42CB8D24}">
      <dgm:prSet/>
      <dgm:spPr/>
      <dgm:t>
        <a:bodyPr/>
        <a:lstStyle/>
        <a:p>
          <a:endParaRPr lang="es-ES"/>
        </a:p>
      </dgm:t>
    </dgm:pt>
    <dgm:pt modelId="{922A7334-DE74-4DF8-8F2A-95D05C5521BE}" type="sibTrans" cxnId="{F9C7E4F8-7CAC-499D-A2F4-B3DC42CB8D24}">
      <dgm:prSet/>
      <dgm:spPr>
        <a:ln w="38100">
          <a:solidFill>
            <a:schemeClr val="accent1"/>
          </a:solidFill>
        </a:ln>
      </dgm:spPr>
      <dgm:t>
        <a:bodyPr/>
        <a:lstStyle/>
        <a:p>
          <a:endParaRPr lang="es-ES"/>
        </a:p>
      </dgm:t>
    </dgm:pt>
    <dgm:pt modelId="{21133661-8288-4B2F-86C8-5FDF056A5290}">
      <dgm:prSet phldrT="[Texto]" custT="1"/>
      <dgm:spPr>
        <a:solidFill>
          <a:schemeClr val="accent1">
            <a:lumMod val="20000"/>
            <a:lumOff val="80000"/>
          </a:schemeClr>
        </a:solidFill>
        <a:ln w="38100">
          <a:solidFill>
            <a:schemeClr val="accent1"/>
          </a:solidFill>
        </a:ln>
      </dgm:spPr>
      <dgm:t>
        <a:bodyPr/>
        <a:lstStyle/>
        <a:p>
          <a:r>
            <a:rPr lang="es-ES" sz="1600" b="1" dirty="0" smtClean="0">
              <a:solidFill>
                <a:schemeClr val="tx1"/>
              </a:solidFill>
              <a:latin typeface="Arial" panose="020B0604020202020204" pitchFamily="34" charset="0"/>
              <a:cs typeface="Arial" panose="020B0604020202020204" pitchFamily="34" charset="0"/>
            </a:rPr>
            <a:t>Solicita informe al organismo</a:t>
          </a:r>
          <a:endParaRPr lang="es-ES" sz="1600" b="1" dirty="0">
            <a:solidFill>
              <a:schemeClr val="tx1"/>
            </a:solidFill>
            <a:latin typeface="Arial" panose="020B0604020202020204" pitchFamily="34" charset="0"/>
            <a:cs typeface="Arial" panose="020B0604020202020204" pitchFamily="34" charset="0"/>
          </a:endParaRPr>
        </a:p>
      </dgm:t>
    </dgm:pt>
    <dgm:pt modelId="{195EB1B5-EDAB-4641-8437-AD9829353E3E}" type="parTrans" cxnId="{FC2ADA62-0610-496F-819C-41710290896A}">
      <dgm:prSet/>
      <dgm:spPr/>
      <dgm:t>
        <a:bodyPr/>
        <a:lstStyle/>
        <a:p>
          <a:endParaRPr lang="es-ES"/>
        </a:p>
      </dgm:t>
    </dgm:pt>
    <dgm:pt modelId="{F34A5E70-1BE9-4B66-909E-1C3F33B40B0B}" type="sibTrans" cxnId="{FC2ADA62-0610-496F-819C-41710290896A}">
      <dgm:prSet/>
      <dgm:spPr>
        <a:ln w="38100">
          <a:solidFill>
            <a:schemeClr val="accent1"/>
          </a:solidFill>
        </a:ln>
      </dgm:spPr>
      <dgm:t>
        <a:bodyPr/>
        <a:lstStyle/>
        <a:p>
          <a:endParaRPr lang="es-ES"/>
        </a:p>
      </dgm:t>
    </dgm:pt>
    <dgm:pt modelId="{DB712A9A-B4C3-4F3B-8B11-8B9AC52E2F91}">
      <dgm:prSet phldrT="[Texto]" phldr="1"/>
      <dgm:spPr>
        <a:solidFill>
          <a:schemeClr val="accent2">
            <a:lumMod val="20000"/>
            <a:lumOff val="80000"/>
          </a:schemeClr>
        </a:solidFill>
        <a:ln w="38100">
          <a:solidFill>
            <a:schemeClr val="accent1"/>
          </a:solidFill>
        </a:ln>
      </dgm:spPr>
      <dgm:t>
        <a:bodyPr/>
        <a:lstStyle/>
        <a:p>
          <a:pPr algn="l"/>
          <a:endParaRPr lang="es-ES" sz="3600" dirty="0"/>
        </a:p>
      </dgm:t>
    </dgm:pt>
    <dgm:pt modelId="{41D0607D-0C8D-4A66-8B50-1C7AC824BA66}" type="parTrans" cxnId="{681DC1E6-B0D6-4F9C-B935-90E493A6D45B}">
      <dgm:prSet/>
      <dgm:spPr/>
      <dgm:t>
        <a:bodyPr/>
        <a:lstStyle/>
        <a:p>
          <a:endParaRPr lang="es-ES"/>
        </a:p>
      </dgm:t>
    </dgm:pt>
    <dgm:pt modelId="{08F81DA8-5FD1-4754-B93C-836EE05AF500}" type="sibTrans" cxnId="{681DC1E6-B0D6-4F9C-B935-90E493A6D45B}">
      <dgm:prSet/>
      <dgm:spPr/>
      <dgm:t>
        <a:bodyPr/>
        <a:lstStyle/>
        <a:p>
          <a:endParaRPr lang="es-ES"/>
        </a:p>
      </dgm:t>
    </dgm:pt>
    <dgm:pt modelId="{1D19A525-2397-46DF-8E74-BF8CED2DF409}">
      <dgm:prSet phldrT="[Texto]" custT="1"/>
      <dgm:spPr>
        <a:solidFill>
          <a:schemeClr val="accent2">
            <a:lumMod val="20000"/>
            <a:lumOff val="80000"/>
          </a:schemeClr>
        </a:solidFill>
        <a:ln w="38100">
          <a:solidFill>
            <a:schemeClr val="accent1"/>
          </a:solidFill>
        </a:ln>
      </dgm:spPr>
      <dgm:t>
        <a:bodyPr/>
        <a:lstStyle/>
        <a:p>
          <a:r>
            <a:rPr lang="es-ES" sz="1600" b="1" dirty="0" smtClean="0">
              <a:solidFill>
                <a:schemeClr val="tx1"/>
              </a:solidFill>
              <a:latin typeface="Arial" panose="020B0604020202020204" pitchFamily="34" charset="0"/>
              <a:cs typeface="Arial" panose="020B0604020202020204" pitchFamily="34" charset="0"/>
            </a:rPr>
            <a:t>Corte  ve el recurso y dicta sentencia</a:t>
          </a:r>
          <a:endParaRPr lang="es-ES" sz="1600" b="1" dirty="0">
            <a:solidFill>
              <a:schemeClr val="tx1"/>
            </a:solidFill>
            <a:latin typeface="Arial" panose="020B0604020202020204" pitchFamily="34" charset="0"/>
            <a:cs typeface="Arial" panose="020B0604020202020204" pitchFamily="34" charset="0"/>
          </a:endParaRPr>
        </a:p>
      </dgm:t>
    </dgm:pt>
    <dgm:pt modelId="{88D7B7BB-E230-414A-BEA5-378848A7758E}" type="parTrans" cxnId="{BF72E3D4-19B4-4660-B5FE-80D72B6D2A6B}">
      <dgm:prSet/>
      <dgm:spPr/>
      <dgm:t>
        <a:bodyPr/>
        <a:lstStyle/>
        <a:p>
          <a:endParaRPr lang="es-ES"/>
        </a:p>
      </dgm:t>
    </dgm:pt>
    <dgm:pt modelId="{46085A8A-381C-47C7-B426-233E8398635E}" type="sibTrans" cxnId="{BF72E3D4-19B4-4660-B5FE-80D72B6D2A6B}">
      <dgm:prSet/>
      <dgm:spPr>
        <a:ln w="38100">
          <a:solidFill>
            <a:schemeClr val="accent1"/>
          </a:solidFill>
        </a:ln>
      </dgm:spPr>
      <dgm:t>
        <a:bodyPr/>
        <a:lstStyle/>
        <a:p>
          <a:endParaRPr lang="es-ES"/>
        </a:p>
      </dgm:t>
    </dgm:pt>
    <dgm:pt modelId="{AB5926E4-66D2-49BE-8B99-D6BAC5CA893F}">
      <dgm:prSet phldrT="[Texto]" custT="1"/>
      <dgm:spPr>
        <a:solidFill>
          <a:schemeClr val="accent2">
            <a:lumMod val="20000"/>
            <a:lumOff val="80000"/>
          </a:schemeClr>
        </a:solidFill>
        <a:ln w="38100">
          <a:solidFill>
            <a:schemeClr val="accent1"/>
          </a:solidFill>
        </a:ln>
      </dgm:spPr>
      <dgm:t>
        <a:bodyPr/>
        <a:lstStyle/>
        <a:p>
          <a:r>
            <a:rPr lang="es-ES" sz="1200" b="1" dirty="0" smtClean="0">
              <a:latin typeface="Arial" panose="020B0604020202020204" pitchFamily="34" charset="0"/>
              <a:cs typeface="Arial" panose="020B0604020202020204" pitchFamily="34" charset="0"/>
            </a:rPr>
            <a:t> </a:t>
          </a:r>
          <a:r>
            <a:rPr lang="es-ES" sz="1600" b="1" dirty="0" smtClean="0">
              <a:solidFill>
                <a:schemeClr val="tx1"/>
              </a:solidFill>
              <a:latin typeface="Arial" panose="020B0604020202020204" pitchFamily="34" charset="0"/>
              <a:cs typeface="Arial" panose="020B0604020202020204" pitchFamily="34" charset="0"/>
            </a:rPr>
            <a:t>Evacua</a:t>
          </a:r>
          <a:r>
            <a:rPr lang="es-ES" sz="1600" b="1" dirty="0" smtClean="0">
              <a:latin typeface="Arial" panose="020B0604020202020204" pitchFamily="34" charset="0"/>
              <a:cs typeface="Arial" panose="020B0604020202020204" pitchFamily="34" charset="0"/>
            </a:rPr>
            <a:t> </a:t>
          </a:r>
          <a:r>
            <a:rPr lang="es-ES" sz="1600" b="1" dirty="0" smtClean="0">
              <a:solidFill>
                <a:schemeClr val="tx1"/>
              </a:solidFill>
              <a:latin typeface="Arial" panose="020B0604020202020204" pitchFamily="34" charset="0"/>
              <a:cs typeface="Arial" panose="020B0604020202020204" pitchFamily="34" charset="0"/>
            </a:rPr>
            <a:t>informe</a:t>
          </a:r>
          <a:endParaRPr lang="es-ES" sz="1600" b="1" dirty="0">
            <a:solidFill>
              <a:schemeClr val="tx1"/>
            </a:solidFill>
            <a:latin typeface="Arial" panose="020B0604020202020204" pitchFamily="34" charset="0"/>
            <a:cs typeface="Arial" panose="020B0604020202020204" pitchFamily="34" charset="0"/>
          </a:endParaRPr>
        </a:p>
      </dgm:t>
    </dgm:pt>
    <dgm:pt modelId="{C82E2303-BA82-4E19-B61C-F79B9AF96CA1}" type="parTrans" cxnId="{A0D45EDF-334A-4AE1-AC22-7152A0A5C86C}">
      <dgm:prSet/>
      <dgm:spPr/>
      <dgm:t>
        <a:bodyPr/>
        <a:lstStyle/>
        <a:p>
          <a:endParaRPr lang="es-ES"/>
        </a:p>
      </dgm:t>
    </dgm:pt>
    <dgm:pt modelId="{C22B827F-0159-4A82-ACB7-07409F7FA396}" type="sibTrans" cxnId="{A0D45EDF-334A-4AE1-AC22-7152A0A5C86C}">
      <dgm:prSet/>
      <dgm:spPr/>
      <dgm:t>
        <a:bodyPr/>
        <a:lstStyle/>
        <a:p>
          <a:endParaRPr lang="es-ES"/>
        </a:p>
      </dgm:t>
    </dgm:pt>
    <dgm:pt modelId="{429A03D8-6099-4119-AF93-847127DDC326}">
      <dgm:prSet phldrT="[Texto]" custT="1"/>
      <dgm:spPr>
        <a:solidFill>
          <a:schemeClr val="accent2">
            <a:lumMod val="20000"/>
            <a:lumOff val="80000"/>
          </a:schemeClr>
        </a:solidFill>
        <a:ln w="38100">
          <a:solidFill>
            <a:schemeClr val="accent1"/>
          </a:solidFill>
        </a:ln>
      </dgm:spPr>
      <dgm:t>
        <a:bodyPr/>
        <a:lstStyle/>
        <a:p>
          <a:pPr algn="l"/>
          <a:endParaRPr lang="es-ES" sz="1600" b="1" dirty="0" smtClean="0">
            <a:latin typeface="Arial" panose="020B0604020202020204" pitchFamily="34" charset="0"/>
            <a:cs typeface="Arial" panose="020B0604020202020204" pitchFamily="34" charset="0"/>
          </a:endParaRPr>
        </a:p>
        <a:p>
          <a:pPr algn="l"/>
          <a:endParaRPr lang="es-ES" sz="1600" b="1" dirty="0" smtClean="0">
            <a:latin typeface="Arial" panose="020B0604020202020204" pitchFamily="34" charset="0"/>
            <a:cs typeface="Arial" panose="020B0604020202020204" pitchFamily="34" charset="0"/>
          </a:endParaRPr>
        </a:p>
        <a:p>
          <a:pPr algn="ctr"/>
          <a:endParaRPr lang="es-ES" sz="1600" b="1" dirty="0" smtClean="0">
            <a:solidFill>
              <a:schemeClr val="tx1"/>
            </a:solidFill>
            <a:latin typeface="Arial" panose="020B0604020202020204" pitchFamily="34" charset="0"/>
            <a:cs typeface="Arial" panose="020B0604020202020204" pitchFamily="34" charset="0"/>
          </a:endParaRPr>
        </a:p>
        <a:p>
          <a:pPr algn="ctr"/>
          <a:r>
            <a:rPr lang="es-ES" sz="1600" b="1" dirty="0" smtClean="0">
              <a:solidFill>
                <a:schemeClr val="tx1"/>
              </a:solidFill>
              <a:latin typeface="Arial" panose="020B0604020202020204" pitchFamily="34" charset="0"/>
              <a:cs typeface="Arial" panose="020B0604020202020204" pitchFamily="34" charset="0"/>
            </a:rPr>
            <a:t>Apelación ante la C.S Suprema </a:t>
          </a:r>
          <a:endParaRPr lang="es-ES" sz="1600" b="1" dirty="0">
            <a:solidFill>
              <a:schemeClr val="tx1"/>
            </a:solidFill>
            <a:latin typeface="Arial" panose="020B0604020202020204" pitchFamily="34" charset="0"/>
            <a:cs typeface="Arial" panose="020B0604020202020204" pitchFamily="34" charset="0"/>
          </a:endParaRPr>
        </a:p>
      </dgm:t>
    </dgm:pt>
    <dgm:pt modelId="{FBFE0C08-28E9-4478-A693-9B54B4F57E02}" type="parTrans" cxnId="{03305B94-299A-4E1C-8C20-930708FC81B0}">
      <dgm:prSet/>
      <dgm:spPr/>
      <dgm:t>
        <a:bodyPr/>
        <a:lstStyle/>
        <a:p>
          <a:endParaRPr lang="es-ES"/>
        </a:p>
      </dgm:t>
    </dgm:pt>
    <dgm:pt modelId="{89235D7A-D69D-47BF-B8F3-70296C97384D}" type="sibTrans" cxnId="{03305B94-299A-4E1C-8C20-930708FC81B0}">
      <dgm:prSet/>
      <dgm:spPr/>
      <dgm:t>
        <a:bodyPr/>
        <a:lstStyle/>
        <a:p>
          <a:endParaRPr lang="es-ES"/>
        </a:p>
      </dgm:t>
    </dgm:pt>
    <dgm:pt modelId="{1551EAA7-6F8A-4338-9CD4-633A52C72521}" type="pres">
      <dgm:prSet presAssocID="{082FB7FD-D32A-49F9-B38B-B53F856A12FA}" presName="Name0" presStyleCnt="0">
        <dgm:presLayoutVars>
          <dgm:dir/>
          <dgm:resizeHandles val="exact"/>
        </dgm:presLayoutVars>
      </dgm:prSet>
      <dgm:spPr/>
      <dgm:t>
        <a:bodyPr/>
        <a:lstStyle/>
        <a:p>
          <a:endParaRPr lang="es-ES"/>
        </a:p>
      </dgm:t>
    </dgm:pt>
    <dgm:pt modelId="{2AD91661-A501-441A-A84B-E3BB6C70A906}" type="pres">
      <dgm:prSet presAssocID="{F55DD4E6-9AD8-4FCB-A62A-31963EE02009}" presName="node" presStyleLbl="node1" presStyleIdx="0" presStyleCnt="6">
        <dgm:presLayoutVars>
          <dgm:bulletEnabled val="1"/>
        </dgm:presLayoutVars>
      </dgm:prSet>
      <dgm:spPr>
        <a:prstGeom prst="roundRect">
          <a:avLst/>
        </a:prstGeom>
      </dgm:spPr>
      <dgm:t>
        <a:bodyPr/>
        <a:lstStyle/>
        <a:p>
          <a:endParaRPr lang="es-ES"/>
        </a:p>
      </dgm:t>
    </dgm:pt>
    <dgm:pt modelId="{9A5680CE-9027-4C86-B5E2-0976BA4A7D87}" type="pres">
      <dgm:prSet presAssocID="{26B8694C-195F-4168-9CD7-32404845208A}" presName="sibTrans" presStyleLbl="sibTrans1D1" presStyleIdx="0" presStyleCnt="5"/>
      <dgm:spPr/>
      <dgm:t>
        <a:bodyPr/>
        <a:lstStyle/>
        <a:p>
          <a:endParaRPr lang="es-ES"/>
        </a:p>
      </dgm:t>
    </dgm:pt>
    <dgm:pt modelId="{47829496-AC5C-44E5-B6AC-30A06C10D007}" type="pres">
      <dgm:prSet presAssocID="{26B8694C-195F-4168-9CD7-32404845208A}" presName="connectorText" presStyleLbl="sibTrans1D1" presStyleIdx="0" presStyleCnt="5"/>
      <dgm:spPr/>
      <dgm:t>
        <a:bodyPr/>
        <a:lstStyle/>
        <a:p>
          <a:endParaRPr lang="es-ES"/>
        </a:p>
      </dgm:t>
    </dgm:pt>
    <dgm:pt modelId="{CF401D70-4F7B-4826-9ADB-5AE36FA0B451}" type="pres">
      <dgm:prSet presAssocID="{E8717CF9-2261-4466-8027-3555CDEB0763}" presName="node" presStyleLbl="node1" presStyleIdx="1" presStyleCnt="6">
        <dgm:presLayoutVars>
          <dgm:bulletEnabled val="1"/>
        </dgm:presLayoutVars>
      </dgm:prSet>
      <dgm:spPr>
        <a:prstGeom prst="roundRect">
          <a:avLst/>
        </a:prstGeom>
      </dgm:spPr>
      <dgm:t>
        <a:bodyPr/>
        <a:lstStyle/>
        <a:p>
          <a:endParaRPr lang="es-ES"/>
        </a:p>
      </dgm:t>
    </dgm:pt>
    <dgm:pt modelId="{10D5A06C-3AB3-4F06-A479-60372410365E}" type="pres">
      <dgm:prSet presAssocID="{922A7334-DE74-4DF8-8F2A-95D05C5521BE}" presName="sibTrans" presStyleLbl="sibTrans1D1" presStyleIdx="1" presStyleCnt="5"/>
      <dgm:spPr/>
      <dgm:t>
        <a:bodyPr/>
        <a:lstStyle/>
        <a:p>
          <a:endParaRPr lang="es-ES"/>
        </a:p>
      </dgm:t>
    </dgm:pt>
    <dgm:pt modelId="{35A9BE37-97D4-45FC-B3D8-80E712BA855E}" type="pres">
      <dgm:prSet presAssocID="{922A7334-DE74-4DF8-8F2A-95D05C5521BE}" presName="connectorText" presStyleLbl="sibTrans1D1" presStyleIdx="1" presStyleCnt="5"/>
      <dgm:spPr/>
      <dgm:t>
        <a:bodyPr/>
        <a:lstStyle/>
        <a:p>
          <a:endParaRPr lang="es-ES"/>
        </a:p>
      </dgm:t>
    </dgm:pt>
    <dgm:pt modelId="{02F0DCDB-FBDD-45DE-AACE-0F8BB88DBBBD}" type="pres">
      <dgm:prSet presAssocID="{21133661-8288-4B2F-86C8-5FDF056A5290}" presName="node" presStyleLbl="node1" presStyleIdx="2" presStyleCnt="6">
        <dgm:presLayoutVars>
          <dgm:bulletEnabled val="1"/>
        </dgm:presLayoutVars>
      </dgm:prSet>
      <dgm:spPr>
        <a:prstGeom prst="roundRect">
          <a:avLst/>
        </a:prstGeom>
      </dgm:spPr>
      <dgm:t>
        <a:bodyPr/>
        <a:lstStyle/>
        <a:p>
          <a:endParaRPr lang="es-ES"/>
        </a:p>
      </dgm:t>
    </dgm:pt>
    <dgm:pt modelId="{CD0475A1-E162-4D2C-AA7C-7A7900C4DFC9}" type="pres">
      <dgm:prSet presAssocID="{F34A5E70-1BE9-4B66-909E-1C3F33B40B0B}" presName="sibTrans" presStyleLbl="sibTrans1D1" presStyleIdx="2" presStyleCnt="5"/>
      <dgm:spPr/>
      <dgm:t>
        <a:bodyPr/>
        <a:lstStyle/>
        <a:p>
          <a:endParaRPr lang="es-ES"/>
        </a:p>
      </dgm:t>
    </dgm:pt>
    <dgm:pt modelId="{83B5DF3C-8400-4200-B902-70260D00DEC5}" type="pres">
      <dgm:prSet presAssocID="{F34A5E70-1BE9-4B66-909E-1C3F33B40B0B}" presName="connectorText" presStyleLbl="sibTrans1D1" presStyleIdx="2" presStyleCnt="5"/>
      <dgm:spPr/>
      <dgm:t>
        <a:bodyPr/>
        <a:lstStyle/>
        <a:p>
          <a:endParaRPr lang="es-ES"/>
        </a:p>
      </dgm:t>
    </dgm:pt>
    <dgm:pt modelId="{E15618E4-3896-4E28-AF4A-10135940830D}" type="pres">
      <dgm:prSet presAssocID="{AB5926E4-66D2-49BE-8B99-D6BAC5CA893F}" presName="node" presStyleLbl="node1" presStyleIdx="3" presStyleCnt="6" custLinFactNeighborX="-15048" custLinFactNeighborY="-1393">
        <dgm:presLayoutVars>
          <dgm:bulletEnabled val="1"/>
        </dgm:presLayoutVars>
      </dgm:prSet>
      <dgm:spPr>
        <a:prstGeom prst="roundRect">
          <a:avLst/>
        </a:prstGeom>
      </dgm:spPr>
      <dgm:t>
        <a:bodyPr/>
        <a:lstStyle/>
        <a:p>
          <a:endParaRPr lang="es-ES"/>
        </a:p>
      </dgm:t>
    </dgm:pt>
    <dgm:pt modelId="{DDA155C1-1895-4738-97EC-E9D28BB1206C}" type="pres">
      <dgm:prSet presAssocID="{C22B827F-0159-4A82-ACB7-07409F7FA396}" presName="sibTrans" presStyleLbl="sibTrans1D1" presStyleIdx="3" presStyleCnt="5"/>
      <dgm:spPr/>
      <dgm:t>
        <a:bodyPr/>
        <a:lstStyle/>
        <a:p>
          <a:endParaRPr lang="es-ES"/>
        </a:p>
      </dgm:t>
    </dgm:pt>
    <dgm:pt modelId="{773D447E-C60B-42B4-A5DE-FA61D88FAA54}" type="pres">
      <dgm:prSet presAssocID="{C22B827F-0159-4A82-ACB7-07409F7FA396}" presName="connectorText" presStyleLbl="sibTrans1D1" presStyleIdx="3" presStyleCnt="5"/>
      <dgm:spPr/>
      <dgm:t>
        <a:bodyPr/>
        <a:lstStyle/>
        <a:p>
          <a:endParaRPr lang="es-ES"/>
        </a:p>
      </dgm:t>
    </dgm:pt>
    <dgm:pt modelId="{2005690C-4449-462A-9851-91E2C9C129F8}" type="pres">
      <dgm:prSet presAssocID="{1D19A525-2397-46DF-8E74-BF8CED2DF409}" presName="node" presStyleLbl="node1" presStyleIdx="4" presStyleCnt="6">
        <dgm:presLayoutVars>
          <dgm:bulletEnabled val="1"/>
        </dgm:presLayoutVars>
      </dgm:prSet>
      <dgm:spPr>
        <a:prstGeom prst="roundRect">
          <a:avLst/>
        </a:prstGeom>
      </dgm:spPr>
      <dgm:t>
        <a:bodyPr/>
        <a:lstStyle/>
        <a:p>
          <a:endParaRPr lang="es-ES"/>
        </a:p>
      </dgm:t>
    </dgm:pt>
    <dgm:pt modelId="{B998E705-6579-413A-9C09-95EE11DAEDFE}" type="pres">
      <dgm:prSet presAssocID="{46085A8A-381C-47C7-B426-233E8398635E}" presName="sibTrans" presStyleLbl="sibTrans1D1" presStyleIdx="4" presStyleCnt="5"/>
      <dgm:spPr/>
      <dgm:t>
        <a:bodyPr/>
        <a:lstStyle/>
        <a:p>
          <a:endParaRPr lang="es-ES"/>
        </a:p>
      </dgm:t>
    </dgm:pt>
    <dgm:pt modelId="{4E5C1DCA-2748-4CB2-ACEF-49AE8B574D2B}" type="pres">
      <dgm:prSet presAssocID="{46085A8A-381C-47C7-B426-233E8398635E}" presName="connectorText" presStyleLbl="sibTrans1D1" presStyleIdx="4" presStyleCnt="5"/>
      <dgm:spPr/>
      <dgm:t>
        <a:bodyPr/>
        <a:lstStyle/>
        <a:p>
          <a:endParaRPr lang="es-ES"/>
        </a:p>
      </dgm:t>
    </dgm:pt>
    <dgm:pt modelId="{1C5C73AF-4C7F-42B7-A4D5-2D4835D3A7F8}" type="pres">
      <dgm:prSet presAssocID="{429A03D8-6099-4119-AF93-847127DDC326}" presName="node" presStyleLbl="node1" presStyleIdx="5" presStyleCnt="6">
        <dgm:presLayoutVars>
          <dgm:bulletEnabled val="1"/>
        </dgm:presLayoutVars>
      </dgm:prSet>
      <dgm:spPr>
        <a:prstGeom prst="roundRect">
          <a:avLst/>
        </a:prstGeom>
      </dgm:spPr>
      <dgm:t>
        <a:bodyPr/>
        <a:lstStyle/>
        <a:p>
          <a:endParaRPr lang="es-ES"/>
        </a:p>
      </dgm:t>
    </dgm:pt>
  </dgm:ptLst>
  <dgm:cxnLst>
    <dgm:cxn modelId="{44BE3443-3043-4F12-A8A9-4CB89ADF75F5}" type="presOf" srcId="{26B8694C-195F-4168-9CD7-32404845208A}" destId="{47829496-AC5C-44E5-B6AC-30A06C10D007}" srcOrd="1" destOrd="0" presId="urn:microsoft.com/office/officeart/2005/8/layout/bProcess3"/>
    <dgm:cxn modelId="{34FA0A88-CCC4-40F8-A363-F77ACFF3F2CB}" type="presOf" srcId="{F34A5E70-1BE9-4B66-909E-1C3F33B40B0B}" destId="{CD0475A1-E162-4D2C-AA7C-7A7900C4DFC9}" srcOrd="0" destOrd="0" presId="urn:microsoft.com/office/officeart/2005/8/layout/bProcess3"/>
    <dgm:cxn modelId="{FC2ADA62-0610-496F-819C-41710290896A}" srcId="{082FB7FD-D32A-49F9-B38B-B53F856A12FA}" destId="{21133661-8288-4B2F-86C8-5FDF056A5290}" srcOrd="2" destOrd="0" parTransId="{195EB1B5-EDAB-4641-8437-AD9829353E3E}" sibTransId="{F34A5E70-1BE9-4B66-909E-1C3F33B40B0B}"/>
    <dgm:cxn modelId="{16A5696F-F71E-4567-9BB7-44416C37687D}" type="presOf" srcId="{C22B827F-0159-4A82-ACB7-07409F7FA396}" destId="{773D447E-C60B-42B4-A5DE-FA61D88FAA54}" srcOrd="1" destOrd="0" presId="urn:microsoft.com/office/officeart/2005/8/layout/bProcess3"/>
    <dgm:cxn modelId="{8D2E9A7E-8605-4578-8C40-4D734F0FE510}" type="presOf" srcId="{DB712A9A-B4C3-4F3B-8B11-8B9AC52E2F91}" destId="{1C5C73AF-4C7F-42B7-A4D5-2D4835D3A7F8}" srcOrd="0" destOrd="1" presId="urn:microsoft.com/office/officeart/2005/8/layout/bProcess3"/>
    <dgm:cxn modelId="{58CD1FCC-2D89-49CB-B6CB-0298A4429FFF}" type="presOf" srcId="{46085A8A-381C-47C7-B426-233E8398635E}" destId="{B998E705-6579-413A-9C09-95EE11DAEDFE}" srcOrd="0" destOrd="0" presId="urn:microsoft.com/office/officeart/2005/8/layout/bProcess3"/>
    <dgm:cxn modelId="{C1019178-83B1-48AF-8FD9-0A34C09179D9}" type="presOf" srcId="{429A03D8-6099-4119-AF93-847127DDC326}" destId="{1C5C73AF-4C7F-42B7-A4D5-2D4835D3A7F8}" srcOrd="0" destOrd="0" presId="urn:microsoft.com/office/officeart/2005/8/layout/bProcess3"/>
    <dgm:cxn modelId="{4F044271-A6DF-4A26-AE49-50B170F63AE8}" type="presOf" srcId="{21133661-8288-4B2F-86C8-5FDF056A5290}" destId="{02F0DCDB-FBDD-45DE-AACE-0F8BB88DBBBD}" srcOrd="0" destOrd="0" presId="urn:microsoft.com/office/officeart/2005/8/layout/bProcess3"/>
    <dgm:cxn modelId="{BF72E3D4-19B4-4660-B5FE-80D72B6D2A6B}" srcId="{082FB7FD-D32A-49F9-B38B-B53F856A12FA}" destId="{1D19A525-2397-46DF-8E74-BF8CED2DF409}" srcOrd="4" destOrd="0" parTransId="{88D7B7BB-E230-414A-BEA5-378848A7758E}" sibTransId="{46085A8A-381C-47C7-B426-233E8398635E}"/>
    <dgm:cxn modelId="{681DC1E6-B0D6-4F9C-B935-90E493A6D45B}" srcId="{429A03D8-6099-4119-AF93-847127DDC326}" destId="{DB712A9A-B4C3-4F3B-8B11-8B9AC52E2F91}" srcOrd="0" destOrd="0" parTransId="{41D0607D-0C8D-4A66-8B50-1C7AC824BA66}" sibTransId="{08F81DA8-5FD1-4754-B93C-836EE05AF500}"/>
    <dgm:cxn modelId="{A522B6D0-73DA-49FE-9DCB-E5E2BECEB75D}" type="presOf" srcId="{922A7334-DE74-4DF8-8F2A-95D05C5521BE}" destId="{35A9BE37-97D4-45FC-B3D8-80E712BA855E}" srcOrd="1" destOrd="0" presId="urn:microsoft.com/office/officeart/2005/8/layout/bProcess3"/>
    <dgm:cxn modelId="{F9C7E4F8-7CAC-499D-A2F4-B3DC42CB8D24}" srcId="{082FB7FD-D32A-49F9-B38B-B53F856A12FA}" destId="{E8717CF9-2261-4466-8027-3555CDEB0763}" srcOrd="1" destOrd="0" parTransId="{931E3D87-C317-4008-8984-C4146C0E88C8}" sibTransId="{922A7334-DE74-4DF8-8F2A-95D05C5521BE}"/>
    <dgm:cxn modelId="{38336D6D-F688-4237-A1F0-A4A40693C229}" type="presOf" srcId="{26B8694C-195F-4168-9CD7-32404845208A}" destId="{9A5680CE-9027-4C86-B5E2-0976BA4A7D87}" srcOrd="0" destOrd="0" presId="urn:microsoft.com/office/officeart/2005/8/layout/bProcess3"/>
    <dgm:cxn modelId="{8D56EFCE-6188-4A1A-9BF1-1D6DAF333E92}" type="presOf" srcId="{AB5926E4-66D2-49BE-8B99-D6BAC5CA893F}" destId="{E15618E4-3896-4E28-AF4A-10135940830D}" srcOrd="0" destOrd="0" presId="urn:microsoft.com/office/officeart/2005/8/layout/bProcess3"/>
    <dgm:cxn modelId="{101E6A47-3685-43C9-AC96-D3351301E4FB}" type="presOf" srcId="{C22B827F-0159-4A82-ACB7-07409F7FA396}" destId="{DDA155C1-1895-4738-97EC-E9D28BB1206C}" srcOrd="0" destOrd="0" presId="urn:microsoft.com/office/officeart/2005/8/layout/bProcess3"/>
    <dgm:cxn modelId="{FB217AEB-1486-49C8-8C66-14A4AF1061CB}" type="presOf" srcId="{46085A8A-381C-47C7-B426-233E8398635E}" destId="{4E5C1DCA-2748-4CB2-ACEF-49AE8B574D2B}" srcOrd="1" destOrd="0" presId="urn:microsoft.com/office/officeart/2005/8/layout/bProcess3"/>
    <dgm:cxn modelId="{1FBA943B-4E4B-4CCF-85FD-9426A52E1265}" type="presOf" srcId="{F55DD4E6-9AD8-4FCB-A62A-31963EE02009}" destId="{2AD91661-A501-441A-A84B-E3BB6C70A906}" srcOrd="0" destOrd="0" presId="urn:microsoft.com/office/officeart/2005/8/layout/bProcess3"/>
    <dgm:cxn modelId="{120E3D1D-D3AC-42BE-AD91-F17EA2437EAA}" type="presOf" srcId="{E8717CF9-2261-4466-8027-3555CDEB0763}" destId="{CF401D70-4F7B-4826-9ADB-5AE36FA0B451}" srcOrd="0" destOrd="0" presId="urn:microsoft.com/office/officeart/2005/8/layout/bProcess3"/>
    <dgm:cxn modelId="{26FDB7DC-33BB-4D60-A06C-ECEC52CDD010}" type="presOf" srcId="{1D19A525-2397-46DF-8E74-BF8CED2DF409}" destId="{2005690C-4449-462A-9851-91E2C9C129F8}" srcOrd="0" destOrd="0" presId="urn:microsoft.com/office/officeart/2005/8/layout/bProcess3"/>
    <dgm:cxn modelId="{03305B94-299A-4E1C-8C20-930708FC81B0}" srcId="{082FB7FD-D32A-49F9-B38B-B53F856A12FA}" destId="{429A03D8-6099-4119-AF93-847127DDC326}" srcOrd="5" destOrd="0" parTransId="{FBFE0C08-28E9-4478-A693-9B54B4F57E02}" sibTransId="{89235D7A-D69D-47BF-B8F3-70296C97384D}"/>
    <dgm:cxn modelId="{A0D45EDF-334A-4AE1-AC22-7152A0A5C86C}" srcId="{082FB7FD-D32A-49F9-B38B-B53F856A12FA}" destId="{AB5926E4-66D2-49BE-8B99-D6BAC5CA893F}" srcOrd="3" destOrd="0" parTransId="{C82E2303-BA82-4E19-B61C-F79B9AF96CA1}" sibTransId="{C22B827F-0159-4A82-ACB7-07409F7FA396}"/>
    <dgm:cxn modelId="{40FF47BF-3431-491A-9706-1F77BFEC548A}" srcId="{082FB7FD-D32A-49F9-B38B-B53F856A12FA}" destId="{F55DD4E6-9AD8-4FCB-A62A-31963EE02009}" srcOrd="0" destOrd="0" parTransId="{3B010919-08C7-4398-B289-4EDE4E3FB816}" sibTransId="{26B8694C-195F-4168-9CD7-32404845208A}"/>
    <dgm:cxn modelId="{08FC1612-A037-4145-A7F8-A8D906373C5A}" type="presOf" srcId="{F34A5E70-1BE9-4B66-909E-1C3F33B40B0B}" destId="{83B5DF3C-8400-4200-B902-70260D00DEC5}" srcOrd="1" destOrd="0" presId="urn:microsoft.com/office/officeart/2005/8/layout/bProcess3"/>
    <dgm:cxn modelId="{E92450F6-A67E-41E6-80E1-FF60E8FEC16D}" type="presOf" srcId="{082FB7FD-D32A-49F9-B38B-B53F856A12FA}" destId="{1551EAA7-6F8A-4338-9CD4-633A52C72521}" srcOrd="0" destOrd="0" presId="urn:microsoft.com/office/officeart/2005/8/layout/bProcess3"/>
    <dgm:cxn modelId="{6B1A0C4F-8639-4CEF-BE21-4296AAF9344E}" type="presOf" srcId="{922A7334-DE74-4DF8-8F2A-95D05C5521BE}" destId="{10D5A06C-3AB3-4F06-A479-60372410365E}" srcOrd="0" destOrd="0" presId="urn:microsoft.com/office/officeart/2005/8/layout/bProcess3"/>
    <dgm:cxn modelId="{7A690803-4471-4EFF-9D50-0BEC57952C71}" type="presParOf" srcId="{1551EAA7-6F8A-4338-9CD4-633A52C72521}" destId="{2AD91661-A501-441A-A84B-E3BB6C70A906}" srcOrd="0" destOrd="0" presId="urn:microsoft.com/office/officeart/2005/8/layout/bProcess3"/>
    <dgm:cxn modelId="{1172806C-4C7A-48FD-BD27-A1E190027D6A}" type="presParOf" srcId="{1551EAA7-6F8A-4338-9CD4-633A52C72521}" destId="{9A5680CE-9027-4C86-B5E2-0976BA4A7D87}" srcOrd="1" destOrd="0" presId="urn:microsoft.com/office/officeart/2005/8/layout/bProcess3"/>
    <dgm:cxn modelId="{85090531-462D-4511-B975-8AD6C6D62B17}" type="presParOf" srcId="{9A5680CE-9027-4C86-B5E2-0976BA4A7D87}" destId="{47829496-AC5C-44E5-B6AC-30A06C10D007}" srcOrd="0" destOrd="0" presId="urn:microsoft.com/office/officeart/2005/8/layout/bProcess3"/>
    <dgm:cxn modelId="{9EB71899-118E-402D-82B1-C576CA480C2F}" type="presParOf" srcId="{1551EAA7-6F8A-4338-9CD4-633A52C72521}" destId="{CF401D70-4F7B-4826-9ADB-5AE36FA0B451}" srcOrd="2" destOrd="0" presId="urn:microsoft.com/office/officeart/2005/8/layout/bProcess3"/>
    <dgm:cxn modelId="{4F332428-B743-4265-94F5-D41F41572454}" type="presParOf" srcId="{1551EAA7-6F8A-4338-9CD4-633A52C72521}" destId="{10D5A06C-3AB3-4F06-A479-60372410365E}" srcOrd="3" destOrd="0" presId="urn:microsoft.com/office/officeart/2005/8/layout/bProcess3"/>
    <dgm:cxn modelId="{71D455F1-7177-4D05-BB2E-00D617AF32CD}" type="presParOf" srcId="{10D5A06C-3AB3-4F06-A479-60372410365E}" destId="{35A9BE37-97D4-45FC-B3D8-80E712BA855E}" srcOrd="0" destOrd="0" presId="urn:microsoft.com/office/officeart/2005/8/layout/bProcess3"/>
    <dgm:cxn modelId="{AAEF03CB-2D26-4AE5-A51B-766230C55601}" type="presParOf" srcId="{1551EAA7-6F8A-4338-9CD4-633A52C72521}" destId="{02F0DCDB-FBDD-45DE-AACE-0F8BB88DBBBD}" srcOrd="4" destOrd="0" presId="urn:microsoft.com/office/officeart/2005/8/layout/bProcess3"/>
    <dgm:cxn modelId="{F0D33A33-B7F9-454A-B203-A2B1170EFB23}" type="presParOf" srcId="{1551EAA7-6F8A-4338-9CD4-633A52C72521}" destId="{CD0475A1-E162-4D2C-AA7C-7A7900C4DFC9}" srcOrd="5" destOrd="0" presId="urn:microsoft.com/office/officeart/2005/8/layout/bProcess3"/>
    <dgm:cxn modelId="{A08AFBF9-3F35-4941-8010-DD98856E9252}" type="presParOf" srcId="{CD0475A1-E162-4D2C-AA7C-7A7900C4DFC9}" destId="{83B5DF3C-8400-4200-B902-70260D00DEC5}" srcOrd="0" destOrd="0" presId="urn:microsoft.com/office/officeart/2005/8/layout/bProcess3"/>
    <dgm:cxn modelId="{235350F7-0221-422A-9D51-E9D2AE2E059C}" type="presParOf" srcId="{1551EAA7-6F8A-4338-9CD4-633A52C72521}" destId="{E15618E4-3896-4E28-AF4A-10135940830D}" srcOrd="6" destOrd="0" presId="urn:microsoft.com/office/officeart/2005/8/layout/bProcess3"/>
    <dgm:cxn modelId="{A8D75484-A4BB-4816-9ECD-30ACA03FCE4C}" type="presParOf" srcId="{1551EAA7-6F8A-4338-9CD4-633A52C72521}" destId="{DDA155C1-1895-4738-97EC-E9D28BB1206C}" srcOrd="7" destOrd="0" presId="urn:microsoft.com/office/officeart/2005/8/layout/bProcess3"/>
    <dgm:cxn modelId="{6A7779F6-B968-47A0-B9E6-E6953ECBE8BD}" type="presParOf" srcId="{DDA155C1-1895-4738-97EC-E9D28BB1206C}" destId="{773D447E-C60B-42B4-A5DE-FA61D88FAA54}" srcOrd="0" destOrd="0" presId="urn:microsoft.com/office/officeart/2005/8/layout/bProcess3"/>
    <dgm:cxn modelId="{6FFD41C4-AE1E-4046-B055-D18C0B59BD72}" type="presParOf" srcId="{1551EAA7-6F8A-4338-9CD4-633A52C72521}" destId="{2005690C-4449-462A-9851-91E2C9C129F8}" srcOrd="8" destOrd="0" presId="urn:microsoft.com/office/officeart/2005/8/layout/bProcess3"/>
    <dgm:cxn modelId="{0C2AB032-E067-4141-8FC8-71E214118C26}" type="presParOf" srcId="{1551EAA7-6F8A-4338-9CD4-633A52C72521}" destId="{B998E705-6579-413A-9C09-95EE11DAEDFE}" srcOrd="9" destOrd="0" presId="urn:microsoft.com/office/officeart/2005/8/layout/bProcess3"/>
    <dgm:cxn modelId="{F5373113-34C5-467C-8F9F-08060A89E8D0}" type="presParOf" srcId="{B998E705-6579-413A-9C09-95EE11DAEDFE}" destId="{4E5C1DCA-2748-4CB2-ACEF-49AE8B574D2B}" srcOrd="0" destOrd="0" presId="urn:microsoft.com/office/officeart/2005/8/layout/bProcess3"/>
    <dgm:cxn modelId="{4D314000-5666-4620-8E29-0BC5CD51A65F}" type="presParOf" srcId="{1551EAA7-6F8A-4338-9CD4-633A52C72521}" destId="{1C5C73AF-4C7F-42B7-A4D5-2D4835D3A7F8}"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55C2454-82A7-41CB-B059-E6A3E4B3A394}"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C1B993D0-CC4C-4F88-A068-4E021ED5EB19}">
      <dgm:prSet phldrT="[Texto]" custT="1"/>
      <dgm:spPr/>
      <dgm:t>
        <a:bodyPr/>
        <a:lstStyle/>
        <a:p>
          <a:r>
            <a:rPr lang="es-ES" sz="1800" dirty="0" smtClean="0">
              <a:latin typeface="Arial" panose="020B0604020202020204" pitchFamily="34" charset="0"/>
              <a:cs typeface="Arial" panose="020B0604020202020204" pitchFamily="34" charset="0"/>
            </a:rPr>
            <a:t>Arresto</a:t>
          </a:r>
          <a:endParaRPr lang="es-ES" sz="1800" dirty="0">
            <a:latin typeface="Arial" panose="020B0604020202020204" pitchFamily="34" charset="0"/>
            <a:cs typeface="Arial" panose="020B0604020202020204" pitchFamily="34" charset="0"/>
          </a:endParaRPr>
        </a:p>
      </dgm:t>
    </dgm:pt>
    <dgm:pt modelId="{F9A335AD-E43E-4BC0-849A-2D4A38A5BB6D}" type="parTrans" cxnId="{C9986FA9-39E1-4C82-8C0A-169BB90F961A}">
      <dgm:prSet/>
      <dgm:spPr/>
      <dgm:t>
        <a:bodyPr/>
        <a:lstStyle/>
        <a:p>
          <a:endParaRPr lang="es-ES"/>
        </a:p>
      </dgm:t>
    </dgm:pt>
    <dgm:pt modelId="{AB939854-8F63-43C1-9B7D-B6BF7A465A78}" type="sibTrans" cxnId="{C9986FA9-39E1-4C82-8C0A-169BB90F961A}">
      <dgm:prSet/>
      <dgm:spPr/>
      <dgm:t>
        <a:bodyPr/>
        <a:lstStyle/>
        <a:p>
          <a:endParaRPr lang="es-ES"/>
        </a:p>
      </dgm:t>
    </dgm:pt>
    <dgm:pt modelId="{A5C9E6E0-5422-4F0A-BAD8-1E206D0DC0C0}">
      <dgm:prSet phldrT="[Texto]" custT="1"/>
      <dgm:spPr/>
      <dgm:t>
        <a:bodyPr/>
        <a:lstStyle/>
        <a:p>
          <a:pPr algn="just"/>
          <a:r>
            <a:rPr lang="es-ES" sz="1400" dirty="0" smtClean="0">
              <a:latin typeface="Arial" panose="020B0604020202020204" pitchFamily="34" charset="0"/>
              <a:cs typeface="Arial" panose="020B0604020202020204" pitchFamily="34" charset="0"/>
            </a:rPr>
            <a:t>Privación de libertad personal por orden de una autoridad competente.</a:t>
          </a:r>
          <a:endParaRPr lang="es-ES" sz="1400" dirty="0">
            <a:latin typeface="Arial" panose="020B0604020202020204" pitchFamily="34" charset="0"/>
            <a:cs typeface="Arial" panose="020B0604020202020204" pitchFamily="34" charset="0"/>
          </a:endParaRPr>
        </a:p>
      </dgm:t>
    </dgm:pt>
    <dgm:pt modelId="{4E8AB60A-FE6D-4118-BB16-66775E52BD79}" type="parTrans" cxnId="{272AF203-F3F6-429F-B237-ED9A0F2FE1E2}">
      <dgm:prSet/>
      <dgm:spPr/>
      <dgm:t>
        <a:bodyPr/>
        <a:lstStyle/>
        <a:p>
          <a:endParaRPr lang="es-ES"/>
        </a:p>
      </dgm:t>
    </dgm:pt>
    <dgm:pt modelId="{0A427DD2-D54C-4753-BC6F-CC34A2DF8959}" type="sibTrans" cxnId="{272AF203-F3F6-429F-B237-ED9A0F2FE1E2}">
      <dgm:prSet/>
      <dgm:spPr/>
      <dgm:t>
        <a:bodyPr/>
        <a:lstStyle/>
        <a:p>
          <a:endParaRPr lang="es-ES"/>
        </a:p>
      </dgm:t>
    </dgm:pt>
    <dgm:pt modelId="{A40E7F56-59A7-4FA6-9AC5-CCF5EAAB5BBD}">
      <dgm:prSet phldrT="[Texto]" custT="1"/>
      <dgm:spPr/>
      <dgm:t>
        <a:bodyPr/>
        <a:lstStyle/>
        <a:p>
          <a:r>
            <a:rPr lang="es-ES" sz="1800" dirty="0" smtClean="0">
              <a:latin typeface="Arial" panose="020B0604020202020204" pitchFamily="34" charset="0"/>
              <a:cs typeface="Arial" panose="020B0604020202020204" pitchFamily="34" charset="0"/>
            </a:rPr>
            <a:t>Detención</a:t>
          </a:r>
          <a:endParaRPr lang="es-ES" sz="1800" dirty="0">
            <a:latin typeface="Arial" panose="020B0604020202020204" pitchFamily="34" charset="0"/>
            <a:cs typeface="Arial" panose="020B0604020202020204" pitchFamily="34" charset="0"/>
          </a:endParaRPr>
        </a:p>
      </dgm:t>
    </dgm:pt>
    <dgm:pt modelId="{6EB48EAE-8E80-4ECF-BA23-1028EC5ED41B}" type="parTrans" cxnId="{5B489B20-697B-49C7-8C02-3627CDA23AF6}">
      <dgm:prSet/>
      <dgm:spPr/>
      <dgm:t>
        <a:bodyPr/>
        <a:lstStyle/>
        <a:p>
          <a:endParaRPr lang="es-ES"/>
        </a:p>
      </dgm:t>
    </dgm:pt>
    <dgm:pt modelId="{5B5229E5-8237-4931-B366-15EA41BF0FAE}" type="sibTrans" cxnId="{5B489B20-697B-49C7-8C02-3627CDA23AF6}">
      <dgm:prSet/>
      <dgm:spPr/>
      <dgm:t>
        <a:bodyPr/>
        <a:lstStyle/>
        <a:p>
          <a:endParaRPr lang="es-ES"/>
        </a:p>
      </dgm:t>
    </dgm:pt>
    <dgm:pt modelId="{CC3DB167-0F19-4CB3-BB49-813DCD751C4F}">
      <dgm:prSet phldrT="[Texto]" custT="1"/>
      <dgm:spPr/>
      <dgm:t>
        <a:bodyPr/>
        <a:lstStyle/>
        <a:p>
          <a:pPr algn="just"/>
          <a:endParaRPr lang="es-ES" sz="1400" dirty="0" smtClean="0">
            <a:latin typeface="Arial" panose="020B0604020202020204" pitchFamily="34" charset="0"/>
            <a:cs typeface="Arial" panose="020B0604020202020204" pitchFamily="34" charset="0"/>
          </a:endParaRPr>
        </a:p>
        <a:p>
          <a:pPr algn="just"/>
          <a:r>
            <a:rPr lang="es-ES" sz="1400" dirty="0" smtClean="0">
              <a:latin typeface="Arial" panose="020B0604020202020204" pitchFamily="34" charset="0"/>
              <a:cs typeface="Arial" panose="020B0604020202020204" pitchFamily="34" charset="0"/>
            </a:rPr>
            <a:t>Privación: Pérdida completa libertad (secuestro)</a:t>
          </a:r>
        </a:p>
        <a:p>
          <a:pPr algn="just"/>
          <a:r>
            <a:rPr lang="es-ES" sz="1400" dirty="0" smtClean="0">
              <a:latin typeface="Arial" panose="020B0604020202020204" pitchFamily="34" charset="0"/>
              <a:cs typeface="Arial" panose="020B0604020202020204" pitchFamily="34" charset="0"/>
            </a:rPr>
            <a:t>Perturbación: Dificultad ejercicio del derecho (prohibición de asistir lugares).</a:t>
          </a:r>
        </a:p>
        <a:p>
          <a:pPr algn="just"/>
          <a:r>
            <a:rPr lang="es-ES" sz="1400" dirty="0" smtClean="0">
              <a:latin typeface="Arial" panose="020B0604020202020204" pitchFamily="34" charset="0"/>
              <a:cs typeface="Arial" panose="020B0604020202020204" pitchFamily="34" charset="0"/>
            </a:rPr>
            <a:t>Amenaza: Peligro cierto e inminente de verse expuesta una persona a perturbación y privación de  libertad personal. </a:t>
          </a:r>
          <a:endParaRPr lang="es-ES" sz="1400" dirty="0">
            <a:latin typeface="Arial" panose="020B0604020202020204" pitchFamily="34" charset="0"/>
            <a:cs typeface="Arial" panose="020B0604020202020204" pitchFamily="34" charset="0"/>
          </a:endParaRPr>
        </a:p>
      </dgm:t>
    </dgm:pt>
    <dgm:pt modelId="{5A972E3C-C8F8-41B0-A4DF-FD6EEAFCFCB5}" type="parTrans" cxnId="{96FC08E9-06B9-4F85-BC4A-521293C72AB4}">
      <dgm:prSet/>
      <dgm:spPr/>
      <dgm:t>
        <a:bodyPr/>
        <a:lstStyle/>
        <a:p>
          <a:endParaRPr lang="es-ES"/>
        </a:p>
      </dgm:t>
    </dgm:pt>
    <dgm:pt modelId="{3FC1C97A-E3B5-42A0-AA20-A1AC12457287}" type="sibTrans" cxnId="{96FC08E9-06B9-4F85-BC4A-521293C72AB4}">
      <dgm:prSet/>
      <dgm:spPr/>
      <dgm:t>
        <a:bodyPr/>
        <a:lstStyle/>
        <a:p>
          <a:endParaRPr lang="es-ES"/>
        </a:p>
      </dgm:t>
    </dgm:pt>
    <dgm:pt modelId="{7FA4C737-2F0D-4ED3-B788-D38A6A807ED5}">
      <dgm:prSet phldrT="[Texto]" custT="1"/>
      <dgm:spPr/>
      <dgm:t>
        <a:bodyPr/>
        <a:lstStyle/>
        <a:p>
          <a:r>
            <a:rPr lang="es-ES" sz="2400" dirty="0" smtClean="0">
              <a:latin typeface="Arial" panose="020B0604020202020204" pitchFamily="34" charset="0"/>
              <a:cs typeface="Arial" panose="020B0604020202020204" pitchFamily="34" charset="0"/>
            </a:rPr>
            <a:t> </a:t>
          </a:r>
          <a:r>
            <a:rPr lang="es-ES" sz="1800" dirty="0" smtClean="0">
              <a:latin typeface="Arial" panose="020B0604020202020204" pitchFamily="34" charset="0"/>
              <a:cs typeface="Arial" panose="020B0604020202020204" pitchFamily="34" charset="0"/>
            </a:rPr>
            <a:t>Cualquier otra Amenaza, Perturbación o Privación</a:t>
          </a:r>
          <a:endParaRPr lang="es-ES" sz="1800" dirty="0">
            <a:latin typeface="Arial" panose="020B0604020202020204" pitchFamily="34" charset="0"/>
            <a:cs typeface="Arial" panose="020B0604020202020204" pitchFamily="34" charset="0"/>
          </a:endParaRPr>
        </a:p>
      </dgm:t>
    </dgm:pt>
    <dgm:pt modelId="{9E767E99-FA38-4405-AAF5-FF3DBEAB7121}" type="parTrans" cxnId="{A7C2D50F-01C3-46CF-89AA-BF68D6821621}">
      <dgm:prSet/>
      <dgm:spPr/>
      <dgm:t>
        <a:bodyPr/>
        <a:lstStyle/>
        <a:p>
          <a:endParaRPr lang="es-ES"/>
        </a:p>
      </dgm:t>
    </dgm:pt>
    <dgm:pt modelId="{4B6C57AD-ECD7-4F02-B4D0-25C192590BC7}" type="sibTrans" cxnId="{A7C2D50F-01C3-46CF-89AA-BF68D6821621}">
      <dgm:prSet/>
      <dgm:spPr/>
      <dgm:t>
        <a:bodyPr/>
        <a:lstStyle/>
        <a:p>
          <a:endParaRPr lang="es-ES"/>
        </a:p>
      </dgm:t>
    </dgm:pt>
    <dgm:pt modelId="{C416030C-CF17-4E38-9150-BC6FB6614D32}">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sz="1400" dirty="0" smtClean="0">
              <a:latin typeface="Arial" panose="020B0604020202020204" pitchFamily="34" charset="0"/>
              <a:cs typeface="Arial" panose="020B0604020202020204" pitchFamily="34" charset="0"/>
            </a:rPr>
            <a:t>Condenado por sentencia  firme y ejecutoriada.</a:t>
          </a:r>
        </a:p>
        <a:p>
          <a:pPr algn="just" defTabSz="2889250">
            <a:lnSpc>
              <a:spcPct val="90000"/>
            </a:lnSpc>
            <a:spcBef>
              <a:spcPct val="0"/>
            </a:spcBef>
            <a:spcAft>
              <a:spcPct val="35000"/>
            </a:spcAft>
          </a:pPr>
          <a:endParaRPr lang="es-ES" sz="1400" dirty="0" smtClean="0">
            <a:latin typeface="Arial" panose="020B0604020202020204" pitchFamily="34" charset="0"/>
            <a:cs typeface="Arial" panose="020B0604020202020204" pitchFamily="34" charset="0"/>
          </a:endParaRPr>
        </a:p>
      </dgm:t>
    </dgm:pt>
    <dgm:pt modelId="{11C333A1-3AD0-41F7-A4B8-7BABAE5905F9}" type="parTrans" cxnId="{B95C46AB-A91A-4D41-83DB-5BD451B8B0A0}">
      <dgm:prSet/>
      <dgm:spPr/>
      <dgm:t>
        <a:bodyPr/>
        <a:lstStyle/>
        <a:p>
          <a:endParaRPr lang="es-ES"/>
        </a:p>
      </dgm:t>
    </dgm:pt>
    <dgm:pt modelId="{8A7C2BFB-A762-4DB5-A6D6-EACE31DF505E}" type="sibTrans" cxnId="{B95C46AB-A91A-4D41-83DB-5BD451B8B0A0}">
      <dgm:prSet/>
      <dgm:spPr/>
      <dgm:t>
        <a:bodyPr/>
        <a:lstStyle/>
        <a:p>
          <a:endParaRPr lang="es-ES"/>
        </a:p>
      </dgm:t>
    </dgm:pt>
    <dgm:pt modelId="{CDFF9DBB-A7F5-499D-B409-BDFB266C142C}">
      <dgm:prSet phldrT="[Texto]" custT="1"/>
      <dgm:spPr/>
      <dgm:t>
        <a:bodyPr/>
        <a:lstStyle/>
        <a:p>
          <a:r>
            <a:rPr lang="es-ES" sz="1800" dirty="0" smtClean="0">
              <a:latin typeface="Arial" panose="020B0604020202020204" pitchFamily="34" charset="0"/>
              <a:cs typeface="Arial" panose="020B0604020202020204" pitchFamily="34" charset="0"/>
            </a:rPr>
            <a:t>Preso</a:t>
          </a:r>
          <a:endParaRPr lang="es-ES" sz="1800" dirty="0">
            <a:latin typeface="Arial" panose="020B0604020202020204" pitchFamily="34" charset="0"/>
            <a:cs typeface="Arial" panose="020B0604020202020204" pitchFamily="34" charset="0"/>
          </a:endParaRPr>
        </a:p>
      </dgm:t>
    </dgm:pt>
    <dgm:pt modelId="{55AA451C-6687-4D90-A5E4-7DD294A67EC6}" type="parTrans" cxnId="{3321A6AC-E9E0-4E0E-B36A-DF58A2EBDF7D}">
      <dgm:prSet/>
      <dgm:spPr/>
      <dgm:t>
        <a:bodyPr/>
        <a:lstStyle/>
        <a:p>
          <a:endParaRPr lang="es-ES"/>
        </a:p>
      </dgm:t>
    </dgm:pt>
    <dgm:pt modelId="{4736BA34-23C6-4193-BD11-AD0A84581490}" type="sibTrans" cxnId="{3321A6AC-E9E0-4E0E-B36A-DF58A2EBDF7D}">
      <dgm:prSet/>
      <dgm:spPr/>
      <dgm:t>
        <a:bodyPr/>
        <a:lstStyle/>
        <a:p>
          <a:endParaRPr lang="es-ES"/>
        </a:p>
      </dgm:t>
    </dgm:pt>
    <dgm:pt modelId="{2A89FBF7-1B6D-403E-95CF-969466CB5727}">
      <dgm:prSet custT="1"/>
      <dgm:spPr/>
      <dgm:t>
        <a:bodyPr/>
        <a:lstStyle/>
        <a:p>
          <a:pPr algn="just"/>
          <a:r>
            <a:rPr lang="es-ES" sz="1400" dirty="0" smtClean="0">
              <a:latin typeface="Arial" panose="020B0604020202020204" pitchFamily="34" charset="0"/>
              <a:cs typeface="Arial" panose="020B0604020202020204" pitchFamily="34" charset="0"/>
            </a:rPr>
            <a:t>Medida cautelar, que priva de libertad al imputado por breve tiempo. </a:t>
          </a:r>
          <a:endParaRPr lang="es-ES" sz="1400" dirty="0">
            <a:latin typeface="Arial" panose="020B0604020202020204" pitchFamily="34" charset="0"/>
            <a:cs typeface="Arial" panose="020B0604020202020204" pitchFamily="34" charset="0"/>
          </a:endParaRPr>
        </a:p>
      </dgm:t>
    </dgm:pt>
    <dgm:pt modelId="{340EF333-308F-4988-B02D-11B3244C9720}" type="parTrans" cxnId="{426C78C4-1E91-4057-9FF3-33838FDE8821}">
      <dgm:prSet/>
      <dgm:spPr/>
      <dgm:t>
        <a:bodyPr/>
        <a:lstStyle/>
        <a:p>
          <a:endParaRPr lang="es-ES"/>
        </a:p>
      </dgm:t>
    </dgm:pt>
    <dgm:pt modelId="{9102AAB6-019B-4780-935E-E9EBB54BAF29}" type="sibTrans" cxnId="{426C78C4-1E91-4057-9FF3-33838FDE8821}">
      <dgm:prSet/>
      <dgm:spPr/>
      <dgm:t>
        <a:bodyPr/>
        <a:lstStyle/>
        <a:p>
          <a:endParaRPr lang="es-ES"/>
        </a:p>
      </dgm:t>
    </dgm:pt>
    <dgm:pt modelId="{ADA4C880-7F74-4477-B842-435F4340B722}">
      <dgm:prSet/>
      <dgm:spPr/>
      <dgm:t>
        <a:bodyPr/>
        <a:lstStyle/>
        <a:p>
          <a:r>
            <a:rPr lang="es-ES" dirty="0" smtClean="0"/>
            <a:t>Juez, institución armada o Pdte. de la República.</a:t>
          </a:r>
          <a:endParaRPr lang="es-ES" dirty="0"/>
        </a:p>
      </dgm:t>
    </dgm:pt>
    <dgm:pt modelId="{7E75E2BF-0CFD-4E93-BF4E-C13C46E5FB85}" type="parTrans" cxnId="{E6CB30C4-8331-4011-BC61-D55B8976BC77}">
      <dgm:prSet/>
      <dgm:spPr/>
      <dgm:t>
        <a:bodyPr/>
        <a:lstStyle/>
        <a:p>
          <a:endParaRPr lang="es-ES"/>
        </a:p>
      </dgm:t>
    </dgm:pt>
    <dgm:pt modelId="{94464A6B-65AF-4F0E-8FE7-1698288FEA3E}" type="sibTrans" cxnId="{E6CB30C4-8331-4011-BC61-D55B8976BC77}">
      <dgm:prSet/>
      <dgm:spPr/>
      <dgm:t>
        <a:bodyPr/>
        <a:lstStyle/>
        <a:p>
          <a:endParaRPr lang="es-ES"/>
        </a:p>
      </dgm:t>
    </dgm:pt>
    <dgm:pt modelId="{38E4C617-A52E-470F-B4B2-D818CBBBE152}" type="pres">
      <dgm:prSet presAssocID="{455C2454-82A7-41CB-B059-E6A3E4B3A394}" presName="diagram" presStyleCnt="0">
        <dgm:presLayoutVars>
          <dgm:chPref val="1"/>
          <dgm:dir/>
          <dgm:animOne val="branch"/>
          <dgm:animLvl val="lvl"/>
          <dgm:resizeHandles/>
        </dgm:presLayoutVars>
      </dgm:prSet>
      <dgm:spPr/>
      <dgm:t>
        <a:bodyPr/>
        <a:lstStyle/>
        <a:p>
          <a:endParaRPr lang="es-ES"/>
        </a:p>
      </dgm:t>
    </dgm:pt>
    <dgm:pt modelId="{C5F83076-2B11-4628-BCBB-0487FDD942F9}" type="pres">
      <dgm:prSet presAssocID="{C1B993D0-CC4C-4F88-A068-4E021ED5EB19}" presName="root" presStyleCnt="0"/>
      <dgm:spPr/>
    </dgm:pt>
    <dgm:pt modelId="{DF09437C-D2D3-431B-B671-CE8B65611D63}" type="pres">
      <dgm:prSet presAssocID="{C1B993D0-CC4C-4F88-A068-4E021ED5EB19}" presName="rootComposite" presStyleCnt="0"/>
      <dgm:spPr/>
    </dgm:pt>
    <dgm:pt modelId="{99A190F0-118F-4BDD-8F91-56E3FA777E6A}" type="pres">
      <dgm:prSet presAssocID="{C1B993D0-CC4C-4F88-A068-4E021ED5EB19}" presName="rootText" presStyleLbl="node1" presStyleIdx="0" presStyleCnt="4" custScaleY="69127"/>
      <dgm:spPr/>
      <dgm:t>
        <a:bodyPr/>
        <a:lstStyle/>
        <a:p>
          <a:endParaRPr lang="es-ES"/>
        </a:p>
      </dgm:t>
    </dgm:pt>
    <dgm:pt modelId="{E348CA7F-18EF-4384-896B-AC840D70566A}" type="pres">
      <dgm:prSet presAssocID="{C1B993D0-CC4C-4F88-A068-4E021ED5EB19}" presName="rootConnector" presStyleLbl="node1" presStyleIdx="0" presStyleCnt="4"/>
      <dgm:spPr/>
      <dgm:t>
        <a:bodyPr/>
        <a:lstStyle/>
        <a:p>
          <a:endParaRPr lang="es-ES"/>
        </a:p>
      </dgm:t>
    </dgm:pt>
    <dgm:pt modelId="{95CFF547-7F8A-4A7F-9D4E-CE4871834F73}" type="pres">
      <dgm:prSet presAssocID="{C1B993D0-CC4C-4F88-A068-4E021ED5EB19}" presName="childShape" presStyleCnt="0"/>
      <dgm:spPr/>
    </dgm:pt>
    <dgm:pt modelId="{B2B5AE43-7FA5-4FD1-8EA9-D35F70873012}" type="pres">
      <dgm:prSet presAssocID="{4E8AB60A-FE6D-4118-BB16-66775E52BD79}" presName="Name13" presStyleLbl="parChTrans1D2" presStyleIdx="0" presStyleCnt="5"/>
      <dgm:spPr/>
      <dgm:t>
        <a:bodyPr/>
        <a:lstStyle/>
        <a:p>
          <a:endParaRPr lang="es-ES"/>
        </a:p>
      </dgm:t>
    </dgm:pt>
    <dgm:pt modelId="{9F5EFE2C-7E08-4F2B-920E-354497A507CB}" type="pres">
      <dgm:prSet presAssocID="{A5C9E6E0-5422-4F0A-BAD8-1E206D0DC0C0}" presName="childText" presStyleLbl="bgAcc1" presStyleIdx="0" presStyleCnt="5" custScaleX="157292" custScaleY="84231">
        <dgm:presLayoutVars>
          <dgm:bulletEnabled val="1"/>
        </dgm:presLayoutVars>
      </dgm:prSet>
      <dgm:spPr/>
      <dgm:t>
        <a:bodyPr/>
        <a:lstStyle/>
        <a:p>
          <a:endParaRPr lang="es-ES"/>
        </a:p>
      </dgm:t>
    </dgm:pt>
    <dgm:pt modelId="{3EB8159A-11AA-4703-97B0-9496142BA1FC}" type="pres">
      <dgm:prSet presAssocID="{7E75E2BF-0CFD-4E93-BF4E-C13C46E5FB85}" presName="Name13" presStyleLbl="parChTrans1D2" presStyleIdx="1" presStyleCnt="5"/>
      <dgm:spPr/>
      <dgm:t>
        <a:bodyPr/>
        <a:lstStyle/>
        <a:p>
          <a:endParaRPr lang="es-ES"/>
        </a:p>
      </dgm:t>
    </dgm:pt>
    <dgm:pt modelId="{A0A5DD50-0E8D-4545-8559-A4AF6A35A786}" type="pres">
      <dgm:prSet presAssocID="{ADA4C880-7F74-4477-B842-435F4340B722}" presName="childText" presStyleLbl="bgAcc1" presStyleIdx="1" presStyleCnt="5">
        <dgm:presLayoutVars>
          <dgm:bulletEnabled val="1"/>
        </dgm:presLayoutVars>
      </dgm:prSet>
      <dgm:spPr/>
      <dgm:t>
        <a:bodyPr/>
        <a:lstStyle/>
        <a:p>
          <a:endParaRPr lang="es-ES"/>
        </a:p>
      </dgm:t>
    </dgm:pt>
    <dgm:pt modelId="{8F58F5C3-65DE-44A8-8795-0F5FB8D5C897}" type="pres">
      <dgm:prSet presAssocID="{A40E7F56-59A7-4FA6-9AC5-CCF5EAAB5BBD}" presName="root" presStyleCnt="0"/>
      <dgm:spPr/>
    </dgm:pt>
    <dgm:pt modelId="{3E192F1D-589A-4759-8C1E-51DE8878EEC7}" type="pres">
      <dgm:prSet presAssocID="{A40E7F56-59A7-4FA6-9AC5-CCF5EAAB5BBD}" presName="rootComposite" presStyleCnt="0"/>
      <dgm:spPr/>
    </dgm:pt>
    <dgm:pt modelId="{B61F3635-C9AD-411B-8B91-1270D2DB8D8B}" type="pres">
      <dgm:prSet presAssocID="{A40E7F56-59A7-4FA6-9AC5-CCF5EAAB5BBD}" presName="rootText" presStyleLbl="node1" presStyleIdx="1" presStyleCnt="4" custScaleY="69606"/>
      <dgm:spPr/>
      <dgm:t>
        <a:bodyPr/>
        <a:lstStyle/>
        <a:p>
          <a:endParaRPr lang="es-ES"/>
        </a:p>
      </dgm:t>
    </dgm:pt>
    <dgm:pt modelId="{9EB01BE1-5331-41ED-BCD8-48C077596EC9}" type="pres">
      <dgm:prSet presAssocID="{A40E7F56-59A7-4FA6-9AC5-CCF5EAAB5BBD}" presName="rootConnector" presStyleLbl="node1" presStyleIdx="1" presStyleCnt="4"/>
      <dgm:spPr/>
      <dgm:t>
        <a:bodyPr/>
        <a:lstStyle/>
        <a:p>
          <a:endParaRPr lang="es-ES"/>
        </a:p>
      </dgm:t>
    </dgm:pt>
    <dgm:pt modelId="{46AC2AE9-5AAD-44D8-BE07-6F14E5193C1F}" type="pres">
      <dgm:prSet presAssocID="{A40E7F56-59A7-4FA6-9AC5-CCF5EAAB5BBD}" presName="childShape" presStyleCnt="0"/>
      <dgm:spPr/>
    </dgm:pt>
    <dgm:pt modelId="{FFA1AFEC-780D-4610-89C7-E370E53CD8D8}" type="pres">
      <dgm:prSet presAssocID="{340EF333-308F-4988-B02D-11B3244C9720}" presName="Name13" presStyleLbl="parChTrans1D2" presStyleIdx="2" presStyleCnt="5"/>
      <dgm:spPr/>
      <dgm:t>
        <a:bodyPr/>
        <a:lstStyle/>
        <a:p>
          <a:endParaRPr lang="es-ES"/>
        </a:p>
      </dgm:t>
    </dgm:pt>
    <dgm:pt modelId="{A59880E0-669C-4E0C-8988-5714E69A9650}" type="pres">
      <dgm:prSet presAssocID="{2A89FBF7-1B6D-403E-95CF-969466CB5727}" presName="childText" presStyleLbl="bgAcc1" presStyleIdx="2" presStyleCnt="5" custScaleX="136376">
        <dgm:presLayoutVars>
          <dgm:bulletEnabled val="1"/>
        </dgm:presLayoutVars>
      </dgm:prSet>
      <dgm:spPr/>
      <dgm:t>
        <a:bodyPr/>
        <a:lstStyle/>
        <a:p>
          <a:endParaRPr lang="es-ES"/>
        </a:p>
      </dgm:t>
    </dgm:pt>
    <dgm:pt modelId="{38DA6DEB-0FBF-404D-8C15-09DD44049B2D}" type="pres">
      <dgm:prSet presAssocID="{CDFF9DBB-A7F5-499D-B409-BDFB266C142C}" presName="root" presStyleCnt="0"/>
      <dgm:spPr/>
    </dgm:pt>
    <dgm:pt modelId="{A28196D7-8E21-4413-8441-E7C36A611786}" type="pres">
      <dgm:prSet presAssocID="{CDFF9DBB-A7F5-499D-B409-BDFB266C142C}" presName="rootComposite" presStyleCnt="0"/>
      <dgm:spPr/>
    </dgm:pt>
    <dgm:pt modelId="{D26B9EF9-4B85-402A-9BB6-4606640F6222}" type="pres">
      <dgm:prSet presAssocID="{CDFF9DBB-A7F5-499D-B409-BDFB266C142C}" presName="rootText" presStyleLbl="node1" presStyleIdx="2" presStyleCnt="4" custScaleX="111470" custScaleY="66862"/>
      <dgm:spPr/>
      <dgm:t>
        <a:bodyPr/>
        <a:lstStyle/>
        <a:p>
          <a:endParaRPr lang="es-ES"/>
        </a:p>
      </dgm:t>
    </dgm:pt>
    <dgm:pt modelId="{AA7E7076-231F-47DD-8B60-0F92179149B8}" type="pres">
      <dgm:prSet presAssocID="{CDFF9DBB-A7F5-499D-B409-BDFB266C142C}" presName="rootConnector" presStyleLbl="node1" presStyleIdx="2" presStyleCnt="4"/>
      <dgm:spPr/>
      <dgm:t>
        <a:bodyPr/>
        <a:lstStyle/>
        <a:p>
          <a:endParaRPr lang="es-ES"/>
        </a:p>
      </dgm:t>
    </dgm:pt>
    <dgm:pt modelId="{7BCAA210-B3C1-4F49-BF38-A929D5D35CA5}" type="pres">
      <dgm:prSet presAssocID="{CDFF9DBB-A7F5-499D-B409-BDFB266C142C}" presName="childShape" presStyleCnt="0"/>
      <dgm:spPr/>
    </dgm:pt>
    <dgm:pt modelId="{831FA9A8-AFA0-4CA5-8F42-A6D9470E13D4}" type="pres">
      <dgm:prSet presAssocID="{11C333A1-3AD0-41F7-A4B8-7BABAE5905F9}" presName="Name13" presStyleLbl="parChTrans1D2" presStyleIdx="3" presStyleCnt="5"/>
      <dgm:spPr/>
      <dgm:t>
        <a:bodyPr/>
        <a:lstStyle/>
        <a:p>
          <a:endParaRPr lang="es-ES"/>
        </a:p>
      </dgm:t>
    </dgm:pt>
    <dgm:pt modelId="{F247A55F-397D-46FA-9C34-6C2D10531BDF}" type="pres">
      <dgm:prSet presAssocID="{C416030C-CF17-4E38-9150-BC6FB6614D32}" presName="childText" presStyleLbl="bgAcc1" presStyleIdx="3" presStyleCnt="5" custScaleX="146292" custLinFactNeighborX="-1274" custLinFactNeighborY="952">
        <dgm:presLayoutVars>
          <dgm:bulletEnabled val="1"/>
        </dgm:presLayoutVars>
      </dgm:prSet>
      <dgm:spPr/>
      <dgm:t>
        <a:bodyPr/>
        <a:lstStyle/>
        <a:p>
          <a:endParaRPr lang="es-ES"/>
        </a:p>
      </dgm:t>
    </dgm:pt>
    <dgm:pt modelId="{D04C892E-2807-4921-8DC5-F1F1F3D3675B}" type="pres">
      <dgm:prSet presAssocID="{7FA4C737-2F0D-4ED3-B788-D38A6A807ED5}" presName="root" presStyleCnt="0"/>
      <dgm:spPr/>
    </dgm:pt>
    <dgm:pt modelId="{8D94AFF7-C8AE-4823-A2C3-5C2A7A510DA1}" type="pres">
      <dgm:prSet presAssocID="{7FA4C737-2F0D-4ED3-B788-D38A6A807ED5}" presName="rootComposite" presStyleCnt="0"/>
      <dgm:spPr/>
    </dgm:pt>
    <dgm:pt modelId="{B9056310-A84F-4CA8-B136-E30874F3DAA2}" type="pres">
      <dgm:prSet presAssocID="{7FA4C737-2F0D-4ED3-B788-D38A6A807ED5}" presName="rootText" presStyleLbl="node1" presStyleIdx="3" presStyleCnt="4" custScaleX="146200" custScaleY="81857"/>
      <dgm:spPr/>
      <dgm:t>
        <a:bodyPr/>
        <a:lstStyle/>
        <a:p>
          <a:endParaRPr lang="es-ES"/>
        </a:p>
      </dgm:t>
    </dgm:pt>
    <dgm:pt modelId="{07EE6DE9-0D00-4E26-A6DE-0AC615027163}" type="pres">
      <dgm:prSet presAssocID="{7FA4C737-2F0D-4ED3-B788-D38A6A807ED5}" presName="rootConnector" presStyleLbl="node1" presStyleIdx="3" presStyleCnt="4"/>
      <dgm:spPr/>
      <dgm:t>
        <a:bodyPr/>
        <a:lstStyle/>
        <a:p>
          <a:endParaRPr lang="es-ES"/>
        </a:p>
      </dgm:t>
    </dgm:pt>
    <dgm:pt modelId="{FBA7CD47-F12C-462F-A8E2-D80927FFC639}" type="pres">
      <dgm:prSet presAssocID="{7FA4C737-2F0D-4ED3-B788-D38A6A807ED5}" presName="childShape" presStyleCnt="0"/>
      <dgm:spPr/>
    </dgm:pt>
    <dgm:pt modelId="{E333252F-2A5B-4327-9202-77569C1A8C05}" type="pres">
      <dgm:prSet presAssocID="{5A972E3C-C8F8-41B0-A4DF-FD6EEAFCFCB5}" presName="Name13" presStyleLbl="parChTrans1D2" presStyleIdx="4" presStyleCnt="5"/>
      <dgm:spPr/>
      <dgm:t>
        <a:bodyPr/>
        <a:lstStyle/>
        <a:p>
          <a:endParaRPr lang="es-ES"/>
        </a:p>
      </dgm:t>
    </dgm:pt>
    <dgm:pt modelId="{40E9FF9C-CD1B-487F-A40B-6CDD800552A4}" type="pres">
      <dgm:prSet presAssocID="{CC3DB167-0F19-4CB3-BB49-813DCD751C4F}" presName="childText" presStyleLbl="bgAcc1" presStyleIdx="4" presStyleCnt="5" custScaleX="149156" custScaleY="272726">
        <dgm:presLayoutVars>
          <dgm:bulletEnabled val="1"/>
        </dgm:presLayoutVars>
      </dgm:prSet>
      <dgm:spPr/>
      <dgm:t>
        <a:bodyPr/>
        <a:lstStyle/>
        <a:p>
          <a:endParaRPr lang="es-ES"/>
        </a:p>
      </dgm:t>
    </dgm:pt>
  </dgm:ptLst>
  <dgm:cxnLst>
    <dgm:cxn modelId="{C16DFC2B-F81D-4EFC-AC58-6FC5E1036E7D}" type="presOf" srcId="{A5C9E6E0-5422-4F0A-BAD8-1E206D0DC0C0}" destId="{9F5EFE2C-7E08-4F2B-920E-354497A507CB}" srcOrd="0" destOrd="0" presId="urn:microsoft.com/office/officeart/2005/8/layout/hierarchy3"/>
    <dgm:cxn modelId="{DA44C52E-3F25-490D-AB6E-53BFA5A060B2}" type="presOf" srcId="{C1B993D0-CC4C-4F88-A068-4E021ED5EB19}" destId="{99A190F0-118F-4BDD-8F91-56E3FA777E6A}" srcOrd="0" destOrd="0" presId="urn:microsoft.com/office/officeart/2005/8/layout/hierarchy3"/>
    <dgm:cxn modelId="{50C33887-4DA3-4480-876F-EB0879A47C95}" type="presOf" srcId="{7E75E2BF-0CFD-4E93-BF4E-C13C46E5FB85}" destId="{3EB8159A-11AA-4703-97B0-9496142BA1FC}" srcOrd="0" destOrd="0" presId="urn:microsoft.com/office/officeart/2005/8/layout/hierarchy3"/>
    <dgm:cxn modelId="{A25B722B-4E85-48BB-8A4C-E89415BAEB20}" type="presOf" srcId="{5A972E3C-C8F8-41B0-A4DF-FD6EEAFCFCB5}" destId="{E333252F-2A5B-4327-9202-77569C1A8C05}" srcOrd="0" destOrd="0" presId="urn:microsoft.com/office/officeart/2005/8/layout/hierarchy3"/>
    <dgm:cxn modelId="{74899854-372E-405D-BB8B-B096B6B1F509}" type="presOf" srcId="{A40E7F56-59A7-4FA6-9AC5-CCF5EAAB5BBD}" destId="{9EB01BE1-5331-41ED-BCD8-48C077596EC9}" srcOrd="1" destOrd="0" presId="urn:microsoft.com/office/officeart/2005/8/layout/hierarchy3"/>
    <dgm:cxn modelId="{2FF626FC-11C2-4AD2-894C-9060D3EE025A}" type="presOf" srcId="{2A89FBF7-1B6D-403E-95CF-969466CB5727}" destId="{A59880E0-669C-4E0C-8988-5714E69A9650}" srcOrd="0" destOrd="0" presId="urn:microsoft.com/office/officeart/2005/8/layout/hierarchy3"/>
    <dgm:cxn modelId="{82E413D9-84B7-4EFD-88F3-674ADFA160B0}" type="presOf" srcId="{4E8AB60A-FE6D-4118-BB16-66775E52BD79}" destId="{B2B5AE43-7FA5-4FD1-8EA9-D35F70873012}" srcOrd="0" destOrd="0" presId="urn:microsoft.com/office/officeart/2005/8/layout/hierarchy3"/>
    <dgm:cxn modelId="{426C78C4-1E91-4057-9FF3-33838FDE8821}" srcId="{A40E7F56-59A7-4FA6-9AC5-CCF5EAAB5BBD}" destId="{2A89FBF7-1B6D-403E-95CF-969466CB5727}" srcOrd="0" destOrd="0" parTransId="{340EF333-308F-4988-B02D-11B3244C9720}" sibTransId="{9102AAB6-019B-4780-935E-E9EBB54BAF29}"/>
    <dgm:cxn modelId="{A1393AB9-766B-4FAA-A006-8C6A05056EA8}" type="presOf" srcId="{7FA4C737-2F0D-4ED3-B788-D38A6A807ED5}" destId="{07EE6DE9-0D00-4E26-A6DE-0AC615027163}" srcOrd="1" destOrd="0" presId="urn:microsoft.com/office/officeart/2005/8/layout/hierarchy3"/>
    <dgm:cxn modelId="{82F222B1-6C1A-4551-A652-27296796F62F}" type="presOf" srcId="{C416030C-CF17-4E38-9150-BC6FB6614D32}" destId="{F247A55F-397D-46FA-9C34-6C2D10531BDF}" srcOrd="0" destOrd="0" presId="urn:microsoft.com/office/officeart/2005/8/layout/hierarchy3"/>
    <dgm:cxn modelId="{272AF203-F3F6-429F-B237-ED9A0F2FE1E2}" srcId="{C1B993D0-CC4C-4F88-A068-4E021ED5EB19}" destId="{A5C9E6E0-5422-4F0A-BAD8-1E206D0DC0C0}" srcOrd="0" destOrd="0" parTransId="{4E8AB60A-FE6D-4118-BB16-66775E52BD79}" sibTransId="{0A427DD2-D54C-4753-BC6F-CC34A2DF8959}"/>
    <dgm:cxn modelId="{EC796056-D951-4F08-B010-CF2C33348F68}" type="presOf" srcId="{CC3DB167-0F19-4CB3-BB49-813DCD751C4F}" destId="{40E9FF9C-CD1B-487F-A40B-6CDD800552A4}" srcOrd="0" destOrd="0" presId="urn:microsoft.com/office/officeart/2005/8/layout/hierarchy3"/>
    <dgm:cxn modelId="{A7C2D50F-01C3-46CF-89AA-BF68D6821621}" srcId="{455C2454-82A7-41CB-B059-E6A3E4B3A394}" destId="{7FA4C737-2F0D-4ED3-B788-D38A6A807ED5}" srcOrd="3" destOrd="0" parTransId="{9E767E99-FA38-4405-AAF5-FF3DBEAB7121}" sibTransId="{4B6C57AD-ECD7-4F02-B4D0-25C192590BC7}"/>
    <dgm:cxn modelId="{0DB4E3C9-BD66-4F3A-9786-9CB3F5FC0ACE}" type="presOf" srcId="{ADA4C880-7F74-4477-B842-435F4340B722}" destId="{A0A5DD50-0E8D-4545-8559-A4AF6A35A786}" srcOrd="0" destOrd="0" presId="urn:microsoft.com/office/officeart/2005/8/layout/hierarchy3"/>
    <dgm:cxn modelId="{1C3FCD5E-5F77-49E9-8573-9E588F7EB374}" type="presOf" srcId="{C1B993D0-CC4C-4F88-A068-4E021ED5EB19}" destId="{E348CA7F-18EF-4384-896B-AC840D70566A}" srcOrd="1" destOrd="0" presId="urn:microsoft.com/office/officeart/2005/8/layout/hierarchy3"/>
    <dgm:cxn modelId="{E43963D0-B6EE-4EEE-8AEC-4CD9D644CD91}" type="presOf" srcId="{11C333A1-3AD0-41F7-A4B8-7BABAE5905F9}" destId="{831FA9A8-AFA0-4CA5-8F42-A6D9470E13D4}" srcOrd="0" destOrd="0" presId="urn:microsoft.com/office/officeart/2005/8/layout/hierarchy3"/>
    <dgm:cxn modelId="{CA5BB63A-A0D1-48F4-9BAD-78A7E07A34AD}" type="presOf" srcId="{455C2454-82A7-41CB-B059-E6A3E4B3A394}" destId="{38E4C617-A52E-470F-B4B2-D818CBBBE152}" srcOrd="0" destOrd="0" presId="urn:microsoft.com/office/officeart/2005/8/layout/hierarchy3"/>
    <dgm:cxn modelId="{5B489B20-697B-49C7-8C02-3627CDA23AF6}" srcId="{455C2454-82A7-41CB-B059-E6A3E4B3A394}" destId="{A40E7F56-59A7-4FA6-9AC5-CCF5EAAB5BBD}" srcOrd="1" destOrd="0" parTransId="{6EB48EAE-8E80-4ECF-BA23-1028EC5ED41B}" sibTransId="{5B5229E5-8237-4931-B366-15EA41BF0FAE}"/>
    <dgm:cxn modelId="{B95C46AB-A91A-4D41-83DB-5BD451B8B0A0}" srcId="{CDFF9DBB-A7F5-499D-B409-BDFB266C142C}" destId="{C416030C-CF17-4E38-9150-BC6FB6614D32}" srcOrd="0" destOrd="0" parTransId="{11C333A1-3AD0-41F7-A4B8-7BABAE5905F9}" sibTransId="{8A7C2BFB-A762-4DB5-A6D6-EACE31DF505E}"/>
    <dgm:cxn modelId="{7729F25B-F984-4A93-8A34-0FC28A2940BC}" type="presOf" srcId="{CDFF9DBB-A7F5-499D-B409-BDFB266C142C}" destId="{AA7E7076-231F-47DD-8B60-0F92179149B8}" srcOrd="1" destOrd="0" presId="urn:microsoft.com/office/officeart/2005/8/layout/hierarchy3"/>
    <dgm:cxn modelId="{BF3BDA72-3E81-43AF-B4DC-AE1862112548}" type="presOf" srcId="{CDFF9DBB-A7F5-499D-B409-BDFB266C142C}" destId="{D26B9EF9-4B85-402A-9BB6-4606640F6222}" srcOrd="0" destOrd="0" presId="urn:microsoft.com/office/officeart/2005/8/layout/hierarchy3"/>
    <dgm:cxn modelId="{0CCF0220-6F29-4B2F-B8D1-B30B3349A113}" type="presOf" srcId="{A40E7F56-59A7-4FA6-9AC5-CCF5EAAB5BBD}" destId="{B61F3635-C9AD-411B-8B91-1270D2DB8D8B}" srcOrd="0" destOrd="0" presId="urn:microsoft.com/office/officeart/2005/8/layout/hierarchy3"/>
    <dgm:cxn modelId="{C9986FA9-39E1-4C82-8C0A-169BB90F961A}" srcId="{455C2454-82A7-41CB-B059-E6A3E4B3A394}" destId="{C1B993D0-CC4C-4F88-A068-4E021ED5EB19}" srcOrd="0" destOrd="0" parTransId="{F9A335AD-E43E-4BC0-849A-2D4A38A5BB6D}" sibTransId="{AB939854-8F63-43C1-9B7D-B6BF7A465A78}"/>
    <dgm:cxn modelId="{96FC08E9-06B9-4F85-BC4A-521293C72AB4}" srcId="{7FA4C737-2F0D-4ED3-B788-D38A6A807ED5}" destId="{CC3DB167-0F19-4CB3-BB49-813DCD751C4F}" srcOrd="0" destOrd="0" parTransId="{5A972E3C-C8F8-41B0-A4DF-FD6EEAFCFCB5}" sibTransId="{3FC1C97A-E3B5-42A0-AA20-A1AC12457287}"/>
    <dgm:cxn modelId="{3321A6AC-E9E0-4E0E-B36A-DF58A2EBDF7D}" srcId="{455C2454-82A7-41CB-B059-E6A3E4B3A394}" destId="{CDFF9DBB-A7F5-499D-B409-BDFB266C142C}" srcOrd="2" destOrd="0" parTransId="{55AA451C-6687-4D90-A5E4-7DD294A67EC6}" sibTransId="{4736BA34-23C6-4193-BD11-AD0A84581490}"/>
    <dgm:cxn modelId="{E6CB30C4-8331-4011-BC61-D55B8976BC77}" srcId="{C1B993D0-CC4C-4F88-A068-4E021ED5EB19}" destId="{ADA4C880-7F74-4477-B842-435F4340B722}" srcOrd="1" destOrd="0" parTransId="{7E75E2BF-0CFD-4E93-BF4E-C13C46E5FB85}" sibTransId="{94464A6B-65AF-4F0E-8FE7-1698288FEA3E}"/>
    <dgm:cxn modelId="{1E9E8CCC-A860-478B-8E35-780760ACD95F}" type="presOf" srcId="{7FA4C737-2F0D-4ED3-B788-D38A6A807ED5}" destId="{B9056310-A84F-4CA8-B136-E30874F3DAA2}" srcOrd="0" destOrd="0" presId="urn:microsoft.com/office/officeart/2005/8/layout/hierarchy3"/>
    <dgm:cxn modelId="{FA30093E-411E-44E7-8A8A-2010AD04A385}" type="presOf" srcId="{340EF333-308F-4988-B02D-11B3244C9720}" destId="{FFA1AFEC-780D-4610-89C7-E370E53CD8D8}" srcOrd="0" destOrd="0" presId="urn:microsoft.com/office/officeart/2005/8/layout/hierarchy3"/>
    <dgm:cxn modelId="{BA021B62-ED90-4689-AB61-42D3B1BC5670}" type="presParOf" srcId="{38E4C617-A52E-470F-B4B2-D818CBBBE152}" destId="{C5F83076-2B11-4628-BCBB-0487FDD942F9}" srcOrd="0" destOrd="0" presId="urn:microsoft.com/office/officeart/2005/8/layout/hierarchy3"/>
    <dgm:cxn modelId="{05A23581-1348-47CA-B03B-D01A19E707E9}" type="presParOf" srcId="{C5F83076-2B11-4628-BCBB-0487FDD942F9}" destId="{DF09437C-D2D3-431B-B671-CE8B65611D63}" srcOrd="0" destOrd="0" presId="urn:microsoft.com/office/officeart/2005/8/layout/hierarchy3"/>
    <dgm:cxn modelId="{B4026176-05C7-4697-8519-529D152BA545}" type="presParOf" srcId="{DF09437C-D2D3-431B-B671-CE8B65611D63}" destId="{99A190F0-118F-4BDD-8F91-56E3FA777E6A}" srcOrd="0" destOrd="0" presId="urn:microsoft.com/office/officeart/2005/8/layout/hierarchy3"/>
    <dgm:cxn modelId="{B8E7D946-8618-464B-8C37-55821A8C8355}" type="presParOf" srcId="{DF09437C-D2D3-431B-B671-CE8B65611D63}" destId="{E348CA7F-18EF-4384-896B-AC840D70566A}" srcOrd="1" destOrd="0" presId="urn:microsoft.com/office/officeart/2005/8/layout/hierarchy3"/>
    <dgm:cxn modelId="{8E87105B-456C-4589-B227-557177BCF79B}" type="presParOf" srcId="{C5F83076-2B11-4628-BCBB-0487FDD942F9}" destId="{95CFF547-7F8A-4A7F-9D4E-CE4871834F73}" srcOrd="1" destOrd="0" presId="urn:microsoft.com/office/officeart/2005/8/layout/hierarchy3"/>
    <dgm:cxn modelId="{2A364920-F929-4002-8EC9-DC4279E5DB35}" type="presParOf" srcId="{95CFF547-7F8A-4A7F-9D4E-CE4871834F73}" destId="{B2B5AE43-7FA5-4FD1-8EA9-D35F70873012}" srcOrd="0" destOrd="0" presId="urn:microsoft.com/office/officeart/2005/8/layout/hierarchy3"/>
    <dgm:cxn modelId="{003C33A6-8739-4F84-BE6A-CA92D1F8BE91}" type="presParOf" srcId="{95CFF547-7F8A-4A7F-9D4E-CE4871834F73}" destId="{9F5EFE2C-7E08-4F2B-920E-354497A507CB}" srcOrd="1" destOrd="0" presId="urn:microsoft.com/office/officeart/2005/8/layout/hierarchy3"/>
    <dgm:cxn modelId="{4CAC14BD-839B-4F8B-812D-66F3DFC960A0}" type="presParOf" srcId="{95CFF547-7F8A-4A7F-9D4E-CE4871834F73}" destId="{3EB8159A-11AA-4703-97B0-9496142BA1FC}" srcOrd="2" destOrd="0" presId="urn:microsoft.com/office/officeart/2005/8/layout/hierarchy3"/>
    <dgm:cxn modelId="{4B8ABF4D-0FD2-49AA-A133-24B508FF6A33}" type="presParOf" srcId="{95CFF547-7F8A-4A7F-9D4E-CE4871834F73}" destId="{A0A5DD50-0E8D-4545-8559-A4AF6A35A786}" srcOrd="3" destOrd="0" presId="urn:microsoft.com/office/officeart/2005/8/layout/hierarchy3"/>
    <dgm:cxn modelId="{D567E368-F7BD-4CFA-9136-C9538CF237F6}" type="presParOf" srcId="{38E4C617-A52E-470F-B4B2-D818CBBBE152}" destId="{8F58F5C3-65DE-44A8-8795-0F5FB8D5C897}" srcOrd="1" destOrd="0" presId="urn:microsoft.com/office/officeart/2005/8/layout/hierarchy3"/>
    <dgm:cxn modelId="{79509AF1-A61E-4566-8A17-A9CDF537F261}" type="presParOf" srcId="{8F58F5C3-65DE-44A8-8795-0F5FB8D5C897}" destId="{3E192F1D-589A-4759-8C1E-51DE8878EEC7}" srcOrd="0" destOrd="0" presId="urn:microsoft.com/office/officeart/2005/8/layout/hierarchy3"/>
    <dgm:cxn modelId="{A53522CE-6829-4EBC-9E72-341E9EA9FD61}" type="presParOf" srcId="{3E192F1D-589A-4759-8C1E-51DE8878EEC7}" destId="{B61F3635-C9AD-411B-8B91-1270D2DB8D8B}" srcOrd="0" destOrd="0" presId="urn:microsoft.com/office/officeart/2005/8/layout/hierarchy3"/>
    <dgm:cxn modelId="{F0C3F00A-1E67-4AC3-B9B7-716F9801F494}" type="presParOf" srcId="{3E192F1D-589A-4759-8C1E-51DE8878EEC7}" destId="{9EB01BE1-5331-41ED-BCD8-48C077596EC9}" srcOrd="1" destOrd="0" presId="urn:microsoft.com/office/officeart/2005/8/layout/hierarchy3"/>
    <dgm:cxn modelId="{C873B3DA-FE45-46B5-8F6B-A31968C4A1F2}" type="presParOf" srcId="{8F58F5C3-65DE-44A8-8795-0F5FB8D5C897}" destId="{46AC2AE9-5AAD-44D8-BE07-6F14E5193C1F}" srcOrd="1" destOrd="0" presId="urn:microsoft.com/office/officeart/2005/8/layout/hierarchy3"/>
    <dgm:cxn modelId="{7B60B705-083C-4312-8425-1C5314857E22}" type="presParOf" srcId="{46AC2AE9-5AAD-44D8-BE07-6F14E5193C1F}" destId="{FFA1AFEC-780D-4610-89C7-E370E53CD8D8}" srcOrd="0" destOrd="0" presId="urn:microsoft.com/office/officeart/2005/8/layout/hierarchy3"/>
    <dgm:cxn modelId="{D5D1E351-4D5A-4410-B3A7-197495009784}" type="presParOf" srcId="{46AC2AE9-5AAD-44D8-BE07-6F14E5193C1F}" destId="{A59880E0-669C-4E0C-8988-5714E69A9650}" srcOrd="1" destOrd="0" presId="urn:microsoft.com/office/officeart/2005/8/layout/hierarchy3"/>
    <dgm:cxn modelId="{5E839CFB-EF11-4CF7-81A6-7972C24FA7D1}" type="presParOf" srcId="{38E4C617-A52E-470F-B4B2-D818CBBBE152}" destId="{38DA6DEB-0FBF-404D-8C15-09DD44049B2D}" srcOrd="2" destOrd="0" presId="urn:microsoft.com/office/officeart/2005/8/layout/hierarchy3"/>
    <dgm:cxn modelId="{BAA51190-3E39-4706-8540-01EC4791AE99}" type="presParOf" srcId="{38DA6DEB-0FBF-404D-8C15-09DD44049B2D}" destId="{A28196D7-8E21-4413-8441-E7C36A611786}" srcOrd="0" destOrd="0" presId="urn:microsoft.com/office/officeart/2005/8/layout/hierarchy3"/>
    <dgm:cxn modelId="{0AF869E0-4598-407E-89F4-3D6FDBCD2800}" type="presParOf" srcId="{A28196D7-8E21-4413-8441-E7C36A611786}" destId="{D26B9EF9-4B85-402A-9BB6-4606640F6222}" srcOrd="0" destOrd="0" presId="urn:microsoft.com/office/officeart/2005/8/layout/hierarchy3"/>
    <dgm:cxn modelId="{C712965E-63E9-46F1-879D-316263A0126C}" type="presParOf" srcId="{A28196D7-8E21-4413-8441-E7C36A611786}" destId="{AA7E7076-231F-47DD-8B60-0F92179149B8}" srcOrd="1" destOrd="0" presId="urn:microsoft.com/office/officeart/2005/8/layout/hierarchy3"/>
    <dgm:cxn modelId="{45CB37B9-20C4-4C71-A225-7A2037293433}" type="presParOf" srcId="{38DA6DEB-0FBF-404D-8C15-09DD44049B2D}" destId="{7BCAA210-B3C1-4F49-BF38-A929D5D35CA5}" srcOrd="1" destOrd="0" presId="urn:microsoft.com/office/officeart/2005/8/layout/hierarchy3"/>
    <dgm:cxn modelId="{0AE1FFAE-5973-4156-B642-B72729E96543}" type="presParOf" srcId="{7BCAA210-B3C1-4F49-BF38-A929D5D35CA5}" destId="{831FA9A8-AFA0-4CA5-8F42-A6D9470E13D4}" srcOrd="0" destOrd="0" presId="urn:microsoft.com/office/officeart/2005/8/layout/hierarchy3"/>
    <dgm:cxn modelId="{33D66C85-2606-41FF-BDD3-CFBD47689474}" type="presParOf" srcId="{7BCAA210-B3C1-4F49-BF38-A929D5D35CA5}" destId="{F247A55F-397D-46FA-9C34-6C2D10531BDF}" srcOrd="1" destOrd="0" presId="urn:microsoft.com/office/officeart/2005/8/layout/hierarchy3"/>
    <dgm:cxn modelId="{C7A641D4-87B0-4C52-8C8F-5696517A1505}" type="presParOf" srcId="{38E4C617-A52E-470F-B4B2-D818CBBBE152}" destId="{D04C892E-2807-4921-8DC5-F1F1F3D3675B}" srcOrd="3" destOrd="0" presId="urn:microsoft.com/office/officeart/2005/8/layout/hierarchy3"/>
    <dgm:cxn modelId="{0E1CD4D7-5DBA-405F-890E-39AC0B47FC34}" type="presParOf" srcId="{D04C892E-2807-4921-8DC5-F1F1F3D3675B}" destId="{8D94AFF7-C8AE-4823-A2C3-5C2A7A510DA1}" srcOrd="0" destOrd="0" presId="urn:microsoft.com/office/officeart/2005/8/layout/hierarchy3"/>
    <dgm:cxn modelId="{2C12F017-5E7F-41D4-9D05-DCEDFD935FEF}" type="presParOf" srcId="{8D94AFF7-C8AE-4823-A2C3-5C2A7A510DA1}" destId="{B9056310-A84F-4CA8-B136-E30874F3DAA2}" srcOrd="0" destOrd="0" presId="urn:microsoft.com/office/officeart/2005/8/layout/hierarchy3"/>
    <dgm:cxn modelId="{A45DBACA-B42B-41F7-81AA-48DFBA8C9054}" type="presParOf" srcId="{8D94AFF7-C8AE-4823-A2C3-5C2A7A510DA1}" destId="{07EE6DE9-0D00-4E26-A6DE-0AC615027163}" srcOrd="1" destOrd="0" presId="urn:microsoft.com/office/officeart/2005/8/layout/hierarchy3"/>
    <dgm:cxn modelId="{113B4C15-7BB1-4592-97E0-CA28EF7C19C7}" type="presParOf" srcId="{D04C892E-2807-4921-8DC5-F1F1F3D3675B}" destId="{FBA7CD47-F12C-462F-A8E2-D80927FFC639}" srcOrd="1" destOrd="0" presId="urn:microsoft.com/office/officeart/2005/8/layout/hierarchy3"/>
    <dgm:cxn modelId="{5E4C768D-3B22-450A-981F-014AA12FD93A}" type="presParOf" srcId="{FBA7CD47-F12C-462F-A8E2-D80927FFC639}" destId="{E333252F-2A5B-4327-9202-77569C1A8C05}" srcOrd="0" destOrd="0" presId="urn:microsoft.com/office/officeart/2005/8/layout/hierarchy3"/>
    <dgm:cxn modelId="{DD8CCF18-512D-40CD-A550-BB258E7F084B}" type="presParOf" srcId="{FBA7CD47-F12C-462F-A8E2-D80927FFC639}" destId="{40E9FF9C-CD1B-487F-A40B-6CDD800552A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82FB7FD-D32A-49F9-B38B-B53F856A12FA}"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es-ES"/>
        </a:p>
      </dgm:t>
    </dgm:pt>
    <dgm:pt modelId="{E8717CF9-2261-4466-8027-3555CDEB0763}">
      <dgm:prSet phldrT="[Texto]"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Declara admisible o inadmisible	</a:t>
          </a:r>
        </a:p>
      </dgm:t>
    </dgm:pt>
    <dgm:pt modelId="{931E3D87-C317-4008-8984-C4146C0E88C8}" type="parTrans" cxnId="{F9C7E4F8-7CAC-499D-A2F4-B3DC42CB8D24}">
      <dgm:prSet/>
      <dgm:spPr/>
      <dgm:t>
        <a:bodyPr/>
        <a:lstStyle/>
        <a:p>
          <a:endParaRPr lang="es-ES"/>
        </a:p>
      </dgm:t>
    </dgm:pt>
    <dgm:pt modelId="{922A7334-DE74-4DF8-8F2A-95D05C5521BE}" type="sibTrans" cxnId="{F9C7E4F8-7CAC-499D-A2F4-B3DC42CB8D24}">
      <dgm:prSet/>
      <dgm:spPr>
        <a:ln w="38100">
          <a:solidFill>
            <a:schemeClr val="accent1"/>
          </a:solidFill>
        </a:ln>
      </dgm:spPr>
      <dgm:t>
        <a:bodyPr/>
        <a:lstStyle/>
        <a:p>
          <a:endParaRPr lang="es-ES"/>
        </a:p>
      </dgm:t>
    </dgm:pt>
    <dgm:pt modelId="{21133661-8288-4B2F-86C8-5FDF056A5290}">
      <dgm:prSet phldrT="[Texto]"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Solicita informe</a:t>
          </a:r>
          <a:endParaRPr lang="es-ES" sz="1800" b="1" dirty="0">
            <a:solidFill>
              <a:schemeClr val="tx1"/>
            </a:solidFill>
            <a:latin typeface="Arial" panose="020B0604020202020204" pitchFamily="34" charset="0"/>
            <a:cs typeface="Arial" panose="020B0604020202020204" pitchFamily="34" charset="0"/>
          </a:endParaRPr>
        </a:p>
      </dgm:t>
    </dgm:pt>
    <dgm:pt modelId="{195EB1B5-EDAB-4641-8437-AD9829353E3E}" type="parTrans" cxnId="{FC2ADA62-0610-496F-819C-41710290896A}">
      <dgm:prSet/>
      <dgm:spPr/>
      <dgm:t>
        <a:bodyPr/>
        <a:lstStyle/>
        <a:p>
          <a:endParaRPr lang="es-ES"/>
        </a:p>
      </dgm:t>
    </dgm:pt>
    <dgm:pt modelId="{F34A5E70-1BE9-4B66-909E-1C3F33B40B0B}" type="sibTrans" cxnId="{FC2ADA62-0610-496F-819C-41710290896A}">
      <dgm:prSet/>
      <dgm:spPr>
        <a:ln w="38100">
          <a:solidFill>
            <a:schemeClr val="accent1"/>
          </a:solidFill>
        </a:ln>
      </dgm:spPr>
      <dgm:t>
        <a:bodyPr/>
        <a:lstStyle/>
        <a:p>
          <a:endParaRPr lang="es-ES"/>
        </a:p>
      </dgm:t>
    </dgm:pt>
    <dgm:pt modelId="{AB5926E4-66D2-49BE-8B99-D6BAC5CA893F}">
      <dgm:prSet phldrT="[Texto]"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Evacúa informe</a:t>
          </a:r>
          <a:endParaRPr lang="es-ES" sz="1800" b="1" dirty="0">
            <a:solidFill>
              <a:schemeClr val="tx1"/>
            </a:solidFill>
            <a:latin typeface="Arial" panose="020B0604020202020204" pitchFamily="34" charset="0"/>
            <a:cs typeface="Arial" panose="020B0604020202020204" pitchFamily="34" charset="0"/>
          </a:endParaRPr>
        </a:p>
      </dgm:t>
    </dgm:pt>
    <dgm:pt modelId="{C82E2303-BA82-4E19-B61C-F79B9AF96CA1}" type="parTrans" cxnId="{A0D45EDF-334A-4AE1-AC22-7152A0A5C86C}">
      <dgm:prSet/>
      <dgm:spPr/>
      <dgm:t>
        <a:bodyPr/>
        <a:lstStyle/>
        <a:p>
          <a:endParaRPr lang="es-ES"/>
        </a:p>
      </dgm:t>
    </dgm:pt>
    <dgm:pt modelId="{C22B827F-0159-4A82-ACB7-07409F7FA396}" type="sibTrans" cxnId="{A0D45EDF-334A-4AE1-AC22-7152A0A5C86C}">
      <dgm:prSet/>
      <dgm:spPr>
        <a:ln w="38100">
          <a:solidFill>
            <a:schemeClr val="accent1"/>
          </a:solidFill>
        </a:ln>
      </dgm:spPr>
      <dgm:t>
        <a:bodyPr/>
        <a:lstStyle/>
        <a:p>
          <a:endParaRPr lang="es-ES"/>
        </a:p>
      </dgm:t>
    </dgm:pt>
    <dgm:pt modelId="{48DCC41B-2873-4220-893C-FB94C42351C8}">
      <dgm:prSet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Presentación Recurso</a:t>
          </a:r>
          <a:endParaRPr lang="es-ES" sz="1800" b="1" dirty="0">
            <a:solidFill>
              <a:schemeClr val="tx1"/>
            </a:solidFill>
            <a:latin typeface="Arial" panose="020B0604020202020204" pitchFamily="34" charset="0"/>
            <a:cs typeface="Arial" panose="020B0604020202020204" pitchFamily="34" charset="0"/>
          </a:endParaRPr>
        </a:p>
      </dgm:t>
    </dgm:pt>
    <dgm:pt modelId="{DC581CE3-52F4-42E5-81BA-196B4AE8A4A5}" type="parTrans" cxnId="{E5580E3D-5AB1-417F-B427-8449E271A6B1}">
      <dgm:prSet/>
      <dgm:spPr/>
      <dgm:t>
        <a:bodyPr/>
        <a:lstStyle/>
        <a:p>
          <a:endParaRPr lang="es-ES"/>
        </a:p>
      </dgm:t>
    </dgm:pt>
    <dgm:pt modelId="{190B7D28-5FF4-4BBE-8F02-8199E4F63FD8}" type="sibTrans" cxnId="{E5580E3D-5AB1-417F-B427-8449E271A6B1}">
      <dgm:prSet/>
      <dgm:spPr>
        <a:ln w="38100">
          <a:solidFill>
            <a:schemeClr val="accent1"/>
          </a:solidFill>
        </a:ln>
      </dgm:spPr>
      <dgm:t>
        <a:bodyPr/>
        <a:lstStyle/>
        <a:p>
          <a:endParaRPr lang="es-ES"/>
        </a:p>
      </dgm:t>
    </dgm:pt>
    <dgm:pt modelId="{ADC7ABEE-8B30-4886-BC5B-E12755CB2EBC}">
      <dgm:prSet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Corte  ve el recurso y dicta sentencia</a:t>
          </a:r>
          <a:endParaRPr lang="es-ES" sz="1800" b="1" dirty="0">
            <a:solidFill>
              <a:schemeClr val="tx1"/>
            </a:solidFill>
            <a:latin typeface="Arial" panose="020B0604020202020204" pitchFamily="34" charset="0"/>
            <a:cs typeface="Arial" panose="020B0604020202020204" pitchFamily="34" charset="0"/>
          </a:endParaRPr>
        </a:p>
      </dgm:t>
    </dgm:pt>
    <dgm:pt modelId="{8D1ABCDD-2731-400B-9850-F9007146AF1D}" type="parTrans" cxnId="{804848E9-96AE-4130-B716-BE6CA27EBB23}">
      <dgm:prSet/>
      <dgm:spPr/>
      <dgm:t>
        <a:bodyPr/>
        <a:lstStyle/>
        <a:p>
          <a:endParaRPr lang="es-ES"/>
        </a:p>
      </dgm:t>
    </dgm:pt>
    <dgm:pt modelId="{A66B600F-B72F-4870-9B91-5F1EC1B451E4}" type="sibTrans" cxnId="{804848E9-96AE-4130-B716-BE6CA27EBB23}">
      <dgm:prSet/>
      <dgm:spPr>
        <a:ln w="38100">
          <a:solidFill>
            <a:schemeClr val="accent1"/>
          </a:solidFill>
        </a:ln>
      </dgm:spPr>
      <dgm:t>
        <a:bodyPr/>
        <a:lstStyle/>
        <a:p>
          <a:endParaRPr lang="es-ES"/>
        </a:p>
      </dgm:t>
    </dgm:pt>
    <dgm:pt modelId="{5BA6B211-89C0-4EB7-8C65-6750D91637A1}">
      <dgm:prSet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Apelación ante la C.S Suprema</a:t>
          </a:r>
        </a:p>
        <a:p>
          <a:r>
            <a:rPr lang="es-ES" sz="1800" b="1" dirty="0" smtClean="0">
              <a:solidFill>
                <a:schemeClr val="tx1"/>
              </a:solidFill>
              <a:latin typeface="Arial" panose="020B0604020202020204" pitchFamily="34" charset="0"/>
              <a:cs typeface="Arial" panose="020B0604020202020204" pitchFamily="34" charset="0"/>
            </a:rPr>
            <a:t>(24 horas) </a:t>
          </a:r>
          <a:endParaRPr lang="es-ES" sz="1800" b="1" dirty="0">
            <a:solidFill>
              <a:schemeClr val="tx1"/>
            </a:solidFill>
            <a:latin typeface="Arial" panose="020B0604020202020204" pitchFamily="34" charset="0"/>
            <a:cs typeface="Arial" panose="020B0604020202020204" pitchFamily="34" charset="0"/>
          </a:endParaRPr>
        </a:p>
      </dgm:t>
    </dgm:pt>
    <dgm:pt modelId="{76B726B4-EE33-436C-8F7E-6291DF7F369D}" type="parTrans" cxnId="{DEB65DC2-A28E-4401-AA79-07D4E68628F7}">
      <dgm:prSet/>
      <dgm:spPr/>
      <dgm:t>
        <a:bodyPr/>
        <a:lstStyle/>
        <a:p>
          <a:endParaRPr lang="es-ES"/>
        </a:p>
      </dgm:t>
    </dgm:pt>
    <dgm:pt modelId="{C8C9C5D0-E03C-43DA-B006-A8638AEFCFF7}" type="sibTrans" cxnId="{DEB65DC2-A28E-4401-AA79-07D4E68628F7}">
      <dgm:prSet/>
      <dgm:spPr/>
      <dgm:t>
        <a:bodyPr/>
        <a:lstStyle/>
        <a:p>
          <a:endParaRPr lang="es-ES"/>
        </a:p>
      </dgm:t>
    </dgm:pt>
    <dgm:pt modelId="{A2C8DA61-30D2-420C-A85B-9C4231021DB5}" type="pres">
      <dgm:prSet presAssocID="{082FB7FD-D32A-49F9-B38B-B53F856A12FA}" presName="Name0" presStyleCnt="0">
        <dgm:presLayoutVars>
          <dgm:dir/>
          <dgm:resizeHandles val="exact"/>
        </dgm:presLayoutVars>
      </dgm:prSet>
      <dgm:spPr/>
      <dgm:t>
        <a:bodyPr/>
        <a:lstStyle/>
        <a:p>
          <a:endParaRPr lang="es-ES"/>
        </a:p>
      </dgm:t>
    </dgm:pt>
    <dgm:pt modelId="{AC21149C-B870-4820-8A08-2D1E99BA6737}" type="pres">
      <dgm:prSet presAssocID="{48DCC41B-2873-4220-893C-FB94C42351C8}" presName="node" presStyleLbl="node1" presStyleIdx="0" presStyleCnt="6">
        <dgm:presLayoutVars>
          <dgm:bulletEnabled val="1"/>
        </dgm:presLayoutVars>
      </dgm:prSet>
      <dgm:spPr>
        <a:prstGeom prst="roundRect">
          <a:avLst/>
        </a:prstGeom>
      </dgm:spPr>
      <dgm:t>
        <a:bodyPr/>
        <a:lstStyle/>
        <a:p>
          <a:endParaRPr lang="es-ES"/>
        </a:p>
      </dgm:t>
    </dgm:pt>
    <dgm:pt modelId="{B233DA3A-780A-4658-9C56-A5381D558997}" type="pres">
      <dgm:prSet presAssocID="{190B7D28-5FF4-4BBE-8F02-8199E4F63FD8}" presName="sibTrans" presStyleLbl="sibTrans1D1" presStyleIdx="0" presStyleCnt="5"/>
      <dgm:spPr/>
      <dgm:t>
        <a:bodyPr/>
        <a:lstStyle/>
        <a:p>
          <a:endParaRPr lang="es-ES"/>
        </a:p>
      </dgm:t>
    </dgm:pt>
    <dgm:pt modelId="{4D54B6CF-EEA1-461B-AAED-A8F410692012}" type="pres">
      <dgm:prSet presAssocID="{190B7D28-5FF4-4BBE-8F02-8199E4F63FD8}" presName="connectorText" presStyleLbl="sibTrans1D1" presStyleIdx="0" presStyleCnt="5"/>
      <dgm:spPr/>
      <dgm:t>
        <a:bodyPr/>
        <a:lstStyle/>
        <a:p>
          <a:endParaRPr lang="es-ES"/>
        </a:p>
      </dgm:t>
    </dgm:pt>
    <dgm:pt modelId="{1DA51D3E-D0AB-4E7D-8F14-5BDD5FB2B20C}" type="pres">
      <dgm:prSet presAssocID="{E8717CF9-2261-4466-8027-3555CDEB0763}" presName="node" presStyleLbl="node1" presStyleIdx="1" presStyleCnt="6">
        <dgm:presLayoutVars>
          <dgm:bulletEnabled val="1"/>
        </dgm:presLayoutVars>
      </dgm:prSet>
      <dgm:spPr>
        <a:prstGeom prst="roundRect">
          <a:avLst/>
        </a:prstGeom>
      </dgm:spPr>
      <dgm:t>
        <a:bodyPr/>
        <a:lstStyle/>
        <a:p>
          <a:endParaRPr lang="es-ES"/>
        </a:p>
      </dgm:t>
    </dgm:pt>
    <dgm:pt modelId="{CE6A325B-2F59-428F-A1A4-2ECCF5A1078C}" type="pres">
      <dgm:prSet presAssocID="{922A7334-DE74-4DF8-8F2A-95D05C5521BE}" presName="sibTrans" presStyleLbl="sibTrans1D1" presStyleIdx="1" presStyleCnt="5"/>
      <dgm:spPr/>
      <dgm:t>
        <a:bodyPr/>
        <a:lstStyle/>
        <a:p>
          <a:endParaRPr lang="es-ES"/>
        </a:p>
      </dgm:t>
    </dgm:pt>
    <dgm:pt modelId="{AFACAB9C-A2F4-4D3F-874C-2D6B92E69EA4}" type="pres">
      <dgm:prSet presAssocID="{922A7334-DE74-4DF8-8F2A-95D05C5521BE}" presName="connectorText" presStyleLbl="sibTrans1D1" presStyleIdx="1" presStyleCnt="5"/>
      <dgm:spPr/>
      <dgm:t>
        <a:bodyPr/>
        <a:lstStyle/>
        <a:p>
          <a:endParaRPr lang="es-ES"/>
        </a:p>
      </dgm:t>
    </dgm:pt>
    <dgm:pt modelId="{46FC24F4-5BBC-47F8-B012-FC0D6AB59775}" type="pres">
      <dgm:prSet presAssocID="{21133661-8288-4B2F-86C8-5FDF056A5290}" presName="node" presStyleLbl="node1" presStyleIdx="2" presStyleCnt="6">
        <dgm:presLayoutVars>
          <dgm:bulletEnabled val="1"/>
        </dgm:presLayoutVars>
      </dgm:prSet>
      <dgm:spPr>
        <a:prstGeom prst="roundRect">
          <a:avLst/>
        </a:prstGeom>
      </dgm:spPr>
      <dgm:t>
        <a:bodyPr/>
        <a:lstStyle/>
        <a:p>
          <a:endParaRPr lang="es-ES"/>
        </a:p>
      </dgm:t>
    </dgm:pt>
    <dgm:pt modelId="{2F6C5790-4AF5-4C54-B9D9-F5424EB5B008}" type="pres">
      <dgm:prSet presAssocID="{F34A5E70-1BE9-4B66-909E-1C3F33B40B0B}" presName="sibTrans" presStyleLbl="sibTrans1D1" presStyleIdx="2" presStyleCnt="5"/>
      <dgm:spPr/>
      <dgm:t>
        <a:bodyPr/>
        <a:lstStyle/>
        <a:p>
          <a:endParaRPr lang="es-ES"/>
        </a:p>
      </dgm:t>
    </dgm:pt>
    <dgm:pt modelId="{F1D61A0E-34F9-4FF4-93CA-3E589E2B590E}" type="pres">
      <dgm:prSet presAssocID="{F34A5E70-1BE9-4B66-909E-1C3F33B40B0B}" presName="connectorText" presStyleLbl="sibTrans1D1" presStyleIdx="2" presStyleCnt="5"/>
      <dgm:spPr/>
      <dgm:t>
        <a:bodyPr/>
        <a:lstStyle/>
        <a:p>
          <a:endParaRPr lang="es-ES"/>
        </a:p>
      </dgm:t>
    </dgm:pt>
    <dgm:pt modelId="{52F6400E-4751-4E1E-9727-850089EDBEDB}" type="pres">
      <dgm:prSet presAssocID="{AB5926E4-66D2-49BE-8B99-D6BAC5CA893F}" presName="node" presStyleLbl="node1" presStyleIdx="3" presStyleCnt="6">
        <dgm:presLayoutVars>
          <dgm:bulletEnabled val="1"/>
        </dgm:presLayoutVars>
      </dgm:prSet>
      <dgm:spPr>
        <a:prstGeom prst="roundRect">
          <a:avLst/>
        </a:prstGeom>
      </dgm:spPr>
      <dgm:t>
        <a:bodyPr/>
        <a:lstStyle/>
        <a:p>
          <a:endParaRPr lang="es-ES"/>
        </a:p>
      </dgm:t>
    </dgm:pt>
    <dgm:pt modelId="{2B3E73A6-26DE-49B4-9435-1EFECD729BC0}" type="pres">
      <dgm:prSet presAssocID="{C22B827F-0159-4A82-ACB7-07409F7FA396}" presName="sibTrans" presStyleLbl="sibTrans1D1" presStyleIdx="3" presStyleCnt="5"/>
      <dgm:spPr/>
      <dgm:t>
        <a:bodyPr/>
        <a:lstStyle/>
        <a:p>
          <a:endParaRPr lang="es-ES"/>
        </a:p>
      </dgm:t>
    </dgm:pt>
    <dgm:pt modelId="{9233644C-C36D-4C39-B42F-FE67ABA84946}" type="pres">
      <dgm:prSet presAssocID="{C22B827F-0159-4A82-ACB7-07409F7FA396}" presName="connectorText" presStyleLbl="sibTrans1D1" presStyleIdx="3" presStyleCnt="5"/>
      <dgm:spPr/>
      <dgm:t>
        <a:bodyPr/>
        <a:lstStyle/>
        <a:p>
          <a:endParaRPr lang="es-ES"/>
        </a:p>
      </dgm:t>
    </dgm:pt>
    <dgm:pt modelId="{5D4F53FF-A1A9-4A7E-8E7B-C0375111C61C}" type="pres">
      <dgm:prSet presAssocID="{ADC7ABEE-8B30-4886-BC5B-E12755CB2EBC}" presName="node" presStyleLbl="node1" presStyleIdx="4" presStyleCnt="6">
        <dgm:presLayoutVars>
          <dgm:bulletEnabled val="1"/>
        </dgm:presLayoutVars>
      </dgm:prSet>
      <dgm:spPr>
        <a:prstGeom prst="roundRect">
          <a:avLst/>
        </a:prstGeom>
      </dgm:spPr>
      <dgm:t>
        <a:bodyPr/>
        <a:lstStyle/>
        <a:p>
          <a:endParaRPr lang="es-ES"/>
        </a:p>
      </dgm:t>
    </dgm:pt>
    <dgm:pt modelId="{78B7C6F5-084D-47E8-8B99-A5D1A2F18581}" type="pres">
      <dgm:prSet presAssocID="{A66B600F-B72F-4870-9B91-5F1EC1B451E4}" presName="sibTrans" presStyleLbl="sibTrans1D1" presStyleIdx="4" presStyleCnt="5"/>
      <dgm:spPr/>
      <dgm:t>
        <a:bodyPr/>
        <a:lstStyle/>
        <a:p>
          <a:endParaRPr lang="es-ES"/>
        </a:p>
      </dgm:t>
    </dgm:pt>
    <dgm:pt modelId="{6CE688B3-0A86-4791-8A92-209BAAB0A19F}" type="pres">
      <dgm:prSet presAssocID="{A66B600F-B72F-4870-9B91-5F1EC1B451E4}" presName="connectorText" presStyleLbl="sibTrans1D1" presStyleIdx="4" presStyleCnt="5"/>
      <dgm:spPr/>
      <dgm:t>
        <a:bodyPr/>
        <a:lstStyle/>
        <a:p>
          <a:endParaRPr lang="es-ES"/>
        </a:p>
      </dgm:t>
    </dgm:pt>
    <dgm:pt modelId="{D3CB07FA-6B80-4716-B5F0-07F615C7DBFE}" type="pres">
      <dgm:prSet presAssocID="{5BA6B211-89C0-4EB7-8C65-6750D91637A1}" presName="node" presStyleLbl="node1" presStyleIdx="5" presStyleCnt="6">
        <dgm:presLayoutVars>
          <dgm:bulletEnabled val="1"/>
        </dgm:presLayoutVars>
      </dgm:prSet>
      <dgm:spPr>
        <a:prstGeom prst="roundRect">
          <a:avLst/>
        </a:prstGeom>
      </dgm:spPr>
      <dgm:t>
        <a:bodyPr/>
        <a:lstStyle/>
        <a:p>
          <a:endParaRPr lang="es-ES"/>
        </a:p>
      </dgm:t>
    </dgm:pt>
  </dgm:ptLst>
  <dgm:cxnLst>
    <dgm:cxn modelId="{FC2ADA62-0610-496F-819C-41710290896A}" srcId="{082FB7FD-D32A-49F9-B38B-B53F856A12FA}" destId="{21133661-8288-4B2F-86C8-5FDF056A5290}" srcOrd="2" destOrd="0" parTransId="{195EB1B5-EDAB-4641-8437-AD9829353E3E}" sibTransId="{F34A5E70-1BE9-4B66-909E-1C3F33B40B0B}"/>
    <dgm:cxn modelId="{FDAE333E-C02C-462C-8766-4FC0BBE89C7B}" type="presOf" srcId="{190B7D28-5FF4-4BBE-8F02-8199E4F63FD8}" destId="{B233DA3A-780A-4658-9C56-A5381D558997}" srcOrd="0" destOrd="0" presId="urn:microsoft.com/office/officeart/2005/8/layout/bProcess3"/>
    <dgm:cxn modelId="{4EAB6ACC-21E3-45F7-AEE8-FE5012F6011C}" type="presOf" srcId="{21133661-8288-4B2F-86C8-5FDF056A5290}" destId="{46FC24F4-5BBC-47F8-B012-FC0D6AB59775}" srcOrd="0" destOrd="0" presId="urn:microsoft.com/office/officeart/2005/8/layout/bProcess3"/>
    <dgm:cxn modelId="{03E82F3C-D3B6-4DD6-85D1-7C2907DE0E14}" type="presOf" srcId="{5BA6B211-89C0-4EB7-8C65-6750D91637A1}" destId="{D3CB07FA-6B80-4716-B5F0-07F615C7DBFE}" srcOrd="0" destOrd="0" presId="urn:microsoft.com/office/officeart/2005/8/layout/bProcess3"/>
    <dgm:cxn modelId="{991C0565-8297-4183-ACE7-7768969F4EB2}" type="presOf" srcId="{48DCC41B-2873-4220-893C-FB94C42351C8}" destId="{AC21149C-B870-4820-8A08-2D1E99BA6737}" srcOrd="0" destOrd="0" presId="urn:microsoft.com/office/officeart/2005/8/layout/bProcess3"/>
    <dgm:cxn modelId="{58F015E4-B6CE-4851-A67B-4A495066E599}" type="presOf" srcId="{F34A5E70-1BE9-4B66-909E-1C3F33B40B0B}" destId="{2F6C5790-4AF5-4C54-B9D9-F5424EB5B008}" srcOrd="0" destOrd="0" presId="urn:microsoft.com/office/officeart/2005/8/layout/bProcess3"/>
    <dgm:cxn modelId="{01767EBE-638C-41AD-B5C2-F2FC2E3317F8}" type="presOf" srcId="{E8717CF9-2261-4466-8027-3555CDEB0763}" destId="{1DA51D3E-D0AB-4E7D-8F14-5BDD5FB2B20C}" srcOrd="0" destOrd="0" presId="urn:microsoft.com/office/officeart/2005/8/layout/bProcess3"/>
    <dgm:cxn modelId="{394A619A-A738-42AE-80DB-F4A6AF3A008B}" type="presOf" srcId="{A66B600F-B72F-4870-9B91-5F1EC1B451E4}" destId="{6CE688B3-0A86-4791-8A92-209BAAB0A19F}" srcOrd="1" destOrd="0" presId="urn:microsoft.com/office/officeart/2005/8/layout/bProcess3"/>
    <dgm:cxn modelId="{F9C7E4F8-7CAC-499D-A2F4-B3DC42CB8D24}" srcId="{082FB7FD-D32A-49F9-B38B-B53F856A12FA}" destId="{E8717CF9-2261-4466-8027-3555CDEB0763}" srcOrd="1" destOrd="0" parTransId="{931E3D87-C317-4008-8984-C4146C0E88C8}" sibTransId="{922A7334-DE74-4DF8-8F2A-95D05C5521BE}"/>
    <dgm:cxn modelId="{E5580E3D-5AB1-417F-B427-8449E271A6B1}" srcId="{082FB7FD-D32A-49F9-B38B-B53F856A12FA}" destId="{48DCC41B-2873-4220-893C-FB94C42351C8}" srcOrd="0" destOrd="0" parTransId="{DC581CE3-52F4-42E5-81BA-196B4AE8A4A5}" sibTransId="{190B7D28-5FF4-4BBE-8F02-8199E4F63FD8}"/>
    <dgm:cxn modelId="{41F23E4E-6A45-4EAB-B533-7800F1C02AE2}" type="presOf" srcId="{A66B600F-B72F-4870-9B91-5F1EC1B451E4}" destId="{78B7C6F5-084D-47E8-8B99-A5D1A2F18581}" srcOrd="0" destOrd="0" presId="urn:microsoft.com/office/officeart/2005/8/layout/bProcess3"/>
    <dgm:cxn modelId="{4205010F-281B-45C9-939C-5D23459FAF54}" type="presOf" srcId="{082FB7FD-D32A-49F9-B38B-B53F856A12FA}" destId="{A2C8DA61-30D2-420C-A85B-9C4231021DB5}" srcOrd="0" destOrd="0" presId="urn:microsoft.com/office/officeart/2005/8/layout/bProcess3"/>
    <dgm:cxn modelId="{0F5ECC58-7734-4D5E-8A12-E6E3AE8BC2F0}" type="presOf" srcId="{ADC7ABEE-8B30-4886-BC5B-E12755CB2EBC}" destId="{5D4F53FF-A1A9-4A7E-8E7B-C0375111C61C}" srcOrd="0" destOrd="0" presId="urn:microsoft.com/office/officeart/2005/8/layout/bProcess3"/>
    <dgm:cxn modelId="{B356052F-2E32-4125-BD63-74643CABE7F3}" type="presOf" srcId="{190B7D28-5FF4-4BBE-8F02-8199E4F63FD8}" destId="{4D54B6CF-EEA1-461B-AAED-A8F410692012}" srcOrd="1" destOrd="0" presId="urn:microsoft.com/office/officeart/2005/8/layout/bProcess3"/>
    <dgm:cxn modelId="{C86065F2-DB05-4F61-921B-50E014D87529}" type="presOf" srcId="{C22B827F-0159-4A82-ACB7-07409F7FA396}" destId="{2B3E73A6-26DE-49B4-9435-1EFECD729BC0}" srcOrd="0" destOrd="0" presId="urn:microsoft.com/office/officeart/2005/8/layout/bProcess3"/>
    <dgm:cxn modelId="{BE51B047-02ED-435B-93C3-37CCF635537B}" type="presOf" srcId="{922A7334-DE74-4DF8-8F2A-95D05C5521BE}" destId="{AFACAB9C-A2F4-4D3F-874C-2D6B92E69EA4}" srcOrd="1" destOrd="0" presId="urn:microsoft.com/office/officeart/2005/8/layout/bProcess3"/>
    <dgm:cxn modelId="{EBF167A4-74A2-45EC-A8AA-68D90A652EB7}" type="presOf" srcId="{922A7334-DE74-4DF8-8F2A-95D05C5521BE}" destId="{CE6A325B-2F59-428F-A1A4-2ECCF5A1078C}" srcOrd="0" destOrd="0" presId="urn:microsoft.com/office/officeart/2005/8/layout/bProcess3"/>
    <dgm:cxn modelId="{A0D45EDF-334A-4AE1-AC22-7152A0A5C86C}" srcId="{082FB7FD-D32A-49F9-B38B-B53F856A12FA}" destId="{AB5926E4-66D2-49BE-8B99-D6BAC5CA893F}" srcOrd="3" destOrd="0" parTransId="{C82E2303-BA82-4E19-B61C-F79B9AF96CA1}" sibTransId="{C22B827F-0159-4A82-ACB7-07409F7FA396}"/>
    <dgm:cxn modelId="{DEB65DC2-A28E-4401-AA79-07D4E68628F7}" srcId="{082FB7FD-D32A-49F9-B38B-B53F856A12FA}" destId="{5BA6B211-89C0-4EB7-8C65-6750D91637A1}" srcOrd="5" destOrd="0" parTransId="{76B726B4-EE33-436C-8F7E-6291DF7F369D}" sibTransId="{C8C9C5D0-E03C-43DA-B006-A8638AEFCFF7}"/>
    <dgm:cxn modelId="{60EA7E4E-17F6-416E-BB9A-F0947B37D35A}" type="presOf" srcId="{F34A5E70-1BE9-4B66-909E-1C3F33B40B0B}" destId="{F1D61A0E-34F9-4FF4-93CA-3E589E2B590E}" srcOrd="1" destOrd="0" presId="urn:microsoft.com/office/officeart/2005/8/layout/bProcess3"/>
    <dgm:cxn modelId="{E28E1AA8-18E2-437A-A513-077818F50097}" type="presOf" srcId="{C22B827F-0159-4A82-ACB7-07409F7FA396}" destId="{9233644C-C36D-4C39-B42F-FE67ABA84946}" srcOrd="1" destOrd="0" presId="urn:microsoft.com/office/officeart/2005/8/layout/bProcess3"/>
    <dgm:cxn modelId="{D153A2F1-A305-43A5-A643-A79398FE3FE9}" type="presOf" srcId="{AB5926E4-66D2-49BE-8B99-D6BAC5CA893F}" destId="{52F6400E-4751-4E1E-9727-850089EDBEDB}" srcOrd="0" destOrd="0" presId="urn:microsoft.com/office/officeart/2005/8/layout/bProcess3"/>
    <dgm:cxn modelId="{804848E9-96AE-4130-B716-BE6CA27EBB23}" srcId="{082FB7FD-D32A-49F9-B38B-B53F856A12FA}" destId="{ADC7ABEE-8B30-4886-BC5B-E12755CB2EBC}" srcOrd="4" destOrd="0" parTransId="{8D1ABCDD-2731-400B-9850-F9007146AF1D}" sibTransId="{A66B600F-B72F-4870-9B91-5F1EC1B451E4}"/>
    <dgm:cxn modelId="{6F250866-2278-4030-B998-6C61C34D1739}" type="presParOf" srcId="{A2C8DA61-30D2-420C-A85B-9C4231021DB5}" destId="{AC21149C-B870-4820-8A08-2D1E99BA6737}" srcOrd="0" destOrd="0" presId="urn:microsoft.com/office/officeart/2005/8/layout/bProcess3"/>
    <dgm:cxn modelId="{52312221-4538-4578-84DA-AB2E885EE085}" type="presParOf" srcId="{A2C8DA61-30D2-420C-A85B-9C4231021DB5}" destId="{B233DA3A-780A-4658-9C56-A5381D558997}" srcOrd="1" destOrd="0" presId="urn:microsoft.com/office/officeart/2005/8/layout/bProcess3"/>
    <dgm:cxn modelId="{2AF6D20A-D5F6-4A3A-BEB2-25FE9E8FB6F7}" type="presParOf" srcId="{B233DA3A-780A-4658-9C56-A5381D558997}" destId="{4D54B6CF-EEA1-461B-AAED-A8F410692012}" srcOrd="0" destOrd="0" presId="urn:microsoft.com/office/officeart/2005/8/layout/bProcess3"/>
    <dgm:cxn modelId="{565EC5A3-F230-42FA-8902-F203597F9E7D}" type="presParOf" srcId="{A2C8DA61-30D2-420C-A85B-9C4231021DB5}" destId="{1DA51D3E-D0AB-4E7D-8F14-5BDD5FB2B20C}" srcOrd="2" destOrd="0" presId="urn:microsoft.com/office/officeart/2005/8/layout/bProcess3"/>
    <dgm:cxn modelId="{97C0FE81-8A08-4FAF-A4B1-5BB50C341CB0}" type="presParOf" srcId="{A2C8DA61-30D2-420C-A85B-9C4231021DB5}" destId="{CE6A325B-2F59-428F-A1A4-2ECCF5A1078C}" srcOrd="3" destOrd="0" presId="urn:microsoft.com/office/officeart/2005/8/layout/bProcess3"/>
    <dgm:cxn modelId="{48CBC808-16D2-49F7-B02E-2DC0133A0788}" type="presParOf" srcId="{CE6A325B-2F59-428F-A1A4-2ECCF5A1078C}" destId="{AFACAB9C-A2F4-4D3F-874C-2D6B92E69EA4}" srcOrd="0" destOrd="0" presId="urn:microsoft.com/office/officeart/2005/8/layout/bProcess3"/>
    <dgm:cxn modelId="{3465F430-B997-487F-9958-39A28D6DC853}" type="presParOf" srcId="{A2C8DA61-30D2-420C-A85B-9C4231021DB5}" destId="{46FC24F4-5BBC-47F8-B012-FC0D6AB59775}" srcOrd="4" destOrd="0" presId="urn:microsoft.com/office/officeart/2005/8/layout/bProcess3"/>
    <dgm:cxn modelId="{0CB41F3C-5ECF-4D26-A2AB-F32B477BECE1}" type="presParOf" srcId="{A2C8DA61-30D2-420C-A85B-9C4231021DB5}" destId="{2F6C5790-4AF5-4C54-B9D9-F5424EB5B008}" srcOrd="5" destOrd="0" presId="urn:microsoft.com/office/officeart/2005/8/layout/bProcess3"/>
    <dgm:cxn modelId="{53FA9C25-236A-47D1-B89D-3942F59D4EA9}" type="presParOf" srcId="{2F6C5790-4AF5-4C54-B9D9-F5424EB5B008}" destId="{F1D61A0E-34F9-4FF4-93CA-3E589E2B590E}" srcOrd="0" destOrd="0" presId="urn:microsoft.com/office/officeart/2005/8/layout/bProcess3"/>
    <dgm:cxn modelId="{74522F75-EDB8-470B-8424-B89CDDFF597F}" type="presParOf" srcId="{A2C8DA61-30D2-420C-A85B-9C4231021DB5}" destId="{52F6400E-4751-4E1E-9727-850089EDBEDB}" srcOrd="6" destOrd="0" presId="urn:microsoft.com/office/officeart/2005/8/layout/bProcess3"/>
    <dgm:cxn modelId="{1B0F1668-C68B-486B-92CD-D522C8DBE331}" type="presParOf" srcId="{A2C8DA61-30D2-420C-A85B-9C4231021DB5}" destId="{2B3E73A6-26DE-49B4-9435-1EFECD729BC0}" srcOrd="7" destOrd="0" presId="urn:microsoft.com/office/officeart/2005/8/layout/bProcess3"/>
    <dgm:cxn modelId="{E8809BFB-5F10-494E-80EA-919C1FF6FA0C}" type="presParOf" srcId="{2B3E73A6-26DE-49B4-9435-1EFECD729BC0}" destId="{9233644C-C36D-4C39-B42F-FE67ABA84946}" srcOrd="0" destOrd="0" presId="urn:microsoft.com/office/officeart/2005/8/layout/bProcess3"/>
    <dgm:cxn modelId="{78A6D14B-D22F-4510-BA24-D5BC934A5EA2}" type="presParOf" srcId="{A2C8DA61-30D2-420C-A85B-9C4231021DB5}" destId="{5D4F53FF-A1A9-4A7E-8E7B-C0375111C61C}" srcOrd="8" destOrd="0" presId="urn:microsoft.com/office/officeart/2005/8/layout/bProcess3"/>
    <dgm:cxn modelId="{C5DE128B-7CD9-4D50-8A70-3C507B28E8FB}" type="presParOf" srcId="{A2C8DA61-30D2-420C-A85B-9C4231021DB5}" destId="{78B7C6F5-084D-47E8-8B99-A5D1A2F18581}" srcOrd="9" destOrd="0" presId="urn:microsoft.com/office/officeart/2005/8/layout/bProcess3"/>
    <dgm:cxn modelId="{F4667BB8-969E-41AD-9B3F-C14023946076}" type="presParOf" srcId="{78B7C6F5-084D-47E8-8B99-A5D1A2F18581}" destId="{6CE688B3-0A86-4791-8A92-209BAAB0A19F}" srcOrd="0" destOrd="0" presId="urn:microsoft.com/office/officeart/2005/8/layout/bProcess3"/>
    <dgm:cxn modelId="{9E08BA8F-5220-4E17-9B2B-D9CA9A6674C5}" type="presParOf" srcId="{A2C8DA61-30D2-420C-A85B-9C4231021DB5}" destId="{D3CB07FA-6B80-4716-B5F0-07F615C7DBFE}"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5E26D0D-5D1C-48CF-BF1C-D26B45E1B292}"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6B0EA3CE-DD8F-4434-B5F4-9B5F7006149E}">
      <dgm:prSet phldrT="[Texto]" custT="1"/>
      <dgm:spPr/>
      <dgm:t>
        <a:bodyPr/>
        <a:lstStyle/>
        <a:p>
          <a:endParaRPr lang="es-ES" sz="2800" dirty="0" smtClean="0">
            <a:latin typeface="Arial" panose="020B0604020202020204" pitchFamily="34" charset="0"/>
            <a:cs typeface="Arial" panose="020B0604020202020204" pitchFamily="34" charset="0"/>
          </a:endParaRPr>
        </a:p>
        <a:p>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ESTADO DE ASAMBLEA</a:t>
          </a:r>
          <a:endParaRPr lang="es-ES" sz="2800" dirty="0">
            <a:latin typeface="Arial" panose="020B0604020202020204" pitchFamily="34" charset="0"/>
            <a:cs typeface="Arial" panose="020B0604020202020204" pitchFamily="34" charset="0"/>
          </a:endParaRPr>
        </a:p>
      </dgm:t>
    </dgm:pt>
    <dgm:pt modelId="{CE55D6F4-CD0A-4380-8977-E08BEDB3B686}" type="parTrans" cxnId="{86E710B4-60A3-4FFD-9F7A-00E655AE92F3}">
      <dgm:prSet/>
      <dgm:spPr/>
      <dgm:t>
        <a:bodyPr/>
        <a:lstStyle/>
        <a:p>
          <a:endParaRPr lang="es-ES"/>
        </a:p>
      </dgm:t>
    </dgm:pt>
    <dgm:pt modelId="{8E810CFE-BFA8-4F34-8E1E-F63BA53B9A28}" type="sibTrans" cxnId="{86E710B4-60A3-4FFD-9F7A-00E655AE92F3}">
      <dgm:prSet/>
      <dgm:spPr/>
      <dgm:t>
        <a:bodyPr/>
        <a:lstStyle/>
        <a:p>
          <a:endParaRPr lang="es-ES"/>
        </a:p>
      </dgm:t>
    </dgm:pt>
    <dgm:pt modelId="{9BB81B2F-E093-4420-8CDB-7DCBC5747F83}">
      <dgm:prSet phldrT="[Texto]"/>
      <dgm:spPr/>
      <dgm:t>
        <a:bodyPr/>
        <a:lstStyle/>
        <a:p>
          <a:pPr algn="l"/>
          <a:endParaRPr lang="es-ES" dirty="0" smtClean="0"/>
        </a:p>
        <a:p>
          <a:pPr algn="l"/>
          <a:endParaRPr lang="es-ES" dirty="0" smtClean="0"/>
        </a:p>
        <a:p>
          <a:pPr algn="ctr"/>
          <a:r>
            <a:rPr lang="es-ES" dirty="0" smtClean="0">
              <a:latin typeface="Arial" panose="020B0604020202020204" pitchFamily="34" charset="0"/>
              <a:cs typeface="Arial" panose="020B0604020202020204" pitchFamily="34" charset="0"/>
            </a:rPr>
            <a:t>ESTADO DE SITIO</a:t>
          </a:r>
          <a:endParaRPr lang="es-ES" dirty="0">
            <a:latin typeface="Arial" panose="020B0604020202020204" pitchFamily="34" charset="0"/>
            <a:cs typeface="Arial" panose="020B0604020202020204" pitchFamily="34" charset="0"/>
          </a:endParaRPr>
        </a:p>
      </dgm:t>
    </dgm:pt>
    <dgm:pt modelId="{D69CAB22-B1F1-437F-B32B-C6DDF4AE657D}" type="parTrans" cxnId="{83194F78-4B73-4196-81E0-91993958894C}">
      <dgm:prSet/>
      <dgm:spPr/>
      <dgm:t>
        <a:bodyPr/>
        <a:lstStyle/>
        <a:p>
          <a:endParaRPr lang="es-ES"/>
        </a:p>
      </dgm:t>
    </dgm:pt>
    <dgm:pt modelId="{A6A9F268-816E-429B-9B29-5E54DB56A661}" type="sibTrans" cxnId="{83194F78-4B73-4196-81E0-91993958894C}">
      <dgm:prSet/>
      <dgm:spPr/>
      <dgm:t>
        <a:bodyPr/>
        <a:lstStyle/>
        <a:p>
          <a:endParaRPr lang="es-ES"/>
        </a:p>
      </dgm:t>
    </dgm:pt>
    <dgm:pt modelId="{820BE640-DF3C-4E40-AC1D-407610071F38}">
      <dgm:prSet phldrT="[Texto]" phldr="1"/>
      <dgm:spPr/>
      <dgm:t>
        <a:bodyPr/>
        <a:lstStyle/>
        <a:p>
          <a:pPr algn="l"/>
          <a:endParaRPr lang="es-ES"/>
        </a:p>
      </dgm:t>
    </dgm:pt>
    <dgm:pt modelId="{D800BD9D-566C-4BF2-AED5-8A877EFC2369}" type="parTrans" cxnId="{84C10E6F-2A49-4914-B860-013CA5F869C1}">
      <dgm:prSet/>
      <dgm:spPr/>
      <dgm:t>
        <a:bodyPr/>
        <a:lstStyle/>
        <a:p>
          <a:endParaRPr lang="es-ES"/>
        </a:p>
      </dgm:t>
    </dgm:pt>
    <dgm:pt modelId="{74DDE35B-05CF-4AA0-9D1E-1C17AC98E1E8}" type="sibTrans" cxnId="{84C10E6F-2A49-4914-B860-013CA5F869C1}">
      <dgm:prSet/>
      <dgm:spPr/>
      <dgm:t>
        <a:bodyPr/>
        <a:lstStyle/>
        <a:p>
          <a:endParaRPr lang="es-ES"/>
        </a:p>
      </dgm:t>
    </dgm:pt>
    <dgm:pt modelId="{DFDAF7E8-96A7-495F-A41A-F5FE2963D0A7}">
      <dgm:prSet phldrT="[Texto]" phldr="1"/>
      <dgm:spPr/>
      <dgm:t>
        <a:bodyPr/>
        <a:lstStyle/>
        <a:p>
          <a:pPr algn="l"/>
          <a:endParaRPr lang="es-ES"/>
        </a:p>
      </dgm:t>
    </dgm:pt>
    <dgm:pt modelId="{81E05B05-4BB2-4C74-9FB3-BDA7EFD58BCC}" type="parTrans" cxnId="{59704A2C-30A6-420A-9E2D-C88C8575D04C}">
      <dgm:prSet/>
      <dgm:spPr/>
      <dgm:t>
        <a:bodyPr/>
        <a:lstStyle/>
        <a:p>
          <a:endParaRPr lang="es-ES"/>
        </a:p>
      </dgm:t>
    </dgm:pt>
    <dgm:pt modelId="{616B6F71-A658-432A-8245-8BB78555A2EF}" type="sibTrans" cxnId="{59704A2C-30A6-420A-9E2D-C88C8575D04C}">
      <dgm:prSet/>
      <dgm:spPr/>
      <dgm:t>
        <a:bodyPr/>
        <a:lstStyle/>
        <a:p>
          <a:endParaRPr lang="es-ES"/>
        </a:p>
      </dgm:t>
    </dgm:pt>
    <dgm:pt modelId="{2DF1622C-946E-4911-9DAC-C3F4AC079D0F}">
      <dgm:prSet phldrT="[Texto]"/>
      <dgm:spPr/>
      <dgm:t>
        <a:bodyPr/>
        <a:lstStyle/>
        <a:p>
          <a:r>
            <a:rPr lang="es-ES" dirty="0" smtClean="0">
              <a:latin typeface="Arial" panose="020B0604020202020204" pitchFamily="34" charset="0"/>
              <a:cs typeface="Arial" panose="020B0604020202020204" pitchFamily="34" charset="0"/>
            </a:rPr>
            <a:t>ESTADO DE EMERGENCIA</a:t>
          </a:r>
          <a:endParaRPr lang="es-ES" dirty="0">
            <a:latin typeface="Arial" panose="020B0604020202020204" pitchFamily="34" charset="0"/>
            <a:cs typeface="Arial" panose="020B0604020202020204" pitchFamily="34" charset="0"/>
          </a:endParaRPr>
        </a:p>
      </dgm:t>
    </dgm:pt>
    <dgm:pt modelId="{12573E45-4AC5-4513-9C91-C797AAAE2C7B}" type="parTrans" cxnId="{D04F59C2-39CC-4EBB-9D5D-E390EF2FE258}">
      <dgm:prSet/>
      <dgm:spPr/>
      <dgm:t>
        <a:bodyPr/>
        <a:lstStyle/>
        <a:p>
          <a:endParaRPr lang="es-ES"/>
        </a:p>
      </dgm:t>
    </dgm:pt>
    <dgm:pt modelId="{3CC040E0-E0A6-4D1F-99B4-50FCFFC93349}" type="sibTrans" cxnId="{D04F59C2-39CC-4EBB-9D5D-E390EF2FE258}">
      <dgm:prSet/>
      <dgm:spPr/>
      <dgm:t>
        <a:bodyPr/>
        <a:lstStyle/>
        <a:p>
          <a:endParaRPr lang="es-ES"/>
        </a:p>
      </dgm:t>
    </dgm:pt>
    <dgm:pt modelId="{476FF397-1950-4D4D-B2CC-29C90CF27EB6}">
      <dgm:prSet phldrT="[Texto]" custT="1"/>
      <dgm:spPr/>
      <dgm:t>
        <a:bodyPr/>
        <a:lstStyle/>
        <a:p>
          <a:r>
            <a:rPr lang="es-ES" sz="2400" dirty="0" smtClean="0">
              <a:latin typeface="Arial" panose="020B0604020202020204" pitchFamily="34" charset="0"/>
              <a:cs typeface="Arial" panose="020B0604020202020204" pitchFamily="34" charset="0"/>
            </a:rPr>
            <a:t>ESTADO DE CATÁSTROFE</a:t>
          </a:r>
          <a:endParaRPr lang="es-ES" sz="2500" dirty="0"/>
        </a:p>
      </dgm:t>
    </dgm:pt>
    <dgm:pt modelId="{FCA5E30E-1DAB-4433-B818-0D9A82468CB5}" type="parTrans" cxnId="{4528EEC2-9AF6-42C7-9092-823DEC8A6793}">
      <dgm:prSet/>
      <dgm:spPr/>
      <dgm:t>
        <a:bodyPr/>
        <a:lstStyle/>
        <a:p>
          <a:endParaRPr lang="es-ES"/>
        </a:p>
      </dgm:t>
    </dgm:pt>
    <dgm:pt modelId="{EB814941-52BF-470E-A685-6BA3D61935B6}" type="sibTrans" cxnId="{4528EEC2-9AF6-42C7-9092-823DEC8A6793}">
      <dgm:prSet/>
      <dgm:spPr/>
      <dgm:t>
        <a:bodyPr/>
        <a:lstStyle/>
        <a:p>
          <a:endParaRPr lang="es-ES"/>
        </a:p>
      </dgm:t>
    </dgm:pt>
    <dgm:pt modelId="{1B87A441-B3A3-445E-B89C-82BEFC2FBEF3}">
      <dgm:prSet phldrT="[Texto]" phldr="1"/>
      <dgm:spPr/>
      <dgm:t>
        <a:bodyPr/>
        <a:lstStyle/>
        <a:p>
          <a:endParaRPr lang="es-ES" sz="2300" dirty="0"/>
        </a:p>
      </dgm:t>
    </dgm:pt>
    <dgm:pt modelId="{5D4BAB8A-32C0-4DE9-BE2C-99A2ED4B143F}" type="sibTrans" cxnId="{FFB4A18F-1764-45A3-8DBB-BCD862263073}">
      <dgm:prSet/>
      <dgm:spPr/>
      <dgm:t>
        <a:bodyPr/>
        <a:lstStyle/>
        <a:p>
          <a:endParaRPr lang="es-ES"/>
        </a:p>
      </dgm:t>
    </dgm:pt>
    <dgm:pt modelId="{32A7E052-113B-49F1-AA84-91ADEEF56F73}" type="parTrans" cxnId="{FFB4A18F-1764-45A3-8DBB-BCD862263073}">
      <dgm:prSet/>
      <dgm:spPr/>
      <dgm:t>
        <a:bodyPr/>
        <a:lstStyle/>
        <a:p>
          <a:endParaRPr lang="es-ES"/>
        </a:p>
      </dgm:t>
    </dgm:pt>
    <dgm:pt modelId="{6D4E3441-BE17-4545-8492-408E7AF6B92B}" type="pres">
      <dgm:prSet presAssocID="{F5E26D0D-5D1C-48CF-BF1C-D26B45E1B292}" presName="Name0" presStyleCnt="0">
        <dgm:presLayoutVars>
          <dgm:dir/>
          <dgm:resizeHandles val="exact"/>
        </dgm:presLayoutVars>
      </dgm:prSet>
      <dgm:spPr/>
      <dgm:t>
        <a:bodyPr/>
        <a:lstStyle/>
        <a:p>
          <a:endParaRPr lang="es-ES"/>
        </a:p>
      </dgm:t>
    </dgm:pt>
    <dgm:pt modelId="{FEA92A62-7EAF-4A7C-8A10-20E58A1F6797}" type="pres">
      <dgm:prSet presAssocID="{6B0EA3CE-DD8F-4434-B5F4-9B5F7006149E}" presName="node" presStyleLbl="node1" presStyleIdx="0" presStyleCnt="4" custLinFactNeighborY="-4048">
        <dgm:presLayoutVars>
          <dgm:bulletEnabled val="1"/>
        </dgm:presLayoutVars>
      </dgm:prSet>
      <dgm:spPr/>
      <dgm:t>
        <a:bodyPr/>
        <a:lstStyle/>
        <a:p>
          <a:endParaRPr lang="es-ES"/>
        </a:p>
      </dgm:t>
    </dgm:pt>
    <dgm:pt modelId="{454F10C6-122C-4CCD-8778-E1213D72ECA7}" type="pres">
      <dgm:prSet presAssocID="{8E810CFE-BFA8-4F34-8E1E-F63BA53B9A28}" presName="sibTrans" presStyleCnt="0"/>
      <dgm:spPr/>
    </dgm:pt>
    <dgm:pt modelId="{162398CD-7463-4DFE-AAFE-3A8312A7FA26}" type="pres">
      <dgm:prSet presAssocID="{9BB81B2F-E093-4420-8CDB-7DCBC5747F83}" presName="node" presStyleLbl="node1" presStyleIdx="1" presStyleCnt="4">
        <dgm:presLayoutVars>
          <dgm:bulletEnabled val="1"/>
        </dgm:presLayoutVars>
      </dgm:prSet>
      <dgm:spPr/>
      <dgm:t>
        <a:bodyPr/>
        <a:lstStyle/>
        <a:p>
          <a:endParaRPr lang="es-ES"/>
        </a:p>
      </dgm:t>
    </dgm:pt>
    <dgm:pt modelId="{A51601D4-3A0A-4183-AC4A-F4928C06A040}" type="pres">
      <dgm:prSet presAssocID="{A6A9F268-816E-429B-9B29-5E54DB56A661}" presName="sibTrans" presStyleCnt="0"/>
      <dgm:spPr/>
    </dgm:pt>
    <dgm:pt modelId="{2392E570-53B4-4075-B1D8-FC0B36EE509E}" type="pres">
      <dgm:prSet presAssocID="{2DF1622C-946E-4911-9DAC-C3F4AC079D0F}" presName="node" presStyleLbl="node1" presStyleIdx="2" presStyleCnt="4">
        <dgm:presLayoutVars>
          <dgm:bulletEnabled val="1"/>
        </dgm:presLayoutVars>
      </dgm:prSet>
      <dgm:spPr/>
      <dgm:t>
        <a:bodyPr/>
        <a:lstStyle/>
        <a:p>
          <a:endParaRPr lang="es-ES"/>
        </a:p>
      </dgm:t>
    </dgm:pt>
    <dgm:pt modelId="{7A37AFD7-77F5-4316-984E-463664C025A0}" type="pres">
      <dgm:prSet presAssocID="{3CC040E0-E0A6-4D1F-99B4-50FCFFC93349}" presName="sibTrans" presStyleCnt="0"/>
      <dgm:spPr/>
    </dgm:pt>
    <dgm:pt modelId="{7F9538F6-164C-40FD-900E-4049D20BC327}" type="pres">
      <dgm:prSet presAssocID="{476FF397-1950-4D4D-B2CC-29C90CF27EB6}" presName="node" presStyleLbl="node1" presStyleIdx="3" presStyleCnt="4">
        <dgm:presLayoutVars>
          <dgm:bulletEnabled val="1"/>
        </dgm:presLayoutVars>
      </dgm:prSet>
      <dgm:spPr/>
      <dgm:t>
        <a:bodyPr/>
        <a:lstStyle/>
        <a:p>
          <a:endParaRPr lang="es-ES"/>
        </a:p>
      </dgm:t>
    </dgm:pt>
  </dgm:ptLst>
  <dgm:cxnLst>
    <dgm:cxn modelId="{86E710B4-60A3-4FFD-9F7A-00E655AE92F3}" srcId="{F5E26D0D-5D1C-48CF-BF1C-D26B45E1B292}" destId="{6B0EA3CE-DD8F-4434-B5F4-9B5F7006149E}" srcOrd="0" destOrd="0" parTransId="{CE55D6F4-CD0A-4380-8977-E08BEDB3B686}" sibTransId="{8E810CFE-BFA8-4F34-8E1E-F63BA53B9A28}"/>
    <dgm:cxn modelId="{D04F59C2-39CC-4EBB-9D5D-E390EF2FE258}" srcId="{F5E26D0D-5D1C-48CF-BF1C-D26B45E1B292}" destId="{2DF1622C-946E-4911-9DAC-C3F4AC079D0F}" srcOrd="2" destOrd="0" parTransId="{12573E45-4AC5-4513-9C91-C797AAAE2C7B}" sibTransId="{3CC040E0-E0A6-4D1F-99B4-50FCFFC93349}"/>
    <dgm:cxn modelId="{83194F78-4B73-4196-81E0-91993958894C}" srcId="{F5E26D0D-5D1C-48CF-BF1C-D26B45E1B292}" destId="{9BB81B2F-E093-4420-8CDB-7DCBC5747F83}" srcOrd="1" destOrd="0" parTransId="{D69CAB22-B1F1-437F-B32B-C6DDF4AE657D}" sibTransId="{A6A9F268-816E-429B-9B29-5E54DB56A661}"/>
    <dgm:cxn modelId="{FFB4A18F-1764-45A3-8DBB-BCD862263073}" srcId="{6B0EA3CE-DD8F-4434-B5F4-9B5F7006149E}" destId="{1B87A441-B3A3-445E-B89C-82BEFC2FBEF3}" srcOrd="0" destOrd="0" parTransId="{32A7E052-113B-49F1-AA84-91ADEEF56F73}" sibTransId="{5D4BAB8A-32C0-4DE9-BE2C-99A2ED4B143F}"/>
    <dgm:cxn modelId="{026FC692-6238-41B6-BDC7-040728FD80C0}" type="presOf" srcId="{820BE640-DF3C-4E40-AC1D-407610071F38}" destId="{162398CD-7463-4DFE-AAFE-3A8312A7FA26}" srcOrd="0" destOrd="1" presId="urn:microsoft.com/office/officeart/2005/8/layout/hList6"/>
    <dgm:cxn modelId="{9D5E00C8-3B37-4264-8C68-1DAFC832E8C8}" type="presOf" srcId="{9BB81B2F-E093-4420-8CDB-7DCBC5747F83}" destId="{162398CD-7463-4DFE-AAFE-3A8312A7FA26}" srcOrd="0" destOrd="0" presId="urn:microsoft.com/office/officeart/2005/8/layout/hList6"/>
    <dgm:cxn modelId="{4528EEC2-9AF6-42C7-9092-823DEC8A6793}" srcId="{F5E26D0D-5D1C-48CF-BF1C-D26B45E1B292}" destId="{476FF397-1950-4D4D-B2CC-29C90CF27EB6}" srcOrd="3" destOrd="0" parTransId="{FCA5E30E-1DAB-4433-B818-0D9A82468CB5}" sibTransId="{EB814941-52BF-470E-A685-6BA3D61935B6}"/>
    <dgm:cxn modelId="{84C10E6F-2A49-4914-B860-013CA5F869C1}" srcId="{9BB81B2F-E093-4420-8CDB-7DCBC5747F83}" destId="{820BE640-DF3C-4E40-AC1D-407610071F38}" srcOrd="0" destOrd="0" parTransId="{D800BD9D-566C-4BF2-AED5-8A877EFC2369}" sibTransId="{74DDE35B-05CF-4AA0-9D1E-1C17AC98E1E8}"/>
    <dgm:cxn modelId="{59704A2C-30A6-420A-9E2D-C88C8575D04C}" srcId="{9BB81B2F-E093-4420-8CDB-7DCBC5747F83}" destId="{DFDAF7E8-96A7-495F-A41A-F5FE2963D0A7}" srcOrd="1" destOrd="0" parTransId="{81E05B05-4BB2-4C74-9FB3-BDA7EFD58BCC}" sibTransId="{616B6F71-A658-432A-8245-8BB78555A2EF}"/>
    <dgm:cxn modelId="{BF8EB73A-2E8F-4736-818D-4AFDF1AFA899}" type="presOf" srcId="{2DF1622C-946E-4911-9DAC-C3F4AC079D0F}" destId="{2392E570-53B4-4075-B1D8-FC0B36EE509E}" srcOrd="0" destOrd="0" presId="urn:microsoft.com/office/officeart/2005/8/layout/hList6"/>
    <dgm:cxn modelId="{2081D416-A62E-4238-BB22-534D65A9A366}" type="presOf" srcId="{DFDAF7E8-96A7-495F-A41A-F5FE2963D0A7}" destId="{162398CD-7463-4DFE-AAFE-3A8312A7FA26}" srcOrd="0" destOrd="2" presId="urn:microsoft.com/office/officeart/2005/8/layout/hList6"/>
    <dgm:cxn modelId="{8CAD1EB3-79DC-43EE-AAF5-F410F22AD2C5}" type="presOf" srcId="{6B0EA3CE-DD8F-4434-B5F4-9B5F7006149E}" destId="{FEA92A62-7EAF-4A7C-8A10-20E58A1F6797}" srcOrd="0" destOrd="0" presId="urn:microsoft.com/office/officeart/2005/8/layout/hList6"/>
    <dgm:cxn modelId="{6A451BEA-A2A2-4AD4-B0DD-09A874681F44}" type="presOf" srcId="{F5E26D0D-5D1C-48CF-BF1C-D26B45E1B292}" destId="{6D4E3441-BE17-4545-8492-408E7AF6B92B}" srcOrd="0" destOrd="0" presId="urn:microsoft.com/office/officeart/2005/8/layout/hList6"/>
    <dgm:cxn modelId="{0DD92426-2A48-4C99-A647-DFBCB1A0A4C4}" type="presOf" srcId="{1B87A441-B3A3-445E-B89C-82BEFC2FBEF3}" destId="{FEA92A62-7EAF-4A7C-8A10-20E58A1F6797}" srcOrd="0" destOrd="1" presId="urn:microsoft.com/office/officeart/2005/8/layout/hList6"/>
    <dgm:cxn modelId="{6FD5ABA2-83BD-4351-A7FF-F205425A7C34}" type="presOf" srcId="{476FF397-1950-4D4D-B2CC-29C90CF27EB6}" destId="{7F9538F6-164C-40FD-900E-4049D20BC327}" srcOrd="0" destOrd="0" presId="urn:microsoft.com/office/officeart/2005/8/layout/hList6"/>
    <dgm:cxn modelId="{E56E061C-D8C0-4479-8D4D-A62B0606161D}" type="presParOf" srcId="{6D4E3441-BE17-4545-8492-408E7AF6B92B}" destId="{FEA92A62-7EAF-4A7C-8A10-20E58A1F6797}" srcOrd="0" destOrd="0" presId="urn:microsoft.com/office/officeart/2005/8/layout/hList6"/>
    <dgm:cxn modelId="{4D72CD55-4DE9-41D5-989F-75106C80A871}" type="presParOf" srcId="{6D4E3441-BE17-4545-8492-408E7AF6B92B}" destId="{454F10C6-122C-4CCD-8778-E1213D72ECA7}" srcOrd="1" destOrd="0" presId="urn:microsoft.com/office/officeart/2005/8/layout/hList6"/>
    <dgm:cxn modelId="{6BFA4C41-0B2C-4F38-B30B-6FFEB68D48A4}" type="presParOf" srcId="{6D4E3441-BE17-4545-8492-408E7AF6B92B}" destId="{162398CD-7463-4DFE-AAFE-3A8312A7FA26}" srcOrd="2" destOrd="0" presId="urn:microsoft.com/office/officeart/2005/8/layout/hList6"/>
    <dgm:cxn modelId="{6B6AA050-B009-4660-96B0-98DB53B00847}" type="presParOf" srcId="{6D4E3441-BE17-4545-8492-408E7AF6B92B}" destId="{A51601D4-3A0A-4183-AC4A-F4928C06A040}" srcOrd="3" destOrd="0" presId="urn:microsoft.com/office/officeart/2005/8/layout/hList6"/>
    <dgm:cxn modelId="{1DB08E5C-846B-42EF-8E00-27B2D756DA24}" type="presParOf" srcId="{6D4E3441-BE17-4545-8492-408E7AF6B92B}" destId="{2392E570-53B4-4075-B1D8-FC0B36EE509E}" srcOrd="4" destOrd="0" presId="urn:microsoft.com/office/officeart/2005/8/layout/hList6"/>
    <dgm:cxn modelId="{49A8B517-3016-45F4-92AF-B3801E1EBE93}" type="presParOf" srcId="{6D4E3441-BE17-4545-8492-408E7AF6B92B}" destId="{7A37AFD7-77F5-4316-984E-463664C025A0}" srcOrd="5" destOrd="0" presId="urn:microsoft.com/office/officeart/2005/8/layout/hList6"/>
    <dgm:cxn modelId="{31E4DFCA-4648-4AF7-B9D7-923A058850D2}" type="presParOf" srcId="{6D4E3441-BE17-4545-8492-408E7AF6B92B}" destId="{7F9538F6-164C-40FD-900E-4049D20BC327}"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1ACAE-B8EC-419A-9B63-E87E4FC714DD}">
      <dsp:nvSpPr>
        <dsp:cNvPr id="0" name=""/>
        <dsp:cNvSpPr/>
      </dsp:nvSpPr>
      <dsp:spPr>
        <a:xfrm rot="16200000">
          <a:off x="-530775" y="531908"/>
          <a:ext cx="4009282" cy="2945464"/>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t" anchorCtr="0">
          <a:noAutofit/>
        </a:bodyPr>
        <a:lstStyle/>
        <a:p>
          <a:pPr lvl="0" algn="l" defTabSz="889000">
            <a:lnSpc>
              <a:spcPct val="90000"/>
            </a:lnSpc>
            <a:spcBef>
              <a:spcPct val="0"/>
            </a:spcBef>
            <a:spcAft>
              <a:spcPct val="35000"/>
            </a:spcAft>
          </a:pPr>
          <a:endParaRPr lang="es-ES" sz="2000" kern="1200" dirty="0" smtClean="0"/>
        </a:p>
        <a:p>
          <a:pPr lvl="0" algn="l" defTabSz="889000">
            <a:lnSpc>
              <a:spcPct val="90000"/>
            </a:lnSpc>
            <a:spcBef>
              <a:spcPct val="0"/>
            </a:spcBef>
            <a:spcAft>
              <a:spcPct val="35000"/>
            </a:spcAft>
          </a:pPr>
          <a:endParaRPr lang="es-ES" sz="2000" kern="1200" dirty="0" smtClean="0"/>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SEGÚN LA NATURALEZA DEL DERECHO GARANTIZADO</a:t>
          </a:r>
          <a:endParaRPr lang="es-ES" sz="2000" kern="1200" dirty="0">
            <a:latin typeface="Arial" panose="020B0604020202020204" pitchFamily="34" charset="0"/>
            <a:cs typeface="Arial" panose="020B0604020202020204" pitchFamily="34" charset="0"/>
          </a:endParaRP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a:p>
      </dsp:txBody>
      <dsp:txXfrm rot="5400000">
        <a:off x="1134" y="801855"/>
        <a:ext cx="2945464" cy="2405570"/>
      </dsp:txXfrm>
    </dsp:sp>
    <dsp:sp modelId="{F5730DEC-39AC-4E94-98C9-3EFF39C0EA8F}">
      <dsp:nvSpPr>
        <dsp:cNvPr id="0" name=""/>
        <dsp:cNvSpPr/>
      </dsp:nvSpPr>
      <dsp:spPr>
        <a:xfrm rot="16200000">
          <a:off x="2635598"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t" anchorCtr="0">
          <a:noAutofit/>
        </a:bodyPr>
        <a:lstStyle/>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SEGÚN MOMENTO HISTÓRICO EN  QUE SURGIERON</a:t>
          </a:r>
          <a:endParaRPr lang="es-ES" sz="2000" kern="1200" dirty="0">
            <a:latin typeface="Arial" panose="020B0604020202020204" pitchFamily="34" charset="0"/>
            <a:cs typeface="Arial" panose="020B0604020202020204" pitchFamily="34" charset="0"/>
          </a:endParaRPr>
        </a:p>
        <a:p>
          <a:pPr marL="228600" lvl="1" indent="-228600" algn="l" defTabSz="977900">
            <a:lnSpc>
              <a:spcPct val="90000"/>
            </a:lnSpc>
            <a:spcBef>
              <a:spcPct val="0"/>
            </a:spcBef>
            <a:spcAft>
              <a:spcPct val="15000"/>
            </a:spcAft>
            <a:buChar char="••"/>
          </a:pPr>
          <a:endParaRPr lang="es-ES" sz="2200" kern="1200"/>
        </a:p>
        <a:p>
          <a:pPr marL="228600" lvl="1" indent="-228600" algn="l" defTabSz="977900">
            <a:lnSpc>
              <a:spcPct val="90000"/>
            </a:lnSpc>
            <a:spcBef>
              <a:spcPct val="0"/>
            </a:spcBef>
            <a:spcAft>
              <a:spcPct val="15000"/>
            </a:spcAft>
            <a:buChar char="••"/>
          </a:pPr>
          <a:endParaRPr lang="es-ES" sz="2200" kern="1200"/>
        </a:p>
      </dsp:txBody>
      <dsp:txXfrm rot="5400000">
        <a:off x="3167507" y="801855"/>
        <a:ext cx="2945464" cy="2405570"/>
      </dsp:txXfrm>
    </dsp:sp>
    <dsp:sp modelId="{F8CBB4D3-AA0C-400B-B695-426B227F2591}">
      <dsp:nvSpPr>
        <dsp:cNvPr id="0" name=""/>
        <dsp:cNvSpPr/>
      </dsp:nvSpPr>
      <dsp:spPr>
        <a:xfrm rot="16200000">
          <a:off x="5801972"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8750" bIns="0" numCol="1" spcCol="1270" anchor="t" anchorCtr="0">
          <a:noAutofit/>
        </a:bodyPr>
        <a:lstStyle/>
        <a:p>
          <a:pPr lvl="0" algn="l" defTabSz="1111250">
            <a:lnSpc>
              <a:spcPct val="90000"/>
            </a:lnSpc>
            <a:spcBef>
              <a:spcPct val="0"/>
            </a:spcBef>
            <a:spcAft>
              <a:spcPct val="35000"/>
            </a:spcAft>
          </a:pPr>
          <a:endParaRPr lang="es-ES" sz="2500" kern="1200" dirty="0" smtClean="0"/>
        </a:p>
        <a:p>
          <a:pPr lvl="0" algn="ctr" defTabSz="111125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111125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SEGÚNEL CONTENIDO DE LOS DERECHOS</a:t>
          </a:r>
          <a:endParaRPr lang="es-ES"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endParaRPr lang="es-ES" sz="2000" kern="1200"/>
        </a:p>
        <a:p>
          <a:pPr marL="228600" lvl="1" indent="-228600" algn="l" defTabSz="889000">
            <a:lnSpc>
              <a:spcPct val="90000"/>
            </a:lnSpc>
            <a:spcBef>
              <a:spcPct val="0"/>
            </a:spcBef>
            <a:spcAft>
              <a:spcPct val="15000"/>
            </a:spcAft>
            <a:buChar char="••"/>
          </a:pPr>
          <a:endParaRPr lang="es-ES" sz="2000" kern="1200"/>
        </a:p>
      </dsp:txBody>
      <dsp:txXfrm rot="5400000">
        <a:off x="6333881" y="801855"/>
        <a:ext cx="2945464" cy="24055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652588" y="47482"/>
          <a:ext cx="2265276" cy="93766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CIVILES</a:t>
          </a:r>
          <a:endParaRPr lang="es-ES" sz="2200" kern="1200" dirty="0">
            <a:latin typeface="Arial" panose="020B0604020202020204" pitchFamily="34" charset="0"/>
            <a:cs typeface="Arial" panose="020B0604020202020204" pitchFamily="34" charset="0"/>
          </a:endParaRPr>
        </a:p>
      </dsp:txBody>
      <dsp:txXfrm>
        <a:off x="680051" y="74945"/>
        <a:ext cx="2210350" cy="882736"/>
      </dsp:txXfrm>
    </dsp:sp>
    <dsp:sp modelId="{3A7E83B2-4BD2-4090-A954-5298887DA358}">
      <dsp:nvSpPr>
        <dsp:cNvPr id="0" name=""/>
        <dsp:cNvSpPr/>
      </dsp:nvSpPr>
      <dsp:spPr>
        <a:xfrm>
          <a:off x="879116" y="985145"/>
          <a:ext cx="269355" cy="1170226"/>
        </a:xfrm>
        <a:custGeom>
          <a:avLst/>
          <a:gdLst/>
          <a:ahLst/>
          <a:cxnLst/>
          <a:rect l="0" t="0" r="0" b="0"/>
          <a:pathLst>
            <a:path>
              <a:moveTo>
                <a:pt x="0" y="0"/>
              </a:moveTo>
              <a:lnTo>
                <a:pt x="0" y="1170226"/>
              </a:lnTo>
              <a:lnTo>
                <a:pt x="269355" y="117022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1148472" y="1346679"/>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Corresponden a todo individuo por ser tal</a:t>
          </a:r>
          <a:endParaRPr lang="es-ES" sz="1800" kern="1200" dirty="0">
            <a:latin typeface="Arial" panose="020B0604020202020204" pitchFamily="34" charset="0"/>
            <a:cs typeface="Arial" panose="020B0604020202020204" pitchFamily="34" charset="0"/>
          </a:endParaRPr>
        </a:p>
      </dsp:txBody>
      <dsp:txXfrm>
        <a:off x="1195844" y="1394051"/>
        <a:ext cx="2493071" cy="1522640"/>
      </dsp:txXfrm>
    </dsp:sp>
    <dsp:sp modelId="{D7B7F2E4-CB55-4F78-AAA1-F6DFD6B2F4D8}">
      <dsp:nvSpPr>
        <dsp:cNvPr id="0" name=""/>
        <dsp:cNvSpPr/>
      </dsp:nvSpPr>
      <dsp:spPr>
        <a:xfrm>
          <a:off x="879116" y="985145"/>
          <a:ext cx="269355" cy="3219258"/>
        </a:xfrm>
        <a:custGeom>
          <a:avLst/>
          <a:gdLst/>
          <a:ahLst/>
          <a:cxnLst/>
          <a:rect l="0" t="0" r="0" b="0"/>
          <a:pathLst>
            <a:path>
              <a:moveTo>
                <a:pt x="0" y="0"/>
              </a:moveTo>
              <a:lnTo>
                <a:pt x="0" y="3219258"/>
              </a:lnTo>
              <a:lnTo>
                <a:pt x="269355" y="32192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449267-3AF7-4FD6-BF34-E7FCCA53A27B}">
      <dsp:nvSpPr>
        <dsp:cNvPr id="0" name=""/>
        <dsp:cNvSpPr/>
      </dsp:nvSpPr>
      <dsp:spPr>
        <a:xfrm>
          <a:off x="1148472" y="33957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890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Vida, propiedad, libertad </a:t>
          </a:r>
          <a:endParaRPr lang="es-ES" sz="1800" kern="1200" dirty="0">
            <a:latin typeface="Arial" panose="020B0604020202020204" pitchFamily="34" charset="0"/>
            <a:cs typeface="Arial" panose="020B0604020202020204" pitchFamily="34" charset="0"/>
          </a:endParaRPr>
        </a:p>
      </dsp:txBody>
      <dsp:txXfrm>
        <a:off x="1195844" y="3443083"/>
        <a:ext cx="2493071" cy="1522640"/>
      </dsp:txXfrm>
    </dsp:sp>
    <dsp:sp modelId="{1E98994E-5ACA-4FB8-A51B-773F915DEE84}">
      <dsp:nvSpPr>
        <dsp:cNvPr id="0" name=""/>
        <dsp:cNvSpPr/>
      </dsp:nvSpPr>
      <dsp:spPr>
        <a:xfrm>
          <a:off x="3974942" y="4670"/>
          <a:ext cx="2850187" cy="99477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POLÍTCOS</a:t>
          </a:r>
          <a:endParaRPr lang="es-ES" sz="2200" kern="1200" dirty="0">
            <a:latin typeface="Arial" panose="020B0604020202020204" pitchFamily="34" charset="0"/>
            <a:cs typeface="Arial" panose="020B0604020202020204" pitchFamily="34" charset="0"/>
          </a:endParaRPr>
        </a:p>
      </dsp:txBody>
      <dsp:txXfrm>
        <a:off x="4004078" y="33806"/>
        <a:ext cx="2791915" cy="936500"/>
      </dsp:txXfrm>
    </dsp:sp>
    <dsp:sp modelId="{E5015191-DC9D-4BA9-BA4C-34432AD4631F}">
      <dsp:nvSpPr>
        <dsp:cNvPr id="0" name=""/>
        <dsp:cNvSpPr/>
      </dsp:nvSpPr>
      <dsp:spPr>
        <a:xfrm>
          <a:off x="4259960" y="999442"/>
          <a:ext cx="247184" cy="1322227"/>
        </a:xfrm>
        <a:custGeom>
          <a:avLst/>
          <a:gdLst/>
          <a:ahLst/>
          <a:cxnLst/>
          <a:rect l="0" t="0" r="0" b="0"/>
          <a:pathLst>
            <a:path>
              <a:moveTo>
                <a:pt x="0" y="0"/>
              </a:moveTo>
              <a:lnTo>
                <a:pt x="0" y="1322227"/>
              </a:lnTo>
              <a:lnTo>
                <a:pt x="247184" y="132222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507145" y="151297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Corresponden a la persona, en cuanto partícipe de la comunidad política</a:t>
          </a:r>
          <a:endParaRPr lang="es-ES" sz="1800" kern="1200" dirty="0">
            <a:latin typeface="Arial" panose="020B0604020202020204" pitchFamily="34" charset="0"/>
            <a:cs typeface="Arial" panose="020B0604020202020204" pitchFamily="34" charset="0"/>
          </a:endParaRPr>
        </a:p>
      </dsp:txBody>
      <dsp:txXfrm>
        <a:off x="4554517" y="1560350"/>
        <a:ext cx="2493071" cy="1522640"/>
      </dsp:txXfrm>
    </dsp:sp>
    <dsp:sp modelId="{D579BB18-A7CE-47A0-A452-32A835037CC0}">
      <dsp:nvSpPr>
        <dsp:cNvPr id="0" name=""/>
        <dsp:cNvSpPr/>
      </dsp:nvSpPr>
      <dsp:spPr>
        <a:xfrm>
          <a:off x="4259960" y="999442"/>
          <a:ext cx="247184" cy="3289355"/>
        </a:xfrm>
        <a:custGeom>
          <a:avLst/>
          <a:gdLst/>
          <a:ahLst/>
          <a:cxnLst/>
          <a:rect l="0" t="0" r="0" b="0"/>
          <a:pathLst>
            <a:path>
              <a:moveTo>
                <a:pt x="0" y="0"/>
              </a:moveTo>
              <a:lnTo>
                <a:pt x="0" y="3289355"/>
              </a:lnTo>
              <a:lnTo>
                <a:pt x="247184" y="32893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631C33-A5A2-452E-BBA9-BDC8AE1BF1B6}">
      <dsp:nvSpPr>
        <dsp:cNvPr id="0" name=""/>
        <dsp:cNvSpPr/>
      </dsp:nvSpPr>
      <dsp:spPr>
        <a:xfrm>
          <a:off x="4507145" y="3480106"/>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endParaRPr lang="es-ES" sz="1800" kern="1200" dirty="0" smtClean="0">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Derecho a sufragio, acceder a cargos de elección popular</a:t>
          </a:r>
          <a:endParaRPr lang="es-ES" sz="1800" kern="1200" dirty="0">
            <a:latin typeface="Arial" panose="020B0604020202020204" pitchFamily="34" charset="0"/>
            <a:cs typeface="Arial" panose="020B0604020202020204" pitchFamily="34" charset="0"/>
          </a:endParaRPr>
        </a:p>
      </dsp:txBody>
      <dsp:txXfrm>
        <a:off x="4554517" y="3527478"/>
        <a:ext cx="2493071" cy="1522640"/>
      </dsp:txXfrm>
    </dsp:sp>
    <dsp:sp modelId="{B29FA464-7C66-4EE8-A68A-0B2488CEECA9}">
      <dsp:nvSpPr>
        <dsp:cNvPr id="0" name=""/>
        <dsp:cNvSpPr/>
      </dsp:nvSpPr>
      <dsp:spPr>
        <a:xfrm>
          <a:off x="7633821" y="4670"/>
          <a:ext cx="3272874" cy="1365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ECONÓMICOS, SOCIALES Y CULURALES</a:t>
          </a:r>
          <a:endParaRPr lang="es-ES" sz="2200" kern="1200" dirty="0">
            <a:latin typeface="Arial" panose="020B0604020202020204" pitchFamily="34" charset="0"/>
            <a:cs typeface="Arial" panose="020B0604020202020204" pitchFamily="34" charset="0"/>
          </a:endParaRPr>
        </a:p>
      </dsp:txBody>
      <dsp:txXfrm>
        <a:off x="7673826" y="44675"/>
        <a:ext cx="3192864" cy="1285854"/>
      </dsp:txXfrm>
    </dsp:sp>
    <dsp:sp modelId="{E50CA4B7-EDD9-4DB7-B270-58E75A15DFA2}">
      <dsp:nvSpPr>
        <dsp:cNvPr id="0" name=""/>
        <dsp:cNvSpPr/>
      </dsp:nvSpPr>
      <dsp:spPr>
        <a:xfrm>
          <a:off x="7961108" y="1370535"/>
          <a:ext cx="286348" cy="994675"/>
        </a:xfrm>
        <a:custGeom>
          <a:avLst/>
          <a:gdLst/>
          <a:ahLst/>
          <a:cxnLst/>
          <a:rect l="0" t="0" r="0" b="0"/>
          <a:pathLst>
            <a:path>
              <a:moveTo>
                <a:pt x="0" y="0"/>
              </a:moveTo>
              <a:lnTo>
                <a:pt x="0" y="994675"/>
              </a:lnTo>
              <a:lnTo>
                <a:pt x="286348" y="99467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247457" y="155651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Aseguran a la persona una vida digna y acceso a bienes materiales y culturales</a:t>
          </a:r>
          <a:endParaRPr lang="es-ES" sz="1800" kern="1200" dirty="0">
            <a:latin typeface="Arial" panose="020B0604020202020204" pitchFamily="34" charset="0"/>
            <a:cs typeface="Arial" panose="020B0604020202020204" pitchFamily="34" charset="0"/>
          </a:endParaRPr>
        </a:p>
      </dsp:txBody>
      <dsp:txXfrm>
        <a:off x="8294829" y="1603890"/>
        <a:ext cx="2493071" cy="1522640"/>
      </dsp:txXfrm>
    </dsp:sp>
    <dsp:sp modelId="{4EE9D290-49BE-436A-AB58-727D23C79C78}">
      <dsp:nvSpPr>
        <dsp:cNvPr id="0" name=""/>
        <dsp:cNvSpPr/>
      </dsp:nvSpPr>
      <dsp:spPr>
        <a:xfrm>
          <a:off x="7961108" y="1370535"/>
          <a:ext cx="340925" cy="2948168"/>
        </a:xfrm>
        <a:custGeom>
          <a:avLst/>
          <a:gdLst/>
          <a:ahLst/>
          <a:cxnLst/>
          <a:rect l="0" t="0" r="0" b="0"/>
          <a:pathLst>
            <a:path>
              <a:moveTo>
                <a:pt x="0" y="0"/>
              </a:moveTo>
              <a:lnTo>
                <a:pt x="0" y="2948168"/>
              </a:lnTo>
              <a:lnTo>
                <a:pt x="340925" y="294816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302034" y="35100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890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Salud, educación y seguridad social</a:t>
          </a:r>
          <a:endParaRPr lang="es-ES" sz="1800" kern="1200" dirty="0">
            <a:latin typeface="Arial" panose="020B0604020202020204" pitchFamily="34" charset="0"/>
            <a:cs typeface="Arial" panose="020B0604020202020204" pitchFamily="34" charset="0"/>
          </a:endParaRPr>
        </a:p>
      </dsp:txBody>
      <dsp:txXfrm>
        <a:off x="8349406" y="3557383"/>
        <a:ext cx="2493071" cy="15226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0" y="253474"/>
          <a:ext cx="2704016" cy="1119269"/>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PRIMERA GENERACIÓN</a:t>
          </a:r>
        </a:p>
      </dsp:txBody>
      <dsp:txXfrm>
        <a:off x="32782" y="286256"/>
        <a:ext cx="2638452" cy="1053705"/>
      </dsp:txXfrm>
    </dsp:sp>
    <dsp:sp modelId="{3A7E83B2-4BD2-4090-A954-5298887DA358}">
      <dsp:nvSpPr>
        <dsp:cNvPr id="0" name=""/>
        <dsp:cNvSpPr/>
      </dsp:nvSpPr>
      <dsp:spPr>
        <a:xfrm>
          <a:off x="0" y="1372743"/>
          <a:ext cx="270401" cy="812017"/>
        </a:xfrm>
        <a:custGeom>
          <a:avLst/>
          <a:gdLst/>
          <a:ahLst/>
          <a:cxnLst/>
          <a:rect l="0" t="0" r="0" b="0"/>
          <a:pathLst>
            <a:path>
              <a:moveTo>
                <a:pt x="270401" y="0"/>
              </a:moveTo>
              <a:lnTo>
                <a:pt x="0" y="81201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0" y="1541732"/>
          <a:ext cx="2967625" cy="1286057"/>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endParaRPr lang="es-ES" sz="1800" kern="1200" dirty="0" smtClean="0">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r>
            <a:rPr lang="es-ES" sz="1600" kern="1200" dirty="0" err="1" smtClean="0">
              <a:latin typeface="Arial" panose="020B0604020202020204" pitchFamily="34" charset="0"/>
              <a:cs typeface="Arial" panose="020B0604020202020204" pitchFamily="34" charset="0"/>
            </a:rPr>
            <a:t>D°s</a:t>
          </a:r>
          <a:r>
            <a:rPr lang="es-ES" sz="1600" kern="1200" dirty="0" smtClean="0">
              <a:latin typeface="Arial" panose="020B0604020202020204" pitchFamily="34" charset="0"/>
              <a:cs typeface="Arial" panose="020B0604020202020204" pitchFamily="34" charset="0"/>
            </a:rPr>
            <a:t> civiles y políticos que buscan asegurar la libertad de las personas y su participación política </a:t>
          </a:r>
          <a:endParaRPr lang="es-ES" sz="1600" kern="1200" dirty="0">
            <a:latin typeface="Arial" panose="020B0604020202020204" pitchFamily="34" charset="0"/>
            <a:cs typeface="Arial" panose="020B0604020202020204" pitchFamily="34" charset="0"/>
          </a:endParaRPr>
        </a:p>
      </dsp:txBody>
      <dsp:txXfrm>
        <a:off x="37667" y="1579399"/>
        <a:ext cx="2892291" cy="1210723"/>
      </dsp:txXfrm>
    </dsp:sp>
    <dsp:sp modelId="{1E98994E-5ACA-4FB8-A51B-773F915DEE84}">
      <dsp:nvSpPr>
        <dsp:cNvPr id="0" name=""/>
        <dsp:cNvSpPr/>
      </dsp:nvSpPr>
      <dsp:spPr>
        <a:xfrm>
          <a:off x="3834358" y="243318"/>
          <a:ext cx="3207295" cy="84284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SEGUNDA GENERACIÓN</a:t>
          </a:r>
          <a:endParaRPr lang="es-ES" sz="1800" kern="1200" dirty="0">
            <a:latin typeface="Arial" panose="020B0604020202020204" pitchFamily="34" charset="0"/>
            <a:cs typeface="Arial" panose="020B0604020202020204" pitchFamily="34" charset="0"/>
          </a:endParaRPr>
        </a:p>
      </dsp:txBody>
      <dsp:txXfrm>
        <a:off x="3859044" y="268004"/>
        <a:ext cx="3157923" cy="793468"/>
      </dsp:txXfrm>
    </dsp:sp>
    <dsp:sp modelId="{E5015191-DC9D-4BA9-BA4C-34432AD4631F}">
      <dsp:nvSpPr>
        <dsp:cNvPr id="0" name=""/>
        <dsp:cNvSpPr/>
      </dsp:nvSpPr>
      <dsp:spPr>
        <a:xfrm>
          <a:off x="4155088" y="1086159"/>
          <a:ext cx="275568" cy="1089161"/>
        </a:xfrm>
        <a:custGeom>
          <a:avLst/>
          <a:gdLst/>
          <a:ahLst/>
          <a:cxnLst/>
          <a:rect l="0" t="0" r="0" b="0"/>
          <a:pathLst>
            <a:path>
              <a:moveTo>
                <a:pt x="0" y="0"/>
              </a:moveTo>
              <a:lnTo>
                <a:pt x="0" y="1089161"/>
              </a:lnTo>
              <a:lnTo>
                <a:pt x="275568" y="10891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430656" y="1460355"/>
          <a:ext cx="3066752" cy="1429928"/>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err="1" smtClean="0">
              <a:latin typeface="Arial" panose="020B0604020202020204" pitchFamily="34" charset="0"/>
              <a:cs typeface="Arial" panose="020B0604020202020204" pitchFamily="34" charset="0"/>
            </a:rPr>
            <a:t>D°s</a:t>
          </a:r>
          <a:r>
            <a:rPr lang="es-ES" sz="1600" kern="1200" dirty="0" smtClean="0">
              <a:latin typeface="Arial" panose="020B0604020202020204" pitchFamily="34" charset="0"/>
              <a:cs typeface="Arial" panose="020B0604020202020204" pitchFamily="34" charset="0"/>
            </a:rPr>
            <a:t> de connotación económica, buscan satisfacer las carencias materiales mas urgentes </a:t>
          </a:r>
          <a:endParaRPr lang="es-ES" sz="1600" kern="1200" dirty="0">
            <a:latin typeface="Arial" panose="020B0604020202020204" pitchFamily="34" charset="0"/>
            <a:cs typeface="Arial" panose="020B0604020202020204" pitchFamily="34" charset="0"/>
          </a:endParaRPr>
        </a:p>
      </dsp:txBody>
      <dsp:txXfrm>
        <a:off x="4472537" y="1502236"/>
        <a:ext cx="2982990" cy="1346166"/>
      </dsp:txXfrm>
    </dsp:sp>
    <dsp:sp modelId="{B29FA464-7C66-4EE8-A68A-0B2488CEECA9}">
      <dsp:nvSpPr>
        <dsp:cNvPr id="0" name=""/>
        <dsp:cNvSpPr/>
      </dsp:nvSpPr>
      <dsp:spPr>
        <a:xfrm>
          <a:off x="8006974" y="202370"/>
          <a:ext cx="3612073" cy="987541"/>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TERCERA GENERACIÓN</a:t>
          </a:r>
          <a:endParaRPr lang="es-ES" sz="1800" kern="1200" dirty="0">
            <a:latin typeface="Arial" panose="020B0604020202020204" pitchFamily="34" charset="0"/>
            <a:cs typeface="Arial" panose="020B0604020202020204" pitchFamily="34" charset="0"/>
          </a:endParaRPr>
        </a:p>
      </dsp:txBody>
      <dsp:txXfrm>
        <a:off x="8035898" y="231294"/>
        <a:ext cx="3554225" cy="929693"/>
      </dsp:txXfrm>
    </dsp:sp>
    <dsp:sp modelId="{E50CA4B7-EDD9-4DB7-B270-58E75A15DFA2}">
      <dsp:nvSpPr>
        <dsp:cNvPr id="0" name=""/>
        <dsp:cNvSpPr/>
      </dsp:nvSpPr>
      <dsp:spPr>
        <a:xfrm>
          <a:off x="8368181" y="1189911"/>
          <a:ext cx="312338" cy="916870"/>
        </a:xfrm>
        <a:custGeom>
          <a:avLst/>
          <a:gdLst/>
          <a:ahLst/>
          <a:cxnLst/>
          <a:rect l="0" t="0" r="0" b="0"/>
          <a:pathLst>
            <a:path>
              <a:moveTo>
                <a:pt x="0" y="0"/>
              </a:moveTo>
              <a:lnTo>
                <a:pt x="0" y="916870"/>
              </a:lnTo>
              <a:lnTo>
                <a:pt x="312338" y="91687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680520" y="1411916"/>
          <a:ext cx="3055940" cy="138973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Derecho de las personas que se imponen con fuerza jurídica a la comunidad internacional </a:t>
          </a:r>
          <a:endParaRPr lang="es-ES" sz="1600" kern="1200" dirty="0">
            <a:latin typeface="Arial" panose="020B0604020202020204" pitchFamily="34" charset="0"/>
            <a:cs typeface="Arial" panose="020B0604020202020204" pitchFamily="34" charset="0"/>
          </a:endParaRPr>
        </a:p>
      </dsp:txBody>
      <dsp:txXfrm>
        <a:off x="8721224" y="1452620"/>
        <a:ext cx="2974532" cy="1308324"/>
      </dsp:txXfrm>
    </dsp:sp>
    <dsp:sp modelId="{4EE9D290-49BE-436A-AB58-727D23C79C78}">
      <dsp:nvSpPr>
        <dsp:cNvPr id="0" name=""/>
        <dsp:cNvSpPr/>
      </dsp:nvSpPr>
      <dsp:spPr>
        <a:xfrm>
          <a:off x="8368181" y="1189911"/>
          <a:ext cx="363276" cy="2978263"/>
        </a:xfrm>
        <a:custGeom>
          <a:avLst/>
          <a:gdLst/>
          <a:ahLst/>
          <a:cxnLst/>
          <a:rect l="0" t="0" r="0" b="0"/>
          <a:pathLst>
            <a:path>
              <a:moveTo>
                <a:pt x="0" y="0"/>
              </a:moveTo>
              <a:lnTo>
                <a:pt x="0" y="2978263"/>
              </a:lnTo>
              <a:lnTo>
                <a:pt x="363276" y="297826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731457" y="3202855"/>
          <a:ext cx="3089024" cy="1930640"/>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89000">
            <a:lnSpc>
              <a:spcPct val="90000"/>
            </a:lnSpc>
            <a:spcBef>
              <a:spcPct val="0"/>
            </a:spcBef>
            <a:spcAft>
              <a:spcPct val="35000"/>
            </a:spcAft>
          </a:pPr>
          <a:r>
            <a:rPr lang="es-ES" sz="1600" u="none" kern="1200" dirty="0" smtClean="0">
              <a:latin typeface="Arial" panose="020B0604020202020204" pitchFamily="34" charset="0"/>
              <a:cs typeface="Arial" panose="020B0604020202020204" pitchFamily="34" charset="0"/>
            </a:rPr>
            <a:t>Paz, conservación del medio ambiente </a:t>
          </a:r>
        </a:p>
      </dsp:txBody>
      <dsp:txXfrm>
        <a:off x="8788004" y="3259402"/>
        <a:ext cx="2975930" cy="18175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609266" y="36946"/>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N°1</a:t>
          </a:r>
          <a:endParaRPr lang="en-U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kern="1200" dirty="0" smtClean="0">
              <a:latin typeface="Arial" panose="020B0604020202020204" pitchFamily="34" charset="0"/>
              <a:cs typeface="Arial" panose="020B0604020202020204" pitchFamily="34" charset="0"/>
            </a:rPr>
            <a:t>Derecho a la </a:t>
          </a:r>
          <a:r>
            <a:rPr lang="en-US" sz="1100" kern="1200" dirty="0" err="1" smtClean="0">
              <a:latin typeface="Arial" panose="020B0604020202020204" pitchFamily="34" charset="0"/>
              <a:cs typeface="Arial" panose="020B0604020202020204" pitchFamily="34" charset="0"/>
            </a:rPr>
            <a:t>vida</a:t>
          </a:r>
          <a:r>
            <a:rPr lang="en-US" sz="1100" kern="1200" dirty="0" smtClean="0">
              <a:latin typeface="Arial" panose="020B0604020202020204" pitchFamily="34" charset="0"/>
              <a:cs typeface="Arial" panose="020B0604020202020204" pitchFamily="34" charset="0"/>
            </a:rPr>
            <a:t> y a la </a:t>
          </a:r>
          <a:r>
            <a:rPr lang="en-US" sz="1100" kern="1200" dirty="0" err="1" smtClean="0">
              <a:latin typeface="Arial" panose="020B0604020202020204" pitchFamily="34" charset="0"/>
              <a:cs typeface="Arial" panose="020B0604020202020204" pitchFamily="34" charset="0"/>
            </a:rPr>
            <a:t>integridad</a:t>
          </a:r>
          <a:r>
            <a:rPr lang="en-US" sz="1100" kern="1200" dirty="0" smtClean="0">
              <a:latin typeface="Arial" panose="020B0604020202020204" pitchFamily="34" charset="0"/>
              <a:cs typeface="Arial" panose="020B0604020202020204" pitchFamily="34" charset="0"/>
            </a:rPr>
            <a:t> física y </a:t>
          </a:r>
          <a:r>
            <a:rPr lang="en-US" sz="1100" kern="1200" dirty="0" err="1" smtClean="0">
              <a:latin typeface="Arial" panose="020B0604020202020204" pitchFamily="34" charset="0"/>
              <a:cs typeface="Arial" panose="020B0604020202020204" pitchFamily="34" charset="0"/>
            </a:rPr>
            <a:t>psiquica</a:t>
          </a:r>
          <a:r>
            <a:rPr lang="en-US" sz="1100" kern="1200" dirty="0" smtClean="0">
              <a:latin typeface="Arial" panose="020B0604020202020204" pitchFamily="34" charset="0"/>
              <a:cs typeface="Arial" panose="020B0604020202020204" pitchFamily="34" charset="0"/>
            </a:rPr>
            <a:t> </a:t>
          </a:r>
        </a:p>
      </dsp:txBody>
      <dsp:txXfrm>
        <a:off x="609266" y="36946"/>
        <a:ext cx="1653931" cy="992358"/>
      </dsp:txXfrm>
    </dsp:sp>
    <dsp:sp modelId="{F7E4F4D3-335A-487E-A46C-01509538D00E}">
      <dsp:nvSpPr>
        <dsp:cNvPr id="0" name=""/>
        <dsp:cNvSpPr/>
      </dsp:nvSpPr>
      <dsp:spPr>
        <a:xfrm>
          <a:off x="2428590"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err="1" smtClean="0">
              <a:latin typeface="Arial" panose="020B0604020202020204" pitchFamily="34" charset="0"/>
              <a:cs typeface="Arial" panose="020B0604020202020204" pitchFamily="34" charset="0"/>
            </a:rPr>
            <a:t>Igualdad</a:t>
          </a:r>
          <a:r>
            <a:rPr lang="en-US" sz="1100" b="0" i="0" kern="1200" dirty="0" smtClean="0">
              <a:latin typeface="Arial" panose="020B0604020202020204" pitchFamily="34" charset="0"/>
              <a:cs typeface="Arial" panose="020B0604020202020204" pitchFamily="34" charset="0"/>
            </a:rPr>
            <a:t> ante la ley.</a:t>
          </a:r>
          <a:endParaRPr lang="es-ES" sz="1100" kern="1200" dirty="0">
            <a:latin typeface="Arial" panose="020B0604020202020204" pitchFamily="34" charset="0"/>
            <a:cs typeface="Arial" panose="020B0604020202020204" pitchFamily="34" charset="0"/>
          </a:endParaRPr>
        </a:p>
      </dsp:txBody>
      <dsp:txXfrm>
        <a:off x="2428590" y="3167"/>
        <a:ext cx="1653931" cy="992358"/>
      </dsp:txXfrm>
    </dsp:sp>
    <dsp:sp modelId="{CBF6D4B7-742A-4F3E-82DD-AA1FBBF05D4D}">
      <dsp:nvSpPr>
        <dsp:cNvPr id="0" name=""/>
        <dsp:cNvSpPr/>
      </dsp:nvSpPr>
      <dsp:spPr>
        <a:xfrm>
          <a:off x="4247915"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N°3,</a:t>
          </a:r>
        </a:p>
        <a:p>
          <a:pPr lvl="0" algn="ctr" defTabSz="5334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Igualdad ante la justicia.</a:t>
          </a:r>
          <a:endParaRPr lang="es-ES" sz="1100" kern="1200" dirty="0">
            <a:latin typeface="Arial" panose="020B0604020202020204" pitchFamily="34" charset="0"/>
            <a:cs typeface="Arial" panose="020B0604020202020204" pitchFamily="34" charset="0"/>
          </a:endParaRPr>
        </a:p>
      </dsp:txBody>
      <dsp:txXfrm>
        <a:off x="4247915" y="3167"/>
        <a:ext cx="1653931" cy="992358"/>
      </dsp:txXfrm>
    </dsp:sp>
    <dsp:sp modelId="{9BE6B89F-99B4-461C-A540-7AE603AEB81C}">
      <dsp:nvSpPr>
        <dsp:cNvPr id="0" name=""/>
        <dsp:cNvSpPr/>
      </dsp:nvSpPr>
      <dsp:spPr>
        <a:xfrm>
          <a:off x="6067240"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N°4</a:t>
          </a:r>
        </a:p>
        <a:p>
          <a:pPr lvl="0" algn="ctr" defTabSz="5334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intimidad y a la honra</a:t>
          </a:r>
          <a:endParaRPr lang="es-ES" sz="1200" kern="1200" dirty="0">
            <a:latin typeface="Arial" panose="020B0604020202020204" pitchFamily="34" charset="0"/>
            <a:cs typeface="Arial" panose="020B0604020202020204" pitchFamily="34" charset="0"/>
          </a:endParaRPr>
        </a:p>
      </dsp:txBody>
      <dsp:txXfrm>
        <a:off x="6067240" y="3167"/>
        <a:ext cx="1653931" cy="992358"/>
      </dsp:txXfrm>
    </dsp:sp>
    <dsp:sp modelId="{76D89F93-0A62-4381-9944-D77ECE51F644}">
      <dsp:nvSpPr>
        <dsp:cNvPr id="0" name=""/>
        <dsp:cNvSpPr/>
      </dsp:nvSpPr>
      <dsp:spPr>
        <a:xfrm>
          <a:off x="7886564"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N°5</a:t>
          </a:r>
        </a:p>
        <a:p>
          <a:pPr lvl="0" algn="ctr" defTabSz="62230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Inviolabilidad del hogar  y de las comunicaciones privadas</a:t>
          </a:r>
          <a:endParaRPr lang="es-ES" sz="1100" kern="1200" dirty="0">
            <a:latin typeface="Arial" panose="020B0604020202020204" pitchFamily="34" charset="0"/>
            <a:cs typeface="Arial" panose="020B0604020202020204" pitchFamily="34" charset="0"/>
          </a:endParaRPr>
        </a:p>
      </dsp:txBody>
      <dsp:txXfrm>
        <a:off x="7886564" y="3167"/>
        <a:ext cx="1653931" cy="992358"/>
      </dsp:txXfrm>
    </dsp:sp>
    <dsp:sp modelId="{A45FB92D-A763-4E00-ADD6-5A6BAFF8302A}">
      <dsp:nvSpPr>
        <dsp:cNvPr id="0" name=""/>
        <dsp:cNvSpPr/>
      </dsp:nvSpPr>
      <dsp:spPr>
        <a:xfrm>
          <a:off x="9705889"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N°6</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Libertad de conciencia y de cultos.</a:t>
          </a:r>
          <a:endParaRPr lang="es-MX" sz="1100" b="0" i="0" kern="1200" dirty="0">
            <a:latin typeface="Arial" panose="020B0604020202020204" pitchFamily="34" charset="0"/>
            <a:cs typeface="Arial" panose="020B0604020202020204" pitchFamily="34" charset="0"/>
          </a:endParaRPr>
        </a:p>
      </dsp:txBody>
      <dsp:txXfrm>
        <a:off x="9705889" y="3167"/>
        <a:ext cx="1653931" cy="992358"/>
      </dsp:txXfrm>
    </dsp:sp>
    <dsp:sp modelId="{FDE519EB-8A9E-4C26-A026-36FC51BAE77A}">
      <dsp:nvSpPr>
        <dsp:cNvPr id="0" name=""/>
        <dsp:cNvSpPr/>
      </dsp:nvSpPr>
      <dsp:spPr>
        <a:xfrm>
          <a:off x="554669" y="110632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N°7</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libertad personal y seguridad individual</a:t>
          </a:r>
          <a:endParaRPr lang="es-MX" sz="1100" b="0" i="0" kern="1200" dirty="0">
            <a:latin typeface="Arial" panose="020B0604020202020204" pitchFamily="34" charset="0"/>
            <a:cs typeface="Arial" panose="020B0604020202020204" pitchFamily="34" charset="0"/>
          </a:endParaRPr>
        </a:p>
      </dsp:txBody>
      <dsp:txXfrm>
        <a:off x="554669" y="1106329"/>
        <a:ext cx="1653931" cy="992358"/>
      </dsp:txXfrm>
    </dsp:sp>
    <dsp:sp modelId="{01E5C122-451B-42C8-9BD6-4D2347AE6593}">
      <dsp:nvSpPr>
        <dsp:cNvPr id="0" name=""/>
        <dsp:cNvSpPr/>
      </dsp:nvSpPr>
      <dsp:spPr>
        <a:xfrm>
          <a:off x="242859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N°8</a:t>
          </a:r>
        </a:p>
        <a:p>
          <a:pPr lvl="0" algn="ctr" defTabSz="533400">
            <a:lnSpc>
              <a:spcPct val="90000"/>
            </a:lnSpc>
            <a:spcBef>
              <a:spcPct val="0"/>
            </a:spcBef>
            <a:spcAft>
              <a:spcPct val="35000"/>
            </a:spcAft>
          </a:pPr>
          <a:r>
            <a:rPr lang="es-MX" sz="1050" b="0" i="0" kern="1200" dirty="0" smtClean="0">
              <a:latin typeface="Arial" panose="020B0604020202020204" pitchFamily="34" charset="0"/>
              <a:cs typeface="Arial" panose="020B0604020202020204" pitchFamily="34" charset="0"/>
            </a:rPr>
            <a:t>Derecho a vivir en un medio ambiente libre de contaminación</a:t>
          </a:r>
          <a:endParaRPr lang="es-MX" sz="1050" b="0" i="0" kern="1200" dirty="0">
            <a:latin typeface="Arial" panose="020B0604020202020204" pitchFamily="34" charset="0"/>
            <a:cs typeface="Arial" panose="020B0604020202020204" pitchFamily="34" charset="0"/>
          </a:endParaRPr>
        </a:p>
      </dsp:txBody>
      <dsp:txXfrm>
        <a:off x="2428590" y="1160919"/>
        <a:ext cx="1653931" cy="992358"/>
      </dsp:txXfrm>
    </dsp:sp>
    <dsp:sp modelId="{62074C21-8BDC-4EE6-B82E-3B12AC1C4EBE}">
      <dsp:nvSpPr>
        <dsp:cNvPr id="0" name=""/>
        <dsp:cNvSpPr/>
      </dsp:nvSpPr>
      <dsp:spPr>
        <a:xfrm>
          <a:off x="4247915"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N°9</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protección de la salud</a:t>
          </a:r>
          <a:endParaRPr lang="es-MX" sz="1100" b="0" i="0" kern="1200" dirty="0">
            <a:latin typeface="Arial" panose="020B0604020202020204" pitchFamily="34" charset="0"/>
            <a:cs typeface="Arial" panose="020B0604020202020204" pitchFamily="34" charset="0"/>
          </a:endParaRPr>
        </a:p>
      </dsp:txBody>
      <dsp:txXfrm>
        <a:off x="4247915" y="1160919"/>
        <a:ext cx="1653931" cy="992358"/>
      </dsp:txXfrm>
    </dsp:sp>
    <dsp:sp modelId="{FEA939A7-EC23-4360-89C9-DDB71D3EF046}">
      <dsp:nvSpPr>
        <dsp:cNvPr id="0" name=""/>
        <dsp:cNvSpPr/>
      </dsp:nvSpPr>
      <dsp:spPr>
        <a:xfrm>
          <a:off x="606724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N°10</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educación</a:t>
          </a:r>
          <a:endParaRPr lang="es-MX" sz="1100" b="0" i="0" kern="1200" dirty="0">
            <a:latin typeface="Arial" panose="020B0604020202020204" pitchFamily="34" charset="0"/>
            <a:cs typeface="Arial" panose="020B0604020202020204" pitchFamily="34" charset="0"/>
          </a:endParaRPr>
        </a:p>
      </dsp:txBody>
      <dsp:txXfrm>
        <a:off x="6067240" y="1160919"/>
        <a:ext cx="1653931" cy="992358"/>
      </dsp:txXfrm>
    </dsp:sp>
    <dsp:sp modelId="{75B9EBE5-8DF3-4068-AA9B-9CBE685E445B}">
      <dsp:nvSpPr>
        <dsp:cNvPr id="0" name=""/>
        <dsp:cNvSpPr/>
      </dsp:nvSpPr>
      <dsp:spPr>
        <a:xfrm>
          <a:off x="7886564" y="115435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N°11</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Libertad de </a:t>
          </a:r>
          <a:r>
            <a:rPr lang="en-US" sz="1100" b="0" i="0" kern="1200" dirty="0" err="1" smtClean="0">
              <a:latin typeface="Arial" panose="020B0604020202020204" pitchFamily="34" charset="0"/>
              <a:cs typeface="Arial" panose="020B0604020202020204" pitchFamily="34" charset="0"/>
            </a:rPr>
            <a:t>enseñanza</a:t>
          </a:r>
          <a:r>
            <a:rPr lang="en-US" sz="1100" b="0" i="0" kern="1200" dirty="0" smtClean="0">
              <a:latin typeface="Arial" panose="020B0604020202020204" pitchFamily="34" charset="0"/>
              <a:cs typeface="Arial" panose="020B0604020202020204" pitchFamily="34" charset="0"/>
            </a:rPr>
            <a:t>.</a:t>
          </a:r>
          <a:endParaRPr lang="en-US" sz="1100" b="0" i="0" kern="1200" dirty="0">
            <a:latin typeface="Arial" panose="020B0604020202020204" pitchFamily="34" charset="0"/>
            <a:cs typeface="Arial" panose="020B0604020202020204" pitchFamily="34" charset="0"/>
          </a:endParaRPr>
        </a:p>
      </dsp:txBody>
      <dsp:txXfrm>
        <a:off x="7886564" y="1154359"/>
        <a:ext cx="1653931" cy="992358"/>
      </dsp:txXfrm>
    </dsp:sp>
    <dsp:sp modelId="{845F3067-CA69-43FC-8CAB-EEEBD69C42F1}">
      <dsp:nvSpPr>
        <dsp:cNvPr id="0" name=""/>
        <dsp:cNvSpPr/>
      </dsp:nvSpPr>
      <dsp:spPr>
        <a:xfrm>
          <a:off x="9705889"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N°12</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Libertad de opinión e información.</a:t>
          </a:r>
          <a:endParaRPr lang="es-MX" sz="1100" b="0" i="0" kern="1200" dirty="0">
            <a:latin typeface="Arial" panose="020B0604020202020204" pitchFamily="34" charset="0"/>
            <a:cs typeface="Arial" panose="020B0604020202020204" pitchFamily="34" charset="0"/>
          </a:endParaRPr>
        </a:p>
      </dsp:txBody>
      <dsp:txXfrm>
        <a:off x="9705889" y="1160919"/>
        <a:ext cx="1653931" cy="992358"/>
      </dsp:txXfrm>
    </dsp:sp>
    <dsp:sp modelId="{D5FB6C6C-46E6-46CA-8F34-2FFAFCDED262}">
      <dsp:nvSpPr>
        <dsp:cNvPr id="0" name=""/>
        <dsp:cNvSpPr/>
      </dsp:nvSpPr>
      <dsp:spPr>
        <a:xfrm>
          <a:off x="609266"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N°13</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reunion.</a:t>
          </a:r>
          <a:endParaRPr lang="es-MX" sz="1100" b="0" i="0" kern="1200" dirty="0">
            <a:latin typeface="Arial" panose="020B0604020202020204" pitchFamily="34" charset="0"/>
            <a:cs typeface="Arial" panose="020B0604020202020204" pitchFamily="34" charset="0"/>
          </a:endParaRPr>
        </a:p>
      </dsp:txBody>
      <dsp:txXfrm>
        <a:off x="609266" y="2318671"/>
        <a:ext cx="1653931" cy="992358"/>
      </dsp:txXfrm>
    </dsp:sp>
    <dsp:sp modelId="{040FA552-7ABD-4052-A8F7-805AA498E0FE}">
      <dsp:nvSpPr>
        <dsp:cNvPr id="0" name=""/>
        <dsp:cNvSpPr/>
      </dsp:nvSpPr>
      <dsp:spPr>
        <a:xfrm>
          <a:off x="242859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N°14</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de petición</a:t>
          </a:r>
          <a:endParaRPr lang="es-MX" sz="1100" b="0" i="0" kern="1200" dirty="0">
            <a:latin typeface="Arial" panose="020B0604020202020204" pitchFamily="34" charset="0"/>
            <a:cs typeface="Arial" panose="020B0604020202020204" pitchFamily="34" charset="0"/>
          </a:endParaRPr>
        </a:p>
      </dsp:txBody>
      <dsp:txXfrm>
        <a:off x="2428590" y="2318671"/>
        <a:ext cx="1653931" cy="992358"/>
      </dsp:txXfrm>
    </dsp:sp>
    <dsp:sp modelId="{90C972D4-D5B4-4FB8-97BE-313939449FAE}">
      <dsp:nvSpPr>
        <dsp:cNvPr id="0" name=""/>
        <dsp:cNvSpPr/>
      </dsp:nvSpPr>
      <dsp:spPr>
        <a:xfrm>
          <a:off x="4247915"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a:t>
          </a:r>
          <a:r>
            <a:rPr lang="en-US" sz="1100" b="0" i="0" kern="1200" dirty="0" err="1" smtClean="0">
              <a:latin typeface="Arial" panose="020B0604020202020204" pitchFamily="34" charset="0"/>
              <a:cs typeface="Arial" panose="020B0604020202020204" pitchFamily="34" charset="0"/>
            </a:rPr>
            <a:t>asociación</a:t>
          </a:r>
          <a:r>
            <a:rPr lang="en-US" sz="1100" b="0" i="0" kern="1200" dirty="0" smtClean="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4247915" y="2318671"/>
        <a:ext cx="1653931" cy="992358"/>
      </dsp:txXfrm>
    </dsp:sp>
    <dsp:sp modelId="{113214AF-0664-4471-BC6B-4279203A7000}">
      <dsp:nvSpPr>
        <dsp:cNvPr id="0" name=""/>
        <dsp:cNvSpPr/>
      </dsp:nvSpPr>
      <dsp:spPr>
        <a:xfrm>
          <a:off x="606724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N°16</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Libertad de trabajo.</a:t>
          </a:r>
          <a:endParaRPr lang="es-MX" sz="1100" b="0" i="0" kern="1200" dirty="0">
            <a:latin typeface="Arial" panose="020B0604020202020204" pitchFamily="34" charset="0"/>
            <a:cs typeface="Arial" panose="020B0604020202020204" pitchFamily="34" charset="0"/>
          </a:endParaRPr>
        </a:p>
      </dsp:txBody>
      <dsp:txXfrm>
        <a:off x="6067240" y="2318671"/>
        <a:ext cx="1653931" cy="992358"/>
      </dsp:txXfrm>
    </dsp:sp>
    <dsp:sp modelId="{50B2190A-E88F-4DBC-8202-1FE379D11A21}">
      <dsp:nvSpPr>
        <dsp:cNvPr id="0" name=""/>
        <dsp:cNvSpPr/>
      </dsp:nvSpPr>
      <dsp:spPr>
        <a:xfrm>
          <a:off x="7886564"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N°17</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Acceso igualitario ante los cargos públicos</a:t>
          </a:r>
          <a:endParaRPr lang="es-MX" sz="1100" b="0" i="0" kern="1200" dirty="0">
            <a:latin typeface="Arial" panose="020B0604020202020204" pitchFamily="34" charset="0"/>
            <a:cs typeface="Arial" panose="020B0604020202020204" pitchFamily="34" charset="0"/>
          </a:endParaRPr>
        </a:p>
      </dsp:txBody>
      <dsp:txXfrm>
        <a:off x="7886564" y="2318671"/>
        <a:ext cx="1653931" cy="992358"/>
      </dsp:txXfrm>
    </dsp:sp>
    <dsp:sp modelId="{B6CD57D1-BC45-43BD-9561-AB393953C487}">
      <dsp:nvSpPr>
        <dsp:cNvPr id="0" name=""/>
        <dsp:cNvSpPr/>
      </dsp:nvSpPr>
      <dsp:spPr>
        <a:xfrm>
          <a:off x="9705889"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N°18</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seguridad social</a:t>
          </a:r>
          <a:endParaRPr lang="es-MX" sz="1100" b="0" i="0" kern="1200" dirty="0">
            <a:latin typeface="Arial" panose="020B0604020202020204" pitchFamily="34" charset="0"/>
            <a:cs typeface="Arial" panose="020B0604020202020204" pitchFamily="34" charset="0"/>
          </a:endParaRPr>
        </a:p>
      </dsp:txBody>
      <dsp:txXfrm>
        <a:off x="9705889" y="2318671"/>
        <a:ext cx="1653931" cy="992358"/>
      </dsp:txXfrm>
    </dsp:sp>
    <dsp:sp modelId="{6CD9668A-6568-4F93-B3AC-B3E7CA6A8BCE}">
      <dsp:nvSpPr>
        <dsp:cNvPr id="0" name=""/>
        <dsp:cNvSpPr/>
      </dsp:nvSpPr>
      <dsp:spPr>
        <a:xfrm>
          <a:off x="609266"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N°19</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sindicarse</a:t>
          </a:r>
          <a:endParaRPr lang="es-MX" sz="1100" b="0" i="0" kern="1200" dirty="0">
            <a:latin typeface="Arial" panose="020B0604020202020204" pitchFamily="34" charset="0"/>
            <a:cs typeface="Arial" panose="020B0604020202020204" pitchFamily="34" charset="0"/>
          </a:endParaRPr>
        </a:p>
      </dsp:txBody>
      <dsp:txXfrm>
        <a:off x="609266" y="3476423"/>
        <a:ext cx="1653931" cy="992358"/>
      </dsp:txXfrm>
    </dsp:sp>
    <dsp:sp modelId="{FE6AF731-4CDE-4550-9B1E-7D9682F1D61A}">
      <dsp:nvSpPr>
        <dsp:cNvPr id="0" name=""/>
        <dsp:cNvSpPr/>
      </dsp:nvSpPr>
      <dsp:spPr>
        <a:xfrm>
          <a:off x="2428590"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N°20</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Igualdad ante las cargas públicas</a:t>
          </a:r>
          <a:endParaRPr lang="es-MX" sz="1100" b="0" i="0" kern="1200" dirty="0">
            <a:latin typeface="Arial" panose="020B0604020202020204" pitchFamily="34" charset="0"/>
            <a:cs typeface="Arial" panose="020B0604020202020204" pitchFamily="34" charset="0"/>
          </a:endParaRPr>
        </a:p>
      </dsp:txBody>
      <dsp:txXfrm>
        <a:off x="2428590" y="3476423"/>
        <a:ext cx="1653931" cy="992358"/>
      </dsp:txXfrm>
    </dsp:sp>
    <dsp:sp modelId="{4DDC86A8-8ABD-4035-B7B1-EA4CB822E5F7}">
      <dsp:nvSpPr>
        <dsp:cNvPr id="0" name=""/>
        <dsp:cNvSpPr/>
      </dsp:nvSpPr>
      <dsp:spPr>
        <a:xfrm>
          <a:off x="4247915"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N°21</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desarrollar cualquier actividad económica</a:t>
          </a:r>
          <a:endParaRPr lang="es-MX" sz="1100" b="0" i="0" kern="1200" dirty="0">
            <a:latin typeface="Arial" panose="020B0604020202020204" pitchFamily="34" charset="0"/>
            <a:cs typeface="Arial" panose="020B0604020202020204" pitchFamily="34" charset="0"/>
          </a:endParaRPr>
        </a:p>
      </dsp:txBody>
      <dsp:txXfrm>
        <a:off x="4247915" y="3476423"/>
        <a:ext cx="1653931" cy="992358"/>
      </dsp:txXfrm>
    </dsp:sp>
    <dsp:sp modelId="{465BA94F-D994-4207-AE5B-EC4544454996}">
      <dsp:nvSpPr>
        <dsp:cNvPr id="0" name=""/>
        <dsp:cNvSpPr/>
      </dsp:nvSpPr>
      <dsp:spPr>
        <a:xfrm>
          <a:off x="6080885" y="349006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N°22</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Igualdad de trato económico</a:t>
          </a:r>
        </a:p>
      </dsp:txBody>
      <dsp:txXfrm>
        <a:off x="6080885" y="3490068"/>
        <a:ext cx="1653931" cy="992358"/>
      </dsp:txXfrm>
    </dsp:sp>
    <dsp:sp modelId="{D046BE24-D4E1-47FB-A03F-58C693A80211}">
      <dsp:nvSpPr>
        <dsp:cNvPr id="0" name=""/>
        <dsp:cNvSpPr/>
      </dsp:nvSpPr>
      <dsp:spPr>
        <a:xfrm>
          <a:off x="7886564"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N°23</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Libre acceso a la propiedad, libre </a:t>
          </a:r>
          <a:r>
            <a:rPr lang="es-MX" sz="1100" b="0" i="0" kern="1200" dirty="0" err="1" smtClean="0">
              <a:latin typeface="Arial" panose="020B0604020202020204" pitchFamily="34" charset="0"/>
              <a:cs typeface="Arial" panose="020B0604020202020204" pitchFamily="34" charset="0"/>
            </a:rPr>
            <a:t>apropiabilidad</a:t>
          </a:r>
          <a:r>
            <a:rPr lang="es-MX" sz="1100" b="0" i="0" kern="1200" dirty="0" smtClean="0">
              <a:latin typeface="Arial" panose="020B0604020202020204" pitchFamily="34" charset="0"/>
              <a:cs typeface="Arial" panose="020B0604020202020204" pitchFamily="34" charset="0"/>
            </a:rPr>
            <a:t> de bienes, o derecho de propiedad</a:t>
          </a:r>
          <a:endParaRPr lang="es-MX" sz="1100" b="0" i="0" kern="1200" dirty="0">
            <a:latin typeface="Arial" panose="020B0604020202020204" pitchFamily="34" charset="0"/>
            <a:cs typeface="Arial" panose="020B0604020202020204" pitchFamily="34" charset="0"/>
          </a:endParaRPr>
        </a:p>
      </dsp:txBody>
      <dsp:txXfrm>
        <a:off x="7886564" y="3476423"/>
        <a:ext cx="1653931" cy="992358"/>
      </dsp:txXfrm>
    </dsp:sp>
    <dsp:sp modelId="{7E2A4B33-18B3-4ADF-B5D2-0B78624DE030}">
      <dsp:nvSpPr>
        <dsp:cNvPr id="0" name=""/>
        <dsp:cNvSpPr/>
      </dsp:nvSpPr>
      <dsp:spPr>
        <a:xfrm>
          <a:off x="9705889"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N°24</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a:t>
          </a:r>
          <a:r>
            <a:rPr lang="en-US" sz="1100" b="0" i="0" kern="1200" dirty="0" err="1" smtClean="0">
              <a:latin typeface="Arial" panose="020B0604020202020204" pitchFamily="34" charset="0"/>
              <a:cs typeface="Arial" panose="020B0604020202020204" pitchFamily="34" charset="0"/>
            </a:rPr>
            <a:t>propiedad</a:t>
          </a:r>
          <a:r>
            <a:rPr lang="en-US" sz="1100" b="0" i="0" kern="1200" dirty="0" smtClean="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9705889" y="3476423"/>
        <a:ext cx="1653931" cy="992358"/>
      </dsp:txXfrm>
    </dsp:sp>
    <dsp:sp modelId="{5E5C5073-D677-4117-AA37-4EF060CF9466}">
      <dsp:nvSpPr>
        <dsp:cNvPr id="0" name=""/>
        <dsp:cNvSpPr/>
      </dsp:nvSpPr>
      <dsp:spPr>
        <a:xfrm>
          <a:off x="3916905" y="4634175"/>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a:t>
          </a:r>
          <a:r>
            <a:rPr lang="en-US" sz="1100" b="0" i="0" kern="1200" dirty="0" err="1" smtClean="0">
              <a:latin typeface="Arial" panose="020B0604020202020204" pitchFamily="34" charset="0"/>
              <a:cs typeface="Arial" panose="020B0604020202020204" pitchFamily="34" charset="0"/>
            </a:rPr>
            <a:t>propiedad</a:t>
          </a:r>
          <a:r>
            <a:rPr lang="en-US" sz="1100" b="0" i="0" kern="1200" dirty="0" smtClean="0">
              <a:latin typeface="Arial" panose="020B0604020202020204" pitchFamily="34" charset="0"/>
              <a:cs typeface="Arial" panose="020B0604020202020204" pitchFamily="34" charset="0"/>
            </a:rPr>
            <a:t> </a:t>
          </a:r>
          <a:r>
            <a:rPr lang="en-US" sz="1100" b="0" i="0" kern="1200" dirty="0" err="1" smtClean="0">
              <a:latin typeface="Arial" panose="020B0604020202020204" pitchFamily="34" charset="0"/>
              <a:cs typeface="Arial" panose="020B0604020202020204" pitchFamily="34" charset="0"/>
            </a:rPr>
            <a:t>intelectual</a:t>
          </a:r>
          <a:r>
            <a:rPr lang="en-US" sz="1100" b="0" i="0" kern="1200" dirty="0" smtClean="0">
              <a:latin typeface="Arial" panose="020B0604020202020204" pitchFamily="34" charset="0"/>
              <a:cs typeface="Arial" panose="020B0604020202020204" pitchFamily="34" charset="0"/>
            </a:rPr>
            <a:t> e industrial.</a:t>
          </a:r>
          <a:endParaRPr lang="es-MX" sz="1100" b="0" i="0" kern="1200" dirty="0">
            <a:latin typeface="Arial" panose="020B0604020202020204" pitchFamily="34" charset="0"/>
            <a:cs typeface="Arial" panose="020B0604020202020204" pitchFamily="34" charset="0"/>
          </a:endParaRPr>
        </a:p>
      </dsp:txBody>
      <dsp:txXfrm>
        <a:off x="3916905" y="4634175"/>
        <a:ext cx="1653931" cy="992358"/>
      </dsp:txXfrm>
    </dsp:sp>
    <dsp:sp modelId="{A763183C-B974-4147-B0A2-BEA4FF021B1F}">
      <dsp:nvSpPr>
        <dsp:cNvPr id="0" name=""/>
        <dsp:cNvSpPr/>
      </dsp:nvSpPr>
      <dsp:spPr>
        <a:xfrm>
          <a:off x="5736230" y="4634175"/>
          <a:ext cx="2315950"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N°26</a:t>
          </a:r>
        </a:p>
        <a:p>
          <a:pPr lvl="0" algn="ctr" defTabSz="622300">
            <a:lnSpc>
              <a:spcPct val="90000"/>
            </a:lnSpc>
            <a:spcBef>
              <a:spcPct val="0"/>
            </a:spcBef>
            <a:spcAft>
              <a:spcPct val="35000"/>
            </a:spcAft>
          </a:pPr>
          <a:r>
            <a:rPr lang="es-MX" sz="1050" b="0" i="0" kern="1200" dirty="0" smtClean="0">
              <a:latin typeface="Arial" panose="020B0604020202020204" pitchFamily="34" charset="0"/>
              <a:cs typeface="Arial" panose="020B0604020202020204" pitchFamily="34" charset="0"/>
            </a:rPr>
            <a:t>Garantía general de los derechos  fundamentales contra  actividad legislativa que afecte  la esencia de los mismos</a:t>
          </a:r>
          <a:endParaRPr lang="es-MX" sz="1050" b="0" i="0" kern="1200" dirty="0">
            <a:latin typeface="Arial" panose="020B0604020202020204" pitchFamily="34" charset="0"/>
            <a:cs typeface="Arial" panose="020B0604020202020204" pitchFamily="34" charset="0"/>
          </a:endParaRPr>
        </a:p>
      </dsp:txBody>
      <dsp:txXfrm>
        <a:off x="5736230" y="4634175"/>
        <a:ext cx="2315950" cy="9923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90F0-118F-4BDD-8F91-56E3FA777E6A}">
      <dsp:nvSpPr>
        <dsp:cNvPr id="0" name=""/>
        <dsp:cNvSpPr/>
      </dsp:nvSpPr>
      <dsp:spPr>
        <a:xfrm>
          <a:off x="5146" y="399381"/>
          <a:ext cx="2728650" cy="94311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Acto u omisión</a:t>
          </a:r>
          <a:endParaRPr lang="es-ES" sz="2400" kern="1200" dirty="0">
            <a:latin typeface="Arial" panose="020B0604020202020204" pitchFamily="34" charset="0"/>
            <a:cs typeface="Arial" panose="020B0604020202020204" pitchFamily="34" charset="0"/>
          </a:endParaRPr>
        </a:p>
      </dsp:txBody>
      <dsp:txXfrm>
        <a:off x="32769" y="427004"/>
        <a:ext cx="2673404" cy="887871"/>
      </dsp:txXfrm>
    </dsp:sp>
    <dsp:sp modelId="{B2B5AE43-7FA5-4FD1-8EA9-D35F70873012}">
      <dsp:nvSpPr>
        <dsp:cNvPr id="0" name=""/>
        <dsp:cNvSpPr/>
      </dsp:nvSpPr>
      <dsp:spPr>
        <a:xfrm>
          <a:off x="278011" y="1342499"/>
          <a:ext cx="272865" cy="1023243"/>
        </a:xfrm>
        <a:custGeom>
          <a:avLst/>
          <a:gdLst/>
          <a:ahLst/>
          <a:cxnLst/>
          <a:rect l="0" t="0" r="0" b="0"/>
          <a:pathLst>
            <a:path>
              <a:moveTo>
                <a:pt x="0" y="0"/>
              </a:moveTo>
              <a:lnTo>
                <a:pt x="0" y="1023243"/>
              </a:lnTo>
              <a:lnTo>
                <a:pt x="272865" y="10232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EFE2C-7E08-4F2B-920E-354497A507CB}">
      <dsp:nvSpPr>
        <dsp:cNvPr id="0" name=""/>
        <dsp:cNvSpPr/>
      </dsp:nvSpPr>
      <dsp:spPr>
        <a:xfrm>
          <a:off x="550876" y="1683580"/>
          <a:ext cx="2795644" cy="1364325"/>
        </a:xfrm>
        <a:prstGeom prst="roundRect">
          <a:avLst>
            <a:gd name="adj" fmla="val 10000"/>
          </a:avLst>
        </a:prstGeom>
        <a:solidFill>
          <a:srgbClr val="D1E6F6"/>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b="1" kern="1200" dirty="0" smtClean="0">
              <a:latin typeface="Arial" panose="020B0604020202020204" pitchFamily="34" charset="0"/>
              <a:cs typeface="Arial" panose="020B0604020202020204" pitchFamily="34" charset="0"/>
            </a:rPr>
            <a:t>Acto:</a:t>
          </a:r>
          <a:r>
            <a:rPr lang="es-ES" sz="1400" kern="1200" dirty="0" smtClean="0">
              <a:latin typeface="Arial" panose="020B0604020202020204" pitchFamily="34" charset="0"/>
              <a:cs typeface="Arial" panose="020B0604020202020204" pitchFamily="34" charset="0"/>
            </a:rPr>
            <a:t> Realizar un acto positivo.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 </a:t>
          </a:r>
          <a:r>
            <a:rPr lang="es-ES" sz="1400" b="1" kern="1200" dirty="0" smtClean="0">
              <a:latin typeface="Arial" panose="020B0604020202020204" pitchFamily="34" charset="0"/>
              <a:cs typeface="Arial" panose="020B0604020202020204" pitchFamily="34" charset="0"/>
            </a:rPr>
            <a:t>Omisión:</a:t>
          </a:r>
          <a:r>
            <a:rPr lang="es-ES" sz="1400" kern="1200" dirty="0" smtClean="0">
              <a:latin typeface="Arial" panose="020B0604020202020204" pitchFamily="34" charset="0"/>
              <a:cs typeface="Arial" panose="020B0604020202020204" pitchFamily="34" charset="0"/>
            </a:rPr>
            <a:t> No hacer algo que la ley obliga.</a:t>
          </a:r>
          <a:endParaRPr lang="es-ES" sz="1400" kern="1200" dirty="0">
            <a:latin typeface="Arial" panose="020B0604020202020204" pitchFamily="34" charset="0"/>
            <a:cs typeface="Arial" panose="020B0604020202020204" pitchFamily="34" charset="0"/>
          </a:endParaRPr>
        </a:p>
      </dsp:txBody>
      <dsp:txXfrm>
        <a:off x="590836" y="1723540"/>
        <a:ext cx="2715724" cy="1284405"/>
      </dsp:txXfrm>
    </dsp:sp>
    <dsp:sp modelId="{B61F3635-C9AD-411B-8B91-1270D2DB8D8B}">
      <dsp:nvSpPr>
        <dsp:cNvPr id="0" name=""/>
        <dsp:cNvSpPr/>
      </dsp:nvSpPr>
      <dsp:spPr>
        <a:xfrm>
          <a:off x="3482952" y="399381"/>
          <a:ext cx="2728650" cy="94965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Arbitraria o ilegal</a:t>
          </a:r>
          <a:endParaRPr lang="es-ES" sz="2400" kern="1200" dirty="0">
            <a:latin typeface="Arial" panose="020B0604020202020204" pitchFamily="34" charset="0"/>
            <a:cs typeface="Arial" panose="020B0604020202020204" pitchFamily="34" charset="0"/>
          </a:endParaRPr>
        </a:p>
      </dsp:txBody>
      <dsp:txXfrm>
        <a:off x="3510766" y="427195"/>
        <a:ext cx="2673022" cy="894024"/>
      </dsp:txXfrm>
    </dsp:sp>
    <dsp:sp modelId="{831FA9A8-AFA0-4CA5-8F42-A6D9470E13D4}">
      <dsp:nvSpPr>
        <dsp:cNvPr id="0" name=""/>
        <dsp:cNvSpPr/>
      </dsp:nvSpPr>
      <dsp:spPr>
        <a:xfrm>
          <a:off x="3755818" y="1349034"/>
          <a:ext cx="245054" cy="1036232"/>
        </a:xfrm>
        <a:custGeom>
          <a:avLst/>
          <a:gdLst/>
          <a:ahLst/>
          <a:cxnLst/>
          <a:rect l="0" t="0" r="0" b="0"/>
          <a:pathLst>
            <a:path>
              <a:moveTo>
                <a:pt x="0" y="0"/>
              </a:moveTo>
              <a:lnTo>
                <a:pt x="0" y="1036232"/>
              </a:lnTo>
              <a:lnTo>
                <a:pt x="245054" y="10362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7A55F-397D-46FA-9C34-6C2D10531BDF}">
      <dsp:nvSpPr>
        <dsp:cNvPr id="0" name=""/>
        <dsp:cNvSpPr/>
      </dsp:nvSpPr>
      <dsp:spPr>
        <a:xfrm>
          <a:off x="4000872" y="1703103"/>
          <a:ext cx="3193437" cy="136432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b="1" kern="1200" dirty="0" smtClean="0">
              <a:latin typeface="Arial" panose="020B0604020202020204" pitchFamily="34" charset="0"/>
              <a:cs typeface="Arial" panose="020B0604020202020204" pitchFamily="34" charset="0"/>
            </a:rPr>
            <a:t>Ilegal: </a:t>
          </a:r>
          <a:r>
            <a:rPr lang="es-ES" sz="1400" kern="1200" dirty="0" smtClean="0">
              <a:latin typeface="Arial" panose="020B0604020202020204" pitchFamily="34" charset="0"/>
              <a:cs typeface="Arial" panose="020B0604020202020204" pitchFamily="34" charset="0"/>
            </a:rPr>
            <a:t>Se contraviene el texto de la ley.</a:t>
          </a:r>
        </a:p>
        <a:p>
          <a:pPr lvl="0" algn="just" defTabSz="622300">
            <a:lnSpc>
              <a:spcPct val="90000"/>
            </a:lnSpc>
            <a:spcBef>
              <a:spcPct val="0"/>
            </a:spcBef>
            <a:spcAft>
              <a:spcPct val="35000"/>
            </a:spcAft>
          </a:pPr>
          <a:r>
            <a:rPr lang="es-ES" sz="1400" b="1" kern="1200" dirty="0" smtClean="0">
              <a:latin typeface="Arial" panose="020B0604020202020204" pitchFamily="34" charset="0"/>
              <a:cs typeface="Arial" panose="020B0604020202020204" pitchFamily="34" charset="0"/>
            </a:rPr>
            <a:t>Arbitrario: </a:t>
          </a:r>
          <a:r>
            <a:rPr lang="es-ES" sz="1400" kern="1200" dirty="0" smtClean="0">
              <a:latin typeface="Arial" panose="020B0604020202020204" pitchFamily="34" charset="0"/>
              <a:cs typeface="Arial" panose="020B0604020202020204" pitchFamily="34" charset="0"/>
            </a:rPr>
            <a:t>Algo irracional, contrario a la justicia, desproporcionado.</a:t>
          </a:r>
          <a:endParaRPr lang="es-ES" sz="1400" kern="1200" dirty="0">
            <a:latin typeface="Arial" panose="020B0604020202020204" pitchFamily="34" charset="0"/>
            <a:cs typeface="Arial" panose="020B0604020202020204" pitchFamily="34" charset="0"/>
          </a:endParaRPr>
        </a:p>
      </dsp:txBody>
      <dsp:txXfrm>
        <a:off x="4040832" y="1743063"/>
        <a:ext cx="3113517" cy="1284405"/>
      </dsp:txXfrm>
    </dsp:sp>
    <dsp:sp modelId="{B9056310-A84F-4CA8-B136-E30874F3DAA2}">
      <dsp:nvSpPr>
        <dsp:cNvPr id="0" name=""/>
        <dsp:cNvSpPr/>
      </dsp:nvSpPr>
      <dsp:spPr>
        <a:xfrm>
          <a:off x="7136959" y="399381"/>
          <a:ext cx="3836618" cy="111570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Amenaza, Perturbación o Privación</a:t>
          </a:r>
          <a:endParaRPr lang="es-ES" sz="2400" kern="1200" dirty="0">
            <a:latin typeface="Arial" panose="020B0604020202020204" pitchFamily="34" charset="0"/>
            <a:cs typeface="Arial" panose="020B0604020202020204" pitchFamily="34" charset="0"/>
          </a:endParaRPr>
        </a:p>
      </dsp:txBody>
      <dsp:txXfrm>
        <a:off x="7169637" y="432059"/>
        <a:ext cx="3771262" cy="1050348"/>
      </dsp:txXfrm>
    </dsp:sp>
    <dsp:sp modelId="{E333252F-2A5B-4327-9202-77569C1A8C05}">
      <dsp:nvSpPr>
        <dsp:cNvPr id="0" name=""/>
        <dsp:cNvSpPr/>
      </dsp:nvSpPr>
      <dsp:spPr>
        <a:xfrm>
          <a:off x="7520621" y="1515086"/>
          <a:ext cx="383661" cy="2004309"/>
        </a:xfrm>
        <a:custGeom>
          <a:avLst/>
          <a:gdLst/>
          <a:ahLst/>
          <a:cxnLst/>
          <a:rect l="0" t="0" r="0" b="0"/>
          <a:pathLst>
            <a:path>
              <a:moveTo>
                <a:pt x="0" y="0"/>
              </a:moveTo>
              <a:lnTo>
                <a:pt x="0" y="2004309"/>
              </a:lnTo>
              <a:lnTo>
                <a:pt x="383661" y="200430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E9FF9C-CD1B-487F-A40B-6CDD800552A4}">
      <dsp:nvSpPr>
        <dsp:cNvPr id="0" name=""/>
        <dsp:cNvSpPr/>
      </dsp:nvSpPr>
      <dsp:spPr>
        <a:xfrm>
          <a:off x="7904283" y="1856167"/>
          <a:ext cx="3255956" cy="332645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Sufrir:</a:t>
          </a:r>
          <a:r>
            <a:rPr lang="es-ES" sz="1400" kern="1200" dirty="0" smtClean="0">
              <a:latin typeface="Arial" panose="020B0604020202020204" pitchFamily="34" charset="0"/>
              <a:cs typeface="Arial" panose="020B0604020202020204" pitchFamily="34" charset="0"/>
            </a:rPr>
            <a:t>  Sentir físicamente un daño o experimentar perjuicio moral. </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Privación: </a:t>
          </a:r>
          <a:r>
            <a:rPr lang="es-ES" sz="1400" kern="1200" dirty="0" smtClean="0">
              <a:latin typeface="Arial" panose="020B0604020202020204" pitchFamily="34" charset="0"/>
              <a:cs typeface="Arial" panose="020B0604020202020204" pitchFamily="34" charset="0"/>
            </a:rPr>
            <a:t>Imposibilidad total de ejercer un derecho ´protegido por este recurso.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Perturbación: </a:t>
          </a:r>
          <a:r>
            <a:rPr lang="es-ES" sz="1400" kern="1200" dirty="0" smtClean="0">
              <a:latin typeface="Arial" panose="020B0604020202020204" pitchFamily="34" charset="0"/>
              <a:cs typeface="Arial" panose="020B0604020202020204" pitchFamily="34" charset="0"/>
            </a:rPr>
            <a:t>Dificultad para ejercer un derecho.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Amenaza:</a:t>
          </a:r>
          <a:r>
            <a:rPr lang="es-ES" sz="1400" kern="1200" dirty="0" smtClean="0">
              <a:latin typeface="Arial" panose="020B0604020202020204" pitchFamily="34" charset="0"/>
              <a:cs typeface="Arial" panose="020B0604020202020204" pitchFamily="34" charset="0"/>
            </a:rPr>
            <a:t> Peligro cierto e inminente de verse expuesta una persona a una perturbación o privación de un derecho.</a:t>
          </a:r>
        </a:p>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endParaRPr lang="es-ES" sz="1400" kern="1200" dirty="0"/>
        </a:p>
      </dsp:txBody>
      <dsp:txXfrm>
        <a:off x="7999647" y="1951531"/>
        <a:ext cx="3065228" cy="31357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528884" y="42010"/>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N°1</a:t>
          </a:r>
          <a:endParaRPr lang="en-U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Derecho a la </a:t>
          </a:r>
          <a:r>
            <a:rPr lang="en-US" sz="1400" kern="1200" dirty="0" err="1" smtClean="0">
              <a:latin typeface="Arial" panose="020B0604020202020204" pitchFamily="34" charset="0"/>
              <a:cs typeface="Arial" panose="020B0604020202020204" pitchFamily="34" charset="0"/>
            </a:rPr>
            <a:t>vida</a:t>
          </a:r>
          <a:endParaRPr lang="en-US" sz="1400" kern="1200" dirty="0" smtClean="0">
            <a:latin typeface="Arial" panose="020B0604020202020204" pitchFamily="34" charset="0"/>
            <a:cs typeface="Arial" panose="020B0604020202020204" pitchFamily="34" charset="0"/>
          </a:endParaRPr>
        </a:p>
      </dsp:txBody>
      <dsp:txXfrm>
        <a:off x="528884" y="42010"/>
        <a:ext cx="1972594" cy="1183556"/>
      </dsp:txXfrm>
    </dsp:sp>
    <dsp:sp modelId="{F7E4F4D3-335A-487E-A46C-01509538D00E}">
      <dsp:nvSpPr>
        <dsp:cNvPr id="0" name=""/>
        <dsp:cNvSpPr/>
      </dsp:nvSpPr>
      <dsp:spPr>
        <a:xfrm>
          <a:off x="2698738"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err="1" smtClean="0">
              <a:latin typeface="Arial" panose="020B0604020202020204" pitchFamily="34" charset="0"/>
              <a:cs typeface="Arial" panose="020B0604020202020204" pitchFamily="34" charset="0"/>
            </a:rPr>
            <a:t>Igualdad</a:t>
          </a:r>
          <a:r>
            <a:rPr lang="en-US" sz="1400" b="0" i="0" kern="1200" dirty="0" smtClean="0">
              <a:latin typeface="Arial" panose="020B0604020202020204" pitchFamily="34" charset="0"/>
              <a:cs typeface="Arial" panose="020B0604020202020204" pitchFamily="34" charset="0"/>
            </a:rPr>
            <a:t> ante la ley.</a:t>
          </a:r>
          <a:endParaRPr lang="es-ES" sz="1400" kern="1200" dirty="0">
            <a:latin typeface="Arial" panose="020B0604020202020204" pitchFamily="34" charset="0"/>
            <a:cs typeface="Arial" panose="020B0604020202020204" pitchFamily="34" charset="0"/>
          </a:endParaRPr>
        </a:p>
      </dsp:txBody>
      <dsp:txXfrm>
        <a:off x="2698738" y="1722"/>
        <a:ext cx="1972594" cy="1183556"/>
      </dsp:txXfrm>
    </dsp:sp>
    <dsp:sp modelId="{CBF6D4B7-742A-4F3E-82DD-AA1FBBF05D4D}">
      <dsp:nvSpPr>
        <dsp:cNvPr id="0" name=""/>
        <dsp:cNvSpPr/>
      </dsp:nvSpPr>
      <dsp:spPr>
        <a:xfrm>
          <a:off x="4868592"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N°3, inc. 5°</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kern="1200" dirty="0">
            <a:latin typeface="Arial" panose="020B0604020202020204" pitchFamily="34" charset="0"/>
            <a:cs typeface="Arial" panose="020B0604020202020204" pitchFamily="34" charset="0"/>
          </a:endParaRPr>
        </a:p>
      </dsp:txBody>
      <dsp:txXfrm>
        <a:off x="4868592" y="1722"/>
        <a:ext cx="1972594" cy="1183556"/>
      </dsp:txXfrm>
    </dsp:sp>
    <dsp:sp modelId="{9BE6B89F-99B4-461C-A540-7AE603AEB81C}">
      <dsp:nvSpPr>
        <dsp:cNvPr id="0" name=""/>
        <dsp:cNvSpPr/>
      </dsp:nvSpPr>
      <dsp:spPr>
        <a:xfrm>
          <a:off x="7038446"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N°4</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kern="1200" dirty="0">
            <a:latin typeface="Arial" panose="020B0604020202020204" pitchFamily="34" charset="0"/>
            <a:cs typeface="Arial" panose="020B0604020202020204" pitchFamily="34" charset="0"/>
          </a:endParaRPr>
        </a:p>
      </dsp:txBody>
      <dsp:txXfrm>
        <a:off x="7038446" y="1722"/>
        <a:ext cx="1972594" cy="1183556"/>
      </dsp:txXfrm>
    </dsp:sp>
    <dsp:sp modelId="{76D89F93-0A62-4381-9944-D77ECE51F644}">
      <dsp:nvSpPr>
        <dsp:cNvPr id="0" name=""/>
        <dsp:cNvSpPr/>
      </dsp:nvSpPr>
      <dsp:spPr>
        <a:xfrm>
          <a:off x="9208301"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smtClean="0">
              <a:latin typeface="Arial" panose="020B0604020202020204" pitchFamily="34" charset="0"/>
              <a:cs typeface="Arial" panose="020B0604020202020204" pitchFamily="34" charset="0"/>
            </a:rPr>
            <a:t>N°5</a:t>
          </a:r>
        </a:p>
        <a:p>
          <a:pPr lvl="0" algn="ctr" defTabSz="622300">
            <a:lnSpc>
              <a:spcPct val="90000"/>
            </a:lnSpc>
            <a:spcBef>
              <a:spcPct val="0"/>
            </a:spcBef>
            <a:spcAft>
              <a:spcPct val="35000"/>
            </a:spcAft>
          </a:pPr>
          <a:r>
            <a:rPr lang="es-MX" sz="1400" b="0" i="0" kern="1200" smtClean="0">
              <a:latin typeface="Arial" panose="020B0604020202020204" pitchFamily="34" charset="0"/>
              <a:cs typeface="Arial" panose="020B0604020202020204" pitchFamily="34" charset="0"/>
            </a:rPr>
            <a:t>Derecho a la protección de la vida privada y a la honra de la persona y su familia.</a:t>
          </a:r>
          <a:endParaRPr lang="es-ES" sz="1400" kern="1200" dirty="0">
            <a:latin typeface="Arial" panose="020B0604020202020204" pitchFamily="34" charset="0"/>
            <a:cs typeface="Arial" panose="020B0604020202020204" pitchFamily="34" charset="0"/>
          </a:endParaRPr>
        </a:p>
      </dsp:txBody>
      <dsp:txXfrm>
        <a:off x="9208301" y="1722"/>
        <a:ext cx="1972594" cy="1183556"/>
      </dsp:txXfrm>
    </dsp:sp>
    <dsp:sp modelId="{A45FB92D-A763-4E00-ADD6-5A6BAFF8302A}">
      <dsp:nvSpPr>
        <dsp:cNvPr id="0" name=""/>
        <dsp:cNvSpPr/>
      </dsp:nvSpPr>
      <dsp:spPr>
        <a:xfrm>
          <a:off x="528884"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N°6</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de conciencia y libertad de culto.</a:t>
          </a:r>
          <a:endParaRPr lang="es-MX" sz="1400" b="0" i="0" kern="1200" dirty="0">
            <a:latin typeface="Arial" panose="020B0604020202020204" pitchFamily="34" charset="0"/>
            <a:cs typeface="Arial" panose="020B0604020202020204" pitchFamily="34" charset="0"/>
          </a:endParaRPr>
        </a:p>
      </dsp:txBody>
      <dsp:txXfrm>
        <a:off x="528884" y="1382538"/>
        <a:ext cx="1972594" cy="1183556"/>
      </dsp:txXfrm>
    </dsp:sp>
    <dsp:sp modelId="{01E5C122-451B-42C8-9BD6-4D2347AE6593}">
      <dsp:nvSpPr>
        <dsp:cNvPr id="0" name=""/>
        <dsp:cNvSpPr/>
      </dsp:nvSpPr>
      <dsp:spPr>
        <a:xfrm>
          <a:off x="2698738"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N°8</a:t>
          </a:r>
        </a:p>
        <a:p>
          <a:pPr lvl="0" algn="ctr" defTabSz="533400">
            <a:lnSpc>
              <a:spcPct val="90000"/>
            </a:lnSpc>
            <a:spcBef>
              <a:spcPct val="0"/>
            </a:spcBef>
            <a:spcAft>
              <a:spcPct val="35000"/>
            </a:spcAft>
          </a:pPr>
          <a:r>
            <a:rPr lang="es-MX" sz="1000" b="0" i="0" kern="1200" dirty="0" smtClean="0">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endParaRPr lang="es-MX" sz="1000" b="0" i="0" kern="1200" dirty="0">
            <a:latin typeface="Arial" panose="020B0604020202020204" pitchFamily="34" charset="0"/>
            <a:cs typeface="Arial" panose="020B0604020202020204" pitchFamily="34" charset="0"/>
          </a:endParaRPr>
        </a:p>
      </dsp:txBody>
      <dsp:txXfrm>
        <a:off x="2698738" y="1382538"/>
        <a:ext cx="1972594" cy="1183556"/>
      </dsp:txXfrm>
    </dsp:sp>
    <dsp:sp modelId="{62074C21-8BDC-4EE6-B82E-3B12AC1C4EBE}">
      <dsp:nvSpPr>
        <dsp:cNvPr id="0" name=""/>
        <dsp:cNvSpPr/>
      </dsp:nvSpPr>
      <dsp:spPr>
        <a:xfrm>
          <a:off x="4868592"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N°9, </a:t>
          </a:r>
          <a:r>
            <a:rPr lang="es-MX" sz="1400" b="0" i="0" kern="1200" dirty="0" err="1" smtClean="0">
              <a:latin typeface="Arial" panose="020B0604020202020204" pitchFamily="34" charset="0"/>
              <a:cs typeface="Arial" panose="020B0604020202020204" pitchFamily="34" charset="0"/>
            </a:rPr>
            <a:t>inc.final</a:t>
          </a:r>
          <a:endParaRPr lang="es-MX"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Derecho a elegir el sistema de salud, sea estatal o privado.</a:t>
          </a:r>
          <a:endParaRPr lang="es-MX" sz="1400" b="0" i="0" kern="1200" dirty="0">
            <a:latin typeface="Arial" panose="020B0604020202020204" pitchFamily="34" charset="0"/>
            <a:cs typeface="Arial" panose="020B0604020202020204" pitchFamily="34" charset="0"/>
          </a:endParaRPr>
        </a:p>
      </dsp:txBody>
      <dsp:txXfrm>
        <a:off x="4868592" y="1382538"/>
        <a:ext cx="1972594" cy="1183556"/>
      </dsp:txXfrm>
    </dsp:sp>
    <dsp:sp modelId="{75B9EBE5-8DF3-4068-AA9B-9CBE685E445B}">
      <dsp:nvSpPr>
        <dsp:cNvPr id="0" name=""/>
        <dsp:cNvSpPr/>
      </dsp:nvSpPr>
      <dsp:spPr>
        <a:xfrm>
          <a:off x="7038446" y="130960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N°11</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Libertad de </a:t>
          </a:r>
          <a:r>
            <a:rPr lang="en-US" sz="1400" b="0" i="0" kern="1200" dirty="0" err="1" smtClean="0">
              <a:latin typeface="Arial" panose="020B0604020202020204" pitchFamily="34" charset="0"/>
              <a:cs typeface="Arial" panose="020B0604020202020204" pitchFamily="34" charset="0"/>
            </a:rPr>
            <a:t>enseñanza</a:t>
          </a:r>
          <a:r>
            <a:rPr lang="en-US" sz="1400" b="0" i="0" kern="1200" dirty="0" smtClean="0">
              <a:latin typeface="Arial" panose="020B0604020202020204" pitchFamily="34" charset="0"/>
              <a:cs typeface="Arial" panose="020B0604020202020204" pitchFamily="34" charset="0"/>
            </a:rPr>
            <a:t>.</a:t>
          </a:r>
          <a:endParaRPr lang="en-US" sz="1400" b="0" i="0" kern="1200" dirty="0">
            <a:latin typeface="Arial" panose="020B0604020202020204" pitchFamily="34" charset="0"/>
            <a:cs typeface="Arial" panose="020B0604020202020204" pitchFamily="34" charset="0"/>
          </a:endParaRPr>
        </a:p>
      </dsp:txBody>
      <dsp:txXfrm>
        <a:off x="7038446" y="1309608"/>
        <a:ext cx="1972594" cy="1183556"/>
      </dsp:txXfrm>
    </dsp:sp>
    <dsp:sp modelId="{845F3067-CA69-43FC-8CAB-EEEBD69C42F1}">
      <dsp:nvSpPr>
        <dsp:cNvPr id="0" name=""/>
        <dsp:cNvSpPr/>
      </dsp:nvSpPr>
      <dsp:spPr>
        <a:xfrm>
          <a:off x="9208301"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N°12</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de opinión e información.</a:t>
          </a:r>
          <a:endParaRPr lang="es-MX" sz="1400" b="0" i="0" kern="1200" dirty="0">
            <a:latin typeface="Arial" panose="020B0604020202020204" pitchFamily="34" charset="0"/>
            <a:cs typeface="Arial" panose="020B0604020202020204" pitchFamily="34" charset="0"/>
          </a:endParaRPr>
        </a:p>
      </dsp:txBody>
      <dsp:txXfrm>
        <a:off x="9208301" y="1382538"/>
        <a:ext cx="1972594" cy="1183556"/>
      </dsp:txXfrm>
    </dsp:sp>
    <dsp:sp modelId="{D5FB6C6C-46E6-46CA-8F34-2FFAFCDED262}">
      <dsp:nvSpPr>
        <dsp:cNvPr id="0" name=""/>
        <dsp:cNvSpPr/>
      </dsp:nvSpPr>
      <dsp:spPr>
        <a:xfrm>
          <a:off x="528884"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N°13</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reunión</a:t>
          </a:r>
          <a:r>
            <a:rPr lang="en-US" sz="1400" b="0" i="0" kern="1200" dirty="0" smtClean="0">
              <a:latin typeface="Arial" panose="020B0604020202020204" pitchFamily="34" charset="0"/>
              <a:cs typeface="Arial" panose="020B0604020202020204" pitchFamily="34" charset="0"/>
            </a:rPr>
            <a:t>.</a:t>
          </a:r>
          <a:endParaRPr lang="es-MX" sz="1400" b="0" i="0" kern="1200" dirty="0">
            <a:latin typeface="Arial" panose="020B0604020202020204" pitchFamily="34" charset="0"/>
            <a:cs typeface="Arial" panose="020B0604020202020204" pitchFamily="34" charset="0"/>
          </a:endParaRPr>
        </a:p>
      </dsp:txBody>
      <dsp:txXfrm>
        <a:off x="528884" y="2763355"/>
        <a:ext cx="1972594" cy="1183556"/>
      </dsp:txXfrm>
    </dsp:sp>
    <dsp:sp modelId="{90C972D4-D5B4-4FB8-97BE-313939449FAE}">
      <dsp:nvSpPr>
        <dsp:cNvPr id="0" name=""/>
        <dsp:cNvSpPr/>
      </dsp:nvSpPr>
      <dsp:spPr>
        <a:xfrm>
          <a:off x="2698738"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asociación</a:t>
          </a:r>
          <a:r>
            <a:rPr lang="en-US" sz="1400" b="0" i="0" kern="1200" dirty="0" smtClean="0">
              <a:latin typeface="Arial" panose="020B0604020202020204" pitchFamily="34" charset="0"/>
              <a:cs typeface="Arial" panose="020B0604020202020204" pitchFamily="34" charset="0"/>
            </a:rPr>
            <a:t>.</a:t>
          </a:r>
          <a:endParaRPr lang="es-MX" sz="1400" b="0" i="0" kern="1200" dirty="0">
            <a:latin typeface="Arial" panose="020B0604020202020204" pitchFamily="34" charset="0"/>
            <a:cs typeface="Arial" panose="020B0604020202020204" pitchFamily="34" charset="0"/>
          </a:endParaRPr>
        </a:p>
      </dsp:txBody>
      <dsp:txXfrm>
        <a:off x="2698738" y="2763355"/>
        <a:ext cx="1972594" cy="1183556"/>
      </dsp:txXfrm>
    </dsp:sp>
    <dsp:sp modelId="{113214AF-0664-4471-BC6B-4279203A7000}">
      <dsp:nvSpPr>
        <dsp:cNvPr id="0" name=""/>
        <dsp:cNvSpPr/>
      </dsp:nvSpPr>
      <dsp:spPr>
        <a:xfrm>
          <a:off x="4868592"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N°16</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de trabajo, su libre elección y libre contratación.</a:t>
          </a:r>
          <a:endParaRPr lang="es-MX" sz="1400" b="0" i="0" kern="1200" dirty="0">
            <a:latin typeface="Arial" panose="020B0604020202020204" pitchFamily="34" charset="0"/>
            <a:cs typeface="Arial" panose="020B0604020202020204" pitchFamily="34" charset="0"/>
          </a:endParaRPr>
        </a:p>
      </dsp:txBody>
      <dsp:txXfrm>
        <a:off x="4868592" y="2763355"/>
        <a:ext cx="1972594" cy="1183556"/>
      </dsp:txXfrm>
    </dsp:sp>
    <dsp:sp modelId="{6CD9668A-6568-4F93-B3AC-B3E7CA6A8BCE}">
      <dsp:nvSpPr>
        <dsp:cNvPr id="0" name=""/>
        <dsp:cNvSpPr/>
      </dsp:nvSpPr>
      <dsp:spPr>
        <a:xfrm>
          <a:off x="7038446"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N°19</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Derecho a sindicarse</a:t>
          </a:r>
          <a:endParaRPr lang="es-MX" sz="1400" b="0" i="0" kern="1200" dirty="0">
            <a:latin typeface="Arial" panose="020B0604020202020204" pitchFamily="34" charset="0"/>
            <a:cs typeface="Arial" panose="020B0604020202020204" pitchFamily="34" charset="0"/>
          </a:endParaRPr>
        </a:p>
      </dsp:txBody>
      <dsp:txXfrm>
        <a:off x="7038446" y="2763355"/>
        <a:ext cx="1972594" cy="1183556"/>
      </dsp:txXfrm>
    </dsp:sp>
    <dsp:sp modelId="{4DDC86A8-8ABD-4035-B7B1-EA4CB822E5F7}">
      <dsp:nvSpPr>
        <dsp:cNvPr id="0" name=""/>
        <dsp:cNvSpPr/>
      </dsp:nvSpPr>
      <dsp:spPr>
        <a:xfrm>
          <a:off x="9208301"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N°21</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para desarrollar cualquier actividad económica.</a:t>
          </a:r>
          <a:endParaRPr lang="es-MX" sz="1400" b="0" i="0" kern="1200" dirty="0">
            <a:latin typeface="Arial" panose="020B0604020202020204" pitchFamily="34" charset="0"/>
            <a:cs typeface="Arial" panose="020B0604020202020204" pitchFamily="34" charset="0"/>
          </a:endParaRPr>
        </a:p>
      </dsp:txBody>
      <dsp:txXfrm>
        <a:off x="9208301" y="2763355"/>
        <a:ext cx="1972594" cy="1183556"/>
      </dsp:txXfrm>
    </dsp:sp>
    <dsp:sp modelId="{465BA94F-D994-4207-AE5B-EC4544454996}">
      <dsp:nvSpPr>
        <dsp:cNvPr id="0" name=""/>
        <dsp:cNvSpPr/>
      </dsp:nvSpPr>
      <dsp:spPr>
        <a:xfrm>
          <a:off x="1613811"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N°22</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Derecho a no ser discriminado en el trato del Estado en materia económica.</a:t>
          </a:r>
          <a:endParaRPr lang="es-MX" sz="1400" b="0" i="0" kern="1200" dirty="0">
            <a:latin typeface="Arial" panose="020B0604020202020204" pitchFamily="34" charset="0"/>
            <a:cs typeface="Arial" panose="020B0604020202020204" pitchFamily="34" charset="0"/>
          </a:endParaRPr>
        </a:p>
      </dsp:txBody>
      <dsp:txXfrm>
        <a:off x="1613811" y="4144171"/>
        <a:ext cx="1972594" cy="1183556"/>
      </dsp:txXfrm>
    </dsp:sp>
    <dsp:sp modelId="{D046BE24-D4E1-47FB-A03F-58C693A80211}">
      <dsp:nvSpPr>
        <dsp:cNvPr id="0" name=""/>
        <dsp:cNvSpPr/>
      </dsp:nvSpPr>
      <dsp:spPr>
        <a:xfrm>
          <a:off x="3783665"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N°23</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para adquirir el dominio de toda clase de bienes.</a:t>
          </a:r>
          <a:endParaRPr lang="es-MX" sz="1400" b="0" i="0" kern="1200" dirty="0">
            <a:latin typeface="Arial" panose="020B0604020202020204" pitchFamily="34" charset="0"/>
            <a:cs typeface="Arial" panose="020B0604020202020204" pitchFamily="34" charset="0"/>
          </a:endParaRPr>
        </a:p>
      </dsp:txBody>
      <dsp:txXfrm>
        <a:off x="3783665" y="4144171"/>
        <a:ext cx="1972594" cy="1183556"/>
      </dsp:txXfrm>
    </dsp:sp>
    <dsp:sp modelId="{7E2A4B33-18B3-4ADF-B5D2-0B78624DE030}">
      <dsp:nvSpPr>
        <dsp:cNvPr id="0" name=""/>
        <dsp:cNvSpPr/>
      </dsp:nvSpPr>
      <dsp:spPr>
        <a:xfrm>
          <a:off x="5953519"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N°24</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propiedad</a:t>
          </a:r>
          <a:r>
            <a:rPr lang="en-US" sz="1400" b="0" i="0" kern="1200" dirty="0" smtClean="0">
              <a:latin typeface="Arial" panose="020B0604020202020204" pitchFamily="34" charset="0"/>
              <a:cs typeface="Arial" panose="020B0604020202020204" pitchFamily="34" charset="0"/>
            </a:rPr>
            <a:t>.</a:t>
          </a:r>
          <a:endParaRPr lang="es-MX" sz="1400" b="0" i="0" kern="1200" dirty="0">
            <a:latin typeface="Arial" panose="020B0604020202020204" pitchFamily="34" charset="0"/>
            <a:cs typeface="Arial" panose="020B0604020202020204" pitchFamily="34" charset="0"/>
          </a:endParaRPr>
        </a:p>
      </dsp:txBody>
      <dsp:txXfrm>
        <a:off x="5953519" y="4144171"/>
        <a:ext cx="1972594" cy="1183556"/>
      </dsp:txXfrm>
    </dsp:sp>
    <dsp:sp modelId="{5E5C5073-D677-4117-AA37-4EF060CF9466}">
      <dsp:nvSpPr>
        <dsp:cNvPr id="0" name=""/>
        <dsp:cNvSpPr/>
      </dsp:nvSpPr>
      <dsp:spPr>
        <a:xfrm>
          <a:off x="8123373"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propiedad</a:t>
          </a:r>
          <a:r>
            <a:rPr lang="en-US" sz="1400" b="0" i="0" kern="1200" dirty="0" smtClean="0">
              <a:latin typeface="Arial" panose="020B0604020202020204" pitchFamily="34" charset="0"/>
              <a:cs typeface="Arial" panose="020B0604020202020204" pitchFamily="34" charset="0"/>
            </a:rPr>
            <a:t> </a:t>
          </a:r>
          <a:r>
            <a:rPr lang="en-US" sz="1400" b="0" i="0" kern="1200" dirty="0" err="1" smtClean="0">
              <a:latin typeface="Arial" panose="020B0604020202020204" pitchFamily="34" charset="0"/>
              <a:cs typeface="Arial" panose="020B0604020202020204" pitchFamily="34" charset="0"/>
            </a:rPr>
            <a:t>intelectual</a:t>
          </a:r>
          <a:r>
            <a:rPr lang="en-US" sz="1400" b="0" i="0" kern="1200" dirty="0" smtClean="0">
              <a:latin typeface="Arial" panose="020B0604020202020204" pitchFamily="34" charset="0"/>
              <a:cs typeface="Arial" panose="020B0604020202020204" pitchFamily="34" charset="0"/>
            </a:rPr>
            <a:t> e industrial.</a:t>
          </a:r>
          <a:endParaRPr lang="es-MX" sz="1400" b="0" i="0" kern="1200" dirty="0">
            <a:latin typeface="Arial" panose="020B0604020202020204" pitchFamily="34" charset="0"/>
            <a:cs typeface="Arial" panose="020B0604020202020204" pitchFamily="34" charset="0"/>
          </a:endParaRPr>
        </a:p>
      </dsp:txBody>
      <dsp:txXfrm>
        <a:off x="8123373" y="4144171"/>
        <a:ext cx="1972594" cy="11835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5680CE-9027-4C86-B5E2-0976BA4A7D87}">
      <dsp:nvSpPr>
        <dsp:cNvPr id="0" name=""/>
        <dsp:cNvSpPr/>
      </dsp:nvSpPr>
      <dsp:spPr>
        <a:xfrm>
          <a:off x="3482248" y="1344726"/>
          <a:ext cx="767260" cy="91440"/>
        </a:xfrm>
        <a:custGeom>
          <a:avLst/>
          <a:gdLst/>
          <a:ahLst/>
          <a:cxnLst/>
          <a:rect l="0" t="0" r="0" b="0"/>
          <a:pathLst>
            <a:path>
              <a:moveTo>
                <a:pt x="0" y="45720"/>
              </a:moveTo>
              <a:lnTo>
                <a:pt x="767260"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845932" y="1386453"/>
        <a:ext cx="39893" cy="7986"/>
      </dsp:txXfrm>
    </dsp:sp>
    <dsp:sp modelId="{2AD91661-A501-441A-A84B-E3BB6C70A906}">
      <dsp:nvSpPr>
        <dsp:cNvPr id="0" name=""/>
        <dsp:cNvSpPr/>
      </dsp:nvSpPr>
      <dsp:spPr>
        <a:xfrm>
          <a:off x="15090" y="349759"/>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Presentación Recurso</a:t>
          </a:r>
          <a:endParaRPr lang="es-ES" sz="1600" b="1" kern="1200" dirty="0">
            <a:solidFill>
              <a:schemeClr val="tx1"/>
            </a:solidFill>
            <a:latin typeface="Arial" panose="020B0604020202020204" pitchFamily="34" charset="0"/>
            <a:cs typeface="Arial" panose="020B0604020202020204" pitchFamily="34" charset="0"/>
          </a:endParaRPr>
        </a:p>
      </dsp:txBody>
      <dsp:txXfrm>
        <a:off x="116694" y="451363"/>
        <a:ext cx="3265749" cy="1878166"/>
      </dsp:txXfrm>
    </dsp:sp>
    <dsp:sp modelId="{10D5A06C-3AB3-4F06-A479-60372410365E}">
      <dsp:nvSpPr>
        <dsp:cNvPr id="0" name=""/>
        <dsp:cNvSpPr/>
      </dsp:nvSpPr>
      <dsp:spPr>
        <a:xfrm>
          <a:off x="7749066" y="1344726"/>
          <a:ext cx="767260" cy="91440"/>
        </a:xfrm>
        <a:custGeom>
          <a:avLst/>
          <a:gdLst/>
          <a:ahLst/>
          <a:cxnLst/>
          <a:rect l="0" t="0" r="0" b="0"/>
          <a:pathLst>
            <a:path>
              <a:moveTo>
                <a:pt x="0" y="45720"/>
              </a:moveTo>
              <a:lnTo>
                <a:pt x="767260"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8112750" y="1386453"/>
        <a:ext cx="39893" cy="7986"/>
      </dsp:txXfrm>
    </dsp:sp>
    <dsp:sp modelId="{CF401D70-4F7B-4826-9ADB-5AE36FA0B451}">
      <dsp:nvSpPr>
        <dsp:cNvPr id="0" name=""/>
        <dsp:cNvSpPr/>
      </dsp:nvSpPr>
      <dsp:spPr>
        <a:xfrm>
          <a:off x="4281909" y="349759"/>
          <a:ext cx="3468957" cy="2081374"/>
        </a:xfrm>
        <a:prstGeom prst="roundRect">
          <a:avLst/>
        </a:prstGeom>
        <a:solidFill>
          <a:schemeClr val="accent1">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l" defTabSz="711200">
            <a:lnSpc>
              <a:spcPct val="90000"/>
            </a:lnSpc>
            <a:spcBef>
              <a:spcPct val="0"/>
            </a:spcBef>
            <a:spcAft>
              <a:spcPct val="35000"/>
            </a:spcAft>
          </a:pPr>
          <a:endParaRPr lang="es-ES" sz="1600" b="1" kern="1200" dirty="0" smtClean="0">
            <a:latin typeface="Arial" panose="020B0604020202020204" pitchFamily="34" charset="0"/>
            <a:cs typeface="Arial" panose="020B0604020202020204" pitchFamily="34" charset="0"/>
          </a:endParaRPr>
        </a:p>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Acoge a trámite/inadmisible</a:t>
          </a:r>
        </a:p>
      </dsp:txBody>
      <dsp:txXfrm>
        <a:off x="4383513" y="451363"/>
        <a:ext cx="3265749" cy="1878166"/>
      </dsp:txXfrm>
    </dsp:sp>
    <dsp:sp modelId="{CD0475A1-E162-4D2C-AA7C-7A7900C4DFC9}">
      <dsp:nvSpPr>
        <dsp:cNvPr id="0" name=""/>
        <dsp:cNvSpPr/>
      </dsp:nvSpPr>
      <dsp:spPr>
        <a:xfrm>
          <a:off x="1734478" y="2429334"/>
          <a:ext cx="8548727" cy="738266"/>
        </a:xfrm>
        <a:custGeom>
          <a:avLst/>
          <a:gdLst/>
          <a:ahLst/>
          <a:cxnLst/>
          <a:rect l="0" t="0" r="0" b="0"/>
          <a:pathLst>
            <a:path>
              <a:moveTo>
                <a:pt x="8548727" y="0"/>
              </a:moveTo>
              <a:lnTo>
                <a:pt x="8548727" y="386233"/>
              </a:lnTo>
              <a:lnTo>
                <a:pt x="0" y="386233"/>
              </a:lnTo>
              <a:lnTo>
                <a:pt x="0" y="738266"/>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5794261" y="2794474"/>
        <a:ext cx="429161" cy="7986"/>
      </dsp:txXfrm>
    </dsp:sp>
    <dsp:sp modelId="{02F0DCDB-FBDD-45DE-AACE-0F8BB88DBBBD}">
      <dsp:nvSpPr>
        <dsp:cNvPr id="0" name=""/>
        <dsp:cNvSpPr/>
      </dsp:nvSpPr>
      <dsp:spPr>
        <a:xfrm>
          <a:off x="8548727" y="349759"/>
          <a:ext cx="3468957" cy="2081374"/>
        </a:xfrm>
        <a:prstGeom prst="roundRect">
          <a:avLst/>
        </a:prstGeom>
        <a:solidFill>
          <a:schemeClr val="accent1">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Solicita informe al organismo</a:t>
          </a:r>
          <a:endParaRPr lang="es-ES" sz="1600" b="1" kern="1200" dirty="0">
            <a:solidFill>
              <a:schemeClr val="tx1"/>
            </a:solidFill>
            <a:latin typeface="Arial" panose="020B0604020202020204" pitchFamily="34" charset="0"/>
            <a:cs typeface="Arial" panose="020B0604020202020204" pitchFamily="34" charset="0"/>
          </a:endParaRPr>
        </a:p>
      </dsp:txBody>
      <dsp:txXfrm>
        <a:off x="8650331" y="451363"/>
        <a:ext cx="3265749" cy="1878166"/>
      </dsp:txXfrm>
    </dsp:sp>
    <dsp:sp modelId="{DDA155C1-1895-4738-97EC-E9D28BB1206C}">
      <dsp:nvSpPr>
        <dsp:cNvPr id="0" name=""/>
        <dsp:cNvSpPr/>
      </dsp:nvSpPr>
      <dsp:spPr>
        <a:xfrm>
          <a:off x="3467157" y="4194968"/>
          <a:ext cx="782351" cy="91440"/>
        </a:xfrm>
        <a:custGeom>
          <a:avLst/>
          <a:gdLst/>
          <a:ahLst/>
          <a:cxnLst/>
          <a:rect l="0" t="0" r="0" b="0"/>
          <a:pathLst>
            <a:path>
              <a:moveTo>
                <a:pt x="0" y="45720"/>
              </a:moveTo>
              <a:lnTo>
                <a:pt x="408275" y="45720"/>
              </a:lnTo>
              <a:lnTo>
                <a:pt x="408275" y="74713"/>
              </a:lnTo>
              <a:lnTo>
                <a:pt x="782351" y="74713"/>
              </a:lnTo>
            </a:path>
          </a:pathLst>
        </a:custGeom>
        <a:noFill/>
        <a:ln w="12700"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837996" y="4236695"/>
        <a:ext cx="40673" cy="7986"/>
      </dsp:txXfrm>
    </dsp:sp>
    <dsp:sp modelId="{E15618E4-3896-4E28-AF4A-10135940830D}">
      <dsp:nvSpPr>
        <dsp:cNvPr id="0" name=""/>
        <dsp:cNvSpPr/>
      </dsp:nvSpPr>
      <dsp:spPr>
        <a:xfrm>
          <a:off x="0" y="3200001"/>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es-ES" sz="1200" b="1" kern="1200" dirty="0" smtClean="0">
              <a:latin typeface="Arial" panose="020B0604020202020204" pitchFamily="34" charset="0"/>
              <a:cs typeface="Arial" panose="020B0604020202020204" pitchFamily="34" charset="0"/>
            </a:rPr>
            <a:t> </a:t>
          </a:r>
          <a:r>
            <a:rPr lang="es-ES" sz="1600" b="1" kern="1200" dirty="0" smtClean="0">
              <a:solidFill>
                <a:schemeClr val="tx1"/>
              </a:solidFill>
              <a:latin typeface="Arial" panose="020B0604020202020204" pitchFamily="34" charset="0"/>
              <a:cs typeface="Arial" panose="020B0604020202020204" pitchFamily="34" charset="0"/>
            </a:rPr>
            <a:t>Evacua</a:t>
          </a:r>
          <a:r>
            <a:rPr lang="es-ES" sz="1600" b="1" kern="1200" dirty="0" smtClean="0">
              <a:latin typeface="Arial" panose="020B0604020202020204" pitchFamily="34" charset="0"/>
              <a:cs typeface="Arial" panose="020B0604020202020204" pitchFamily="34" charset="0"/>
            </a:rPr>
            <a:t> </a:t>
          </a:r>
          <a:r>
            <a:rPr lang="es-ES" sz="1600" b="1" kern="1200" dirty="0" smtClean="0">
              <a:solidFill>
                <a:schemeClr val="tx1"/>
              </a:solidFill>
              <a:latin typeface="Arial" panose="020B0604020202020204" pitchFamily="34" charset="0"/>
              <a:cs typeface="Arial" panose="020B0604020202020204" pitchFamily="34" charset="0"/>
            </a:rPr>
            <a:t>informe</a:t>
          </a:r>
          <a:endParaRPr lang="es-ES" sz="1600" b="1" kern="1200" dirty="0">
            <a:solidFill>
              <a:schemeClr val="tx1"/>
            </a:solidFill>
            <a:latin typeface="Arial" panose="020B0604020202020204" pitchFamily="34" charset="0"/>
            <a:cs typeface="Arial" panose="020B0604020202020204" pitchFamily="34" charset="0"/>
          </a:endParaRPr>
        </a:p>
      </dsp:txBody>
      <dsp:txXfrm>
        <a:off x="101604" y="3301605"/>
        <a:ext cx="3265749" cy="1878166"/>
      </dsp:txXfrm>
    </dsp:sp>
    <dsp:sp modelId="{B998E705-6579-413A-9C09-95EE11DAEDFE}">
      <dsp:nvSpPr>
        <dsp:cNvPr id="0" name=""/>
        <dsp:cNvSpPr/>
      </dsp:nvSpPr>
      <dsp:spPr>
        <a:xfrm>
          <a:off x="7749066" y="4223962"/>
          <a:ext cx="767260" cy="91440"/>
        </a:xfrm>
        <a:custGeom>
          <a:avLst/>
          <a:gdLst/>
          <a:ahLst/>
          <a:cxnLst/>
          <a:rect l="0" t="0" r="0" b="0"/>
          <a:pathLst>
            <a:path>
              <a:moveTo>
                <a:pt x="0" y="45720"/>
              </a:moveTo>
              <a:lnTo>
                <a:pt x="767260"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8112750" y="4265688"/>
        <a:ext cx="39893" cy="7986"/>
      </dsp:txXfrm>
    </dsp:sp>
    <dsp:sp modelId="{2005690C-4449-462A-9851-91E2C9C129F8}">
      <dsp:nvSpPr>
        <dsp:cNvPr id="0" name=""/>
        <dsp:cNvSpPr/>
      </dsp:nvSpPr>
      <dsp:spPr>
        <a:xfrm>
          <a:off x="4281909" y="3228994"/>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Corte  ve el recurso y dicta sentencia</a:t>
          </a:r>
          <a:endParaRPr lang="es-ES" sz="1600" b="1" kern="1200" dirty="0">
            <a:solidFill>
              <a:schemeClr val="tx1"/>
            </a:solidFill>
            <a:latin typeface="Arial" panose="020B0604020202020204" pitchFamily="34" charset="0"/>
            <a:cs typeface="Arial" panose="020B0604020202020204" pitchFamily="34" charset="0"/>
          </a:endParaRPr>
        </a:p>
      </dsp:txBody>
      <dsp:txXfrm>
        <a:off x="4383513" y="3330598"/>
        <a:ext cx="3265749" cy="1878166"/>
      </dsp:txXfrm>
    </dsp:sp>
    <dsp:sp modelId="{1C5C73AF-4C7F-42B7-A4D5-2D4835D3A7F8}">
      <dsp:nvSpPr>
        <dsp:cNvPr id="0" name=""/>
        <dsp:cNvSpPr/>
      </dsp:nvSpPr>
      <dsp:spPr>
        <a:xfrm>
          <a:off x="8548727" y="3228994"/>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l" defTabSz="711200">
            <a:lnSpc>
              <a:spcPct val="90000"/>
            </a:lnSpc>
            <a:spcBef>
              <a:spcPct val="0"/>
            </a:spcBef>
            <a:spcAft>
              <a:spcPct val="35000"/>
            </a:spcAft>
          </a:pPr>
          <a:endParaRPr lang="es-ES" sz="1600" b="1" kern="1200" dirty="0" smtClean="0">
            <a:latin typeface="Arial" panose="020B0604020202020204" pitchFamily="34" charset="0"/>
            <a:cs typeface="Arial" panose="020B0604020202020204" pitchFamily="34" charset="0"/>
          </a:endParaRPr>
        </a:p>
        <a:p>
          <a:pPr lvl="0" algn="l" defTabSz="711200">
            <a:lnSpc>
              <a:spcPct val="90000"/>
            </a:lnSpc>
            <a:spcBef>
              <a:spcPct val="0"/>
            </a:spcBef>
            <a:spcAft>
              <a:spcPct val="35000"/>
            </a:spcAft>
          </a:pPr>
          <a:endParaRPr lang="es-ES" sz="1600" b="1" kern="1200" dirty="0" smtClean="0">
            <a:latin typeface="Arial" panose="020B0604020202020204" pitchFamily="34" charset="0"/>
            <a:cs typeface="Arial" panose="020B0604020202020204" pitchFamily="34" charset="0"/>
          </a:endParaRPr>
        </a:p>
        <a:p>
          <a:pPr lvl="0" algn="ctr" defTabSz="711200">
            <a:lnSpc>
              <a:spcPct val="90000"/>
            </a:lnSpc>
            <a:spcBef>
              <a:spcPct val="0"/>
            </a:spcBef>
            <a:spcAft>
              <a:spcPct val="35000"/>
            </a:spcAft>
          </a:pPr>
          <a:endParaRPr lang="es-ES" sz="1600" b="1" kern="1200" dirty="0" smtClean="0">
            <a:solidFill>
              <a:schemeClr val="tx1"/>
            </a:solidFill>
            <a:latin typeface="Arial" panose="020B0604020202020204" pitchFamily="34" charset="0"/>
            <a:cs typeface="Arial" panose="020B0604020202020204" pitchFamily="34" charset="0"/>
          </a:endParaRPr>
        </a:p>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Apelación ante la C.S Suprema </a:t>
          </a:r>
          <a:endParaRPr lang="es-ES" sz="1600" b="1" kern="1200" dirty="0">
            <a:solidFill>
              <a:schemeClr val="tx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endParaRPr lang="es-ES" sz="3600" kern="1200" dirty="0"/>
        </a:p>
      </dsp:txBody>
      <dsp:txXfrm>
        <a:off x="8650331" y="3330598"/>
        <a:ext cx="3265749" cy="187816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90F0-118F-4BDD-8F91-56E3FA777E6A}">
      <dsp:nvSpPr>
        <dsp:cNvPr id="0" name=""/>
        <dsp:cNvSpPr/>
      </dsp:nvSpPr>
      <dsp:spPr>
        <a:xfrm>
          <a:off x="4173" y="925930"/>
          <a:ext cx="1965391" cy="679308"/>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Arresto</a:t>
          </a:r>
          <a:endParaRPr lang="es-ES" sz="1800" kern="1200" dirty="0">
            <a:latin typeface="Arial" panose="020B0604020202020204" pitchFamily="34" charset="0"/>
            <a:cs typeface="Arial" panose="020B0604020202020204" pitchFamily="34" charset="0"/>
          </a:endParaRPr>
        </a:p>
      </dsp:txBody>
      <dsp:txXfrm>
        <a:off x="24069" y="945826"/>
        <a:ext cx="1925599" cy="639516"/>
      </dsp:txXfrm>
    </dsp:sp>
    <dsp:sp modelId="{B2B5AE43-7FA5-4FD1-8EA9-D35F70873012}">
      <dsp:nvSpPr>
        <dsp:cNvPr id="0" name=""/>
        <dsp:cNvSpPr/>
      </dsp:nvSpPr>
      <dsp:spPr>
        <a:xfrm>
          <a:off x="200712" y="1605238"/>
          <a:ext cx="196539" cy="659541"/>
        </a:xfrm>
        <a:custGeom>
          <a:avLst/>
          <a:gdLst/>
          <a:ahLst/>
          <a:cxnLst/>
          <a:rect l="0" t="0" r="0" b="0"/>
          <a:pathLst>
            <a:path>
              <a:moveTo>
                <a:pt x="0" y="0"/>
              </a:moveTo>
              <a:lnTo>
                <a:pt x="0" y="659541"/>
              </a:lnTo>
              <a:lnTo>
                <a:pt x="196539" y="65954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EFE2C-7E08-4F2B-920E-354497A507CB}">
      <dsp:nvSpPr>
        <dsp:cNvPr id="0" name=""/>
        <dsp:cNvSpPr/>
      </dsp:nvSpPr>
      <dsp:spPr>
        <a:xfrm>
          <a:off x="397251" y="1850912"/>
          <a:ext cx="2473122" cy="82773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Privación de libertad personal por orden de una autoridad competente.</a:t>
          </a:r>
          <a:endParaRPr lang="es-ES" sz="1400" kern="1200" dirty="0">
            <a:latin typeface="Arial" panose="020B0604020202020204" pitchFamily="34" charset="0"/>
            <a:cs typeface="Arial" panose="020B0604020202020204" pitchFamily="34" charset="0"/>
          </a:endParaRPr>
        </a:p>
      </dsp:txBody>
      <dsp:txXfrm>
        <a:off x="421495" y="1875156"/>
        <a:ext cx="2424634" cy="779246"/>
      </dsp:txXfrm>
    </dsp:sp>
    <dsp:sp modelId="{3EB8159A-11AA-4703-97B0-9496142BA1FC}">
      <dsp:nvSpPr>
        <dsp:cNvPr id="0" name=""/>
        <dsp:cNvSpPr/>
      </dsp:nvSpPr>
      <dsp:spPr>
        <a:xfrm>
          <a:off x="200712" y="1605238"/>
          <a:ext cx="196539" cy="1810430"/>
        </a:xfrm>
        <a:custGeom>
          <a:avLst/>
          <a:gdLst/>
          <a:ahLst/>
          <a:cxnLst/>
          <a:rect l="0" t="0" r="0" b="0"/>
          <a:pathLst>
            <a:path>
              <a:moveTo>
                <a:pt x="0" y="0"/>
              </a:moveTo>
              <a:lnTo>
                <a:pt x="0" y="1810430"/>
              </a:lnTo>
              <a:lnTo>
                <a:pt x="196539" y="181043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5DD50-0E8D-4545-8559-A4AF6A35A786}">
      <dsp:nvSpPr>
        <dsp:cNvPr id="0" name=""/>
        <dsp:cNvSpPr/>
      </dsp:nvSpPr>
      <dsp:spPr>
        <a:xfrm>
          <a:off x="397251" y="2924320"/>
          <a:ext cx="1572313" cy="98269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es-ES" sz="1700" kern="1200" dirty="0" smtClean="0"/>
            <a:t>Juez, institución armada o Pdte. de la República.</a:t>
          </a:r>
          <a:endParaRPr lang="es-ES" sz="1700" kern="1200" dirty="0"/>
        </a:p>
      </dsp:txBody>
      <dsp:txXfrm>
        <a:off x="426033" y="2953102"/>
        <a:ext cx="1514749" cy="925131"/>
      </dsp:txXfrm>
    </dsp:sp>
    <dsp:sp modelId="{B61F3635-C9AD-411B-8B91-1270D2DB8D8B}">
      <dsp:nvSpPr>
        <dsp:cNvPr id="0" name=""/>
        <dsp:cNvSpPr/>
      </dsp:nvSpPr>
      <dsp:spPr>
        <a:xfrm>
          <a:off x="2968643" y="925930"/>
          <a:ext cx="1965391" cy="68401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Detención</a:t>
          </a:r>
          <a:endParaRPr lang="es-ES" sz="1800" kern="1200" dirty="0">
            <a:latin typeface="Arial" panose="020B0604020202020204" pitchFamily="34" charset="0"/>
            <a:cs typeface="Arial" panose="020B0604020202020204" pitchFamily="34" charset="0"/>
          </a:endParaRPr>
        </a:p>
      </dsp:txBody>
      <dsp:txXfrm>
        <a:off x="2988677" y="945964"/>
        <a:ext cx="1925323" cy="643947"/>
      </dsp:txXfrm>
    </dsp:sp>
    <dsp:sp modelId="{FFA1AFEC-780D-4610-89C7-E370E53CD8D8}">
      <dsp:nvSpPr>
        <dsp:cNvPr id="0" name=""/>
        <dsp:cNvSpPr/>
      </dsp:nvSpPr>
      <dsp:spPr>
        <a:xfrm>
          <a:off x="3165182" y="1609945"/>
          <a:ext cx="196539" cy="737021"/>
        </a:xfrm>
        <a:custGeom>
          <a:avLst/>
          <a:gdLst/>
          <a:ahLst/>
          <a:cxnLst/>
          <a:rect l="0" t="0" r="0" b="0"/>
          <a:pathLst>
            <a:path>
              <a:moveTo>
                <a:pt x="0" y="0"/>
              </a:moveTo>
              <a:lnTo>
                <a:pt x="0" y="737021"/>
              </a:lnTo>
              <a:lnTo>
                <a:pt x="196539" y="73702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59880E0-669C-4E0C-8988-5714E69A9650}">
      <dsp:nvSpPr>
        <dsp:cNvPr id="0" name=""/>
        <dsp:cNvSpPr/>
      </dsp:nvSpPr>
      <dsp:spPr>
        <a:xfrm>
          <a:off x="3361722" y="1855619"/>
          <a:ext cx="2144257" cy="98269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Medida cautelar, que priva de libertad al imputado por breve tiempo. </a:t>
          </a:r>
          <a:endParaRPr lang="es-ES" sz="1400" kern="1200" dirty="0">
            <a:latin typeface="Arial" panose="020B0604020202020204" pitchFamily="34" charset="0"/>
            <a:cs typeface="Arial" panose="020B0604020202020204" pitchFamily="34" charset="0"/>
          </a:endParaRPr>
        </a:p>
      </dsp:txBody>
      <dsp:txXfrm>
        <a:off x="3390504" y="1884401"/>
        <a:ext cx="2086693" cy="925131"/>
      </dsp:txXfrm>
    </dsp:sp>
    <dsp:sp modelId="{D26B9EF9-4B85-402A-9BB6-4606640F6222}">
      <dsp:nvSpPr>
        <dsp:cNvPr id="0" name=""/>
        <dsp:cNvSpPr/>
      </dsp:nvSpPr>
      <dsp:spPr>
        <a:xfrm>
          <a:off x="5559163" y="925930"/>
          <a:ext cx="2190821" cy="65705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Preso</a:t>
          </a:r>
          <a:endParaRPr lang="es-ES" sz="1800" kern="1200" dirty="0">
            <a:latin typeface="Arial" panose="020B0604020202020204" pitchFamily="34" charset="0"/>
            <a:cs typeface="Arial" panose="020B0604020202020204" pitchFamily="34" charset="0"/>
          </a:endParaRPr>
        </a:p>
      </dsp:txBody>
      <dsp:txXfrm>
        <a:off x="5578407" y="945174"/>
        <a:ext cx="2152333" cy="618562"/>
      </dsp:txXfrm>
    </dsp:sp>
    <dsp:sp modelId="{831FA9A8-AFA0-4CA5-8F42-A6D9470E13D4}">
      <dsp:nvSpPr>
        <dsp:cNvPr id="0" name=""/>
        <dsp:cNvSpPr/>
      </dsp:nvSpPr>
      <dsp:spPr>
        <a:xfrm>
          <a:off x="5778245" y="1582980"/>
          <a:ext cx="199050" cy="746377"/>
        </a:xfrm>
        <a:custGeom>
          <a:avLst/>
          <a:gdLst/>
          <a:ahLst/>
          <a:cxnLst/>
          <a:rect l="0" t="0" r="0" b="0"/>
          <a:pathLst>
            <a:path>
              <a:moveTo>
                <a:pt x="0" y="0"/>
              </a:moveTo>
              <a:lnTo>
                <a:pt x="0" y="746377"/>
              </a:lnTo>
              <a:lnTo>
                <a:pt x="199050" y="7463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7A55F-397D-46FA-9C34-6C2D10531BDF}">
      <dsp:nvSpPr>
        <dsp:cNvPr id="0" name=""/>
        <dsp:cNvSpPr/>
      </dsp:nvSpPr>
      <dsp:spPr>
        <a:xfrm>
          <a:off x="5977296" y="1838009"/>
          <a:ext cx="2300168" cy="98269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ES" sz="1400" kern="1200" dirty="0" smtClean="0">
              <a:latin typeface="Arial" panose="020B0604020202020204" pitchFamily="34" charset="0"/>
              <a:cs typeface="Arial" panose="020B0604020202020204" pitchFamily="34" charset="0"/>
            </a:rPr>
            <a:t>Condenado por sentencia  firme y ejecutoriada.</a:t>
          </a:r>
        </a:p>
        <a:p>
          <a:pPr lvl="0" algn="just" defTabSz="288925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dsp:txBody>
      <dsp:txXfrm>
        <a:off x="6006078" y="1866791"/>
        <a:ext cx="2242604" cy="925131"/>
      </dsp:txXfrm>
    </dsp:sp>
    <dsp:sp modelId="{B9056310-A84F-4CA8-B136-E30874F3DAA2}">
      <dsp:nvSpPr>
        <dsp:cNvPr id="0" name=""/>
        <dsp:cNvSpPr/>
      </dsp:nvSpPr>
      <dsp:spPr>
        <a:xfrm>
          <a:off x="8241333" y="925930"/>
          <a:ext cx="2873402" cy="80440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 </a:t>
          </a:r>
          <a:r>
            <a:rPr lang="es-ES" sz="1800" kern="1200" dirty="0" smtClean="0">
              <a:latin typeface="Arial" panose="020B0604020202020204" pitchFamily="34" charset="0"/>
              <a:cs typeface="Arial" panose="020B0604020202020204" pitchFamily="34" charset="0"/>
            </a:rPr>
            <a:t>Cualquier otra Amenaza, Perturbación o Privación</a:t>
          </a:r>
          <a:endParaRPr lang="es-ES" sz="1800" kern="1200" dirty="0">
            <a:latin typeface="Arial" panose="020B0604020202020204" pitchFamily="34" charset="0"/>
            <a:cs typeface="Arial" panose="020B0604020202020204" pitchFamily="34" charset="0"/>
          </a:endParaRPr>
        </a:p>
      </dsp:txBody>
      <dsp:txXfrm>
        <a:off x="8264893" y="949490"/>
        <a:ext cx="2826282" cy="757285"/>
      </dsp:txXfrm>
    </dsp:sp>
    <dsp:sp modelId="{E333252F-2A5B-4327-9202-77569C1A8C05}">
      <dsp:nvSpPr>
        <dsp:cNvPr id="0" name=""/>
        <dsp:cNvSpPr/>
      </dsp:nvSpPr>
      <dsp:spPr>
        <a:xfrm>
          <a:off x="8528673" y="1730335"/>
          <a:ext cx="287340" cy="1585707"/>
        </a:xfrm>
        <a:custGeom>
          <a:avLst/>
          <a:gdLst/>
          <a:ahLst/>
          <a:cxnLst/>
          <a:rect l="0" t="0" r="0" b="0"/>
          <a:pathLst>
            <a:path>
              <a:moveTo>
                <a:pt x="0" y="0"/>
              </a:moveTo>
              <a:lnTo>
                <a:pt x="0" y="1585707"/>
              </a:lnTo>
              <a:lnTo>
                <a:pt x="287340" y="158570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E9FF9C-CD1B-487F-A40B-6CDD800552A4}">
      <dsp:nvSpPr>
        <dsp:cNvPr id="0" name=""/>
        <dsp:cNvSpPr/>
      </dsp:nvSpPr>
      <dsp:spPr>
        <a:xfrm>
          <a:off x="8816013" y="1976009"/>
          <a:ext cx="2345199" cy="268006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Privación: Pérdida completa libertad (secuestro)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Perturbación: Dificultad ejercicio del derecho (prohibición de asistir lugares).</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Amenaza: Peligro cierto e inminente de verse expuesta una persona a perturbación y privación de  libertad personal. </a:t>
          </a:r>
          <a:endParaRPr lang="es-ES" sz="1400" kern="1200" dirty="0">
            <a:latin typeface="Arial" panose="020B0604020202020204" pitchFamily="34" charset="0"/>
            <a:cs typeface="Arial" panose="020B0604020202020204" pitchFamily="34" charset="0"/>
          </a:endParaRPr>
        </a:p>
      </dsp:txBody>
      <dsp:txXfrm>
        <a:off x="8884702" y="2044698"/>
        <a:ext cx="2207821" cy="25426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3DA3A-780A-4658-9C56-A5381D558997}">
      <dsp:nvSpPr>
        <dsp:cNvPr id="0" name=""/>
        <dsp:cNvSpPr/>
      </dsp:nvSpPr>
      <dsp:spPr>
        <a:xfrm>
          <a:off x="3414975" y="124940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771969" y="1291209"/>
        <a:ext cx="39188" cy="7837"/>
      </dsp:txXfrm>
    </dsp:sp>
    <dsp:sp modelId="{AC21149C-B870-4820-8A08-2D1E99BA6737}">
      <dsp:nvSpPr>
        <dsp:cNvPr id="0" name=""/>
        <dsp:cNvSpPr/>
      </dsp:nvSpPr>
      <dsp:spPr>
        <a:xfrm>
          <a:off x="9052" y="27281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Presentación Recurso</a:t>
          </a:r>
          <a:endParaRPr lang="es-ES" sz="1800" b="1" kern="1200" dirty="0">
            <a:solidFill>
              <a:schemeClr val="tx1"/>
            </a:solidFill>
            <a:latin typeface="Arial" panose="020B0604020202020204" pitchFamily="34" charset="0"/>
            <a:cs typeface="Arial" panose="020B0604020202020204" pitchFamily="34" charset="0"/>
          </a:endParaRPr>
        </a:p>
      </dsp:txBody>
      <dsp:txXfrm>
        <a:off x="108863" y="372622"/>
        <a:ext cx="3208100" cy="1845011"/>
      </dsp:txXfrm>
    </dsp:sp>
    <dsp:sp modelId="{CE6A325B-2F59-428F-A1A4-2ECCF5A1078C}">
      <dsp:nvSpPr>
        <dsp:cNvPr id="0" name=""/>
        <dsp:cNvSpPr/>
      </dsp:nvSpPr>
      <dsp:spPr>
        <a:xfrm>
          <a:off x="7606474" y="124940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7963468" y="1291209"/>
        <a:ext cx="39188" cy="7837"/>
      </dsp:txXfrm>
    </dsp:sp>
    <dsp:sp modelId="{1DA51D3E-D0AB-4E7D-8F14-5BDD5FB2B20C}">
      <dsp:nvSpPr>
        <dsp:cNvPr id="0" name=""/>
        <dsp:cNvSpPr/>
      </dsp:nvSpPr>
      <dsp:spPr>
        <a:xfrm>
          <a:off x="4200551" y="27281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Declara admisible o inadmisible	</a:t>
          </a:r>
        </a:p>
      </dsp:txBody>
      <dsp:txXfrm>
        <a:off x="4300362" y="372622"/>
        <a:ext cx="3208100" cy="1845011"/>
      </dsp:txXfrm>
    </dsp:sp>
    <dsp:sp modelId="{2F6C5790-4AF5-4C54-B9D9-F5424EB5B008}">
      <dsp:nvSpPr>
        <dsp:cNvPr id="0" name=""/>
        <dsp:cNvSpPr/>
      </dsp:nvSpPr>
      <dsp:spPr>
        <a:xfrm>
          <a:off x="1712914" y="2315645"/>
          <a:ext cx="8382997" cy="753176"/>
        </a:xfrm>
        <a:custGeom>
          <a:avLst/>
          <a:gdLst/>
          <a:ahLst/>
          <a:cxnLst/>
          <a:rect l="0" t="0" r="0" b="0"/>
          <a:pathLst>
            <a:path>
              <a:moveTo>
                <a:pt x="8382997" y="0"/>
              </a:moveTo>
              <a:lnTo>
                <a:pt x="8382997" y="393688"/>
              </a:lnTo>
              <a:lnTo>
                <a:pt x="0" y="393688"/>
              </a:lnTo>
              <a:lnTo>
                <a:pt x="0" y="753176"/>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5693924" y="2688314"/>
        <a:ext cx="420977" cy="7837"/>
      </dsp:txXfrm>
    </dsp:sp>
    <dsp:sp modelId="{46FC24F4-5BBC-47F8-B012-FC0D6AB59775}">
      <dsp:nvSpPr>
        <dsp:cNvPr id="0" name=""/>
        <dsp:cNvSpPr/>
      </dsp:nvSpPr>
      <dsp:spPr>
        <a:xfrm>
          <a:off x="8392050" y="27281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Solicita informe</a:t>
          </a:r>
          <a:endParaRPr lang="es-ES" sz="1800" b="1" kern="1200" dirty="0">
            <a:solidFill>
              <a:schemeClr val="tx1"/>
            </a:solidFill>
            <a:latin typeface="Arial" panose="020B0604020202020204" pitchFamily="34" charset="0"/>
            <a:cs typeface="Arial" panose="020B0604020202020204" pitchFamily="34" charset="0"/>
          </a:endParaRPr>
        </a:p>
      </dsp:txBody>
      <dsp:txXfrm>
        <a:off x="8491861" y="372622"/>
        <a:ext cx="3208100" cy="1845011"/>
      </dsp:txXfrm>
    </dsp:sp>
    <dsp:sp modelId="{2B3E73A6-26DE-49B4-9435-1EFECD729BC0}">
      <dsp:nvSpPr>
        <dsp:cNvPr id="0" name=""/>
        <dsp:cNvSpPr/>
      </dsp:nvSpPr>
      <dsp:spPr>
        <a:xfrm>
          <a:off x="3414975" y="407781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771969" y="4119619"/>
        <a:ext cx="39188" cy="7837"/>
      </dsp:txXfrm>
    </dsp:sp>
    <dsp:sp modelId="{52F6400E-4751-4E1E-9727-850089EDBEDB}">
      <dsp:nvSpPr>
        <dsp:cNvPr id="0" name=""/>
        <dsp:cNvSpPr/>
      </dsp:nvSpPr>
      <dsp:spPr>
        <a:xfrm>
          <a:off x="9052" y="310122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Evacúa informe</a:t>
          </a:r>
          <a:endParaRPr lang="es-ES" sz="1800" b="1" kern="1200" dirty="0">
            <a:solidFill>
              <a:schemeClr val="tx1"/>
            </a:solidFill>
            <a:latin typeface="Arial" panose="020B0604020202020204" pitchFamily="34" charset="0"/>
            <a:cs typeface="Arial" panose="020B0604020202020204" pitchFamily="34" charset="0"/>
          </a:endParaRPr>
        </a:p>
      </dsp:txBody>
      <dsp:txXfrm>
        <a:off x="108863" y="3201032"/>
        <a:ext cx="3208100" cy="1845011"/>
      </dsp:txXfrm>
    </dsp:sp>
    <dsp:sp modelId="{78B7C6F5-084D-47E8-8B99-A5D1A2F18581}">
      <dsp:nvSpPr>
        <dsp:cNvPr id="0" name=""/>
        <dsp:cNvSpPr/>
      </dsp:nvSpPr>
      <dsp:spPr>
        <a:xfrm>
          <a:off x="7606474" y="407781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7963468" y="4119619"/>
        <a:ext cx="39188" cy="7837"/>
      </dsp:txXfrm>
    </dsp:sp>
    <dsp:sp modelId="{5D4F53FF-A1A9-4A7E-8E7B-C0375111C61C}">
      <dsp:nvSpPr>
        <dsp:cNvPr id="0" name=""/>
        <dsp:cNvSpPr/>
      </dsp:nvSpPr>
      <dsp:spPr>
        <a:xfrm>
          <a:off x="4200551" y="310122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Corte  ve el recurso y dicta sentencia</a:t>
          </a:r>
          <a:endParaRPr lang="es-ES" sz="1800" b="1" kern="1200" dirty="0">
            <a:solidFill>
              <a:schemeClr val="tx1"/>
            </a:solidFill>
            <a:latin typeface="Arial" panose="020B0604020202020204" pitchFamily="34" charset="0"/>
            <a:cs typeface="Arial" panose="020B0604020202020204" pitchFamily="34" charset="0"/>
          </a:endParaRPr>
        </a:p>
      </dsp:txBody>
      <dsp:txXfrm>
        <a:off x="4300362" y="3201032"/>
        <a:ext cx="3208100" cy="1845011"/>
      </dsp:txXfrm>
    </dsp:sp>
    <dsp:sp modelId="{D3CB07FA-6B80-4716-B5F0-07F615C7DBFE}">
      <dsp:nvSpPr>
        <dsp:cNvPr id="0" name=""/>
        <dsp:cNvSpPr/>
      </dsp:nvSpPr>
      <dsp:spPr>
        <a:xfrm>
          <a:off x="8392050" y="310122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Apelación ante la C.S Suprema</a:t>
          </a:r>
        </a:p>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(24 horas) </a:t>
          </a:r>
          <a:endParaRPr lang="es-ES" sz="1800" b="1" kern="1200" dirty="0">
            <a:solidFill>
              <a:schemeClr val="tx1"/>
            </a:solidFill>
            <a:latin typeface="Arial" panose="020B0604020202020204" pitchFamily="34" charset="0"/>
            <a:cs typeface="Arial" panose="020B0604020202020204" pitchFamily="34" charset="0"/>
          </a:endParaRPr>
        </a:p>
      </dsp:txBody>
      <dsp:txXfrm>
        <a:off x="8491861" y="3201032"/>
        <a:ext cx="3208100" cy="184501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92A62-7EAF-4A7C-8A10-20E58A1F6797}">
      <dsp:nvSpPr>
        <dsp:cNvPr id="0" name=""/>
        <dsp:cNvSpPr/>
      </dsp:nvSpPr>
      <dsp:spPr>
        <a:xfrm rot="16200000">
          <a:off x="-1082613"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0" rIns="177800" bIns="0" numCol="1" spcCol="1270" anchor="t" anchorCtr="0">
          <a:noAutofit/>
        </a:bodyPr>
        <a:lstStyle/>
        <a:p>
          <a:pPr lvl="0" algn="l" defTabSz="1244600">
            <a:lnSpc>
              <a:spcPct val="90000"/>
            </a:lnSpc>
            <a:spcBef>
              <a:spcPct val="0"/>
            </a:spcBef>
            <a:spcAft>
              <a:spcPct val="35000"/>
            </a:spcAft>
          </a:pPr>
          <a:endParaRPr lang="es-ES" sz="2800" kern="1200" dirty="0" smtClean="0">
            <a:latin typeface="Arial" panose="020B0604020202020204" pitchFamily="34" charset="0"/>
            <a:cs typeface="Arial" panose="020B0604020202020204" pitchFamily="34" charset="0"/>
          </a:endParaRPr>
        </a:p>
        <a:p>
          <a:pPr lvl="0" algn="l" defTabSz="1244600">
            <a:lnSpc>
              <a:spcPct val="90000"/>
            </a:lnSpc>
            <a:spcBef>
              <a:spcPct val="0"/>
            </a:spcBef>
            <a:spcAft>
              <a:spcPct val="35000"/>
            </a:spcAft>
          </a:pPr>
          <a:endParaRPr lang="es-ES" sz="2800" kern="1200" dirty="0" smtClean="0">
            <a:latin typeface="Arial" panose="020B0604020202020204" pitchFamily="34" charset="0"/>
            <a:cs typeface="Arial" panose="020B0604020202020204" pitchFamily="34" charset="0"/>
          </a:endParaRPr>
        </a:p>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ESTADO DE ASAMBLEA</a:t>
          </a:r>
          <a:endParaRPr lang="es-ES" sz="2800" kern="1200" dirty="0">
            <a:latin typeface="Arial" panose="020B0604020202020204" pitchFamily="34" charset="0"/>
            <a:cs typeface="Arial" panose="020B0604020202020204" pitchFamily="34" charset="0"/>
          </a:endParaRPr>
        </a:p>
        <a:p>
          <a:pPr marL="228600" lvl="1" indent="-228600" algn="l" defTabSz="1022350">
            <a:lnSpc>
              <a:spcPct val="90000"/>
            </a:lnSpc>
            <a:spcBef>
              <a:spcPct val="0"/>
            </a:spcBef>
            <a:spcAft>
              <a:spcPct val="15000"/>
            </a:spcAft>
            <a:buChar char="••"/>
          </a:pPr>
          <a:endParaRPr lang="es-ES" sz="2300" kern="1200" dirty="0"/>
        </a:p>
      </dsp:txBody>
      <dsp:txXfrm rot="5400000">
        <a:off x="2639" y="951981"/>
        <a:ext cx="2589402" cy="2855945"/>
      </dsp:txXfrm>
    </dsp:sp>
    <dsp:sp modelId="{162398CD-7463-4DFE-AAFE-3A8312A7FA26}">
      <dsp:nvSpPr>
        <dsp:cNvPr id="0" name=""/>
        <dsp:cNvSpPr/>
      </dsp:nvSpPr>
      <dsp:spPr>
        <a:xfrm rot="16200000">
          <a:off x="1700994"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7370" bIns="0" numCol="1" spcCol="1270" anchor="t" anchorCtr="0">
          <a:noAutofit/>
        </a:bodyPr>
        <a:lstStyle/>
        <a:p>
          <a:pPr lvl="0" algn="l" defTabSz="1155700">
            <a:lnSpc>
              <a:spcPct val="90000"/>
            </a:lnSpc>
            <a:spcBef>
              <a:spcPct val="0"/>
            </a:spcBef>
            <a:spcAft>
              <a:spcPct val="35000"/>
            </a:spcAft>
          </a:pPr>
          <a:endParaRPr lang="es-ES" sz="2600" kern="1200" dirty="0" smtClean="0"/>
        </a:p>
        <a:p>
          <a:pPr lvl="0" algn="l" defTabSz="1155700">
            <a:lnSpc>
              <a:spcPct val="90000"/>
            </a:lnSpc>
            <a:spcBef>
              <a:spcPct val="0"/>
            </a:spcBef>
            <a:spcAft>
              <a:spcPct val="35000"/>
            </a:spcAft>
          </a:pPr>
          <a:endParaRPr lang="es-ES" sz="2600" kern="1200" dirty="0" smtClean="0"/>
        </a:p>
        <a:p>
          <a:pPr lvl="0" algn="ctr" defTabSz="1155700">
            <a:lnSpc>
              <a:spcPct val="90000"/>
            </a:lnSpc>
            <a:spcBef>
              <a:spcPct val="0"/>
            </a:spcBef>
            <a:spcAft>
              <a:spcPct val="35000"/>
            </a:spcAft>
          </a:pPr>
          <a:r>
            <a:rPr lang="es-ES" sz="2600" kern="1200" dirty="0" smtClean="0">
              <a:latin typeface="Arial" panose="020B0604020202020204" pitchFamily="34" charset="0"/>
              <a:cs typeface="Arial" panose="020B0604020202020204" pitchFamily="34" charset="0"/>
            </a:rPr>
            <a:t>ESTADO DE SITIO</a:t>
          </a:r>
          <a:endParaRPr lang="es-ES" sz="26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endParaRPr lang="es-ES" sz="2000" kern="1200"/>
        </a:p>
        <a:p>
          <a:pPr marL="228600" lvl="1" indent="-228600" algn="l" defTabSz="889000">
            <a:lnSpc>
              <a:spcPct val="90000"/>
            </a:lnSpc>
            <a:spcBef>
              <a:spcPct val="0"/>
            </a:spcBef>
            <a:spcAft>
              <a:spcPct val="15000"/>
            </a:spcAft>
            <a:buChar char="••"/>
          </a:pPr>
          <a:endParaRPr lang="es-ES" sz="2000" kern="1200"/>
        </a:p>
      </dsp:txBody>
      <dsp:txXfrm rot="5400000">
        <a:off x="2786246" y="951981"/>
        <a:ext cx="2589402" cy="2855945"/>
      </dsp:txXfrm>
    </dsp:sp>
    <dsp:sp modelId="{2392E570-53B4-4075-B1D8-FC0B36EE509E}">
      <dsp:nvSpPr>
        <dsp:cNvPr id="0" name=""/>
        <dsp:cNvSpPr/>
      </dsp:nvSpPr>
      <dsp:spPr>
        <a:xfrm rot="16200000">
          <a:off x="4484602"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7370" bIns="0" numCol="1" spcCol="1270" anchor="ctr" anchorCtr="0">
          <a:noAutofit/>
        </a:bodyPr>
        <a:lstStyle/>
        <a:p>
          <a:pPr lvl="0" algn="ctr" defTabSz="1155700">
            <a:lnSpc>
              <a:spcPct val="90000"/>
            </a:lnSpc>
            <a:spcBef>
              <a:spcPct val="0"/>
            </a:spcBef>
            <a:spcAft>
              <a:spcPct val="35000"/>
            </a:spcAft>
          </a:pPr>
          <a:r>
            <a:rPr lang="es-ES" sz="2600" kern="1200" dirty="0" smtClean="0">
              <a:latin typeface="Arial" panose="020B0604020202020204" pitchFamily="34" charset="0"/>
              <a:cs typeface="Arial" panose="020B0604020202020204" pitchFamily="34" charset="0"/>
            </a:rPr>
            <a:t>ESTADO DE EMERGENCIA</a:t>
          </a:r>
          <a:endParaRPr lang="es-ES" sz="2600" kern="1200" dirty="0">
            <a:latin typeface="Arial" panose="020B0604020202020204" pitchFamily="34" charset="0"/>
            <a:cs typeface="Arial" panose="020B0604020202020204" pitchFamily="34" charset="0"/>
          </a:endParaRPr>
        </a:p>
      </dsp:txBody>
      <dsp:txXfrm rot="5400000">
        <a:off x="5569854" y="951981"/>
        <a:ext cx="2589402" cy="2855945"/>
      </dsp:txXfrm>
    </dsp:sp>
    <dsp:sp modelId="{7F9538F6-164C-40FD-900E-4049D20BC327}">
      <dsp:nvSpPr>
        <dsp:cNvPr id="0" name=""/>
        <dsp:cNvSpPr/>
      </dsp:nvSpPr>
      <dsp:spPr>
        <a:xfrm rot="16200000">
          <a:off x="7268210"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ESTADO DE CATÁSTROFE</a:t>
          </a:r>
          <a:endParaRPr lang="es-ES" sz="2500" kern="1200" dirty="0"/>
        </a:p>
      </dsp:txBody>
      <dsp:txXfrm rot="5400000">
        <a:off x="8353462" y="951981"/>
        <a:ext cx="2589402" cy="2855945"/>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8/11/2023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8/11/2023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8/11/2023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8/11/2023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7BB6B9A2-C731-4FF8-A7C7-6E15442DEA0F}" type="slidenum">
              <a:rPr lang="en-US" smtClean="0"/>
              <a:t>‹Nº›</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4136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3812422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46728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717076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8/11/2023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85919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8/11/2023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52102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0B2723-AD34-4D22-8241-92E6BAAD4436}" type="datetimeFigureOut">
              <a:rPr lang="en-US" smtClean="0"/>
              <a:t>8/11/2023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9025248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59173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smtClean="0"/>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6353448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185877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03028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393143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3388664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77759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882922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36587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9996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8/11/2023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90B2723-AD34-4D22-8241-92E6BAAD4436}" type="datetimeFigureOut">
              <a:rPr lang="en-US" smtClean="0"/>
              <a:t>8/11/2023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271389109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smtClean="0">
                <a:latin typeface="Arial" panose="020B0604020202020204" pitchFamily="34" charset="0"/>
                <a:cs typeface="Arial" panose="020B0604020202020204" pitchFamily="34" charset="0"/>
              </a:rPr>
              <a:t>4 “BOTE” </a:t>
            </a:r>
            <a:r>
              <a:rPr lang="es-MX" sz="2400" b="1" dirty="0" smtClean="0">
                <a:latin typeface="Arial" panose="020B0604020202020204" pitchFamily="34" charset="0"/>
                <a:cs typeface="Arial" panose="020B0604020202020204" pitchFamily="34" charset="0"/>
              </a:rPr>
              <a:t>(EJECUTIVO).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400110"/>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r>
              <a:rPr lang="es-MX" sz="2000" dirty="0" smtClean="0">
                <a:latin typeface="Arial" panose="020B0604020202020204" pitchFamily="34" charset="0"/>
                <a:cs typeface="Arial" panose="020B0604020202020204" pitchFamily="34" charset="0"/>
              </a:rPr>
              <a:t>.</a:t>
            </a:r>
            <a:endParaRPr lang="es-MX"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0899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64860" y="-80309"/>
            <a:ext cx="10058400" cy="1117600"/>
          </a:xfrm>
        </p:spPr>
        <p:txBody>
          <a:bodyPr>
            <a:normAutofit/>
          </a:bodyPr>
          <a:lstStyle/>
          <a:p>
            <a:pPr algn="ctr"/>
            <a:r>
              <a:rPr lang="es-MX" sz="4000" dirty="0" smtClean="0">
                <a:latin typeface="Arial" panose="020B0604020202020204" pitchFamily="34" charset="0"/>
                <a:cs typeface="Arial" panose="020B0604020202020204" pitchFamily="34" charset="0"/>
              </a:rPr>
              <a:t>DEFINICIONES</a:t>
            </a:r>
            <a:endParaRPr lang="en-US" sz="4000" dirty="0">
              <a:latin typeface="Arial" panose="020B0604020202020204" pitchFamily="34" charset="0"/>
              <a:cs typeface="Arial" panose="020B0604020202020204" pitchFamily="34" charset="0"/>
            </a:endParaRPr>
          </a:p>
        </p:txBody>
      </p:sp>
      <p:sp>
        <p:nvSpPr>
          <p:cNvPr id="3" name="CuadroTexto 2"/>
          <p:cNvSpPr txBox="1"/>
          <p:nvPr/>
        </p:nvSpPr>
        <p:spPr>
          <a:xfrm>
            <a:off x="498144" y="1193880"/>
            <a:ext cx="10927307" cy="3970318"/>
          </a:xfrm>
          <a:prstGeom prst="rect">
            <a:avLst/>
          </a:prstGeom>
          <a:noFill/>
        </p:spPr>
        <p:txBody>
          <a:bodyPr wrap="square" rtlCol="0">
            <a:spAutoFit/>
          </a:bodyPr>
          <a:lstStyle/>
          <a:p>
            <a:pPr algn="just"/>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dirty="0" smtClean="0">
                <a:latin typeface="Arial" panose="020B0604020202020204" pitchFamily="34" charset="0"/>
                <a:cs typeface="Arial" panose="020B0604020202020204" pitchFamily="34" charset="0"/>
              </a:rPr>
              <a:t>DERECHOS HUMANOS: </a:t>
            </a:r>
          </a:p>
          <a:p>
            <a:pPr marL="285750" indent="-12700" algn="just"/>
            <a:r>
              <a:rPr lang="es-MX" dirty="0" smtClean="0">
                <a:latin typeface="Arial" panose="020B0604020202020204" pitchFamily="34" charset="0"/>
                <a:cs typeface="Arial" panose="020B0604020202020204" pitchFamily="34" charset="0"/>
              </a:rPr>
              <a:t>Atributo inherente a toda persona, cuya consagración positiva (constitucional) y respeto se reclama de todos los sistemas políticos-jurídicos. </a:t>
            </a:r>
            <a:endParaRPr lang="es-MX" dirty="0">
              <a:latin typeface="Arial" panose="020B0604020202020204" pitchFamily="34" charset="0"/>
              <a:cs typeface="Arial" panose="020B0604020202020204" pitchFamily="34" charset="0"/>
            </a:endParaRPr>
          </a:p>
          <a:p>
            <a:pPr algn="just"/>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dirty="0" smtClean="0">
                <a:latin typeface="Arial" panose="020B0604020202020204" pitchFamily="34" charset="0"/>
                <a:cs typeface="Arial" panose="020B0604020202020204" pitchFamily="34" charset="0"/>
              </a:rPr>
              <a:t>DERECHOS FUNDAMENTALES:</a:t>
            </a:r>
          </a:p>
          <a:p>
            <a:pPr marL="273050" algn="just"/>
            <a:r>
              <a:rPr lang="es-MX" dirty="0" smtClean="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A</a:t>
            </a:r>
            <a:r>
              <a:rPr lang="es-MX" dirty="0" smtClean="0">
                <a:latin typeface="Arial" panose="020B0604020202020204" pitchFamily="34" charset="0"/>
                <a:cs typeface="Arial" panose="020B0604020202020204" pitchFamily="34" charset="0"/>
              </a:rPr>
              <a:t>quellos </a:t>
            </a:r>
            <a:r>
              <a:rPr lang="es-MX" dirty="0">
                <a:latin typeface="Arial" panose="020B0604020202020204" pitchFamily="34" charset="0"/>
                <a:cs typeface="Arial" panose="020B0604020202020204" pitchFamily="34" charset="0"/>
              </a:rPr>
              <a:t>derechos de la persona que han recibido consagración positiva, en particular, a nivel constitucional. </a:t>
            </a: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b="1" dirty="0" smtClean="0">
                <a:latin typeface="Arial" panose="020B0604020202020204" pitchFamily="34" charset="0"/>
                <a:cs typeface="Arial" panose="020B0604020202020204" pitchFamily="34" charset="0"/>
              </a:rPr>
              <a:t>DERECHOS CONSTITUCIONALES:</a:t>
            </a:r>
          </a:p>
          <a:p>
            <a:pPr marL="273050"/>
            <a:r>
              <a:rPr lang="es-MX" dirty="0">
                <a:latin typeface="Arial" panose="020B0604020202020204" pitchFamily="34" charset="0"/>
                <a:cs typeface="Arial" panose="020B0604020202020204" pitchFamily="34" charset="0"/>
              </a:rPr>
              <a:t>D</a:t>
            </a:r>
            <a:r>
              <a:rPr lang="es-MX" dirty="0" smtClean="0">
                <a:latin typeface="Arial" panose="020B0604020202020204" pitchFamily="34" charset="0"/>
                <a:cs typeface="Arial" panose="020B0604020202020204" pitchFamily="34" charset="0"/>
              </a:rPr>
              <a:t>erechos contenidos en un texto constitucional, normalmente existe un listado o catálogo de derechos. </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p:txBody>
      </p:sp>
      <p:sp>
        <p:nvSpPr>
          <p:cNvPr id="4" name="Rectángulo 3"/>
          <p:cNvSpPr/>
          <p:nvPr/>
        </p:nvSpPr>
        <p:spPr>
          <a:xfrm>
            <a:off x="498144" y="667959"/>
            <a:ext cx="6096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826233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163772"/>
            <a:ext cx="10058400" cy="763825"/>
          </a:xfrm>
        </p:spPr>
        <p:txBody>
          <a:bodyPr>
            <a:normAutofit/>
          </a:bodyPr>
          <a:lstStyle/>
          <a:p>
            <a:pPr algn="ctr"/>
            <a:r>
              <a:rPr lang="es-MX" sz="3200" dirty="0" smtClean="0">
                <a:latin typeface="Arial" panose="020B0604020202020204" pitchFamily="34" charset="0"/>
                <a:cs typeface="Arial" panose="020B0604020202020204" pitchFamily="34" charset="0"/>
              </a:rPr>
              <a:t>CLASIFICACIÓN DERECHOS CONSTITUCIONALES</a:t>
            </a:r>
            <a:endParaRPr lang="en-US" sz="3200"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1461580988"/>
              </p:ext>
            </p:extLst>
          </p:nvPr>
        </p:nvGraphicFramePr>
        <p:xfrm>
          <a:off x="1455760" y="1596789"/>
          <a:ext cx="9280479" cy="4009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9528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20885" y="-54591"/>
            <a:ext cx="10994031" cy="790575"/>
          </a:xfrm>
        </p:spPr>
        <p:txBody>
          <a:bodyPr>
            <a:noAutofit/>
          </a:bodyPr>
          <a:lstStyle/>
          <a:p>
            <a:pPr algn="ctr"/>
            <a:r>
              <a:rPr lang="es-MX" sz="2400" b="1" dirty="0" smtClean="0">
                <a:latin typeface="Arial" panose="020B0604020202020204" pitchFamily="34" charset="0"/>
                <a:cs typeface="Arial" panose="020B0604020202020204" pitchFamily="34" charset="0"/>
              </a:rPr>
              <a:t>1.- SEGÚN LA NATURALEZA DE LOS DERECHOS GARANTIZADOS</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022673747"/>
              </p:ext>
            </p:extLst>
          </p:nvPr>
        </p:nvGraphicFramePr>
        <p:xfrm>
          <a:off x="216843" y="954348"/>
          <a:ext cx="1160211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86375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520883" y="-95535"/>
            <a:ext cx="10994031" cy="790575"/>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smtClean="0">
                <a:latin typeface="Arial" panose="020B0604020202020204" pitchFamily="34" charset="0"/>
                <a:cs typeface="Arial" panose="020B0604020202020204" pitchFamily="34" charset="0"/>
              </a:rPr>
              <a:t>2.- SEGÚN MOMENTO HISTÓRICO EN QUE SURGIERON </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502311485"/>
              </p:ext>
            </p:extLst>
          </p:nvPr>
        </p:nvGraphicFramePr>
        <p:xfrm>
          <a:off x="216843" y="695040"/>
          <a:ext cx="11820482" cy="5677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1482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46161" y="-203981"/>
            <a:ext cx="10058400" cy="736245"/>
          </a:xfrm>
        </p:spPr>
        <p:txBody>
          <a:bodyPr>
            <a:normAutofit/>
          </a:bodyPr>
          <a:lstStyle/>
          <a:p>
            <a:pPr algn="ctr"/>
            <a:r>
              <a:rPr lang="es-MX" sz="2000" dirty="0" smtClean="0">
                <a:latin typeface="Arial" panose="020B0604020202020204" pitchFamily="34" charset="0"/>
                <a:cs typeface="Arial" panose="020B0604020202020204" pitchFamily="34" charset="0"/>
              </a:rPr>
              <a:t>DERECHOS GARANTIZADOS EN LA CPR (Art. 19)</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138411512"/>
              </p:ext>
            </p:extLst>
          </p:nvPr>
        </p:nvGraphicFramePr>
        <p:xfrm>
          <a:off x="0" y="682390"/>
          <a:ext cx="11969087" cy="5629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83734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3.001 Ilustraciones de Igualdad - Getty 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534"/>
            <a:ext cx="12192000" cy="6261677"/>
          </a:xfrm>
          <a:prstGeom prst="rect">
            <a:avLst/>
          </a:prstGeom>
          <a:solidFill>
            <a:schemeClr val="bg2">
              <a:lumMod val="90000"/>
            </a:schemeClr>
          </a:solidFill>
        </p:spPr>
      </p:pic>
      <p:sp>
        <p:nvSpPr>
          <p:cNvPr id="5" name="CuadroTexto 4"/>
          <p:cNvSpPr txBox="1"/>
          <p:nvPr/>
        </p:nvSpPr>
        <p:spPr>
          <a:xfrm>
            <a:off x="2437695" y="234611"/>
            <a:ext cx="7316609" cy="584775"/>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200" dirty="0" smtClean="0">
                <a:latin typeface="Arial" panose="020B0604020202020204" pitchFamily="34" charset="0"/>
                <a:cs typeface="Arial" panose="020B0604020202020204" pitchFamily="34" charset="0"/>
              </a:rPr>
              <a:t>IGUALDAD ANTE LA LEY</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8412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05216" y="2703479"/>
            <a:ext cx="11191164" cy="1815882"/>
          </a:xfrm>
          <a:prstGeom prst="rect">
            <a:avLst/>
          </a:prstGeom>
          <a:ln w="25400">
            <a:solidFill>
              <a:schemeClr val="tx1"/>
            </a:solidFill>
          </a:ln>
        </p:spPr>
        <p:txBody>
          <a:bodyPr wrap="square">
            <a:spAutoFit/>
          </a:bodyPr>
          <a:lstStyle/>
          <a:p>
            <a:pPr algn="ctr"/>
            <a:r>
              <a:rPr lang="es-MX" sz="2800" dirty="0">
                <a:solidFill>
                  <a:srgbClr val="000000"/>
                </a:solidFill>
                <a:latin typeface="Arial" panose="020B0604020202020204" pitchFamily="34" charset="0"/>
                <a:cs typeface="Arial" panose="020B0604020202020204" pitchFamily="34" charset="0"/>
              </a:rPr>
              <a:t>2º.- </a:t>
            </a:r>
            <a:r>
              <a:rPr lang="es-MX" sz="2800" dirty="0">
                <a:latin typeface="Arial" panose="020B0604020202020204" pitchFamily="34" charset="0"/>
                <a:cs typeface="Arial" panose="020B0604020202020204" pitchFamily="34" charset="0"/>
              </a:rPr>
              <a:t>La igualdad ante la ley. En Chile no hay persona ni </a:t>
            </a:r>
            <a:r>
              <a:rPr lang="es-MX" sz="2800" dirty="0" smtClean="0">
                <a:latin typeface="Arial" panose="020B0604020202020204" pitchFamily="34" charset="0"/>
                <a:cs typeface="Arial" panose="020B0604020202020204" pitchFamily="34" charset="0"/>
              </a:rPr>
              <a:t>grupo </a:t>
            </a:r>
            <a:r>
              <a:rPr lang="es-MX" sz="2800" dirty="0">
                <a:latin typeface="Arial" panose="020B0604020202020204" pitchFamily="34" charset="0"/>
                <a:cs typeface="Arial" panose="020B0604020202020204" pitchFamily="34" charset="0"/>
              </a:rPr>
              <a:t>privilegiados. En Chile no hay esclavos y el que pise su territorio queda libre. Hombres y mujeres son iguales ante la ley.</a:t>
            </a:r>
          </a:p>
          <a:p>
            <a:pPr algn="ctr"/>
            <a:r>
              <a:rPr lang="es-MX" sz="2800" dirty="0" smtClean="0">
                <a:latin typeface="Arial" panose="020B0604020202020204" pitchFamily="34" charset="0"/>
                <a:cs typeface="Arial" panose="020B0604020202020204" pitchFamily="34" charset="0"/>
              </a:rPr>
              <a:t>Ni </a:t>
            </a:r>
            <a:r>
              <a:rPr lang="es-MX" sz="2800" dirty="0">
                <a:latin typeface="Arial" panose="020B0604020202020204" pitchFamily="34" charset="0"/>
                <a:cs typeface="Arial" panose="020B0604020202020204" pitchFamily="34" charset="0"/>
              </a:rPr>
              <a:t>la ley ni autoridad </a:t>
            </a:r>
            <a:r>
              <a:rPr lang="es-MX" sz="2800" dirty="0" smtClean="0">
                <a:latin typeface="Arial" panose="020B0604020202020204" pitchFamily="34" charset="0"/>
                <a:cs typeface="Arial" panose="020B0604020202020204" pitchFamily="34" charset="0"/>
              </a:rPr>
              <a:t>alguna </a:t>
            </a:r>
            <a:r>
              <a:rPr lang="es-MX" sz="2800" dirty="0">
                <a:latin typeface="Arial" panose="020B0604020202020204" pitchFamily="34" charset="0"/>
                <a:cs typeface="Arial" panose="020B0604020202020204" pitchFamily="34" charset="0"/>
              </a:rPr>
              <a:t>podrán establecer diferencias arbitrarias;</a:t>
            </a:r>
            <a:endParaRPr lang="es-MX" sz="2800" b="0" i="0" dirty="0">
              <a:effectLst/>
              <a:latin typeface="Arial" panose="020B0604020202020204" pitchFamily="34" charset="0"/>
              <a:cs typeface="Arial" panose="020B0604020202020204" pitchFamily="34" charset="0"/>
            </a:endParaRPr>
          </a:p>
        </p:txBody>
      </p:sp>
      <p:sp>
        <p:nvSpPr>
          <p:cNvPr id="2" name="CuadroTexto 1"/>
          <p:cNvSpPr txBox="1"/>
          <p:nvPr/>
        </p:nvSpPr>
        <p:spPr>
          <a:xfrm>
            <a:off x="1692321" y="764275"/>
            <a:ext cx="9416955" cy="646331"/>
          </a:xfrm>
          <a:prstGeom prst="rect">
            <a:avLst/>
          </a:prstGeom>
          <a:noFill/>
        </p:spPr>
        <p:txBody>
          <a:bodyPr wrap="square" rtlCol="0">
            <a:spAutoFit/>
          </a:bodyPr>
          <a:lstStyle/>
          <a:p>
            <a:pPr algn="ctr"/>
            <a:r>
              <a:rPr lang="es-MX" sz="3600" dirty="0" smtClean="0">
                <a:latin typeface="Arial" panose="020B0604020202020204" pitchFamily="34" charset="0"/>
                <a:cs typeface="Arial" panose="020B0604020202020204" pitchFamily="34" charset="0"/>
              </a:rPr>
              <a:t>ARTÍCULO 19 N°2</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7121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974725"/>
          </a:xfrm>
        </p:spPr>
        <p:txBody>
          <a:bodyPr>
            <a:normAutofit/>
          </a:bodyPr>
          <a:lstStyle/>
          <a:p>
            <a:pPr algn="ctr"/>
            <a:r>
              <a:rPr lang="es-MX" sz="3600" dirty="0" smtClean="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638629" y="1146628"/>
            <a:ext cx="11103428" cy="5940088"/>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En este numeral se consagra una igualdad jurídica, es decir, las normas jurídicas deben ser iguales para todas las personas que se encuentren circunstancias similares (hay que tratar igual a lo igual y desigual a lo desigual).</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establece la prohibición de establecer tratos diferenciados en razón de raza, sexo, religión, entre otras.</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Mediante la Ley N° 19.611 se reformó la constitución y se modificó la disposición, pasando de asegurar a todas las personas la igualdad ante la ley, a hombres y mujeres son iguales ante la ley. </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estable una prohibición de establecer arbitrarias, esto es, aquellas no  fundadas en la razón,  en la justicia o no propendan al bien común. Se permite entonces establecer diferencias, por ejemplo, entre chilenos y extranjeros, mayores y menores, civiles y militares, en la medida que sean justas. </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5549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77840" y="1509915"/>
            <a:ext cx="11103428" cy="45243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s-MX" dirty="0" smtClean="0">
                <a:latin typeface="Arial" panose="020B0604020202020204" pitchFamily="34" charset="0"/>
                <a:cs typeface="Arial" panose="020B0604020202020204" pitchFamily="34" charset="0"/>
              </a:rPr>
              <a:t>“DECIMOSÉPTIMO</a:t>
            </a:r>
            <a:r>
              <a:rPr lang="es-MX" dirty="0">
                <a:latin typeface="Arial" panose="020B0604020202020204" pitchFamily="34" charset="0"/>
                <a:cs typeface="Arial" panose="020B0604020202020204" pitchFamily="34" charset="0"/>
              </a:rPr>
              <a:t>: Que de lo señalado precedentemente puede observarse que el artículo 61 de la Ley Nº 20.000 establece diferencias de trato en dos sentidos: a) Entre abogados que forman parte de la Administración del Estado; y b) Entre abogados que forman parte de la Administración del Estado y otros abogados que no forman parte de ella</a:t>
            </a:r>
            <a:r>
              <a:rPr lang="es-MX" dirty="0" smtClean="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En este último caso ya podría concluirse que no existe vulneración alguna al derecho a la igualdad ante la ley, puesto que ésta consiste en que “las normas jurídicas deben ser iguales para todas las personas que se encuentren en las mismas circunstancias y, consecuencialmente, diversas para aquellas que se encuentren en situaciones diferentes” (sentencias roles </a:t>
            </a:r>
            <a:r>
              <a:rPr lang="es-MX" dirty="0" err="1">
                <a:latin typeface="Arial" panose="020B0604020202020204" pitchFamily="34" charset="0"/>
                <a:cs typeface="Arial" panose="020B0604020202020204" pitchFamily="34" charset="0"/>
              </a:rPr>
              <a:t>Nºs</a:t>
            </a:r>
            <a:r>
              <a:rPr lang="es-MX" dirty="0">
                <a:latin typeface="Arial" panose="020B0604020202020204" pitchFamily="34" charset="0"/>
                <a:cs typeface="Arial" panose="020B0604020202020204" pitchFamily="34" charset="0"/>
              </a:rPr>
              <a:t>. 28, 53 y 219). </a:t>
            </a:r>
            <a:r>
              <a:rPr lang="es-MX" b="1" u="sng" dirty="0">
                <a:latin typeface="Arial" panose="020B0604020202020204" pitchFamily="34" charset="0"/>
                <a:cs typeface="Arial" panose="020B0604020202020204" pitchFamily="34" charset="0"/>
              </a:rPr>
              <a:t>En otras palabras, no transgrede la igualdad ante la ley que el legislador aplique un trato diferente a quienes están efectivamente en situaciones diversas como es el caso de los abogados que forman parte de la Administración del Estado y los que no la integran</a:t>
            </a: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La reciente jurisprudencia sentada por este Tribunal y compartida por otras magistraturas especializadas, como los Tribunales Constitucionales español y alemán, ha profundizado el punto de vista precedente señalando que el legislador puede establecer criterios que permitan situaciones fácticas que requieran de un tratamiento diverso, </a:t>
            </a:r>
            <a:r>
              <a:rPr lang="es-MX" b="1" u="sng" dirty="0">
                <a:latin typeface="Arial" panose="020B0604020202020204" pitchFamily="34" charset="0"/>
                <a:cs typeface="Arial" panose="020B0604020202020204" pitchFamily="34" charset="0"/>
              </a:rPr>
              <a:t>pero ello debe sustentarse siempre en presupuestos razonables y objetivos que justifiquen la diferencia sin que, por tanto, ella quede entregada al libre arbitrio del legislador </a:t>
            </a:r>
            <a:r>
              <a:rPr lang="es-MX" dirty="0">
                <a:latin typeface="Arial" panose="020B0604020202020204" pitchFamily="34" charset="0"/>
                <a:cs typeface="Arial" panose="020B0604020202020204" pitchFamily="34" charset="0"/>
              </a:rPr>
              <a:t>(sentencia rol Nº 790- 2007</a:t>
            </a:r>
            <a:r>
              <a:rPr lang="es-MX"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2307773" y="682172"/>
            <a:ext cx="8418285" cy="400110"/>
          </a:xfrm>
          <a:prstGeom prst="rect">
            <a:avLst/>
          </a:prstGeom>
          <a:noFill/>
        </p:spPr>
        <p:txBody>
          <a:bodyPr wrap="square" rtlCol="0">
            <a:spAutoFit/>
          </a:bodyPr>
          <a:lstStyle/>
          <a:p>
            <a:r>
              <a:rPr lang="es-MX" sz="2000" b="1" dirty="0" smtClean="0">
                <a:latin typeface="Arial" panose="020B0604020202020204" pitchFamily="34" charset="0"/>
                <a:cs typeface="Arial" panose="020B0604020202020204" pitchFamily="34" charset="0"/>
              </a:rPr>
              <a:t>SENTENCIA TRIBUNAL CONSTITUCIONAL,  </a:t>
            </a:r>
            <a:r>
              <a:rPr lang="en-US" sz="2000" b="1" dirty="0">
                <a:latin typeface="Arial" panose="020B0604020202020204" pitchFamily="34" charset="0"/>
                <a:cs typeface="Arial" panose="020B0604020202020204" pitchFamily="34" charset="0"/>
              </a:rPr>
              <a:t>ROL Nº 1.133-08-INA.</a:t>
            </a:r>
          </a:p>
        </p:txBody>
      </p:sp>
    </p:spTree>
    <p:extLst>
      <p:ext uri="{BB962C8B-B14F-4D97-AF65-F5344CB8AC3E}">
        <p14:creationId xmlns:p14="http://schemas.microsoft.com/office/powerpoint/2010/main" val="3546148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www.diarioconstitucional.cl/wp-content/uploads/2022/04/istockphoto-586206166-612x61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318554"/>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87085" y="301984"/>
            <a:ext cx="12017827" cy="954107"/>
          </a:xfrm>
          <a:prstGeom prst="rect">
            <a:avLst/>
          </a:prstGeom>
          <a:solidFill>
            <a:schemeClr val="bg1">
              <a:lumMod val="95000"/>
            </a:schemeClr>
          </a:solidFill>
        </p:spPr>
        <p:txBody>
          <a:bodyPr wrap="square" rtlCol="0">
            <a:spAutoFit/>
          </a:bodyPr>
          <a:lstStyle/>
          <a:p>
            <a:pPr algn="ctr"/>
            <a:r>
              <a:rPr lang="es-MX" sz="2800" dirty="0" smtClean="0">
                <a:latin typeface="Arial" panose="020B0604020202020204" pitchFamily="34" charset="0"/>
                <a:cs typeface="Arial" panose="020B0604020202020204" pitchFamily="34" charset="0"/>
              </a:rPr>
              <a:t>DERECHO A LA LIBERTAD PERSONAL Y A LA SEGURIDAD INDIVIDUAL</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6544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45659" y="1262589"/>
            <a:ext cx="11655188" cy="5201424"/>
          </a:xfrm>
          <a:prstGeom prst="rect">
            <a:avLst/>
          </a:prstGeom>
        </p:spPr>
        <p:txBody>
          <a:bodyPr wrap="square">
            <a:spAutoFit/>
          </a:bodyPr>
          <a:lstStyle/>
          <a:p>
            <a:pPr algn="just"/>
            <a:r>
              <a:rPr lang="es-MX" sz="1600" dirty="0">
                <a:solidFill>
                  <a:srgbClr val="000000"/>
                </a:solidFill>
                <a:latin typeface="Arial" panose="020B0604020202020204" pitchFamily="34" charset="0"/>
                <a:cs typeface="Arial" panose="020B0604020202020204" pitchFamily="34" charset="0"/>
              </a:rPr>
              <a:t> </a:t>
            </a:r>
            <a:r>
              <a:rPr lang="es-MX" sz="1600" dirty="0" smtClean="0">
                <a:solidFill>
                  <a:srgbClr val="000000"/>
                </a:solidFill>
                <a:latin typeface="Arial" panose="020B0604020202020204" pitchFamily="34" charset="0"/>
                <a:cs typeface="Arial" panose="020B0604020202020204" pitchFamily="34" charset="0"/>
              </a:rPr>
              <a:t>   </a:t>
            </a:r>
            <a:r>
              <a:rPr lang="es-MX" sz="1600" i="1" dirty="0" smtClean="0">
                <a:solidFill>
                  <a:srgbClr val="000000"/>
                </a:solidFill>
                <a:latin typeface="Arial" panose="020B0604020202020204" pitchFamily="34" charset="0"/>
                <a:cs typeface="Arial" panose="020B0604020202020204" pitchFamily="34" charset="0"/>
              </a:rPr>
              <a:t>…“El </a:t>
            </a:r>
            <a:r>
              <a:rPr lang="es-MX" sz="1600" i="1" dirty="0">
                <a:solidFill>
                  <a:srgbClr val="000000"/>
                </a:solidFill>
                <a:latin typeface="Arial" panose="020B0604020202020204" pitchFamily="34" charset="0"/>
                <a:cs typeface="Arial" panose="020B0604020202020204" pitchFamily="34" charset="0"/>
              </a:rPr>
              <a:t>derecho a la libertad </a:t>
            </a:r>
            <a:r>
              <a:rPr lang="es-MX" sz="1600" i="1" dirty="0" smtClean="0">
                <a:solidFill>
                  <a:srgbClr val="000000"/>
                </a:solidFill>
                <a:latin typeface="Arial" panose="020B0604020202020204" pitchFamily="34" charset="0"/>
                <a:cs typeface="Arial" panose="020B0604020202020204" pitchFamily="34" charset="0"/>
              </a:rPr>
              <a:t>personal </a:t>
            </a:r>
            <a:r>
              <a:rPr lang="es-MX" sz="1600" i="1" dirty="0">
                <a:solidFill>
                  <a:srgbClr val="000000"/>
                </a:solidFill>
                <a:latin typeface="Arial" panose="020B0604020202020204" pitchFamily="34" charset="0"/>
                <a:cs typeface="Arial" panose="020B0604020202020204" pitchFamily="34" charset="0"/>
              </a:rPr>
              <a:t>y a la seguridad individual</a:t>
            </a:r>
            <a:r>
              <a:rPr lang="es-MX" sz="1600" i="1" dirty="0" smtClean="0">
                <a:solidFill>
                  <a:srgbClr val="000000"/>
                </a:solidFill>
                <a:latin typeface="Arial" panose="020B0604020202020204" pitchFamily="34" charset="0"/>
                <a:cs typeface="Arial" panose="020B0604020202020204" pitchFamily="34" charset="0"/>
              </a:rPr>
              <a:t>.</a:t>
            </a:r>
          </a:p>
          <a:p>
            <a:pPr algn="just"/>
            <a:endParaRPr lang="es-MX" sz="1600" i="1" dirty="0">
              <a:solidFill>
                <a:srgbClr val="000000"/>
              </a:solidFill>
              <a:latin typeface="Arial" panose="020B0604020202020204" pitchFamily="34" charset="0"/>
              <a:cs typeface="Arial" panose="020B0604020202020204" pitchFamily="34" charset="0"/>
            </a:endParaRPr>
          </a:p>
          <a:p>
            <a:pPr algn="just"/>
            <a:r>
              <a:rPr lang="es-MX" sz="1600" i="1" dirty="0">
                <a:solidFill>
                  <a:srgbClr val="000000"/>
                </a:solidFill>
                <a:latin typeface="Arial" panose="020B0604020202020204" pitchFamily="34" charset="0"/>
                <a:cs typeface="Arial" panose="020B0604020202020204" pitchFamily="34" charset="0"/>
              </a:rPr>
              <a:t>    En consecuencia</a:t>
            </a:r>
            <a:r>
              <a:rPr lang="es-MX" sz="1600" i="1" dirty="0" smtClean="0">
                <a:solidFill>
                  <a:srgbClr val="000000"/>
                </a:solidFill>
                <a:latin typeface="Arial" panose="020B0604020202020204" pitchFamily="34" charset="0"/>
                <a:cs typeface="Arial" panose="020B0604020202020204" pitchFamily="34" charset="0"/>
              </a:rPr>
              <a:t>:</a:t>
            </a:r>
          </a:p>
          <a:p>
            <a:pPr algn="just"/>
            <a:endParaRPr lang="es-MX" sz="1600" i="1" dirty="0">
              <a:solidFill>
                <a:srgbClr val="000000"/>
              </a:solidFill>
              <a:latin typeface="Arial" panose="020B0604020202020204" pitchFamily="34" charset="0"/>
              <a:cs typeface="Arial" panose="020B0604020202020204" pitchFamily="34" charset="0"/>
            </a:endParaRPr>
          </a:p>
          <a:p>
            <a:pPr marL="531813" indent="-531813" algn="just"/>
            <a:r>
              <a:rPr lang="es-MX" sz="1600" i="1" dirty="0">
                <a:solidFill>
                  <a:srgbClr val="000000"/>
                </a:solidFill>
                <a:latin typeface="Arial" panose="020B0604020202020204" pitchFamily="34" charset="0"/>
                <a:cs typeface="Arial" panose="020B0604020202020204" pitchFamily="34" charset="0"/>
              </a:rPr>
              <a:t>    a) Toda persona tiene derecho de residir y permanecer en cualquier lugar de la República, trasladarse de uno a otro y entrar y salir de su territorio, a condición de que se guarden las normas establecidas en la ley y salvo siempre el perjuicio de terceros</a:t>
            </a:r>
            <a:r>
              <a:rPr lang="es-MX" sz="1600" i="1" dirty="0" smtClean="0">
                <a:solidFill>
                  <a:srgbClr val="000000"/>
                </a:solidFill>
                <a:latin typeface="Arial" panose="020B0604020202020204" pitchFamily="34" charset="0"/>
                <a:cs typeface="Arial" panose="020B0604020202020204" pitchFamily="34" charset="0"/>
              </a:rPr>
              <a:t>;</a:t>
            </a:r>
          </a:p>
          <a:p>
            <a:pPr marL="531813" indent="-531813" algn="just"/>
            <a:endParaRPr lang="es-MX" sz="1600" i="1" dirty="0">
              <a:solidFill>
                <a:srgbClr val="000000"/>
              </a:solidFill>
              <a:latin typeface="Arial" panose="020B0604020202020204" pitchFamily="34" charset="0"/>
              <a:cs typeface="Arial" panose="020B0604020202020204" pitchFamily="34" charset="0"/>
            </a:endParaRPr>
          </a:p>
          <a:p>
            <a:pPr marL="615950" indent="-342900" algn="just">
              <a:buAutoNum type="alphaLcParenR" startAt="2"/>
            </a:pPr>
            <a:r>
              <a:rPr lang="es-MX" sz="1600" i="1" dirty="0" smtClean="0">
                <a:solidFill>
                  <a:srgbClr val="000000"/>
                </a:solidFill>
                <a:latin typeface="Arial" panose="020B0604020202020204" pitchFamily="34" charset="0"/>
                <a:cs typeface="Arial" panose="020B0604020202020204" pitchFamily="34" charset="0"/>
              </a:rPr>
              <a:t>Nadie </a:t>
            </a:r>
            <a:r>
              <a:rPr lang="es-MX" sz="1600" i="1" dirty="0">
                <a:solidFill>
                  <a:srgbClr val="000000"/>
                </a:solidFill>
                <a:latin typeface="Arial" panose="020B0604020202020204" pitchFamily="34" charset="0"/>
                <a:cs typeface="Arial" panose="020B0604020202020204" pitchFamily="34" charset="0"/>
              </a:rPr>
              <a:t>puede ser privado de su libertad personal ni ésta restringida sino en los casos y en la forma determinados por la Constitución y las leyes</a:t>
            </a:r>
            <a:r>
              <a:rPr lang="es-MX" sz="1600" i="1" dirty="0" smtClean="0">
                <a:solidFill>
                  <a:srgbClr val="000000"/>
                </a:solidFill>
                <a:latin typeface="Arial" panose="020B0604020202020204" pitchFamily="34" charset="0"/>
                <a:cs typeface="Arial" panose="020B0604020202020204" pitchFamily="34" charset="0"/>
              </a:rPr>
              <a:t>;</a:t>
            </a:r>
          </a:p>
          <a:p>
            <a:pPr marL="615950" indent="-342900" algn="just">
              <a:buAutoNum type="alphaLcParenR" startAt="2"/>
            </a:pPr>
            <a:endParaRPr lang="es-MX" sz="1600" i="1" dirty="0">
              <a:solidFill>
                <a:srgbClr val="000000"/>
              </a:solidFill>
              <a:latin typeface="Arial" panose="020B0604020202020204" pitchFamily="34" charset="0"/>
              <a:cs typeface="Arial" panose="020B0604020202020204" pitchFamily="34" charset="0"/>
            </a:endParaRPr>
          </a:p>
          <a:p>
            <a:pPr marL="531813" indent="-531813" algn="just"/>
            <a:r>
              <a:rPr lang="es-MX" sz="1600" i="1" dirty="0">
                <a:solidFill>
                  <a:srgbClr val="000000"/>
                </a:solidFill>
                <a:latin typeface="Arial" panose="020B0604020202020204" pitchFamily="34" charset="0"/>
                <a:cs typeface="Arial" panose="020B0604020202020204" pitchFamily="34" charset="0"/>
              </a:rPr>
              <a:t>    c) Nadie puede ser arrestado o detenido sino por orden de </a:t>
            </a:r>
            <a:r>
              <a:rPr lang="es-MX" sz="1600" i="1" u="sng" dirty="0">
                <a:solidFill>
                  <a:srgbClr val="000000"/>
                </a:solidFill>
                <a:latin typeface="Arial" panose="020B0604020202020204" pitchFamily="34" charset="0"/>
                <a:cs typeface="Arial" panose="020B0604020202020204" pitchFamily="34" charset="0"/>
              </a:rPr>
              <a:t>funcionario público expresamente facultado por la ley </a:t>
            </a:r>
            <a:r>
              <a:rPr lang="es-MX" sz="1600" i="1" dirty="0">
                <a:solidFill>
                  <a:srgbClr val="000000"/>
                </a:solidFill>
                <a:latin typeface="Arial" panose="020B0604020202020204" pitchFamily="34" charset="0"/>
                <a:cs typeface="Arial" panose="020B0604020202020204" pitchFamily="34" charset="0"/>
              </a:rPr>
              <a:t>y después de que dicha orden le sea intimada en forma legal. Sin embargo, podrá ser detenido el que fuere sorprendido en </a:t>
            </a:r>
            <a:r>
              <a:rPr lang="es-MX" sz="1600" i="1" u="sng" dirty="0">
                <a:solidFill>
                  <a:srgbClr val="000000"/>
                </a:solidFill>
                <a:latin typeface="Arial" panose="020B0604020202020204" pitchFamily="34" charset="0"/>
                <a:cs typeface="Arial" panose="020B0604020202020204" pitchFamily="34" charset="0"/>
              </a:rPr>
              <a:t>delito flagrante</a:t>
            </a:r>
            <a:r>
              <a:rPr lang="es-MX" sz="1600" i="1" dirty="0">
                <a:solidFill>
                  <a:srgbClr val="000000"/>
                </a:solidFill>
                <a:latin typeface="Arial" panose="020B0604020202020204" pitchFamily="34" charset="0"/>
                <a:cs typeface="Arial" panose="020B0604020202020204" pitchFamily="34" charset="0"/>
              </a:rPr>
              <a:t>, con el solo objeto de ser puesto a disposición del juez competente dentro de las </a:t>
            </a:r>
            <a:r>
              <a:rPr lang="es-MX" sz="1600" i="1" u="sng" dirty="0">
                <a:solidFill>
                  <a:srgbClr val="000000"/>
                </a:solidFill>
                <a:latin typeface="Arial" panose="020B0604020202020204" pitchFamily="34" charset="0"/>
                <a:cs typeface="Arial" panose="020B0604020202020204" pitchFamily="34" charset="0"/>
              </a:rPr>
              <a:t>veinticuatro horas </a:t>
            </a:r>
            <a:r>
              <a:rPr lang="es-MX" sz="1600" i="1" dirty="0">
                <a:solidFill>
                  <a:srgbClr val="000000"/>
                </a:solidFill>
                <a:latin typeface="Arial" panose="020B0604020202020204" pitchFamily="34" charset="0"/>
                <a:cs typeface="Arial" panose="020B0604020202020204" pitchFamily="34" charset="0"/>
              </a:rPr>
              <a:t>siguientes.</a:t>
            </a:r>
          </a:p>
          <a:p>
            <a:pPr marL="531813" indent="-531813" algn="just"/>
            <a:r>
              <a:rPr lang="es-MX" sz="1600" i="1" dirty="0">
                <a:solidFill>
                  <a:srgbClr val="000000"/>
                </a:solidFill>
                <a:latin typeface="Arial" panose="020B0604020202020204" pitchFamily="34" charset="0"/>
                <a:cs typeface="Arial" panose="020B0604020202020204" pitchFamily="34" charset="0"/>
              </a:rPr>
              <a:t>    </a:t>
            </a:r>
            <a:r>
              <a:rPr lang="es-MX" sz="1600" i="1" dirty="0" smtClean="0">
                <a:solidFill>
                  <a:srgbClr val="000000"/>
                </a:solidFill>
                <a:latin typeface="Arial" panose="020B0604020202020204" pitchFamily="34" charset="0"/>
                <a:cs typeface="Arial" panose="020B0604020202020204" pitchFamily="34" charset="0"/>
              </a:rPr>
              <a:t>	Si </a:t>
            </a:r>
            <a:r>
              <a:rPr lang="es-MX" sz="1600" i="1" dirty="0">
                <a:solidFill>
                  <a:srgbClr val="000000"/>
                </a:solidFill>
                <a:latin typeface="Arial" panose="020B0604020202020204" pitchFamily="34" charset="0"/>
                <a:cs typeface="Arial" panose="020B0604020202020204" pitchFamily="34" charset="0"/>
              </a:rPr>
              <a:t>la autoridad hiciere arrestar o detener a alguna persona, deberá, dentro de las cuarenta y ocho horas siguientes, dar aviso al juez competente, poniendo a su disposición al afectado. El juez podrá, por resolución fundada, ampliar este plazo hasta por cinco días, y hasta por diez días, en el caso que se investigaren hechos calificados por la ley como conductas </a:t>
            </a:r>
            <a:r>
              <a:rPr lang="es-MX" sz="1600" i="1" dirty="0" smtClean="0">
                <a:solidFill>
                  <a:srgbClr val="000000"/>
                </a:solidFill>
                <a:latin typeface="Arial" panose="020B0604020202020204" pitchFamily="34" charset="0"/>
                <a:cs typeface="Arial" panose="020B0604020202020204" pitchFamily="34" charset="0"/>
              </a:rPr>
              <a:t>terroristas”…</a:t>
            </a:r>
          </a:p>
          <a:p>
            <a:pPr marL="531813" indent="-531813" algn="just"/>
            <a:endParaRPr lang="es-MX" dirty="0">
              <a:solidFill>
                <a:srgbClr val="000000"/>
              </a:solidFill>
              <a:latin typeface="Arial" panose="020B0604020202020204" pitchFamily="34" charset="0"/>
              <a:cs typeface="Arial" panose="020B0604020202020204" pitchFamily="34" charset="0"/>
            </a:endParaRPr>
          </a:p>
          <a:p>
            <a:pPr marL="531813" indent="-531813" algn="just"/>
            <a:r>
              <a:rPr lang="es-MX" dirty="0">
                <a:solidFill>
                  <a:srgbClr val="000000"/>
                </a:solidFill>
                <a:latin typeface="Arial" panose="020B0604020202020204" pitchFamily="34" charset="0"/>
                <a:cs typeface="Arial" panose="020B0604020202020204" pitchFamily="34" charset="0"/>
              </a:rPr>
              <a:t>    </a:t>
            </a:r>
            <a:r>
              <a:rPr lang="es-MX" dirty="0" smtClean="0">
                <a:solidFill>
                  <a:srgbClr val="000000"/>
                </a:solidFill>
                <a:latin typeface="Arial" panose="020B0604020202020204" pitchFamily="34" charset="0"/>
                <a:cs typeface="Arial" panose="020B0604020202020204" pitchFamily="34" charset="0"/>
              </a:rPr>
              <a:t>	</a:t>
            </a:r>
            <a:endParaRPr lang="es-MX" dirty="0">
              <a:solidFill>
                <a:srgbClr val="000000"/>
              </a:solidFill>
              <a:latin typeface="Arial" panose="020B0604020202020204" pitchFamily="34" charset="0"/>
              <a:cs typeface="Arial" panose="020B0604020202020204" pitchFamily="34" charset="0"/>
            </a:endParaRPr>
          </a:p>
        </p:txBody>
      </p:sp>
      <p:sp>
        <p:nvSpPr>
          <p:cNvPr id="3" name="CuadroTexto 2"/>
          <p:cNvSpPr txBox="1"/>
          <p:nvPr/>
        </p:nvSpPr>
        <p:spPr>
          <a:xfrm>
            <a:off x="3725839" y="163774"/>
            <a:ext cx="5131558"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ARTÍCULO 19 N°7 CPR</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0481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723331"/>
          </a:xfrm>
        </p:spPr>
        <p:txBody>
          <a:bodyPr>
            <a:normAutofit/>
          </a:bodyPr>
          <a:lstStyle/>
          <a:p>
            <a:pPr algn="ctr"/>
            <a:r>
              <a:rPr lang="es-MX" sz="3600" dirty="0" smtClean="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133661" y="429903"/>
            <a:ext cx="11535173" cy="7171194"/>
          </a:xfrm>
          <a:prstGeom prst="rect">
            <a:avLst/>
          </a:prstGeom>
          <a:noFill/>
        </p:spPr>
        <p:txBody>
          <a:bodyPr wrap="square" rtlCol="0">
            <a:spAutoFit/>
          </a:bodyPr>
          <a:lstStyle/>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Estos derechos son esenciales para el ejercicio de otros derechos como el derecho a reunión y asociación.</a:t>
            </a:r>
          </a:p>
          <a:p>
            <a:pPr algn="just"/>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Están íntimamente relacionados con el derecho penal y procesal penal ,por cuanto la imposición de una pena puede limitar la libertad personal.</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lgn="just"/>
            <a:r>
              <a:rPr lang="es-MX" sz="2000" u="sng" dirty="0" smtClean="0">
                <a:latin typeface="Arial" panose="020B0604020202020204" pitchFamily="34" charset="0"/>
                <a:cs typeface="Arial" panose="020B0604020202020204" pitchFamily="34" charset="0"/>
              </a:rPr>
              <a:t>LIBERTAD PERSONAL O DE MOVILIZACIÓN:</a:t>
            </a:r>
          </a:p>
          <a:p>
            <a:pPr algn="just"/>
            <a:endParaRPr lang="es-MX" sz="2000" u="sng"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Dice relación con la libertad de que una persona pueda residir y permanecer en cualquier lugar del país, trasladándose de un lugar a otro, incluso saliendo o entrando del país, en la medida que se cumplan la norma legales. </a:t>
            </a:r>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a:p>
            <a:pPr algn="just"/>
            <a:r>
              <a:rPr lang="es-MX" sz="2000" u="sng" dirty="0" smtClean="0">
                <a:latin typeface="Arial" panose="020B0604020202020204" pitchFamily="34" charset="0"/>
                <a:cs typeface="Arial" panose="020B0604020202020204" pitchFamily="34" charset="0"/>
              </a:rPr>
              <a:t>SEGURIDAD INDIVIDUAL:</a:t>
            </a:r>
          </a:p>
          <a:p>
            <a:pPr algn="just"/>
            <a:r>
              <a:rPr lang="es-MX" sz="2000" dirty="0" smtClean="0">
                <a:latin typeface="Arial" panose="020B0604020202020204" pitchFamily="34" charset="0"/>
                <a:cs typeface="Arial" panose="020B0604020202020204" pitchFamily="34" charset="0"/>
              </a:rPr>
              <a:t>Conjunto de acciones, recursos, garantías, deberes y prohibiciones destinados a garantizar que </a:t>
            </a:r>
            <a:r>
              <a:rPr lang="es-MX" sz="2000" dirty="0" err="1" smtClean="0">
                <a:latin typeface="Arial" panose="020B0604020202020204" pitchFamily="34" charset="0"/>
                <a:cs typeface="Arial" panose="020B0604020202020204" pitchFamily="34" charset="0"/>
              </a:rPr>
              <a:t>ina</a:t>
            </a:r>
            <a:r>
              <a:rPr lang="es-MX" sz="2000" dirty="0" smtClean="0">
                <a:latin typeface="Arial" panose="020B0604020202020204" pitchFamily="34" charset="0"/>
                <a:cs typeface="Arial" panose="020B0604020202020204" pitchFamily="34" charset="0"/>
              </a:rPr>
              <a:t> personas pueda ejercer su derecho a la libertad de </a:t>
            </a:r>
            <a:r>
              <a:rPr lang="es-MX" sz="2000" dirty="0" err="1" smtClean="0">
                <a:latin typeface="Arial" panose="020B0604020202020204" pitchFamily="34" charset="0"/>
                <a:cs typeface="Arial" panose="020B0604020202020204" pitchFamily="34" charset="0"/>
              </a:rPr>
              <a:t>movilizacíon</a:t>
            </a:r>
            <a:r>
              <a:rPr lang="es-MX" sz="2000" dirty="0" smtClean="0">
                <a:latin typeface="Arial" panose="020B0604020202020204" pitchFamily="34" charset="0"/>
                <a:cs typeface="Arial" panose="020B0604020202020204" pitchFamily="34" charset="0"/>
              </a:rPr>
              <a:t>, sin temor a que sea ilegítimamente perturbada, amenazada o impedida, y si eso ocurre, pueda obtenerse rápidamente su solución y sanción.</a:t>
            </a:r>
          </a:p>
          <a:p>
            <a:pPr algn="just"/>
            <a:endParaRPr lang="es-MX" sz="2000" dirty="0" smtClean="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9998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70139" y="416256"/>
            <a:ext cx="11535173" cy="7694414"/>
          </a:xfrm>
          <a:prstGeom prst="rect">
            <a:avLst/>
          </a:prstGeom>
          <a:noFill/>
        </p:spPr>
        <p:txBody>
          <a:bodyPr wrap="square" rtlCol="0">
            <a:spAutoFit/>
          </a:bodyPr>
          <a:lstStyle/>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Privación de libertad:  Perdida absoluta de libertad, como sería el caso de un secuestro.</a:t>
            </a:r>
          </a:p>
          <a:p>
            <a:pPr marL="627063" indent="-627063"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Restricción de libertad: Reducción del derecho a la libertad personal, como sería el caso de un arraigo o toque de queda.</a:t>
            </a:r>
          </a:p>
          <a:p>
            <a:pPr marL="342900" indent="-3429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La privación y la restricción de la libertad personal se encentra regulado en la CPR y en la ley.</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Arresto: Privación del derecho  de locomoción por orden de autoridad competente (juez, institución armada, estado de asamblea y sitio).</a:t>
            </a:r>
          </a:p>
          <a:p>
            <a:pPr marL="342900" indent="-3429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Detención: Medida cautelar personal que priva al imputado de la libertad por corto tiempo (traslado al tribunal).</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algn="ctr"/>
            <a:r>
              <a:rPr lang="es-MX" sz="2000" u="sng" dirty="0" smtClean="0">
                <a:latin typeface="Arial" panose="020B0604020202020204" pitchFamily="34" charset="0"/>
                <a:cs typeface="Arial" panose="020B0604020202020204" pitchFamily="34" charset="0"/>
              </a:rPr>
              <a:t>Requisitos para la detención y el arresto</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531813" indent="-176213" algn="just">
              <a:buFont typeface="Wingdings" panose="05000000000000000000" pitchFamily="2" charset="2"/>
              <a:buChar char="ü"/>
            </a:pPr>
            <a:r>
              <a:rPr lang="es-MX" dirty="0" smtClean="0">
                <a:latin typeface="Arial" panose="020B0604020202020204" pitchFamily="34" charset="0"/>
                <a:cs typeface="Arial" panose="020B0604020202020204" pitchFamily="34" charset="0"/>
              </a:rPr>
              <a:t>Existencia de una orden de un funcionario público facultado por ley.</a:t>
            </a:r>
          </a:p>
          <a:p>
            <a:pPr marL="531813" indent="-176213" algn="just">
              <a:buFont typeface="Wingdings" panose="05000000000000000000" pitchFamily="2" charset="2"/>
              <a:buChar char="ü"/>
            </a:pPr>
            <a:r>
              <a:rPr lang="es-MX" dirty="0" smtClean="0">
                <a:latin typeface="Arial" panose="020B0604020202020204" pitchFamily="34" charset="0"/>
                <a:cs typeface="Arial" panose="020B0604020202020204" pitchFamily="34" charset="0"/>
              </a:rPr>
              <a:t>Orden dada en forma legal (escrito o si es verbal se debe entregar al imputado constancia de ella).</a:t>
            </a:r>
          </a:p>
          <a:p>
            <a:pPr marL="531813" indent="-176213" algn="just">
              <a:buFont typeface="Wingdings" panose="05000000000000000000" pitchFamily="2" charset="2"/>
              <a:buChar char="ü"/>
            </a:pPr>
            <a:endParaRPr lang="es-MX" dirty="0" smtClean="0">
              <a:latin typeface="Arial" panose="020B0604020202020204" pitchFamily="34" charset="0"/>
              <a:cs typeface="Arial" panose="020B0604020202020204" pitchFamily="34" charset="0"/>
            </a:endParaRPr>
          </a:p>
          <a:p>
            <a:pPr algn="just"/>
            <a:r>
              <a:rPr lang="es-MX" dirty="0" smtClean="0">
                <a:latin typeface="Arial" panose="020B0604020202020204" pitchFamily="34" charset="0"/>
                <a:cs typeface="Arial" panose="020B0604020202020204" pitchFamily="34" charset="0"/>
              </a:rPr>
              <a:t>En los casos de delitos flagrantes no existirá orden judicial previa, debiendo ser conducido ante un juez competente dentro de las 24 horas siguientes .</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8655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3787" y="470846"/>
            <a:ext cx="11685299" cy="7448193"/>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Plazo de arresto y detención</a:t>
            </a:r>
          </a:p>
          <a:p>
            <a:pPr algn="ctr"/>
            <a:endParaRPr lang="es-MX" u="sng"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Hoy en día el plazo es de </a:t>
            </a:r>
            <a:r>
              <a:rPr lang="es-MX" u="sng" dirty="0" smtClean="0">
                <a:latin typeface="Arial" panose="020B0604020202020204" pitchFamily="34" charset="0"/>
                <a:cs typeface="Arial" panose="020B0604020202020204" pitchFamily="34" charset="0"/>
              </a:rPr>
              <a:t>24 horas </a:t>
            </a:r>
            <a:r>
              <a:rPr lang="es-MX" dirty="0" smtClean="0">
                <a:latin typeface="Arial" panose="020B0604020202020204" pitchFamily="34" charset="0"/>
                <a:cs typeface="Arial" panose="020B0604020202020204" pitchFamily="34" charset="0"/>
              </a:rPr>
              <a:t>para poner a disposición del juez competente la persona detenida o arrestada, La CPR hace referencia a 48 horas debido a que en Código de Procedimiento Penal el plazo era de 24 o 48 horas dependiendo si había flagrancia u orden judicial. (Arts. 131 y 132, 2 Código Procesal Penal).</a:t>
            </a: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273050" indent="-2730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Hoy en día el plazo para ampliar la detención es de </a:t>
            </a:r>
            <a:r>
              <a:rPr lang="es-MX" u="sng" dirty="0" smtClean="0">
                <a:latin typeface="Arial" panose="020B0604020202020204" pitchFamily="34" charset="0"/>
                <a:cs typeface="Arial" panose="020B0604020202020204" pitchFamily="34" charset="0"/>
              </a:rPr>
              <a:t>3 días.</a:t>
            </a:r>
          </a:p>
          <a:p>
            <a:pPr marL="355600" indent="-3556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5600" indent="-3556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Tratándose de conductas que pudieren ser calificadas como delitos terroristas el plazo puede ampliarse hasta</a:t>
            </a:r>
          </a:p>
          <a:p>
            <a:pPr algn="just"/>
            <a:r>
              <a:rPr lang="es-MX" dirty="0" smtClean="0">
                <a:latin typeface="Arial" panose="020B0604020202020204" pitchFamily="34" charset="0"/>
                <a:cs typeface="Arial" panose="020B0604020202020204" pitchFamily="34" charset="0"/>
              </a:rPr>
              <a:t>      10 días (Art. 11, 1,  Ley 18.314).</a:t>
            </a: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Arresto instituciones armadas: Se establece un plazo máximo de </a:t>
            </a:r>
            <a:r>
              <a:rPr lang="es-MX" u="sng" dirty="0" smtClean="0">
                <a:latin typeface="Arial" panose="020B0604020202020204" pitchFamily="34" charset="0"/>
                <a:cs typeface="Arial" panose="020B0604020202020204" pitchFamily="34" charset="0"/>
              </a:rPr>
              <a:t>2 meses</a:t>
            </a:r>
            <a:r>
              <a:rPr lang="es-MX" dirty="0" smtClean="0">
                <a:latin typeface="Arial" panose="020B0604020202020204" pitchFamily="34" charset="0"/>
                <a:cs typeface="Arial" panose="020B0604020202020204" pitchFamily="34" charset="0"/>
              </a:rPr>
              <a:t>, y si bien nada se dice del tiempo en que debe ser conducido ante juez competente, se ha entendido que esto debiera hacerse dentro de las 24 horas siguientes.</a:t>
            </a:r>
          </a:p>
          <a:p>
            <a:pPr marL="285750" indent="-2857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Arrestos durante estado de excepción de sitio o asamblea, no pueden prologarse mas allá del la vigencia de los mismos. </a:t>
            </a:r>
          </a:p>
          <a:p>
            <a:pPr algn="just"/>
            <a:r>
              <a:rPr lang="es-MX" dirty="0" smtClean="0">
                <a:latin typeface="Arial" panose="020B0604020202020204" pitchFamily="34" charset="0"/>
                <a:cs typeface="Arial" panose="020B0604020202020204" pitchFamily="34" charset="0"/>
              </a:rPr>
              <a:t> </a:t>
            </a: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4216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3787" y="470846"/>
            <a:ext cx="11685299" cy="8833187"/>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Lugar de la detención</a:t>
            </a:r>
          </a:p>
          <a:p>
            <a:pPr algn="ct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Lugares públicos que deben tener condiciones mínimas de salubridad  y comodidad, acorde a la dignidad humana.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conoce el lugar donde esta la persona privada de libertad,  pudiendo ser visitado y asistido por letrados.</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ctr"/>
            <a:r>
              <a:rPr lang="es-MX" sz="2000" u="sng" dirty="0" smtClean="0">
                <a:latin typeface="Arial" panose="020B0604020202020204" pitchFamily="34" charset="0"/>
                <a:cs typeface="Arial" panose="020B0604020202020204" pitchFamily="34" charset="0"/>
              </a:rPr>
              <a:t>Deberes a los encargados de los lugares de detención</a:t>
            </a:r>
          </a:p>
          <a:p>
            <a:pPr algn="ct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Debe registrar a todos los que ingresen a estos recintos, pudiendo cualquier persona conocer verificar si el sujeto se encuentra en dicho recinto, conociendo además, su situación física y jurídica.</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El recluido podrá siempre comunicarse con la persona encargada del establecimiento.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Obligación, siempre que la persona privada lo requiera, transmitir al juez competente la orden de detención o reclamar para que se le de una copia o un certificado de que se encuentra detenido.</a:t>
            </a:r>
          </a:p>
          <a:p>
            <a:pPr algn="just"/>
            <a:endParaRPr lang="es-MX" sz="2000"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06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3787" y="470846"/>
            <a:ext cx="11685299" cy="5909310"/>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Prohibición de autoincriminación</a:t>
            </a:r>
          </a:p>
          <a:p>
            <a:pPr algn="ctr"/>
            <a:endParaRPr lang="es-MX" sz="2000" u="sng"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No se puede obligar al imputado o acusado a que declare sobre un hecho propio.</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Tampoco se puede obligar a declarar en su contra a un ascendiente, descendiente, cónyuge y demás personas que señale la ley.</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ctr"/>
            <a:r>
              <a:rPr lang="es-MX" sz="2000" u="sng" dirty="0" smtClean="0">
                <a:latin typeface="Arial" panose="020B0604020202020204" pitchFamily="34" charset="0"/>
                <a:cs typeface="Arial" panose="020B0604020202020204" pitchFamily="34" charset="0"/>
              </a:rPr>
              <a:t>Prohibición de penas patrimoniales y previsionales</a:t>
            </a:r>
          </a:p>
          <a:p>
            <a:pPr algn="ct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Confiscación: Pena en que se le priva parcial o totalmente del patrimonio a una persona natural o jurídica para aplicarlo en favor del fisco, sin previo pago de indemnización por ello.</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Los derechos previsionales dicen relación con la vejez o cesantía que afectan a la totalidad de la población, interviniendo el Estado, obligando a tomar medidas de previsión o seguro. </a:t>
            </a: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967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47686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219100"/>
            <a:ext cx="10058400" cy="858837"/>
          </a:xfrm>
        </p:spPr>
        <p:txBody>
          <a:bodyPr>
            <a:normAutofit/>
          </a:bodyPr>
          <a:lstStyle/>
          <a:p>
            <a:pPr algn="ctr"/>
            <a:r>
              <a:rPr lang="es-MX" sz="3200" dirty="0" smtClean="0">
                <a:latin typeface="Arial" panose="020B0604020202020204" pitchFamily="34" charset="0"/>
                <a:cs typeface="Arial" panose="020B0604020202020204" pitchFamily="34" charset="0"/>
              </a:rPr>
              <a:t>CONCEPTO</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3807725" y="2333767"/>
            <a:ext cx="4380932" cy="369332"/>
          </a:xfrm>
          <a:prstGeom prst="rect">
            <a:avLst/>
          </a:prstGeom>
          <a:noFill/>
        </p:spPr>
        <p:txBody>
          <a:bodyPr wrap="square" rtlCol="0">
            <a:spAutoFit/>
          </a:bodyPr>
          <a:lstStyle/>
          <a:p>
            <a:r>
              <a:rPr lang="es-MX" dirty="0" smtClean="0"/>
              <a:t> </a:t>
            </a:r>
            <a:endParaRPr lang="en-US" dirty="0"/>
          </a:p>
        </p:txBody>
      </p:sp>
      <p:sp>
        <p:nvSpPr>
          <p:cNvPr id="3" name="CuadroTexto 2"/>
          <p:cNvSpPr txBox="1"/>
          <p:nvPr/>
        </p:nvSpPr>
        <p:spPr>
          <a:xfrm>
            <a:off x="671015" y="1949607"/>
            <a:ext cx="10654352" cy="1815882"/>
          </a:xfrm>
          <a:prstGeom prst="rect">
            <a:avLst/>
          </a:prstGeom>
          <a:noFill/>
        </p:spPr>
        <p:txBody>
          <a:bodyPr wrap="square" rtlCol="0">
            <a:spAutoFit/>
          </a:bodyPr>
          <a:lstStyle/>
          <a:p>
            <a:pPr algn="just"/>
            <a:r>
              <a:rPr lang="es-MX" sz="2800" dirty="0" smtClean="0">
                <a:latin typeface="Arial" panose="020B0604020202020204" pitchFamily="34" charset="0"/>
                <a:cs typeface="Arial" panose="020B0604020202020204" pitchFamily="34" charset="0"/>
              </a:rPr>
              <a:t>Acción cautelar conferida en favor de las personas que producto de una acción u omisión arbitraria o ilegal han sufrido una privación, perturbación o amenaza en legítimo ejercicio de sus derechos.</a:t>
            </a:r>
          </a:p>
        </p:txBody>
      </p:sp>
    </p:spTree>
    <p:extLst>
      <p:ext uri="{BB962C8B-B14F-4D97-AF65-F5344CB8AC3E}">
        <p14:creationId xmlns:p14="http://schemas.microsoft.com/office/powerpoint/2010/main" val="4087810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18949" y="273690"/>
            <a:ext cx="10058400" cy="831850"/>
          </a:xfrm>
        </p:spPr>
        <p:txBody>
          <a:bodyPr>
            <a:normAutofit/>
          </a:bodyPr>
          <a:lstStyle/>
          <a:p>
            <a:pPr algn="ctr"/>
            <a:r>
              <a:rPr lang="es-MX" sz="3200" dirty="0" smtClean="0">
                <a:latin typeface="Arial" panose="020B0604020202020204" pitchFamily="34" charset="0"/>
                <a:cs typeface="Arial" panose="020B0604020202020204" pitchFamily="34" charset="0"/>
              </a:rPr>
              <a:t>OBJETO</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518615" y="1651380"/>
            <a:ext cx="10458734" cy="1631216"/>
          </a:xfrm>
          <a:prstGeom prst="rect">
            <a:avLst/>
          </a:prstGeom>
          <a:noFill/>
        </p:spPr>
        <p:txBody>
          <a:bodyPr wrap="square" rtlCol="0">
            <a:spAutoFit/>
          </a:bodyPr>
          <a:lstStyle/>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Reestablecer el imperio del derecho de la persona que ha resultado afectada , volviendo a la situación que se encontraban hasta antes del momento en que se produjo la acción u omisión arbitraria o ilegal. </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La persona vuelve a ejercer libremente su derecho.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8823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05219" y="0"/>
            <a:ext cx="10058400" cy="709612"/>
          </a:xfrm>
        </p:spPr>
        <p:txBody>
          <a:bodyPr>
            <a:normAutofit/>
          </a:bodyPr>
          <a:lstStyle/>
          <a:p>
            <a:pPr algn="ctr"/>
            <a:r>
              <a:rPr lang="es-MX" sz="3200" dirty="0" smtClean="0">
                <a:latin typeface="Arial" panose="020B0604020202020204" pitchFamily="34" charset="0"/>
                <a:cs typeface="Arial" panose="020B0604020202020204" pitchFamily="34" charset="0"/>
              </a:rPr>
              <a:t>REQUISITOS</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111082063"/>
              </p:ext>
            </p:extLst>
          </p:nvPr>
        </p:nvGraphicFramePr>
        <p:xfrm>
          <a:off x="558041" y="600430"/>
          <a:ext cx="11165386" cy="5582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92374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3666" y="260042"/>
            <a:ext cx="10058400" cy="708949"/>
          </a:xfrm>
        </p:spPr>
        <p:txBody>
          <a:bodyPr>
            <a:normAutofit/>
          </a:bodyPr>
          <a:lstStyle/>
          <a:p>
            <a:pPr algn="ctr"/>
            <a:r>
              <a:rPr lang="es-MX" sz="3200" dirty="0" smtClean="0">
                <a:latin typeface="Arial" panose="020B0604020202020204" pitchFamily="34" charset="0"/>
                <a:cs typeface="Arial" panose="020B0604020202020204" pitchFamily="34" charset="0"/>
              </a:rPr>
              <a:t>PRESENTACIÓN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632347" y="1091821"/>
            <a:ext cx="11091080" cy="5139869"/>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Por todas las personas, sean éstas naturales, jurídicas, órganos públicos, etc.</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En contra del autor de la acción u omisión arbitraria o ilegal.</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N</a:t>
            </a:r>
            <a:r>
              <a:rPr lang="es-MX" sz="2000" dirty="0" smtClean="0">
                <a:latin typeface="Arial" panose="020B0604020202020204" pitchFamily="34" charset="0"/>
                <a:cs typeface="Arial" panose="020B0604020202020204" pitchFamily="34" charset="0"/>
              </a:rPr>
              <a:t>o se requiere ser representado por un abogado.</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Plazo: 30 días corridos contados desde que ocurre el acto o amenaza que motiva el recurso, o desde que se tomó conocimiento del hecho.</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Tribunal competente: </a:t>
            </a:r>
            <a:r>
              <a:rPr lang="es-MX" sz="2000" dirty="0">
                <a:latin typeface="Arial" panose="020B0604020202020204" pitchFamily="34" charset="0"/>
                <a:cs typeface="Arial" panose="020B0604020202020204" pitchFamily="34" charset="0"/>
              </a:rPr>
              <a:t>L</a:t>
            </a:r>
            <a:r>
              <a:rPr lang="es-MX" sz="2000" dirty="0" smtClean="0">
                <a:latin typeface="Arial" panose="020B0604020202020204" pitchFamily="34" charset="0"/>
                <a:cs typeface="Arial" panose="020B0604020202020204" pitchFamily="34" charset="0"/>
              </a:rPr>
              <a:t>a Corte de Apelaciones de la jurisdicción donde ocurrió el acto o se incurrió en la omisión arbitraria o ilegal.</a:t>
            </a:r>
          </a:p>
          <a:p>
            <a:endParaRPr lang="es-MX" dirty="0"/>
          </a:p>
          <a:p>
            <a:endParaRPr lang="es-MX" dirty="0" smtClean="0"/>
          </a:p>
          <a:p>
            <a:endParaRPr lang="es-MX" dirty="0"/>
          </a:p>
          <a:p>
            <a:endParaRPr lang="es-MX" dirty="0" smtClean="0"/>
          </a:p>
          <a:p>
            <a:endParaRPr lang="es-MX" dirty="0"/>
          </a:p>
          <a:p>
            <a:endParaRPr lang="en-US" dirty="0"/>
          </a:p>
        </p:txBody>
      </p:sp>
    </p:spTree>
    <p:extLst>
      <p:ext uri="{BB962C8B-B14F-4D97-AF65-F5344CB8AC3E}">
        <p14:creationId xmlns:p14="http://schemas.microsoft.com/office/powerpoint/2010/main" val="2147861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60143" y="-122095"/>
            <a:ext cx="10058400" cy="736245"/>
          </a:xfrm>
        </p:spPr>
        <p:txBody>
          <a:bodyPr>
            <a:normAutofit/>
          </a:bodyPr>
          <a:lstStyle/>
          <a:p>
            <a:pPr algn="ctr"/>
            <a:r>
              <a:rPr lang="es-MX" sz="2000" dirty="0" smtClean="0">
                <a:latin typeface="Arial" panose="020B0604020202020204" pitchFamily="34" charset="0"/>
                <a:cs typeface="Arial" panose="020B0604020202020204" pitchFamily="34" charset="0"/>
              </a:rPr>
              <a:t>DERECHOS PROTEGIDOS POR EL RECURSO DE PROTECCIÓN (Art. 19 CPR)</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818408350"/>
              </p:ext>
            </p:extLst>
          </p:nvPr>
        </p:nvGraphicFramePr>
        <p:xfrm>
          <a:off x="259307" y="873456"/>
          <a:ext cx="11709780" cy="5329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75265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72901" y="117050"/>
            <a:ext cx="10058400" cy="654358"/>
          </a:xfrm>
        </p:spPr>
        <p:txBody>
          <a:bodyPr>
            <a:normAutofit/>
          </a:bodyPr>
          <a:lstStyle/>
          <a:p>
            <a:pPr algn="ctr"/>
            <a:r>
              <a:rPr lang="es-MX" sz="3200" b="1" dirty="0" smtClean="0">
                <a:latin typeface="Arial" panose="020B0604020202020204" pitchFamily="34" charset="0"/>
                <a:cs typeface="Arial" panose="020B0604020202020204" pitchFamily="34" charset="0"/>
              </a:rPr>
              <a:t>TRAMITACIÓN</a:t>
            </a:r>
            <a:endParaRPr lang="en-US" sz="32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689550937"/>
              </p:ext>
            </p:extLst>
          </p:nvPr>
        </p:nvGraphicFramePr>
        <p:xfrm>
          <a:off x="159224" y="722151"/>
          <a:ext cx="12032776" cy="56601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40259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MX" sz="2800" dirty="0" smtClean="0">
                <a:latin typeface="Arial" panose="020B0604020202020204" pitchFamily="34" charset="0"/>
                <a:cs typeface="Arial" panose="020B0604020202020204" pitchFamily="34" charset="0"/>
              </a:rPr>
              <a:t>EJEMPLO RECURSO DE PROTECCIÓN</a:t>
            </a:r>
            <a:endParaRPr lang="en-US" sz="2800"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a:xfrm>
            <a:off x="1303868" y="4343399"/>
            <a:ext cx="9592732" cy="1702559"/>
          </a:xfrm>
        </p:spPr>
        <p:txBody>
          <a:bodyPr>
            <a:noAutofit/>
          </a:bodyPr>
          <a:lstStyle/>
          <a:p>
            <a:pPr algn="l"/>
            <a:r>
              <a:rPr lang="es-MX" sz="1200" b="1" dirty="0" smtClean="0">
                <a:latin typeface="Arial" panose="020B0604020202020204" pitchFamily="34" charset="0"/>
                <a:cs typeface="Arial" panose="020B0604020202020204" pitchFamily="34" charset="0"/>
              </a:rPr>
              <a:t>Tribunal:</a:t>
            </a:r>
            <a:r>
              <a:rPr lang="es-MX" sz="1200" dirty="0" smtClean="0">
                <a:latin typeface="Arial" panose="020B0604020202020204" pitchFamily="34" charset="0"/>
                <a:cs typeface="Arial" panose="020B0604020202020204" pitchFamily="34" charset="0"/>
              </a:rPr>
              <a:t> ICA DE  SANTIAGO.</a:t>
            </a:r>
          </a:p>
          <a:p>
            <a:pPr algn="l"/>
            <a:r>
              <a:rPr lang="es-MX" sz="1200" b="1" dirty="0" smtClean="0">
                <a:latin typeface="Arial" panose="020B0604020202020204" pitchFamily="34" charset="0"/>
                <a:cs typeface="Arial" panose="020B0604020202020204" pitchFamily="34" charset="0"/>
              </a:rPr>
              <a:t>ROL: </a:t>
            </a:r>
            <a:r>
              <a:rPr lang="en-US" sz="1200" dirty="0" smtClean="0">
                <a:latin typeface="Arial" panose="020B0604020202020204" pitchFamily="34" charset="0"/>
                <a:cs typeface="Arial" panose="020B0604020202020204" pitchFamily="34" charset="0"/>
              </a:rPr>
              <a:t>79.183-2019.</a:t>
            </a:r>
          </a:p>
          <a:p>
            <a:pPr algn="l"/>
            <a:r>
              <a:rPr lang="es-MX" sz="1200" b="1" dirty="0" smtClean="0">
                <a:latin typeface="Arial" panose="020B0604020202020204" pitchFamily="34" charset="0"/>
                <a:cs typeface="Arial" panose="020B0604020202020204" pitchFamily="34" charset="0"/>
              </a:rPr>
              <a:t>Recurrente: </a:t>
            </a:r>
            <a:r>
              <a:rPr lang="en-US" sz="1200" dirty="0">
                <a:latin typeface="Arial" panose="020B0604020202020204" pitchFamily="34" charset="0"/>
                <a:cs typeface="Arial" panose="020B0604020202020204" pitchFamily="34" charset="0"/>
              </a:rPr>
              <a:t>LUIS MARIANO RENDÓN </a:t>
            </a:r>
            <a:r>
              <a:rPr lang="en-US" sz="1200" dirty="0" smtClean="0">
                <a:latin typeface="Arial" panose="020B0604020202020204" pitchFamily="34" charset="0"/>
                <a:cs typeface="Arial" panose="020B0604020202020204" pitchFamily="34" charset="0"/>
              </a:rPr>
              <a:t>ESCOBAR.</a:t>
            </a:r>
            <a:endParaRPr lang="es-MX" sz="1200" b="1" dirty="0" smtClean="0">
              <a:latin typeface="Arial" panose="020B0604020202020204" pitchFamily="34" charset="0"/>
              <a:cs typeface="Arial" panose="020B0604020202020204" pitchFamily="34" charset="0"/>
            </a:endParaRPr>
          </a:p>
          <a:p>
            <a:pPr algn="l"/>
            <a:r>
              <a:rPr lang="es-MX" sz="1200" b="1" dirty="0" smtClean="0">
                <a:latin typeface="Arial" panose="020B0604020202020204" pitchFamily="34" charset="0"/>
                <a:cs typeface="Arial" panose="020B0604020202020204" pitchFamily="34" charset="0"/>
              </a:rPr>
              <a:t>Recurrido: </a:t>
            </a:r>
            <a:r>
              <a:rPr lang="en-US" sz="1200" dirty="0">
                <a:latin typeface="Arial" panose="020B0604020202020204" pitchFamily="34" charset="0"/>
                <a:cs typeface="Arial" panose="020B0604020202020204" pitchFamily="34" charset="0"/>
              </a:rPr>
              <a:t>MINISTERIO DE DEFENSA </a:t>
            </a:r>
            <a:r>
              <a:rPr lang="en-US" sz="1200" dirty="0" smtClean="0">
                <a:latin typeface="Arial" panose="020B0604020202020204" pitchFamily="34" charset="0"/>
                <a:cs typeface="Arial" panose="020B0604020202020204" pitchFamily="34" charset="0"/>
              </a:rPr>
              <a:t>NACIONAL-ARMADA DE CHILE.</a:t>
            </a:r>
            <a:endParaRPr lang="es-MX" sz="1200" b="1" dirty="0" smtClean="0">
              <a:latin typeface="Arial" panose="020B0604020202020204" pitchFamily="34" charset="0"/>
              <a:cs typeface="Arial" panose="020B0604020202020204" pitchFamily="34" charset="0"/>
            </a:endParaRPr>
          </a:p>
          <a:p>
            <a:pPr algn="l"/>
            <a:r>
              <a:rPr lang="es-MX" sz="1200" b="1" dirty="0" smtClean="0">
                <a:latin typeface="Arial" panose="020B0604020202020204" pitchFamily="34" charset="0"/>
                <a:cs typeface="Arial" panose="020B0604020202020204" pitchFamily="34" charset="0"/>
              </a:rPr>
              <a:t>Fecha inicio: </a:t>
            </a:r>
            <a:r>
              <a:rPr lang="es-MX" sz="1200" dirty="0" smtClean="0">
                <a:latin typeface="Arial" panose="020B0604020202020204" pitchFamily="34" charset="0"/>
                <a:cs typeface="Arial" panose="020B0604020202020204" pitchFamily="34" charset="0"/>
              </a:rPr>
              <a:t>06-09-2019.</a:t>
            </a:r>
          </a:p>
          <a:p>
            <a:pPr algn="l"/>
            <a:r>
              <a:rPr lang="es-MX" sz="1200" b="1" dirty="0" smtClean="0">
                <a:latin typeface="Arial" panose="020B0604020202020204" pitchFamily="34" charset="0"/>
                <a:cs typeface="Arial" panose="020B0604020202020204" pitchFamily="34" charset="0"/>
              </a:rPr>
              <a:t>Fecha término: </a:t>
            </a:r>
            <a:r>
              <a:rPr lang="es-MX" sz="1200" dirty="0" smtClean="0">
                <a:latin typeface="Arial" panose="020B0604020202020204" pitchFamily="34" charset="0"/>
                <a:cs typeface="Arial" panose="020B0604020202020204" pitchFamily="34" charset="0"/>
              </a:rPr>
              <a:t>19-02-2020.</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47432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0490" t="39505" r="17343" b="6764"/>
          <a:stretch/>
        </p:blipFill>
        <p:spPr>
          <a:xfrm>
            <a:off x="218361" y="575908"/>
            <a:ext cx="5670071" cy="4062142"/>
          </a:xfrm>
          <a:prstGeom prst="rect">
            <a:avLst/>
          </a:prstGeom>
          <a:ln w="25400">
            <a:solidFill>
              <a:schemeClr val="accent2">
                <a:shade val="80000"/>
                <a:hueOff val="0"/>
                <a:satOff val="0"/>
                <a:lumOff val="0"/>
              </a:schemeClr>
            </a:solidFill>
          </a:ln>
        </p:spPr>
      </p:pic>
      <p:pic>
        <p:nvPicPr>
          <p:cNvPr id="3" name="Imagen 2"/>
          <p:cNvPicPr>
            <a:picLocks noChangeAspect="1"/>
          </p:cNvPicPr>
          <p:nvPr/>
        </p:nvPicPr>
        <p:blipFill rotWithShape="1">
          <a:blip r:embed="rId3"/>
          <a:srcRect l="39337" t="38759" r="17553" b="12546"/>
          <a:stretch/>
        </p:blipFill>
        <p:spPr>
          <a:xfrm>
            <a:off x="6237663" y="2404451"/>
            <a:ext cx="5745070" cy="3648331"/>
          </a:xfrm>
          <a:prstGeom prst="rect">
            <a:avLst/>
          </a:prstGeom>
          <a:ln w="25400">
            <a:solidFill>
              <a:schemeClr val="accent2">
                <a:shade val="80000"/>
                <a:hueOff val="0"/>
                <a:satOff val="0"/>
                <a:lumOff val="0"/>
              </a:schemeClr>
            </a:solidFill>
          </a:ln>
        </p:spPr>
      </p:pic>
      <p:sp>
        <p:nvSpPr>
          <p:cNvPr id="5" name="CuadroTexto 4"/>
          <p:cNvSpPr txBox="1"/>
          <p:nvPr/>
        </p:nvSpPr>
        <p:spPr>
          <a:xfrm>
            <a:off x="1081294" y="230669"/>
            <a:ext cx="3944203" cy="276999"/>
          </a:xfrm>
          <a:prstGeom prst="rect">
            <a:avLst/>
          </a:prstGeom>
          <a:noFill/>
        </p:spPr>
        <p:txBody>
          <a:bodyPr wrap="square" rtlCol="0">
            <a:spAutoFit/>
          </a:bodyPr>
          <a:lstStyle/>
          <a:p>
            <a:r>
              <a:rPr lang="es-MX" sz="1200" b="1" dirty="0" smtClean="0">
                <a:latin typeface="Arial" panose="020B0604020202020204" pitchFamily="34" charset="0"/>
                <a:cs typeface="Arial" panose="020B0604020202020204" pitchFamily="34" charset="0"/>
              </a:rPr>
              <a:t>RESOLUCÍON DECLARA ADMISIBLE EL RECURSO</a:t>
            </a:r>
            <a:endParaRPr lang="en-US" sz="1200" b="1" dirty="0">
              <a:latin typeface="Arial" panose="020B0604020202020204" pitchFamily="34" charset="0"/>
              <a:cs typeface="Arial" panose="020B0604020202020204" pitchFamily="34" charset="0"/>
            </a:endParaRPr>
          </a:p>
        </p:txBody>
      </p:sp>
      <p:sp>
        <p:nvSpPr>
          <p:cNvPr id="6" name="CuadroTexto 5"/>
          <p:cNvSpPr txBox="1"/>
          <p:nvPr/>
        </p:nvSpPr>
        <p:spPr>
          <a:xfrm>
            <a:off x="7506586" y="2127452"/>
            <a:ext cx="3944203" cy="276999"/>
          </a:xfrm>
          <a:prstGeom prst="rect">
            <a:avLst/>
          </a:prstGeom>
          <a:noFill/>
        </p:spPr>
        <p:txBody>
          <a:bodyPr wrap="square" rtlCol="0">
            <a:spAutoFit/>
          </a:bodyPr>
          <a:lstStyle/>
          <a:p>
            <a:r>
              <a:rPr lang="es-MX" sz="1200" b="1" dirty="0" smtClean="0">
                <a:latin typeface="Arial" panose="020B0604020202020204" pitchFamily="34" charset="0"/>
                <a:cs typeface="Arial" panose="020B0604020202020204" pitchFamily="34" charset="0"/>
              </a:rPr>
              <a:t>RESOLUCÍON TIENE POR EVACUADO INFORME</a:t>
            </a:r>
            <a:endParaRPr lang="en-US"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72528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447" t="25140" r="16609" b="5085"/>
          <a:stretch/>
        </p:blipFill>
        <p:spPr>
          <a:xfrm>
            <a:off x="344442" y="884072"/>
            <a:ext cx="5977719" cy="5104263"/>
          </a:xfrm>
          <a:prstGeom prst="rect">
            <a:avLst/>
          </a:prstGeom>
          <a:ln w="31750">
            <a:solidFill>
              <a:schemeClr val="accent1"/>
            </a:solidFill>
          </a:ln>
        </p:spPr>
      </p:pic>
      <p:pic>
        <p:nvPicPr>
          <p:cNvPr id="3" name="Imagen 2"/>
          <p:cNvPicPr>
            <a:picLocks noChangeAspect="1"/>
          </p:cNvPicPr>
          <p:nvPr/>
        </p:nvPicPr>
        <p:blipFill rotWithShape="1">
          <a:blip r:embed="rId3"/>
          <a:srcRect l="36819" t="21969" r="19127" b="6204"/>
          <a:stretch/>
        </p:blipFill>
        <p:spPr>
          <a:xfrm>
            <a:off x="7142370" y="1600580"/>
            <a:ext cx="4786642" cy="4387755"/>
          </a:xfrm>
          <a:prstGeom prst="rect">
            <a:avLst/>
          </a:prstGeom>
          <a:ln w="31750">
            <a:solidFill>
              <a:schemeClr val="accent1"/>
            </a:solidFill>
          </a:ln>
        </p:spPr>
      </p:pic>
      <p:sp>
        <p:nvSpPr>
          <p:cNvPr id="4" name="CuadroTexto 3"/>
          <p:cNvSpPr txBox="1"/>
          <p:nvPr/>
        </p:nvSpPr>
        <p:spPr>
          <a:xfrm>
            <a:off x="6852474" y="422407"/>
            <a:ext cx="5339526" cy="461665"/>
          </a:xfrm>
          <a:prstGeom prst="rect">
            <a:avLst/>
          </a:prstGeom>
          <a:noFill/>
        </p:spPr>
        <p:txBody>
          <a:bodyPr wrap="square" rtlCol="0">
            <a:spAutoFit/>
          </a:bodyPr>
          <a:lstStyle/>
          <a:p>
            <a:r>
              <a:rPr lang="es-MX" sz="2400" b="1" dirty="0" smtClean="0">
                <a:latin typeface="Arial" panose="020B0604020202020204" pitchFamily="34" charset="0"/>
                <a:cs typeface="Arial" panose="020B0604020202020204" pitchFamily="34" charset="0"/>
              </a:rPr>
              <a:t>FALLO CORTE DE APELACIONES</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71661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6084" t="21782" r="18707" b="6204"/>
          <a:stretch/>
        </p:blipFill>
        <p:spPr>
          <a:xfrm>
            <a:off x="109183" y="163773"/>
            <a:ext cx="6782937" cy="6074742"/>
          </a:xfrm>
          <a:prstGeom prst="rect">
            <a:avLst/>
          </a:prstGeom>
          <a:ln w="34925">
            <a:solidFill>
              <a:schemeClr val="accent1">
                <a:alpha val="99000"/>
              </a:schemeClr>
            </a:solidFill>
          </a:ln>
        </p:spPr>
      </p:pic>
      <p:sp>
        <p:nvSpPr>
          <p:cNvPr id="3" name="CuadroTexto 2"/>
          <p:cNvSpPr txBox="1"/>
          <p:nvPr/>
        </p:nvSpPr>
        <p:spPr>
          <a:xfrm>
            <a:off x="7532915" y="2775761"/>
            <a:ext cx="5297714" cy="523220"/>
          </a:xfrm>
          <a:prstGeom prst="rect">
            <a:avLst/>
          </a:prstGeom>
          <a:noFill/>
        </p:spPr>
        <p:txBody>
          <a:bodyPr wrap="square" rtlCol="0">
            <a:spAutoFit/>
          </a:bodyPr>
          <a:lstStyle/>
          <a:p>
            <a:r>
              <a:rPr lang="es-MX" sz="2800" b="1" dirty="0" smtClean="0">
                <a:latin typeface="Arial" panose="020B0604020202020204" pitchFamily="34" charset="0"/>
                <a:cs typeface="Arial" panose="020B0604020202020204" pitchFamily="34" charset="0"/>
              </a:rPr>
              <a:t>FALLO CORTE SUPREMA</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55120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RECURSO DE AMPARO</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7104968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219100"/>
            <a:ext cx="10058400" cy="858837"/>
          </a:xfrm>
        </p:spPr>
        <p:txBody>
          <a:bodyPr>
            <a:normAutofit/>
          </a:bodyPr>
          <a:lstStyle/>
          <a:p>
            <a:pPr algn="ctr"/>
            <a:r>
              <a:rPr lang="es-MX" sz="3200" dirty="0" smtClean="0">
                <a:latin typeface="Arial" panose="020B0604020202020204" pitchFamily="34" charset="0"/>
                <a:cs typeface="Arial" panose="020B0604020202020204" pitchFamily="34" charset="0"/>
              </a:rPr>
              <a:t>CONCEPTO</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3807725" y="2333767"/>
            <a:ext cx="4380932" cy="369332"/>
          </a:xfrm>
          <a:prstGeom prst="rect">
            <a:avLst/>
          </a:prstGeom>
          <a:noFill/>
        </p:spPr>
        <p:txBody>
          <a:bodyPr wrap="square" rtlCol="0">
            <a:spAutoFit/>
          </a:bodyPr>
          <a:lstStyle/>
          <a:p>
            <a:r>
              <a:rPr lang="es-MX" dirty="0" smtClean="0"/>
              <a:t> </a:t>
            </a:r>
            <a:endParaRPr lang="en-US" dirty="0"/>
          </a:p>
        </p:txBody>
      </p:sp>
      <p:sp>
        <p:nvSpPr>
          <p:cNvPr id="3" name="CuadroTexto 2"/>
          <p:cNvSpPr txBox="1"/>
          <p:nvPr/>
        </p:nvSpPr>
        <p:spPr>
          <a:xfrm>
            <a:off x="1246496" y="1918269"/>
            <a:ext cx="9594376" cy="1569660"/>
          </a:xfrm>
          <a:prstGeom prst="rect">
            <a:avLst/>
          </a:prstGeom>
          <a:noFill/>
        </p:spPr>
        <p:txBody>
          <a:bodyPr wrap="square" rtlCol="0">
            <a:spAutoFit/>
          </a:bodyPr>
          <a:lstStyle/>
          <a:p>
            <a:pPr algn="just"/>
            <a:r>
              <a:rPr lang="es-MX" sz="2400" dirty="0" smtClean="0">
                <a:latin typeface="Arial" panose="020B0604020202020204" pitchFamily="34" charset="0"/>
                <a:cs typeface="Arial" panose="020B0604020202020204" pitchFamily="34" charset="0"/>
              </a:rPr>
              <a:t>Acción constitucional concedida a toda persona detenida, presa o arrestada con infracción a la constitución o a la ley, o que sufra cualquier otra  privación, perturbación o amenaza en su derecho a la libertad personal o seguridad individual.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99381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18949" y="273690"/>
            <a:ext cx="10058400" cy="831850"/>
          </a:xfrm>
        </p:spPr>
        <p:txBody>
          <a:bodyPr>
            <a:normAutofit/>
          </a:bodyPr>
          <a:lstStyle/>
          <a:p>
            <a:pPr algn="ctr"/>
            <a:r>
              <a:rPr lang="es-MX" sz="3200" dirty="0" smtClean="0">
                <a:latin typeface="Arial" panose="020B0604020202020204" pitchFamily="34" charset="0"/>
                <a:cs typeface="Arial" panose="020B0604020202020204" pitchFamily="34" charset="0"/>
              </a:rPr>
              <a:t>OBJETO</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718782" y="1637733"/>
            <a:ext cx="10458734" cy="1323439"/>
          </a:xfrm>
          <a:prstGeom prst="rect">
            <a:avLst/>
          </a:prstGeom>
          <a:noFill/>
        </p:spPr>
        <p:txBody>
          <a:bodyPr wrap="square" rtlCol="0">
            <a:spAutoFit/>
          </a:bodyPr>
          <a:lstStyle/>
          <a:p>
            <a:pPr algn="just"/>
            <a:r>
              <a:rPr lang="es-MX" sz="2000" dirty="0" smtClean="0">
                <a:latin typeface="Arial" panose="020B0604020202020204" pitchFamily="34" charset="0"/>
                <a:cs typeface="Arial" panose="020B0604020202020204" pitchFamily="34" charset="0"/>
              </a:rPr>
              <a:t>Llevar al afectado contra un juez  para que se adopten de inmediato las medidas para reestablecer el imperio del derecho y asegurar la debida protección del afectado cuando se encuentren vulnerada la garantía de libertad personal y seguridad individual.</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13265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32515" y="559523"/>
            <a:ext cx="10058400" cy="709612"/>
          </a:xfrm>
        </p:spPr>
        <p:txBody>
          <a:bodyPr>
            <a:normAutofit/>
          </a:bodyPr>
          <a:lstStyle/>
          <a:p>
            <a:pPr algn="ctr"/>
            <a:r>
              <a:rPr lang="es-MX" sz="3200" dirty="0" smtClean="0">
                <a:latin typeface="Arial" panose="020B0604020202020204" pitchFamily="34" charset="0"/>
                <a:cs typeface="Arial" panose="020B0604020202020204" pitchFamily="34" charset="0"/>
              </a:rPr>
              <a:t>REQUISITOS</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542873184"/>
              </p:ext>
            </p:extLst>
          </p:nvPr>
        </p:nvGraphicFramePr>
        <p:xfrm>
          <a:off x="558041" y="914329"/>
          <a:ext cx="11165386" cy="5582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65444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3666" y="260042"/>
            <a:ext cx="10058400" cy="708949"/>
          </a:xfrm>
        </p:spPr>
        <p:txBody>
          <a:bodyPr>
            <a:normAutofit/>
          </a:bodyPr>
          <a:lstStyle/>
          <a:p>
            <a:pPr algn="ctr"/>
            <a:r>
              <a:rPr lang="es-MX" sz="3200" dirty="0" smtClean="0">
                <a:latin typeface="Arial" panose="020B0604020202020204" pitchFamily="34" charset="0"/>
                <a:cs typeface="Arial" panose="020B0604020202020204" pitchFamily="34" charset="0"/>
              </a:rPr>
              <a:t>PRESENTACIÓN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632347" y="1091821"/>
            <a:ext cx="11091080" cy="4524315"/>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Todo individuo por sí mismo o en representación de otra</a:t>
            </a:r>
            <a:r>
              <a:rPr lang="es-MX" sz="2000" u="sng" dirty="0" smtClean="0">
                <a:latin typeface="Arial" panose="020B0604020202020204" pitchFamily="34" charset="0"/>
                <a:cs typeface="Arial" panose="020B0604020202020204" pitchFamily="34" charset="0"/>
              </a:rPr>
              <a:t>. No puede tratarse se una persona jurídica.</a:t>
            </a:r>
          </a:p>
          <a:p>
            <a:pPr marL="342900" indent="-342900" algn="just">
              <a:buFont typeface="Wingdings" panose="05000000000000000000" pitchFamily="2" charset="2"/>
              <a:buChar char="§"/>
            </a:pPr>
            <a:endParaRPr lang="es-MX" sz="2000" dirty="0" smtClean="0">
              <a:solidFill>
                <a:srgbClr val="FF0000"/>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En contra de un particular, autoridad o funcionario público u órgano del Estado.</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Plazo: </a:t>
            </a:r>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No existe plazo determinado, mientras se mantenga la situación que lo hace procedente.</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Tribunal competente:  Corte de Apelaciones.</a:t>
            </a:r>
          </a:p>
          <a:p>
            <a:endParaRPr lang="es-MX" dirty="0"/>
          </a:p>
          <a:p>
            <a:endParaRPr lang="es-MX" dirty="0" smtClean="0"/>
          </a:p>
          <a:p>
            <a:endParaRPr lang="es-MX" dirty="0"/>
          </a:p>
          <a:p>
            <a:endParaRPr lang="es-MX" dirty="0" smtClean="0"/>
          </a:p>
          <a:p>
            <a:endParaRPr lang="es-MX" dirty="0"/>
          </a:p>
          <a:p>
            <a:endParaRPr lang="en-US" dirty="0"/>
          </a:p>
        </p:txBody>
      </p:sp>
    </p:spTree>
    <p:extLst>
      <p:ext uri="{BB962C8B-B14F-4D97-AF65-F5344CB8AC3E}">
        <p14:creationId xmlns:p14="http://schemas.microsoft.com/office/powerpoint/2010/main" val="103306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73034" y="192787"/>
            <a:ext cx="10058400" cy="654358"/>
          </a:xfrm>
        </p:spPr>
        <p:txBody>
          <a:bodyPr>
            <a:normAutofit/>
          </a:bodyPr>
          <a:lstStyle/>
          <a:p>
            <a:pPr algn="ctr"/>
            <a:r>
              <a:rPr lang="es-MX" sz="3200" dirty="0" smtClean="0">
                <a:latin typeface="Arial" panose="020B0604020202020204" pitchFamily="34" charset="0"/>
                <a:cs typeface="Arial" panose="020B0604020202020204" pitchFamily="34" charset="0"/>
              </a:rPr>
              <a:t>TRAMITACIÓN</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2455784114"/>
              </p:ext>
            </p:extLst>
          </p:nvPr>
        </p:nvGraphicFramePr>
        <p:xfrm>
          <a:off x="190372" y="847145"/>
          <a:ext cx="1180882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87043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as FFAA de Chile inician un nuevo período de apoyo al Estado de Catástrof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285" y="0"/>
            <a:ext cx="12225201" cy="6441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376306" y="216883"/>
            <a:ext cx="7206018" cy="461665"/>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s-MX" sz="2400" dirty="0" smtClean="0">
                <a:latin typeface="Arial" panose="020B0604020202020204" pitchFamily="34" charset="0"/>
                <a:cs typeface="Arial" panose="020B0604020202020204" pitchFamily="34" charset="0"/>
              </a:rPr>
              <a:t>ESTADOS DE EXCEPCIÓN CONSTITUCIONAL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255508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1387328117"/>
              </p:ext>
            </p:extLst>
          </p:nvPr>
        </p:nvGraphicFramePr>
        <p:xfrm>
          <a:off x="518613" y="1433015"/>
          <a:ext cx="10945505" cy="4759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2224583" y="150127"/>
            <a:ext cx="7533564" cy="1138773"/>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ESTADOS DE EXCEPCIÓN CONSTITUCIONAL</a:t>
            </a:r>
          </a:p>
          <a:p>
            <a:pPr algn="ctr"/>
            <a:r>
              <a:rPr lang="es-MX" sz="2000" dirty="0" smtClean="0">
                <a:latin typeface="Arial" panose="020B0604020202020204" pitchFamily="34" charset="0"/>
                <a:cs typeface="Arial" panose="020B0604020202020204" pitchFamily="34" charset="0"/>
              </a:rPr>
              <a:t>(Art. 39 a 45 CPR y Ley N° 18.415)</a:t>
            </a:r>
          </a:p>
          <a:p>
            <a:pPr algn="ct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79981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18698" y="1298367"/>
            <a:ext cx="10913660" cy="4995214"/>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El supuesto para que exista un estado de excepción constitucional es que ocurra un hecho, ya sea una guerra externa, interna, conmoción interior, grave alteración al orden público, o una calamidad pública.</a:t>
            </a:r>
          </a:p>
          <a:p>
            <a:pPr algn="just">
              <a:lnSpc>
                <a:spcPct val="90000"/>
              </a:lnSpc>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Se tratan de mecanismos que alteran</a:t>
            </a:r>
            <a:r>
              <a:rPr lang="es-MX" sz="1600" dirty="0">
                <a:latin typeface="Arial" panose="020B0604020202020204" pitchFamily="34" charset="0"/>
                <a:cs typeface="Arial" panose="020B0604020202020204" pitchFamily="34" charset="0"/>
              </a:rPr>
              <a:t> </a:t>
            </a:r>
            <a:r>
              <a:rPr lang="es-MX" sz="1600" dirty="0" smtClean="0">
                <a:latin typeface="Arial" panose="020B0604020202020204" pitchFamily="34" charset="0"/>
                <a:cs typeface="Arial" panose="020B0604020202020204" pitchFamily="34" charset="0"/>
              </a:rPr>
              <a:t>la </a:t>
            </a:r>
            <a:r>
              <a:rPr lang="es-MX" sz="1600" dirty="0">
                <a:latin typeface="Arial" panose="020B0604020202020204" pitchFamily="34" charset="0"/>
                <a:cs typeface="Arial" panose="020B0604020202020204" pitchFamily="34" charset="0"/>
              </a:rPr>
              <a:t>situación de normalidad </a:t>
            </a:r>
            <a:r>
              <a:rPr lang="es-MX" sz="1600" dirty="0" smtClean="0">
                <a:latin typeface="Arial" panose="020B0604020202020204" pitchFamily="34" charset="0"/>
                <a:cs typeface="Arial" panose="020B0604020202020204" pitchFamily="34" charset="0"/>
              </a:rPr>
              <a:t>de </a:t>
            </a:r>
            <a:r>
              <a:rPr lang="es-MX" sz="1600" dirty="0">
                <a:latin typeface="Arial" panose="020B0604020202020204" pitchFamily="34" charset="0"/>
                <a:cs typeface="Arial" panose="020B0604020202020204" pitchFamily="34" charset="0"/>
              </a:rPr>
              <a:t>los derechos y libertades de las personas garantizadas por la Constitución </a:t>
            </a:r>
            <a:r>
              <a:rPr lang="es-MX" sz="1600" dirty="0" smtClean="0">
                <a:latin typeface="Arial" panose="020B0604020202020204" pitchFamily="34" charset="0"/>
                <a:cs typeface="Arial" panose="020B0604020202020204" pitchFamily="34" charset="0"/>
              </a:rPr>
              <a:t>Política, </a:t>
            </a:r>
            <a:r>
              <a:rPr lang="es-MX" sz="1600" dirty="0">
                <a:latin typeface="Arial" panose="020B0604020202020204" pitchFamily="34" charset="0"/>
                <a:cs typeface="Arial" panose="020B0604020202020204" pitchFamily="34" charset="0"/>
              </a:rPr>
              <a:t>con la finalidad de proteger otro bien mayor</a:t>
            </a:r>
            <a:r>
              <a:rPr lang="es-MX" sz="1600" dirty="0" smtClean="0">
                <a:latin typeface="Arial" panose="020B0604020202020204" pitchFamily="34" charset="0"/>
                <a:cs typeface="Arial" panose="020B0604020202020204" pitchFamily="34" charset="0"/>
              </a:rPr>
              <a:t>.</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Habitualmente </a:t>
            </a:r>
            <a:r>
              <a:rPr lang="es-MX" sz="1600" dirty="0">
                <a:latin typeface="Arial" panose="020B0604020202020204" pitchFamily="34" charset="0"/>
                <a:cs typeface="Arial" panose="020B0604020202020204" pitchFamily="34" charset="0"/>
              </a:rPr>
              <a:t>tienen una duración </a:t>
            </a:r>
            <a:r>
              <a:rPr lang="es-MX" sz="1600" u="sng" dirty="0" smtClean="0">
                <a:latin typeface="Arial" panose="020B0604020202020204" pitchFamily="34" charset="0"/>
                <a:cs typeface="Arial" panose="020B0604020202020204" pitchFamily="34" charset="0"/>
              </a:rPr>
              <a:t>limitada</a:t>
            </a:r>
            <a:r>
              <a:rPr lang="es-MX" sz="1600" dirty="0" smtClean="0">
                <a:latin typeface="Arial" panose="020B0604020202020204" pitchFamily="34" charset="0"/>
                <a:cs typeface="Arial" panose="020B0604020202020204" pitchFamily="34" charset="0"/>
              </a:rPr>
              <a:t> y </a:t>
            </a:r>
            <a:r>
              <a:rPr lang="es-MX" sz="1600" dirty="0">
                <a:latin typeface="Arial" panose="020B0604020202020204" pitchFamily="34" charset="0"/>
                <a:cs typeface="Arial" panose="020B0604020202020204" pitchFamily="34" charset="0"/>
              </a:rPr>
              <a:t>pueden cesar anticipadamente una vez que el riesgo o peligro se ha subsanado. </a:t>
            </a: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La </a:t>
            </a:r>
            <a:r>
              <a:rPr lang="es-MX" sz="1600" dirty="0">
                <a:latin typeface="Arial" panose="020B0604020202020204" pitchFamily="34" charset="0"/>
                <a:cs typeface="Arial" panose="020B0604020202020204" pitchFamily="34" charset="0"/>
              </a:rPr>
              <a:t>Constitución de 1980 contempló </a:t>
            </a:r>
            <a:r>
              <a:rPr lang="es-MX" sz="1600" dirty="0" smtClean="0">
                <a:latin typeface="Arial" panose="020B0604020202020204" pitchFamily="34" charset="0"/>
                <a:cs typeface="Arial" panose="020B0604020202020204" pitchFamily="34" charset="0"/>
              </a:rPr>
              <a:t>4 EE.CC: Estado </a:t>
            </a:r>
            <a:r>
              <a:rPr lang="es-MX" sz="1600" dirty="0">
                <a:latin typeface="Arial" panose="020B0604020202020204" pitchFamily="34" charset="0"/>
                <a:cs typeface="Arial" panose="020B0604020202020204" pitchFamily="34" charset="0"/>
              </a:rPr>
              <a:t>de Asamblea, Estado de Sitio, Estado de Emergencia y Estado de </a:t>
            </a:r>
            <a:r>
              <a:rPr lang="es-MX" sz="1600" dirty="0" smtClean="0">
                <a:latin typeface="Arial" panose="020B0604020202020204" pitchFamily="34" charset="0"/>
                <a:cs typeface="Arial" panose="020B0604020202020204" pitchFamily="34" charset="0"/>
              </a:rPr>
              <a:t>Catástrofe.</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Se declaran por Decreto </a:t>
            </a:r>
            <a:r>
              <a:rPr lang="es-MX" sz="1600" dirty="0">
                <a:latin typeface="Arial" panose="020B0604020202020204" pitchFamily="34" charset="0"/>
                <a:cs typeface="Arial" panose="020B0604020202020204" pitchFamily="34" charset="0"/>
              </a:rPr>
              <a:t>supremo firmado por el Presidente de la República y los Ministros del Interior y de Defensa Nacional, y comenzarán a regir desde la fecha de su publicación en el Diario Oficial</a:t>
            </a:r>
            <a:r>
              <a:rPr lang="es-MX" sz="1600" dirty="0" smtClean="0">
                <a:latin typeface="Arial" panose="020B0604020202020204" pitchFamily="34" charset="0"/>
                <a:cs typeface="Arial" panose="020B0604020202020204" pitchFamily="34" charset="0"/>
              </a:rPr>
              <a:t>. </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Suspensión garantía: Se impide totalmente </a:t>
            </a:r>
            <a:r>
              <a:rPr lang="es-MX" sz="1600" dirty="0">
                <a:latin typeface="Arial" panose="020B0604020202020204" pitchFamily="34" charset="0"/>
                <a:cs typeface="Arial" panose="020B0604020202020204" pitchFamily="34" charset="0"/>
              </a:rPr>
              <a:t>su ejercicio durante la vigencia de un </a:t>
            </a:r>
            <a:r>
              <a:rPr lang="es-MX" sz="1600" dirty="0" smtClean="0">
                <a:latin typeface="Arial" panose="020B0604020202020204" pitchFamily="34" charset="0"/>
                <a:cs typeface="Arial" panose="020B0604020202020204" pitchFamily="34" charset="0"/>
              </a:rPr>
              <a:t>EECC.</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Restricción garantía: </a:t>
            </a:r>
            <a:r>
              <a:rPr lang="es-MX" sz="1600" dirty="0">
                <a:latin typeface="Arial" panose="020B0604020202020204" pitchFamily="34" charset="0"/>
                <a:cs typeface="Arial" panose="020B0604020202020204" pitchFamily="34" charset="0"/>
              </a:rPr>
              <a:t>D</a:t>
            </a:r>
            <a:r>
              <a:rPr lang="es-MX" sz="1600" dirty="0" smtClean="0">
                <a:latin typeface="Arial" panose="020B0604020202020204" pitchFamily="34" charset="0"/>
                <a:cs typeface="Arial" panose="020B0604020202020204" pitchFamily="34" charset="0"/>
              </a:rPr>
              <a:t>urante </a:t>
            </a:r>
            <a:r>
              <a:rPr lang="es-MX" sz="1600" dirty="0">
                <a:latin typeface="Arial" panose="020B0604020202020204" pitchFamily="34" charset="0"/>
                <a:cs typeface="Arial" panose="020B0604020202020204" pitchFamily="34" charset="0"/>
              </a:rPr>
              <a:t>la vigencia de un </a:t>
            </a:r>
            <a:r>
              <a:rPr lang="es-MX" sz="1600" dirty="0" smtClean="0">
                <a:latin typeface="Arial" panose="020B0604020202020204" pitchFamily="34" charset="0"/>
                <a:cs typeface="Arial" panose="020B0604020202020204" pitchFamily="34" charset="0"/>
              </a:rPr>
              <a:t>EECC, </a:t>
            </a:r>
            <a:r>
              <a:rPr lang="es-MX" sz="1600" dirty="0">
                <a:latin typeface="Arial" panose="020B0604020202020204" pitchFamily="34" charset="0"/>
                <a:cs typeface="Arial" panose="020B0604020202020204" pitchFamily="34" charset="0"/>
              </a:rPr>
              <a:t>se limita su ejercicio en el fondo o en la forma</a:t>
            </a:r>
            <a:r>
              <a:rPr lang="es-MX" sz="1600" dirty="0" smtClean="0">
                <a:latin typeface="Arial" panose="020B0604020202020204" pitchFamily="34" charset="0"/>
                <a:cs typeface="Arial" panose="020B0604020202020204" pitchFamily="34" charset="0"/>
              </a:rPr>
              <a:t>.</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 Las </a:t>
            </a:r>
            <a:r>
              <a:rPr lang="es-MX" sz="1600" dirty="0" smtClean="0">
                <a:latin typeface="Arial" panose="020B0604020202020204" pitchFamily="34" charset="0"/>
                <a:cs typeface="Arial" panose="020B0604020202020204" pitchFamily="34" charset="0"/>
              </a:rPr>
              <a:t>facultades delegadas por el Pdte. serán </a:t>
            </a:r>
            <a:r>
              <a:rPr lang="es-MX" sz="1600" dirty="0">
                <a:latin typeface="Arial" panose="020B0604020202020204" pitchFamily="34" charset="0"/>
                <a:cs typeface="Arial" panose="020B0604020202020204" pitchFamily="34" charset="0"/>
              </a:rPr>
              <a:t>ejercidas, dentro de la respectiva jurisdicción, </a:t>
            </a:r>
            <a:r>
              <a:rPr lang="es-MX" sz="1600" dirty="0" smtClean="0">
                <a:latin typeface="Arial" panose="020B0604020202020204" pitchFamily="34" charset="0"/>
                <a:cs typeface="Arial" panose="020B0604020202020204" pitchFamily="34" charset="0"/>
              </a:rPr>
              <a:t>mediante </a:t>
            </a:r>
            <a:r>
              <a:rPr lang="es-MX" sz="1600" dirty="0">
                <a:latin typeface="Arial" panose="020B0604020202020204" pitchFamily="34" charset="0"/>
                <a:cs typeface="Arial" panose="020B0604020202020204" pitchFamily="34" charset="0"/>
              </a:rPr>
              <a:t>resoluciones, órdenes o instrucciones exentas del trámite de toma de razón.</a:t>
            </a:r>
            <a:endParaRPr lang="es-MX" sz="1600" dirty="0" smtClean="0">
              <a:latin typeface="Arial" panose="020B0604020202020204" pitchFamily="34" charset="0"/>
              <a:cs typeface="Arial" panose="020B0604020202020204" pitchFamily="34" charset="0"/>
            </a:endParaRPr>
          </a:p>
          <a:p>
            <a:pPr>
              <a:lnSpc>
                <a:spcPct val="90000"/>
              </a:lnSpc>
            </a:pPr>
            <a:endParaRPr lang="es-MX" dirty="0" smtClean="0">
              <a:latin typeface="Arial" panose="020B0604020202020204" pitchFamily="34" charset="0"/>
              <a:cs typeface="Arial" panose="020B0604020202020204" pitchFamily="34" charset="0"/>
            </a:endParaRPr>
          </a:p>
        </p:txBody>
      </p:sp>
      <p:sp>
        <p:nvSpPr>
          <p:cNvPr id="3" name="Rectángulo 2"/>
          <p:cNvSpPr/>
          <p:nvPr/>
        </p:nvSpPr>
        <p:spPr>
          <a:xfrm>
            <a:off x="4401598" y="365714"/>
            <a:ext cx="3552576" cy="523220"/>
          </a:xfrm>
          <a:prstGeom prst="rect">
            <a:avLst/>
          </a:prstGeom>
        </p:spPr>
        <p:txBody>
          <a:bodyPr wrap="none">
            <a:spAutoFit/>
          </a:bodyPr>
          <a:lstStyle/>
          <a:p>
            <a:pPr algn="ctr"/>
            <a:r>
              <a:rPr lang="es-MX" sz="2800" dirty="0" smtClean="0">
                <a:latin typeface="Arial" panose="020B0604020202020204" pitchFamily="34" charset="0"/>
                <a:cs typeface="Arial" panose="020B0604020202020204" pitchFamily="34" charset="0"/>
              </a:rPr>
              <a:t>IDEAS GENERALES</a:t>
            </a:r>
            <a:endParaRPr lang="en-US" sz="2800" dirty="0"/>
          </a:p>
        </p:txBody>
      </p:sp>
    </p:spTree>
    <p:extLst>
      <p:ext uri="{BB962C8B-B14F-4D97-AF65-F5344CB8AC3E}">
        <p14:creationId xmlns:p14="http://schemas.microsoft.com/office/powerpoint/2010/main" val="30140914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482824391"/>
              </p:ext>
            </p:extLst>
          </p:nvPr>
        </p:nvGraphicFramePr>
        <p:xfrm>
          <a:off x="686179" y="1524885"/>
          <a:ext cx="10792346" cy="94996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ES" sz="1600" kern="1200" dirty="0" smtClean="0">
                          <a:solidFill>
                            <a:schemeClr val="dk1"/>
                          </a:solidFill>
                          <a:effectLst/>
                          <a:latin typeface="Arial" panose="020B0604020202020204" pitchFamily="34" charset="0"/>
                          <a:ea typeface="+mn-ea"/>
                          <a:cs typeface="Arial" panose="020B0604020202020204" pitchFamily="34" charset="0"/>
                        </a:rPr>
                        <a:t>Guerra Externa. </a:t>
                      </a:r>
                      <a:endParaRPr lang="en-US" sz="1600" dirty="0">
                        <a:latin typeface="Arial" panose="020B0604020202020204" pitchFamily="34" charset="0"/>
                        <a:cs typeface="Arial" panose="020B0604020202020204" pitchFamily="34" charset="0"/>
                      </a:endParaRPr>
                    </a:p>
                  </a:txBody>
                  <a:tcPr/>
                </a:tc>
                <a:tc>
                  <a:txBody>
                    <a:bodyPr/>
                    <a:lstStyle/>
                    <a:p>
                      <a:pPr algn="just"/>
                      <a:r>
                        <a:rPr lang="es-ES" sz="1600" kern="1200" dirty="0" smtClean="0">
                          <a:solidFill>
                            <a:schemeClr val="dk1"/>
                          </a:solidFill>
                          <a:effectLst/>
                          <a:latin typeface="Arial" panose="020B0604020202020204" pitchFamily="34" charset="0"/>
                          <a:ea typeface="+mn-ea"/>
                          <a:cs typeface="Arial" panose="020B0604020202020204" pitchFamily="34" charset="0"/>
                        </a:rPr>
                        <a:t>Guerra Interna o conmoción interior </a:t>
                      </a:r>
                      <a:endParaRPr lang="en-US" sz="1600" dirty="0">
                        <a:latin typeface="Arial" panose="020B0604020202020204" pitchFamily="34" charset="0"/>
                        <a:cs typeface="Arial" panose="020B0604020202020204" pitchFamily="34" charset="0"/>
                      </a:endParaRPr>
                    </a:p>
                  </a:txBody>
                  <a:tcPr/>
                </a:tc>
                <a:tc>
                  <a:txBody>
                    <a:bodyPr/>
                    <a:lstStyle/>
                    <a:p>
                      <a:r>
                        <a:rPr lang="es-MX" sz="1600" kern="1200" dirty="0" smtClean="0">
                          <a:solidFill>
                            <a:schemeClr val="dk1"/>
                          </a:solidFill>
                          <a:effectLst/>
                          <a:latin typeface="Arial" panose="020B0604020202020204" pitchFamily="34" charset="0"/>
                          <a:ea typeface="+mn-ea"/>
                          <a:cs typeface="Arial" panose="020B0604020202020204" pitchFamily="34" charset="0"/>
                        </a:rPr>
                        <a:t>Grave alteración del orden público</a:t>
                      </a:r>
                      <a:endParaRPr lang="en-US" sz="1600" dirty="0">
                        <a:latin typeface="Arial" panose="020B0604020202020204" pitchFamily="34" charset="0"/>
                        <a:cs typeface="Arial" panose="020B0604020202020204" pitchFamily="34" charset="0"/>
                      </a:endParaRPr>
                    </a:p>
                  </a:txBody>
                  <a:tcPr/>
                </a:tc>
                <a:tc>
                  <a:txBody>
                    <a:bodyPr/>
                    <a:lstStyle/>
                    <a:p>
                      <a:r>
                        <a:rPr lang="es-MX" sz="1600" dirty="0" smtClean="0">
                          <a:latin typeface="Arial" panose="020B0604020202020204" pitchFamily="34" charset="0"/>
                          <a:cs typeface="Arial" panose="020B0604020202020204" pitchFamily="34" charset="0"/>
                        </a:rPr>
                        <a:t>Calamidad</a:t>
                      </a:r>
                      <a:r>
                        <a:rPr lang="es-MX" sz="1600" baseline="0" dirty="0" smtClean="0">
                          <a:latin typeface="Arial" panose="020B0604020202020204" pitchFamily="34" charset="0"/>
                          <a:cs typeface="Arial" panose="020B0604020202020204" pitchFamily="34" charset="0"/>
                        </a:rPr>
                        <a:t>  pública</a:t>
                      </a:r>
                      <a:endParaRPr lang="en-US"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3680347" y="756702"/>
            <a:ext cx="6323462" cy="400110"/>
          </a:xfrm>
          <a:prstGeom prst="rect">
            <a:avLst/>
          </a:prstGeom>
          <a:noFill/>
        </p:spPr>
        <p:txBody>
          <a:bodyPr wrap="square" rtlCol="0">
            <a:spAutoFit/>
          </a:bodyPr>
          <a:lstStyle/>
          <a:p>
            <a:r>
              <a:rPr lang="es-MX" sz="2000" dirty="0" smtClean="0">
                <a:latin typeface="Arial" panose="020B0604020202020204" pitchFamily="34" charset="0"/>
                <a:cs typeface="Arial" panose="020B0604020202020204" pitchFamily="34" charset="0"/>
              </a:rPr>
              <a:t>A. MOTIVO POR EL QUE SE DECRETA</a:t>
            </a:r>
            <a:endParaRPr lang="en-US" sz="2000" dirty="0">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103090316"/>
              </p:ext>
            </p:extLst>
          </p:nvPr>
        </p:nvGraphicFramePr>
        <p:xfrm>
          <a:off x="329441" y="3656209"/>
          <a:ext cx="11505821" cy="1925320"/>
        </p:xfrm>
        <a:graphic>
          <a:graphicData uri="http://schemas.openxmlformats.org/drawingml/2006/table">
            <a:tbl>
              <a:tblPr firstRow="1" bandRow="1">
                <a:tableStyleId>{69CF1AB2-1976-4502-BF36-3FF5EA218861}</a:tableStyleId>
              </a:tblPr>
              <a:tblGrid>
                <a:gridCol w="2876455">
                  <a:extLst>
                    <a:ext uri="{9D8B030D-6E8A-4147-A177-3AD203B41FA5}">
                      <a16:colId xmlns:a16="http://schemas.microsoft.com/office/drawing/2014/main" val="4291112923"/>
                    </a:ext>
                  </a:extLst>
                </a:gridCol>
                <a:gridCol w="2876455">
                  <a:extLst>
                    <a:ext uri="{9D8B030D-6E8A-4147-A177-3AD203B41FA5}">
                      <a16:colId xmlns:a16="http://schemas.microsoft.com/office/drawing/2014/main" val="4272068528"/>
                    </a:ext>
                  </a:extLst>
                </a:gridCol>
                <a:gridCol w="3280302">
                  <a:extLst>
                    <a:ext uri="{9D8B030D-6E8A-4147-A177-3AD203B41FA5}">
                      <a16:colId xmlns:a16="http://schemas.microsoft.com/office/drawing/2014/main" val="3684390693"/>
                    </a:ext>
                  </a:extLst>
                </a:gridCol>
                <a:gridCol w="2472609">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MX" sz="1600" dirty="0" smtClean="0">
                          <a:latin typeface="Arial" panose="020B0604020202020204" pitchFamily="34" charset="0"/>
                          <a:cs typeface="Arial" panose="020B0604020202020204" pitchFamily="34" charset="0"/>
                        </a:rPr>
                        <a:t>Mientras</a:t>
                      </a:r>
                      <a:r>
                        <a:rPr lang="es-MX" sz="1600" baseline="0" dirty="0" smtClean="0">
                          <a:latin typeface="Arial" panose="020B0604020202020204" pitchFamily="34" charset="0"/>
                          <a:cs typeface="Arial" panose="020B0604020202020204" pitchFamily="34" charset="0"/>
                        </a:rPr>
                        <a:t> dure la guerra</a:t>
                      </a:r>
                      <a:endParaRPr lang="en-US" sz="1600" dirty="0">
                        <a:latin typeface="Arial" panose="020B0604020202020204" pitchFamily="34" charset="0"/>
                        <a:cs typeface="Arial" panose="020B0604020202020204" pitchFamily="34" charset="0"/>
                      </a:endParaRPr>
                    </a:p>
                  </a:txBody>
                  <a:tcPr/>
                </a:tc>
                <a:tc>
                  <a:txBody>
                    <a:bodyPr/>
                    <a:lstStyle/>
                    <a:p>
                      <a:pPr algn="just"/>
                      <a:r>
                        <a:rPr lang="es-MX" sz="1600" dirty="0" smtClean="0">
                          <a:latin typeface="Arial" panose="020B0604020202020204" pitchFamily="34" charset="0"/>
                          <a:cs typeface="Arial" panose="020B0604020202020204" pitchFamily="34" charset="0"/>
                        </a:rPr>
                        <a:t>15</a:t>
                      </a:r>
                      <a:r>
                        <a:rPr lang="es-MX" sz="1600" baseline="0" dirty="0" smtClean="0">
                          <a:latin typeface="Arial" panose="020B0604020202020204" pitchFamily="34" charset="0"/>
                          <a:cs typeface="Arial" panose="020B0604020202020204" pitchFamily="34" charset="0"/>
                        </a:rPr>
                        <a:t> días con opción de prórroga (</a:t>
                      </a:r>
                      <a:r>
                        <a:rPr lang="es-MX" sz="1600" baseline="0" dirty="0" err="1" smtClean="0">
                          <a:latin typeface="Arial" panose="020B0604020202020204" pitchFamily="34" charset="0"/>
                          <a:cs typeface="Arial" panose="020B0604020202020204" pitchFamily="34" charset="0"/>
                        </a:rPr>
                        <a:t>Pdte</a:t>
                      </a:r>
                      <a:r>
                        <a:rPr lang="es-MX" sz="1600" baseline="0" dirty="0" smtClean="0">
                          <a:latin typeface="Arial" panose="020B0604020202020204" pitchFamily="34" charset="0"/>
                          <a:cs typeface="Arial" panose="020B0604020202020204" pitchFamily="34" charset="0"/>
                        </a:rPr>
                        <a:t>)</a:t>
                      </a:r>
                      <a:endParaRPr lang="en-US" sz="16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600" dirty="0" smtClean="0">
                          <a:latin typeface="Arial" panose="020B0604020202020204" pitchFamily="34" charset="0"/>
                          <a:cs typeface="Arial" panose="020B0604020202020204" pitchFamily="34" charset="0"/>
                        </a:rPr>
                        <a:t>15</a:t>
                      </a:r>
                      <a:r>
                        <a:rPr lang="es-MX" sz="1600" baseline="0" dirty="0" smtClean="0">
                          <a:latin typeface="Arial" panose="020B0604020202020204" pitchFamily="34" charset="0"/>
                          <a:cs typeface="Arial" panose="020B0604020202020204" pitchFamily="34" charset="0"/>
                        </a:rPr>
                        <a:t> días con opción de prórroga (</a:t>
                      </a:r>
                      <a:r>
                        <a:rPr lang="es-MX" sz="1600" baseline="0" dirty="0" err="1" smtClean="0">
                          <a:latin typeface="Arial" panose="020B0604020202020204" pitchFamily="34" charset="0"/>
                          <a:cs typeface="Arial" panose="020B0604020202020204" pitchFamily="34" charset="0"/>
                        </a:rPr>
                        <a:t>Pdte</a:t>
                      </a:r>
                      <a:r>
                        <a:rPr lang="es-MX" sz="1600" baseline="0" dirty="0" smtClean="0">
                          <a:latin typeface="Arial" panose="020B0604020202020204" pitchFamily="34" charset="0"/>
                          <a:cs typeface="Arial" panose="020B0604020202020204" pitchFamily="34" charset="0"/>
                        </a:rPr>
                        <a:t>)</a:t>
                      </a:r>
                      <a:endParaRPr lang="en-US"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txBody>
                  <a:tcPr/>
                </a:tc>
                <a:tc>
                  <a:txBody>
                    <a:bodyPr/>
                    <a:lstStyle/>
                    <a:p>
                      <a:pPr algn="just"/>
                      <a:r>
                        <a:rPr lang="es-MX" sz="1600" b="0" i="0" kern="1200" dirty="0" smtClean="0">
                          <a:solidFill>
                            <a:schemeClr val="dk1"/>
                          </a:solidFill>
                          <a:effectLst/>
                          <a:latin typeface="Arial" panose="020B0604020202020204" pitchFamily="34" charset="0"/>
                          <a:ea typeface="+mn-ea"/>
                          <a:cs typeface="Arial" panose="020B0604020202020204" pitchFamily="34" charset="0"/>
                        </a:rPr>
                        <a:t>Duran un máximo de 90 días. El Presidente de la República puede solicitar</a:t>
                      </a:r>
                      <a:r>
                        <a:rPr lang="es-MX" sz="16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600" b="0" i="0" kern="1200" dirty="0" smtClean="0">
                          <a:solidFill>
                            <a:schemeClr val="dk1"/>
                          </a:solidFill>
                          <a:effectLst/>
                          <a:latin typeface="Arial" panose="020B0604020202020204" pitchFamily="34" charset="0"/>
                          <a:ea typeface="+mn-ea"/>
                          <a:cs typeface="Arial" panose="020B0604020202020204" pitchFamily="34" charset="0"/>
                        </a:rPr>
                        <a:t>prórroga o  nueva declaración si subsisten las circunstancias.</a:t>
                      </a:r>
                      <a:endParaRPr lang="en-US" sz="1400" b="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5" name="CuadroTexto 4"/>
          <p:cNvSpPr txBox="1"/>
          <p:nvPr/>
        </p:nvSpPr>
        <p:spPr>
          <a:xfrm>
            <a:off x="2920620" y="2665417"/>
            <a:ext cx="6323462" cy="400110"/>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B. DURACIÓN</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7157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789067992"/>
              </p:ext>
            </p:extLst>
          </p:nvPr>
        </p:nvGraphicFramePr>
        <p:xfrm>
          <a:off x="686179" y="1524885"/>
          <a:ext cx="10792346" cy="101092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l">
                        <a:lnSpc>
                          <a:spcPct val="107000"/>
                        </a:lnSpc>
                        <a:spcAft>
                          <a:spcPts val="800"/>
                        </a:spcAft>
                      </a:pPr>
                      <a:r>
                        <a:rPr lang="es-MX" sz="1200" dirty="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dirty="0">
                          <a:effectLst/>
                          <a:latin typeface="Arial" panose="020B0604020202020204" pitchFamily="34" charset="0"/>
                          <a:ea typeface="Calibri" panose="020F0502020204030204" pitchFamily="34" charset="0"/>
                          <a:cs typeface="Arial" panose="020B0604020202020204" pitchFamily="34" charset="0"/>
                        </a:rPr>
                        <a:t>acuerdo</a:t>
                      </a:r>
                      <a:r>
                        <a:rPr lang="es-MX" sz="1200" dirty="0">
                          <a:effectLst/>
                          <a:latin typeface="Arial" panose="020B0604020202020204" pitchFamily="34" charset="0"/>
                          <a:ea typeface="Calibri" panose="020F0502020204030204" pitchFamily="34" charset="0"/>
                          <a:cs typeface="Arial" panose="020B0604020202020204" pitchFamily="34" charset="0"/>
                        </a:rPr>
                        <a:t> del Congreso </a:t>
                      </a:r>
                      <a:r>
                        <a:rPr lang="es-MX" sz="1200" dirty="0" smtClean="0">
                          <a:effectLst/>
                          <a:latin typeface="Arial" panose="020B0604020202020204" pitchFamily="34" charset="0"/>
                          <a:ea typeface="Calibri" panose="020F0502020204030204" pitchFamily="34" charset="0"/>
                          <a:cs typeface="Arial" panose="020B0604020202020204" pitchFamily="34" charset="0"/>
                        </a:rPr>
                        <a:t>Nacional.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200" dirty="0" smtClean="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dirty="0" smtClean="0">
                          <a:effectLst/>
                          <a:latin typeface="Arial" panose="020B0604020202020204" pitchFamily="34" charset="0"/>
                          <a:ea typeface="Calibri" panose="020F0502020204030204" pitchFamily="34" charset="0"/>
                          <a:cs typeface="Arial" panose="020B0604020202020204" pitchFamily="34" charset="0"/>
                        </a:rPr>
                        <a:t>acuerdo</a:t>
                      </a:r>
                      <a:r>
                        <a:rPr lang="es-MX" sz="1200" dirty="0" smtClean="0">
                          <a:effectLst/>
                          <a:latin typeface="Arial" panose="020B0604020202020204" pitchFamily="34" charset="0"/>
                          <a:ea typeface="Calibri" panose="020F0502020204030204" pitchFamily="34" charset="0"/>
                          <a:cs typeface="Arial" panose="020B0604020202020204" pitchFamily="34" charset="0"/>
                        </a:rPr>
                        <a:t> del Congreso Nacional.</a:t>
                      </a:r>
                      <a:endParaRPr lang="en-US" sz="1200" dirty="0" smtClean="0">
                        <a:effectLst/>
                        <a:latin typeface="Arial" panose="020B0604020202020204" pitchFamily="34" charset="0"/>
                        <a:ea typeface="Calibri" panose="020F0502020204030204" pitchFamily="34" charset="0"/>
                        <a:cs typeface="Arial" panose="020B0604020202020204" pitchFamily="34" charset="0"/>
                      </a:endParaRPr>
                    </a:p>
                    <a:p>
                      <a:pPr algn="just"/>
                      <a:endParaRPr lang="en-US" sz="1200" dirty="0">
                        <a:latin typeface="Arial" panose="020B0604020202020204" pitchFamily="34" charset="0"/>
                        <a:cs typeface="Arial" panose="020B0604020202020204" pitchFamily="34" charset="0"/>
                      </a:endParaRPr>
                    </a:p>
                  </a:txBody>
                  <a:tcPr/>
                </a:tc>
                <a:tc>
                  <a:txBody>
                    <a:bodyPr/>
                    <a:lstStyle/>
                    <a:p>
                      <a:r>
                        <a:rPr lang="es-MX" sz="1200" dirty="0" smtClean="0">
                          <a:latin typeface="Arial" panose="020B0604020202020204" pitchFamily="34" charset="0"/>
                          <a:cs typeface="Arial" panose="020B0604020202020204" pitchFamily="34" charset="0"/>
                        </a:rPr>
                        <a:t>Su declaración sólo le corresponde al Presidente.</a:t>
                      </a:r>
                      <a:endParaRPr lang="en-US" sz="1200" dirty="0">
                        <a:latin typeface="Arial" panose="020B0604020202020204" pitchFamily="34" charset="0"/>
                        <a:cs typeface="Arial" panose="020B0604020202020204" pitchFamily="34" charset="0"/>
                      </a:endParaRPr>
                    </a:p>
                  </a:txBody>
                  <a:tcPr/>
                </a:tc>
                <a:tc>
                  <a:txBody>
                    <a:bodyPr/>
                    <a:lstStyle/>
                    <a:p>
                      <a:r>
                        <a:rPr lang="es-MX" sz="1200" dirty="0" smtClean="0">
                          <a:latin typeface="Arial" panose="020B0604020202020204" pitchFamily="34" charset="0"/>
                          <a:cs typeface="Arial" panose="020B0604020202020204" pitchFamily="34" charset="0"/>
                        </a:rPr>
                        <a:t>Lo dispone el Presidente de la República.</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graphicFrame>
        <p:nvGraphicFramePr>
          <p:cNvPr id="3" name="Tabla 2"/>
          <p:cNvGraphicFramePr>
            <a:graphicFrameLocks noGrp="1"/>
          </p:cNvGraphicFramePr>
          <p:nvPr>
            <p:extLst>
              <p:ext uri="{D42A27DB-BD31-4B8C-83A1-F6EECF244321}">
                <p14:modId xmlns:p14="http://schemas.microsoft.com/office/powerpoint/2010/main" val="3208584971"/>
              </p:ext>
            </p:extLst>
          </p:nvPr>
        </p:nvGraphicFramePr>
        <p:xfrm>
          <a:off x="686179" y="3409158"/>
          <a:ext cx="10792346" cy="235204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marL="0" indent="0" algn="just">
                        <a:buFont typeface="+mj-lt"/>
                        <a:buNone/>
                      </a:pPr>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suspender o restringir:</a:t>
                      </a:r>
                    </a:p>
                    <a:p>
                      <a:pPr marL="0" indent="0" algn="just">
                        <a:buFont typeface="+mj-lt"/>
                        <a:buNone/>
                      </a:pPr>
                      <a:endParaRPr lang="es-MX" sz="14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personal.</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reunión.</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trabajo.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Interceptar, abrir o registrar documentos y toda clase de comunicaciones .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Puede afectar el derecho de propiedad</a:t>
                      </a:r>
                      <a:r>
                        <a:rPr lang="es-ES" sz="1200" kern="1200" dirty="0" smtClean="0">
                          <a:solidFill>
                            <a:schemeClr val="dk1"/>
                          </a:solidFill>
                          <a:effectLst/>
                          <a:latin typeface="Arial" panose="020B0604020202020204" pitchFamily="34" charset="0"/>
                          <a:ea typeface="+mn-ea"/>
                          <a:cs typeface="Arial" panose="020B0604020202020204" pitchFamily="34" charset="0"/>
                        </a:rPr>
                        <a:t>. </a:t>
                      </a:r>
                      <a:endParaRPr lang="en-US" sz="1200" dirty="0">
                        <a:latin typeface="Arial" panose="020B0604020202020204" pitchFamily="34" charset="0"/>
                        <a:cs typeface="Arial" panose="020B0604020202020204" pitchFamily="34" charset="0"/>
                      </a:endParaRPr>
                    </a:p>
                  </a:txBody>
                  <a:tcPr/>
                </a:tc>
                <a:tc>
                  <a:txBody>
                    <a:bodyPr/>
                    <a:lstStyle/>
                    <a:p>
                      <a:pPr marL="0" lvl="0" indent="0" algn="l">
                        <a:lnSpc>
                          <a:spcPct val="107000"/>
                        </a:lnSpc>
                        <a:spcAft>
                          <a:spcPts val="800"/>
                        </a:spcAft>
                        <a:buFont typeface="Wingdings" panose="05000000000000000000" pitchFamily="2" charset="2"/>
                        <a:buNone/>
                        <a:tabLst>
                          <a:tab pos="457200" algn="l"/>
                        </a:tabLst>
                      </a:pPr>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restringir:</a:t>
                      </a:r>
                      <a:endParaRPr lang="es-MX" sz="1400" u="sng" dirty="0" smtClean="0">
                        <a:latin typeface="Arial" panose="020B0604020202020204" pitchFamily="34" charset="0"/>
                        <a:cs typeface="Arial" panose="020B0604020202020204" pitchFamily="34" charset="0"/>
                      </a:endParaRPr>
                    </a:p>
                    <a:p>
                      <a:pPr marL="228600" lvl="0" indent="-228600" algn="just">
                        <a:lnSpc>
                          <a:spcPct val="107000"/>
                        </a:lnSpc>
                        <a:spcAft>
                          <a:spcPts val="800"/>
                        </a:spcAft>
                        <a:buFont typeface="+mj-lt"/>
                        <a:buAutoNum type="arabicPeriod"/>
                        <a:tabLst>
                          <a:tab pos="457200" algn="l"/>
                        </a:tabLst>
                      </a:pPr>
                      <a:r>
                        <a:rPr lang="es-MX" sz="1200" dirty="0" smtClean="0">
                          <a:latin typeface="Arial" panose="020B0604020202020204" pitchFamily="34" charset="0"/>
                          <a:cs typeface="Arial" panose="020B0604020202020204" pitchFamily="34" charset="0"/>
                        </a:rPr>
                        <a:t>Libertad de locomoción. </a:t>
                      </a:r>
                    </a:p>
                    <a:p>
                      <a:pPr marL="228600" lvl="0" indent="-228600" algn="just">
                        <a:lnSpc>
                          <a:spcPct val="107000"/>
                        </a:lnSpc>
                        <a:spcAft>
                          <a:spcPts val="800"/>
                        </a:spcAft>
                        <a:buFont typeface="+mj-lt"/>
                        <a:buAutoNum type="arabicPeriod"/>
                        <a:tabLst>
                          <a:tab pos="457200" algn="l"/>
                        </a:tabLst>
                      </a:pPr>
                      <a:r>
                        <a:rPr lang="es-MX" sz="1200" dirty="0" smtClean="0">
                          <a:latin typeface="Arial" panose="020B0604020202020204" pitchFamily="34" charset="0"/>
                          <a:cs typeface="Arial" panose="020B0604020202020204" pitchFamily="34" charset="0"/>
                        </a:rPr>
                        <a:t>Arrestar personas en su morada o en otros lugares no habituales, tales como las cárceles. </a:t>
                      </a:r>
                    </a:p>
                    <a:p>
                      <a:pPr marL="228600" lvl="0" indent="-228600" algn="just">
                        <a:lnSpc>
                          <a:spcPct val="107000"/>
                        </a:lnSpc>
                        <a:spcAft>
                          <a:spcPts val="800"/>
                        </a:spcAft>
                        <a:buFont typeface="+mj-lt"/>
                        <a:buAutoNum type="arabicPeriod"/>
                        <a:tabLst>
                          <a:tab pos="457200" algn="l"/>
                        </a:tabLst>
                      </a:pPr>
                      <a:r>
                        <a:rPr lang="es-MX" sz="1200" dirty="0" smtClean="0">
                          <a:latin typeface="Arial" panose="020B0604020202020204" pitchFamily="34" charset="0"/>
                          <a:cs typeface="Arial" panose="020B0604020202020204" pitchFamily="34" charset="0"/>
                        </a:rPr>
                        <a:t>El derecho de reunión.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restringir:</a:t>
                      </a:r>
                    </a:p>
                    <a:p>
                      <a:endParaRPr lang="es-MX" sz="1400" dirty="0" smtClean="0">
                        <a:latin typeface="Arial" panose="020B0604020202020204" pitchFamily="34" charset="0"/>
                        <a:cs typeface="Arial" panose="020B0604020202020204" pitchFamily="34" charset="0"/>
                      </a:endParaRPr>
                    </a:p>
                    <a:p>
                      <a:r>
                        <a:rPr lang="es-MX" sz="1200" dirty="0" smtClean="0">
                          <a:latin typeface="Arial" panose="020B0604020202020204" pitchFamily="34" charset="0"/>
                          <a:cs typeface="Arial" panose="020B0604020202020204" pitchFamily="34" charset="0"/>
                        </a:rPr>
                        <a:t>Libertad de locomoción y Reunión. </a:t>
                      </a:r>
                      <a:endParaRPr lang="en-US" sz="12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restringir:</a:t>
                      </a:r>
                    </a:p>
                    <a:p>
                      <a:pPr marL="0" marR="0" indent="0" algn="l" defTabSz="914400" rtl="0" eaLnBrk="1" fontAlgn="auto" latinLnBrk="0" hangingPunct="1">
                        <a:lnSpc>
                          <a:spcPct val="100000"/>
                        </a:lnSpc>
                        <a:spcBef>
                          <a:spcPts val="0"/>
                        </a:spcBef>
                        <a:spcAft>
                          <a:spcPts val="0"/>
                        </a:spcAft>
                        <a:buClrTx/>
                        <a:buSzTx/>
                        <a:buFontTx/>
                        <a:buNone/>
                        <a:tabLst/>
                        <a:defRPr/>
                      </a:pPr>
                      <a:endParaRPr lang="es-MX" sz="1600" dirty="0" smtClean="0"/>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locomoción.</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reunión.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Alterar derecho de propiedad.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Medidas administrativas.</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4" name="CuadroTexto 3"/>
          <p:cNvSpPr txBox="1"/>
          <p:nvPr/>
        </p:nvSpPr>
        <p:spPr>
          <a:xfrm>
            <a:off x="2920621" y="545959"/>
            <a:ext cx="6323462"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a:t>
            </a:r>
            <a:r>
              <a:rPr lang="es-MX" sz="2000" dirty="0" smtClean="0">
                <a:latin typeface="Arial" panose="020B0604020202020204" pitchFamily="34" charset="0"/>
                <a:cs typeface="Arial" panose="020B0604020202020204" pitchFamily="34" charset="0"/>
              </a:rPr>
              <a:t>. DECLARACIÓN</a:t>
            </a:r>
            <a:endParaRPr lang="en-US" sz="2000" dirty="0">
              <a:latin typeface="Arial" panose="020B0604020202020204" pitchFamily="34" charset="0"/>
              <a:cs typeface="Arial" panose="020B0604020202020204" pitchFamily="34" charset="0"/>
            </a:endParaRPr>
          </a:p>
        </p:txBody>
      </p:sp>
      <p:sp>
        <p:nvSpPr>
          <p:cNvPr id="5" name="CuadroTexto 4"/>
          <p:cNvSpPr txBox="1"/>
          <p:nvPr/>
        </p:nvSpPr>
        <p:spPr>
          <a:xfrm>
            <a:off x="2214349" y="2779946"/>
            <a:ext cx="7736005" cy="400110"/>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D. DERECHOS QUE PERMITE SUSPENDER Y/O RESTRINGIR</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4808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4052098134"/>
              </p:ext>
            </p:extLst>
          </p:nvPr>
        </p:nvGraphicFramePr>
        <p:xfrm>
          <a:off x="686179" y="1442998"/>
          <a:ext cx="10792346" cy="239268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just">
                        <a:lnSpc>
                          <a:spcPct val="100000"/>
                        </a:lnSpc>
                        <a:spcAft>
                          <a:spcPts val="800"/>
                        </a:spcAft>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 los Comandantes en Jefe de las Unidades de las Fuerzas Armadas que él designe</a:t>
                      </a:r>
                    </a:p>
                    <a:p>
                      <a:pPr algn="just">
                        <a:lnSpc>
                          <a:spcPct val="100000"/>
                        </a:lnSpc>
                        <a:spcAft>
                          <a:spcPts val="800"/>
                        </a:spcAft>
                      </a:pPr>
                      <a:r>
                        <a:rPr lang="es-MX" sz="1400" b="0" i="0" kern="1200" dirty="0" smtClean="0">
                          <a:solidFill>
                            <a:schemeClr val="dk1"/>
                          </a:solidFill>
                          <a:effectLst/>
                          <a:latin typeface="Arial" panose="020B0604020202020204" pitchFamily="34" charset="0"/>
                          <a:ea typeface="+mn-ea"/>
                          <a:cs typeface="Arial" panose="020B0604020202020204" pitchFamily="34" charset="0"/>
                        </a:rPr>
                        <a:t>Excepción:</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Prohibición de</a:t>
                      </a:r>
                      <a:r>
                        <a:rPr lang="es-MX" sz="1400" b="0" i="0" kern="1200" dirty="0" smtClean="0">
                          <a:solidFill>
                            <a:schemeClr val="dk1"/>
                          </a:solidFill>
                          <a:effectLst/>
                          <a:latin typeface="Arial" panose="020B0604020202020204" pitchFamily="34" charset="0"/>
                          <a:ea typeface="+mn-ea"/>
                          <a:cs typeface="Arial" panose="020B0604020202020204" pitchFamily="34" charset="0"/>
                        </a:rPr>
                        <a:t> el ingreso al país,</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400" b="0" i="0" kern="1200" dirty="0" smtClean="0">
                          <a:solidFill>
                            <a:schemeClr val="dk1"/>
                          </a:solidFill>
                          <a:effectLst/>
                          <a:latin typeface="Arial" panose="020B0604020202020204" pitchFamily="34" charset="0"/>
                          <a:ea typeface="+mn-ea"/>
                          <a:cs typeface="Arial" panose="020B0604020202020204" pitchFamily="34" charset="0"/>
                        </a:rPr>
                        <a:t> o de expulsarlas del territorio.</a:t>
                      </a:r>
                      <a:endParaRPr lang="en-US" sz="105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 </a:t>
                      </a:r>
                    </a:p>
                    <a:p>
                      <a:pPr marL="0" marR="0" indent="0" algn="just" defTabSz="914400" rtl="0" eaLnBrk="1" fontAlgn="auto" latinLnBrk="0" hangingPunct="1">
                        <a:lnSpc>
                          <a:spcPct val="100000"/>
                        </a:lnSpc>
                        <a:spcBef>
                          <a:spcPts val="0"/>
                        </a:spcBef>
                        <a:spcAft>
                          <a:spcPts val="0"/>
                        </a:spcAft>
                        <a:buClrTx/>
                        <a:buSzTx/>
                        <a:buFontTx/>
                        <a:buNone/>
                        <a:tabLst/>
                        <a:defRPr/>
                      </a:pPr>
                      <a:endParaRPr lang="en-US" sz="1400" dirty="0" smtClean="0">
                        <a:effectLst/>
                        <a:latin typeface="Arial" panose="020B0604020202020204" pitchFamily="34" charset="0"/>
                        <a:ea typeface="Calibri" panose="020F0502020204030204" pitchFamily="34" charset="0"/>
                        <a:cs typeface="Arial" panose="020B0604020202020204" pitchFamily="34" charset="0"/>
                      </a:endParaRPr>
                    </a:p>
                    <a:p>
                      <a:pPr marL="177800" indent="-177800" algn="just">
                        <a:lnSpc>
                          <a:spcPct val="100000"/>
                        </a:lnSpc>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Intendentes.</a:t>
                      </a:r>
                    </a:p>
                    <a:p>
                      <a:pPr marL="177800" indent="-177800" algn="just">
                        <a:lnSpc>
                          <a:spcPct val="100000"/>
                        </a:lnSpc>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Gobernadores </a:t>
                      </a:r>
                    </a:p>
                    <a:p>
                      <a:pPr marL="177800" indent="-177800" algn="just">
                        <a:lnSpc>
                          <a:spcPct val="100000"/>
                        </a:lnSpc>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Jefes de la Defensa Nacional.</a:t>
                      </a:r>
                      <a:endParaRPr lang="en-US" sz="1400" dirty="0">
                        <a:latin typeface="Arial" panose="020B0604020202020204" pitchFamily="34" charset="0"/>
                        <a:cs typeface="Arial" panose="020B060402020202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400" b="0" i="0" kern="1200" dirty="0" smtClean="0">
                          <a:solidFill>
                            <a:schemeClr val="dk1"/>
                          </a:solidFill>
                          <a:effectLst/>
                          <a:latin typeface="Arial" panose="020B0604020202020204" pitchFamily="34" charset="0"/>
                          <a:ea typeface="+mn-ea"/>
                          <a:cs typeface="Arial" panose="020B0604020202020204" pitchFamily="34" charset="0"/>
                        </a:rPr>
                        <a:t>los Jefes de la Defensa Nacional.</a:t>
                      </a:r>
                      <a:endParaRPr lang="en-US" sz="1050" dirty="0">
                        <a:latin typeface="Arial" panose="020B0604020202020204" pitchFamily="34" charset="0"/>
                        <a:cs typeface="Arial" panose="020B060402020202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400" b="0" i="0" kern="1200" dirty="0" smtClean="0">
                          <a:solidFill>
                            <a:schemeClr val="dk1"/>
                          </a:solidFill>
                          <a:effectLst/>
                          <a:latin typeface="Arial" panose="020B0604020202020204" pitchFamily="34" charset="0"/>
                          <a:ea typeface="+mn-ea"/>
                          <a:cs typeface="Arial" panose="020B0604020202020204" pitchFamily="34" charset="0"/>
                        </a:rPr>
                        <a:t>los Jefes de la Defensa Nacional.</a:t>
                      </a:r>
                      <a:endParaRPr lang="en-US" sz="1400" dirty="0" smtClean="0">
                        <a:latin typeface="Arial" panose="020B0604020202020204" pitchFamily="34" charset="0"/>
                        <a:cs typeface="Arial" panose="020B0604020202020204" pitchFamily="34" charset="0"/>
                      </a:endParaRPr>
                    </a:p>
                    <a:p>
                      <a:pPr algn="just"/>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2920621" y="545959"/>
            <a:ext cx="6323462"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a:t>
            </a:r>
            <a:r>
              <a:rPr lang="es-MX" sz="2000" dirty="0" smtClean="0">
                <a:latin typeface="Arial" panose="020B0604020202020204" pitchFamily="34" charset="0"/>
                <a:cs typeface="Arial" panose="020B0604020202020204" pitchFamily="34" charset="0"/>
              </a:rPr>
              <a:t>. DELEGACIÓN DE FACULTADES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7895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p:cNvGraphicFramePr>
            <a:graphicFrameLocks noGrp="1"/>
          </p:cNvGraphicFramePr>
          <p:nvPr>
            <p:extLst>
              <p:ext uri="{D42A27DB-BD31-4B8C-83A1-F6EECF244321}">
                <p14:modId xmlns:p14="http://schemas.microsoft.com/office/powerpoint/2010/main" val="2020567989"/>
              </p:ext>
            </p:extLst>
          </p:nvPr>
        </p:nvGraphicFramePr>
        <p:xfrm>
          <a:off x="718783" y="1770545"/>
          <a:ext cx="10508776" cy="3688080"/>
        </p:xfrm>
        <a:graphic>
          <a:graphicData uri="http://schemas.openxmlformats.org/drawingml/2006/table">
            <a:tbl>
              <a:tblPr firstRow="1" bandRow="1">
                <a:tableStyleId>{69CF1AB2-1976-4502-BF36-3FF5EA218861}</a:tableStyleId>
              </a:tblPr>
              <a:tblGrid>
                <a:gridCol w="5254388">
                  <a:extLst>
                    <a:ext uri="{9D8B030D-6E8A-4147-A177-3AD203B41FA5}">
                      <a16:colId xmlns:a16="http://schemas.microsoft.com/office/drawing/2014/main" val="1102708227"/>
                    </a:ext>
                  </a:extLst>
                </a:gridCol>
                <a:gridCol w="5254388">
                  <a:extLst>
                    <a:ext uri="{9D8B030D-6E8A-4147-A177-3AD203B41FA5}">
                      <a16:colId xmlns:a16="http://schemas.microsoft.com/office/drawing/2014/main" val="1025534589"/>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 </a:t>
                      </a:r>
                    </a:p>
                    <a:p>
                      <a:pPr algn="ctr"/>
                      <a:r>
                        <a:rPr lang="es-MX" sz="1400" b="0" baseline="0" dirty="0" smtClean="0">
                          <a:latin typeface="Arial" panose="020B0604020202020204" pitchFamily="34" charset="0"/>
                          <a:cs typeface="Arial" panose="020B0604020202020204" pitchFamily="34" charset="0"/>
                        </a:rPr>
                        <a:t>(Art. 5°, ley 18415)</a:t>
                      </a:r>
                      <a:endParaRPr lang="en-US" sz="1400" b="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CATÁSTROFE</a:t>
                      </a:r>
                    </a:p>
                    <a:p>
                      <a:pPr marL="0" marR="0" indent="0" algn="ctr" defTabSz="914400" rtl="0" eaLnBrk="1" fontAlgn="auto" latinLnBrk="0" hangingPunct="1">
                        <a:lnSpc>
                          <a:spcPct val="100000"/>
                        </a:lnSpc>
                        <a:spcBef>
                          <a:spcPts val="0"/>
                        </a:spcBef>
                        <a:spcAft>
                          <a:spcPts val="0"/>
                        </a:spcAft>
                        <a:buClrTx/>
                        <a:buSzTx/>
                        <a:buFontTx/>
                        <a:buNone/>
                        <a:tabLst/>
                        <a:defRPr/>
                      </a:pPr>
                      <a:r>
                        <a:rPr lang="es-MX" sz="1400" b="0" baseline="0" dirty="0" smtClean="0">
                          <a:latin typeface="Arial" panose="020B0604020202020204" pitchFamily="34" charset="0"/>
                          <a:cs typeface="Arial" panose="020B0604020202020204" pitchFamily="34" charset="0"/>
                        </a:rPr>
                        <a:t>(Art. 7°, ley 18415)</a:t>
                      </a:r>
                      <a:endParaRPr lang="en-US" sz="1400" b="0" dirty="0" smtClean="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70284773"/>
                  </a:ext>
                </a:extLst>
              </a:tr>
              <a:tr h="370840">
                <a:tc>
                  <a:txBody>
                    <a:bodyPr/>
                    <a:lstStyle/>
                    <a:p>
                      <a:pPr marL="342900" indent="-3429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342900" indent="-3429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Asumir el mando de las Fuerzas Armadas y de Orden y Seguridad Pública que se encuentren en la zona declarada en estado de emergencia.</a:t>
                      </a:r>
                    </a:p>
                    <a:p>
                      <a:pPr marL="342900" indent="-3429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342900" indent="-3429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Autorizar la celebración de reuniones en lugares de uso público, cuando corresponda, y velar porque tales reuniones no alteren el orden interno.</a:t>
                      </a:r>
                    </a:p>
                    <a:p>
                      <a:pPr marL="342900" indent="-3429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342900" indent="-3429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Controlar la entrada y salida de la zona declarada en estado de emergencia y el tránsito en ella.</a:t>
                      </a:r>
                    </a:p>
                    <a:p>
                      <a:pPr algn="just"/>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algn="just"/>
                      <a:endParaRPr lang="en-US" sz="1400" dirty="0">
                        <a:latin typeface="Arial" panose="020B0604020202020204" pitchFamily="34" charset="0"/>
                        <a:cs typeface="Arial" panose="020B0604020202020204" pitchFamily="34" charset="0"/>
                      </a:endParaRPr>
                    </a:p>
                  </a:txBody>
                  <a:tcPr/>
                </a:tc>
                <a:tc>
                  <a:txBody>
                    <a:bodyPr/>
                    <a:lstStyle/>
                    <a:p>
                      <a:endParaRPr lang="es-MX" dirty="0" smtClean="0"/>
                    </a:p>
                    <a:p>
                      <a:pPr marL="177800" indent="-1778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Ordenar el acopio, almacenamiento o formación de reservas de alimentos, artículos y mercancías que se precisen para la atención y subsistencia de la población en la zona y controlar la entrada y salida de tales bienes.</a:t>
                      </a:r>
                      <a:endParaRPr lang="es-MX" sz="1400" dirty="0" smtClean="0">
                        <a:latin typeface="Arial" panose="020B0604020202020204" pitchFamily="34" charset="0"/>
                        <a:cs typeface="Arial" panose="020B0604020202020204" pitchFamily="34" charset="0"/>
                      </a:endParaRPr>
                    </a:p>
                    <a:p>
                      <a:pPr marL="177800" indent="-177800">
                        <a:buFont typeface="+mj-lt"/>
                        <a:buAutoNum type="arabicPeriod"/>
                      </a:pPr>
                      <a:endParaRPr lang="es-MX" sz="1400" dirty="0" smtClean="0">
                        <a:latin typeface="Arial" panose="020B0604020202020204" pitchFamily="34" charset="0"/>
                        <a:cs typeface="Arial" panose="020B0604020202020204" pitchFamily="34" charset="0"/>
                      </a:endParaRPr>
                    </a:p>
                    <a:p>
                      <a:pPr marL="177800" indent="-1778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Determinar la distribución o utilización gratuita u onerosa de los bienes referidos para el mantenimiento y subsistencia de la población de la zona afectada.</a:t>
                      </a:r>
                    </a:p>
                    <a:p>
                      <a:pPr marL="177800" indent="-1778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177800" indent="-1778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Difundir por los medios de comunicación social las informaciones necesarias para dar tranquilidad a la población.</a:t>
                      </a:r>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99374179"/>
                  </a:ext>
                </a:extLst>
              </a:tr>
            </a:tbl>
          </a:graphicData>
        </a:graphic>
      </p:graphicFrame>
      <p:sp>
        <p:nvSpPr>
          <p:cNvPr id="4" name="CuadroTexto 3"/>
          <p:cNvSpPr txBox="1"/>
          <p:nvPr/>
        </p:nvSpPr>
        <p:spPr>
          <a:xfrm>
            <a:off x="1909171" y="573206"/>
            <a:ext cx="8128000" cy="400110"/>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DEBERES Y ATRIBUCIONES JEFE DE LA DEFENSA NACIONAL</a:t>
            </a:r>
            <a:endParaRPr lang="en-US" sz="20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721698"/>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2510</TotalTime>
  <Words>3396</Words>
  <Application>Microsoft Office PowerPoint</Application>
  <PresentationFormat>Panorámica</PresentationFormat>
  <Paragraphs>469</Paragraphs>
  <Slides>41</Slides>
  <Notes>0</Notes>
  <HiddenSlides>1</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41</vt:i4>
      </vt:variant>
    </vt:vector>
  </HeadingPairs>
  <TitlesOfParts>
    <vt:vector size="48" baseType="lpstr">
      <vt:lpstr>Arial</vt:lpstr>
      <vt:lpstr>Calibri</vt:lpstr>
      <vt:lpstr>Calibri Light</vt:lpstr>
      <vt:lpstr>Garamond</vt:lpstr>
      <vt:lpstr>Wingdings</vt:lpstr>
      <vt:lpstr>Retrospección</vt:lpstr>
      <vt:lpstr>Orgánico</vt:lpstr>
      <vt:lpstr>Presentación de PowerPoint</vt:lpstr>
      <vt:lpstr>DEFINICIONES</vt:lpstr>
      <vt:lpstr>CLASIFICACIÓN DERECHOS CONSTITUCIONALES</vt:lpstr>
      <vt:lpstr>1.- SEGÚN LA NATURALEZA DE LOS DERECHOS GARANTIZADOS</vt:lpstr>
      <vt:lpstr>Presentación de PowerPoint</vt:lpstr>
      <vt:lpstr>DERECHOS GARANTIZADOS EN LA CPR (Art. 19)</vt:lpstr>
      <vt:lpstr>Presentación de PowerPoint</vt:lpstr>
      <vt:lpstr>Presentación de PowerPoint</vt:lpstr>
      <vt:lpstr>EXPLICACIÓN</vt:lpstr>
      <vt:lpstr>Presentación de PowerPoint</vt:lpstr>
      <vt:lpstr>Presentación de PowerPoint</vt:lpstr>
      <vt:lpstr>Presentación de PowerPoint</vt:lpstr>
      <vt:lpstr>EXPLICACIÓN</vt:lpstr>
      <vt:lpstr>Presentación de PowerPoint</vt:lpstr>
      <vt:lpstr>Presentación de PowerPoint</vt:lpstr>
      <vt:lpstr>Presentación de PowerPoint</vt:lpstr>
      <vt:lpstr>Presentación de PowerPoint</vt:lpstr>
      <vt:lpstr>RECURSO DE PROTECCÍON</vt:lpstr>
      <vt:lpstr>CONCEPTO</vt:lpstr>
      <vt:lpstr>OBJETO</vt:lpstr>
      <vt:lpstr>REQUISITOS</vt:lpstr>
      <vt:lpstr>PRESENTACIÓN</vt:lpstr>
      <vt:lpstr>DERECHOS PROTEGIDOS POR EL RECURSO DE PROTECCIÓN (Art. 19 CPR)</vt:lpstr>
      <vt:lpstr>TRAMITACIÓN</vt:lpstr>
      <vt:lpstr>EJEMPLO RECURSO DE PROTECCIÓN</vt:lpstr>
      <vt:lpstr>Presentación de PowerPoint</vt:lpstr>
      <vt:lpstr>Presentación de PowerPoint</vt:lpstr>
      <vt:lpstr>Presentación de PowerPoint</vt:lpstr>
      <vt:lpstr>RECURSO DE AMPARO</vt:lpstr>
      <vt:lpstr>CONCEPTO</vt:lpstr>
      <vt:lpstr>OBJETO</vt:lpstr>
      <vt:lpstr>REQUISITOS</vt:lpstr>
      <vt:lpstr>PRESENTACIÓN</vt:lpstr>
      <vt:lpstr>TRAMITACIÓN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197</cp:revision>
  <dcterms:created xsi:type="dcterms:W3CDTF">2023-07-24T01:14:04Z</dcterms:created>
  <dcterms:modified xsi:type="dcterms:W3CDTF">2023-08-11T12:04:23Z</dcterms:modified>
</cp:coreProperties>
</file>