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65" d="100"/>
          <a:sy n="65" d="100"/>
        </p:scale>
        <p:origin x="66" y="1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6/11/relationships/changesInfo" Target="changesInfos/changesInfo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nica Puentes" userId="38bf80c6427eeb12" providerId="LiveId" clId="{29F0226A-AFA3-4F7A-9613-53A6F9A7B741}"/>
    <pc:docChg chg="custSel addSld modSld">
      <pc:chgData name="Monica Puentes" userId="38bf80c6427eeb12" providerId="LiveId" clId="{29F0226A-AFA3-4F7A-9613-53A6F9A7B741}" dt="2026-05-07T22:27:37.056" v="62"/>
      <pc:docMkLst>
        <pc:docMk/>
      </pc:docMkLst>
      <pc:sldChg chg="addSp delSp mod">
        <pc:chgData name="Monica Puentes" userId="38bf80c6427eeb12" providerId="LiveId" clId="{29F0226A-AFA3-4F7A-9613-53A6F9A7B741}" dt="2026-05-07T22:27:37.056" v="62"/>
        <pc:sldMkLst>
          <pc:docMk/>
          <pc:sldMk cId="3536256079" sldId="263"/>
        </pc:sldMkLst>
        <pc:picChg chg="add del">
          <ac:chgData name="Monica Puentes" userId="38bf80c6427eeb12" providerId="LiveId" clId="{29F0226A-AFA3-4F7A-9613-53A6F9A7B741}" dt="2026-05-07T22:27:33.832" v="61" actId="478"/>
          <ac:picMkLst>
            <pc:docMk/>
            <pc:sldMk cId="3536256079" sldId="263"/>
            <ac:picMk id="4" creationId="{1C0360AF-2516-1C82-CB00-EF78E039526B}"/>
          </ac:picMkLst>
        </pc:picChg>
        <pc:picChg chg="add">
          <ac:chgData name="Monica Puentes" userId="38bf80c6427eeb12" providerId="LiveId" clId="{29F0226A-AFA3-4F7A-9613-53A6F9A7B741}" dt="2026-05-07T22:27:37.056" v="62"/>
          <ac:picMkLst>
            <pc:docMk/>
            <pc:sldMk cId="3536256079" sldId="263"/>
            <ac:picMk id="5" creationId="{E76A2D39-2DFE-79BF-8A86-513C39A7EFF7}"/>
          </ac:picMkLst>
        </pc:picChg>
      </pc:sldChg>
      <pc:sldChg chg="addSp delSp modSp new mod">
        <pc:chgData name="Monica Puentes" userId="38bf80c6427eeb12" providerId="LiveId" clId="{29F0226A-AFA3-4F7A-9613-53A6F9A7B741}" dt="2026-05-07T15:56:10.017" v="59" actId="313"/>
        <pc:sldMkLst>
          <pc:docMk/>
          <pc:sldMk cId="3281037808" sldId="264"/>
        </pc:sldMkLst>
        <pc:spChg chg="del">
          <ac:chgData name="Monica Puentes" userId="38bf80c6427eeb12" providerId="LiveId" clId="{29F0226A-AFA3-4F7A-9613-53A6F9A7B741}" dt="2026-05-07T15:54:20.970" v="1" actId="478"/>
          <ac:spMkLst>
            <pc:docMk/>
            <pc:sldMk cId="3281037808" sldId="264"/>
            <ac:spMk id="2" creationId="{B501F00D-349B-7EA4-12FC-C45EA415D56A}"/>
          </ac:spMkLst>
        </pc:spChg>
        <pc:spChg chg="del">
          <ac:chgData name="Monica Puentes" userId="38bf80c6427eeb12" providerId="LiveId" clId="{29F0226A-AFA3-4F7A-9613-53A6F9A7B741}" dt="2026-05-07T15:54:23.298" v="2" actId="478"/>
          <ac:spMkLst>
            <pc:docMk/>
            <pc:sldMk cId="3281037808" sldId="264"/>
            <ac:spMk id="3" creationId="{E8457090-F400-A9A3-F9B4-B1D22924CE03}"/>
          </ac:spMkLst>
        </pc:spChg>
        <pc:spChg chg="add mod">
          <ac:chgData name="Monica Puentes" userId="38bf80c6427eeb12" providerId="LiveId" clId="{29F0226A-AFA3-4F7A-9613-53A6F9A7B741}" dt="2026-05-07T15:55:13.061" v="13" actId="313"/>
          <ac:spMkLst>
            <pc:docMk/>
            <pc:sldMk cId="3281037808" sldId="264"/>
            <ac:spMk id="5" creationId="{1C487098-9AA7-C4C4-1428-751C8853FCCB}"/>
          </ac:spMkLst>
        </pc:spChg>
        <pc:spChg chg="add mod">
          <ac:chgData name="Monica Puentes" userId="38bf80c6427eeb12" providerId="LiveId" clId="{29F0226A-AFA3-4F7A-9613-53A6F9A7B741}" dt="2026-05-07T15:56:10.017" v="59" actId="313"/>
          <ac:spMkLst>
            <pc:docMk/>
            <pc:sldMk cId="3281037808" sldId="264"/>
            <ac:spMk id="6" creationId="{11B35EAA-A9AF-D6E0-8214-916D5386B991}"/>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xmlns="" id="{1A33EC0C-9E08-8662-E122-93D024468271}"/>
              </a:ext>
            </a:extLst>
          </p:cNvPr>
          <p:cNvSpPr>
            <a:spLocks noGrp="1"/>
          </p:cNvSpPr>
          <p:nvPr>
            <p:ph type="ctrTitle"/>
          </p:nvPr>
        </p:nvSpPr>
        <p:spPr>
          <a:xfrm>
            <a:off x="1524000" y="1122363"/>
            <a:ext cx="9144000" cy="2387600"/>
          </a:xfrm>
        </p:spPr>
        <p:txBody>
          <a:bodyPr anchor="b"/>
          <a:lstStyle>
            <a:lvl1pPr algn="ctr">
              <a:defRPr sz="6000"/>
            </a:lvl1pPr>
          </a:lstStyle>
          <a:p>
            <a:r>
              <a:rPr lang="es-MX"/>
              <a:t>Haz clic para modificar el estilo de título del patrón</a:t>
            </a:r>
            <a:endParaRPr lang="en-US"/>
          </a:p>
        </p:txBody>
      </p:sp>
      <p:sp>
        <p:nvSpPr>
          <p:cNvPr id="3" name="Subtítulo 2">
            <a:extLst>
              <a:ext uri="{FF2B5EF4-FFF2-40B4-BE49-F238E27FC236}">
                <a16:creationId xmlns:a16="http://schemas.microsoft.com/office/drawing/2014/main" xmlns="" id="{E05762A9-6FCF-3CDA-0CB7-1C63B816DCA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MX"/>
              <a:t>Haz clic para editar el estilo de subtítulo del patrón</a:t>
            </a:r>
            <a:endParaRPr lang="en-US"/>
          </a:p>
        </p:txBody>
      </p:sp>
      <p:sp>
        <p:nvSpPr>
          <p:cNvPr id="4" name="Marcador de fecha 3">
            <a:extLst>
              <a:ext uri="{FF2B5EF4-FFF2-40B4-BE49-F238E27FC236}">
                <a16:creationId xmlns:a16="http://schemas.microsoft.com/office/drawing/2014/main" xmlns="" id="{CFD30DCD-4B3E-6AE7-855B-19BC011D8800}"/>
              </a:ext>
            </a:extLst>
          </p:cNvPr>
          <p:cNvSpPr>
            <a:spLocks noGrp="1"/>
          </p:cNvSpPr>
          <p:nvPr>
            <p:ph type="dt" sz="half" idx="10"/>
          </p:nvPr>
        </p:nvSpPr>
        <p:spPr/>
        <p:txBody>
          <a:bodyPr/>
          <a:lstStyle/>
          <a:p>
            <a:fld id="{96EAF7C9-93F9-4E01-9510-300D385BE3CA}" type="datetimeFigureOut">
              <a:rPr lang="en-US" smtClean="0"/>
              <a:t>5/12/2026</a:t>
            </a:fld>
            <a:endParaRPr lang="en-US"/>
          </a:p>
        </p:txBody>
      </p:sp>
      <p:sp>
        <p:nvSpPr>
          <p:cNvPr id="5" name="Marcador de pie de página 4">
            <a:extLst>
              <a:ext uri="{FF2B5EF4-FFF2-40B4-BE49-F238E27FC236}">
                <a16:creationId xmlns:a16="http://schemas.microsoft.com/office/drawing/2014/main" xmlns="" id="{F65630B8-361B-65C6-ABDD-F3C90E8E5535}"/>
              </a:ext>
            </a:extLst>
          </p:cNvPr>
          <p:cNvSpPr>
            <a:spLocks noGrp="1"/>
          </p:cNvSpPr>
          <p:nvPr>
            <p:ph type="ftr" sz="quarter" idx="11"/>
          </p:nvPr>
        </p:nvSpPr>
        <p:spPr/>
        <p:txBody>
          <a:bodyPr/>
          <a:lstStyle/>
          <a:p>
            <a:endParaRPr lang="en-US"/>
          </a:p>
        </p:txBody>
      </p:sp>
      <p:sp>
        <p:nvSpPr>
          <p:cNvPr id="6" name="Marcador de número de diapositiva 5">
            <a:extLst>
              <a:ext uri="{FF2B5EF4-FFF2-40B4-BE49-F238E27FC236}">
                <a16:creationId xmlns:a16="http://schemas.microsoft.com/office/drawing/2014/main" xmlns="" id="{D80D90F0-DC39-7F75-63C9-75917BA3FB81}"/>
              </a:ext>
            </a:extLst>
          </p:cNvPr>
          <p:cNvSpPr>
            <a:spLocks noGrp="1"/>
          </p:cNvSpPr>
          <p:nvPr>
            <p:ph type="sldNum" sz="quarter" idx="12"/>
          </p:nvPr>
        </p:nvSpPr>
        <p:spPr/>
        <p:txBody>
          <a:bodyPr/>
          <a:lstStyle/>
          <a:p>
            <a:fld id="{11EF3691-A6B2-45FF-B243-8FA7709EBBC1}" type="slidenum">
              <a:rPr lang="en-US" smtClean="0"/>
              <a:t>‹Nº›</a:t>
            </a:fld>
            <a:endParaRPr lang="en-US"/>
          </a:p>
        </p:txBody>
      </p:sp>
    </p:spTree>
    <p:extLst>
      <p:ext uri="{BB962C8B-B14F-4D97-AF65-F5344CB8AC3E}">
        <p14:creationId xmlns:p14="http://schemas.microsoft.com/office/powerpoint/2010/main" val="23495644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xmlns="" id="{F0717419-1787-1151-3B6A-B4D11DC2C15D}"/>
              </a:ext>
            </a:extLst>
          </p:cNvPr>
          <p:cNvSpPr>
            <a:spLocks noGrp="1"/>
          </p:cNvSpPr>
          <p:nvPr>
            <p:ph type="title"/>
          </p:nvPr>
        </p:nvSpPr>
        <p:spPr/>
        <p:txBody>
          <a:bodyPr/>
          <a:lstStyle/>
          <a:p>
            <a:r>
              <a:rPr lang="es-MX"/>
              <a:t>Haz clic para modificar el estilo de título del patrón</a:t>
            </a:r>
            <a:endParaRPr lang="en-US"/>
          </a:p>
        </p:txBody>
      </p:sp>
      <p:sp>
        <p:nvSpPr>
          <p:cNvPr id="3" name="Marcador de contenido 2">
            <a:extLst>
              <a:ext uri="{FF2B5EF4-FFF2-40B4-BE49-F238E27FC236}">
                <a16:creationId xmlns:a16="http://schemas.microsoft.com/office/drawing/2014/main" xmlns="" id="{30DEC4F3-7037-5481-E47B-0F2A4F9DAE58}"/>
              </a:ext>
            </a:extLst>
          </p:cNvPr>
          <p:cNvSpPr>
            <a:spLocks noGrp="1"/>
          </p:cNvSpPr>
          <p:nvPr>
            <p:ph idx="1"/>
          </p:nvPr>
        </p:nvSpPr>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n-US"/>
          </a:p>
        </p:txBody>
      </p:sp>
      <p:sp>
        <p:nvSpPr>
          <p:cNvPr id="4" name="Marcador de fecha 3">
            <a:extLst>
              <a:ext uri="{FF2B5EF4-FFF2-40B4-BE49-F238E27FC236}">
                <a16:creationId xmlns:a16="http://schemas.microsoft.com/office/drawing/2014/main" xmlns="" id="{557915D8-2DDD-6E40-9DE8-F77ADAFA4E3C}"/>
              </a:ext>
            </a:extLst>
          </p:cNvPr>
          <p:cNvSpPr>
            <a:spLocks noGrp="1"/>
          </p:cNvSpPr>
          <p:nvPr>
            <p:ph type="dt" sz="half" idx="10"/>
          </p:nvPr>
        </p:nvSpPr>
        <p:spPr/>
        <p:txBody>
          <a:bodyPr/>
          <a:lstStyle/>
          <a:p>
            <a:fld id="{96EAF7C9-93F9-4E01-9510-300D385BE3CA}" type="datetimeFigureOut">
              <a:rPr lang="en-US" smtClean="0"/>
              <a:t>5/12/2026</a:t>
            </a:fld>
            <a:endParaRPr lang="en-US"/>
          </a:p>
        </p:txBody>
      </p:sp>
      <p:sp>
        <p:nvSpPr>
          <p:cNvPr id="5" name="Marcador de pie de página 4">
            <a:extLst>
              <a:ext uri="{FF2B5EF4-FFF2-40B4-BE49-F238E27FC236}">
                <a16:creationId xmlns:a16="http://schemas.microsoft.com/office/drawing/2014/main" xmlns="" id="{35D85FA0-92AB-B7B9-A17A-9456344AD1BC}"/>
              </a:ext>
            </a:extLst>
          </p:cNvPr>
          <p:cNvSpPr>
            <a:spLocks noGrp="1"/>
          </p:cNvSpPr>
          <p:nvPr>
            <p:ph type="ftr" sz="quarter" idx="11"/>
          </p:nvPr>
        </p:nvSpPr>
        <p:spPr/>
        <p:txBody>
          <a:bodyPr/>
          <a:lstStyle/>
          <a:p>
            <a:endParaRPr lang="en-US"/>
          </a:p>
        </p:txBody>
      </p:sp>
      <p:sp>
        <p:nvSpPr>
          <p:cNvPr id="6" name="Marcador de número de diapositiva 5">
            <a:extLst>
              <a:ext uri="{FF2B5EF4-FFF2-40B4-BE49-F238E27FC236}">
                <a16:creationId xmlns:a16="http://schemas.microsoft.com/office/drawing/2014/main" xmlns="" id="{25FB62C3-02F0-D1F7-1468-5B602CBE8851}"/>
              </a:ext>
            </a:extLst>
          </p:cNvPr>
          <p:cNvSpPr>
            <a:spLocks noGrp="1"/>
          </p:cNvSpPr>
          <p:nvPr>
            <p:ph type="sldNum" sz="quarter" idx="12"/>
          </p:nvPr>
        </p:nvSpPr>
        <p:spPr/>
        <p:txBody>
          <a:bodyPr/>
          <a:lstStyle/>
          <a:p>
            <a:fld id="{11EF3691-A6B2-45FF-B243-8FA7709EBBC1}" type="slidenum">
              <a:rPr lang="en-US" smtClean="0"/>
              <a:t>‹Nº›</a:t>
            </a:fld>
            <a:endParaRPr lang="en-US"/>
          </a:p>
        </p:txBody>
      </p:sp>
    </p:spTree>
    <p:extLst>
      <p:ext uri="{BB962C8B-B14F-4D97-AF65-F5344CB8AC3E}">
        <p14:creationId xmlns:p14="http://schemas.microsoft.com/office/powerpoint/2010/main" val="23212400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xmlns="" id="{A1CE7F8B-FAEF-1208-8989-69552A84E73D}"/>
              </a:ext>
            </a:extLst>
          </p:cNvPr>
          <p:cNvSpPr>
            <a:spLocks noGrp="1"/>
          </p:cNvSpPr>
          <p:nvPr>
            <p:ph type="title"/>
          </p:nvPr>
        </p:nvSpPr>
        <p:spPr>
          <a:xfrm>
            <a:off x="831850" y="1709738"/>
            <a:ext cx="10515600" cy="2852737"/>
          </a:xfrm>
        </p:spPr>
        <p:txBody>
          <a:bodyPr anchor="b"/>
          <a:lstStyle>
            <a:lvl1pPr>
              <a:defRPr sz="6000"/>
            </a:lvl1pPr>
          </a:lstStyle>
          <a:p>
            <a:r>
              <a:rPr lang="es-MX"/>
              <a:t>Haz clic para modificar el estilo de título del patrón</a:t>
            </a:r>
            <a:endParaRPr lang="en-US"/>
          </a:p>
        </p:txBody>
      </p:sp>
      <p:sp>
        <p:nvSpPr>
          <p:cNvPr id="3" name="Marcador de texto 2">
            <a:extLst>
              <a:ext uri="{FF2B5EF4-FFF2-40B4-BE49-F238E27FC236}">
                <a16:creationId xmlns:a16="http://schemas.microsoft.com/office/drawing/2014/main" xmlns="" id="{7E0864DB-6EEA-FA35-8932-91915B27441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MX"/>
              <a:t>Haga clic para modificar los estilos de texto del patrón</a:t>
            </a:r>
          </a:p>
        </p:txBody>
      </p:sp>
      <p:sp>
        <p:nvSpPr>
          <p:cNvPr id="4" name="Marcador de fecha 3">
            <a:extLst>
              <a:ext uri="{FF2B5EF4-FFF2-40B4-BE49-F238E27FC236}">
                <a16:creationId xmlns:a16="http://schemas.microsoft.com/office/drawing/2014/main" xmlns="" id="{8DD0CBCC-D54B-A085-6A19-3DBC8BB951D5}"/>
              </a:ext>
            </a:extLst>
          </p:cNvPr>
          <p:cNvSpPr>
            <a:spLocks noGrp="1"/>
          </p:cNvSpPr>
          <p:nvPr>
            <p:ph type="dt" sz="half" idx="10"/>
          </p:nvPr>
        </p:nvSpPr>
        <p:spPr/>
        <p:txBody>
          <a:bodyPr/>
          <a:lstStyle/>
          <a:p>
            <a:fld id="{96EAF7C9-93F9-4E01-9510-300D385BE3CA}" type="datetimeFigureOut">
              <a:rPr lang="en-US" smtClean="0"/>
              <a:t>5/12/2026</a:t>
            </a:fld>
            <a:endParaRPr lang="en-US"/>
          </a:p>
        </p:txBody>
      </p:sp>
      <p:sp>
        <p:nvSpPr>
          <p:cNvPr id="5" name="Marcador de pie de página 4">
            <a:extLst>
              <a:ext uri="{FF2B5EF4-FFF2-40B4-BE49-F238E27FC236}">
                <a16:creationId xmlns:a16="http://schemas.microsoft.com/office/drawing/2014/main" xmlns="" id="{34B3E2B3-EBD1-6136-854B-8B676EE9C231}"/>
              </a:ext>
            </a:extLst>
          </p:cNvPr>
          <p:cNvSpPr>
            <a:spLocks noGrp="1"/>
          </p:cNvSpPr>
          <p:nvPr>
            <p:ph type="ftr" sz="quarter" idx="11"/>
          </p:nvPr>
        </p:nvSpPr>
        <p:spPr/>
        <p:txBody>
          <a:bodyPr/>
          <a:lstStyle/>
          <a:p>
            <a:endParaRPr lang="en-US"/>
          </a:p>
        </p:txBody>
      </p:sp>
      <p:sp>
        <p:nvSpPr>
          <p:cNvPr id="6" name="Marcador de número de diapositiva 5">
            <a:extLst>
              <a:ext uri="{FF2B5EF4-FFF2-40B4-BE49-F238E27FC236}">
                <a16:creationId xmlns:a16="http://schemas.microsoft.com/office/drawing/2014/main" xmlns="" id="{E5576836-E1AB-D862-C954-DE5B9E80957E}"/>
              </a:ext>
            </a:extLst>
          </p:cNvPr>
          <p:cNvSpPr>
            <a:spLocks noGrp="1"/>
          </p:cNvSpPr>
          <p:nvPr>
            <p:ph type="sldNum" sz="quarter" idx="12"/>
          </p:nvPr>
        </p:nvSpPr>
        <p:spPr/>
        <p:txBody>
          <a:bodyPr/>
          <a:lstStyle/>
          <a:p>
            <a:fld id="{11EF3691-A6B2-45FF-B243-8FA7709EBBC1}" type="slidenum">
              <a:rPr lang="en-US" smtClean="0"/>
              <a:t>‹Nº›</a:t>
            </a:fld>
            <a:endParaRPr lang="en-US"/>
          </a:p>
        </p:txBody>
      </p:sp>
    </p:spTree>
    <p:extLst>
      <p:ext uri="{BB962C8B-B14F-4D97-AF65-F5344CB8AC3E}">
        <p14:creationId xmlns:p14="http://schemas.microsoft.com/office/powerpoint/2010/main" val="24983218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xmlns="" id="{F3CAFFAB-325C-8C3B-2497-4FF6545C94C7}"/>
              </a:ext>
            </a:extLst>
          </p:cNvPr>
          <p:cNvSpPr>
            <a:spLocks noGrp="1"/>
          </p:cNvSpPr>
          <p:nvPr>
            <p:ph type="title"/>
          </p:nvPr>
        </p:nvSpPr>
        <p:spPr/>
        <p:txBody>
          <a:bodyPr/>
          <a:lstStyle/>
          <a:p>
            <a:r>
              <a:rPr lang="es-MX"/>
              <a:t>Haz clic para modificar el estilo de título del patrón</a:t>
            </a:r>
            <a:endParaRPr lang="en-US"/>
          </a:p>
        </p:txBody>
      </p:sp>
      <p:sp>
        <p:nvSpPr>
          <p:cNvPr id="3" name="Marcador de contenido 2">
            <a:extLst>
              <a:ext uri="{FF2B5EF4-FFF2-40B4-BE49-F238E27FC236}">
                <a16:creationId xmlns:a16="http://schemas.microsoft.com/office/drawing/2014/main" xmlns="" id="{9828792C-9F37-0395-CA55-387DB8504B2B}"/>
              </a:ext>
            </a:extLst>
          </p:cNvPr>
          <p:cNvSpPr>
            <a:spLocks noGrp="1"/>
          </p:cNvSpPr>
          <p:nvPr>
            <p:ph sz="half" idx="1"/>
          </p:nvPr>
        </p:nvSpPr>
        <p:spPr>
          <a:xfrm>
            <a:off x="838200" y="1825625"/>
            <a:ext cx="5181600" cy="4351338"/>
          </a:xfrm>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n-US"/>
          </a:p>
        </p:txBody>
      </p:sp>
      <p:sp>
        <p:nvSpPr>
          <p:cNvPr id="4" name="Marcador de contenido 3">
            <a:extLst>
              <a:ext uri="{FF2B5EF4-FFF2-40B4-BE49-F238E27FC236}">
                <a16:creationId xmlns:a16="http://schemas.microsoft.com/office/drawing/2014/main" xmlns="" id="{3DD73989-E819-A8B2-983F-94918C510F3A}"/>
              </a:ext>
            </a:extLst>
          </p:cNvPr>
          <p:cNvSpPr>
            <a:spLocks noGrp="1"/>
          </p:cNvSpPr>
          <p:nvPr>
            <p:ph sz="half" idx="2"/>
          </p:nvPr>
        </p:nvSpPr>
        <p:spPr>
          <a:xfrm>
            <a:off x="6172200" y="1825625"/>
            <a:ext cx="5181600" cy="4351338"/>
          </a:xfrm>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n-US"/>
          </a:p>
        </p:txBody>
      </p:sp>
      <p:sp>
        <p:nvSpPr>
          <p:cNvPr id="5" name="Marcador de fecha 4">
            <a:extLst>
              <a:ext uri="{FF2B5EF4-FFF2-40B4-BE49-F238E27FC236}">
                <a16:creationId xmlns:a16="http://schemas.microsoft.com/office/drawing/2014/main" xmlns="" id="{2D2AC68A-7EF0-1F35-E2A5-ACE444199A43}"/>
              </a:ext>
            </a:extLst>
          </p:cNvPr>
          <p:cNvSpPr>
            <a:spLocks noGrp="1"/>
          </p:cNvSpPr>
          <p:nvPr>
            <p:ph type="dt" sz="half" idx="10"/>
          </p:nvPr>
        </p:nvSpPr>
        <p:spPr/>
        <p:txBody>
          <a:bodyPr/>
          <a:lstStyle/>
          <a:p>
            <a:fld id="{96EAF7C9-93F9-4E01-9510-300D385BE3CA}" type="datetimeFigureOut">
              <a:rPr lang="en-US" smtClean="0"/>
              <a:t>5/12/2026</a:t>
            </a:fld>
            <a:endParaRPr lang="en-US"/>
          </a:p>
        </p:txBody>
      </p:sp>
      <p:sp>
        <p:nvSpPr>
          <p:cNvPr id="6" name="Marcador de pie de página 5">
            <a:extLst>
              <a:ext uri="{FF2B5EF4-FFF2-40B4-BE49-F238E27FC236}">
                <a16:creationId xmlns:a16="http://schemas.microsoft.com/office/drawing/2014/main" xmlns="" id="{8DD2D3F6-DAAE-00FB-24CC-A531E88E7287}"/>
              </a:ext>
            </a:extLst>
          </p:cNvPr>
          <p:cNvSpPr>
            <a:spLocks noGrp="1"/>
          </p:cNvSpPr>
          <p:nvPr>
            <p:ph type="ftr" sz="quarter" idx="11"/>
          </p:nvPr>
        </p:nvSpPr>
        <p:spPr/>
        <p:txBody>
          <a:bodyPr/>
          <a:lstStyle/>
          <a:p>
            <a:endParaRPr lang="en-US"/>
          </a:p>
        </p:txBody>
      </p:sp>
      <p:sp>
        <p:nvSpPr>
          <p:cNvPr id="7" name="Marcador de número de diapositiva 6">
            <a:extLst>
              <a:ext uri="{FF2B5EF4-FFF2-40B4-BE49-F238E27FC236}">
                <a16:creationId xmlns:a16="http://schemas.microsoft.com/office/drawing/2014/main" xmlns="" id="{43B657EF-AE16-AE20-1A76-99A3893C62FA}"/>
              </a:ext>
            </a:extLst>
          </p:cNvPr>
          <p:cNvSpPr>
            <a:spLocks noGrp="1"/>
          </p:cNvSpPr>
          <p:nvPr>
            <p:ph type="sldNum" sz="quarter" idx="12"/>
          </p:nvPr>
        </p:nvSpPr>
        <p:spPr/>
        <p:txBody>
          <a:bodyPr/>
          <a:lstStyle/>
          <a:p>
            <a:fld id="{11EF3691-A6B2-45FF-B243-8FA7709EBBC1}" type="slidenum">
              <a:rPr lang="en-US" smtClean="0"/>
              <a:t>‹Nº›</a:t>
            </a:fld>
            <a:endParaRPr lang="en-US"/>
          </a:p>
        </p:txBody>
      </p:sp>
    </p:spTree>
    <p:extLst>
      <p:ext uri="{BB962C8B-B14F-4D97-AF65-F5344CB8AC3E}">
        <p14:creationId xmlns:p14="http://schemas.microsoft.com/office/powerpoint/2010/main" val="20685061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xmlns="" id="{CAE533F8-B5F6-08C0-62BB-6C148CF6E922}"/>
              </a:ext>
            </a:extLst>
          </p:cNvPr>
          <p:cNvSpPr>
            <a:spLocks noGrp="1"/>
          </p:cNvSpPr>
          <p:nvPr>
            <p:ph type="title"/>
          </p:nvPr>
        </p:nvSpPr>
        <p:spPr>
          <a:xfrm>
            <a:off x="839788" y="365125"/>
            <a:ext cx="10515600" cy="1325563"/>
          </a:xfrm>
        </p:spPr>
        <p:txBody>
          <a:bodyPr/>
          <a:lstStyle/>
          <a:p>
            <a:r>
              <a:rPr lang="es-MX"/>
              <a:t>Haz clic para modificar el estilo de título del patrón</a:t>
            </a:r>
            <a:endParaRPr lang="en-US"/>
          </a:p>
        </p:txBody>
      </p:sp>
      <p:sp>
        <p:nvSpPr>
          <p:cNvPr id="3" name="Marcador de texto 2">
            <a:extLst>
              <a:ext uri="{FF2B5EF4-FFF2-40B4-BE49-F238E27FC236}">
                <a16:creationId xmlns:a16="http://schemas.microsoft.com/office/drawing/2014/main" xmlns="" id="{6AEA5CD3-575D-CB6B-0020-5BF8CADAC2C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MX"/>
              <a:t>Haga clic para modificar los estilos de texto del patrón</a:t>
            </a:r>
          </a:p>
        </p:txBody>
      </p:sp>
      <p:sp>
        <p:nvSpPr>
          <p:cNvPr id="4" name="Marcador de contenido 3">
            <a:extLst>
              <a:ext uri="{FF2B5EF4-FFF2-40B4-BE49-F238E27FC236}">
                <a16:creationId xmlns:a16="http://schemas.microsoft.com/office/drawing/2014/main" xmlns="" id="{5F632DB6-16D0-6064-2A65-5A1417325B8C}"/>
              </a:ext>
            </a:extLst>
          </p:cNvPr>
          <p:cNvSpPr>
            <a:spLocks noGrp="1"/>
          </p:cNvSpPr>
          <p:nvPr>
            <p:ph sz="half" idx="2"/>
          </p:nvPr>
        </p:nvSpPr>
        <p:spPr>
          <a:xfrm>
            <a:off x="839788" y="2505075"/>
            <a:ext cx="5157787" cy="3684588"/>
          </a:xfrm>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n-US"/>
          </a:p>
        </p:txBody>
      </p:sp>
      <p:sp>
        <p:nvSpPr>
          <p:cNvPr id="5" name="Marcador de texto 4">
            <a:extLst>
              <a:ext uri="{FF2B5EF4-FFF2-40B4-BE49-F238E27FC236}">
                <a16:creationId xmlns:a16="http://schemas.microsoft.com/office/drawing/2014/main" xmlns="" id="{CB2D9687-110B-B2CA-4408-C47DE211900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MX"/>
              <a:t>Haga clic para modificar los estilos de texto del patrón</a:t>
            </a:r>
          </a:p>
        </p:txBody>
      </p:sp>
      <p:sp>
        <p:nvSpPr>
          <p:cNvPr id="6" name="Marcador de contenido 5">
            <a:extLst>
              <a:ext uri="{FF2B5EF4-FFF2-40B4-BE49-F238E27FC236}">
                <a16:creationId xmlns:a16="http://schemas.microsoft.com/office/drawing/2014/main" xmlns="" id="{18F9AC8B-0D89-3F85-EEBF-BAC865366497}"/>
              </a:ext>
            </a:extLst>
          </p:cNvPr>
          <p:cNvSpPr>
            <a:spLocks noGrp="1"/>
          </p:cNvSpPr>
          <p:nvPr>
            <p:ph sz="quarter" idx="4"/>
          </p:nvPr>
        </p:nvSpPr>
        <p:spPr>
          <a:xfrm>
            <a:off x="6172200" y="2505075"/>
            <a:ext cx="5183188" cy="3684588"/>
          </a:xfrm>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n-US"/>
          </a:p>
        </p:txBody>
      </p:sp>
      <p:sp>
        <p:nvSpPr>
          <p:cNvPr id="7" name="Marcador de fecha 6">
            <a:extLst>
              <a:ext uri="{FF2B5EF4-FFF2-40B4-BE49-F238E27FC236}">
                <a16:creationId xmlns:a16="http://schemas.microsoft.com/office/drawing/2014/main" xmlns="" id="{F0F039CB-7E93-38FA-1BDC-25CD8B59D938}"/>
              </a:ext>
            </a:extLst>
          </p:cNvPr>
          <p:cNvSpPr>
            <a:spLocks noGrp="1"/>
          </p:cNvSpPr>
          <p:nvPr>
            <p:ph type="dt" sz="half" idx="10"/>
          </p:nvPr>
        </p:nvSpPr>
        <p:spPr/>
        <p:txBody>
          <a:bodyPr/>
          <a:lstStyle/>
          <a:p>
            <a:fld id="{96EAF7C9-93F9-4E01-9510-300D385BE3CA}" type="datetimeFigureOut">
              <a:rPr lang="en-US" smtClean="0"/>
              <a:t>5/12/2026</a:t>
            </a:fld>
            <a:endParaRPr lang="en-US"/>
          </a:p>
        </p:txBody>
      </p:sp>
      <p:sp>
        <p:nvSpPr>
          <p:cNvPr id="8" name="Marcador de pie de página 7">
            <a:extLst>
              <a:ext uri="{FF2B5EF4-FFF2-40B4-BE49-F238E27FC236}">
                <a16:creationId xmlns:a16="http://schemas.microsoft.com/office/drawing/2014/main" xmlns="" id="{23C40245-7218-0946-63E6-0B52166B4D5D}"/>
              </a:ext>
            </a:extLst>
          </p:cNvPr>
          <p:cNvSpPr>
            <a:spLocks noGrp="1"/>
          </p:cNvSpPr>
          <p:nvPr>
            <p:ph type="ftr" sz="quarter" idx="11"/>
          </p:nvPr>
        </p:nvSpPr>
        <p:spPr/>
        <p:txBody>
          <a:bodyPr/>
          <a:lstStyle/>
          <a:p>
            <a:endParaRPr lang="en-US"/>
          </a:p>
        </p:txBody>
      </p:sp>
      <p:sp>
        <p:nvSpPr>
          <p:cNvPr id="9" name="Marcador de número de diapositiva 8">
            <a:extLst>
              <a:ext uri="{FF2B5EF4-FFF2-40B4-BE49-F238E27FC236}">
                <a16:creationId xmlns:a16="http://schemas.microsoft.com/office/drawing/2014/main" xmlns="" id="{273BE2FF-0D32-7FE1-710D-597612E9A0ED}"/>
              </a:ext>
            </a:extLst>
          </p:cNvPr>
          <p:cNvSpPr>
            <a:spLocks noGrp="1"/>
          </p:cNvSpPr>
          <p:nvPr>
            <p:ph type="sldNum" sz="quarter" idx="12"/>
          </p:nvPr>
        </p:nvSpPr>
        <p:spPr/>
        <p:txBody>
          <a:bodyPr/>
          <a:lstStyle/>
          <a:p>
            <a:fld id="{11EF3691-A6B2-45FF-B243-8FA7709EBBC1}" type="slidenum">
              <a:rPr lang="en-US" smtClean="0"/>
              <a:t>‹Nº›</a:t>
            </a:fld>
            <a:endParaRPr lang="en-US"/>
          </a:p>
        </p:txBody>
      </p:sp>
    </p:spTree>
    <p:extLst>
      <p:ext uri="{BB962C8B-B14F-4D97-AF65-F5344CB8AC3E}">
        <p14:creationId xmlns:p14="http://schemas.microsoft.com/office/powerpoint/2010/main" val="31435670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xmlns="" id="{D12CE6AF-35EC-2C48-8088-FC896A16DE25}"/>
              </a:ext>
            </a:extLst>
          </p:cNvPr>
          <p:cNvSpPr>
            <a:spLocks noGrp="1"/>
          </p:cNvSpPr>
          <p:nvPr>
            <p:ph type="title"/>
          </p:nvPr>
        </p:nvSpPr>
        <p:spPr/>
        <p:txBody>
          <a:bodyPr/>
          <a:lstStyle/>
          <a:p>
            <a:r>
              <a:rPr lang="es-MX"/>
              <a:t>Haz clic para modificar el estilo de título del patrón</a:t>
            </a:r>
            <a:endParaRPr lang="en-US"/>
          </a:p>
        </p:txBody>
      </p:sp>
      <p:sp>
        <p:nvSpPr>
          <p:cNvPr id="3" name="Marcador de fecha 2">
            <a:extLst>
              <a:ext uri="{FF2B5EF4-FFF2-40B4-BE49-F238E27FC236}">
                <a16:creationId xmlns:a16="http://schemas.microsoft.com/office/drawing/2014/main" xmlns="" id="{B1E8C3A4-F43D-ED81-A164-B482FEC6DE93}"/>
              </a:ext>
            </a:extLst>
          </p:cNvPr>
          <p:cNvSpPr>
            <a:spLocks noGrp="1"/>
          </p:cNvSpPr>
          <p:nvPr>
            <p:ph type="dt" sz="half" idx="10"/>
          </p:nvPr>
        </p:nvSpPr>
        <p:spPr/>
        <p:txBody>
          <a:bodyPr/>
          <a:lstStyle/>
          <a:p>
            <a:fld id="{96EAF7C9-93F9-4E01-9510-300D385BE3CA}" type="datetimeFigureOut">
              <a:rPr lang="en-US" smtClean="0"/>
              <a:t>5/12/2026</a:t>
            </a:fld>
            <a:endParaRPr lang="en-US"/>
          </a:p>
        </p:txBody>
      </p:sp>
      <p:sp>
        <p:nvSpPr>
          <p:cNvPr id="4" name="Marcador de pie de página 3">
            <a:extLst>
              <a:ext uri="{FF2B5EF4-FFF2-40B4-BE49-F238E27FC236}">
                <a16:creationId xmlns:a16="http://schemas.microsoft.com/office/drawing/2014/main" xmlns="" id="{2BEC52AF-599D-AEA6-9A4E-96AD790858BD}"/>
              </a:ext>
            </a:extLst>
          </p:cNvPr>
          <p:cNvSpPr>
            <a:spLocks noGrp="1"/>
          </p:cNvSpPr>
          <p:nvPr>
            <p:ph type="ftr" sz="quarter" idx="11"/>
          </p:nvPr>
        </p:nvSpPr>
        <p:spPr/>
        <p:txBody>
          <a:bodyPr/>
          <a:lstStyle/>
          <a:p>
            <a:endParaRPr lang="en-US"/>
          </a:p>
        </p:txBody>
      </p:sp>
      <p:sp>
        <p:nvSpPr>
          <p:cNvPr id="5" name="Marcador de número de diapositiva 4">
            <a:extLst>
              <a:ext uri="{FF2B5EF4-FFF2-40B4-BE49-F238E27FC236}">
                <a16:creationId xmlns:a16="http://schemas.microsoft.com/office/drawing/2014/main" xmlns="" id="{1CEC046D-44AD-6723-F809-5EAB85898D28}"/>
              </a:ext>
            </a:extLst>
          </p:cNvPr>
          <p:cNvSpPr>
            <a:spLocks noGrp="1"/>
          </p:cNvSpPr>
          <p:nvPr>
            <p:ph type="sldNum" sz="quarter" idx="12"/>
          </p:nvPr>
        </p:nvSpPr>
        <p:spPr/>
        <p:txBody>
          <a:bodyPr/>
          <a:lstStyle/>
          <a:p>
            <a:fld id="{11EF3691-A6B2-45FF-B243-8FA7709EBBC1}" type="slidenum">
              <a:rPr lang="en-US" smtClean="0"/>
              <a:t>‹Nº›</a:t>
            </a:fld>
            <a:endParaRPr lang="en-US"/>
          </a:p>
        </p:txBody>
      </p:sp>
    </p:spTree>
    <p:extLst>
      <p:ext uri="{BB962C8B-B14F-4D97-AF65-F5344CB8AC3E}">
        <p14:creationId xmlns:p14="http://schemas.microsoft.com/office/powerpoint/2010/main" val="40691414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xmlns="" id="{104781F6-072C-0A48-C9A1-458C8BCF99D3}"/>
              </a:ext>
            </a:extLst>
          </p:cNvPr>
          <p:cNvSpPr>
            <a:spLocks noGrp="1"/>
          </p:cNvSpPr>
          <p:nvPr>
            <p:ph type="dt" sz="half" idx="10"/>
          </p:nvPr>
        </p:nvSpPr>
        <p:spPr/>
        <p:txBody>
          <a:bodyPr/>
          <a:lstStyle/>
          <a:p>
            <a:fld id="{96EAF7C9-93F9-4E01-9510-300D385BE3CA}" type="datetimeFigureOut">
              <a:rPr lang="en-US" smtClean="0"/>
              <a:t>5/12/2026</a:t>
            </a:fld>
            <a:endParaRPr lang="en-US"/>
          </a:p>
        </p:txBody>
      </p:sp>
      <p:sp>
        <p:nvSpPr>
          <p:cNvPr id="3" name="Marcador de pie de página 2">
            <a:extLst>
              <a:ext uri="{FF2B5EF4-FFF2-40B4-BE49-F238E27FC236}">
                <a16:creationId xmlns:a16="http://schemas.microsoft.com/office/drawing/2014/main" xmlns="" id="{0E93FD04-FEC7-E69B-405F-0FAF359E02E3}"/>
              </a:ext>
            </a:extLst>
          </p:cNvPr>
          <p:cNvSpPr>
            <a:spLocks noGrp="1"/>
          </p:cNvSpPr>
          <p:nvPr>
            <p:ph type="ftr" sz="quarter" idx="11"/>
          </p:nvPr>
        </p:nvSpPr>
        <p:spPr/>
        <p:txBody>
          <a:bodyPr/>
          <a:lstStyle/>
          <a:p>
            <a:endParaRPr lang="en-US"/>
          </a:p>
        </p:txBody>
      </p:sp>
      <p:sp>
        <p:nvSpPr>
          <p:cNvPr id="4" name="Marcador de número de diapositiva 3">
            <a:extLst>
              <a:ext uri="{FF2B5EF4-FFF2-40B4-BE49-F238E27FC236}">
                <a16:creationId xmlns:a16="http://schemas.microsoft.com/office/drawing/2014/main" xmlns="" id="{31468974-AB3C-DC98-0C66-32CFAD9C017F}"/>
              </a:ext>
            </a:extLst>
          </p:cNvPr>
          <p:cNvSpPr>
            <a:spLocks noGrp="1"/>
          </p:cNvSpPr>
          <p:nvPr>
            <p:ph type="sldNum" sz="quarter" idx="12"/>
          </p:nvPr>
        </p:nvSpPr>
        <p:spPr/>
        <p:txBody>
          <a:bodyPr/>
          <a:lstStyle/>
          <a:p>
            <a:fld id="{11EF3691-A6B2-45FF-B243-8FA7709EBBC1}" type="slidenum">
              <a:rPr lang="en-US" smtClean="0"/>
              <a:t>‹Nº›</a:t>
            </a:fld>
            <a:endParaRPr lang="en-US"/>
          </a:p>
        </p:txBody>
      </p:sp>
    </p:spTree>
    <p:extLst>
      <p:ext uri="{BB962C8B-B14F-4D97-AF65-F5344CB8AC3E}">
        <p14:creationId xmlns:p14="http://schemas.microsoft.com/office/powerpoint/2010/main" val="19849058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xmlns="" id="{D79DCE33-E0CD-872A-B7F4-0F252DB7CCA6}"/>
              </a:ext>
            </a:extLst>
          </p:cNvPr>
          <p:cNvSpPr>
            <a:spLocks noGrp="1"/>
          </p:cNvSpPr>
          <p:nvPr>
            <p:ph type="title"/>
          </p:nvPr>
        </p:nvSpPr>
        <p:spPr>
          <a:xfrm>
            <a:off x="839788" y="457200"/>
            <a:ext cx="3932237" cy="1600200"/>
          </a:xfrm>
        </p:spPr>
        <p:txBody>
          <a:bodyPr anchor="b"/>
          <a:lstStyle>
            <a:lvl1pPr>
              <a:defRPr sz="3200"/>
            </a:lvl1pPr>
          </a:lstStyle>
          <a:p>
            <a:r>
              <a:rPr lang="es-MX"/>
              <a:t>Haz clic para modificar el estilo de título del patrón</a:t>
            </a:r>
            <a:endParaRPr lang="en-US"/>
          </a:p>
        </p:txBody>
      </p:sp>
      <p:sp>
        <p:nvSpPr>
          <p:cNvPr id="3" name="Marcador de contenido 2">
            <a:extLst>
              <a:ext uri="{FF2B5EF4-FFF2-40B4-BE49-F238E27FC236}">
                <a16:creationId xmlns:a16="http://schemas.microsoft.com/office/drawing/2014/main" xmlns="" id="{6451FC1B-96C6-D497-CA64-64170473F49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n-US"/>
          </a:p>
        </p:txBody>
      </p:sp>
      <p:sp>
        <p:nvSpPr>
          <p:cNvPr id="4" name="Marcador de texto 3">
            <a:extLst>
              <a:ext uri="{FF2B5EF4-FFF2-40B4-BE49-F238E27FC236}">
                <a16:creationId xmlns:a16="http://schemas.microsoft.com/office/drawing/2014/main" xmlns="" id="{A13092F6-D226-D47C-17D6-A8D6E11361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MX"/>
              <a:t>Haga clic para modificar los estilos de texto del patrón</a:t>
            </a:r>
          </a:p>
        </p:txBody>
      </p:sp>
      <p:sp>
        <p:nvSpPr>
          <p:cNvPr id="5" name="Marcador de fecha 4">
            <a:extLst>
              <a:ext uri="{FF2B5EF4-FFF2-40B4-BE49-F238E27FC236}">
                <a16:creationId xmlns:a16="http://schemas.microsoft.com/office/drawing/2014/main" xmlns="" id="{34876EB6-4673-0415-8D9D-6962D637B593}"/>
              </a:ext>
            </a:extLst>
          </p:cNvPr>
          <p:cNvSpPr>
            <a:spLocks noGrp="1"/>
          </p:cNvSpPr>
          <p:nvPr>
            <p:ph type="dt" sz="half" idx="10"/>
          </p:nvPr>
        </p:nvSpPr>
        <p:spPr/>
        <p:txBody>
          <a:bodyPr/>
          <a:lstStyle/>
          <a:p>
            <a:fld id="{96EAF7C9-93F9-4E01-9510-300D385BE3CA}" type="datetimeFigureOut">
              <a:rPr lang="en-US" smtClean="0"/>
              <a:t>5/12/2026</a:t>
            </a:fld>
            <a:endParaRPr lang="en-US"/>
          </a:p>
        </p:txBody>
      </p:sp>
      <p:sp>
        <p:nvSpPr>
          <p:cNvPr id="6" name="Marcador de pie de página 5">
            <a:extLst>
              <a:ext uri="{FF2B5EF4-FFF2-40B4-BE49-F238E27FC236}">
                <a16:creationId xmlns:a16="http://schemas.microsoft.com/office/drawing/2014/main" xmlns="" id="{8E7C3A74-D0F9-ED41-D769-0AAAE6BB0884}"/>
              </a:ext>
            </a:extLst>
          </p:cNvPr>
          <p:cNvSpPr>
            <a:spLocks noGrp="1"/>
          </p:cNvSpPr>
          <p:nvPr>
            <p:ph type="ftr" sz="quarter" idx="11"/>
          </p:nvPr>
        </p:nvSpPr>
        <p:spPr/>
        <p:txBody>
          <a:bodyPr/>
          <a:lstStyle/>
          <a:p>
            <a:endParaRPr lang="en-US"/>
          </a:p>
        </p:txBody>
      </p:sp>
      <p:sp>
        <p:nvSpPr>
          <p:cNvPr id="7" name="Marcador de número de diapositiva 6">
            <a:extLst>
              <a:ext uri="{FF2B5EF4-FFF2-40B4-BE49-F238E27FC236}">
                <a16:creationId xmlns:a16="http://schemas.microsoft.com/office/drawing/2014/main" xmlns="" id="{A57F2AB8-3DC0-6C86-EA8C-C3039D1929A2}"/>
              </a:ext>
            </a:extLst>
          </p:cNvPr>
          <p:cNvSpPr>
            <a:spLocks noGrp="1"/>
          </p:cNvSpPr>
          <p:nvPr>
            <p:ph type="sldNum" sz="quarter" idx="12"/>
          </p:nvPr>
        </p:nvSpPr>
        <p:spPr/>
        <p:txBody>
          <a:bodyPr/>
          <a:lstStyle/>
          <a:p>
            <a:fld id="{11EF3691-A6B2-45FF-B243-8FA7709EBBC1}" type="slidenum">
              <a:rPr lang="en-US" smtClean="0"/>
              <a:t>‹Nº›</a:t>
            </a:fld>
            <a:endParaRPr lang="en-US"/>
          </a:p>
        </p:txBody>
      </p:sp>
    </p:spTree>
    <p:extLst>
      <p:ext uri="{BB962C8B-B14F-4D97-AF65-F5344CB8AC3E}">
        <p14:creationId xmlns:p14="http://schemas.microsoft.com/office/powerpoint/2010/main" val="32929634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xmlns="" id="{C0907378-B130-C391-3341-F4A87373392C}"/>
              </a:ext>
            </a:extLst>
          </p:cNvPr>
          <p:cNvSpPr>
            <a:spLocks noGrp="1"/>
          </p:cNvSpPr>
          <p:nvPr>
            <p:ph type="title"/>
          </p:nvPr>
        </p:nvSpPr>
        <p:spPr>
          <a:xfrm>
            <a:off x="839788" y="457200"/>
            <a:ext cx="3932237" cy="1600200"/>
          </a:xfrm>
        </p:spPr>
        <p:txBody>
          <a:bodyPr anchor="b"/>
          <a:lstStyle>
            <a:lvl1pPr>
              <a:defRPr sz="3200"/>
            </a:lvl1pPr>
          </a:lstStyle>
          <a:p>
            <a:r>
              <a:rPr lang="es-MX"/>
              <a:t>Haz clic para modificar el estilo de título del patrón</a:t>
            </a:r>
            <a:endParaRPr lang="en-US"/>
          </a:p>
        </p:txBody>
      </p:sp>
      <p:sp>
        <p:nvSpPr>
          <p:cNvPr id="3" name="Marcador de posición de imagen 2">
            <a:extLst>
              <a:ext uri="{FF2B5EF4-FFF2-40B4-BE49-F238E27FC236}">
                <a16:creationId xmlns:a16="http://schemas.microsoft.com/office/drawing/2014/main" xmlns="" id="{2C191097-A28A-A38F-510A-97EEC1D0BAB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Marcador de texto 3">
            <a:extLst>
              <a:ext uri="{FF2B5EF4-FFF2-40B4-BE49-F238E27FC236}">
                <a16:creationId xmlns:a16="http://schemas.microsoft.com/office/drawing/2014/main" xmlns="" id="{15E0FE50-4AF9-B3DB-8BDE-ABE17152A45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MX"/>
              <a:t>Haga clic para modificar los estilos de texto del patrón</a:t>
            </a:r>
          </a:p>
        </p:txBody>
      </p:sp>
      <p:sp>
        <p:nvSpPr>
          <p:cNvPr id="5" name="Marcador de fecha 4">
            <a:extLst>
              <a:ext uri="{FF2B5EF4-FFF2-40B4-BE49-F238E27FC236}">
                <a16:creationId xmlns:a16="http://schemas.microsoft.com/office/drawing/2014/main" xmlns="" id="{6E3C39F6-6330-F8C3-4234-13967FB47F09}"/>
              </a:ext>
            </a:extLst>
          </p:cNvPr>
          <p:cNvSpPr>
            <a:spLocks noGrp="1"/>
          </p:cNvSpPr>
          <p:nvPr>
            <p:ph type="dt" sz="half" idx="10"/>
          </p:nvPr>
        </p:nvSpPr>
        <p:spPr/>
        <p:txBody>
          <a:bodyPr/>
          <a:lstStyle/>
          <a:p>
            <a:fld id="{96EAF7C9-93F9-4E01-9510-300D385BE3CA}" type="datetimeFigureOut">
              <a:rPr lang="en-US" smtClean="0"/>
              <a:t>5/12/2026</a:t>
            </a:fld>
            <a:endParaRPr lang="en-US"/>
          </a:p>
        </p:txBody>
      </p:sp>
      <p:sp>
        <p:nvSpPr>
          <p:cNvPr id="6" name="Marcador de pie de página 5">
            <a:extLst>
              <a:ext uri="{FF2B5EF4-FFF2-40B4-BE49-F238E27FC236}">
                <a16:creationId xmlns:a16="http://schemas.microsoft.com/office/drawing/2014/main" xmlns="" id="{5219723A-58E0-CDF7-2F7F-1A60DF9F10A4}"/>
              </a:ext>
            </a:extLst>
          </p:cNvPr>
          <p:cNvSpPr>
            <a:spLocks noGrp="1"/>
          </p:cNvSpPr>
          <p:nvPr>
            <p:ph type="ftr" sz="quarter" idx="11"/>
          </p:nvPr>
        </p:nvSpPr>
        <p:spPr/>
        <p:txBody>
          <a:bodyPr/>
          <a:lstStyle/>
          <a:p>
            <a:endParaRPr lang="en-US"/>
          </a:p>
        </p:txBody>
      </p:sp>
      <p:sp>
        <p:nvSpPr>
          <p:cNvPr id="7" name="Marcador de número de diapositiva 6">
            <a:extLst>
              <a:ext uri="{FF2B5EF4-FFF2-40B4-BE49-F238E27FC236}">
                <a16:creationId xmlns:a16="http://schemas.microsoft.com/office/drawing/2014/main" xmlns="" id="{576DB24A-6416-1294-F60B-25AB38A137DE}"/>
              </a:ext>
            </a:extLst>
          </p:cNvPr>
          <p:cNvSpPr>
            <a:spLocks noGrp="1"/>
          </p:cNvSpPr>
          <p:nvPr>
            <p:ph type="sldNum" sz="quarter" idx="12"/>
          </p:nvPr>
        </p:nvSpPr>
        <p:spPr/>
        <p:txBody>
          <a:bodyPr/>
          <a:lstStyle/>
          <a:p>
            <a:fld id="{11EF3691-A6B2-45FF-B243-8FA7709EBBC1}" type="slidenum">
              <a:rPr lang="en-US" smtClean="0"/>
              <a:t>‹Nº›</a:t>
            </a:fld>
            <a:endParaRPr lang="en-US"/>
          </a:p>
        </p:txBody>
      </p:sp>
    </p:spTree>
    <p:extLst>
      <p:ext uri="{BB962C8B-B14F-4D97-AF65-F5344CB8AC3E}">
        <p14:creationId xmlns:p14="http://schemas.microsoft.com/office/powerpoint/2010/main" val="5592060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xmlns="" id="{EB7F38BC-8372-9DD4-C428-848B55585093}"/>
              </a:ext>
            </a:extLst>
          </p:cNvPr>
          <p:cNvSpPr>
            <a:spLocks noGrp="1"/>
          </p:cNvSpPr>
          <p:nvPr>
            <p:ph type="title"/>
          </p:nvPr>
        </p:nvSpPr>
        <p:spPr/>
        <p:txBody>
          <a:bodyPr/>
          <a:lstStyle/>
          <a:p>
            <a:r>
              <a:rPr lang="es-MX"/>
              <a:t>Haz clic para modificar el estilo de título del patrón</a:t>
            </a:r>
            <a:endParaRPr lang="en-US"/>
          </a:p>
        </p:txBody>
      </p:sp>
      <p:sp>
        <p:nvSpPr>
          <p:cNvPr id="3" name="Marcador de texto vertical 2">
            <a:extLst>
              <a:ext uri="{FF2B5EF4-FFF2-40B4-BE49-F238E27FC236}">
                <a16:creationId xmlns:a16="http://schemas.microsoft.com/office/drawing/2014/main" xmlns="" id="{B4048C43-7D01-FA0B-0121-D8ABED8DA603}"/>
              </a:ext>
            </a:extLst>
          </p:cNvPr>
          <p:cNvSpPr>
            <a:spLocks noGrp="1"/>
          </p:cNvSpPr>
          <p:nvPr>
            <p:ph type="body" orient="vert" idx="1"/>
          </p:nvPr>
        </p:nvSpPr>
        <p:spPr/>
        <p:txBody>
          <a:bodyPr vert="eaVert"/>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n-US"/>
          </a:p>
        </p:txBody>
      </p:sp>
      <p:sp>
        <p:nvSpPr>
          <p:cNvPr id="4" name="Marcador de fecha 3">
            <a:extLst>
              <a:ext uri="{FF2B5EF4-FFF2-40B4-BE49-F238E27FC236}">
                <a16:creationId xmlns:a16="http://schemas.microsoft.com/office/drawing/2014/main" xmlns="" id="{46C5B427-40D1-3ADA-E73E-8D42D99AA5B2}"/>
              </a:ext>
            </a:extLst>
          </p:cNvPr>
          <p:cNvSpPr>
            <a:spLocks noGrp="1"/>
          </p:cNvSpPr>
          <p:nvPr>
            <p:ph type="dt" sz="half" idx="10"/>
          </p:nvPr>
        </p:nvSpPr>
        <p:spPr/>
        <p:txBody>
          <a:bodyPr/>
          <a:lstStyle/>
          <a:p>
            <a:fld id="{96EAF7C9-93F9-4E01-9510-300D385BE3CA}" type="datetimeFigureOut">
              <a:rPr lang="en-US" smtClean="0"/>
              <a:t>5/12/2026</a:t>
            </a:fld>
            <a:endParaRPr lang="en-US"/>
          </a:p>
        </p:txBody>
      </p:sp>
      <p:sp>
        <p:nvSpPr>
          <p:cNvPr id="5" name="Marcador de pie de página 4">
            <a:extLst>
              <a:ext uri="{FF2B5EF4-FFF2-40B4-BE49-F238E27FC236}">
                <a16:creationId xmlns:a16="http://schemas.microsoft.com/office/drawing/2014/main" xmlns="" id="{C6CD9028-06B2-1716-F156-F7D669D9F6AE}"/>
              </a:ext>
            </a:extLst>
          </p:cNvPr>
          <p:cNvSpPr>
            <a:spLocks noGrp="1"/>
          </p:cNvSpPr>
          <p:nvPr>
            <p:ph type="ftr" sz="quarter" idx="11"/>
          </p:nvPr>
        </p:nvSpPr>
        <p:spPr/>
        <p:txBody>
          <a:bodyPr/>
          <a:lstStyle/>
          <a:p>
            <a:endParaRPr lang="en-US"/>
          </a:p>
        </p:txBody>
      </p:sp>
      <p:sp>
        <p:nvSpPr>
          <p:cNvPr id="6" name="Marcador de número de diapositiva 5">
            <a:extLst>
              <a:ext uri="{FF2B5EF4-FFF2-40B4-BE49-F238E27FC236}">
                <a16:creationId xmlns:a16="http://schemas.microsoft.com/office/drawing/2014/main" xmlns="" id="{857B3737-6085-9A0A-E5E0-7E340C1D28B7}"/>
              </a:ext>
            </a:extLst>
          </p:cNvPr>
          <p:cNvSpPr>
            <a:spLocks noGrp="1"/>
          </p:cNvSpPr>
          <p:nvPr>
            <p:ph type="sldNum" sz="quarter" idx="12"/>
          </p:nvPr>
        </p:nvSpPr>
        <p:spPr/>
        <p:txBody>
          <a:bodyPr/>
          <a:lstStyle/>
          <a:p>
            <a:fld id="{11EF3691-A6B2-45FF-B243-8FA7709EBBC1}" type="slidenum">
              <a:rPr lang="en-US" smtClean="0"/>
              <a:t>‹Nº›</a:t>
            </a:fld>
            <a:endParaRPr lang="en-US"/>
          </a:p>
        </p:txBody>
      </p:sp>
    </p:spTree>
    <p:extLst>
      <p:ext uri="{BB962C8B-B14F-4D97-AF65-F5344CB8AC3E}">
        <p14:creationId xmlns:p14="http://schemas.microsoft.com/office/powerpoint/2010/main" val="1453203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xmlns="" id="{5DEB0A59-A2E4-00EA-5881-44CAFD2511BF}"/>
              </a:ext>
            </a:extLst>
          </p:cNvPr>
          <p:cNvSpPr>
            <a:spLocks noGrp="1"/>
          </p:cNvSpPr>
          <p:nvPr>
            <p:ph type="title" orient="vert"/>
          </p:nvPr>
        </p:nvSpPr>
        <p:spPr>
          <a:xfrm>
            <a:off x="8724900" y="365125"/>
            <a:ext cx="2628900" cy="5811838"/>
          </a:xfrm>
        </p:spPr>
        <p:txBody>
          <a:bodyPr vert="eaVert"/>
          <a:lstStyle/>
          <a:p>
            <a:r>
              <a:rPr lang="es-MX"/>
              <a:t>Haz clic para modificar el estilo de título del patrón</a:t>
            </a:r>
            <a:endParaRPr lang="en-US"/>
          </a:p>
        </p:txBody>
      </p:sp>
      <p:sp>
        <p:nvSpPr>
          <p:cNvPr id="3" name="Marcador de texto vertical 2">
            <a:extLst>
              <a:ext uri="{FF2B5EF4-FFF2-40B4-BE49-F238E27FC236}">
                <a16:creationId xmlns:a16="http://schemas.microsoft.com/office/drawing/2014/main" xmlns="" id="{8D113384-9D64-0537-8F32-CE1D48BC3EE2}"/>
              </a:ext>
            </a:extLst>
          </p:cNvPr>
          <p:cNvSpPr>
            <a:spLocks noGrp="1"/>
          </p:cNvSpPr>
          <p:nvPr>
            <p:ph type="body" orient="vert" idx="1"/>
          </p:nvPr>
        </p:nvSpPr>
        <p:spPr>
          <a:xfrm>
            <a:off x="838200" y="365125"/>
            <a:ext cx="7734300" cy="5811838"/>
          </a:xfrm>
        </p:spPr>
        <p:txBody>
          <a:bodyPr vert="eaVert"/>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n-US"/>
          </a:p>
        </p:txBody>
      </p:sp>
      <p:sp>
        <p:nvSpPr>
          <p:cNvPr id="4" name="Marcador de fecha 3">
            <a:extLst>
              <a:ext uri="{FF2B5EF4-FFF2-40B4-BE49-F238E27FC236}">
                <a16:creationId xmlns:a16="http://schemas.microsoft.com/office/drawing/2014/main" xmlns="" id="{267CD125-E18D-D197-E778-3456EAA0E95D}"/>
              </a:ext>
            </a:extLst>
          </p:cNvPr>
          <p:cNvSpPr>
            <a:spLocks noGrp="1"/>
          </p:cNvSpPr>
          <p:nvPr>
            <p:ph type="dt" sz="half" idx="10"/>
          </p:nvPr>
        </p:nvSpPr>
        <p:spPr/>
        <p:txBody>
          <a:bodyPr/>
          <a:lstStyle/>
          <a:p>
            <a:fld id="{96EAF7C9-93F9-4E01-9510-300D385BE3CA}" type="datetimeFigureOut">
              <a:rPr lang="en-US" smtClean="0"/>
              <a:t>5/12/2026</a:t>
            </a:fld>
            <a:endParaRPr lang="en-US"/>
          </a:p>
        </p:txBody>
      </p:sp>
      <p:sp>
        <p:nvSpPr>
          <p:cNvPr id="5" name="Marcador de pie de página 4">
            <a:extLst>
              <a:ext uri="{FF2B5EF4-FFF2-40B4-BE49-F238E27FC236}">
                <a16:creationId xmlns:a16="http://schemas.microsoft.com/office/drawing/2014/main" xmlns="" id="{97050413-6965-D2DF-C071-C5628D2D88D7}"/>
              </a:ext>
            </a:extLst>
          </p:cNvPr>
          <p:cNvSpPr>
            <a:spLocks noGrp="1"/>
          </p:cNvSpPr>
          <p:nvPr>
            <p:ph type="ftr" sz="quarter" idx="11"/>
          </p:nvPr>
        </p:nvSpPr>
        <p:spPr/>
        <p:txBody>
          <a:bodyPr/>
          <a:lstStyle/>
          <a:p>
            <a:endParaRPr lang="en-US"/>
          </a:p>
        </p:txBody>
      </p:sp>
      <p:sp>
        <p:nvSpPr>
          <p:cNvPr id="6" name="Marcador de número de diapositiva 5">
            <a:extLst>
              <a:ext uri="{FF2B5EF4-FFF2-40B4-BE49-F238E27FC236}">
                <a16:creationId xmlns:a16="http://schemas.microsoft.com/office/drawing/2014/main" xmlns="" id="{5A1DDC16-5661-2CE4-7BBD-2DE556111F8F}"/>
              </a:ext>
            </a:extLst>
          </p:cNvPr>
          <p:cNvSpPr>
            <a:spLocks noGrp="1"/>
          </p:cNvSpPr>
          <p:nvPr>
            <p:ph type="sldNum" sz="quarter" idx="12"/>
          </p:nvPr>
        </p:nvSpPr>
        <p:spPr/>
        <p:txBody>
          <a:bodyPr/>
          <a:lstStyle/>
          <a:p>
            <a:fld id="{11EF3691-A6B2-45FF-B243-8FA7709EBBC1}" type="slidenum">
              <a:rPr lang="en-US" smtClean="0"/>
              <a:t>‹Nº›</a:t>
            </a:fld>
            <a:endParaRPr lang="en-US"/>
          </a:p>
        </p:txBody>
      </p:sp>
    </p:spTree>
    <p:extLst>
      <p:ext uri="{BB962C8B-B14F-4D97-AF65-F5344CB8AC3E}">
        <p14:creationId xmlns:p14="http://schemas.microsoft.com/office/powerpoint/2010/main" val="3773851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xmlns="" id="{2AE062E1-E555-9D58-D8AC-D942A60E385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MX"/>
              <a:t>Haz clic para modificar el estilo de título del patrón</a:t>
            </a:r>
            <a:endParaRPr lang="en-US"/>
          </a:p>
        </p:txBody>
      </p:sp>
      <p:sp>
        <p:nvSpPr>
          <p:cNvPr id="3" name="Marcador de texto 2">
            <a:extLst>
              <a:ext uri="{FF2B5EF4-FFF2-40B4-BE49-F238E27FC236}">
                <a16:creationId xmlns:a16="http://schemas.microsoft.com/office/drawing/2014/main" xmlns="" id="{AA0FA138-40B8-D671-A415-BFB596E20F5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n-US"/>
          </a:p>
        </p:txBody>
      </p:sp>
      <p:sp>
        <p:nvSpPr>
          <p:cNvPr id="4" name="Marcador de fecha 3">
            <a:extLst>
              <a:ext uri="{FF2B5EF4-FFF2-40B4-BE49-F238E27FC236}">
                <a16:creationId xmlns:a16="http://schemas.microsoft.com/office/drawing/2014/main" xmlns="" id="{8AB850DE-76EE-C71A-6FEB-BF9D4FFFB5A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6EAF7C9-93F9-4E01-9510-300D385BE3CA}" type="datetimeFigureOut">
              <a:rPr lang="en-US" smtClean="0"/>
              <a:t>5/12/2026</a:t>
            </a:fld>
            <a:endParaRPr lang="en-US"/>
          </a:p>
        </p:txBody>
      </p:sp>
      <p:sp>
        <p:nvSpPr>
          <p:cNvPr id="5" name="Marcador de pie de página 4">
            <a:extLst>
              <a:ext uri="{FF2B5EF4-FFF2-40B4-BE49-F238E27FC236}">
                <a16:creationId xmlns:a16="http://schemas.microsoft.com/office/drawing/2014/main" xmlns="" id="{7D9B0D13-BFDA-4BB5-BA24-A0806C0D730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Marcador de número de diapositiva 5">
            <a:extLst>
              <a:ext uri="{FF2B5EF4-FFF2-40B4-BE49-F238E27FC236}">
                <a16:creationId xmlns:a16="http://schemas.microsoft.com/office/drawing/2014/main" xmlns="" id="{3C97DB90-DB14-2AC6-9507-430EEDD56A8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1EF3691-A6B2-45FF-B243-8FA7709EBBC1}" type="slidenum">
              <a:rPr lang="en-US" smtClean="0"/>
              <a:t>‹Nº›</a:t>
            </a:fld>
            <a:endParaRPr lang="en-US"/>
          </a:p>
        </p:txBody>
      </p:sp>
    </p:spTree>
    <p:extLst>
      <p:ext uri="{BB962C8B-B14F-4D97-AF65-F5344CB8AC3E}">
        <p14:creationId xmlns:p14="http://schemas.microsoft.com/office/powerpoint/2010/main" val="159351278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xmlns="" id="{DE04C022-F8B3-122D-9127-07CE09F62A49}"/>
              </a:ext>
            </a:extLst>
          </p:cNvPr>
          <p:cNvPicPr>
            <a:picLocks noChangeAspect="1"/>
          </p:cNvPicPr>
          <p:nvPr/>
        </p:nvPicPr>
        <p:blipFill>
          <a:blip r:embed="rId2"/>
          <a:srcRect b="3142"/>
          <a:stretch>
            <a:fillRect/>
          </a:stretch>
        </p:blipFill>
        <p:spPr>
          <a:xfrm>
            <a:off x="0" y="26581"/>
            <a:ext cx="12174564" cy="6581609"/>
          </a:xfrm>
          <a:prstGeom prst="rect">
            <a:avLst/>
          </a:prstGeom>
        </p:spPr>
      </p:pic>
    </p:spTree>
    <p:extLst>
      <p:ext uri="{BB962C8B-B14F-4D97-AF65-F5344CB8AC3E}">
        <p14:creationId xmlns:p14="http://schemas.microsoft.com/office/powerpoint/2010/main" val="42928618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xmlns="" id="{59E4908B-0775-82FE-4F1D-0B233AAE60B5}"/>
              </a:ext>
            </a:extLst>
          </p:cNvPr>
          <p:cNvPicPr>
            <a:picLocks noChangeAspect="1"/>
          </p:cNvPicPr>
          <p:nvPr/>
        </p:nvPicPr>
        <p:blipFill>
          <a:blip r:embed="rId2"/>
          <a:srcRect r="644" b="4250"/>
          <a:stretch>
            <a:fillRect/>
          </a:stretch>
        </p:blipFill>
        <p:spPr>
          <a:xfrm>
            <a:off x="0" y="26581"/>
            <a:ext cx="12113443" cy="6515621"/>
          </a:xfrm>
          <a:prstGeom prst="rect">
            <a:avLst/>
          </a:prstGeom>
        </p:spPr>
      </p:pic>
    </p:spTree>
    <p:extLst>
      <p:ext uri="{BB962C8B-B14F-4D97-AF65-F5344CB8AC3E}">
        <p14:creationId xmlns:p14="http://schemas.microsoft.com/office/powerpoint/2010/main" val="22498943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xmlns="" id="{0762E481-5590-B1F4-6113-DEBB9B4CCDE1}"/>
              </a:ext>
            </a:extLst>
          </p:cNvPr>
          <p:cNvPicPr>
            <a:picLocks noChangeAspect="1"/>
          </p:cNvPicPr>
          <p:nvPr/>
        </p:nvPicPr>
        <p:blipFill>
          <a:blip r:embed="rId2"/>
          <a:srcRect b="3973"/>
          <a:stretch>
            <a:fillRect/>
          </a:stretch>
        </p:blipFill>
        <p:spPr>
          <a:xfrm>
            <a:off x="0" y="26581"/>
            <a:ext cx="12192000" cy="6534475"/>
          </a:xfrm>
          <a:prstGeom prst="rect">
            <a:avLst/>
          </a:prstGeom>
        </p:spPr>
      </p:pic>
    </p:spTree>
    <p:extLst>
      <p:ext uri="{BB962C8B-B14F-4D97-AF65-F5344CB8AC3E}">
        <p14:creationId xmlns:p14="http://schemas.microsoft.com/office/powerpoint/2010/main" val="36797296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xmlns="" id="{0B1BAF09-D5BE-0080-0D7D-05E0372CFF30}"/>
              </a:ext>
            </a:extLst>
          </p:cNvPr>
          <p:cNvPicPr>
            <a:picLocks noChangeAspect="1"/>
          </p:cNvPicPr>
          <p:nvPr/>
        </p:nvPicPr>
        <p:blipFill>
          <a:blip r:embed="rId2"/>
          <a:srcRect r="644" b="4527"/>
          <a:stretch>
            <a:fillRect/>
          </a:stretch>
        </p:blipFill>
        <p:spPr>
          <a:xfrm>
            <a:off x="0" y="26581"/>
            <a:ext cx="12113443" cy="6496767"/>
          </a:xfrm>
          <a:prstGeom prst="rect">
            <a:avLst/>
          </a:prstGeom>
        </p:spPr>
      </p:pic>
    </p:spTree>
    <p:extLst>
      <p:ext uri="{BB962C8B-B14F-4D97-AF65-F5344CB8AC3E}">
        <p14:creationId xmlns:p14="http://schemas.microsoft.com/office/powerpoint/2010/main" val="27514589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xmlns="" id="{BC4FFE55-A96B-5445-FF06-AE8694BE083F}"/>
              </a:ext>
            </a:extLst>
          </p:cNvPr>
          <p:cNvPicPr>
            <a:picLocks noChangeAspect="1"/>
          </p:cNvPicPr>
          <p:nvPr/>
        </p:nvPicPr>
        <p:blipFill>
          <a:blip r:embed="rId2"/>
          <a:srcRect r="567" b="4804"/>
          <a:stretch>
            <a:fillRect/>
          </a:stretch>
        </p:blipFill>
        <p:spPr>
          <a:xfrm>
            <a:off x="0" y="26582"/>
            <a:ext cx="12122870" cy="6477914"/>
          </a:xfrm>
          <a:prstGeom prst="rect">
            <a:avLst/>
          </a:prstGeom>
        </p:spPr>
      </p:pic>
    </p:spTree>
    <p:extLst>
      <p:ext uri="{BB962C8B-B14F-4D97-AF65-F5344CB8AC3E}">
        <p14:creationId xmlns:p14="http://schemas.microsoft.com/office/powerpoint/2010/main" val="22292654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xmlns="" id="{2202254B-A57D-61C1-43EF-68C81D6DB2E0}"/>
              </a:ext>
            </a:extLst>
          </p:cNvPr>
          <p:cNvPicPr>
            <a:picLocks noChangeAspect="1"/>
          </p:cNvPicPr>
          <p:nvPr/>
        </p:nvPicPr>
        <p:blipFill>
          <a:blip r:embed="rId2"/>
          <a:srcRect r="953" b="5774"/>
          <a:stretch>
            <a:fillRect/>
          </a:stretch>
        </p:blipFill>
        <p:spPr>
          <a:xfrm>
            <a:off x="0" y="26582"/>
            <a:ext cx="12075736" cy="6411926"/>
          </a:xfrm>
          <a:prstGeom prst="rect">
            <a:avLst/>
          </a:prstGeom>
        </p:spPr>
      </p:pic>
    </p:spTree>
    <p:extLst>
      <p:ext uri="{BB962C8B-B14F-4D97-AF65-F5344CB8AC3E}">
        <p14:creationId xmlns:p14="http://schemas.microsoft.com/office/powerpoint/2010/main" val="39166069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xmlns="" id="{680901B5-F37D-F3B5-1E28-E72F4BCF4E59}"/>
              </a:ext>
            </a:extLst>
          </p:cNvPr>
          <p:cNvPicPr>
            <a:picLocks noChangeAspect="1"/>
          </p:cNvPicPr>
          <p:nvPr/>
        </p:nvPicPr>
        <p:blipFill>
          <a:blip r:embed="rId2"/>
          <a:srcRect b="4250"/>
          <a:stretch>
            <a:fillRect/>
          </a:stretch>
        </p:blipFill>
        <p:spPr>
          <a:xfrm>
            <a:off x="0" y="26581"/>
            <a:ext cx="12192000" cy="6515621"/>
          </a:xfrm>
          <a:prstGeom prst="rect">
            <a:avLst/>
          </a:prstGeom>
        </p:spPr>
      </p:pic>
    </p:spTree>
    <p:extLst>
      <p:ext uri="{BB962C8B-B14F-4D97-AF65-F5344CB8AC3E}">
        <p14:creationId xmlns:p14="http://schemas.microsoft.com/office/powerpoint/2010/main" val="40990086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a:extLst>
              <a:ext uri="{FF2B5EF4-FFF2-40B4-BE49-F238E27FC236}">
                <a16:creationId xmlns:a16="http://schemas.microsoft.com/office/drawing/2014/main" xmlns="" id="{E76A2D39-2DFE-79BF-8A86-513C39A7EFF7}"/>
              </a:ext>
            </a:extLst>
          </p:cNvPr>
          <p:cNvPicPr>
            <a:picLocks noChangeAspect="1"/>
          </p:cNvPicPr>
          <p:nvPr/>
        </p:nvPicPr>
        <p:blipFill>
          <a:blip r:embed="rId2"/>
          <a:stretch>
            <a:fillRect/>
          </a:stretch>
        </p:blipFill>
        <p:spPr>
          <a:xfrm>
            <a:off x="952500" y="0"/>
            <a:ext cx="10287000" cy="6858000"/>
          </a:xfrm>
          <a:prstGeom prst="rect">
            <a:avLst/>
          </a:prstGeom>
        </p:spPr>
      </p:pic>
    </p:spTree>
    <p:extLst>
      <p:ext uri="{BB962C8B-B14F-4D97-AF65-F5344CB8AC3E}">
        <p14:creationId xmlns:p14="http://schemas.microsoft.com/office/powerpoint/2010/main" val="35362560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a:extLst>
              <a:ext uri="{FF2B5EF4-FFF2-40B4-BE49-F238E27FC236}">
                <a16:creationId xmlns:a16="http://schemas.microsoft.com/office/drawing/2014/main" xmlns="" id="{1C487098-9AA7-C4C4-1428-751C8853FCCB}"/>
              </a:ext>
            </a:extLst>
          </p:cNvPr>
          <p:cNvSpPr txBox="1"/>
          <p:nvPr/>
        </p:nvSpPr>
        <p:spPr>
          <a:xfrm>
            <a:off x="201106" y="889843"/>
            <a:ext cx="11742656" cy="5078313"/>
          </a:xfrm>
          <a:prstGeom prst="rect">
            <a:avLst/>
          </a:prstGeom>
          <a:noFill/>
        </p:spPr>
        <p:txBody>
          <a:bodyPr wrap="square">
            <a:spAutoFit/>
          </a:bodyPr>
          <a:lstStyle/>
          <a:p>
            <a:pPr algn="just"/>
            <a:r>
              <a:rPr lang="es-ES" dirty="0"/>
              <a:t>La historia naval de Chile se remonta a los albores de la independencia. En 1817, Bernardo O’Higgins comprendió que la libertad del país dependía no solo de las batallas terrestres, sino también del dominio del mar. Por ello impulsó la creación de una escuadra nacional. En 1818, se conformó la Primera Escuadra Nacional, bajo el mando de Lord Thomas Cochrane, un marino británico que aportó su experiencia para organizar y entrenar a los primeros oficiales y tripulaciones chilenas. Durante la década de 1820, la escuadra participó en operaciones decisivas contra las fuerzas realistas en el Pacífico, asegurando la independencia de Chile y contribuyendo a la liberación de Perú. En 1839, la Armada tuvo un rol importante en la Guerra contra la Confederación Perú-Boliviana, demostrando la necesidad de mantener una fuerza naval permanente para resguardar los intereses nacionales. El hito más recordado ocurrió en 1879, durante la Guerra del Pacífico. El Combate Naval de Iquique, el 21 de mayo, marcó la memoria colectiva del país. El capitán Arturo Prat, al mando de la corbeta Esmeralda, enfrentó al monitor peruano Huáscar. Aunque la Esmeralda fue hundida, el sacrificio de Prat y su tripulación inspiró a toda la nación y consolidó la tradición de honor y valentía de la Armada de Chile. En el siglo XX, la Armada se modernizó con la incorporación de acorazados y buques más avanzados. En 1910, se adquirieron unidades que fortalecieron la defensa marítima y permitieron a Chile proyectar poder naval en la región. Durante la segunda mitad del siglo, la institución participó en tareas de apoyo a la población en emergencias naturales, como terremotos y tsunamis, consolidando su rol social además del militar. En la actualidad, la Armada de Chile cumple funciones múltiples: defensa de la soberanía marítima, protección de rutas comerciales, participación en misiones internacionales de paz y ayuda humanitaria. Además, mantiene una activa labor en investigación oceanográfica y en la formación de oficiales en la Escuela Naval Arturo Prat, donde se transmiten los valores de disciplina, honor y servicio a la patria.</a:t>
            </a:r>
            <a:endParaRPr lang="en-US" dirty="0"/>
          </a:p>
        </p:txBody>
      </p:sp>
      <p:sp>
        <p:nvSpPr>
          <p:cNvPr id="6" name="CuadroTexto 5">
            <a:extLst>
              <a:ext uri="{FF2B5EF4-FFF2-40B4-BE49-F238E27FC236}">
                <a16:creationId xmlns:a16="http://schemas.microsoft.com/office/drawing/2014/main" xmlns="" id="{11B35EAA-A9AF-D6E0-8214-916D5386B991}"/>
              </a:ext>
            </a:extLst>
          </p:cNvPr>
          <p:cNvSpPr txBox="1"/>
          <p:nvPr/>
        </p:nvSpPr>
        <p:spPr>
          <a:xfrm>
            <a:off x="3261674" y="282804"/>
            <a:ext cx="4144276" cy="369332"/>
          </a:xfrm>
          <a:prstGeom prst="rect">
            <a:avLst/>
          </a:prstGeom>
          <a:noFill/>
        </p:spPr>
        <p:txBody>
          <a:bodyPr wrap="none" rtlCol="0">
            <a:spAutoFit/>
          </a:bodyPr>
          <a:lstStyle/>
          <a:p>
            <a:r>
              <a:rPr lang="es-CL" dirty="0"/>
              <a:t>Evolución histórica de la armada de Chile</a:t>
            </a:r>
            <a:endParaRPr lang="en-US" dirty="0"/>
          </a:p>
        </p:txBody>
      </p:sp>
    </p:spTree>
    <p:extLst>
      <p:ext uri="{BB962C8B-B14F-4D97-AF65-F5344CB8AC3E}">
        <p14:creationId xmlns:p14="http://schemas.microsoft.com/office/powerpoint/2010/main" val="3281037808"/>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399</TotalTime>
  <Words>386</Words>
  <Application>Microsoft Office PowerPoint</Application>
  <PresentationFormat>Panorámica</PresentationFormat>
  <Paragraphs>2</Paragraphs>
  <Slides>9</Slides>
  <Notes>0</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9</vt:i4>
      </vt:variant>
    </vt:vector>
  </HeadingPairs>
  <TitlesOfParts>
    <vt:vector size="13" baseType="lpstr">
      <vt:lpstr>Arial</vt:lpstr>
      <vt:lpstr>Calibri</vt:lpstr>
      <vt:lpstr>Calibri Light</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Monica Puentes</dc:creator>
  <cp:lastModifiedBy>Profesor Escuela Naval</cp:lastModifiedBy>
  <cp:revision>2</cp:revision>
  <dcterms:created xsi:type="dcterms:W3CDTF">2026-05-07T15:49:18Z</dcterms:created>
  <dcterms:modified xsi:type="dcterms:W3CDTF">2026-05-12T14:01:17Z</dcterms:modified>
</cp:coreProperties>
</file>