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1"/>
  </p:sldMasterIdLst>
  <p:notesMasterIdLst>
    <p:notesMasterId r:id="rId14"/>
  </p:notesMasterIdLst>
  <p:sldIdLst>
    <p:sldId id="283" r:id="rId2"/>
    <p:sldId id="264" r:id="rId3"/>
    <p:sldId id="281" r:id="rId4"/>
    <p:sldId id="278" r:id="rId5"/>
    <p:sldId id="279" r:id="rId6"/>
    <p:sldId id="289" r:id="rId7"/>
    <p:sldId id="290" r:id="rId8"/>
    <p:sldId id="291" r:id="rId9"/>
    <p:sldId id="292" r:id="rId10"/>
    <p:sldId id="293" r:id="rId11"/>
    <p:sldId id="282" r:id="rId12"/>
    <p:sldId id="288"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895"/>
    <p:restoredTop sz="94632"/>
  </p:normalViewPr>
  <p:slideViewPr>
    <p:cSldViewPr snapToGrid="0">
      <p:cViewPr varScale="1">
        <p:scale>
          <a:sx n="67" d="100"/>
          <a:sy n="67" d="100"/>
        </p:scale>
        <p:origin x="1050" y="60"/>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diagrams/_rels/data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image" Target="../media/image3.jpg"/><Relationship Id="rId5" Type="http://schemas.openxmlformats.org/officeDocument/2006/relationships/image" Target="../media/image7.jpg"/><Relationship Id="rId4" Type="http://schemas.openxmlformats.org/officeDocument/2006/relationships/image" Target="../media/image6.jpg"/></Relationships>
</file>

<file path=ppt/diagrams/_rels/data2.xml.rels><?xml version="1.0" encoding="UTF-8" standalone="yes"?>
<Relationships xmlns="http://schemas.openxmlformats.org/package/2006/relationships"><Relationship Id="rId3" Type="http://schemas.openxmlformats.org/officeDocument/2006/relationships/image" Target="../media/image14.jpg"/><Relationship Id="rId7" Type="http://schemas.openxmlformats.org/officeDocument/2006/relationships/image" Target="../media/image18.JPG"/><Relationship Id="rId2" Type="http://schemas.openxmlformats.org/officeDocument/2006/relationships/image" Target="../media/image13.jpg"/><Relationship Id="rId1" Type="http://schemas.openxmlformats.org/officeDocument/2006/relationships/image" Target="../media/image12.png"/><Relationship Id="rId6" Type="http://schemas.openxmlformats.org/officeDocument/2006/relationships/image" Target="../media/image17.jpg"/><Relationship Id="rId5" Type="http://schemas.openxmlformats.org/officeDocument/2006/relationships/image" Target="../media/image16.jpg"/><Relationship Id="rId4" Type="http://schemas.openxmlformats.org/officeDocument/2006/relationships/image" Target="../media/image15.jpg"/></Relationships>
</file>

<file path=ppt/diagrams/_rels/data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image" Target="../media/image3.jpg"/><Relationship Id="rId4" Type="http://schemas.openxmlformats.org/officeDocument/2006/relationships/image" Target="../media/image6.jpg"/></Relationships>
</file>

<file path=ppt/diagrams/_rels/data4.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g"/><Relationship Id="rId1" Type="http://schemas.openxmlformats.org/officeDocument/2006/relationships/image" Target="../media/image12.png"/><Relationship Id="rId4" Type="http://schemas.openxmlformats.org/officeDocument/2006/relationships/image" Target="../media/image24.jpg"/></Relationships>
</file>

<file path=ppt/diagrams/_rels/drawing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image" Target="../media/image3.jpg"/><Relationship Id="rId5" Type="http://schemas.openxmlformats.org/officeDocument/2006/relationships/image" Target="../media/image7.jpg"/><Relationship Id="rId4" Type="http://schemas.openxmlformats.org/officeDocument/2006/relationships/image" Target="../media/image6.jpg"/></Relationships>
</file>

<file path=ppt/diagrams/_rels/drawing2.xml.rels><?xml version="1.0" encoding="UTF-8" standalone="yes"?>
<Relationships xmlns="http://schemas.openxmlformats.org/package/2006/relationships"><Relationship Id="rId3" Type="http://schemas.openxmlformats.org/officeDocument/2006/relationships/image" Target="../media/image14.jpg"/><Relationship Id="rId7" Type="http://schemas.openxmlformats.org/officeDocument/2006/relationships/image" Target="../media/image18.JPG"/><Relationship Id="rId2" Type="http://schemas.openxmlformats.org/officeDocument/2006/relationships/image" Target="../media/image13.jpg"/><Relationship Id="rId1" Type="http://schemas.openxmlformats.org/officeDocument/2006/relationships/image" Target="../media/image12.png"/><Relationship Id="rId6" Type="http://schemas.openxmlformats.org/officeDocument/2006/relationships/image" Target="../media/image17.jpg"/><Relationship Id="rId5" Type="http://schemas.openxmlformats.org/officeDocument/2006/relationships/image" Target="../media/image16.jpg"/><Relationship Id="rId4" Type="http://schemas.openxmlformats.org/officeDocument/2006/relationships/image" Target="../media/image15.jpg"/></Relationships>
</file>

<file path=ppt/diagrams/_rels/drawing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image" Target="../media/image3.jpg"/><Relationship Id="rId4" Type="http://schemas.openxmlformats.org/officeDocument/2006/relationships/image" Target="../media/image6.jpg"/></Relationships>
</file>

<file path=ppt/diagrams/_rels/drawing4.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g"/><Relationship Id="rId1" Type="http://schemas.openxmlformats.org/officeDocument/2006/relationships/image" Target="../media/image12.png"/><Relationship Id="rId4" Type="http://schemas.openxmlformats.org/officeDocument/2006/relationships/image" Target="../media/image24.jp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E8EEADC-613C-664C-99FB-48EABD4EE20A}" type="doc">
      <dgm:prSet loTypeId="urn:microsoft.com/office/officeart/2005/8/layout/vList4" loCatId="" qsTypeId="urn:microsoft.com/office/officeart/2005/8/quickstyle/simple3" qsCatId="simple" csTypeId="urn:microsoft.com/office/officeart/2005/8/colors/accent1_2" csCatId="accent1" phldr="1"/>
      <dgm:spPr/>
      <dgm:t>
        <a:bodyPr/>
        <a:lstStyle/>
        <a:p>
          <a:endParaRPr lang="es-ES"/>
        </a:p>
      </dgm:t>
    </dgm:pt>
    <dgm:pt modelId="{EF2E8789-84E8-0D4A-9BAD-40218E4CF2C3}">
      <dgm:prSet phldrT="[Texto]"/>
      <dgm:spPr/>
      <dgm:t>
        <a:bodyPr/>
        <a:lstStyle/>
        <a:p>
          <a:r>
            <a:rPr lang="es-ES_tradnl" b="1" noProof="1">
              <a:latin typeface="Arial" panose="020B0604020202020204" pitchFamily="34" charset="0"/>
            </a:rPr>
            <a:t>LUIS WINTER</a:t>
          </a:r>
          <a:endParaRPr lang="es-ES_tradnl" noProof="1"/>
        </a:p>
      </dgm:t>
    </dgm:pt>
    <dgm:pt modelId="{C5380F4D-A369-0247-9B77-48101558E5C8}" type="parTrans" cxnId="{8B52EEF8-A138-F94F-A36D-D6A32566A5D7}">
      <dgm:prSet/>
      <dgm:spPr/>
      <dgm:t>
        <a:bodyPr/>
        <a:lstStyle/>
        <a:p>
          <a:endParaRPr lang="es-ES"/>
        </a:p>
      </dgm:t>
    </dgm:pt>
    <dgm:pt modelId="{B18C9B00-53DB-8042-B9DA-816D828F81AA}" type="sibTrans" cxnId="{8B52EEF8-A138-F94F-A36D-D6A32566A5D7}">
      <dgm:prSet/>
      <dgm:spPr/>
      <dgm:t>
        <a:bodyPr/>
        <a:lstStyle/>
        <a:p>
          <a:endParaRPr lang="es-ES"/>
        </a:p>
      </dgm:t>
    </dgm:pt>
    <dgm:pt modelId="{C3B7563B-E9C6-AA4C-B057-1CF78EA51EB0}">
      <dgm:prSet phldrT="[Texto]"/>
      <dgm:spPr/>
      <dgm:t>
        <a:bodyPr/>
        <a:lstStyle/>
        <a:p>
          <a:r>
            <a:rPr lang="es-ES_tradnl" noProof="1">
              <a:latin typeface="Arial" panose="020B0604020202020204" pitchFamily="34" charset="0"/>
              <a:cs typeface="Arial" panose="020B0604020202020204" pitchFamily="34" charset="0"/>
            </a:rPr>
            <a:t>Comandante en Jefe de la Armada</a:t>
          </a:r>
          <a:endParaRPr lang="es-ES_tradnl" noProof="1"/>
        </a:p>
      </dgm:t>
    </dgm:pt>
    <dgm:pt modelId="{323410E1-277A-7E4B-8FDB-8476BD9F8FD9}" type="parTrans" cxnId="{9EED9569-1C92-F44F-B71A-A4ECECD5BBCC}">
      <dgm:prSet/>
      <dgm:spPr/>
      <dgm:t>
        <a:bodyPr/>
        <a:lstStyle/>
        <a:p>
          <a:endParaRPr lang="es-ES"/>
        </a:p>
      </dgm:t>
    </dgm:pt>
    <dgm:pt modelId="{EC10E90C-F313-2643-8C1A-ACED6F59ADD8}" type="sibTrans" cxnId="{9EED9569-1C92-F44F-B71A-A4ECECD5BBCC}">
      <dgm:prSet/>
      <dgm:spPr/>
      <dgm:t>
        <a:bodyPr/>
        <a:lstStyle/>
        <a:p>
          <a:endParaRPr lang="es-ES"/>
        </a:p>
      </dgm:t>
    </dgm:pt>
    <dgm:pt modelId="{00EB54FC-EBC2-7243-8C17-597FA6FC52D7}">
      <dgm:prSet phldrT="[Texto]"/>
      <dgm:spPr/>
      <dgm:t>
        <a:bodyPr/>
        <a:lstStyle/>
        <a:p>
          <a:r>
            <a:rPr lang="es-ES_tradnl" b="1" noProof="1">
              <a:latin typeface="Arial" panose="020B0604020202020204" pitchFamily="34" charset="0"/>
            </a:rPr>
            <a:t>PATRICIA FERNÁNDEZ.</a:t>
          </a:r>
          <a:endParaRPr lang="es-ES_tradnl" noProof="1"/>
        </a:p>
      </dgm:t>
    </dgm:pt>
    <dgm:pt modelId="{88BFDD7E-7287-0B46-88C0-DFC3E5C6224A}" type="parTrans" cxnId="{7BF7CA36-CDB2-5D4E-ADE7-BE7A5B8A4A78}">
      <dgm:prSet/>
      <dgm:spPr/>
      <dgm:t>
        <a:bodyPr/>
        <a:lstStyle/>
        <a:p>
          <a:endParaRPr lang="es-ES"/>
        </a:p>
      </dgm:t>
    </dgm:pt>
    <dgm:pt modelId="{09F786C9-A150-C645-AE9B-14FD47311B76}" type="sibTrans" cxnId="{7BF7CA36-CDB2-5D4E-ADE7-BE7A5B8A4A78}">
      <dgm:prSet/>
      <dgm:spPr/>
      <dgm:t>
        <a:bodyPr/>
        <a:lstStyle/>
        <a:p>
          <a:endParaRPr lang="es-ES"/>
        </a:p>
      </dgm:t>
    </dgm:pt>
    <dgm:pt modelId="{75DACD84-B2A8-A14B-8420-1B34A8E492F3}">
      <dgm:prSet phldrT="[Texto]"/>
      <dgm:spPr/>
      <dgm:t>
        <a:bodyPr/>
        <a:lstStyle/>
        <a:p>
          <a:r>
            <a:rPr lang="es-ES_tradnl" noProof="1">
              <a:latin typeface="Arial" panose="020B0604020202020204" pitchFamily="34" charset="0"/>
              <a:cs typeface="Arial" panose="020B0604020202020204" pitchFamily="34" charset="0"/>
            </a:rPr>
            <a:t>Director General de los Servicios de la Armada</a:t>
          </a:r>
          <a:endParaRPr lang="es-ES_tradnl" noProof="1"/>
        </a:p>
      </dgm:t>
    </dgm:pt>
    <dgm:pt modelId="{AC0BC0DB-0F7D-A343-B336-623AE6538D37}" type="parTrans" cxnId="{5FAEF73B-B165-8E43-AEF2-95550E8A2092}">
      <dgm:prSet/>
      <dgm:spPr/>
      <dgm:t>
        <a:bodyPr/>
        <a:lstStyle/>
        <a:p>
          <a:endParaRPr lang="es-ES"/>
        </a:p>
      </dgm:t>
    </dgm:pt>
    <dgm:pt modelId="{D9F73555-1325-A14F-942E-92451FCE3259}" type="sibTrans" cxnId="{5FAEF73B-B165-8E43-AEF2-95550E8A2092}">
      <dgm:prSet/>
      <dgm:spPr/>
      <dgm:t>
        <a:bodyPr/>
        <a:lstStyle/>
        <a:p>
          <a:endParaRPr lang="es-ES"/>
        </a:p>
      </dgm:t>
    </dgm:pt>
    <dgm:pt modelId="{BF5B03C8-A309-F44C-99F7-30917D53365C}">
      <dgm:prSet phldrT="[Texto]"/>
      <dgm:spPr/>
      <dgm:t>
        <a:bodyPr/>
        <a:lstStyle/>
        <a:p>
          <a:r>
            <a:rPr lang="es-ES_tradnl" b="1" noProof="1">
              <a:latin typeface="Arial" panose="020B0604020202020204" pitchFamily="34" charset="0"/>
            </a:rPr>
            <a:t>MAGALY SALINAS</a:t>
          </a:r>
          <a:endParaRPr lang="es-ES_tradnl" noProof="1"/>
        </a:p>
      </dgm:t>
    </dgm:pt>
    <dgm:pt modelId="{B4ACFBCB-D334-6349-AFE9-EFA868788AB1}" type="parTrans" cxnId="{11676121-ADE5-9F42-89B5-15991A42CAF6}">
      <dgm:prSet/>
      <dgm:spPr/>
      <dgm:t>
        <a:bodyPr/>
        <a:lstStyle/>
        <a:p>
          <a:endParaRPr lang="es-ES"/>
        </a:p>
      </dgm:t>
    </dgm:pt>
    <dgm:pt modelId="{33D48E1C-FE1B-E244-AC9A-B46166C8F61F}" type="sibTrans" cxnId="{11676121-ADE5-9F42-89B5-15991A42CAF6}">
      <dgm:prSet/>
      <dgm:spPr/>
      <dgm:t>
        <a:bodyPr/>
        <a:lstStyle/>
        <a:p>
          <a:endParaRPr lang="es-ES"/>
        </a:p>
      </dgm:t>
    </dgm:pt>
    <dgm:pt modelId="{65400D50-3F4C-434E-914F-DAD6B8D15111}">
      <dgm:prSet phldrT="[Texto]"/>
      <dgm:spPr/>
      <dgm:t>
        <a:bodyPr/>
        <a:lstStyle/>
        <a:p>
          <a:r>
            <a:rPr lang="es-ES_tradnl" noProof="1">
              <a:latin typeface="Arial" panose="020B0604020202020204" pitchFamily="34" charset="0"/>
              <a:cs typeface="Arial" panose="020B0604020202020204" pitchFamily="34" charset="0"/>
            </a:rPr>
            <a:t>Jefe Estado Mayor General de la Armada</a:t>
          </a:r>
          <a:endParaRPr lang="es-ES_tradnl" noProof="1"/>
        </a:p>
      </dgm:t>
    </dgm:pt>
    <dgm:pt modelId="{42D64714-8010-6945-A0B5-3DE5AD618E62}" type="parTrans" cxnId="{BE96380A-D647-6C44-B103-5E0E6360AB73}">
      <dgm:prSet/>
      <dgm:spPr/>
      <dgm:t>
        <a:bodyPr/>
        <a:lstStyle/>
        <a:p>
          <a:endParaRPr lang="es-ES"/>
        </a:p>
      </dgm:t>
    </dgm:pt>
    <dgm:pt modelId="{B7A8A681-AC72-5540-B8AA-1A72C89AB534}" type="sibTrans" cxnId="{BE96380A-D647-6C44-B103-5E0E6360AB73}">
      <dgm:prSet/>
      <dgm:spPr/>
      <dgm:t>
        <a:bodyPr/>
        <a:lstStyle/>
        <a:p>
          <a:endParaRPr lang="es-ES"/>
        </a:p>
      </dgm:t>
    </dgm:pt>
    <dgm:pt modelId="{0261EE1E-D2AB-0345-BE65-24C9408114D1}">
      <dgm:prSet/>
      <dgm:spPr/>
      <dgm:t>
        <a:bodyPr/>
        <a:lstStyle/>
        <a:p>
          <a:r>
            <a:rPr lang="es-ES_tradnl" b="1" noProof="1">
              <a:latin typeface="Arial" panose="020B0604020202020204" pitchFamily="34" charset="0"/>
            </a:rPr>
            <a:t>CMDR RAFAEL MARTIN</a:t>
          </a:r>
          <a:endParaRPr lang="es-ES_tradnl" noProof="1"/>
        </a:p>
      </dgm:t>
    </dgm:pt>
    <dgm:pt modelId="{74232BCB-A11C-4C4C-BFE1-437450955E8C}" type="parTrans" cxnId="{B515E82F-34CD-2149-8BBF-13A50751AE69}">
      <dgm:prSet/>
      <dgm:spPr/>
      <dgm:t>
        <a:bodyPr/>
        <a:lstStyle/>
        <a:p>
          <a:endParaRPr lang="es-ES"/>
        </a:p>
      </dgm:t>
    </dgm:pt>
    <dgm:pt modelId="{95064D59-5E9E-AC4B-A534-1ACD0AA77191}" type="sibTrans" cxnId="{B515E82F-34CD-2149-8BBF-13A50751AE69}">
      <dgm:prSet/>
      <dgm:spPr/>
      <dgm:t>
        <a:bodyPr/>
        <a:lstStyle/>
        <a:p>
          <a:endParaRPr lang="es-ES"/>
        </a:p>
      </dgm:t>
    </dgm:pt>
    <dgm:pt modelId="{7AA541BB-1D51-1C48-B518-8B171F30D73C}">
      <dgm:prSet/>
      <dgm:spPr/>
      <dgm:t>
        <a:bodyPr/>
        <a:lstStyle/>
        <a:p>
          <a:r>
            <a:rPr lang="es-ES_tradnl" noProof="1">
              <a:latin typeface="Arial" panose="020B0604020202020204" pitchFamily="34" charset="0"/>
              <a:cs typeface="Arial" panose="020B0604020202020204" pitchFamily="34" charset="0"/>
            </a:rPr>
            <a:t>Jefe Estado Mayor General de la Armada</a:t>
          </a:r>
          <a:endParaRPr lang="es-ES_tradnl" noProof="1"/>
        </a:p>
      </dgm:t>
    </dgm:pt>
    <dgm:pt modelId="{E37F23DD-A5B8-CA46-A309-2EFCB215E16F}" type="parTrans" cxnId="{B30EAF31-C87B-DA4B-948C-00FCA5C1F81B}">
      <dgm:prSet/>
      <dgm:spPr/>
      <dgm:t>
        <a:bodyPr/>
        <a:lstStyle/>
        <a:p>
          <a:endParaRPr lang="es-ES"/>
        </a:p>
      </dgm:t>
    </dgm:pt>
    <dgm:pt modelId="{B4A5DDBA-0152-CE45-B338-D94B2072847B}" type="sibTrans" cxnId="{B30EAF31-C87B-DA4B-948C-00FCA5C1F81B}">
      <dgm:prSet/>
      <dgm:spPr/>
      <dgm:t>
        <a:bodyPr/>
        <a:lstStyle/>
        <a:p>
          <a:endParaRPr lang="es-ES"/>
        </a:p>
      </dgm:t>
    </dgm:pt>
    <dgm:pt modelId="{1218F15D-E3E9-4B60-8C6E-2BCCFFD6180A}">
      <dgm:prSet/>
      <dgm:spPr/>
      <dgm:t>
        <a:bodyPr/>
        <a:lstStyle/>
        <a:p>
          <a:r>
            <a:rPr lang="es-ES_tradnl" b="1" noProof="1">
              <a:latin typeface="Arial" panose="020B0604020202020204" pitchFamily="34" charset="0"/>
            </a:rPr>
            <a:t>GUILLERMO BASCUÑÁN</a:t>
          </a:r>
          <a:endParaRPr lang="es-ES_tradnl" noProof="1"/>
        </a:p>
      </dgm:t>
    </dgm:pt>
    <dgm:pt modelId="{24BC1F45-3386-4D60-A975-BF678CAE8D07}" type="parTrans" cxnId="{594DD953-B992-4E11-AD7D-788D802BC8F3}">
      <dgm:prSet/>
      <dgm:spPr/>
      <dgm:t>
        <a:bodyPr/>
        <a:lstStyle/>
        <a:p>
          <a:endParaRPr lang="es-ES"/>
        </a:p>
      </dgm:t>
    </dgm:pt>
    <dgm:pt modelId="{5EE0FFDC-EF4A-499B-99AB-1B48EEFACC93}" type="sibTrans" cxnId="{594DD953-B992-4E11-AD7D-788D802BC8F3}">
      <dgm:prSet/>
      <dgm:spPr/>
      <dgm:t>
        <a:bodyPr/>
        <a:lstStyle/>
        <a:p>
          <a:endParaRPr lang="es-ES"/>
        </a:p>
      </dgm:t>
    </dgm:pt>
    <dgm:pt modelId="{F54D7DF4-F9AA-4B9A-BC6D-B4DF3D038A2A}">
      <dgm:prSet/>
      <dgm:spPr/>
      <dgm:t>
        <a:bodyPr/>
        <a:lstStyle/>
        <a:p>
          <a:r>
            <a:rPr lang="es-CL" dirty="0">
              <a:latin typeface="Arial" panose="020B0604020202020204" pitchFamily="34" charset="0"/>
              <a:cs typeface="Arial" panose="020B0604020202020204" pitchFamily="34" charset="0"/>
            </a:rPr>
            <a:t>Director General del Territorio Marítimo y de Marina Mercante</a:t>
          </a:r>
          <a:endParaRPr lang="es-ES_tradnl" noProof="1">
            <a:latin typeface="Arial" panose="020B0604020202020204" pitchFamily="34" charset="0"/>
            <a:cs typeface="Arial" panose="020B0604020202020204" pitchFamily="34" charset="0"/>
          </a:endParaRPr>
        </a:p>
      </dgm:t>
    </dgm:pt>
    <dgm:pt modelId="{F32A7703-E9EE-4037-B54A-D244580D1DD5}" type="parTrans" cxnId="{A9D1607D-54F6-4104-834C-FFF945381DFB}">
      <dgm:prSet/>
      <dgm:spPr/>
      <dgm:t>
        <a:bodyPr/>
        <a:lstStyle/>
        <a:p>
          <a:endParaRPr lang="es-ES"/>
        </a:p>
      </dgm:t>
    </dgm:pt>
    <dgm:pt modelId="{82E81A58-E9B8-4B23-A9C6-E44CF1DC569E}" type="sibTrans" cxnId="{A9D1607D-54F6-4104-834C-FFF945381DFB}">
      <dgm:prSet/>
      <dgm:spPr/>
      <dgm:t>
        <a:bodyPr/>
        <a:lstStyle/>
        <a:p>
          <a:endParaRPr lang="es-ES"/>
        </a:p>
      </dgm:t>
    </dgm:pt>
    <dgm:pt modelId="{89A73F17-F552-E943-93FA-8121AC522A3E}" type="pres">
      <dgm:prSet presAssocID="{AE8EEADC-613C-664C-99FB-48EABD4EE20A}" presName="linear" presStyleCnt="0">
        <dgm:presLayoutVars>
          <dgm:dir/>
          <dgm:resizeHandles val="exact"/>
        </dgm:presLayoutVars>
      </dgm:prSet>
      <dgm:spPr/>
    </dgm:pt>
    <dgm:pt modelId="{D41842F5-531A-F94E-B001-D36E2AB65CA6}" type="pres">
      <dgm:prSet presAssocID="{EF2E8789-84E8-0D4A-9BAD-40218E4CF2C3}" presName="comp" presStyleCnt="0"/>
      <dgm:spPr/>
    </dgm:pt>
    <dgm:pt modelId="{75401487-726D-EA4E-A227-2DDA977669E7}" type="pres">
      <dgm:prSet presAssocID="{EF2E8789-84E8-0D4A-9BAD-40218E4CF2C3}" presName="box" presStyleLbl="node1" presStyleIdx="0" presStyleCnt="5"/>
      <dgm:spPr/>
    </dgm:pt>
    <dgm:pt modelId="{F6F17E37-F00D-6541-A2BB-414070578614}" type="pres">
      <dgm:prSet presAssocID="{EF2E8789-84E8-0D4A-9BAD-40218E4CF2C3}" presName="img" presStyleLbl="fgImgPlace1" presStyleIdx="0" presStyleCnt="5"/>
      <dgm:spPr>
        <a:blipFill>
          <a:blip xmlns:r="http://schemas.openxmlformats.org/officeDocument/2006/relationships" r:embed="rId1"/>
          <a:srcRect/>
          <a:stretch>
            <a:fillRect l="-3000" r="-3000"/>
          </a:stretch>
        </a:blipFill>
      </dgm:spPr>
    </dgm:pt>
    <dgm:pt modelId="{4EDA9BE3-2A91-1845-A873-553B912F99F5}" type="pres">
      <dgm:prSet presAssocID="{EF2E8789-84E8-0D4A-9BAD-40218E4CF2C3}" presName="text" presStyleLbl="node1" presStyleIdx="0" presStyleCnt="5">
        <dgm:presLayoutVars>
          <dgm:bulletEnabled val="1"/>
        </dgm:presLayoutVars>
      </dgm:prSet>
      <dgm:spPr/>
    </dgm:pt>
    <dgm:pt modelId="{7C73E1C3-A77A-4947-82C1-692A2E49973F}" type="pres">
      <dgm:prSet presAssocID="{B18C9B00-53DB-8042-B9DA-816D828F81AA}" presName="spacer" presStyleCnt="0"/>
      <dgm:spPr/>
    </dgm:pt>
    <dgm:pt modelId="{BEE30E15-EE3E-4847-8FA8-17CDA7E0179B}" type="pres">
      <dgm:prSet presAssocID="{00EB54FC-EBC2-7243-8C17-597FA6FC52D7}" presName="comp" presStyleCnt="0"/>
      <dgm:spPr/>
    </dgm:pt>
    <dgm:pt modelId="{7A5EA66E-4BD6-4C46-919C-497336784939}" type="pres">
      <dgm:prSet presAssocID="{00EB54FC-EBC2-7243-8C17-597FA6FC52D7}" presName="box" presStyleLbl="node1" presStyleIdx="1" presStyleCnt="5"/>
      <dgm:spPr/>
    </dgm:pt>
    <dgm:pt modelId="{0D2AA387-1A00-A745-A770-5B4A094B0871}" type="pres">
      <dgm:prSet presAssocID="{00EB54FC-EBC2-7243-8C17-597FA6FC52D7}" presName="img" presStyleLbl="fgImgPlace1" presStyleIdx="1" presStyleCnt="5"/>
      <dgm:spPr>
        <a:blipFill>
          <a:blip xmlns:r="http://schemas.openxmlformats.org/officeDocument/2006/relationships" r:embed="rId2"/>
          <a:srcRect/>
          <a:stretch>
            <a:fillRect l="-4000" r="-4000"/>
          </a:stretch>
        </a:blipFill>
      </dgm:spPr>
    </dgm:pt>
    <dgm:pt modelId="{662E5A36-EEE9-8740-9F92-3C50ECD93F24}" type="pres">
      <dgm:prSet presAssocID="{00EB54FC-EBC2-7243-8C17-597FA6FC52D7}" presName="text" presStyleLbl="node1" presStyleIdx="1" presStyleCnt="5">
        <dgm:presLayoutVars>
          <dgm:bulletEnabled val="1"/>
        </dgm:presLayoutVars>
      </dgm:prSet>
      <dgm:spPr/>
    </dgm:pt>
    <dgm:pt modelId="{FED236CD-1044-D649-80B6-8EA1AA796B86}" type="pres">
      <dgm:prSet presAssocID="{09F786C9-A150-C645-AE9B-14FD47311B76}" presName="spacer" presStyleCnt="0"/>
      <dgm:spPr/>
    </dgm:pt>
    <dgm:pt modelId="{36004952-E9BD-9647-A90E-03B179D49535}" type="pres">
      <dgm:prSet presAssocID="{BF5B03C8-A309-F44C-99F7-30917D53365C}" presName="comp" presStyleCnt="0"/>
      <dgm:spPr/>
    </dgm:pt>
    <dgm:pt modelId="{75E2ED1B-1113-EB47-881F-8313CC8391EB}" type="pres">
      <dgm:prSet presAssocID="{BF5B03C8-A309-F44C-99F7-30917D53365C}" presName="box" presStyleLbl="node1" presStyleIdx="2" presStyleCnt="5"/>
      <dgm:spPr/>
    </dgm:pt>
    <dgm:pt modelId="{C2615913-23DC-9244-8E34-9717796D24BC}" type="pres">
      <dgm:prSet presAssocID="{BF5B03C8-A309-F44C-99F7-30917D53365C}" presName="img" presStyleLbl="fgImgPlace1" presStyleIdx="2" presStyleCnt="5"/>
      <dgm:spPr>
        <a:blipFill>
          <a:blip xmlns:r="http://schemas.openxmlformats.org/officeDocument/2006/relationships" r:embed="rId3"/>
          <a:srcRect/>
          <a:stretch>
            <a:fillRect l="-8000" r="-8000"/>
          </a:stretch>
        </a:blipFill>
      </dgm:spPr>
    </dgm:pt>
    <dgm:pt modelId="{8B43D2EB-4E89-1341-B36A-2A3608477354}" type="pres">
      <dgm:prSet presAssocID="{BF5B03C8-A309-F44C-99F7-30917D53365C}" presName="text" presStyleLbl="node1" presStyleIdx="2" presStyleCnt="5">
        <dgm:presLayoutVars>
          <dgm:bulletEnabled val="1"/>
        </dgm:presLayoutVars>
      </dgm:prSet>
      <dgm:spPr/>
    </dgm:pt>
    <dgm:pt modelId="{F9DC4804-8AFF-E240-88BD-27D51C755FFF}" type="pres">
      <dgm:prSet presAssocID="{33D48E1C-FE1B-E244-AC9A-B46166C8F61F}" presName="spacer" presStyleCnt="0"/>
      <dgm:spPr/>
    </dgm:pt>
    <dgm:pt modelId="{091F42EC-3AC7-D94D-9863-98ECD68258B1}" type="pres">
      <dgm:prSet presAssocID="{0261EE1E-D2AB-0345-BE65-24C9408114D1}" presName="comp" presStyleCnt="0"/>
      <dgm:spPr/>
    </dgm:pt>
    <dgm:pt modelId="{8C6D6AEA-0413-9B4A-AFAF-274067FFEFA9}" type="pres">
      <dgm:prSet presAssocID="{0261EE1E-D2AB-0345-BE65-24C9408114D1}" presName="box" presStyleLbl="node1" presStyleIdx="3" presStyleCnt="5"/>
      <dgm:spPr/>
    </dgm:pt>
    <dgm:pt modelId="{3A901330-6083-9D4C-B047-9FCCCFE21674}" type="pres">
      <dgm:prSet presAssocID="{0261EE1E-D2AB-0345-BE65-24C9408114D1}" presName="img" presStyleLbl="fgImgPlace1" presStyleIdx="3" presStyleCnt="5"/>
      <dgm:spPr>
        <a:blipFill>
          <a:blip xmlns:r="http://schemas.openxmlformats.org/officeDocument/2006/relationships" r:embed="rId4"/>
          <a:srcRect/>
          <a:stretch>
            <a:fillRect l="-3000" r="-3000"/>
          </a:stretch>
        </a:blipFill>
      </dgm:spPr>
    </dgm:pt>
    <dgm:pt modelId="{EAFF350A-E28B-534F-84EF-D92767E03DAF}" type="pres">
      <dgm:prSet presAssocID="{0261EE1E-D2AB-0345-BE65-24C9408114D1}" presName="text" presStyleLbl="node1" presStyleIdx="3" presStyleCnt="5">
        <dgm:presLayoutVars>
          <dgm:bulletEnabled val="1"/>
        </dgm:presLayoutVars>
      </dgm:prSet>
      <dgm:spPr/>
    </dgm:pt>
    <dgm:pt modelId="{A6D5F5F2-0902-49C4-B09D-97FFD314D935}" type="pres">
      <dgm:prSet presAssocID="{95064D59-5E9E-AC4B-A534-1ACD0AA77191}" presName="spacer" presStyleCnt="0"/>
      <dgm:spPr/>
    </dgm:pt>
    <dgm:pt modelId="{F5A78E9E-D795-482C-AA03-C19A1FA90B1C}" type="pres">
      <dgm:prSet presAssocID="{1218F15D-E3E9-4B60-8C6E-2BCCFFD6180A}" presName="comp" presStyleCnt="0"/>
      <dgm:spPr/>
    </dgm:pt>
    <dgm:pt modelId="{1658C645-F653-4632-8AC8-95A48814D812}" type="pres">
      <dgm:prSet presAssocID="{1218F15D-E3E9-4B60-8C6E-2BCCFFD6180A}" presName="box" presStyleLbl="node1" presStyleIdx="4" presStyleCnt="5" custLinFactNeighborY="370"/>
      <dgm:spPr/>
    </dgm:pt>
    <dgm:pt modelId="{EDF786B0-576E-48A5-8B06-5EB8F35D9016}" type="pres">
      <dgm:prSet presAssocID="{1218F15D-E3E9-4B60-8C6E-2BCCFFD6180A}" presName="img" presStyleLbl="fgImgPlace1" presStyleIdx="4" presStyleCnt="5" custScaleY="100863" custLinFactNeighborX="-1865"/>
      <dgm:spPr>
        <a:blipFill>
          <a:blip xmlns:r="http://schemas.openxmlformats.org/officeDocument/2006/relationships" r:embed="rId5">
            <a:extLst>
              <a:ext uri="{28A0092B-C50C-407E-A947-70E740481C1C}">
                <a14:useLocalDpi xmlns:a14="http://schemas.microsoft.com/office/drawing/2010/main" val="0"/>
              </a:ext>
            </a:extLst>
          </a:blip>
          <a:srcRect/>
          <a:stretch>
            <a:fillRect t="-11000" b="-11000"/>
          </a:stretch>
        </a:blipFill>
      </dgm:spPr>
    </dgm:pt>
    <dgm:pt modelId="{C8420B16-DCC6-4ECA-873F-6C95D4F93664}" type="pres">
      <dgm:prSet presAssocID="{1218F15D-E3E9-4B60-8C6E-2BCCFFD6180A}" presName="text" presStyleLbl="node1" presStyleIdx="4" presStyleCnt="5">
        <dgm:presLayoutVars>
          <dgm:bulletEnabled val="1"/>
        </dgm:presLayoutVars>
      </dgm:prSet>
      <dgm:spPr/>
    </dgm:pt>
  </dgm:ptLst>
  <dgm:cxnLst>
    <dgm:cxn modelId="{C9841001-AAFB-164E-B2EB-A3F5794E062A}" type="presOf" srcId="{75DACD84-B2A8-A14B-8420-1B34A8E492F3}" destId="{662E5A36-EEE9-8740-9F92-3C50ECD93F24}" srcOrd="1" destOrd="1" presId="urn:microsoft.com/office/officeart/2005/8/layout/vList4"/>
    <dgm:cxn modelId="{BE96380A-D647-6C44-B103-5E0E6360AB73}" srcId="{BF5B03C8-A309-F44C-99F7-30917D53365C}" destId="{65400D50-3F4C-434E-914F-DAD6B8D15111}" srcOrd="0" destOrd="0" parTransId="{42D64714-8010-6945-A0B5-3DE5AD618E62}" sibTransId="{B7A8A681-AC72-5540-B8AA-1A72C89AB534}"/>
    <dgm:cxn modelId="{B7B0FF10-0630-2141-A0CB-A0976968AA29}" type="presOf" srcId="{65400D50-3F4C-434E-914F-DAD6B8D15111}" destId="{75E2ED1B-1113-EB47-881F-8313CC8391EB}" srcOrd="0" destOrd="1" presId="urn:microsoft.com/office/officeart/2005/8/layout/vList4"/>
    <dgm:cxn modelId="{D4DE9819-3C14-BA45-9EF5-A60A5421E410}" type="presOf" srcId="{7AA541BB-1D51-1C48-B518-8B171F30D73C}" destId="{8C6D6AEA-0413-9B4A-AFAF-274067FFEFA9}" srcOrd="0" destOrd="1" presId="urn:microsoft.com/office/officeart/2005/8/layout/vList4"/>
    <dgm:cxn modelId="{11676121-ADE5-9F42-89B5-15991A42CAF6}" srcId="{AE8EEADC-613C-664C-99FB-48EABD4EE20A}" destId="{BF5B03C8-A309-F44C-99F7-30917D53365C}" srcOrd="2" destOrd="0" parTransId="{B4ACFBCB-D334-6349-AFE9-EFA868788AB1}" sibTransId="{33D48E1C-FE1B-E244-AC9A-B46166C8F61F}"/>
    <dgm:cxn modelId="{F3C91C28-0738-4A0D-B72D-2C2D4DD0EF5C}" type="presOf" srcId="{F54D7DF4-F9AA-4B9A-BC6D-B4DF3D038A2A}" destId="{C8420B16-DCC6-4ECA-873F-6C95D4F93664}" srcOrd="1" destOrd="1" presId="urn:microsoft.com/office/officeart/2005/8/layout/vList4"/>
    <dgm:cxn modelId="{B515E82F-34CD-2149-8BBF-13A50751AE69}" srcId="{AE8EEADC-613C-664C-99FB-48EABD4EE20A}" destId="{0261EE1E-D2AB-0345-BE65-24C9408114D1}" srcOrd="3" destOrd="0" parTransId="{74232BCB-A11C-4C4C-BFE1-437450955E8C}" sibTransId="{95064D59-5E9E-AC4B-A534-1ACD0AA77191}"/>
    <dgm:cxn modelId="{B30EAF31-C87B-DA4B-948C-00FCA5C1F81B}" srcId="{0261EE1E-D2AB-0345-BE65-24C9408114D1}" destId="{7AA541BB-1D51-1C48-B518-8B171F30D73C}" srcOrd="0" destOrd="0" parTransId="{E37F23DD-A5B8-CA46-A309-2EFCB215E16F}" sibTransId="{B4A5DDBA-0152-CE45-B338-D94B2072847B}"/>
    <dgm:cxn modelId="{7BF7CA36-CDB2-5D4E-ADE7-BE7A5B8A4A78}" srcId="{AE8EEADC-613C-664C-99FB-48EABD4EE20A}" destId="{00EB54FC-EBC2-7243-8C17-597FA6FC52D7}" srcOrd="1" destOrd="0" parTransId="{88BFDD7E-7287-0B46-88C0-DFC3E5C6224A}" sibTransId="{09F786C9-A150-C645-AE9B-14FD47311B76}"/>
    <dgm:cxn modelId="{F8E33D38-F514-AA43-85E5-32492373C275}" type="presOf" srcId="{C3B7563B-E9C6-AA4C-B057-1CF78EA51EB0}" destId="{4EDA9BE3-2A91-1845-A873-553B912F99F5}" srcOrd="1" destOrd="1" presId="urn:microsoft.com/office/officeart/2005/8/layout/vList4"/>
    <dgm:cxn modelId="{1D5A7B39-25E9-2B4E-9F3A-336B293044C8}" type="presOf" srcId="{EF2E8789-84E8-0D4A-9BAD-40218E4CF2C3}" destId="{4EDA9BE3-2A91-1845-A873-553B912F99F5}" srcOrd="1" destOrd="0" presId="urn:microsoft.com/office/officeart/2005/8/layout/vList4"/>
    <dgm:cxn modelId="{5FAEF73B-B165-8E43-AEF2-95550E8A2092}" srcId="{00EB54FC-EBC2-7243-8C17-597FA6FC52D7}" destId="{75DACD84-B2A8-A14B-8420-1B34A8E492F3}" srcOrd="0" destOrd="0" parTransId="{AC0BC0DB-0F7D-A343-B336-623AE6538D37}" sibTransId="{D9F73555-1325-A14F-942E-92451FCE3259}"/>
    <dgm:cxn modelId="{A665EA5B-D00A-1142-B530-0D7848CA4C67}" type="presOf" srcId="{00EB54FC-EBC2-7243-8C17-597FA6FC52D7}" destId="{662E5A36-EEE9-8740-9F92-3C50ECD93F24}" srcOrd="1" destOrd="0" presId="urn:microsoft.com/office/officeart/2005/8/layout/vList4"/>
    <dgm:cxn modelId="{86842A62-9A70-5143-A52F-A740B6A0DBE7}" type="presOf" srcId="{75DACD84-B2A8-A14B-8420-1B34A8E492F3}" destId="{7A5EA66E-4BD6-4C46-919C-497336784939}" srcOrd="0" destOrd="1" presId="urn:microsoft.com/office/officeart/2005/8/layout/vList4"/>
    <dgm:cxn modelId="{9EED9569-1C92-F44F-B71A-A4ECECD5BBCC}" srcId="{EF2E8789-84E8-0D4A-9BAD-40218E4CF2C3}" destId="{C3B7563B-E9C6-AA4C-B057-1CF78EA51EB0}" srcOrd="0" destOrd="0" parTransId="{323410E1-277A-7E4B-8FDB-8476BD9F8FD9}" sibTransId="{EC10E90C-F313-2643-8C1A-ACED6F59ADD8}"/>
    <dgm:cxn modelId="{594DD953-B992-4E11-AD7D-788D802BC8F3}" srcId="{AE8EEADC-613C-664C-99FB-48EABD4EE20A}" destId="{1218F15D-E3E9-4B60-8C6E-2BCCFFD6180A}" srcOrd="4" destOrd="0" parTransId="{24BC1F45-3386-4D60-A975-BF678CAE8D07}" sibTransId="{5EE0FFDC-EF4A-499B-99AB-1B48EEFACC93}"/>
    <dgm:cxn modelId="{A9D1607D-54F6-4104-834C-FFF945381DFB}" srcId="{1218F15D-E3E9-4B60-8C6E-2BCCFFD6180A}" destId="{F54D7DF4-F9AA-4B9A-BC6D-B4DF3D038A2A}" srcOrd="0" destOrd="0" parTransId="{F32A7703-E9EE-4037-B54A-D244580D1DD5}" sibTransId="{82E81A58-E9B8-4B23-A9C6-E44CF1DC569E}"/>
    <dgm:cxn modelId="{C3EF457F-0C7C-A74E-9B4F-0EBEB4BDBFEA}" type="presOf" srcId="{0261EE1E-D2AB-0345-BE65-24C9408114D1}" destId="{EAFF350A-E28B-534F-84EF-D92767E03DAF}" srcOrd="1" destOrd="0" presId="urn:microsoft.com/office/officeart/2005/8/layout/vList4"/>
    <dgm:cxn modelId="{E6CB6A7F-A670-48B2-8185-8F2D6677F808}" type="presOf" srcId="{1218F15D-E3E9-4B60-8C6E-2BCCFFD6180A}" destId="{1658C645-F653-4632-8AC8-95A48814D812}" srcOrd="0" destOrd="0" presId="urn:microsoft.com/office/officeart/2005/8/layout/vList4"/>
    <dgm:cxn modelId="{77B95692-E18F-3D45-9387-4CF434BA1B1E}" type="presOf" srcId="{00EB54FC-EBC2-7243-8C17-597FA6FC52D7}" destId="{7A5EA66E-4BD6-4C46-919C-497336784939}" srcOrd="0" destOrd="0" presId="urn:microsoft.com/office/officeart/2005/8/layout/vList4"/>
    <dgm:cxn modelId="{918C8D9D-9443-0548-B3FC-46BCCEEE7FD5}" type="presOf" srcId="{EF2E8789-84E8-0D4A-9BAD-40218E4CF2C3}" destId="{75401487-726D-EA4E-A227-2DDA977669E7}" srcOrd="0" destOrd="0" presId="urn:microsoft.com/office/officeart/2005/8/layout/vList4"/>
    <dgm:cxn modelId="{B61E9AA4-460E-9648-AB64-7788EEBAC4A5}" type="presOf" srcId="{AE8EEADC-613C-664C-99FB-48EABD4EE20A}" destId="{89A73F17-F552-E943-93FA-8121AC522A3E}" srcOrd="0" destOrd="0" presId="urn:microsoft.com/office/officeart/2005/8/layout/vList4"/>
    <dgm:cxn modelId="{58A7ABA8-5A06-4246-84A5-DE6798DD4312}" type="presOf" srcId="{7AA541BB-1D51-1C48-B518-8B171F30D73C}" destId="{EAFF350A-E28B-534F-84EF-D92767E03DAF}" srcOrd="1" destOrd="1" presId="urn:microsoft.com/office/officeart/2005/8/layout/vList4"/>
    <dgm:cxn modelId="{7C4205BB-43F6-A54B-8081-1DF2C989233F}" type="presOf" srcId="{C3B7563B-E9C6-AA4C-B057-1CF78EA51EB0}" destId="{75401487-726D-EA4E-A227-2DDA977669E7}" srcOrd="0" destOrd="1" presId="urn:microsoft.com/office/officeart/2005/8/layout/vList4"/>
    <dgm:cxn modelId="{59FC27BD-12CE-574E-AA66-23DDA580D9DB}" type="presOf" srcId="{BF5B03C8-A309-F44C-99F7-30917D53365C}" destId="{8B43D2EB-4E89-1341-B36A-2A3608477354}" srcOrd="1" destOrd="0" presId="urn:microsoft.com/office/officeart/2005/8/layout/vList4"/>
    <dgm:cxn modelId="{0083ECC8-9D84-0A48-8C60-FDEE58899ED8}" type="presOf" srcId="{65400D50-3F4C-434E-914F-DAD6B8D15111}" destId="{8B43D2EB-4E89-1341-B36A-2A3608477354}" srcOrd="1" destOrd="1" presId="urn:microsoft.com/office/officeart/2005/8/layout/vList4"/>
    <dgm:cxn modelId="{E5C576CD-ACCB-4958-AAE4-5892E9BCEEDB}" type="presOf" srcId="{1218F15D-E3E9-4B60-8C6E-2BCCFFD6180A}" destId="{C8420B16-DCC6-4ECA-873F-6C95D4F93664}" srcOrd="1" destOrd="0" presId="urn:microsoft.com/office/officeart/2005/8/layout/vList4"/>
    <dgm:cxn modelId="{B35382D2-6ED2-CB49-8119-9859A7ECA860}" type="presOf" srcId="{BF5B03C8-A309-F44C-99F7-30917D53365C}" destId="{75E2ED1B-1113-EB47-881F-8313CC8391EB}" srcOrd="0" destOrd="0" presId="urn:microsoft.com/office/officeart/2005/8/layout/vList4"/>
    <dgm:cxn modelId="{E827BBE6-C32C-EB44-90F6-C8E146657E3A}" type="presOf" srcId="{0261EE1E-D2AB-0345-BE65-24C9408114D1}" destId="{8C6D6AEA-0413-9B4A-AFAF-274067FFEFA9}" srcOrd="0" destOrd="0" presId="urn:microsoft.com/office/officeart/2005/8/layout/vList4"/>
    <dgm:cxn modelId="{AEC179EA-B581-42E7-9DB3-EA6316082012}" type="presOf" srcId="{F54D7DF4-F9AA-4B9A-BC6D-B4DF3D038A2A}" destId="{1658C645-F653-4632-8AC8-95A48814D812}" srcOrd="0" destOrd="1" presId="urn:microsoft.com/office/officeart/2005/8/layout/vList4"/>
    <dgm:cxn modelId="{8B52EEF8-A138-F94F-A36D-D6A32566A5D7}" srcId="{AE8EEADC-613C-664C-99FB-48EABD4EE20A}" destId="{EF2E8789-84E8-0D4A-9BAD-40218E4CF2C3}" srcOrd="0" destOrd="0" parTransId="{C5380F4D-A369-0247-9B77-48101558E5C8}" sibTransId="{B18C9B00-53DB-8042-B9DA-816D828F81AA}"/>
    <dgm:cxn modelId="{53598816-18C3-B347-8F69-9D562BA59C73}" type="presParOf" srcId="{89A73F17-F552-E943-93FA-8121AC522A3E}" destId="{D41842F5-531A-F94E-B001-D36E2AB65CA6}" srcOrd="0" destOrd="0" presId="urn:microsoft.com/office/officeart/2005/8/layout/vList4"/>
    <dgm:cxn modelId="{A1B43EDB-2B94-FC4D-9EB9-84DF06484A9B}" type="presParOf" srcId="{D41842F5-531A-F94E-B001-D36E2AB65CA6}" destId="{75401487-726D-EA4E-A227-2DDA977669E7}" srcOrd="0" destOrd="0" presId="urn:microsoft.com/office/officeart/2005/8/layout/vList4"/>
    <dgm:cxn modelId="{66F2426E-50B2-944B-914E-7967D1C3A974}" type="presParOf" srcId="{D41842F5-531A-F94E-B001-D36E2AB65CA6}" destId="{F6F17E37-F00D-6541-A2BB-414070578614}" srcOrd="1" destOrd="0" presId="urn:microsoft.com/office/officeart/2005/8/layout/vList4"/>
    <dgm:cxn modelId="{513525C4-6A99-3C43-8977-7B0C59974CB6}" type="presParOf" srcId="{D41842F5-531A-F94E-B001-D36E2AB65CA6}" destId="{4EDA9BE3-2A91-1845-A873-553B912F99F5}" srcOrd="2" destOrd="0" presId="urn:microsoft.com/office/officeart/2005/8/layout/vList4"/>
    <dgm:cxn modelId="{D19CB5E7-F420-E749-910C-9DE8B12C6B09}" type="presParOf" srcId="{89A73F17-F552-E943-93FA-8121AC522A3E}" destId="{7C73E1C3-A77A-4947-82C1-692A2E49973F}" srcOrd="1" destOrd="0" presId="urn:microsoft.com/office/officeart/2005/8/layout/vList4"/>
    <dgm:cxn modelId="{588E418E-3D79-7D43-8245-61F070BC49C3}" type="presParOf" srcId="{89A73F17-F552-E943-93FA-8121AC522A3E}" destId="{BEE30E15-EE3E-4847-8FA8-17CDA7E0179B}" srcOrd="2" destOrd="0" presId="urn:microsoft.com/office/officeart/2005/8/layout/vList4"/>
    <dgm:cxn modelId="{20FFD219-3EF9-3E4B-80BE-BC307F3E5432}" type="presParOf" srcId="{BEE30E15-EE3E-4847-8FA8-17CDA7E0179B}" destId="{7A5EA66E-4BD6-4C46-919C-497336784939}" srcOrd="0" destOrd="0" presId="urn:microsoft.com/office/officeart/2005/8/layout/vList4"/>
    <dgm:cxn modelId="{C3346B24-EF95-B64D-A7AC-2A9B84FF4F33}" type="presParOf" srcId="{BEE30E15-EE3E-4847-8FA8-17CDA7E0179B}" destId="{0D2AA387-1A00-A745-A770-5B4A094B0871}" srcOrd="1" destOrd="0" presId="urn:microsoft.com/office/officeart/2005/8/layout/vList4"/>
    <dgm:cxn modelId="{6C7B83A3-E827-9646-B57B-9D6D1CAA8928}" type="presParOf" srcId="{BEE30E15-EE3E-4847-8FA8-17CDA7E0179B}" destId="{662E5A36-EEE9-8740-9F92-3C50ECD93F24}" srcOrd="2" destOrd="0" presId="urn:microsoft.com/office/officeart/2005/8/layout/vList4"/>
    <dgm:cxn modelId="{E2F2FF2B-C194-4542-9BAF-3E22EEBEF4C1}" type="presParOf" srcId="{89A73F17-F552-E943-93FA-8121AC522A3E}" destId="{FED236CD-1044-D649-80B6-8EA1AA796B86}" srcOrd="3" destOrd="0" presId="urn:microsoft.com/office/officeart/2005/8/layout/vList4"/>
    <dgm:cxn modelId="{91209FA3-2671-EB49-9FCD-2A471B6C4139}" type="presParOf" srcId="{89A73F17-F552-E943-93FA-8121AC522A3E}" destId="{36004952-E9BD-9647-A90E-03B179D49535}" srcOrd="4" destOrd="0" presId="urn:microsoft.com/office/officeart/2005/8/layout/vList4"/>
    <dgm:cxn modelId="{420AF38C-6E15-2E41-8884-AB1828C55996}" type="presParOf" srcId="{36004952-E9BD-9647-A90E-03B179D49535}" destId="{75E2ED1B-1113-EB47-881F-8313CC8391EB}" srcOrd="0" destOrd="0" presId="urn:microsoft.com/office/officeart/2005/8/layout/vList4"/>
    <dgm:cxn modelId="{07308A2E-66A5-CD44-AEFA-6655004C4279}" type="presParOf" srcId="{36004952-E9BD-9647-A90E-03B179D49535}" destId="{C2615913-23DC-9244-8E34-9717796D24BC}" srcOrd="1" destOrd="0" presId="urn:microsoft.com/office/officeart/2005/8/layout/vList4"/>
    <dgm:cxn modelId="{548858F2-7FAF-0C41-AE5B-23AB3CFFC416}" type="presParOf" srcId="{36004952-E9BD-9647-A90E-03B179D49535}" destId="{8B43D2EB-4E89-1341-B36A-2A3608477354}" srcOrd="2" destOrd="0" presId="urn:microsoft.com/office/officeart/2005/8/layout/vList4"/>
    <dgm:cxn modelId="{B1E2FFFF-404A-C745-B1AB-99E74D021320}" type="presParOf" srcId="{89A73F17-F552-E943-93FA-8121AC522A3E}" destId="{F9DC4804-8AFF-E240-88BD-27D51C755FFF}" srcOrd="5" destOrd="0" presId="urn:microsoft.com/office/officeart/2005/8/layout/vList4"/>
    <dgm:cxn modelId="{260EB210-92AF-1448-912C-714EC1C0B337}" type="presParOf" srcId="{89A73F17-F552-E943-93FA-8121AC522A3E}" destId="{091F42EC-3AC7-D94D-9863-98ECD68258B1}" srcOrd="6" destOrd="0" presId="urn:microsoft.com/office/officeart/2005/8/layout/vList4"/>
    <dgm:cxn modelId="{3E9B9F9F-7C44-4C45-B84C-0C3788AAC5EC}" type="presParOf" srcId="{091F42EC-3AC7-D94D-9863-98ECD68258B1}" destId="{8C6D6AEA-0413-9B4A-AFAF-274067FFEFA9}" srcOrd="0" destOrd="0" presId="urn:microsoft.com/office/officeart/2005/8/layout/vList4"/>
    <dgm:cxn modelId="{EFFF32CD-19C3-B74E-AFC5-F595005B2E92}" type="presParOf" srcId="{091F42EC-3AC7-D94D-9863-98ECD68258B1}" destId="{3A901330-6083-9D4C-B047-9FCCCFE21674}" srcOrd="1" destOrd="0" presId="urn:microsoft.com/office/officeart/2005/8/layout/vList4"/>
    <dgm:cxn modelId="{59CDA44D-A732-6C4E-978A-F4D223CC56C8}" type="presParOf" srcId="{091F42EC-3AC7-D94D-9863-98ECD68258B1}" destId="{EAFF350A-E28B-534F-84EF-D92767E03DAF}" srcOrd="2" destOrd="0" presId="urn:microsoft.com/office/officeart/2005/8/layout/vList4"/>
    <dgm:cxn modelId="{0E1522E2-8A26-4B15-AC48-5DE9BD312246}" type="presParOf" srcId="{89A73F17-F552-E943-93FA-8121AC522A3E}" destId="{A6D5F5F2-0902-49C4-B09D-97FFD314D935}" srcOrd="7" destOrd="0" presId="urn:microsoft.com/office/officeart/2005/8/layout/vList4"/>
    <dgm:cxn modelId="{7D434726-C80D-4998-8605-370E4F59EA6E}" type="presParOf" srcId="{89A73F17-F552-E943-93FA-8121AC522A3E}" destId="{F5A78E9E-D795-482C-AA03-C19A1FA90B1C}" srcOrd="8" destOrd="0" presId="urn:microsoft.com/office/officeart/2005/8/layout/vList4"/>
    <dgm:cxn modelId="{5CD9CC3C-B184-41F9-BDCD-556A2383278E}" type="presParOf" srcId="{F5A78E9E-D795-482C-AA03-C19A1FA90B1C}" destId="{1658C645-F653-4632-8AC8-95A48814D812}" srcOrd="0" destOrd="0" presId="urn:microsoft.com/office/officeart/2005/8/layout/vList4"/>
    <dgm:cxn modelId="{DB60D355-B085-4A2D-992C-D99F922419E8}" type="presParOf" srcId="{F5A78E9E-D795-482C-AA03-C19A1FA90B1C}" destId="{EDF786B0-576E-48A5-8B06-5EB8F35D9016}" srcOrd="1" destOrd="0" presId="urn:microsoft.com/office/officeart/2005/8/layout/vList4"/>
    <dgm:cxn modelId="{C23BF238-47DE-4116-9BF1-F535FAA01AE1}" type="presParOf" srcId="{F5A78E9E-D795-482C-AA03-C19A1FA90B1C}" destId="{C8420B16-DCC6-4ECA-873F-6C95D4F93664}" srcOrd="2" destOrd="0" presId="urn:microsoft.com/office/officeart/2005/8/layout/vList4"/>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E8EEADC-613C-664C-99FB-48EABD4EE20A}" type="doc">
      <dgm:prSet loTypeId="urn:microsoft.com/office/officeart/2005/8/layout/vList4" loCatId="" qsTypeId="urn:microsoft.com/office/officeart/2005/8/quickstyle/simple3" qsCatId="simple" csTypeId="urn:microsoft.com/office/officeart/2005/8/colors/accent1_2" csCatId="accent1" phldr="1"/>
      <dgm:spPr/>
      <dgm:t>
        <a:bodyPr/>
        <a:lstStyle/>
        <a:p>
          <a:endParaRPr lang="es-ES"/>
        </a:p>
      </dgm:t>
    </dgm:pt>
    <dgm:pt modelId="{EF2E8789-84E8-0D4A-9BAD-40218E4CF2C3}">
      <dgm:prSet phldrT="[Texto]"/>
      <dgm:spPr/>
      <dgm:t>
        <a:bodyPr/>
        <a:lstStyle/>
        <a:p>
          <a:r>
            <a:rPr lang="es-ES_tradnl" b="1" noProof="1">
              <a:latin typeface="Arial" panose="020B0604020202020204" pitchFamily="34" charset="0"/>
            </a:rPr>
            <a:t>GAMA HÉCTOR VALDÉS</a:t>
          </a:r>
          <a:endParaRPr lang="es-ES_tradnl" noProof="1"/>
        </a:p>
      </dgm:t>
    </dgm:pt>
    <dgm:pt modelId="{C5380F4D-A369-0247-9B77-48101558E5C8}" type="parTrans" cxnId="{8B52EEF8-A138-F94F-A36D-D6A32566A5D7}">
      <dgm:prSet/>
      <dgm:spPr/>
      <dgm:t>
        <a:bodyPr/>
        <a:lstStyle/>
        <a:p>
          <a:endParaRPr lang="es-ES"/>
        </a:p>
      </dgm:t>
    </dgm:pt>
    <dgm:pt modelId="{B18C9B00-53DB-8042-B9DA-816D828F81AA}" type="sibTrans" cxnId="{8B52EEF8-A138-F94F-A36D-D6A32566A5D7}">
      <dgm:prSet/>
      <dgm:spPr/>
      <dgm:t>
        <a:bodyPr/>
        <a:lstStyle/>
        <a:p>
          <a:endParaRPr lang="es-ES"/>
        </a:p>
      </dgm:t>
    </dgm:pt>
    <dgm:pt modelId="{C3B7563B-E9C6-AA4C-B057-1CF78EA51EB0}">
      <dgm:prSet phldrT="[Texto]"/>
      <dgm:spPr/>
      <dgm:t>
        <a:bodyPr/>
        <a:lstStyle/>
        <a:p>
          <a:r>
            <a:rPr lang="es-ES_tradnl" noProof="1"/>
            <a:t>Jefe Estado Mayor General de la Armada</a:t>
          </a:r>
        </a:p>
      </dgm:t>
    </dgm:pt>
    <dgm:pt modelId="{323410E1-277A-7E4B-8FDB-8476BD9F8FD9}" type="parTrans" cxnId="{9EED9569-1C92-F44F-B71A-A4ECECD5BBCC}">
      <dgm:prSet/>
      <dgm:spPr/>
      <dgm:t>
        <a:bodyPr/>
        <a:lstStyle/>
        <a:p>
          <a:endParaRPr lang="es-ES"/>
        </a:p>
      </dgm:t>
    </dgm:pt>
    <dgm:pt modelId="{EC10E90C-F313-2643-8C1A-ACED6F59ADD8}" type="sibTrans" cxnId="{9EED9569-1C92-F44F-B71A-A4ECECD5BBCC}">
      <dgm:prSet/>
      <dgm:spPr/>
      <dgm:t>
        <a:bodyPr/>
        <a:lstStyle/>
        <a:p>
          <a:endParaRPr lang="es-ES"/>
        </a:p>
      </dgm:t>
    </dgm:pt>
    <dgm:pt modelId="{00EB54FC-EBC2-7243-8C17-597FA6FC52D7}">
      <dgm:prSet phldrT="[Texto]"/>
      <dgm:spPr/>
      <dgm:t>
        <a:bodyPr/>
        <a:lstStyle/>
        <a:p>
          <a:r>
            <a:rPr lang="es-ES_tradnl" b="1" noProof="1">
              <a:latin typeface="Arial" panose="020B0604020202020204" pitchFamily="34" charset="0"/>
            </a:rPr>
            <a:t>SERGIO BARRIENTOS</a:t>
          </a:r>
          <a:endParaRPr lang="es-ES_tradnl" noProof="1"/>
        </a:p>
      </dgm:t>
    </dgm:pt>
    <dgm:pt modelId="{88BFDD7E-7287-0B46-88C0-DFC3E5C6224A}" type="parTrans" cxnId="{7BF7CA36-CDB2-5D4E-ADE7-BE7A5B8A4A78}">
      <dgm:prSet/>
      <dgm:spPr/>
      <dgm:t>
        <a:bodyPr/>
        <a:lstStyle/>
        <a:p>
          <a:endParaRPr lang="es-ES"/>
        </a:p>
      </dgm:t>
    </dgm:pt>
    <dgm:pt modelId="{09F786C9-A150-C645-AE9B-14FD47311B76}" type="sibTrans" cxnId="{7BF7CA36-CDB2-5D4E-ADE7-BE7A5B8A4A78}">
      <dgm:prSet/>
      <dgm:spPr/>
      <dgm:t>
        <a:bodyPr/>
        <a:lstStyle/>
        <a:p>
          <a:endParaRPr lang="es-ES"/>
        </a:p>
      </dgm:t>
    </dgm:pt>
    <dgm:pt modelId="{75DACD84-B2A8-A14B-8420-1B34A8E492F3}">
      <dgm:prSet phldrT="[Texto]"/>
      <dgm:spPr/>
      <dgm:t>
        <a:bodyPr/>
        <a:lstStyle/>
        <a:p>
          <a:r>
            <a:rPr lang="es-CL" dirty="0"/>
            <a:t>Director General del Territorio Marítimo y de Marina Mercante</a:t>
          </a:r>
          <a:endParaRPr lang="es-ES_tradnl" noProof="1"/>
        </a:p>
      </dgm:t>
    </dgm:pt>
    <dgm:pt modelId="{AC0BC0DB-0F7D-A343-B336-623AE6538D37}" type="parTrans" cxnId="{5FAEF73B-B165-8E43-AEF2-95550E8A2092}">
      <dgm:prSet/>
      <dgm:spPr/>
      <dgm:t>
        <a:bodyPr/>
        <a:lstStyle/>
        <a:p>
          <a:endParaRPr lang="es-ES"/>
        </a:p>
      </dgm:t>
    </dgm:pt>
    <dgm:pt modelId="{D9F73555-1325-A14F-942E-92451FCE3259}" type="sibTrans" cxnId="{5FAEF73B-B165-8E43-AEF2-95550E8A2092}">
      <dgm:prSet/>
      <dgm:spPr/>
      <dgm:t>
        <a:bodyPr/>
        <a:lstStyle/>
        <a:p>
          <a:endParaRPr lang="es-ES"/>
        </a:p>
      </dgm:t>
    </dgm:pt>
    <dgm:pt modelId="{BF5B03C8-A309-F44C-99F7-30917D53365C}">
      <dgm:prSet phldrT="[Texto]"/>
      <dgm:spPr/>
      <dgm:t>
        <a:bodyPr/>
        <a:lstStyle/>
        <a:p>
          <a:r>
            <a:rPr lang="es-ES_tradnl" b="1" noProof="1">
              <a:latin typeface="Arial" panose="020B0604020202020204" pitchFamily="34" charset="0"/>
            </a:rPr>
            <a:t>SERGIO BAEZA</a:t>
          </a:r>
          <a:endParaRPr lang="es-ES_tradnl" noProof="1"/>
        </a:p>
      </dgm:t>
    </dgm:pt>
    <dgm:pt modelId="{B4ACFBCB-D334-6349-AFE9-EFA868788AB1}" type="parTrans" cxnId="{11676121-ADE5-9F42-89B5-15991A42CAF6}">
      <dgm:prSet/>
      <dgm:spPr/>
      <dgm:t>
        <a:bodyPr/>
        <a:lstStyle/>
        <a:p>
          <a:endParaRPr lang="es-ES"/>
        </a:p>
      </dgm:t>
    </dgm:pt>
    <dgm:pt modelId="{33D48E1C-FE1B-E244-AC9A-B46166C8F61F}" type="sibTrans" cxnId="{11676121-ADE5-9F42-89B5-15991A42CAF6}">
      <dgm:prSet/>
      <dgm:spPr/>
      <dgm:t>
        <a:bodyPr/>
        <a:lstStyle/>
        <a:p>
          <a:endParaRPr lang="es-ES"/>
        </a:p>
      </dgm:t>
    </dgm:pt>
    <dgm:pt modelId="{65400D50-3F4C-434E-914F-DAD6B8D15111}">
      <dgm:prSet phldrT="[Texto]"/>
      <dgm:spPr/>
      <dgm:t>
        <a:bodyPr/>
        <a:lstStyle/>
        <a:p>
          <a:r>
            <a:rPr lang="es-CL" dirty="0"/>
            <a:t>Director General del Territorio Marítimo y de Marina Mercante</a:t>
          </a:r>
          <a:endParaRPr lang="es-ES_tradnl" noProof="1"/>
        </a:p>
      </dgm:t>
    </dgm:pt>
    <dgm:pt modelId="{42D64714-8010-6945-A0B5-3DE5AD618E62}" type="parTrans" cxnId="{BE96380A-D647-6C44-B103-5E0E6360AB73}">
      <dgm:prSet/>
      <dgm:spPr/>
      <dgm:t>
        <a:bodyPr/>
        <a:lstStyle/>
        <a:p>
          <a:endParaRPr lang="es-ES"/>
        </a:p>
      </dgm:t>
    </dgm:pt>
    <dgm:pt modelId="{B7A8A681-AC72-5540-B8AA-1A72C89AB534}" type="sibTrans" cxnId="{BE96380A-D647-6C44-B103-5E0E6360AB73}">
      <dgm:prSet/>
      <dgm:spPr/>
      <dgm:t>
        <a:bodyPr/>
        <a:lstStyle/>
        <a:p>
          <a:endParaRPr lang="es-ES"/>
        </a:p>
      </dgm:t>
    </dgm:pt>
    <dgm:pt modelId="{0261EE1E-D2AB-0345-BE65-24C9408114D1}">
      <dgm:prSet/>
      <dgm:spPr/>
      <dgm:t>
        <a:bodyPr/>
        <a:lstStyle/>
        <a:p>
          <a:r>
            <a:rPr lang="es-ES_tradnl" b="1" noProof="1">
              <a:latin typeface="Arial" panose="020B0604020202020204" pitchFamily="34" charset="0"/>
            </a:rPr>
            <a:t>ALEJANDRA CRUZAT VALDES</a:t>
          </a:r>
          <a:endParaRPr lang="es-ES_tradnl" noProof="1"/>
        </a:p>
      </dgm:t>
    </dgm:pt>
    <dgm:pt modelId="{74232BCB-A11C-4C4C-BFE1-437450955E8C}" type="parTrans" cxnId="{B515E82F-34CD-2149-8BBF-13A50751AE69}">
      <dgm:prSet/>
      <dgm:spPr/>
      <dgm:t>
        <a:bodyPr/>
        <a:lstStyle/>
        <a:p>
          <a:endParaRPr lang="es-ES"/>
        </a:p>
      </dgm:t>
    </dgm:pt>
    <dgm:pt modelId="{95064D59-5E9E-AC4B-A534-1ACD0AA77191}" type="sibTrans" cxnId="{B515E82F-34CD-2149-8BBF-13A50751AE69}">
      <dgm:prSet/>
      <dgm:spPr/>
      <dgm:t>
        <a:bodyPr/>
        <a:lstStyle/>
        <a:p>
          <a:endParaRPr lang="es-ES"/>
        </a:p>
      </dgm:t>
    </dgm:pt>
    <dgm:pt modelId="{7AA541BB-1D51-1C48-B518-8B171F30D73C}">
      <dgm:prSet/>
      <dgm:spPr/>
      <dgm:t>
        <a:bodyPr/>
        <a:lstStyle/>
        <a:p>
          <a:r>
            <a:rPr lang="es-CL" dirty="0"/>
            <a:t>Jefe Estado Mayor General de la Armada</a:t>
          </a:r>
          <a:endParaRPr lang="es-ES_tradnl" noProof="1"/>
        </a:p>
      </dgm:t>
    </dgm:pt>
    <dgm:pt modelId="{E37F23DD-A5B8-CA46-A309-2EFCB215E16F}" type="parTrans" cxnId="{B30EAF31-C87B-DA4B-948C-00FCA5C1F81B}">
      <dgm:prSet/>
      <dgm:spPr/>
      <dgm:t>
        <a:bodyPr/>
        <a:lstStyle/>
        <a:p>
          <a:endParaRPr lang="es-ES"/>
        </a:p>
      </dgm:t>
    </dgm:pt>
    <dgm:pt modelId="{B4A5DDBA-0152-CE45-B338-D94B2072847B}" type="sibTrans" cxnId="{B30EAF31-C87B-DA4B-948C-00FCA5C1F81B}">
      <dgm:prSet/>
      <dgm:spPr/>
      <dgm:t>
        <a:bodyPr/>
        <a:lstStyle/>
        <a:p>
          <a:endParaRPr lang="es-ES"/>
        </a:p>
      </dgm:t>
    </dgm:pt>
    <dgm:pt modelId="{3D51502E-623A-4DFE-B4B9-9A69CF4DE5C2}">
      <dgm:prSet/>
      <dgm:spPr/>
      <dgm:t>
        <a:bodyPr/>
        <a:lstStyle/>
        <a:p>
          <a:r>
            <a:rPr lang="es-ES_tradnl" b="1" noProof="1">
              <a:latin typeface="Arial" panose="020B0604020202020204" pitchFamily="34" charset="0"/>
              <a:cs typeface="Arial" panose="020B0604020202020204" pitchFamily="34" charset="0"/>
            </a:rPr>
            <a:t>CLAUDIO BUNSTER WEITZMAN</a:t>
          </a:r>
        </a:p>
      </dgm:t>
    </dgm:pt>
    <dgm:pt modelId="{B34AA0EC-DCC0-4F86-9563-A2518DC7D96D}" type="parTrans" cxnId="{77C1765A-18FA-4D0B-A52D-2E37179EBE6C}">
      <dgm:prSet/>
      <dgm:spPr/>
      <dgm:t>
        <a:bodyPr/>
        <a:lstStyle/>
        <a:p>
          <a:endParaRPr lang="es-ES"/>
        </a:p>
      </dgm:t>
    </dgm:pt>
    <dgm:pt modelId="{755A0E53-141D-49F8-83EE-F7131DC0D082}" type="sibTrans" cxnId="{77C1765A-18FA-4D0B-A52D-2E37179EBE6C}">
      <dgm:prSet/>
      <dgm:spPr/>
      <dgm:t>
        <a:bodyPr/>
        <a:lstStyle/>
        <a:p>
          <a:endParaRPr lang="es-ES"/>
        </a:p>
      </dgm:t>
    </dgm:pt>
    <dgm:pt modelId="{ED0F8C78-E94B-4146-A5E2-2AF15112951C}">
      <dgm:prSet/>
      <dgm:spPr/>
      <dgm:t>
        <a:bodyPr/>
        <a:lstStyle/>
        <a:p>
          <a:r>
            <a:rPr lang="es-ES_tradnl" b="0" noProof="1">
              <a:latin typeface="+mj-lt"/>
              <a:cs typeface="Arial" panose="020B0604020202020204" pitchFamily="34" charset="0"/>
            </a:rPr>
            <a:t>Director General de los Servicios de la Armada.</a:t>
          </a:r>
        </a:p>
      </dgm:t>
    </dgm:pt>
    <dgm:pt modelId="{3EBA13F3-AD7E-4903-BD95-3FF04A0E043B}" type="parTrans" cxnId="{CFDFD0EA-EB5A-42DD-AA65-8F5380077D85}">
      <dgm:prSet/>
      <dgm:spPr/>
      <dgm:t>
        <a:bodyPr/>
        <a:lstStyle/>
        <a:p>
          <a:endParaRPr lang="es-ES"/>
        </a:p>
      </dgm:t>
    </dgm:pt>
    <dgm:pt modelId="{72CFC1C1-4746-47AC-AE1F-07DDE5F6611A}" type="sibTrans" cxnId="{CFDFD0EA-EB5A-42DD-AA65-8F5380077D85}">
      <dgm:prSet/>
      <dgm:spPr/>
      <dgm:t>
        <a:bodyPr/>
        <a:lstStyle/>
        <a:p>
          <a:endParaRPr lang="es-ES"/>
        </a:p>
      </dgm:t>
    </dgm:pt>
    <dgm:pt modelId="{29CC678F-377A-4343-BDB0-E5D83C9CCA84}">
      <dgm:prSet/>
      <dgm:spPr/>
      <dgm:t>
        <a:bodyPr/>
        <a:lstStyle/>
        <a:p>
          <a:r>
            <a:rPr lang="es-ES_tradnl" b="1" noProof="1">
              <a:latin typeface="Arial" panose="020B0604020202020204" pitchFamily="34" charset="0"/>
              <a:cs typeface="Arial" panose="020B0604020202020204" pitchFamily="34" charset="0"/>
            </a:rPr>
            <a:t>MANUEL OLIVARES ROSSETTI</a:t>
          </a:r>
        </a:p>
      </dgm:t>
    </dgm:pt>
    <dgm:pt modelId="{E75DF245-BDEF-47F8-9F12-4A3D979443D4}" type="parTrans" cxnId="{38E9E365-39A6-49BB-A2C8-75FC52D83D94}">
      <dgm:prSet/>
      <dgm:spPr/>
      <dgm:t>
        <a:bodyPr/>
        <a:lstStyle/>
        <a:p>
          <a:endParaRPr lang="es-ES"/>
        </a:p>
      </dgm:t>
    </dgm:pt>
    <dgm:pt modelId="{C469AE96-CA0C-431E-A47C-173505B2E36A}" type="sibTrans" cxnId="{38E9E365-39A6-49BB-A2C8-75FC52D83D94}">
      <dgm:prSet/>
      <dgm:spPr/>
      <dgm:t>
        <a:bodyPr/>
        <a:lstStyle/>
        <a:p>
          <a:endParaRPr lang="es-ES"/>
        </a:p>
      </dgm:t>
    </dgm:pt>
    <dgm:pt modelId="{F233CEE1-5E18-42C6-9FA2-0EC1B03CB628}">
      <dgm:prSet/>
      <dgm:spPr/>
      <dgm:t>
        <a:bodyPr/>
        <a:lstStyle/>
        <a:p>
          <a:r>
            <a:rPr lang="es-ES_tradnl" b="0" noProof="1">
              <a:latin typeface="+mj-lt"/>
              <a:cs typeface="Arial" panose="020B0604020202020204" pitchFamily="34" charset="0"/>
            </a:rPr>
            <a:t>Jefe Estado Mayor General de la Armada</a:t>
          </a:r>
        </a:p>
      </dgm:t>
    </dgm:pt>
    <dgm:pt modelId="{55C179C4-B524-4C2F-89F6-E3C0C49DB55F}" type="sibTrans" cxnId="{BC53C426-7CD7-4956-83F9-E7DA2987697A}">
      <dgm:prSet/>
      <dgm:spPr/>
      <dgm:t>
        <a:bodyPr/>
        <a:lstStyle/>
        <a:p>
          <a:endParaRPr lang="es-ES"/>
        </a:p>
      </dgm:t>
    </dgm:pt>
    <dgm:pt modelId="{2CDAFDE5-8F75-4846-A409-6E950331852E}" type="parTrans" cxnId="{BC53C426-7CD7-4956-83F9-E7DA2987697A}">
      <dgm:prSet/>
      <dgm:spPr/>
      <dgm:t>
        <a:bodyPr/>
        <a:lstStyle/>
        <a:p>
          <a:endParaRPr lang="es-ES"/>
        </a:p>
      </dgm:t>
    </dgm:pt>
    <dgm:pt modelId="{6DDB1F65-56F3-44FB-B1A7-89B70DE526C0}">
      <dgm:prSet/>
      <dgm:spPr/>
      <dgm:t>
        <a:bodyPr/>
        <a:lstStyle/>
        <a:p>
          <a:r>
            <a:rPr lang="es-ES_tradnl" b="1" noProof="1">
              <a:latin typeface="+mj-lt"/>
              <a:cs typeface="Arial" panose="020B0604020202020204" pitchFamily="34" charset="0"/>
            </a:rPr>
            <a:t>RODOLFO CATTANEO IRUSTA</a:t>
          </a:r>
        </a:p>
      </dgm:t>
    </dgm:pt>
    <dgm:pt modelId="{93285F96-32DF-4406-9BD5-560C6D3972CC}" type="parTrans" cxnId="{539A1712-777C-4B00-AA1E-305AE824B3B8}">
      <dgm:prSet/>
      <dgm:spPr/>
      <dgm:t>
        <a:bodyPr/>
        <a:lstStyle/>
        <a:p>
          <a:endParaRPr lang="es-ES"/>
        </a:p>
      </dgm:t>
    </dgm:pt>
    <dgm:pt modelId="{BAF24FB2-854B-4AD5-9C41-C0CC2BBC3708}" type="sibTrans" cxnId="{539A1712-777C-4B00-AA1E-305AE824B3B8}">
      <dgm:prSet/>
      <dgm:spPr/>
      <dgm:t>
        <a:bodyPr/>
        <a:lstStyle/>
        <a:p>
          <a:endParaRPr lang="es-ES"/>
        </a:p>
      </dgm:t>
    </dgm:pt>
    <dgm:pt modelId="{8EBB3EF1-1464-4D49-85E1-CAC9EDCE5846}">
      <dgm:prSet/>
      <dgm:spPr/>
      <dgm:t>
        <a:bodyPr/>
        <a:lstStyle/>
        <a:p>
          <a:r>
            <a:rPr lang="es-CL" dirty="0"/>
            <a:t>Director General del Territorio Marítimo y de Marina Mercante</a:t>
          </a:r>
          <a:endParaRPr lang="es-ES_tradnl" b="0" noProof="1">
            <a:latin typeface="+mj-lt"/>
            <a:cs typeface="Arial" panose="020B0604020202020204" pitchFamily="34" charset="0"/>
          </a:endParaRPr>
        </a:p>
      </dgm:t>
    </dgm:pt>
    <dgm:pt modelId="{7F43A3C9-E0FC-432C-971B-C8BCB7EABFAC}" type="parTrans" cxnId="{4C07E610-D923-4475-B049-316B7FABB30D}">
      <dgm:prSet/>
      <dgm:spPr/>
      <dgm:t>
        <a:bodyPr/>
        <a:lstStyle/>
        <a:p>
          <a:endParaRPr lang="es-ES"/>
        </a:p>
      </dgm:t>
    </dgm:pt>
    <dgm:pt modelId="{431CB71A-E2F8-475D-B903-6D55F1723F67}" type="sibTrans" cxnId="{4C07E610-D923-4475-B049-316B7FABB30D}">
      <dgm:prSet/>
      <dgm:spPr/>
      <dgm:t>
        <a:bodyPr/>
        <a:lstStyle/>
        <a:p>
          <a:endParaRPr lang="es-ES"/>
        </a:p>
      </dgm:t>
    </dgm:pt>
    <dgm:pt modelId="{89A73F17-F552-E943-93FA-8121AC522A3E}" type="pres">
      <dgm:prSet presAssocID="{AE8EEADC-613C-664C-99FB-48EABD4EE20A}" presName="linear" presStyleCnt="0">
        <dgm:presLayoutVars>
          <dgm:dir/>
          <dgm:resizeHandles val="exact"/>
        </dgm:presLayoutVars>
      </dgm:prSet>
      <dgm:spPr/>
    </dgm:pt>
    <dgm:pt modelId="{D41842F5-531A-F94E-B001-D36E2AB65CA6}" type="pres">
      <dgm:prSet presAssocID="{EF2E8789-84E8-0D4A-9BAD-40218E4CF2C3}" presName="comp" presStyleCnt="0"/>
      <dgm:spPr/>
    </dgm:pt>
    <dgm:pt modelId="{75401487-726D-EA4E-A227-2DDA977669E7}" type="pres">
      <dgm:prSet presAssocID="{EF2E8789-84E8-0D4A-9BAD-40218E4CF2C3}" presName="box" presStyleLbl="node1" presStyleIdx="0" presStyleCnt="7" custLinFactNeighborX="-349" custLinFactNeighborY="-1270"/>
      <dgm:spPr/>
    </dgm:pt>
    <dgm:pt modelId="{F6F17E37-F00D-6541-A2BB-414070578614}" type="pres">
      <dgm:prSet presAssocID="{EF2E8789-84E8-0D4A-9BAD-40218E4CF2C3}" presName="img" presStyleLbl="fgImgPlace1" presStyleIdx="0" presStyleCnt="7" custScaleX="74717"/>
      <dgm:spPr>
        <a:blipFill>
          <a:blip xmlns:r="http://schemas.openxmlformats.org/officeDocument/2006/relationships" r:embed="rId1"/>
          <a:srcRect/>
          <a:stretch>
            <a:fillRect l="-3000" r="-3000"/>
          </a:stretch>
        </a:blipFill>
      </dgm:spPr>
    </dgm:pt>
    <dgm:pt modelId="{4EDA9BE3-2A91-1845-A873-553B912F99F5}" type="pres">
      <dgm:prSet presAssocID="{EF2E8789-84E8-0D4A-9BAD-40218E4CF2C3}" presName="text" presStyleLbl="node1" presStyleIdx="0" presStyleCnt="7">
        <dgm:presLayoutVars>
          <dgm:bulletEnabled val="1"/>
        </dgm:presLayoutVars>
      </dgm:prSet>
      <dgm:spPr/>
    </dgm:pt>
    <dgm:pt modelId="{7C73E1C3-A77A-4947-82C1-692A2E49973F}" type="pres">
      <dgm:prSet presAssocID="{B18C9B00-53DB-8042-B9DA-816D828F81AA}" presName="spacer" presStyleCnt="0"/>
      <dgm:spPr/>
    </dgm:pt>
    <dgm:pt modelId="{BEE30E15-EE3E-4847-8FA8-17CDA7E0179B}" type="pres">
      <dgm:prSet presAssocID="{00EB54FC-EBC2-7243-8C17-597FA6FC52D7}" presName="comp" presStyleCnt="0"/>
      <dgm:spPr/>
    </dgm:pt>
    <dgm:pt modelId="{7A5EA66E-4BD6-4C46-919C-497336784939}" type="pres">
      <dgm:prSet presAssocID="{00EB54FC-EBC2-7243-8C17-597FA6FC52D7}" presName="box" presStyleLbl="node1" presStyleIdx="1" presStyleCnt="7"/>
      <dgm:spPr/>
    </dgm:pt>
    <dgm:pt modelId="{0D2AA387-1A00-A745-A770-5B4A094B0871}" type="pres">
      <dgm:prSet presAssocID="{00EB54FC-EBC2-7243-8C17-597FA6FC52D7}" presName="img" presStyleLbl="fgImgPlace1" presStyleIdx="1" presStyleCnt="7" custScaleX="74717"/>
      <dgm:spPr>
        <a:blipFill>
          <a:blip xmlns:r="http://schemas.openxmlformats.org/officeDocument/2006/relationships" r:embed="rId2"/>
          <a:srcRect/>
          <a:stretch>
            <a:fillRect t="-7000" b="-7000"/>
          </a:stretch>
        </a:blipFill>
      </dgm:spPr>
    </dgm:pt>
    <dgm:pt modelId="{662E5A36-EEE9-8740-9F92-3C50ECD93F24}" type="pres">
      <dgm:prSet presAssocID="{00EB54FC-EBC2-7243-8C17-597FA6FC52D7}" presName="text" presStyleLbl="node1" presStyleIdx="1" presStyleCnt="7">
        <dgm:presLayoutVars>
          <dgm:bulletEnabled val="1"/>
        </dgm:presLayoutVars>
      </dgm:prSet>
      <dgm:spPr/>
    </dgm:pt>
    <dgm:pt modelId="{FED236CD-1044-D649-80B6-8EA1AA796B86}" type="pres">
      <dgm:prSet presAssocID="{09F786C9-A150-C645-AE9B-14FD47311B76}" presName="spacer" presStyleCnt="0"/>
      <dgm:spPr/>
    </dgm:pt>
    <dgm:pt modelId="{36004952-E9BD-9647-A90E-03B179D49535}" type="pres">
      <dgm:prSet presAssocID="{BF5B03C8-A309-F44C-99F7-30917D53365C}" presName="comp" presStyleCnt="0"/>
      <dgm:spPr/>
    </dgm:pt>
    <dgm:pt modelId="{75E2ED1B-1113-EB47-881F-8313CC8391EB}" type="pres">
      <dgm:prSet presAssocID="{BF5B03C8-A309-F44C-99F7-30917D53365C}" presName="box" presStyleLbl="node1" presStyleIdx="2" presStyleCnt="7"/>
      <dgm:spPr/>
    </dgm:pt>
    <dgm:pt modelId="{C2615913-23DC-9244-8E34-9717796D24BC}" type="pres">
      <dgm:prSet presAssocID="{BF5B03C8-A309-F44C-99F7-30917D53365C}" presName="img" presStyleLbl="fgImgPlace1" presStyleIdx="2" presStyleCnt="7" custScaleX="74717"/>
      <dgm:spPr>
        <a:blipFill>
          <a:blip xmlns:r="http://schemas.openxmlformats.org/officeDocument/2006/relationships" r:embed="rId3"/>
          <a:srcRect/>
          <a:stretch>
            <a:fillRect t="-9000" b="-9000"/>
          </a:stretch>
        </a:blipFill>
      </dgm:spPr>
    </dgm:pt>
    <dgm:pt modelId="{8B43D2EB-4E89-1341-B36A-2A3608477354}" type="pres">
      <dgm:prSet presAssocID="{BF5B03C8-A309-F44C-99F7-30917D53365C}" presName="text" presStyleLbl="node1" presStyleIdx="2" presStyleCnt="7">
        <dgm:presLayoutVars>
          <dgm:bulletEnabled val="1"/>
        </dgm:presLayoutVars>
      </dgm:prSet>
      <dgm:spPr/>
    </dgm:pt>
    <dgm:pt modelId="{F9DC4804-8AFF-E240-88BD-27D51C755FFF}" type="pres">
      <dgm:prSet presAssocID="{33D48E1C-FE1B-E244-AC9A-B46166C8F61F}" presName="spacer" presStyleCnt="0"/>
      <dgm:spPr/>
    </dgm:pt>
    <dgm:pt modelId="{091F42EC-3AC7-D94D-9863-98ECD68258B1}" type="pres">
      <dgm:prSet presAssocID="{0261EE1E-D2AB-0345-BE65-24C9408114D1}" presName="comp" presStyleCnt="0"/>
      <dgm:spPr/>
    </dgm:pt>
    <dgm:pt modelId="{8C6D6AEA-0413-9B4A-AFAF-274067FFEFA9}" type="pres">
      <dgm:prSet presAssocID="{0261EE1E-D2AB-0345-BE65-24C9408114D1}" presName="box" presStyleLbl="node1" presStyleIdx="3" presStyleCnt="7"/>
      <dgm:spPr/>
    </dgm:pt>
    <dgm:pt modelId="{3A901330-6083-9D4C-B047-9FCCCFE21674}" type="pres">
      <dgm:prSet presAssocID="{0261EE1E-D2AB-0345-BE65-24C9408114D1}" presName="img" presStyleLbl="fgImgPlace1" presStyleIdx="3" presStyleCnt="7" custScaleX="74717"/>
      <dgm:spPr>
        <a:blipFill>
          <a:blip xmlns:r="http://schemas.openxmlformats.org/officeDocument/2006/relationships" r:embed="rId4">
            <a:extLst>
              <a:ext uri="{28A0092B-C50C-407E-A947-70E740481C1C}">
                <a14:useLocalDpi xmlns:a14="http://schemas.microsoft.com/office/drawing/2010/main" val="0"/>
              </a:ext>
            </a:extLst>
          </a:blip>
          <a:srcRect/>
          <a:stretch>
            <a:fillRect l="-7000" r="-7000"/>
          </a:stretch>
        </a:blipFill>
      </dgm:spPr>
    </dgm:pt>
    <dgm:pt modelId="{EAFF350A-E28B-534F-84EF-D92767E03DAF}" type="pres">
      <dgm:prSet presAssocID="{0261EE1E-D2AB-0345-BE65-24C9408114D1}" presName="text" presStyleLbl="node1" presStyleIdx="3" presStyleCnt="7">
        <dgm:presLayoutVars>
          <dgm:bulletEnabled val="1"/>
        </dgm:presLayoutVars>
      </dgm:prSet>
      <dgm:spPr/>
    </dgm:pt>
    <dgm:pt modelId="{070B59B3-F98D-4739-9D5D-2BE5F23ACF51}" type="pres">
      <dgm:prSet presAssocID="{95064D59-5E9E-AC4B-A534-1ACD0AA77191}" presName="spacer" presStyleCnt="0"/>
      <dgm:spPr/>
    </dgm:pt>
    <dgm:pt modelId="{5F484F8A-9F65-404D-B06E-83AEBEB2C685}" type="pres">
      <dgm:prSet presAssocID="{29CC678F-377A-4343-BDB0-E5D83C9CCA84}" presName="comp" presStyleCnt="0"/>
      <dgm:spPr/>
    </dgm:pt>
    <dgm:pt modelId="{AB55062B-85BA-42CB-AA48-4D8FED1CE874}" type="pres">
      <dgm:prSet presAssocID="{29CC678F-377A-4343-BDB0-E5D83C9CCA84}" presName="box" presStyleLbl="node1" presStyleIdx="4" presStyleCnt="7"/>
      <dgm:spPr/>
    </dgm:pt>
    <dgm:pt modelId="{E7889984-0019-46B8-9FDB-57DF96D3AD50}" type="pres">
      <dgm:prSet presAssocID="{29CC678F-377A-4343-BDB0-E5D83C9CCA84}" presName="img" presStyleLbl="fgImgPlace1" presStyleIdx="4" presStyleCnt="7" custScaleX="74933" custScaleY="100067" custLinFactNeighborX="1698"/>
      <dgm:spPr>
        <a:blipFill dpi="0" rotWithShape="1">
          <a:blip xmlns:r="http://schemas.openxmlformats.org/officeDocument/2006/relationships" r:embed="rId5">
            <a:extLst>
              <a:ext uri="{28A0092B-C50C-407E-A947-70E740481C1C}">
                <a14:useLocalDpi xmlns:a14="http://schemas.microsoft.com/office/drawing/2010/main" val="0"/>
              </a:ext>
            </a:extLst>
          </a:blip>
          <a:srcRect/>
          <a:stretch>
            <a:fillRect l="1351" t="-7593" r="1351" b="-65185"/>
          </a:stretch>
        </a:blipFill>
      </dgm:spPr>
    </dgm:pt>
    <dgm:pt modelId="{6667E1E6-5A0A-48D8-A08B-24D28BC403F9}" type="pres">
      <dgm:prSet presAssocID="{29CC678F-377A-4343-BDB0-E5D83C9CCA84}" presName="text" presStyleLbl="node1" presStyleIdx="4" presStyleCnt="7">
        <dgm:presLayoutVars>
          <dgm:bulletEnabled val="1"/>
        </dgm:presLayoutVars>
      </dgm:prSet>
      <dgm:spPr/>
    </dgm:pt>
    <dgm:pt modelId="{66EA767F-EE11-4CAA-BA80-1F5D9DA1FE84}" type="pres">
      <dgm:prSet presAssocID="{C469AE96-CA0C-431E-A47C-173505B2E36A}" presName="spacer" presStyleCnt="0"/>
      <dgm:spPr/>
    </dgm:pt>
    <dgm:pt modelId="{78D8C6D7-5837-4606-8676-FA333947816D}" type="pres">
      <dgm:prSet presAssocID="{3D51502E-623A-4DFE-B4B9-9A69CF4DE5C2}" presName="comp" presStyleCnt="0"/>
      <dgm:spPr/>
    </dgm:pt>
    <dgm:pt modelId="{5B2F648F-E120-4481-9338-86C5025FC2C1}" type="pres">
      <dgm:prSet presAssocID="{3D51502E-623A-4DFE-B4B9-9A69CF4DE5C2}" presName="box" presStyleLbl="node1" presStyleIdx="5" presStyleCnt="7"/>
      <dgm:spPr/>
    </dgm:pt>
    <dgm:pt modelId="{A5CA2F3C-5340-4AF7-8BEA-ACEBC6587900}" type="pres">
      <dgm:prSet presAssocID="{3D51502E-623A-4DFE-B4B9-9A69CF4DE5C2}" presName="img" presStyleLbl="fgImgPlace1" presStyleIdx="5" presStyleCnt="7" custScaleX="74883" custScaleY="99792" custLinFactNeighborX="1709" custLinFactNeighborY="0"/>
      <dgm:spPr>
        <a:blipFill>
          <a:blip xmlns:r="http://schemas.openxmlformats.org/officeDocument/2006/relationships" r:embed="rId6">
            <a:extLst>
              <a:ext uri="{28A0092B-C50C-407E-A947-70E740481C1C}">
                <a14:useLocalDpi xmlns:a14="http://schemas.microsoft.com/office/drawing/2010/main" val="0"/>
              </a:ext>
            </a:extLst>
          </a:blip>
          <a:srcRect/>
          <a:stretch>
            <a:fillRect t="-17000" b="-17000"/>
          </a:stretch>
        </a:blipFill>
      </dgm:spPr>
    </dgm:pt>
    <dgm:pt modelId="{94871661-0CF7-4595-A8A7-BA1CFF176ED9}" type="pres">
      <dgm:prSet presAssocID="{3D51502E-623A-4DFE-B4B9-9A69CF4DE5C2}" presName="text" presStyleLbl="node1" presStyleIdx="5" presStyleCnt="7">
        <dgm:presLayoutVars>
          <dgm:bulletEnabled val="1"/>
        </dgm:presLayoutVars>
      </dgm:prSet>
      <dgm:spPr/>
    </dgm:pt>
    <dgm:pt modelId="{74A36792-791C-44BD-87DC-D6ECB5E8F58A}" type="pres">
      <dgm:prSet presAssocID="{755A0E53-141D-49F8-83EE-F7131DC0D082}" presName="spacer" presStyleCnt="0"/>
      <dgm:spPr/>
    </dgm:pt>
    <dgm:pt modelId="{FEFC20C1-F939-400E-B3E0-FDE5346409A5}" type="pres">
      <dgm:prSet presAssocID="{6DDB1F65-56F3-44FB-B1A7-89B70DE526C0}" presName="comp" presStyleCnt="0"/>
      <dgm:spPr/>
    </dgm:pt>
    <dgm:pt modelId="{D5818568-8BC0-4FB3-A5A2-4C64648E4935}" type="pres">
      <dgm:prSet presAssocID="{6DDB1F65-56F3-44FB-B1A7-89B70DE526C0}" presName="box" presStyleLbl="node1" presStyleIdx="6" presStyleCnt="7"/>
      <dgm:spPr/>
    </dgm:pt>
    <dgm:pt modelId="{6290E3AE-BBBF-487A-82A0-FD989EE8D8EA}" type="pres">
      <dgm:prSet presAssocID="{6DDB1F65-56F3-44FB-B1A7-89B70DE526C0}" presName="img" presStyleLbl="fgImgPlace1" presStyleIdx="6" presStyleCnt="7" custScaleX="74841"/>
      <dgm:spPr>
        <a:blipFill dpi="0" rotWithShape="1">
          <a:blip xmlns:r="http://schemas.openxmlformats.org/officeDocument/2006/relationships" r:embed="rId7">
            <a:extLst>
              <a:ext uri="{28A0092B-C50C-407E-A947-70E740481C1C}">
                <a14:useLocalDpi xmlns:a14="http://schemas.microsoft.com/office/drawing/2010/main" val="0"/>
              </a:ext>
            </a:extLst>
          </a:blip>
          <a:srcRect/>
          <a:stretch>
            <a:fillRect l="-1143" t="-18720" r="-5004" b="-77108"/>
          </a:stretch>
        </a:blipFill>
      </dgm:spPr>
    </dgm:pt>
    <dgm:pt modelId="{EA4ED938-A130-46D3-A017-085A523CA7FD}" type="pres">
      <dgm:prSet presAssocID="{6DDB1F65-56F3-44FB-B1A7-89B70DE526C0}" presName="text" presStyleLbl="node1" presStyleIdx="6" presStyleCnt="7">
        <dgm:presLayoutVars>
          <dgm:bulletEnabled val="1"/>
        </dgm:presLayoutVars>
      </dgm:prSet>
      <dgm:spPr/>
    </dgm:pt>
  </dgm:ptLst>
  <dgm:cxnLst>
    <dgm:cxn modelId="{8F593E01-6912-43CF-9B15-3965238A4755}" type="presOf" srcId="{65400D50-3F4C-434E-914F-DAD6B8D15111}" destId="{75E2ED1B-1113-EB47-881F-8313CC8391EB}" srcOrd="0" destOrd="1" presId="urn:microsoft.com/office/officeart/2005/8/layout/vList4"/>
    <dgm:cxn modelId="{1FF7C501-B873-4C50-8F73-E3AF2E876BA3}" type="presOf" srcId="{8EBB3EF1-1464-4D49-85E1-CAC9EDCE5846}" destId="{D5818568-8BC0-4FB3-A5A2-4C64648E4935}" srcOrd="0" destOrd="1" presId="urn:microsoft.com/office/officeart/2005/8/layout/vList4"/>
    <dgm:cxn modelId="{BE96380A-D647-6C44-B103-5E0E6360AB73}" srcId="{BF5B03C8-A309-F44C-99F7-30917D53365C}" destId="{65400D50-3F4C-434E-914F-DAD6B8D15111}" srcOrd="0" destOrd="0" parTransId="{42D64714-8010-6945-A0B5-3DE5AD618E62}" sibTransId="{B7A8A681-AC72-5540-B8AA-1A72C89AB534}"/>
    <dgm:cxn modelId="{2DD00B0F-E03E-4FB0-86E6-40995A4FC257}" type="presOf" srcId="{29CC678F-377A-4343-BDB0-E5D83C9CCA84}" destId="{AB55062B-85BA-42CB-AA48-4D8FED1CE874}" srcOrd="0" destOrd="0" presId="urn:microsoft.com/office/officeart/2005/8/layout/vList4"/>
    <dgm:cxn modelId="{4C07E610-D923-4475-B049-316B7FABB30D}" srcId="{6DDB1F65-56F3-44FB-B1A7-89B70DE526C0}" destId="{8EBB3EF1-1464-4D49-85E1-CAC9EDCE5846}" srcOrd="0" destOrd="0" parTransId="{7F43A3C9-E0FC-432C-971B-C8BCB7EABFAC}" sibTransId="{431CB71A-E2F8-475D-B903-6D55F1723F67}"/>
    <dgm:cxn modelId="{539A1712-777C-4B00-AA1E-305AE824B3B8}" srcId="{AE8EEADC-613C-664C-99FB-48EABD4EE20A}" destId="{6DDB1F65-56F3-44FB-B1A7-89B70DE526C0}" srcOrd="6" destOrd="0" parTransId="{93285F96-32DF-4406-9BD5-560C6D3972CC}" sibTransId="{BAF24FB2-854B-4AD5-9C41-C0CC2BBC3708}"/>
    <dgm:cxn modelId="{5EF1471A-599D-4885-B560-9881F36CCC72}" type="presOf" srcId="{00EB54FC-EBC2-7243-8C17-597FA6FC52D7}" destId="{7A5EA66E-4BD6-4C46-919C-497336784939}" srcOrd="0" destOrd="0" presId="urn:microsoft.com/office/officeart/2005/8/layout/vList4"/>
    <dgm:cxn modelId="{0396601E-1FE5-4D79-B2A5-774AF1D12C2D}" type="presOf" srcId="{7AA541BB-1D51-1C48-B518-8B171F30D73C}" destId="{8C6D6AEA-0413-9B4A-AFAF-274067FFEFA9}" srcOrd="0" destOrd="1" presId="urn:microsoft.com/office/officeart/2005/8/layout/vList4"/>
    <dgm:cxn modelId="{1C1D5E20-2434-4F30-B703-7C1971646599}" type="presOf" srcId="{8EBB3EF1-1464-4D49-85E1-CAC9EDCE5846}" destId="{EA4ED938-A130-46D3-A017-085A523CA7FD}" srcOrd="1" destOrd="1" presId="urn:microsoft.com/office/officeart/2005/8/layout/vList4"/>
    <dgm:cxn modelId="{11676121-ADE5-9F42-89B5-15991A42CAF6}" srcId="{AE8EEADC-613C-664C-99FB-48EABD4EE20A}" destId="{BF5B03C8-A309-F44C-99F7-30917D53365C}" srcOrd="2" destOrd="0" parTransId="{B4ACFBCB-D334-6349-AFE9-EFA868788AB1}" sibTransId="{33D48E1C-FE1B-E244-AC9A-B46166C8F61F}"/>
    <dgm:cxn modelId="{FFCE5B26-1732-4804-8D45-60DA26FE81B8}" type="presOf" srcId="{29CC678F-377A-4343-BDB0-E5D83C9CCA84}" destId="{6667E1E6-5A0A-48D8-A08B-24D28BC403F9}" srcOrd="1" destOrd="0" presId="urn:microsoft.com/office/officeart/2005/8/layout/vList4"/>
    <dgm:cxn modelId="{BC53C426-7CD7-4956-83F9-E7DA2987697A}" srcId="{29CC678F-377A-4343-BDB0-E5D83C9CCA84}" destId="{F233CEE1-5E18-42C6-9FA2-0EC1B03CB628}" srcOrd="0" destOrd="0" parTransId="{2CDAFDE5-8F75-4846-A409-6E950331852E}" sibTransId="{55C179C4-B524-4C2F-89F6-E3C0C49DB55F}"/>
    <dgm:cxn modelId="{1D5E7B28-E079-4A41-9119-53CBC8308EF9}" type="presOf" srcId="{0261EE1E-D2AB-0345-BE65-24C9408114D1}" destId="{8C6D6AEA-0413-9B4A-AFAF-274067FFEFA9}" srcOrd="0" destOrd="0" presId="urn:microsoft.com/office/officeart/2005/8/layout/vList4"/>
    <dgm:cxn modelId="{17435D2A-9963-41A6-8CE4-7497B9D99269}" type="presOf" srcId="{65400D50-3F4C-434E-914F-DAD6B8D15111}" destId="{8B43D2EB-4E89-1341-B36A-2A3608477354}" srcOrd="1" destOrd="1" presId="urn:microsoft.com/office/officeart/2005/8/layout/vList4"/>
    <dgm:cxn modelId="{B515E82F-34CD-2149-8BBF-13A50751AE69}" srcId="{AE8EEADC-613C-664C-99FB-48EABD4EE20A}" destId="{0261EE1E-D2AB-0345-BE65-24C9408114D1}" srcOrd="3" destOrd="0" parTransId="{74232BCB-A11C-4C4C-BFE1-437450955E8C}" sibTransId="{95064D59-5E9E-AC4B-A534-1ACD0AA77191}"/>
    <dgm:cxn modelId="{1B1D9331-3299-43EE-9F57-D162A641A8A9}" type="presOf" srcId="{6DDB1F65-56F3-44FB-B1A7-89B70DE526C0}" destId="{D5818568-8BC0-4FB3-A5A2-4C64648E4935}" srcOrd="0" destOrd="0" presId="urn:microsoft.com/office/officeart/2005/8/layout/vList4"/>
    <dgm:cxn modelId="{B30EAF31-C87B-DA4B-948C-00FCA5C1F81B}" srcId="{0261EE1E-D2AB-0345-BE65-24C9408114D1}" destId="{7AA541BB-1D51-1C48-B518-8B171F30D73C}" srcOrd="0" destOrd="0" parTransId="{E37F23DD-A5B8-CA46-A309-2EFCB215E16F}" sibTransId="{B4A5DDBA-0152-CE45-B338-D94B2072847B}"/>
    <dgm:cxn modelId="{7BF7CA36-CDB2-5D4E-ADE7-BE7A5B8A4A78}" srcId="{AE8EEADC-613C-664C-99FB-48EABD4EE20A}" destId="{00EB54FC-EBC2-7243-8C17-597FA6FC52D7}" srcOrd="1" destOrd="0" parTransId="{88BFDD7E-7287-0B46-88C0-DFC3E5C6224A}" sibTransId="{09F786C9-A150-C645-AE9B-14FD47311B76}"/>
    <dgm:cxn modelId="{D924613B-84E1-4CA3-9816-095A8437510A}" type="presOf" srcId="{ED0F8C78-E94B-4146-A5E2-2AF15112951C}" destId="{94871661-0CF7-4595-A8A7-BA1CFF176ED9}" srcOrd="1" destOrd="1" presId="urn:microsoft.com/office/officeart/2005/8/layout/vList4"/>
    <dgm:cxn modelId="{5FAEF73B-B165-8E43-AEF2-95550E8A2092}" srcId="{00EB54FC-EBC2-7243-8C17-597FA6FC52D7}" destId="{75DACD84-B2A8-A14B-8420-1B34A8E492F3}" srcOrd="0" destOrd="0" parTransId="{AC0BC0DB-0F7D-A343-B336-623AE6538D37}" sibTransId="{D9F73555-1325-A14F-942E-92451FCE3259}"/>
    <dgm:cxn modelId="{FDC3B63D-DBFD-4957-BCE0-3AE9D388917D}" type="presOf" srcId="{00EB54FC-EBC2-7243-8C17-597FA6FC52D7}" destId="{662E5A36-EEE9-8740-9F92-3C50ECD93F24}" srcOrd="1" destOrd="0" presId="urn:microsoft.com/office/officeart/2005/8/layout/vList4"/>
    <dgm:cxn modelId="{A7BEEA3F-1241-4CC6-BF9C-DE0187B55F9A}" type="presOf" srcId="{F233CEE1-5E18-42C6-9FA2-0EC1B03CB628}" destId="{AB55062B-85BA-42CB-AA48-4D8FED1CE874}" srcOrd="0" destOrd="1" presId="urn:microsoft.com/office/officeart/2005/8/layout/vList4"/>
    <dgm:cxn modelId="{C093EF5C-F4BE-4EC9-8A2E-272868143211}" type="presOf" srcId="{7AA541BB-1D51-1C48-B518-8B171F30D73C}" destId="{EAFF350A-E28B-534F-84EF-D92767E03DAF}" srcOrd="1" destOrd="1" presId="urn:microsoft.com/office/officeart/2005/8/layout/vList4"/>
    <dgm:cxn modelId="{89FA7461-B904-4167-A281-B9E4F65420A4}" type="presOf" srcId="{C3B7563B-E9C6-AA4C-B057-1CF78EA51EB0}" destId="{4EDA9BE3-2A91-1845-A873-553B912F99F5}" srcOrd="1" destOrd="1" presId="urn:microsoft.com/office/officeart/2005/8/layout/vList4"/>
    <dgm:cxn modelId="{38E9E365-39A6-49BB-A2C8-75FC52D83D94}" srcId="{AE8EEADC-613C-664C-99FB-48EABD4EE20A}" destId="{29CC678F-377A-4343-BDB0-E5D83C9CCA84}" srcOrd="4" destOrd="0" parTransId="{E75DF245-BDEF-47F8-9F12-4A3D979443D4}" sibTransId="{C469AE96-CA0C-431E-A47C-173505B2E36A}"/>
    <dgm:cxn modelId="{9EED9569-1C92-F44F-B71A-A4ECECD5BBCC}" srcId="{EF2E8789-84E8-0D4A-9BAD-40218E4CF2C3}" destId="{C3B7563B-E9C6-AA4C-B057-1CF78EA51EB0}" srcOrd="0" destOrd="0" parTransId="{323410E1-277A-7E4B-8FDB-8476BD9F8FD9}" sibTransId="{EC10E90C-F313-2643-8C1A-ACED6F59ADD8}"/>
    <dgm:cxn modelId="{42CAA658-26F5-4119-A337-F13C851EE607}" type="presOf" srcId="{C3B7563B-E9C6-AA4C-B057-1CF78EA51EB0}" destId="{75401487-726D-EA4E-A227-2DDA977669E7}" srcOrd="0" destOrd="1" presId="urn:microsoft.com/office/officeart/2005/8/layout/vList4"/>
    <dgm:cxn modelId="{77C1765A-18FA-4D0B-A52D-2E37179EBE6C}" srcId="{AE8EEADC-613C-664C-99FB-48EABD4EE20A}" destId="{3D51502E-623A-4DFE-B4B9-9A69CF4DE5C2}" srcOrd="5" destOrd="0" parTransId="{B34AA0EC-DCC0-4F86-9563-A2518DC7D96D}" sibTransId="{755A0E53-141D-49F8-83EE-F7131DC0D082}"/>
    <dgm:cxn modelId="{3B0D5791-D027-41EC-A6EE-A10B24240001}" type="presOf" srcId="{3D51502E-623A-4DFE-B4B9-9A69CF4DE5C2}" destId="{94871661-0CF7-4595-A8A7-BA1CFF176ED9}" srcOrd="1" destOrd="0" presId="urn:microsoft.com/office/officeart/2005/8/layout/vList4"/>
    <dgm:cxn modelId="{9B2A4D92-537F-4FB2-A440-CBDA622456E2}" type="presOf" srcId="{3D51502E-623A-4DFE-B4B9-9A69CF4DE5C2}" destId="{5B2F648F-E120-4481-9338-86C5025FC2C1}" srcOrd="0" destOrd="0" presId="urn:microsoft.com/office/officeart/2005/8/layout/vList4"/>
    <dgm:cxn modelId="{B61E9AA4-460E-9648-AB64-7788EEBAC4A5}" type="presOf" srcId="{AE8EEADC-613C-664C-99FB-48EABD4EE20A}" destId="{89A73F17-F552-E943-93FA-8121AC522A3E}" srcOrd="0" destOrd="0" presId="urn:microsoft.com/office/officeart/2005/8/layout/vList4"/>
    <dgm:cxn modelId="{D65040B2-DBB5-46BC-B0F2-3CDC50700D5F}" type="presOf" srcId="{75DACD84-B2A8-A14B-8420-1B34A8E492F3}" destId="{7A5EA66E-4BD6-4C46-919C-497336784939}" srcOrd="0" destOrd="1" presId="urn:microsoft.com/office/officeart/2005/8/layout/vList4"/>
    <dgm:cxn modelId="{DFA0ECBC-9B7A-4F65-B789-8B9AB3061692}" type="presOf" srcId="{BF5B03C8-A309-F44C-99F7-30917D53365C}" destId="{75E2ED1B-1113-EB47-881F-8313CC8391EB}" srcOrd="0" destOrd="0" presId="urn:microsoft.com/office/officeart/2005/8/layout/vList4"/>
    <dgm:cxn modelId="{F4D9C5D8-51E5-401C-B164-92FF1B36C089}" type="presOf" srcId="{ED0F8C78-E94B-4146-A5E2-2AF15112951C}" destId="{5B2F648F-E120-4481-9338-86C5025FC2C1}" srcOrd="0" destOrd="1" presId="urn:microsoft.com/office/officeart/2005/8/layout/vList4"/>
    <dgm:cxn modelId="{9F2E83DA-3B23-4F3F-806C-334F335D7293}" type="presOf" srcId="{75DACD84-B2A8-A14B-8420-1B34A8E492F3}" destId="{662E5A36-EEE9-8740-9F92-3C50ECD93F24}" srcOrd="1" destOrd="1" presId="urn:microsoft.com/office/officeart/2005/8/layout/vList4"/>
    <dgm:cxn modelId="{DD36AFE3-81CB-4FD3-B58A-78A1A9A30824}" type="presOf" srcId="{6DDB1F65-56F3-44FB-B1A7-89B70DE526C0}" destId="{EA4ED938-A130-46D3-A017-085A523CA7FD}" srcOrd="1" destOrd="0" presId="urn:microsoft.com/office/officeart/2005/8/layout/vList4"/>
    <dgm:cxn modelId="{CFDFD0EA-EB5A-42DD-AA65-8F5380077D85}" srcId="{3D51502E-623A-4DFE-B4B9-9A69CF4DE5C2}" destId="{ED0F8C78-E94B-4146-A5E2-2AF15112951C}" srcOrd="0" destOrd="0" parTransId="{3EBA13F3-AD7E-4903-BD95-3FF04A0E043B}" sibTransId="{72CFC1C1-4746-47AC-AE1F-07DDE5F6611A}"/>
    <dgm:cxn modelId="{68B5DAEA-5ACF-4ABB-8336-558751754BCB}" type="presOf" srcId="{BF5B03C8-A309-F44C-99F7-30917D53365C}" destId="{8B43D2EB-4E89-1341-B36A-2A3608477354}" srcOrd="1" destOrd="0" presId="urn:microsoft.com/office/officeart/2005/8/layout/vList4"/>
    <dgm:cxn modelId="{833DF4EE-9341-4847-A5E5-838C820EE1DD}" type="presOf" srcId="{EF2E8789-84E8-0D4A-9BAD-40218E4CF2C3}" destId="{4EDA9BE3-2A91-1845-A873-553B912F99F5}" srcOrd="1" destOrd="0" presId="urn:microsoft.com/office/officeart/2005/8/layout/vList4"/>
    <dgm:cxn modelId="{1FDBD5F0-3464-4346-9D6B-293AC8A8E52F}" type="presOf" srcId="{0261EE1E-D2AB-0345-BE65-24C9408114D1}" destId="{EAFF350A-E28B-534F-84EF-D92767E03DAF}" srcOrd="1" destOrd="0" presId="urn:microsoft.com/office/officeart/2005/8/layout/vList4"/>
    <dgm:cxn modelId="{76F935F6-6864-406A-BA08-208AE6CD5489}" type="presOf" srcId="{F233CEE1-5E18-42C6-9FA2-0EC1B03CB628}" destId="{6667E1E6-5A0A-48D8-A08B-24D28BC403F9}" srcOrd="1" destOrd="1" presId="urn:microsoft.com/office/officeart/2005/8/layout/vList4"/>
    <dgm:cxn modelId="{8B52EEF8-A138-F94F-A36D-D6A32566A5D7}" srcId="{AE8EEADC-613C-664C-99FB-48EABD4EE20A}" destId="{EF2E8789-84E8-0D4A-9BAD-40218E4CF2C3}" srcOrd="0" destOrd="0" parTransId="{C5380F4D-A369-0247-9B77-48101558E5C8}" sibTransId="{B18C9B00-53DB-8042-B9DA-816D828F81AA}"/>
    <dgm:cxn modelId="{B8B9F0FC-23FF-4248-967D-A871DDAB621C}" type="presOf" srcId="{EF2E8789-84E8-0D4A-9BAD-40218E4CF2C3}" destId="{75401487-726D-EA4E-A227-2DDA977669E7}" srcOrd="0" destOrd="0" presId="urn:microsoft.com/office/officeart/2005/8/layout/vList4"/>
    <dgm:cxn modelId="{B1CEE59E-39E4-432C-81FB-ACBCBD383801}" type="presParOf" srcId="{89A73F17-F552-E943-93FA-8121AC522A3E}" destId="{D41842F5-531A-F94E-B001-D36E2AB65CA6}" srcOrd="0" destOrd="0" presId="urn:microsoft.com/office/officeart/2005/8/layout/vList4"/>
    <dgm:cxn modelId="{F2E94892-DE4D-4DB5-9C05-AA9BFE1B3026}" type="presParOf" srcId="{D41842F5-531A-F94E-B001-D36E2AB65CA6}" destId="{75401487-726D-EA4E-A227-2DDA977669E7}" srcOrd="0" destOrd="0" presId="urn:microsoft.com/office/officeart/2005/8/layout/vList4"/>
    <dgm:cxn modelId="{C73745DF-3BF4-44D1-B6A7-EE48D5564EA5}" type="presParOf" srcId="{D41842F5-531A-F94E-B001-D36E2AB65CA6}" destId="{F6F17E37-F00D-6541-A2BB-414070578614}" srcOrd="1" destOrd="0" presId="urn:microsoft.com/office/officeart/2005/8/layout/vList4"/>
    <dgm:cxn modelId="{1B75D9BA-20D3-4F5B-B13B-10019F84ED8F}" type="presParOf" srcId="{D41842F5-531A-F94E-B001-D36E2AB65CA6}" destId="{4EDA9BE3-2A91-1845-A873-553B912F99F5}" srcOrd="2" destOrd="0" presId="urn:microsoft.com/office/officeart/2005/8/layout/vList4"/>
    <dgm:cxn modelId="{33C31539-6B5A-4E97-86CC-F38E86859428}" type="presParOf" srcId="{89A73F17-F552-E943-93FA-8121AC522A3E}" destId="{7C73E1C3-A77A-4947-82C1-692A2E49973F}" srcOrd="1" destOrd="0" presId="urn:microsoft.com/office/officeart/2005/8/layout/vList4"/>
    <dgm:cxn modelId="{9E11B78D-7CBA-4704-A7EA-FBCA61131322}" type="presParOf" srcId="{89A73F17-F552-E943-93FA-8121AC522A3E}" destId="{BEE30E15-EE3E-4847-8FA8-17CDA7E0179B}" srcOrd="2" destOrd="0" presId="urn:microsoft.com/office/officeart/2005/8/layout/vList4"/>
    <dgm:cxn modelId="{7F6EAB6C-F29B-44D2-AC66-7A9714235235}" type="presParOf" srcId="{BEE30E15-EE3E-4847-8FA8-17CDA7E0179B}" destId="{7A5EA66E-4BD6-4C46-919C-497336784939}" srcOrd="0" destOrd="0" presId="urn:microsoft.com/office/officeart/2005/8/layout/vList4"/>
    <dgm:cxn modelId="{C1EF275F-F762-4688-B927-D66EC741673C}" type="presParOf" srcId="{BEE30E15-EE3E-4847-8FA8-17CDA7E0179B}" destId="{0D2AA387-1A00-A745-A770-5B4A094B0871}" srcOrd="1" destOrd="0" presId="urn:microsoft.com/office/officeart/2005/8/layout/vList4"/>
    <dgm:cxn modelId="{4C6796DF-FB50-4C36-904D-AB26EE71A8A2}" type="presParOf" srcId="{BEE30E15-EE3E-4847-8FA8-17CDA7E0179B}" destId="{662E5A36-EEE9-8740-9F92-3C50ECD93F24}" srcOrd="2" destOrd="0" presId="urn:microsoft.com/office/officeart/2005/8/layout/vList4"/>
    <dgm:cxn modelId="{1A6B95AD-DE9E-44F7-81A1-9C8699AD9C7F}" type="presParOf" srcId="{89A73F17-F552-E943-93FA-8121AC522A3E}" destId="{FED236CD-1044-D649-80B6-8EA1AA796B86}" srcOrd="3" destOrd="0" presId="urn:microsoft.com/office/officeart/2005/8/layout/vList4"/>
    <dgm:cxn modelId="{E110CEB5-5B0D-44A2-B77B-7438657E573A}" type="presParOf" srcId="{89A73F17-F552-E943-93FA-8121AC522A3E}" destId="{36004952-E9BD-9647-A90E-03B179D49535}" srcOrd="4" destOrd="0" presId="urn:microsoft.com/office/officeart/2005/8/layout/vList4"/>
    <dgm:cxn modelId="{212BEA4D-22AB-4C57-BDC0-2842EE08C4FE}" type="presParOf" srcId="{36004952-E9BD-9647-A90E-03B179D49535}" destId="{75E2ED1B-1113-EB47-881F-8313CC8391EB}" srcOrd="0" destOrd="0" presId="urn:microsoft.com/office/officeart/2005/8/layout/vList4"/>
    <dgm:cxn modelId="{3F6AF383-7AF1-40F3-BDA5-AD079B7204DF}" type="presParOf" srcId="{36004952-E9BD-9647-A90E-03B179D49535}" destId="{C2615913-23DC-9244-8E34-9717796D24BC}" srcOrd="1" destOrd="0" presId="urn:microsoft.com/office/officeart/2005/8/layout/vList4"/>
    <dgm:cxn modelId="{BE99DDC6-7820-4F83-B15E-35ECB01EEA5C}" type="presParOf" srcId="{36004952-E9BD-9647-A90E-03B179D49535}" destId="{8B43D2EB-4E89-1341-B36A-2A3608477354}" srcOrd="2" destOrd="0" presId="urn:microsoft.com/office/officeart/2005/8/layout/vList4"/>
    <dgm:cxn modelId="{417A4641-BB25-4E36-9457-8B697C9889DB}" type="presParOf" srcId="{89A73F17-F552-E943-93FA-8121AC522A3E}" destId="{F9DC4804-8AFF-E240-88BD-27D51C755FFF}" srcOrd="5" destOrd="0" presId="urn:microsoft.com/office/officeart/2005/8/layout/vList4"/>
    <dgm:cxn modelId="{9E961D8A-22B9-4627-BF4C-20A3DD2EB917}" type="presParOf" srcId="{89A73F17-F552-E943-93FA-8121AC522A3E}" destId="{091F42EC-3AC7-D94D-9863-98ECD68258B1}" srcOrd="6" destOrd="0" presId="urn:microsoft.com/office/officeart/2005/8/layout/vList4"/>
    <dgm:cxn modelId="{40FD4906-9A43-41AF-B2DB-E0F11EA2C84B}" type="presParOf" srcId="{091F42EC-3AC7-D94D-9863-98ECD68258B1}" destId="{8C6D6AEA-0413-9B4A-AFAF-274067FFEFA9}" srcOrd="0" destOrd="0" presId="urn:microsoft.com/office/officeart/2005/8/layout/vList4"/>
    <dgm:cxn modelId="{B27F09E5-8E06-43E9-BA14-53B5A7DD1479}" type="presParOf" srcId="{091F42EC-3AC7-D94D-9863-98ECD68258B1}" destId="{3A901330-6083-9D4C-B047-9FCCCFE21674}" srcOrd="1" destOrd="0" presId="urn:microsoft.com/office/officeart/2005/8/layout/vList4"/>
    <dgm:cxn modelId="{8BFD0EBA-5588-45F1-8A07-75E647E7C2EA}" type="presParOf" srcId="{091F42EC-3AC7-D94D-9863-98ECD68258B1}" destId="{EAFF350A-E28B-534F-84EF-D92767E03DAF}" srcOrd="2" destOrd="0" presId="urn:microsoft.com/office/officeart/2005/8/layout/vList4"/>
    <dgm:cxn modelId="{DB275CA1-75BC-4130-BE42-51DD634C8D1A}" type="presParOf" srcId="{89A73F17-F552-E943-93FA-8121AC522A3E}" destId="{070B59B3-F98D-4739-9D5D-2BE5F23ACF51}" srcOrd="7" destOrd="0" presId="urn:microsoft.com/office/officeart/2005/8/layout/vList4"/>
    <dgm:cxn modelId="{7D385801-3DFD-4787-AAEB-D155F90B8952}" type="presParOf" srcId="{89A73F17-F552-E943-93FA-8121AC522A3E}" destId="{5F484F8A-9F65-404D-B06E-83AEBEB2C685}" srcOrd="8" destOrd="0" presId="urn:microsoft.com/office/officeart/2005/8/layout/vList4"/>
    <dgm:cxn modelId="{981C3959-B0C7-4556-88B6-DA1D56E396AD}" type="presParOf" srcId="{5F484F8A-9F65-404D-B06E-83AEBEB2C685}" destId="{AB55062B-85BA-42CB-AA48-4D8FED1CE874}" srcOrd="0" destOrd="0" presId="urn:microsoft.com/office/officeart/2005/8/layout/vList4"/>
    <dgm:cxn modelId="{0C893B49-819D-4A3F-B6EE-512B695EFF04}" type="presParOf" srcId="{5F484F8A-9F65-404D-B06E-83AEBEB2C685}" destId="{E7889984-0019-46B8-9FDB-57DF96D3AD50}" srcOrd="1" destOrd="0" presId="urn:microsoft.com/office/officeart/2005/8/layout/vList4"/>
    <dgm:cxn modelId="{2E5B3F38-4778-407B-8417-1DEE19A7010C}" type="presParOf" srcId="{5F484F8A-9F65-404D-B06E-83AEBEB2C685}" destId="{6667E1E6-5A0A-48D8-A08B-24D28BC403F9}" srcOrd="2" destOrd="0" presId="urn:microsoft.com/office/officeart/2005/8/layout/vList4"/>
    <dgm:cxn modelId="{A3C65D62-9FC7-48D2-8610-A9A5DBF6813F}" type="presParOf" srcId="{89A73F17-F552-E943-93FA-8121AC522A3E}" destId="{66EA767F-EE11-4CAA-BA80-1F5D9DA1FE84}" srcOrd="9" destOrd="0" presId="urn:microsoft.com/office/officeart/2005/8/layout/vList4"/>
    <dgm:cxn modelId="{35C423F9-F4C0-499B-9403-24AD31417E7B}" type="presParOf" srcId="{89A73F17-F552-E943-93FA-8121AC522A3E}" destId="{78D8C6D7-5837-4606-8676-FA333947816D}" srcOrd="10" destOrd="0" presId="urn:microsoft.com/office/officeart/2005/8/layout/vList4"/>
    <dgm:cxn modelId="{82DA9991-2E88-47EB-A0E8-6275FA40A01C}" type="presParOf" srcId="{78D8C6D7-5837-4606-8676-FA333947816D}" destId="{5B2F648F-E120-4481-9338-86C5025FC2C1}" srcOrd="0" destOrd="0" presId="urn:microsoft.com/office/officeart/2005/8/layout/vList4"/>
    <dgm:cxn modelId="{790940C7-004D-4125-85E8-0BADD1BFC8BD}" type="presParOf" srcId="{78D8C6D7-5837-4606-8676-FA333947816D}" destId="{A5CA2F3C-5340-4AF7-8BEA-ACEBC6587900}" srcOrd="1" destOrd="0" presId="urn:microsoft.com/office/officeart/2005/8/layout/vList4"/>
    <dgm:cxn modelId="{5F3EC77A-07EF-40E0-8DDD-BB569D68F8AC}" type="presParOf" srcId="{78D8C6D7-5837-4606-8676-FA333947816D}" destId="{94871661-0CF7-4595-A8A7-BA1CFF176ED9}" srcOrd="2" destOrd="0" presId="urn:microsoft.com/office/officeart/2005/8/layout/vList4"/>
    <dgm:cxn modelId="{FAC9369C-539F-4709-B3DE-820DF1946933}" type="presParOf" srcId="{89A73F17-F552-E943-93FA-8121AC522A3E}" destId="{74A36792-791C-44BD-87DC-D6ECB5E8F58A}" srcOrd="11" destOrd="0" presId="urn:microsoft.com/office/officeart/2005/8/layout/vList4"/>
    <dgm:cxn modelId="{DE7B7450-C902-45F9-BA5F-98723923D1CC}" type="presParOf" srcId="{89A73F17-F552-E943-93FA-8121AC522A3E}" destId="{FEFC20C1-F939-400E-B3E0-FDE5346409A5}" srcOrd="12" destOrd="0" presId="urn:microsoft.com/office/officeart/2005/8/layout/vList4"/>
    <dgm:cxn modelId="{CB5E56DE-25C9-4E68-AE3F-0F8DDC8F0924}" type="presParOf" srcId="{FEFC20C1-F939-400E-B3E0-FDE5346409A5}" destId="{D5818568-8BC0-4FB3-A5A2-4C64648E4935}" srcOrd="0" destOrd="0" presId="urn:microsoft.com/office/officeart/2005/8/layout/vList4"/>
    <dgm:cxn modelId="{8DB60323-E724-4E36-A067-08C9AD2D6176}" type="presParOf" srcId="{FEFC20C1-F939-400E-B3E0-FDE5346409A5}" destId="{6290E3AE-BBBF-487A-82A0-FD989EE8D8EA}" srcOrd="1" destOrd="0" presId="urn:microsoft.com/office/officeart/2005/8/layout/vList4"/>
    <dgm:cxn modelId="{F7E011D2-9751-47AE-B2E8-B58EEE9F52BC}" type="presParOf" srcId="{FEFC20C1-F939-400E-B3E0-FDE5346409A5}" destId="{EA4ED938-A130-46D3-A017-085A523CA7FD}" srcOrd="2" destOrd="0" presId="urn:microsoft.com/office/officeart/2005/8/layout/vList4"/>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E8EEADC-613C-664C-99FB-48EABD4EE20A}" type="doc">
      <dgm:prSet loTypeId="urn:microsoft.com/office/officeart/2005/8/layout/vList4" loCatId="" qsTypeId="urn:microsoft.com/office/officeart/2005/8/quickstyle/simple3" qsCatId="simple" csTypeId="urn:microsoft.com/office/officeart/2005/8/colors/accent1_2" csCatId="accent1" phldr="1"/>
      <dgm:spPr/>
      <dgm:t>
        <a:bodyPr/>
        <a:lstStyle/>
        <a:p>
          <a:endParaRPr lang="es-ES"/>
        </a:p>
      </dgm:t>
    </dgm:pt>
    <dgm:pt modelId="{EF2E8789-84E8-0D4A-9BAD-40218E4CF2C3}">
      <dgm:prSet phldrT="[Texto]"/>
      <dgm:spPr/>
      <dgm:t>
        <a:bodyPr/>
        <a:lstStyle/>
        <a:p>
          <a:r>
            <a:rPr lang="es-ES_tradnl" b="1" noProof="1">
              <a:latin typeface="Arial" panose="020B0604020202020204" pitchFamily="34" charset="0"/>
            </a:rPr>
            <a:t>LUIS WINTER</a:t>
          </a:r>
          <a:endParaRPr lang="es-ES_tradnl" noProof="1"/>
        </a:p>
      </dgm:t>
    </dgm:pt>
    <dgm:pt modelId="{C5380F4D-A369-0247-9B77-48101558E5C8}" type="parTrans" cxnId="{8B52EEF8-A138-F94F-A36D-D6A32566A5D7}">
      <dgm:prSet/>
      <dgm:spPr/>
      <dgm:t>
        <a:bodyPr/>
        <a:lstStyle/>
        <a:p>
          <a:endParaRPr lang="es-ES"/>
        </a:p>
      </dgm:t>
    </dgm:pt>
    <dgm:pt modelId="{B18C9B00-53DB-8042-B9DA-816D828F81AA}" type="sibTrans" cxnId="{8B52EEF8-A138-F94F-A36D-D6A32566A5D7}">
      <dgm:prSet/>
      <dgm:spPr/>
      <dgm:t>
        <a:bodyPr/>
        <a:lstStyle/>
        <a:p>
          <a:endParaRPr lang="es-ES"/>
        </a:p>
      </dgm:t>
    </dgm:pt>
    <dgm:pt modelId="{C3B7563B-E9C6-AA4C-B057-1CF78EA51EB0}">
      <dgm:prSet phldrT="[Texto]"/>
      <dgm:spPr/>
      <dgm:t>
        <a:bodyPr/>
        <a:lstStyle/>
        <a:p>
          <a:r>
            <a:rPr lang="es-ES_tradnl" noProof="1">
              <a:latin typeface="Arial" panose="020B0604020202020204" pitchFamily="34" charset="0"/>
              <a:cs typeface="Arial" panose="020B0604020202020204" pitchFamily="34" charset="0"/>
            </a:rPr>
            <a:t>Comandante en Jefe de la Armada</a:t>
          </a:r>
          <a:endParaRPr lang="es-ES_tradnl" noProof="1"/>
        </a:p>
      </dgm:t>
    </dgm:pt>
    <dgm:pt modelId="{323410E1-277A-7E4B-8FDB-8476BD9F8FD9}" type="parTrans" cxnId="{9EED9569-1C92-F44F-B71A-A4ECECD5BBCC}">
      <dgm:prSet/>
      <dgm:spPr/>
      <dgm:t>
        <a:bodyPr/>
        <a:lstStyle/>
        <a:p>
          <a:endParaRPr lang="es-ES"/>
        </a:p>
      </dgm:t>
    </dgm:pt>
    <dgm:pt modelId="{EC10E90C-F313-2643-8C1A-ACED6F59ADD8}" type="sibTrans" cxnId="{9EED9569-1C92-F44F-B71A-A4ECECD5BBCC}">
      <dgm:prSet/>
      <dgm:spPr/>
      <dgm:t>
        <a:bodyPr/>
        <a:lstStyle/>
        <a:p>
          <a:endParaRPr lang="es-ES"/>
        </a:p>
      </dgm:t>
    </dgm:pt>
    <dgm:pt modelId="{00EB54FC-EBC2-7243-8C17-597FA6FC52D7}">
      <dgm:prSet phldrT="[Texto]"/>
      <dgm:spPr/>
      <dgm:t>
        <a:bodyPr/>
        <a:lstStyle/>
        <a:p>
          <a:r>
            <a:rPr lang="es-ES_tradnl" b="1" noProof="1">
              <a:latin typeface="Arial" panose="020B0604020202020204" pitchFamily="34" charset="0"/>
            </a:rPr>
            <a:t>PATRICIA FERNÁNDEZ.</a:t>
          </a:r>
          <a:endParaRPr lang="es-ES_tradnl" noProof="1"/>
        </a:p>
      </dgm:t>
    </dgm:pt>
    <dgm:pt modelId="{88BFDD7E-7287-0B46-88C0-DFC3E5C6224A}" type="parTrans" cxnId="{7BF7CA36-CDB2-5D4E-ADE7-BE7A5B8A4A78}">
      <dgm:prSet/>
      <dgm:spPr/>
      <dgm:t>
        <a:bodyPr/>
        <a:lstStyle/>
        <a:p>
          <a:endParaRPr lang="es-ES"/>
        </a:p>
      </dgm:t>
    </dgm:pt>
    <dgm:pt modelId="{09F786C9-A150-C645-AE9B-14FD47311B76}" type="sibTrans" cxnId="{7BF7CA36-CDB2-5D4E-ADE7-BE7A5B8A4A78}">
      <dgm:prSet/>
      <dgm:spPr/>
      <dgm:t>
        <a:bodyPr/>
        <a:lstStyle/>
        <a:p>
          <a:endParaRPr lang="es-ES"/>
        </a:p>
      </dgm:t>
    </dgm:pt>
    <dgm:pt modelId="{75DACD84-B2A8-A14B-8420-1B34A8E492F3}">
      <dgm:prSet phldrT="[Texto]"/>
      <dgm:spPr/>
      <dgm:t>
        <a:bodyPr/>
        <a:lstStyle/>
        <a:p>
          <a:r>
            <a:rPr lang="es-ES_tradnl" noProof="1">
              <a:latin typeface="Arial" panose="020B0604020202020204" pitchFamily="34" charset="0"/>
              <a:cs typeface="Arial" panose="020B0604020202020204" pitchFamily="34" charset="0"/>
            </a:rPr>
            <a:t>Director General de los Servicios de la Armada</a:t>
          </a:r>
          <a:endParaRPr lang="es-ES_tradnl" noProof="1"/>
        </a:p>
      </dgm:t>
    </dgm:pt>
    <dgm:pt modelId="{AC0BC0DB-0F7D-A343-B336-623AE6538D37}" type="parTrans" cxnId="{5FAEF73B-B165-8E43-AEF2-95550E8A2092}">
      <dgm:prSet/>
      <dgm:spPr/>
      <dgm:t>
        <a:bodyPr/>
        <a:lstStyle/>
        <a:p>
          <a:endParaRPr lang="es-ES"/>
        </a:p>
      </dgm:t>
    </dgm:pt>
    <dgm:pt modelId="{D9F73555-1325-A14F-942E-92451FCE3259}" type="sibTrans" cxnId="{5FAEF73B-B165-8E43-AEF2-95550E8A2092}">
      <dgm:prSet/>
      <dgm:spPr/>
      <dgm:t>
        <a:bodyPr/>
        <a:lstStyle/>
        <a:p>
          <a:endParaRPr lang="es-ES"/>
        </a:p>
      </dgm:t>
    </dgm:pt>
    <dgm:pt modelId="{BF5B03C8-A309-F44C-99F7-30917D53365C}">
      <dgm:prSet phldrT="[Texto]"/>
      <dgm:spPr/>
      <dgm:t>
        <a:bodyPr/>
        <a:lstStyle/>
        <a:p>
          <a:r>
            <a:rPr lang="es-ES_tradnl" b="1" noProof="1">
              <a:latin typeface="Arial" panose="020B0604020202020204" pitchFamily="34" charset="0"/>
            </a:rPr>
            <a:t>MAGALY SALINAS</a:t>
          </a:r>
          <a:endParaRPr lang="es-ES_tradnl" noProof="1"/>
        </a:p>
      </dgm:t>
    </dgm:pt>
    <dgm:pt modelId="{B4ACFBCB-D334-6349-AFE9-EFA868788AB1}" type="parTrans" cxnId="{11676121-ADE5-9F42-89B5-15991A42CAF6}">
      <dgm:prSet/>
      <dgm:spPr/>
      <dgm:t>
        <a:bodyPr/>
        <a:lstStyle/>
        <a:p>
          <a:endParaRPr lang="es-ES"/>
        </a:p>
      </dgm:t>
    </dgm:pt>
    <dgm:pt modelId="{33D48E1C-FE1B-E244-AC9A-B46166C8F61F}" type="sibTrans" cxnId="{11676121-ADE5-9F42-89B5-15991A42CAF6}">
      <dgm:prSet/>
      <dgm:spPr/>
      <dgm:t>
        <a:bodyPr/>
        <a:lstStyle/>
        <a:p>
          <a:endParaRPr lang="es-ES"/>
        </a:p>
      </dgm:t>
    </dgm:pt>
    <dgm:pt modelId="{65400D50-3F4C-434E-914F-DAD6B8D15111}">
      <dgm:prSet phldrT="[Texto]"/>
      <dgm:spPr/>
      <dgm:t>
        <a:bodyPr/>
        <a:lstStyle/>
        <a:p>
          <a:r>
            <a:rPr lang="es-ES_tradnl" noProof="1">
              <a:latin typeface="Arial" panose="020B0604020202020204" pitchFamily="34" charset="0"/>
              <a:cs typeface="Arial" panose="020B0604020202020204" pitchFamily="34" charset="0"/>
            </a:rPr>
            <a:t>Jefe Estado Mayor General de la Armada</a:t>
          </a:r>
          <a:endParaRPr lang="es-ES_tradnl" noProof="1"/>
        </a:p>
      </dgm:t>
    </dgm:pt>
    <dgm:pt modelId="{42D64714-8010-6945-A0B5-3DE5AD618E62}" type="parTrans" cxnId="{BE96380A-D647-6C44-B103-5E0E6360AB73}">
      <dgm:prSet/>
      <dgm:spPr/>
      <dgm:t>
        <a:bodyPr/>
        <a:lstStyle/>
        <a:p>
          <a:endParaRPr lang="es-ES"/>
        </a:p>
      </dgm:t>
    </dgm:pt>
    <dgm:pt modelId="{B7A8A681-AC72-5540-B8AA-1A72C89AB534}" type="sibTrans" cxnId="{BE96380A-D647-6C44-B103-5E0E6360AB73}">
      <dgm:prSet/>
      <dgm:spPr/>
      <dgm:t>
        <a:bodyPr/>
        <a:lstStyle/>
        <a:p>
          <a:endParaRPr lang="es-ES"/>
        </a:p>
      </dgm:t>
    </dgm:pt>
    <dgm:pt modelId="{0261EE1E-D2AB-0345-BE65-24C9408114D1}">
      <dgm:prSet/>
      <dgm:spPr/>
      <dgm:t>
        <a:bodyPr/>
        <a:lstStyle/>
        <a:p>
          <a:r>
            <a:rPr lang="es-ES_tradnl" b="1" noProof="1">
              <a:latin typeface="Arial" panose="020B0604020202020204" pitchFamily="34" charset="0"/>
            </a:rPr>
            <a:t>CMDR RAFAEL MARTIN</a:t>
          </a:r>
          <a:endParaRPr lang="es-ES_tradnl" noProof="1"/>
        </a:p>
      </dgm:t>
    </dgm:pt>
    <dgm:pt modelId="{74232BCB-A11C-4C4C-BFE1-437450955E8C}" type="parTrans" cxnId="{B515E82F-34CD-2149-8BBF-13A50751AE69}">
      <dgm:prSet/>
      <dgm:spPr/>
      <dgm:t>
        <a:bodyPr/>
        <a:lstStyle/>
        <a:p>
          <a:endParaRPr lang="es-ES"/>
        </a:p>
      </dgm:t>
    </dgm:pt>
    <dgm:pt modelId="{95064D59-5E9E-AC4B-A534-1ACD0AA77191}" type="sibTrans" cxnId="{B515E82F-34CD-2149-8BBF-13A50751AE69}">
      <dgm:prSet/>
      <dgm:spPr/>
      <dgm:t>
        <a:bodyPr/>
        <a:lstStyle/>
        <a:p>
          <a:endParaRPr lang="es-ES"/>
        </a:p>
      </dgm:t>
    </dgm:pt>
    <dgm:pt modelId="{7AA541BB-1D51-1C48-B518-8B171F30D73C}">
      <dgm:prSet/>
      <dgm:spPr/>
      <dgm:t>
        <a:bodyPr/>
        <a:lstStyle/>
        <a:p>
          <a:r>
            <a:rPr lang="es-ES_tradnl" noProof="1">
              <a:latin typeface="Arial" panose="020B0604020202020204" pitchFamily="34" charset="0"/>
              <a:cs typeface="Arial" panose="020B0604020202020204" pitchFamily="34" charset="0"/>
            </a:rPr>
            <a:t>Jefe Estado Mayor General de la Armada</a:t>
          </a:r>
          <a:endParaRPr lang="es-ES_tradnl" noProof="1"/>
        </a:p>
      </dgm:t>
    </dgm:pt>
    <dgm:pt modelId="{E37F23DD-A5B8-CA46-A309-2EFCB215E16F}" type="parTrans" cxnId="{B30EAF31-C87B-DA4B-948C-00FCA5C1F81B}">
      <dgm:prSet/>
      <dgm:spPr/>
      <dgm:t>
        <a:bodyPr/>
        <a:lstStyle/>
        <a:p>
          <a:endParaRPr lang="es-ES"/>
        </a:p>
      </dgm:t>
    </dgm:pt>
    <dgm:pt modelId="{B4A5DDBA-0152-CE45-B338-D94B2072847B}" type="sibTrans" cxnId="{B30EAF31-C87B-DA4B-948C-00FCA5C1F81B}">
      <dgm:prSet/>
      <dgm:spPr/>
      <dgm:t>
        <a:bodyPr/>
        <a:lstStyle/>
        <a:p>
          <a:endParaRPr lang="es-ES"/>
        </a:p>
      </dgm:t>
    </dgm:pt>
    <dgm:pt modelId="{89A73F17-F552-E943-93FA-8121AC522A3E}" type="pres">
      <dgm:prSet presAssocID="{AE8EEADC-613C-664C-99FB-48EABD4EE20A}" presName="linear" presStyleCnt="0">
        <dgm:presLayoutVars>
          <dgm:dir/>
          <dgm:resizeHandles val="exact"/>
        </dgm:presLayoutVars>
      </dgm:prSet>
      <dgm:spPr/>
    </dgm:pt>
    <dgm:pt modelId="{D41842F5-531A-F94E-B001-D36E2AB65CA6}" type="pres">
      <dgm:prSet presAssocID="{EF2E8789-84E8-0D4A-9BAD-40218E4CF2C3}" presName="comp" presStyleCnt="0"/>
      <dgm:spPr/>
    </dgm:pt>
    <dgm:pt modelId="{75401487-726D-EA4E-A227-2DDA977669E7}" type="pres">
      <dgm:prSet presAssocID="{EF2E8789-84E8-0D4A-9BAD-40218E4CF2C3}" presName="box" presStyleLbl="node1" presStyleIdx="0" presStyleCnt="4"/>
      <dgm:spPr/>
    </dgm:pt>
    <dgm:pt modelId="{F6F17E37-F00D-6541-A2BB-414070578614}" type="pres">
      <dgm:prSet presAssocID="{EF2E8789-84E8-0D4A-9BAD-40218E4CF2C3}" presName="img" presStyleLbl="fgImgPlace1" presStyleIdx="0" presStyleCnt="4" custScaleX="75135"/>
      <dgm:spPr>
        <a:blipFill>
          <a:blip xmlns:r="http://schemas.openxmlformats.org/officeDocument/2006/relationships" r:embed="rId1"/>
          <a:srcRect/>
          <a:stretch>
            <a:fillRect l="-3000" r="-3000"/>
          </a:stretch>
        </a:blipFill>
      </dgm:spPr>
    </dgm:pt>
    <dgm:pt modelId="{4EDA9BE3-2A91-1845-A873-553B912F99F5}" type="pres">
      <dgm:prSet presAssocID="{EF2E8789-84E8-0D4A-9BAD-40218E4CF2C3}" presName="text" presStyleLbl="node1" presStyleIdx="0" presStyleCnt="4">
        <dgm:presLayoutVars>
          <dgm:bulletEnabled val="1"/>
        </dgm:presLayoutVars>
      </dgm:prSet>
      <dgm:spPr/>
    </dgm:pt>
    <dgm:pt modelId="{7C73E1C3-A77A-4947-82C1-692A2E49973F}" type="pres">
      <dgm:prSet presAssocID="{B18C9B00-53DB-8042-B9DA-816D828F81AA}" presName="spacer" presStyleCnt="0"/>
      <dgm:spPr/>
    </dgm:pt>
    <dgm:pt modelId="{BEE30E15-EE3E-4847-8FA8-17CDA7E0179B}" type="pres">
      <dgm:prSet presAssocID="{00EB54FC-EBC2-7243-8C17-597FA6FC52D7}" presName="comp" presStyleCnt="0"/>
      <dgm:spPr/>
    </dgm:pt>
    <dgm:pt modelId="{7A5EA66E-4BD6-4C46-919C-497336784939}" type="pres">
      <dgm:prSet presAssocID="{00EB54FC-EBC2-7243-8C17-597FA6FC52D7}" presName="box" presStyleLbl="node1" presStyleIdx="1" presStyleCnt="4"/>
      <dgm:spPr/>
    </dgm:pt>
    <dgm:pt modelId="{0D2AA387-1A00-A745-A770-5B4A094B0871}" type="pres">
      <dgm:prSet presAssocID="{00EB54FC-EBC2-7243-8C17-597FA6FC52D7}" presName="img" presStyleLbl="fgImgPlace1" presStyleIdx="1" presStyleCnt="4" custScaleX="75135"/>
      <dgm:spPr>
        <a:blipFill dpi="0" rotWithShape="1">
          <a:blip xmlns:r="http://schemas.openxmlformats.org/officeDocument/2006/relationships" r:embed="rId2"/>
          <a:srcRect/>
          <a:stretch>
            <a:fillRect l="-1213" t="-14315" r="-1213" b="-14315"/>
          </a:stretch>
        </a:blipFill>
      </dgm:spPr>
    </dgm:pt>
    <dgm:pt modelId="{662E5A36-EEE9-8740-9F92-3C50ECD93F24}" type="pres">
      <dgm:prSet presAssocID="{00EB54FC-EBC2-7243-8C17-597FA6FC52D7}" presName="text" presStyleLbl="node1" presStyleIdx="1" presStyleCnt="4">
        <dgm:presLayoutVars>
          <dgm:bulletEnabled val="1"/>
        </dgm:presLayoutVars>
      </dgm:prSet>
      <dgm:spPr/>
    </dgm:pt>
    <dgm:pt modelId="{FED236CD-1044-D649-80B6-8EA1AA796B86}" type="pres">
      <dgm:prSet presAssocID="{09F786C9-A150-C645-AE9B-14FD47311B76}" presName="spacer" presStyleCnt="0"/>
      <dgm:spPr/>
    </dgm:pt>
    <dgm:pt modelId="{36004952-E9BD-9647-A90E-03B179D49535}" type="pres">
      <dgm:prSet presAssocID="{BF5B03C8-A309-F44C-99F7-30917D53365C}" presName="comp" presStyleCnt="0"/>
      <dgm:spPr/>
    </dgm:pt>
    <dgm:pt modelId="{75E2ED1B-1113-EB47-881F-8313CC8391EB}" type="pres">
      <dgm:prSet presAssocID="{BF5B03C8-A309-F44C-99F7-30917D53365C}" presName="box" presStyleLbl="node1" presStyleIdx="2" presStyleCnt="4"/>
      <dgm:spPr/>
    </dgm:pt>
    <dgm:pt modelId="{C2615913-23DC-9244-8E34-9717796D24BC}" type="pres">
      <dgm:prSet presAssocID="{BF5B03C8-A309-F44C-99F7-30917D53365C}" presName="img" presStyleLbl="fgImgPlace1" presStyleIdx="2" presStyleCnt="4" custScaleX="75135"/>
      <dgm:spPr>
        <a:blipFill dpi="0" rotWithShape="1">
          <a:blip xmlns:r="http://schemas.openxmlformats.org/officeDocument/2006/relationships" r:embed="rId3"/>
          <a:srcRect/>
          <a:stretch>
            <a:fillRect l="-1213" r="-1213"/>
          </a:stretch>
        </a:blipFill>
      </dgm:spPr>
    </dgm:pt>
    <dgm:pt modelId="{8B43D2EB-4E89-1341-B36A-2A3608477354}" type="pres">
      <dgm:prSet presAssocID="{BF5B03C8-A309-F44C-99F7-30917D53365C}" presName="text" presStyleLbl="node1" presStyleIdx="2" presStyleCnt="4">
        <dgm:presLayoutVars>
          <dgm:bulletEnabled val="1"/>
        </dgm:presLayoutVars>
      </dgm:prSet>
      <dgm:spPr/>
    </dgm:pt>
    <dgm:pt modelId="{F9DC4804-8AFF-E240-88BD-27D51C755FFF}" type="pres">
      <dgm:prSet presAssocID="{33D48E1C-FE1B-E244-AC9A-B46166C8F61F}" presName="spacer" presStyleCnt="0"/>
      <dgm:spPr/>
    </dgm:pt>
    <dgm:pt modelId="{091F42EC-3AC7-D94D-9863-98ECD68258B1}" type="pres">
      <dgm:prSet presAssocID="{0261EE1E-D2AB-0345-BE65-24C9408114D1}" presName="comp" presStyleCnt="0"/>
      <dgm:spPr/>
    </dgm:pt>
    <dgm:pt modelId="{8C6D6AEA-0413-9B4A-AFAF-274067FFEFA9}" type="pres">
      <dgm:prSet presAssocID="{0261EE1E-D2AB-0345-BE65-24C9408114D1}" presName="box" presStyleLbl="node1" presStyleIdx="3" presStyleCnt="4"/>
      <dgm:spPr/>
    </dgm:pt>
    <dgm:pt modelId="{3A901330-6083-9D4C-B047-9FCCCFE21674}" type="pres">
      <dgm:prSet presAssocID="{0261EE1E-D2AB-0345-BE65-24C9408114D1}" presName="img" presStyleLbl="fgImgPlace1" presStyleIdx="3" presStyleCnt="4" custScaleX="74717"/>
      <dgm:spPr>
        <a:blipFill>
          <a:blip xmlns:r="http://schemas.openxmlformats.org/officeDocument/2006/relationships" r:embed="rId4"/>
          <a:srcRect/>
          <a:stretch>
            <a:fillRect l="-3000" r="-3000"/>
          </a:stretch>
        </a:blipFill>
      </dgm:spPr>
    </dgm:pt>
    <dgm:pt modelId="{EAFF350A-E28B-534F-84EF-D92767E03DAF}" type="pres">
      <dgm:prSet presAssocID="{0261EE1E-D2AB-0345-BE65-24C9408114D1}" presName="text" presStyleLbl="node1" presStyleIdx="3" presStyleCnt="4">
        <dgm:presLayoutVars>
          <dgm:bulletEnabled val="1"/>
        </dgm:presLayoutVars>
      </dgm:prSet>
      <dgm:spPr/>
    </dgm:pt>
  </dgm:ptLst>
  <dgm:cxnLst>
    <dgm:cxn modelId="{C9841001-AAFB-164E-B2EB-A3F5794E062A}" type="presOf" srcId="{75DACD84-B2A8-A14B-8420-1B34A8E492F3}" destId="{662E5A36-EEE9-8740-9F92-3C50ECD93F24}" srcOrd="1" destOrd="1" presId="urn:microsoft.com/office/officeart/2005/8/layout/vList4"/>
    <dgm:cxn modelId="{BE96380A-D647-6C44-B103-5E0E6360AB73}" srcId="{BF5B03C8-A309-F44C-99F7-30917D53365C}" destId="{65400D50-3F4C-434E-914F-DAD6B8D15111}" srcOrd="0" destOrd="0" parTransId="{42D64714-8010-6945-A0B5-3DE5AD618E62}" sibTransId="{B7A8A681-AC72-5540-B8AA-1A72C89AB534}"/>
    <dgm:cxn modelId="{B7B0FF10-0630-2141-A0CB-A0976968AA29}" type="presOf" srcId="{65400D50-3F4C-434E-914F-DAD6B8D15111}" destId="{75E2ED1B-1113-EB47-881F-8313CC8391EB}" srcOrd="0" destOrd="1" presId="urn:microsoft.com/office/officeart/2005/8/layout/vList4"/>
    <dgm:cxn modelId="{D4DE9819-3C14-BA45-9EF5-A60A5421E410}" type="presOf" srcId="{7AA541BB-1D51-1C48-B518-8B171F30D73C}" destId="{8C6D6AEA-0413-9B4A-AFAF-274067FFEFA9}" srcOrd="0" destOrd="1" presId="urn:microsoft.com/office/officeart/2005/8/layout/vList4"/>
    <dgm:cxn modelId="{11676121-ADE5-9F42-89B5-15991A42CAF6}" srcId="{AE8EEADC-613C-664C-99FB-48EABD4EE20A}" destId="{BF5B03C8-A309-F44C-99F7-30917D53365C}" srcOrd="2" destOrd="0" parTransId="{B4ACFBCB-D334-6349-AFE9-EFA868788AB1}" sibTransId="{33D48E1C-FE1B-E244-AC9A-B46166C8F61F}"/>
    <dgm:cxn modelId="{B515E82F-34CD-2149-8BBF-13A50751AE69}" srcId="{AE8EEADC-613C-664C-99FB-48EABD4EE20A}" destId="{0261EE1E-D2AB-0345-BE65-24C9408114D1}" srcOrd="3" destOrd="0" parTransId="{74232BCB-A11C-4C4C-BFE1-437450955E8C}" sibTransId="{95064D59-5E9E-AC4B-A534-1ACD0AA77191}"/>
    <dgm:cxn modelId="{B30EAF31-C87B-DA4B-948C-00FCA5C1F81B}" srcId="{0261EE1E-D2AB-0345-BE65-24C9408114D1}" destId="{7AA541BB-1D51-1C48-B518-8B171F30D73C}" srcOrd="0" destOrd="0" parTransId="{E37F23DD-A5B8-CA46-A309-2EFCB215E16F}" sibTransId="{B4A5DDBA-0152-CE45-B338-D94B2072847B}"/>
    <dgm:cxn modelId="{7BF7CA36-CDB2-5D4E-ADE7-BE7A5B8A4A78}" srcId="{AE8EEADC-613C-664C-99FB-48EABD4EE20A}" destId="{00EB54FC-EBC2-7243-8C17-597FA6FC52D7}" srcOrd="1" destOrd="0" parTransId="{88BFDD7E-7287-0B46-88C0-DFC3E5C6224A}" sibTransId="{09F786C9-A150-C645-AE9B-14FD47311B76}"/>
    <dgm:cxn modelId="{F8E33D38-F514-AA43-85E5-32492373C275}" type="presOf" srcId="{C3B7563B-E9C6-AA4C-B057-1CF78EA51EB0}" destId="{4EDA9BE3-2A91-1845-A873-553B912F99F5}" srcOrd="1" destOrd="1" presId="urn:microsoft.com/office/officeart/2005/8/layout/vList4"/>
    <dgm:cxn modelId="{1D5A7B39-25E9-2B4E-9F3A-336B293044C8}" type="presOf" srcId="{EF2E8789-84E8-0D4A-9BAD-40218E4CF2C3}" destId="{4EDA9BE3-2A91-1845-A873-553B912F99F5}" srcOrd="1" destOrd="0" presId="urn:microsoft.com/office/officeart/2005/8/layout/vList4"/>
    <dgm:cxn modelId="{5FAEF73B-B165-8E43-AEF2-95550E8A2092}" srcId="{00EB54FC-EBC2-7243-8C17-597FA6FC52D7}" destId="{75DACD84-B2A8-A14B-8420-1B34A8E492F3}" srcOrd="0" destOrd="0" parTransId="{AC0BC0DB-0F7D-A343-B336-623AE6538D37}" sibTransId="{D9F73555-1325-A14F-942E-92451FCE3259}"/>
    <dgm:cxn modelId="{A665EA5B-D00A-1142-B530-0D7848CA4C67}" type="presOf" srcId="{00EB54FC-EBC2-7243-8C17-597FA6FC52D7}" destId="{662E5A36-EEE9-8740-9F92-3C50ECD93F24}" srcOrd="1" destOrd="0" presId="urn:microsoft.com/office/officeart/2005/8/layout/vList4"/>
    <dgm:cxn modelId="{86842A62-9A70-5143-A52F-A740B6A0DBE7}" type="presOf" srcId="{75DACD84-B2A8-A14B-8420-1B34A8E492F3}" destId="{7A5EA66E-4BD6-4C46-919C-497336784939}" srcOrd="0" destOrd="1" presId="urn:microsoft.com/office/officeart/2005/8/layout/vList4"/>
    <dgm:cxn modelId="{9EED9569-1C92-F44F-B71A-A4ECECD5BBCC}" srcId="{EF2E8789-84E8-0D4A-9BAD-40218E4CF2C3}" destId="{C3B7563B-E9C6-AA4C-B057-1CF78EA51EB0}" srcOrd="0" destOrd="0" parTransId="{323410E1-277A-7E4B-8FDB-8476BD9F8FD9}" sibTransId="{EC10E90C-F313-2643-8C1A-ACED6F59ADD8}"/>
    <dgm:cxn modelId="{C3EF457F-0C7C-A74E-9B4F-0EBEB4BDBFEA}" type="presOf" srcId="{0261EE1E-D2AB-0345-BE65-24C9408114D1}" destId="{EAFF350A-E28B-534F-84EF-D92767E03DAF}" srcOrd="1" destOrd="0" presId="urn:microsoft.com/office/officeart/2005/8/layout/vList4"/>
    <dgm:cxn modelId="{77B95692-E18F-3D45-9387-4CF434BA1B1E}" type="presOf" srcId="{00EB54FC-EBC2-7243-8C17-597FA6FC52D7}" destId="{7A5EA66E-4BD6-4C46-919C-497336784939}" srcOrd="0" destOrd="0" presId="urn:microsoft.com/office/officeart/2005/8/layout/vList4"/>
    <dgm:cxn modelId="{918C8D9D-9443-0548-B3FC-46BCCEEE7FD5}" type="presOf" srcId="{EF2E8789-84E8-0D4A-9BAD-40218E4CF2C3}" destId="{75401487-726D-EA4E-A227-2DDA977669E7}" srcOrd="0" destOrd="0" presId="urn:microsoft.com/office/officeart/2005/8/layout/vList4"/>
    <dgm:cxn modelId="{B61E9AA4-460E-9648-AB64-7788EEBAC4A5}" type="presOf" srcId="{AE8EEADC-613C-664C-99FB-48EABD4EE20A}" destId="{89A73F17-F552-E943-93FA-8121AC522A3E}" srcOrd="0" destOrd="0" presId="urn:microsoft.com/office/officeart/2005/8/layout/vList4"/>
    <dgm:cxn modelId="{58A7ABA8-5A06-4246-84A5-DE6798DD4312}" type="presOf" srcId="{7AA541BB-1D51-1C48-B518-8B171F30D73C}" destId="{EAFF350A-E28B-534F-84EF-D92767E03DAF}" srcOrd="1" destOrd="1" presId="urn:microsoft.com/office/officeart/2005/8/layout/vList4"/>
    <dgm:cxn modelId="{7C4205BB-43F6-A54B-8081-1DF2C989233F}" type="presOf" srcId="{C3B7563B-E9C6-AA4C-B057-1CF78EA51EB0}" destId="{75401487-726D-EA4E-A227-2DDA977669E7}" srcOrd="0" destOrd="1" presId="urn:microsoft.com/office/officeart/2005/8/layout/vList4"/>
    <dgm:cxn modelId="{59FC27BD-12CE-574E-AA66-23DDA580D9DB}" type="presOf" srcId="{BF5B03C8-A309-F44C-99F7-30917D53365C}" destId="{8B43D2EB-4E89-1341-B36A-2A3608477354}" srcOrd="1" destOrd="0" presId="urn:microsoft.com/office/officeart/2005/8/layout/vList4"/>
    <dgm:cxn modelId="{0083ECC8-9D84-0A48-8C60-FDEE58899ED8}" type="presOf" srcId="{65400D50-3F4C-434E-914F-DAD6B8D15111}" destId="{8B43D2EB-4E89-1341-B36A-2A3608477354}" srcOrd="1" destOrd="1" presId="urn:microsoft.com/office/officeart/2005/8/layout/vList4"/>
    <dgm:cxn modelId="{B35382D2-6ED2-CB49-8119-9859A7ECA860}" type="presOf" srcId="{BF5B03C8-A309-F44C-99F7-30917D53365C}" destId="{75E2ED1B-1113-EB47-881F-8313CC8391EB}" srcOrd="0" destOrd="0" presId="urn:microsoft.com/office/officeart/2005/8/layout/vList4"/>
    <dgm:cxn modelId="{E827BBE6-C32C-EB44-90F6-C8E146657E3A}" type="presOf" srcId="{0261EE1E-D2AB-0345-BE65-24C9408114D1}" destId="{8C6D6AEA-0413-9B4A-AFAF-274067FFEFA9}" srcOrd="0" destOrd="0" presId="urn:microsoft.com/office/officeart/2005/8/layout/vList4"/>
    <dgm:cxn modelId="{8B52EEF8-A138-F94F-A36D-D6A32566A5D7}" srcId="{AE8EEADC-613C-664C-99FB-48EABD4EE20A}" destId="{EF2E8789-84E8-0D4A-9BAD-40218E4CF2C3}" srcOrd="0" destOrd="0" parTransId="{C5380F4D-A369-0247-9B77-48101558E5C8}" sibTransId="{B18C9B00-53DB-8042-B9DA-816D828F81AA}"/>
    <dgm:cxn modelId="{53598816-18C3-B347-8F69-9D562BA59C73}" type="presParOf" srcId="{89A73F17-F552-E943-93FA-8121AC522A3E}" destId="{D41842F5-531A-F94E-B001-D36E2AB65CA6}" srcOrd="0" destOrd="0" presId="urn:microsoft.com/office/officeart/2005/8/layout/vList4"/>
    <dgm:cxn modelId="{A1B43EDB-2B94-FC4D-9EB9-84DF06484A9B}" type="presParOf" srcId="{D41842F5-531A-F94E-B001-D36E2AB65CA6}" destId="{75401487-726D-EA4E-A227-2DDA977669E7}" srcOrd="0" destOrd="0" presId="urn:microsoft.com/office/officeart/2005/8/layout/vList4"/>
    <dgm:cxn modelId="{66F2426E-50B2-944B-914E-7967D1C3A974}" type="presParOf" srcId="{D41842F5-531A-F94E-B001-D36E2AB65CA6}" destId="{F6F17E37-F00D-6541-A2BB-414070578614}" srcOrd="1" destOrd="0" presId="urn:microsoft.com/office/officeart/2005/8/layout/vList4"/>
    <dgm:cxn modelId="{513525C4-6A99-3C43-8977-7B0C59974CB6}" type="presParOf" srcId="{D41842F5-531A-F94E-B001-D36E2AB65CA6}" destId="{4EDA9BE3-2A91-1845-A873-553B912F99F5}" srcOrd="2" destOrd="0" presId="urn:microsoft.com/office/officeart/2005/8/layout/vList4"/>
    <dgm:cxn modelId="{D19CB5E7-F420-E749-910C-9DE8B12C6B09}" type="presParOf" srcId="{89A73F17-F552-E943-93FA-8121AC522A3E}" destId="{7C73E1C3-A77A-4947-82C1-692A2E49973F}" srcOrd="1" destOrd="0" presId="urn:microsoft.com/office/officeart/2005/8/layout/vList4"/>
    <dgm:cxn modelId="{588E418E-3D79-7D43-8245-61F070BC49C3}" type="presParOf" srcId="{89A73F17-F552-E943-93FA-8121AC522A3E}" destId="{BEE30E15-EE3E-4847-8FA8-17CDA7E0179B}" srcOrd="2" destOrd="0" presId="urn:microsoft.com/office/officeart/2005/8/layout/vList4"/>
    <dgm:cxn modelId="{20FFD219-3EF9-3E4B-80BE-BC307F3E5432}" type="presParOf" srcId="{BEE30E15-EE3E-4847-8FA8-17CDA7E0179B}" destId="{7A5EA66E-4BD6-4C46-919C-497336784939}" srcOrd="0" destOrd="0" presId="urn:microsoft.com/office/officeart/2005/8/layout/vList4"/>
    <dgm:cxn modelId="{C3346B24-EF95-B64D-A7AC-2A9B84FF4F33}" type="presParOf" srcId="{BEE30E15-EE3E-4847-8FA8-17CDA7E0179B}" destId="{0D2AA387-1A00-A745-A770-5B4A094B0871}" srcOrd="1" destOrd="0" presId="urn:microsoft.com/office/officeart/2005/8/layout/vList4"/>
    <dgm:cxn modelId="{6C7B83A3-E827-9646-B57B-9D6D1CAA8928}" type="presParOf" srcId="{BEE30E15-EE3E-4847-8FA8-17CDA7E0179B}" destId="{662E5A36-EEE9-8740-9F92-3C50ECD93F24}" srcOrd="2" destOrd="0" presId="urn:microsoft.com/office/officeart/2005/8/layout/vList4"/>
    <dgm:cxn modelId="{E2F2FF2B-C194-4542-9BAF-3E22EEBEF4C1}" type="presParOf" srcId="{89A73F17-F552-E943-93FA-8121AC522A3E}" destId="{FED236CD-1044-D649-80B6-8EA1AA796B86}" srcOrd="3" destOrd="0" presId="urn:microsoft.com/office/officeart/2005/8/layout/vList4"/>
    <dgm:cxn modelId="{91209FA3-2671-EB49-9FCD-2A471B6C4139}" type="presParOf" srcId="{89A73F17-F552-E943-93FA-8121AC522A3E}" destId="{36004952-E9BD-9647-A90E-03B179D49535}" srcOrd="4" destOrd="0" presId="urn:microsoft.com/office/officeart/2005/8/layout/vList4"/>
    <dgm:cxn modelId="{420AF38C-6E15-2E41-8884-AB1828C55996}" type="presParOf" srcId="{36004952-E9BD-9647-A90E-03B179D49535}" destId="{75E2ED1B-1113-EB47-881F-8313CC8391EB}" srcOrd="0" destOrd="0" presId="urn:microsoft.com/office/officeart/2005/8/layout/vList4"/>
    <dgm:cxn modelId="{07308A2E-66A5-CD44-AEFA-6655004C4279}" type="presParOf" srcId="{36004952-E9BD-9647-A90E-03B179D49535}" destId="{C2615913-23DC-9244-8E34-9717796D24BC}" srcOrd="1" destOrd="0" presId="urn:microsoft.com/office/officeart/2005/8/layout/vList4"/>
    <dgm:cxn modelId="{548858F2-7FAF-0C41-AE5B-23AB3CFFC416}" type="presParOf" srcId="{36004952-E9BD-9647-A90E-03B179D49535}" destId="{8B43D2EB-4E89-1341-B36A-2A3608477354}" srcOrd="2" destOrd="0" presId="urn:microsoft.com/office/officeart/2005/8/layout/vList4"/>
    <dgm:cxn modelId="{B1E2FFFF-404A-C745-B1AB-99E74D021320}" type="presParOf" srcId="{89A73F17-F552-E943-93FA-8121AC522A3E}" destId="{F9DC4804-8AFF-E240-88BD-27D51C755FFF}" srcOrd="5" destOrd="0" presId="urn:microsoft.com/office/officeart/2005/8/layout/vList4"/>
    <dgm:cxn modelId="{260EB210-92AF-1448-912C-714EC1C0B337}" type="presParOf" srcId="{89A73F17-F552-E943-93FA-8121AC522A3E}" destId="{091F42EC-3AC7-D94D-9863-98ECD68258B1}" srcOrd="6" destOrd="0" presId="urn:microsoft.com/office/officeart/2005/8/layout/vList4"/>
    <dgm:cxn modelId="{3E9B9F9F-7C44-4C45-B84C-0C3788AAC5EC}" type="presParOf" srcId="{091F42EC-3AC7-D94D-9863-98ECD68258B1}" destId="{8C6D6AEA-0413-9B4A-AFAF-274067FFEFA9}" srcOrd="0" destOrd="0" presId="urn:microsoft.com/office/officeart/2005/8/layout/vList4"/>
    <dgm:cxn modelId="{EFFF32CD-19C3-B74E-AFC5-F595005B2E92}" type="presParOf" srcId="{091F42EC-3AC7-D94D-9863-98ECD68258B1}" destId="{3A901330-6083-9D4C-B047-9FCCCFE21674}" srcOrd="1" destOrd="0" presId="urn:microsoft.com/office/officeart/2005/8/layout/vList4"/>
    <dgm:cxn modelId="{59CDA44D-A732-6C4E-978A-F4D223CC56C8}" type="presParOf" srcId="{091F42EC-3AC7-D94D-9863-98ECD68258B1}" destId="{EAFF350A-E28B-534F-84EF-D92767E03DAF}" srcOrd="2" destOrd="0" presId="urn:microsoft.com/office/officeart/2005/8/layout/vList4"/>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E8EEADC-613C-664C-99FB-48EABD4EE20A}" type="doc">
      <dgm:prSet loTypeId="urn:microsoft.com/office/officeart/2005/8/layout/vList4" loCatId="" qsTypeId="urn:microsoft.com/office/officeart/2005/8/quickstyle/simple3" qsCatId="simple" csTypeId="urn:microsoft.com/office/officeart/2005/8/colors/accent1_2" csCatId="accent1" phldr="1"/>
      <dgm:spPr/>
      <dgm:t>
        <a:bodyPr/>
        <a:lstStyle/>
        <a:p>
          <a:endParaRPr lang="es-ES"/>
        </a:p>
      </dgm:t>
    </dgm:pt>
    <dgm:pt modelId="{EF2E8789-84E8-0D4A-9BAD-40218E4CF2C3}">
      <dgm:prSet phldrT="[Texto]"/>
      <dgm:spPr/>
      <dgm:t>
        <a:bodyPr/>
        <a:lstStyle/>
        <a:p>
          <a:r>
            <a:rPr lang="es-ES_tradnl" b="1" noProof="1">
              <a:latin typeface="Arial" panose="020B0604020202020204" pitchFamily="34" charset="0"/>
            </a:rPr>
            <a:t>GAMA HÉCTOR VALDÉS</a:t>
          </a:r>
          <a:endParaRPr lang="es-ES_tradnl" noProof="1"/>
        </a:p>
      </dgm:t>
    </dgm:pt>
    <dgm:pt modelId="{C5380F4D-A369-0247-9B77-48101558E5C8}" type="parTrans" cxnId="{8B52EEF8-A138-F94F-A36D-D6A32566A5D7}">
      <dgm:prSet/>
      <dgm:spPr/>
      <dgm:t>
        <a:bodyPr/>
        <a:lstStyle/>
        <a:p>
          <a:endParaRPr lang="es-ES"/>
        </a:p>
      </dgm:t>
    </dgm:pt>
    <dgm:pt modelId="{B18C9B00-53DB-8042-B9DA-816D828F81AA}" type="sibTrans" cxnId="{8B52EEF8-A138-F94F-A36D-D6A32566A5D7}">
      <dgm:prSet/>
      <dgm:spPr/>
      <dgm:t>
        <a:bodyPr/>
        <a:lstStyle/>
        <a:p>
          <a:endParaRPr lang="es-ES"/>
        </a:p>
      </dgm:t>
    </dgm:pt>
    <dgm:pt modelId="{C3B7563B-E9C6-AA4C-B057-1CF78EA51EB0}">
      <dgm:prSet phldrT="[Texto]"/>
      <dgm:spPr/>
      <dgm:t>
        <a:bodyPr/>
        <a:lstStyle/>
        <a:p>
          <a:r>
            <a:rPr lang="es-ES_tradnl" noProof="1">
              <a:latin typeface="Arial" panose="020B0604020202020204" pitchFamily="34" charset="0"/>
              <a:cs typeface="Arial" panose="020B0604020202020204" pitchFamily="34" charset="0"/>
            </a:rPr>
            <a:t>Jefe Estado Mayor General de la Armada</a:t>
          </a:r>
          <a:endParaRPr lang="es-ES_tradnl" noProof="1"/>
        </a:p>
      </dgm:t>
    </dgm:pt>
    <dgm:pt modelId="{323410E1-277A-7E4B-8FDB-8476BD9F8FD9}" type="parTrans" cxnId="{9EED9569-1C92-F44F-B71A-A4ECECD5BBCC}">
      <dgm:prSet/>
      <dgm:spPr/>
      <dgm:t>
        <a:bodyPr/>
        <a:lstStyle/>
        <a:p>
          <a:endParaRPr lang="es-ES"/>
        </a:p>
      </dgm:t>
    </dgm:pt>
    <dgm:pt modelId="{EC10E90C-F313-2643-8C1A-ACED6F59ADD8}" type="sibTrans" cxnId="{9EED9569-1C92-F44F-B71A-A4ECECD5BBCC}">
      <dgm:prSet/>
      <dgm:spPr/>
      <dgm:t>
        <a:bodyPr/>
        <a:lstStyle/>
        <a:p>
          <a:endParaRPr lang="es-ES"/>
        </a:p>
      </dgm:t>
    </dgm:pt>
    <dgm:pt modelId="{00EB54FC-EBC2-7243-8C17-597FA6FC52D7}">
      <dgm:prSet phldrT="[Texto]"/>
      <dgm:spPr/>
      <dgm:t>
        <a:bodyPr/>
        <a:lstStyle/>
        <a:p>
          <a:r>
            <a:rPr lang="es-ES_tradnl" b="1" noProof="1">
              <a:latin typeface="Arial" panose="020B0604020202020204" pitchFamily="34" charset="0"/>
            </a:rPr>
            <a:t>SERGIO BARRIENTOS</a:t>
          </a:r>
          <a:endParaRPr lang="es-ES_tradnl" noProof="1"/>
        </a:p>
      </dgm:t>
    </dgm:pt>
    <dgm:pt modelId="{88BFDD7E-7287-0B46-88C0-DFC3E5C6224A}" type="parTrans" cxnId="{7BF7CA36-CDB2-5D4E-ADE7-BE7A5B8A4A78}">
      <dgm:prSet/>
      <dgm:spPr/>
      <dgm:t>
        <a:bodyPr/>
        <a:lstStyle/>
        <a:p>
          <a:endParaRPr lang="es-ES"/>
        </a:p>
      </dgm:t>
    </dgm:pt>
    <dgm:pt modelId="{09F786C9-A150-C645-AE9B-14FD47311B76}" type="sibTrans" cxnId="{7BF7CA36-CDB2-5D4E-ADE7-BE7A5B8A4A78}">
      <dgm:prSet/>
      <dgm:spPr/>
      <dgm:t>
        <a:bodyPr/>
        <a:lstStyle/>
        <a:p>
          <a:endParaRPr lang="es-ES"/>
        </a:p>
      </dgm:t>
    </dgm:pt>
    <dgm:pt modelId="{75DACD84-B2A8-A14B-8420-1B34A8E492F3}">
      <dgm:prSet phldrT="[Texto]"/>
      <dgm:spPr/>
      <dgm:t>
        <a:bodyPr/>
        <a:lstStyle/>
        <a:p>
          <a:r>
            <a:rPr lang="es-CL" dirty="0"/>
            <a:t>Director General del Territorio Marítimo y de Marina Mercante</a:t>
          </a:r>
          <a:endParaRPr lang="es-ES_tradnl" noProof="1"/>
        </a:p>
      </dgm:t>
    </dgm:pt>
    <dgm:pt modelId="{AC0BC0DB-0F7D-A343-B336-623AE6538D37}" type="parTrans" cxnId="{5FAEF73B-B165-8E43-AEF2-95550E8A2092}">
      <dgm:prSet/>
      <dgm:spPr/>
      <dgm:t>
        <a:bodyPr/>
        <a:lstStyle/>
        <a:p>
          <a:endParaRPr lang="es-ES"/>
        </a:p>
      </dgm:t>
    </dgm:pt>
    <dgm:pt modelId="{D9F73555-1325-A14F-942E-92451FCE3259}" type="sibTrans" cxnId="{5FAEF73B-B165-8E43-AEF2-95550E8A2092}">
      <dgm:prSet/>
      <dgm:spPr/>
      <dgm:t>
        <a:bodyPr/>
        <a:lstStyle/>
        <a:p>
          <a:endParaRPr lang="es-ES"/>
        </a:p>
      </dgm:t>
    </dgm:pt>
    <dgm:pt modelId="{BF5B03C8-A309-F44C-99F7-30917D53365C}">
      <dgm:prSet phldrT="[Texto]"/>
      <dgm:spPr/>
      <dgm:t>
        <a:bodyPr/>
        <a:lstStyle/>
        <a:p>
          <a:r>
            <a:rPr lang="es-ES_tradnl" b="1" noProof="1">
              <a:latin typeface="Arial" panose="020B0604020202020204" pitchFamily="34" charset="0"/>
            </a:rPr>
            <a:t>SERGIO BAEZA</a:t>
          </a:r>
          <a:endParaRPr lang="es-ES_tradnl" noProof="1"/>
        </a:p>
      </dgm:t>
    </dgm:pt>
    <dgm:pt modelId="{B4ACFBCB-D334-6349-AFE9-EFA868788AB1}" type="parTrans" cxnId="{11676121-ADE5-9F42-89B5-15991A42CAF6}">
      <dgm:prSet/>
      <dgm:spPr/>
      <dgm:t>
        <a:bodyPr/>
        <a:lstStyle/>
        <a:p>
          <a:endParaRPr lang="es-ES"/>
        </a:p>
      </dgm:t>
    </dgm:pt>
    <dgm:pt modelId="{33D48E1C-FE1B-E244-AC9A-B46166C8F61F}" type="sibTrans" cxnId="{11676121-ADE5-9F42-89B5-15991A42CAF6}">
      <dgm:prSet/>
      <dgm:spPr/>
      <dgm:t>
        <a:bodyPr/>
        <a:lstStyle/>
        <a:p>
          <a:endParaRPr lang="es-ES"/>
        </a:p>
      </dgm:t>
    </dgm:pt>
    <dgm:pt modelId="{65400D50-3F4C-434E-914F-DAD6B8D15111}">
      <dgm:prSet phldrT="[Texto]"/>
      <dgm:spPr/>
      <dgm:t>
        <a:bodyPr/>
        <a:lstStyle/>
        <a:p>
          <a:r>
            <a:rPr lang="es-CL" dirty="0"/>
            <a:t>Director General del Territorio Marítimo y de Marina Mercante</a:t>
          </a:r>
          <a:endParaRPr lang="es-ES_tradnl" noProof="1"/>
        </a:p>
      </dgm:t>
    </dgm:pt>
    <dgm:pt modelId="{42D64714-8010-6945-A0B5-3DE5AD618E62}" type="parTrans" cxnId="{BE96380A-D647-6C44-B103-5E0E6360AB73}">
      <dgm:prSet/>
      <dgm:spPr/>
      <dgm:t>
        <a:bodyPr/>
        <a:lstStyle/>
        <a:p>
          <a:endParaRPr lang="es-ES"/>
        </a:p>
      </dgm:t>
    </dgm:pt>
    <dgm:pt modelId="{B7A8A681-AC72-5540-B8AA-1A72C89AB534}" type="sibTrans" cxnId="{BE96380A-D647-6C44-B103-5E0E6360AB73}">
      <dgm:prSet/>
      <dgm:spPr/>
      <dgm:t>
        <a:bodyPr/>
        <a:lstStyle/>
        <a:p>
          <a:endParaRPr lang="es-ES"/>
        </a:p>
      </dgm:t>
    </dgm:pt>
    <dgm:pt modelId="{0261EE1E-D2AB-0345-BE65-24C9408114D1}">
      <dgm:prSet/>
      <dgm:spPr/>
      <dgm:t>
        <a:bodyPr/>
        <a:lstStyle/>
        <a:p>
          <a:r>
            <a:rPr lang="es-ES_tradnl" b="1" noProof="1">
              <a:latin typeface="Arial" panose="020B0604020202020204" pitchFamily="34" charset="0"/>
            </a:rPr>
            <a:t>GUILLERMO BASCUÑÁN</a:t>
          </a:r>
          <a:endParaRPr lang="es-ES_tradnl" noProof="1"/>
        </a:p>
      </dgm:t>
    </dgm:pt>
    <dgm:pt modelId="{74232BCB-A11C-4C4C-BFE1-437450955E8C}" type="parTrans" cxnId="{B515E82F-34CD-2149-8BBF-13A50751AE69}">
      <dgm:prSet/>
      <dgm:spPr/>
      <dgm:t>
        <a:bodyPr/>
        <a:lstStyle/>
        <a:p>
          <a:endParaRPr lang="es-ES"/>
        </a:p>
      </dgm:t>
    </dgm:pt>
    <dgm:pt modelId="{95064D59-5E9E-AC4B-A534-1ACD0AA77191}" type="sibTrans" cxnId="{B515E82F-34CD-2149-8BBF-13A50751AE69}">
      <dgm:prSet/>
      <dgm:spPr/>
      <dgm:t>
        <a:bodyPr/>
        <a:lstStyle/>
        <a:p>
          <a:endParaRPr lang="es-ES"/>
        </a:p>
      </dgm:t>
    </dgm:pt>
    <dgm:pt modelId="{7AA541BB-1D51-1C48-B518-8B171F30D73C}">
      <dgm:prSet/>
      <dgm:spPr/>
      <dgm:t>
        <a:bodyPr/>
        <a:lstStyle/>
        <a:p>
          <a:r>
            <a:rPr lang="es-CL" dirty="0"/>
            <a:t>Director General del Territorio Marítimo y de Marina Mercante</a:t>
          </a:r>
          <a:endParaRPr lang="es-ES_tradnl" noProof="1"/>
        </a:p>
      </dgm:t>
    </dgm:pt>
    <dgm:pt modelId="{E37F23DD-A5B8-CA46-A309-2EFCB215E16F}" type="parTrans" cxnId="{B30EAF31-C87B-DA4B-948C-00FCA5C1F81B}">
      <dgm:prSet/>
      <dgm:spPr/>
      <dgm:t>
        <a:bodyPr/>
        <a:lstStyle/>
        <a:p>
          <a:endParaRPr lang="es-ES"/>
        </a:p>
      </dgm:t>
    </dgm:pt>
    <dgm:pt modelId="{B4A5DDBA-0152-CE45-B338-D94B2072847B}" type="sibTrans" cxnId="{B30EAF31-C87B-DA4B-948C-00FCA5C1F81B}">
      <dgm:prSet/>
      <dgm:spPr/>
      <dgm:t>
        <a:bodyPr/>
        <a:lstStyle/>
        <a:p>
          <a:endParaRPr lang="es-ES"/>
        </a:p>
      </dgm:t>
    </dgm:pt>
    <dgm:pt modelId="{89A73F17-F552-E943-93FA-8121AC522A3E}" type="pres">
      <dgm:prSet presAssocID="{AE8EEADC-613C-664C-99FB-48EABD4EE20A}" presName="linear" presStyleCnt="0">
        <dgm:presLayoutVars>
          <dgm:dir/>
          <dgm:resizeHandles val="exact"/>
        </dgm:presLayoutVars>
      </dgm:prSet>
      <dgm:spPr/>
    </dgm:pt>
    <dgm:pt modelId="{D41842F5-531A-F94E-B001-D36E2AB65CA6}" type="pres">
      <dgm:prSet presAssocID="{EF2E8789-84E8-0D4A-9BAD-40218E4CF2C3}" presName="comp" presStyleCnt="0"/>
      <dgm:spPr/>
    </dgm:pt>
    <dgm:pt modelId="{75401487-726D-EA4E-A227-2DDA977669E7}" type="pres">
      <dgm:prSet presAssocID="{EF2E8789-84E8-0D4A-9BAD-40218E4CF2C3}" presName="box" presStyleLbl="node1" presStyleIdx="0" presStyleCnt="4"/>
      <dgm:spPr/>
    </dgm:pt>
    <dgm:pt modelId="{F6F17E37-F00D-6541-A2BB-414070578614}" type="pres">
      <dgm:prSet presAssocID="{EF2E8789-84E8-0D4A-9BAD-40218E4CF2C3}" presName="img" presStyleLbl="fgImgPlace1" presStyleIdx="0" presStyleCnt="4" custScaleX="74717"/>
      <dgm:spPr>
        <a:blipFill>
          <a:blip xmlns:r="http://schemas.openxmlformats.org/officeDocument/2006/relationships" r:embed="rId1"/>
          <a:srcRect/>
          <a:stretch>
            <a:fillRect l="-3000" r="-3000"/>
          </a:stretch>
        </a:blipFill>
      </dgm:spPr>
    </dgm:pt>
    <dgm:pt modelId="{4EDA9BE3-2A91-1845-A873-553B912F99F5}" type="pres">
      <dgm:prSet presAssocID="{EF2E8789-84E8-0D4A-9BAD-40218E4CF2C3}" presName="text" presStyleLbl="node1" presStyleIdx="0" presStyleCnt="4">
        <dgm:presLayoutVars>
          <dgm:bulletEnabled val="1"/>
        </dgm:presLayoutVars>
      </dgm:prSet>
      <dgm:spPr/>
    </dgm:pt>
    <dgm:pt modelId="{7C73E1C3-A77A-4947-82C1-692A2E49973F}" type="pres">
      <dgm:prSet presAssocID="{B18C9B00-53DB-8042-B9DA-816D828F81AA}" presName="spacer" presStyleCnt="0"/>
      <dgm:spPr/>
    </dgm:pt>
    <dgm:pt modelId="{BEE30E15-EE3E-4847-8FA8-17CDA7E0179B}" type="pres">
      <dgm:prSet presAssocID="{00EB54FC-EBC2-7243-8C17-597FA6FC52D7}" presName="comp" presStyleCnt="0"/>
      <dgm:spPr/>
    </dgm:pt>
    <dgm:pt modelId="{7A5EA66E-4BD6-4C46-919C-497336784939}" type="pres">
      <dgm:prSet presAssocID="{00EB54FC-EBC2-7243-8C17-597FA6FC52D7}" presName="box" presStyleLbl="node1" presStyleIdx="1" presStyleCnt="4"/>
      <dgm:spPr/>
    </dgm:pt>
    <dgm:pt modelId="{0D2AA387-1A00-A745-A770-5B4A094B0871}" type="pres">
      <dgm:prSet presAssocID="{00EB54FC-EBC2-7243-8C17-597FA6FC52D7}" presName="img" presStyleLbl="fgImgPlace1" presStyleIdx="1" presStyleCnt="4" custScaleX="74717"/>
      <dgm:spPr>
        <a:blipFill>
          <a:blip xmlns:r="http://schemas.openxmlformats.org/officeDocument/2006/relationships" r:embed="rId2"/>
          <a:srcRect/>
          <a:stretch>
            <a:fillRect t="-7000" b="-7000"/>
          </a:stretch>
        </a:blipFill>
      </dgm:spPr>
    </dgm:pt>
    <dgm:pt modelId="{662E5A36-EEE9-8740-9F92-3C50ECD93F24}" type="pres">
      <dgm:prSet presAssocID="{00EB54FC-EBC2-7243-8C17-597FA6FC52D7}" presName="text" presStyleLbl="node1" presStyleIdx="1" presStyleCnt="4">
        <dgm:presLayoutVars>
          <dgm:bulletEnabled val="1"/>
        </dgm:presLayoutVars>
      </dgm:prSet>
      <dgm:spPr/>
    </dgm:pt>
    <dgm:pt modelId="{FED236CD-1044-D649-80B6-8EA1AA796B86}" type="pres">
      <dgm:prSet presAssocID="{09F786C9-A150-C645-AE9B-14FD47311B76}" presName="spacer" presStyleCnt="0"/>
      <dgm:spPr/>
    </dgm:pt>
    <dgm:pt modelId="{36004952-E9BD-9647-A90E-03B179D49535}" type="pres">
      <dgm:prSet presAssocID="{BF5B03C8-A309-F44C-99F7-30917D53365C}" presName="comp" presStyleCnt="0"/>
      <dgm:spPr/>
    </dgm:pt>
    <dgm:pt modelId="{75E2ED1B-1113-EB47-881F-8313CC8391EB}" type="pres">
      <dgm:prSet presAssocID="{BF5B03C8-A309-F44C-99F7-30917D53365C}" presName="box" presStyleLbl="node1" presStyleIdx="2" presStyleCnt="4"/>
      <dgm:spPr/>
    </dgm:pt>
    <dgm:pt modelId="{C2615913-23DC-9244-8E34-9717796D24BC}" type="pres">
      <dgm:prSet presAssocID="{BF5B03C8-A309-F44C-99F7-30917D53365C}" presName="img" presStyleLbl="fgImgPlace1" presStyleIdx="2" presStyleCnt="4" custScaleX="74717"/>
      <dgm:spPr>
        <a:blipFill>
          <a:blip xmlns:r="http://schemas.openxmlformats.org/officeDocument/2006/relationships" r:embed="rId3"/>
          <a:srcRect/>
          <a:stretch>
            <a:fillRect t="-9000" b="-9000"/>
          </a:stretch>
        </a:blipFill>
      </dgm:spPr>
    </dgm:pt>
    <dgm:pt modelId="{8B43D2EB-4E89-1341-B36A-2A3608477354}" type="pres">
      <dgm:prSet presAssocID="{BF5B03C8-A309-F44C-99F7-30917D53365C}" presName="text" presStyleLbl="node1" presStyleIdx="2" presStyleCnt="4">
        <dgm:presLayoutVars>
          <dgm:bulletEnabled val="1"/>
        </dgm:presLayoutVars>
      </dgm:prSet>
      <dgm:spPr/>
    </dgm:pt>
    <dgm:pt modelId="{F9DC4804-8AFF-E240-88BD-27D51C755FFF}" type="pres">
      <dgm:prSet presAssocID="{33D48E1C-FE1B-E244-AC9A-B46166C8F61F}" presName="spacer" presStyleCnt="0"/>
      <dgm:spPr/>
    </dgm:pt>
    <dgm:pt modelId="{091F42EC-3AC7-D94D-9863-98ECD68258B1}" type="pres">
      <dgm:prSet presAssocID="{0261EE1E-D2AB-0345-BE65-24C9408114D1}" presName="comp" presStyleCnt="0"/>
      <dgm:spPr/>
    </dgm:pt>
    <dgm:pt modelId="{8C6D6AEA-0413-9B4A-AFAF-274067FFEFA9}" type="pres">
      <dgm:prSet presAssocID="{0261EE1E-D2AB-0345-BE65-24C9408114D1}" presName="box" presStyleLbl="node1" presStyleIdx="3" presStyleCnt="4"/>
      <dgm:spPr/>
    </dgm:pt>
    <dgm:pt modelId="{3A901330-6083-9D4C-B047-9FCCCFE21674}" type="pres">
      <dgm:prSet presAssocID="{0261EE1E-D2AB-0345-BE65-24C9408114D1}" presName="img" presStyleLbl="fgImgPlace1" presStyleIdx="3" presStyleCnt="4" custScaleX="74717"/>
      <dgm:spPr>
        <a:blipFill>
          <a:blip xmlns:r="http://schemas.openxmlformats.org/officeDocument/2006/relationships" r:embed="rId4"/>
          <a:srcRect/>
          <a:stretch>
            <a:fillRect t="-4000" b="-4000"/>
          </a:stretch>
        </a:blipFill>
      </dgm:spPr>
    </dgm:pt>
    <dgm:pt modelId="{EAFF350A-E28B-534F-84EF-D92767E03DAF}" type="pres">
      <dgm:prSet presAssocID="{0261EE1E-D2AB-0345-BE65-24C9408114D1}" presName="text" presStyleLbl="node1" presStyleIdx="3" presStyleCnt="4">
        <dgm:presLayoutVars>
          <dgm:bulletEnabled val="1"/>
        </dgm:presLayoutVars>
      </dgm:prSet>
      <dgm:spPr/>
    </dgm:pt>
  </dgm:ptLst>
  <dgm:cxnLst>
    <dgm:cxn modelId="{C9841001-AAFB-164E-B2EB-A3F5794E062A}" type="presOf" srcId="{75DACD84-B2A8-A14B-8420-1B34A8E492F3}" destId="{662E5A36-EEE9-8740-9F92-3C50ECD93F24}" srcOrd="1" destOrd="1" presId="urn:microsoft.com/office/officeart/2005/8/layout/vList4"/>
    <dgm:cxn modelId="{BE96380A-D647-6C44-B103-5E0E6360AB73}" srcId="{BF5B03C8-A309-F44C-99F7-30917D53365C}" destId="{65400D50-3F4C-434E-914F-DAD6B8D15111}" srcOrd="0" destOrd="0" parTransId="{42D64714-8010-6945-A0B5-3DE5AD618E62}" sibTransId="{B7A8A681-AC72-5540-B8AA-1A72C89AB534}"/>
    <dgm:cxn modelId="{B7B0FF10-0630-2141-A0CB-A0976968AA29}" type="presOf" srcId="{65400D50-3F4C-434E-914F-DAD6B8D15111}" destId="{75E2ED1B-1113-EB47-881F-8313CC8391EB}" srcOrd="0" destOrd="1" presId="urn:microsoft.com/office/officeart/2005/8/layout/vList4"/>
    <dgm:cxn modelId="{D4DE9819-3C14-BA45-9EF5-A60A5421E410}" type="presOf" srcId="{7AA541BB-1D51-1C48-B518-8B171F30D73C}" destId="{8C6D6AEA-0413-9B4A-AFAF-274067FFEFA9}" srcOrd="0" destOrd="1" presId="urn:microsoft.com/office/officeart/2005/8/layout/vList4"/>
    <dgm:cxn modelId="{11676121-ADE5-9F42-89B5-15991A42CAF6}" srcId="{AE8EEADC-613C-664C-99FB-48EABD4EE20A}" destId="{BF5B03C8-A309-F44C-99F7-30917D53365C}" srcOrd="2" destOrd="0" parTransId="{B4ACFBCB-D334-6349-AFE9-EFA868788AB1}" sibTransId="{33D48E1C-FE1B-E244-AC9A-B46166C8F61F}"/>
    <dgm:cxn modelId="{B515E82F-34CD-2149-8BBF-13A50751AE69}" srcId="{AE8EEADC-613C-664C-99FB-48EABD4EE20A}" destId="{0261EE1E-D2AB-0345-BE65-24C9408114D1}" srcOrd="3" destOrd="0" parTransId="{74232BCB-A11C-4C4C-BFE1-437450955E8C}" sibTransId="{95064D59-5E9E-AC4B-A534-1ACD0AA77191}"/>
    <dgm:cxn modelId="{B30EAF31-C87B-DA4B-948C-00FCA5C1F81B}" srcId="{0261EE1E-D2AB-0345-BE65-24C9408114D1}" destId="{7AA541BB-1D51-1C48-B518-8B171F30D73C}" srcOrd="0" destOrd="0" parTransId="{E37F23DD-A5B8-CA46-A309-2EFCB215E16F}" sibTransId="{B4A5DDBA-0152-CE45-B338-D94B2072847B}"/>
    <dgm:cxn modelId="{7BF7CA36-CDB2-5D4E-ADE7-BE7A5B8A4A78}" srcId="{AE8EEADC-613C-664C-99FB-48EABD4EE20A}" destId="{00EB54FC-EBC2-7243-8C17-597FA6FC52D7}" srcOrd="1" destOrd="0" parTransId="{88BFDD7E-7287-0B46-88C0-DFC3E5C6224A}" sibTransId="{09F786C9-A150-C645-AE9B-14FD47311B76}"/>
    <dgm:cxn modelId="{F8E33D38-F514-AA43-85E5-32492373C275}" type="presOf" srcId="{C3B7563B-E9C6-AA4C-B057-1CF78EA51EB0}" destId="{4EDA9BE3-2A91-1845-A873-553B912F99F5}" srcOrd="1" destOrd="1" presId="urn:microsoft.com/office/officeart/2005/8/layout/vList4"/>
    <dgm:cxn modelId="{1D5A7B39-25E9-2B4E-9F3A-336B293044C8}" type="presOf" srcId="{EF2E8789-84E8-0D4A-9BAD-40218E4CF2C3}" destId="{4EDA9BE3-2A91-1845-A873-553B912F99F5}" srcOrd="1" destOrd="0" presId="urn:microsoft.com/office/officeart/2005/8/layout/vList4"/>
    <dgm:cxn modelId="{5FAEF73B-B165-8E43-AEF2-95550E8A2092}" srcId="{00EB54FC-EBC2-7243-8C17-597FA6FC52D7}" destId="{75DACD84-B2A8-A14B-8420-1B34A8E492F3}" srcOrd="0" destOrd="0" parTransId="{AC0BC0DB-0F7D-A343-B336-623AE6538D37}" sibTransId="{D9F73555-1325-A14F-942E-92451FCE3259}"/>
    <dgm:cxn modelId="{A665EA5B-D00A-1142-B530-0D7848CA4C67}" type="presOf" srcId="{00EB54FC-EBC2-7243-8C17-597FA6FC52D7}" destId="{662E5A36-EEE9-8740-9F92-3C50ECD93F24}" srcOrd="1" destOrd="0" presId="urn:microsoft.com/office/officeart/2005/8/layout/vList4"/>
    <dgm:cxn modelId="{86842A62-9A70-5143-A52F-A740B6A0DBE7}" type="presOf" srcId="{75DACD84-B2A8-A14B-8420-1B34A8E492F3}" destId="{7A5EA66E-4BD6-4C46-919C-497336784939}" srcOrd="0" destOrd="1" presId="urn:microsoft.com/office/officeart/2005/8/layout/vList4"/>
    <dgm:cxn modelId="{9EED9569-1C92-F44F-B71A-A4ECECD5BBCC}" srcId="{EF2E8789-84E8-0D4A-9BAD-40218E4CF2C3}" destId="{C3B7563B-E9C6-AA4C-B057-1CF78EA51EB0}" srcOrd="0" destOrd="0" parTransId="{323410E1-277A-7E4B-8FDB-8476BD9F8FD9}" sibTransId="{EC10E90C-F313-2643-8C1A-ACED6F59ADD8}"/>
    <dgm:cxn modelId="{C3EF457F-0C7C-A74E-9B4F-0EBEB4BDBFEA}" type="presOf" srcId="{0261EE1E-D2AB-0345-BE65-24C9408114D1}" destId="{EAFF350A-E28B-534F-84EF-D92767E03DAF}" srcOrd="1" destOrd="0" presId="urn:microsoft.com/office/officeart/2005/8/layout/vList4"/>
    <dgm:cxn modelId="{77B95692-E18F-3D45-9387-4CF434BA1B1E}" type="presOf" srcId="{00EB54FC-EBC2-7243-8C17-597FA6FC52D7}" destId="{7A5EA66E-4BD6-4C46-919C-497336784939}" srcOrd="0" destOrd="0" presId="urn:microsoft.com/office/officeart/2005/8/layout/vList4"/>
    <dgm:cxn modelId="{918C8D9D-9443-0548-B3FC-46BCCEEE7FD5}" type="presOf" srcId="{EF2E8789-84E8-0D4A-9BAD-40218E4CF2C3}" destId="{75401487-726D-EA4E-A227-2DDA977669E7}" srcOrd="0" destOrd="0" presId="urn:microsoft.com/office/officeart/2005/8/layout/vList4"/>
    <dgm:cxn modelId="{B61E9AA4-460E-9648-AB64-7788EEBAC4A5}" type="presOf" srcId="{AE8EEADC-613C-664C-99FB-48EABD4EE20A}" destId="{89A73F17-F552-E943-93FA-8121AC522A3E}" srcOrd="0" destOrd="0" presId="urn:microsoft.com/office/officeart/2005/8/layout/vList4"/>
    <dgm:cxn modelId="{58A7ABA8-5A06-4246-84A5-DE6798DD4312}" type="presOf" srcId="{7AA541BB-1D51-1C48-B518-8B171F30D73C}" destId="{EAFF350A-E28B-534F-84EF-D92767E03DAF}" srcOrd="1" destOrd="1" presId="urn:microsoft.com/office/officeart/2005/8/layout/vList4"/>
    <dgm:cxn modelId="{7C4205BB-43F6-A54B-8081-1DF2C989233F}" type="presOf" srcId="{C3B7563B-E9C6-AA4C-B057-1CF78EA51EB0}" destId="{75401487-726D-EA4E-A227-2DDA977669E7}" srcOrd="0" destOrd="1" presId="urn:microsoft.com/office/officeart/2005/8/layout/vList4"/>
    <dgm:cxn modelId="{59FC27BD-12CE-574E-AA66-23DDA580D9DB}" type="presOf" srcId="{BF5B03C8-A309-F44C-99F7-30917D53365C}" destId="{8B43D2EB-4E89-1341-B36A-2A3608477354}" srcOrd="1" destOrd="0" presId="urn:microsoft.com/office/officeart/2005/8/layout/vList4"/>
    <dgm:cxn modelId="{0083ECC8-9D84-0A48-8C60-FDEE58899ED8}" type="presOf" srcId="{65400D50-3F4C-434E-914F-DAD6B8D15111}" destId="{8B43D2EB-4E89-1341-B36A-2A3608477354}" srcOrd="1" destOrd="1" presId="urn:microsoft.com/office/officeart/2005/8/layout/vList4"/>
    <dgm:cxn modelId="{B35382D2-6ED2-CB49-8119-9859A7ECA860}" type="presOf" srcId="{BF5B03C8-A309-F44C-99F7-30917D53365C}" destId="{75E2ED1B-1113-EB47-881F-8313CC8391EB}" srcOrd="0" destOrd="0" presId="urn:microsoft.com/office/officeart/2005/8/layout/vList4"/>
    <dgm:cxn modelId="{E827BBE6-C32C-EB44-90F6-C8E146657E3A}" type="presOf" srcId="{0261EE1E-D2AB-0345-BE65-24C9408114D1}" destId="{8C6D6AEA-0413-9B4A-AFAF-274067FFEFA9}" srcOrd="0" destOrd="0" presId="urn:microsoft.com/office/officeart/2005/8/layout/vList4"/>
    <dgm:cxn modelId="{8B52EEF8-A138-F94F-A36D-D6A32566A5D7}" srcId="{AE8EEADC-613C-664C-99FB-48EABD4EE20A}" destId="{EF2E8789-84E8-0D4A-9BAD-40218E4CF2C3}" srcOrd="0" destOrd="0" parTransId="{C5380F4D-A369-0247-9B77-48101558E5C8}" sibTransId="{B18C9B00-53DB-8042-B9DA-816D828F81AA}"/>
    <dgm:cxn modelId="{53598816-18C3-B347-8F69-9D562BA59C73}" type="presParOf" srcId="{89A73F17-F552-E943-93FA-8121AC522A3E}" destId="{D41842F5-531A-F94E-B001-D36E2AB65CA6}" srcOrd="0" destOrd="0" presId="urn:microsoft.com/office/officeart/2005/8/layout/vList4"/>
    <dgm:cxn modelId="{A1B43EDB-2B94-FC4D-9EB9-84DF06484A9B}" type="presParOf" srcId="{D41842F5-531A-F94E-B001-D36E2AB65CA6}" destId="{75401487-726D-EA4E-A227-2DDA977669E7}" srcOrd="0" destOrd="0" presId="urn:microsoft.com/office/officeart/2005/8/layout/vList4"/>
    <dgm:cxn modelId="{66F2426E-50B2-944B-914E-7967D1C3A974}" type="presParOf" srcId="{D41842F5-531A-F94E-B001-D36E2AB65CA6}" destId="{F6F17E37-F00D-6541-A2BB-414070578614}" srcOrd="1" destOrd="0" presId="urn:microsoft.com/office/officeart/2005/8/layout/vList4"/>
    <dgm:cxn modelId="{513525C4-6A99-3C43-8977-7B0C59974CB6}" type="presParOf" srcId="{D41842F5-531A-F94E-B001-D36E2AB65CA6}" destId="{4EDA9BE3-2A91-1845-A873-553B912F99F5}" srcOrd="2" destOrd="0" presId="urn:microsoft.com/office/officeart/2005/8/layout/vList4"/>
    <dgm:cxn modelId="{D19CB5E7-F420-E749-910C-9DE8B12C6B09}" type="presParOf" srcId="{89A73F17-F552-E943-93FA-8121AC522A3E}" destId="{7C73E1C3-A77A-4947-82C1-692A2E49973F}" srcOrd="1" destOrd="0" presId="urn:microsoft.com/office/officeart/2005/8/layout/vList4"/>
    <dgm:cxn modelId="{588E418E-3D79-7D43-8245-61F070BC49C3}" type="presParOf" srcId="{89A73F17-F552-E943-93FA-8121AC522A3E}" destId="{BEE30E15-EE3E-4847-8FA8-17CDA7E0179B}" srcOrd="2" destOrd="0" presId="urn:microsoft.com/office/officeart/2005/8/layout/vList4"/>
    <dgm:cxn modelId="{20FFD219-3EF9-3E4B-80BE-BC307F3E5432}" type="presParOf" srcId="{BEE30E15-EE3E-4847-8FA8-17CDA7E0179B}" destId="{7A5EA66E-4BD6-4C46-919C-497336784939}" srcOrd="0" destOrd="0" presId="urn:microsoft.com/office/officeart/2005/8/layout/vList4"/>
    <dgm:cxn modelId="{C3346B24-EF95-B64D-A7AC-2A9B84FF4F33}" type="presParOf" srcId="{BEE30E15-EE3E-4847-8FA8-17CDA7E0179B}" destId="{0D2AA387-1A00-A745-A770-5B4A094B0871}" srcOrd="1" destOrd="0" presId="urn:microsoft.com/office/officeart/2005/8/layout/vList4"/>
    <dgm:cxn modelId="{6C7B83A3-E827-9646-B57B-9D6D1CAA8928}" type="presParOf" srcId="{BEE30E15-EE3E-4847-8FA8-17CDA7E0179B}" destId="{662E5A36-EEE9-8740-9F92-3C50ECD93F24}" srcOrd="2" destOrd="0" presId="urn:microsoft.com/office/officeart/2005/8/layout/vList4"/>
    <dgm:cxn modelId="{E2F2FF2B-C194-4542-9BAF-3E22EEBEF4C1}" type="presParOf" srcId="{89A73F17-F552-E943-93FA-8121AC522A3E}" destId="{FED236CD-1044-D649-80B6-8EA1AA796B86}" srcOrd="3" destOrd="0" presId="urn:microsoft.com/office/officeart/2005/8/layout/vList4"/>
    <dgm:cxn modelId="{91209FA3-2671-EB49-9FCD-2A471B6C4139}" type="presParOf" srcId="{89A73F17-F552-E943-93FA-8121AC522A3E}" destId="{36004952-E9BD-9647-A90E-03B179D49535}" srcOrd="4" destOrd="0" presId="urn:microsoft.com/office/officeart/2005/8/layout/vList4"/>
    <dgm:cxn modelId="{420AF38C-6E15-2E41-8884-AB1828C55996}" type="presParOf" srcId="{36004952-E9BD-9647-A90E-03B179D49535}" destId="{75E2ED1B-1113-EB47-881F-8313CC8391EB}" srcOrd="0" destOrd="0" presId="urn:microsoft.com/office/officeart/2005/8/layout/vList4"/>
    <dgm:cxn modelId="{07308A2E-66A5-CD44-AEFA-6655004C4279}" type="presParOf" srcId="{36004952-E9BD-9647-A90E-03B179D49535}" destId="{C2615913-23DC-9244-8E34-9717796D24BC}" srcOrd="1" destOrd="0" presId="urn:microsoft.com/office/officeart/2005/8/layout/vList4"/>
    <dgm:cxn modelId="{548858F2-7FAF-0C41-AE5B-23AB3CFFC416}" type="presParOf" srcId="{36004952-E9BD-9647-A90E-03B179D49535}" destId="{8B43D2EB-4E89-1341-B36A-2A3608477354}" srcOrd="2" destOrd="0" presId="urn:microsoft.com/office/officeart/2005/8/layout/vList4"/>
    <dgm:cxn modelId="{B1E2FFFF-404A-C745-B1AB-99E74D021320}" type="presParOf" srcId="{89A73F17-F552-E943-93FA-8121AC522A3E}" destId="{F9DC4804-8AFF-E240-88BD-27D51C755FFF}" srcOrd="5" destOrd="0" presId="urn:microsoft.com/office/officeart/2005/8/layout/vList4"/>
    <dgm:cxn modelId="{260EB210-92AF-1448-912C-714EC1C0B337}" type="presParOf" srcId="{89A73F17-F552-E943-93FA-8121AC522A3E}" destId="{091F42EC-3AC7-D94D-9863-98ECD68258B1}" srcOrd="6" destOrd="0" presId="urn:microsoft.com/office/officeart/2005/8/layout/vList4"/>
    <dgm:cxn modelId="{3E9B9F9F-7C44-4C45-B84C-0C3788AAC5EC}" type="presParOf" srcId="{091F42EC-3AC7-D94D-9863-98ECD68258B1}" destId="{8C6D6AEA-0413-9B4A-AFAF-274067FFEFA9}" srcOrd="0" destOrd="0" presId="urn:microsoft.com/office/officeart/2005/8/layout/vList4"/>
    <dgm:cxn modelId="{EFFF32CD-19C3-B74E-AFC5-F595005B2E92}" type="presParOf" srcId="{091F42EC-3AC7-D94D-9863-98ECD68258B1}" destId="{3A901330-6083-9D4C-B047-9FCCCFE21674}" srcOrd="1" destOrd="0" presId="urn:microsoft.com/office/officeart/2005/8/layout/vList4"/>
    <dgm:cxn modelId="{59CDA44D-A732-6C4E-978A-F4D223CC56C8}" type="presParOf" srcId="{091F42EC-3AC7-D94D-9863-98ECD68258B1}" destId="{EAFF350A-E28B-534F-84EF-D92767E03DAF}" srcOrd="2" destOrd="0" presId="urn:microsoft.com/office/officeart/2005/8/layout/vList4"/>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401487-726D-EA4E-A227-2DDA977669E7}">
      <dsp:nvSpPr>
        <dsp:cNvPr id="0" name=""/>
        <dsp:cNvSpPr/>
      </dsp:nvSpPr>
      <dsp:spPr>
        <a:xfrm>
          <a:off x="0" y="0"/>
          <a:ext cx="3422552" cy="847684"/>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s-ES_tradnl" sz="1600" b="1" kern="1200" noProof="1">
              <a:latin typeface="Arial" panose="020B0604020202020204" pitchFamily="34" charset="0"/>
            </a:rPr>
            <a:t>LUIS WINTER</a:t>
          </a:r>
          <a:endParaRPr lang="es-ES_tradnl" sz="1600" kern="1200" noProof="1"/>
        </a:p>
        <a:p>
          <a:pPr marL="114300" lvl="1" indent="-114300" algn="l" defTabSz="533400">
            <a:lnSpc>
              <a:spcPct val="90000"/>
            </a:lnSpc>
            <a:spcBef>
              <a:spcPct val="0"/>
            </a:spcBef>
            <a:spcAft>
              <a:spcPct val="15000"/>
            </a:spcAft>
            <a:buChar char="•"/>
          </a:pPr>
          <a:r>
            <a:rPr lang="es-ES_tradnl" sz="1200" kern="1200" noProof="1">
              <a:latin typeface="Arial" panose="020B0604020202020204" pitchFamily="34" charset="0"/>
              <a:cs typeface="Arial" panose="020B0604020202020204" pitchFamily="34" charset="0"/>
            </a:rPr>
            <a:t>Comandante en Jefe de la Armada</a:t>
          </a:r>
          <a:endParaRPr lang="es-ES_tradnl" sz="1200" kern="1200" noProof="1"/>
        </a:p>
      </dsp:txBody>
      <dsp:txXfrm>
        <a:off x="769278" y="0"/>
        <a:ext cx="2653273" cy="847684"/>
      </dsp:txXfrm>
    </dsp:sp>
    <dsp:sp modelId="{F6F17E37-F00D-6541-A2BB-414070578614}">
      <dsp:nvSpPr>
        <dsp:cNvPr id="0" name=""/>
        <dsp:cNvSpPr/>
      </dsp:nvSpPr>
      <dsp:spPr>
        <a:xfrm>
          <a:off x="84768" y="84768"/>
          <a:ext cx="684510" cy="678147"/>
        </a:xfrm>
        <a:prstGeom prst="roundRect">
          <a:avLst>
            <a:gd name="adj" fmla="val 10000"/>
          </a:avLst>
        </a:prstGeom>
        <a:blipFill>
          <a:blip xmlns:r="http://schemas.openxmlformats.org/officeDocument/2006/relationships" r:embed="rId1"/>
          <a:srcRect/>
          <a:stretch>
            <a:fillRect l="-3000" r="-3000"/>
          </a:stretch>
        </a:blipFill>
        <a:ln w="12700" cap="flat" cmpd="sng" algn="ctr">
          <a:solidFill>
            <a:schemeClr val="lt1">
              <a:hueOff val="0"/>
              <a:satOff val="0"/>
              <a:lumOff val="0"/>
              <a:alphaOff val="0"/>
            </a:schemeClr>
          </a:solidFill>
          <a:prstDash val="solid"/>
          <a:miter lim="800000"/>
        </a:ln>
        <a:effectLst/>
      </dsp:spPr>
      <dsp:style>
        <a:lnRef idx="1">
          <a:scrgbClr r="0" g="0" b="0"/>
        </a:lnRef>
        <a:fillRef idx="1">
          <a:scrgbClr r="0" g="0" b="0"/>
        </a:fillRef>
        <a:effectRef idx="1">
          <a:scrgbClr r="0" g="0" b="0"/>
        </a:effectRef>
        <a:fontRef idx="minor"/>
      </dsp:style>
    </dsp:sp>
    <dsp:sp modelId="{7A5EA66E-4BD6-4C46-919C-497336784939}">
      <dsp:nvSpPr>
        <dsp:cNvPr id="0" name=""/>
        <dsp:cNvSpPr/>
      </dsp:nvSpPr>
      <dsp:spPr>
        <a:xfrm>
          <a:off x="0" y="932452"/>
          <a:ext cx="3422552" cy="847684"/>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s-ES_tradnl" sz="1600" b="1" kern="1200" noProof="1">
              <a:latin typeface="Arial" panose="020B0604020202020204" pitchFamily="34" charset="0"/>
            </a:rPr>
            <a:t>PATRICIA FERNÁNDEZ.</a:t>
          </a:r>
          <a:endParaRPr lang="es-ES_tradnl" sz="1600" kern="1200" noProof="1"/>
        </a:p>
        <a:p>
          <a:pPr marL="114300" lvl="1" indent="-114300" algn="l" defTabSz="533400">
            <a:lnSpc>
              <a:spcPct val="90000"/>
            </a:lnSpc>
            <a:spcBef>
              <a:spcPct val="0"/>
            </a:spcBef>
            <a:spcAft>
              <a:spcPct val="15000"/>
            </a:spcAft>
            <a:buChar char="•"/>
          </a:pPr>
          <a:r>
            <a:rPr lang="es-ES_tradnl" sz="1200" kern="1200" noProof="1">
              <a:latin typeface="Arial" panose="020B0604020202020204" pitchFamily="34" charset="0"/>
              <a:cs typeface="Arial" panose="020B0604020202020204" pitchFamily="34" charset="0"/>
            </a:rPr>
            <a:t>Director General de los Servicios de la Armada</a:t>
          </a:r>
          <a:endParaRPr lang="es-ES_tradnl" sz="1200" kern="1200" noProof="1"/>
        </a:p>
      </dsp:txBody>
      <dsp:txXfrm>
        <a:off x="769278" y="932452"/>
        <a:ext cx="2653273" cy="847684"/>
      </dsp:txXfrm>
    </dsp:sp>
    <dsp:sp modelId="{0D2AA387-1A00-A745-A770-5B4A094B0871}">
      <dsp:nvSpPr>
        <dsp:cNvPr id="0" name=""/>
        <dsp:cNvSpPr/>
      </dsp:nvSpPr>
      <dsp:spPr>
        <a:xfrm>
          <a:off x="84768" y="1017220"/>
          <a:ext cx="684510" cy="678147"/>
        </a:xfrm>
        <a:prstGeom prst="roundRect">
          <a:avLst>
            <a:gd name="adj" fmla="val 10000"/>
          </a:avLst>
        </a:prstGeom>
        <a:blipFill>
          <a:blip xmlns:r="http://schemas.openxmlformats.org/officeDocument/2006/relationships" r:embed="rId2"/>
          <a:srcRect/>
          <a:stretch>
            <a:fillRect l="-4000" r="-4000"/>
          </a:stretch>
        </a:blipFill>
        <a:ln w="12700" cap="flat" cmpd="sng" algn="ctr">
          <a:solidFill>
            <a:schemeClr val="lt1">
              <a:hueOff val="0"/>
              <a:satOff val="0"/>
              <a:lumOff val="0"/>
              <a:alphaOff val="0"/>
            </a:schemeClr>
          </a:solidFill>
          <a:prstDash val="solid"/>
          <a:miter lim="800000"/>
        </a:ln>
        <a:effectLst/>
      </dsp:spPr>
      <dsp:style>
        <a:lnRef idx="1">
          <a:scrgbClr r="0" g="0" b="0"/>
        </a:lnRef>
        <a:fillRef idx="1">
          <a:scrgbClr r="0" g="0" b="0"/>
        </a:fillRef>
        <a:effectRef idx="1">
          <a:scrgbClr r="0" g="0" b="0"/>
        </a:effectRef>
        <a:fontRef idx="minor"/>
      </dsp:style>
    </dsp:sp>
    <dsp:sp modelId="{75E2ED1B-1113-EB47-881F-8313CC8391EB}">
      <dsp:nvSpPr>
        <dsp:cNvPr id="0" name=""/>
        <dsp:cNvSpPr/>
      </dsp:nvSpPr>
      <dsp:spPr>
        <a:xfrm>
          <a:off x="0" y="1864904"/>
          <a:ext cx="3422552" cy="847684"/>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s-ES_tradnl" sz="1600" b="1" kern="1200" noProof="1">
              <a:latin typeface="Arial" panose="020B0604020202020204" pitchFamily="34" charset="0"/>
            </a:rPr>
            <a:t>MAGALY SALINAS</a:t>
          </a:r>
          <a:endParaRPr lang="es-ES_tradnl" sz="1600" kern="1200" noProof="1"/>
        </a:p>
        <a:p>
          <a:pPr marL="114300" lvl="1" indent="-114300" algn="l" defTabSz="533400">
            <a:lnSpc>
              <a:spcPct val="90000"/>
            </a:lnSpc>
            <a:spcBef>
              <a:spcPct val="0"/>
            </a:spcBef>
            <a:spcAft>
              <a:spcPct val="15000"/>
            </a:spcAft>
            <a:buChar char="•"/>
          </a:pPr>
          <a:r>
            <a:rPr lang="es-ES_tradnl" sz="1200" kern="1200" noProof="1">
              <a:latin typeface="Arial" panose="020B0604020202020204" pitchFamily="34" charset="0"/>
              <a:cs typeface="Arial" panose="020B0604020202020204" pitchFamily="34" charset="0"/>
            </a:rPr>
            <a:t>Jefe Estado Mayor General de la Armada</a:t>
          </a:r>
          <a:endParaRPr lang="es-ES_tradnl" sz="1200" kern="1200" noProof="1"/>
        </a:p>
      </dsp:txBody>
      <dsp:txXfrm>
        <a:off x="769278" y="1864904"/>
        <a:ext cx="2653273" cy="847684"/>
      </dsp:txXfrm>
    </dsp:sp>
    <dsp:sp modelId="{C2615913-23DC-9244-8E34-9717796D24BC}">
      <dsp:nvSpPr>
        <dsp:cNvPr id="0" name=""/>
        <dsp:cNvSpPr/>
      </dsp:nvSpPr>
      <dsp:spPr>
        <a:xfrm>
          <a:off x="84768" y="1949673"/>
          <a:ext cx="684510" cy="678147"/>
        </a:xfrm>
        <a:prstGeom prst="roundRect">
          <a:avLst>
            <a:gd name="adj" fmla="val 10000"/>
          </a:avLst>
        </a:prstGeom>
        <a:blipFill>
          <a:blip xmlns:r="http://schemas.openxmlformats.org/officeDocument/2006/relationships" r:embed="rId3"/>
          <a:srcRect/>
          <a:stretch>
            <a:fillRect l="-8000" r="-8000"/>
          </a:stretch>
        </a:blipFill>
        <a:ln w="12700" cap="flat" cmpd="sng" algn="ctr">
          <a:solidFill>
            <a:schemeClr val="lt1">
              <a:hueOff val="0"/>
              <a:satOff val="0"/>
              <a:lumOff val="0"/>
              <a:alphaOff val="0"/>
            </a:schemeClr>
          </a:solidFill>
          <a:prstDash val="solid"/>
          <a:miter lim="800000"/>
        </a:ln>
        <a:effectLst/>
      </dsp:spPr>
      <dsp:style>
        <a:lnRef idx="1">
          <a:scrgbClr r="0" g="0" b="0"/>
        </a:lnRef>
        <a:fillRef idx="1">
          <a:scrgbClr r="0" g="0" b="0"/>
        </a:fillRef>
        <a:effectRef idx="1">
          <a:scrgbClr r="0" g="0" b="0"/>
        </a:effectRef>
        <a:fontRef idx="minor"/>
      </dsp:style>
    </dsp:sp>
    <dsp:sp modelId="{8C6D6AEA-0413-9B4A-AFAF-274067FFEFA9}">
      <dsp:nvSpPr>
        <dsp:cNvPr id="0" name=""/>
        <dsp:cNvSpPr/>
      </dsp:nvSpPr>
      <dsp:spPr>
        <a:xfrm>
          <a:off x="0" y="2797357"/>
          <a:ext cx="3422552" cy="847684"/>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s-ES_tradnl" sz="1600" b="1" kern="1200" noProof="1">
              <a:latin typeface="Arial" panose="020B0604020202020204" pitchFamily="34" charset="0"/>
            </a:rPr>
            <a:t>CMDR RAFAEL MARTIN</a:t>
          </a:r>
          <a:endParaRPr lang="es-ES_tradnl" sz="1600" kern="1200" noProof="1"/>
        </a:p>
        <a:p>
          <a:pPr marL="114300" lvl="1" indent="-114300" algn="l" defTabSz="533400">
            <a:lnSpc>
              <a:spcPct val="90000"/>
            </a:lnSpc>
            <a:spcBef>
              <a:spcPct val="0"/>
            </a:spcBef>
            <a:spcAft>
              <a:spcPct val="15000"/>
            </a:spcAft>
            <a:buChar char="•"/>
          </a:pPr>
          <a:r>
            <a:rPr lang="es-ES_tradnl" sz="1200" kern="1200" noProof="1">
              <a:latin typeface="Arial" panose="020B0604020202020204" pitchFamily="34" charset="0"/>
              <a:cs typeface="Arial" panose="020B0604020202020204" pitchFamily="34" charset="0"/>
            </a:rPr>
            <a:t>Jefe Estado Mayor General de la Armada</a:t>
          </a:r>
          <a:endParaRPr lang="es-ES_tradnl" sz="1200" kern="1200" noProof="1"/>
        </a:p>
      </dsp:txBody>
      <dsp:txXfrm>
        <a:off x="769278" y="2797357"/>
        <a:ext cx="2653273" cy="847684"/>
      </dsp:txXfrm>
    </dsp:sp>
    <dsp:sp modelId="{3A901330-6083-9D4C-B047-9FCCCFE21674}">
      <dsp:nvSpPr>
        <dsp:cNvPr id="0" name=""/>
        <dsp:cNvSpPr/>
      </dsp:nvSpPr>
      <dsp:spPr>
        <a:xfrm>
          <a:off x="84768" y="2882125"/>
          <a:ext cx="684510" cy="678147"/>
        </a:xfrm>
        <a:prstGeom prst="roundRect">
          <a:avLst>
            <a:gd name="adj" fmla="val 10000"/>
          </a:avLst>
        </a:prstGeom>
        <a:blipFill>
          <a:blip xmlns:r="http://schemas.openxmlformats.org/officeDocument/2006/relationships" r:embed="rId4"/>
          <a:srcRect/>
          <a:stretch>
            <a:fillRect l="-3000" r="-3000"/>
          </a:stretch>
        </a:blipFill>
        <a:ln w="12700" cap="flat" cmpd="sng" algn="ctr">
          <a:solidFill>
            <a:schemeClr val="lt1">
              <a:hueOff val="0"/>
              <a:satOff val="0"/>
              <a:lumOff val="0"/>
              <a:alphaOff val="0"/>
            </a:schemeClr>
          </a:solidFill>
          <a:prstDash val="solid"/>
          <a:miter lim="800000"/>
        </a:ln>
        <a:effectLst/>
      </dsp:spPr>
      <dsp:style>
        <a:lnRef idx="1">
          <a:scrgbClr r="0" g="0" b="0"/>
        </a:lnRef>
        <a:fillRef idx="1">
          <a:scrgbClr r="0" g="0" b="0"/>
        </a:fillRef>
        <a:effectRef idx="1">
          <a:scrgbClr r="0" g="0" b="0"/>
        </a:effectRef>
        <a:fontRef idx="minor"/>
      </dsp:style>
    </dsp:sp>
    <dsp:sp modelId="{1658C645-F653-4632-8AC8-95A48814D812}">
      <dsp:nvSpPr>
        <dsp:cNvPr id="0" name=""/>
        <dsp:cNvSpPr/>
      </dsp:nvSpPr>
      <dsp:spPr>
        <a:xfrm>
          <a:off x="0" y="3732940"/>
          <a:ext cx="3422552" cy="847684"/>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s-ES_tradnl" sz="1600" b="1" kern="1200" noProof="1">
              <a:latin typeface="Arial" panose="020B0604020202020204" pitchFamily="34" charset="0"/>
            </a:rPr>
            <a:t>GUILLERMO BASCUÑÁN</a:t>
          </a:r>
          <a:endParaRPr lang="es-ES_tradnl" sz="1600" kern="1200" noProof="1"/>
        </a:p>
        <a:p>
          <a:pPr marL="114300" lvl="1" indent="-114300" algn="l" defTabSz="533400">
            <a:lnSpc>
              <a:spcPct val="90000"/>
            </a:lnSpc>
            <a:spcBef>
              <a:spcPct val="0"/>
            </a:spcBef>
            <a:spcAft>
              <a:spcPct val="15000"/>
            </a:spcAft>
            <a:buChar char="•"/>
          </a:pPr>
          <a:r>
            <a:rPr lang="es-CL" sz="1200" kern="1200" dirty="0">
              <a:latin typeface="Arial" panose="020B0604020202020204" pitchFamily="34" charset="0"/>
              <a:cs typeface="Arial" panose="020B0604020202020204" pitchFamily="34" charset="0"/>
            </a:rPr>
            <a:t>Director General del Territorio Marítimo y de Marina Mercante</a:t>
          </a:r>
          <a:endParaRPr lang="es-ES_tradnl" sz="1200" kern="1200" noProof="1">
            <a:latin typeface="Arial" panose="020B0604020202020204" pitchFamily="34" charset="0"/>
            <a:cs typeface="Arial" panose="020B0604020202020204" pitchFamily="34" charset="0"/>
          </a:endParaRPr>
        </a:p>
      </dsp:txBody>
      <dsp:txXfrm>
        <a:off x="769278" y="3732940"/>
        <a:ext cx="2653273" cy="847684"/>
      </dsp:txXfrm>
    </dsp:sp>
    <dsp:sp modelId="{EDF786B0-576E-48A5-8B06-5EB8F35D9016}">
      <dsp:nvSpPr>
        <dsp:cNvPr id="0" name=""/>
        <dsp:cNvSpPr/>
      </dsp:nvSpPr>
      <dsp:spPr>
        <a:xfrm>
          <a:off x="72002" y="3811651"/>
          <a:ext cx="684510" cy="683999"/>
        </a:xfrm>
        <a:prstGeom prst="roundRect">
          <a:avLst>
            <a:gd name="adj" fmla="val 10000"/>
          </a:avLst>
        </a:prstGeom>
        <a:blipFill>
          <a:blip xmlns:r="http://schemas.openxmlformats.org/officeDocument/2006/relationships" r:embed="rId5">
            <a:extLst>
              <a:ext uri="{28A0092B-C50C-407E-A947-70E740481C1C}">
                <a14:useLocalDpi xmlns:a14="http://schemas.microsoft.com/office/drawing/2010/main" val="0"/>
              </a:ext>
            </a:extLst>
          </a:blip>
          <a:srcRect/>
          <a:stretch>
            <a:fillRect t="-11000" b="-11000"/>
          </a:stretch>
        </a:blipFill>
        <a:ln w="12700" cap="flat" cmpd="sng" algn="ctr">
          <a:solidFill>
            <a:schemeClr val="lt1">
              <a:hueOff val="0"/>
              <a:satOff val="0"/>
              <a:lumOff val="0"/>
              <a:alphaOff val="0"/>
            </a:schemeClr>
          </a:solidFill>
          <a:prstDash val="solid"/>
          <a:miter lim="800000"/>
        </a:ln>
        <a:effectLst/>
      </dsp:spPr>
      <dsp:style>
        <a:lnRef idx="1">
          <a:scrgbClr r="0" g="0" b="0"/>
        </a:lnRef>
        <a:fillRef idx="1">
          <a:scrgbClr r="0" g="0" b="0"/>
        </a:fillRef>
        <a:effectRef idx="1">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401487-726D-EA4E-A227-2DDA977669E7}">
      <dsp:nvSpPr>
        <dsp:cNvPr id="0" name=""/>
        <dsp:cNvSpPr/>
      </dsp:nvSpPr>
      <dsp:spPr>
        <a:xfrm>
          <a:off x="0" y="0"/>
          <a:ext cx="5467048" cy="653682"/>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s-ES_tradnl" sz="1600" b="1" kern="1200" noProof="1">
              <a:latin typeface="Arial" panose="020B0604020202020204" pitchFamily="34" charset="0"/>
            </a:rPr>
            <a:t>GAMA HÉCTOR VALDÉS</a:t>
          </a:r>
          <a:endParaRPr lang="es-ES_tradnl" sz="1600" kern="1200" noProof="1"/>
        </a:p>
        <a:p>
          <a:pPr marL="114300" lvl="1" indent="-114300" algn="l" defTabSz="533400">
            <a:lnSpc>
              <a:spcPct val="90000"/>
            </a:lnSpc>
            <a:spcBef>
              <a:spcPct val="0"/>
            </a:spcBef>
            <a:spcAft>
              <a:spcPct val="15000"/>
            </a:spcAft>
            <a:buChar char="•"/>
          </a:pPr>
          <a:r>
            <a:rPr lang="es-ES_tradnl" sz="1200" kern="1200" noProof="1"/>
            <a:t>Jefe Estado Mayor General de la Armada</a:t>
          </a:r>
        </a:p>
      </dsp:txBody>
      <dsp:txXfrm>
        <a:off x="1158777" y="0"/>
        <a:ext cx="4308270" cy="653682"/>
      </dsp:txXfrm>
    </dsp:sp>
    <dsp:sp modelId="{F6F17E37-F00D-6541-A2BB-414070578614}">
      <dsp:nvSpPr>
        <dsp:cNvPr id="0" name=""/>
        <dsp:cNvSpPr/>
      </dsp:nvSpPr>
      <dsp:spPr>
        <a:xfrm>
          <a:off x="203591" y="65368"/>
          <a:ext cx="816962" cy="522945"/>
        </a:xfrm>
        <a:prstGeom prst="roundRect">
          <a:avLst>
            <a:gd name="adj" fmla="val 10000"/>
          </a:avLst>
        </a:prstGeom>
        <a:blipFill>
          <a:blip xmlns:r="http://schemas.openxmlformats.org/officeDocument/2006/relationships" r:embed="rId1"/>
          <a:srcRect/>
          <a:stretch>
            <a:fillRect l="-3000" r="-3000"/>
          </a:stretch>
        </a:blipFill>
        <a:ln w="12700" cap="flat" cmpd="sng" algn="ctr">
          <a:solidFill>
            <a:schemeClr val="lt1">
              <a:hueOff val="0"/>
              <a:satOff val="0"/>
              <a:lumOff val="0"/>
              <a:alphaOff val="0"/>
            </a:schemeClr>
          </a:solidFill>
          <a:prstDash val="solid"/>
          <a:miter lim="800000"/>
        </a:ln>
        <a:effectLst/>
      </dsp:spPr>
      <dsp:style>
        <a:lnRef idx="1">
          <a:scrgbClr r="0" g="0" b="0"/>
        </a:lnRef>
        <a:fillRef idx="1">
          <a:scrgbClr r="0" g="0" b="0"/>
        </a:fillRef>
        <a:effectRef idx="1">
          <a:scrgbClr r="0" g="0" b="0"/>
        </a:effectRef>
        <a:fontRef idx="minor"/>
      </dsp:style>
    </dsp:sp>
    <dsp:sp modelId="{7A5EA66E-4BD6-4C46-919C-497336784939}">
      <dsp:nvSpPr>
        <dsp:cNvPr id="0" name=""/>
        <dsp:cNvSpPr/>
      </dsp:nvSpPr>
      <dsp:spPr>
        <a:xfrm>
          <a:off x="0" y="719050"/>
          <a:ext cx="5467048" cy="653682"/>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s-ES_tradnl" sz="1600" b="1" kern="1200" noProof="1">
              <a:latin typeface="Arial" panose="020B0604020202020204" pitchFamily="34" charset="0"/>
            </a:rPr>
            <a:t>SERGIO BARRIENTOS</a:t>
          </a:r>
          <a:endParaRPr lang="es-ES_tradnl" sz="1600" kern="1200" noProof="1"/>
        </a:p>
        <a:p>
          <a:pPr marL="114300" lvl="1" indent="-114300" algn="l" defTabSz="533400">
            <a:lnSpc>
              <a:spcPct val="90000"/>
            </a:lnSpc>
            <a:spcBef>
              <a:spcPct val="0"/>
            </a:spcBef>
            <a:spcAft>
              <a:spcPct val="15000"/>
            </a:spcAft>
            <a:buChar char="•"/>
          </a:pPr>
          <a:r>
            <a:rPr lang="es-CL" sz="1200" kern="1200" dirty="0"/>
            <a:t>Director General del Territorio Marítimo y de Marina Mercante</a:t>
          </a:r>
          <a:endParaRPr lang="es-ES_tradnl" sz="1200" kern="1200" noProof="1"/>
        </a:p>
      </dsp:txBody>
      <dsp:txXfrm>
        <a:off x="1158777" y="719050"/>
        <a:ext cx="4308270" cy="653682"/>
      </dsp:txXfrm>
    </dsp:sp>
    <dsp:sp modelId="{0D2AA387-1A00-A745-A770-5B4A094B0871}">
      <dsp:nvSpPr>
        <dsp:cNvPr id="0" name=""/>
        <dsp:cNvSpPr/>
      </dsp:nvSpPr>
      <dsp:spPr>
        <a:xfrm>
          <a:off x="203591" y="784418"/>
          <a:ext cx="816962" cy="522945"/>
        </a:xfrm>
        <a:prstGeom prst="roundRect">
          <a:avLst>
            <a:gd name="adj" fmla="val 10000"/>
          </a:avLst>
        </a:prstGeom>
        <a:blipFill>
          <a:blip xmlns:r="http://schemas.openxmlformats.org/officeDocument/2006/relationships" r:embed="rId2"/>
          <a:srcRect/>
          <a:stretch>
            <a:fillRect t="-7000" b="-7000"/>
          </a:stretch>
        </a:blipFill>
        <a:ln w="12700" cap="flat" cmpd="sng" algn="ctr">
          <a:solidFill>
            <a:schemeClr val="lt1">
              <a:hueOff val="0"/>
              <a:satOff val="0"/>
              <a:lumOff val="0"/>
              <a:alphaOff val="0"/>
            </a:schemeClr>
          </a:solidFill>
          <a:prstDash val="solid"/>
          <a:miter lim="800000"/>
        </a:ln>
        <a:effectLst/>
      </dsp:spPr>
      <dsp:style>
        <a:lnRef idx="1">
          <a:scrgbClr r="0" g="0" b="0"/>
        </a:lnRef>
        <a:fillRef idx="1">
          <a:scrgbClr r="0" g="0" b="0"/>
        </a:fillRef>
        <a:effectRef idx="1">
          <a:scrgbClr r="0" g="0" b="0"/>
        </a:effectRef>
        <a:fontRef idx="minor"/>
      </dsp:style>
    </dsp:sp>
    <dsp:sp modelId="{75E2ED1B-1113-EB47-881F-8313CC8391EB}">
      <dsp:nvSpPr>
        <dsp:cNvPr id="0" name=""/>
        <dsp:cNvSpPr/>
      </dsp:nvSpPr>
      <dsp:spPr>
        <a:xfrm>
          <a:off x="0" y="1438101"/>
          <a:ext cx="5467048" cy="653682"/>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s-ES_tradnl" sz="1600" b="1" kern="1200" noProof="1">
              <a:latin typeface="Arial" panose="020B0604020202020204" pitchFamily="34" charset="0"/>
            </a:rPr>
            <a:t>SERGIO BAEZA</a:t>
          </a:r>
          <a:endParaRPr lang="es-ES_tradnl" sz="1600" kern="1200" noProof="1"/>
        </a:p>
        <a:p>
          <a:pPr marL="114300" lvl="1" indent="-114300" algn="l" defTabSz="533400">
            <a:lnSpc>
              <a:spcPct val="90000"/>
            </a:lnSpc>
            <a:spcBef>
              <a:spcPct val="0"/>
            </a:spcBef>
            <a:spcAft>
              <a:spcPct val="15000"/>
            </a:spcAft>
            <a:buChar char="•"/>
          </a:pPr>
          <a:r>
            <a:rPr lang="es-CL" sz="1200" kern="1200" dirty="0"/>
            <a:t>Director General del Territorio Marítimo y de Marina Mercante</a:t>
          </a:r>
          <a:endParaRPr lang="es-ES_tradnl" sz="1200" kern="1200" noProof="1"/>
        </a:p>
      </dsp:txBody>
      <dsp:txXfrm>
        <a:off x="1158777" y="1438101"/>
        <a:ext cx="4308270" cy="653682"/>
      </dsp:txXfrm>
    </dsp:sp>
    <dsp:sp modelId="{C2615913-23DC-9244-8E34-9717796D24BC}">
      <dsp:nvSpPr>
        <dsp:cNvPr id="0" name=""/>
        <dsp:cNvSpPr/>
      </dsp:nvSpPr>
      <dsp:spPr>
        <a:xfrm>
          <a:off x="203591" y="1503469"/>
          <a:ext cx="816962" cy="522945"/>
        </a:xfrm>
        <a:prstGeom prst="roundRect">
          <a:avLst>
            <a:gd name="adj" fmla="val 10000"/>
          </a:avLst>
        </a:prstGeom>
        <a:blipFill>
          <a:blip xmlns:r="http://schemas.openxmlformats.org/officeDocument/2006/relationships" r:embed="rId3"/>
          <a:srcRect/>
          <a:stretch>
            <a:fillRect t="-9000" b="-9000"/>
          </a:stretch>
        </a:blipFill>
        <a:ln w="12700" cap="flat" cmpd="sng" algn="ctr">
          <a:solidFill>
            <a:schemeClr val="lt1">
              <a:hueOff val="0"/>
              <a:satOff val="0"/>
              <a:lumOff val="0"/>
              <a:alphaOff val="0"/>
            </a:schemeClr>
          </a:solidFill>
          <a:prstDash val="solid"/>
          <a:miter lim="800000"/>
        </a:ln>
        <a:effectLst/>
      </dsp:spPr>
      <dsp:style>
        <a:lnRef idx="1">
          <a:scrgbClr r="0" g="0" b="0"/>
        </a:lnRef>
        <a:fillRef idx="1">
          <a:scrgbClr r="0" g="0" b="0"/>
        </a:fillRef>
        <a:effectRef idx="1">
          <a:scrgbClr r="0" g="0" b="0"/>
        </a:effectRef>
        <a:fontRef idx="minor"/>
      </dsp:style>
    </dsp:sp>
    <dsp:sp modelId="{8C6D6AEA-0413-9B4A-AFAF-274067FFEFA9}">
      <dsp:nvSpPr>
        <dsp:cNvPr id="0" name=""/>
        <dsp:cNvSpPr/>
      </dsp:nvSpPr>
      <dsp:spPr>
        <a:xfrm>
          <a:off x="0" y="2157152"/>
          <a:ext cx="5467048" cy="653682"/>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s-ES_tradnl" sz="1600" b="1" kern="1200" noProof="1">
              <a:latin typeface="Arial" panose="020B0604020202020204" pitchFamily="34" charset="0"/>
            </a:rPr>
            <a:t>ALEJANDRA CRUZAT VALDES</a:t>
          </a:r>
          <a:endParaRPr lang="es-ES_tradnl" sz="1600" kern="1200" noProof="1"/>
        </a:p>
        <a:p>
          <a:pPr marL="114300" lvl="1" indent="-114300" algn="l" defTabSz="533400">
            <a:lnSpc>
              <a:spcPct val="90000"/>
            </a:lnSpc>
            <a:spcBef>
              <a:spcPct val="0"/>
            </a:spcBef>
            <a:spcAft>
              <a:spcPct val="15000"/>
            </a:spcAft>
            <a:buChar char="•"/>
          </a:pPr>
          <a:r>
            <a:rPr lang="es-CL" sz="1200" kern="1200" dirty="0"/>
            <a:t>Jefe Estado Mayor General de la Armada</a:t>
          </a:r>
          <a:endParaRPr lang="es-ES_tradnl" sz="1200" kern="1200" noProof="1"/>
        </a:p>
      </dsp:txBody>
      <dsp:txXfrm>
        <a:off x="1158777" y="2157152"/>
        <a:ext cx="4308270" cy="653682"/>
      </dsp:txXfrm>
    </dsp:sp>
    <dsp:sp modelId="{3A901330-6083-9D4C-B047-9FCCCFE21674}">
      <dsp:nvSpPr>
        <dsp:cNvPr id="0" name=""/>
        <dsp:cNvSpPr/>
      </dsp:nvSpPr>
      <dsp:spPr>
        <a:xfrm>
          <a:off x="203591" y="2222520"/>
          <a:ext cx="816962" cy="522945"/>
        </a:xfrm>
        <a:prstGeom prst="roundRect">
          <a:avLst>
            <a:gd name="adj" fmla="val 10000"/>
          </a:avLst>
        </a:prstGeom>
        <a:blipFill>
          <a:blip xmlns:r="http://schemas.openxmlformats.org/officeDocument/2006/relationships" r:embed="rId4">
            <a:extLst>
              <a:ext uri="{28A0092B-C50C-407E-A947-70E740481C1C}">
                <a14:useLocalDpi xmlns:a14="http://schemas.microsoft.com/office/drawing/2010/main" val="0"/>
              </a:ext>
            </a:extLst>
          </a:blip>
          <a:srcRect/>
          <a:stretch>
            <a:fillRect l="-7000" r="-7000"/>
          </a:stretch>
        </a:blipFill>
        <a:ln w="12700" cap="flat" cmpd="sng" algn="ctr">
          <a:solidFill>
            <a:schemeClr val="lt1">
              <a:hueOff val="0"/>
              <a:satOff val="0"/>
              <a:lumOff val="0"/>
              <a:alphaOff val="0"/>
            </a:schemeClr>
          </a:solidFill>
          <a:prstDash val="solid"/>
          <a:miter lim="800000"/>
        </a:ln>
        <a:effectLst/>
      </dsp:spPr>
      <dsp:style>
        <a:lnRef idx="1">
          <a:scrgbClr r="0" g="0" b="0"/>
        </a:lnRef>
        <a:fillRef idx="1">
          <a:scrgbClr r="0" g="0" b="0"/>
        </a:fillRef>
        <a:effectRef idx="1">
          <a:scrgbClr r="0" g="0" b="0"/>
        </a:effectRef>
        <a:fontRef idx="minor"/>
      </dsp:style>
    </dsp:sp>
    <dsp:sp modelId="{AB55062B-85BA-42CB-AA48-4D8FED1CE874}">
      <dsp:nvSpPr>
        <dsp:cNvPr id="0" name=""/>
        <dsp:cNvSpPr/>
      </dsp:nvSpPr>
      <dsp:spPr>
        <a:xfrm>
          <a:off x="0" y="2876202"/>
          <a:ext cx="5467048" cy="653682"/>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s-ES_tradnl" sz="1600" b="1" kern="1200" noProof="1">
              <a:latin typeface="Arial" panose="020B0604020202020204" pitchFamily="34" charset="0"/>
              <a:cs typeface="Arial" panose="020B0604020202020204" pitchFamily="34" charset="0"/>
            </a:rPr>
            <a:t>MANUEL OLIVARES ROSSETTI</a:t>
          </a:r>
        </a:p>
        <a:p>
          <a:pPr marL="114300" lvl="1" indent="-114300" algn="l" defTabSz="533400">
            <a:lnSpc>
              <a:spcPct val="90000"/>
            </a:lnSpc>
            <a:spcBef>
              <a:spcPct val="0"/>
            </a:spcBef>
            <a:spcAft>
              <a:spcPct val="15000"/>
            </a:spcAft>
            <a:buChar char="•"/>
          </a:pPr>
          <a:r>
            <a:rPr lang="es-ES_tradnl" sz="1200" b="0" kern="1200" noProof="1">
              <a:latin typeface="+mj-lt"/>
              <a:cs typeface="Arial" panose="020B0604020202020204" pitchFamily="34" charset="0"/>
            </a:rPr>
            <a:t>Jefe Estado Mayor General de la Armada</a:t>
          </a:r>
        </a:p>
      </dsp:txBody>
      <dsp:txXfrm>
        <a:off x="1158777" y="2876202"/>
        <a:ext cx="4308270" cy="653682"/>
      </dsp:txXfrm>
    </dsp:sp>
    <dsp:sp modelId="{E7889984-0019-46B8-9FDB-57DF96D3AD50}">
      <dsp:nvSpPr>
        <dsp:cNvPr id="0" name=""/>
        <dsp:cNvSpPr/>
      </dsp:nvSpPr>
      <dsp:spPr>
        <a:xfrm>
          <a:off x="220976" y="2941395"/>
          <a:ext cx="819324" cy="523296"/>
        </a:xfrm>
        <a:prstGeom prst="roundRect">
          <a:avLst>
            <a:gd name="adj" fmla="val 10000"/>
          </a:avLst>
        </a:prstGeom>
        <a:blipFill dpi="0" rotWithShape="1">
          <a:blip xmlns:r="http://schemas.openxmlformats.org/officeDocument/2006/relationships" r:embed="rId5">
            <a:extLst>
              <a:ext uri="{28A0092B-C50C-407E-A947-70E740481C1C}">
                <a14:useLocalDpi xmlns:a14="http://schemas.microsoft.com/office/drawing/2010/main" val="0"/>
              </a:ext>
            </a:extLst>
          </a:blip>
          <a:srcRect/>
          <a:stretch>
            <a:fillRect l="1351" t="-7593" r="1351" b="-65185"/>
          </a:stretch>
        </a:blipFill>
        <a:ln w="12700" cap="flat" cmpd="sng" algn="ctr">
          <a:solidFill>
            <a:schemeClr val="lt1">
              <a:hueOff val="0"/>
              <a:satOff val="0"/>
              <a:lumOff val="0"/>
              <a:alphaOff val="0"/>
            </a:schemeClr>
          </a:solidFill>
          <a:prstDash val="solid"/>
          <a:miter lim="800000"/>
        </a:ln>
        <a:effectLst/>
      </dsp:spPr>
      <dsp:style>
        <a:lnRef idx="1">
          <a:scrgbClr r="0" g="0" b="0"/>
        </a:lnRef>
        <a:fillRef idx="1">
          <a:scrgbClr r="0" g="0" b="0"/>
        </a:fillRef>
        <a:effectRef idx="1">
          <a:scrgbClr r="0" g="0" b="0"/>
        </a:effectRef>
        <a:fontRef idx="minor"/>
      </dsp:style>
    </dsp:sp>
    <dsp:sp modelId="{5B2F648F-E120-4481-9338-86C5025FC2C1}">
      <dsp:nvSpPr>
        <dsp:cNvPr id="0" name=""/>
        <dsp:cNvSpPr/>
      </dsp:nvSpPr>
      <dsp:spPr>
        <a:xfrm>
          <a:off x="0" y="3595253"/>
          <a:ext cx="5467048" cy="653682"/>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s-ES_tradnl" sz="1600" b="1" kern="1200" noProof="1">
              <a:latin typeface="Arial" panose="020B0604020202020204" pitchFamily="34" charset="0"/>
              <a:cs typeface="Arial" panose="020B0604020202020204" pitchFamily="34" charset="0"/>
            </a:rPr>
            <a:t>CLAUDIO BUNSTER WEITZMAN</a:t>
          </a:r>
        </a:p>
        <a:p>
          <a:pPr marL="114300" lvl="1" indent="-114300" algn="l" defTabSz="533400">
            <a:lnSpc>
              <a:spcPct val="90000"/>
            </a:lnSpc>
            <a:spcBef>
              <a:spcPct val="0"/>
            </a:spcBef>
            <a:spcAft>
              <a:spcPct val="15000"/>
            </a:spcAft>
            <a:buChar char="•"/>
          </a:pPr>
          <a:r>
            <a:rPr lang="es-ES_tradnl" sz="1200" b="0" kern="1200" noProof="1">
              <a:latin typeface="+mj-lt"/>
              <a:cs typeface="Arial" panose="020B0604020202020204" pitchFamily="34" charset="0"/>
            </a:rPr>
            <a:t>Director General de los Servicios de la Armada.</a:t>
          </a:r>
        </a:p>
      </dsp:txBody>
      <dsp:txXfrm>
        <a:off x="1158777" y="3595253"/>
        <a:ext cx="4308270" cy="653682"/>
      </dsp:txXfrm>
    </dsp:sp>
    <dsp:sp modelId="{A5CA2F3C-5340-4AF7-8BEA-ACEBC6587900}">
      <dsp:nvSpPr>
        <dsp:cNvPr id="0" name=""/>
        <dsp:cNvSpPr/>
      </dsp:nvSpPr>
      <dsp:spPr>
        <a:xfrm>
          <a:off x="221370" y="3661165"/>
          <a:ext cx="818777" cy="521858"/>
        </a:xfrm>
        <a:prstGeom prst="roundRect">
          <a:avLst>
            <a:gd name="adj" fmla="val 10000"/>
          </a:avLst>
        </a:prstGeom>
        <a:blipFill>
          <a:blip xmlns:r="http://schemas.openxmlformats.org/officeDocument/2006/relationships" r:embed="rId6">
            <a:extLst>
              <a:ext uri="{28A0092B-C50C-407E-A947-70E740481C1C}">
                <a14:useLocalDpi xmlns:a14="http://schemas.microsoft.com/office/drawing/2010/main" val="0"/>
              </a:ext>
            </a:extLst>
          </a:blip>
          <a:srcRect/>
          <a:stretch>
            <a:fillRect t="-17000" b="-17000"/>
          </a:stretch>
        </a:blipFill>
        <a:ln w="12700" cap="flat" cmpd="sng" algn="ctr">
          <a:solidFill>
            <a:schemeClr val="lt1">
              <a:hueOff val="0"/>
              <a:satOff val="0"/>
              <a:lumOff val="0"/>
              <a:alphaOff val="0"/>
            </a:schemeClr>
          </a:solidFill>
          <a:prstDash val="solid"/>
          <a:miter lim="800000"/>
        </a:ln>
        <a:effectLst/>
      </dsp:spPr>
      <dsp:style>
        <a:lnRef idx="1">
          <a:scrgbClr r="0" g="0" b="0"/>
        </a:lnRef>
        <a:fillRef idx="1">
          <a:scrgbClr r="0" g="0" b="0"/>
        </a:fillRef>
        <a:effectRef idx="1">
          <a:scrgbClr r="0" g="0" b="0"/>
        </a:effectRef>
        <a:fontRef idx="minor"/>
      </dsp:style>
    </dsp:sp>
    <dsp:sp modelId="{D5818568-8BC0-4FB3-A5A2-4C64648E4935}">
      <dsp:nvSpPr>
        <dsp:cNvPr id="0" name=""/>
        <dsp:cNvSpPr/>
      </dsp:nvSpPr>
      <dsp:spPr>
        <a:xfrm>
          <a:off x="0" y="4314304"/>
          <a:ext cx="5467048" cy="653682"/>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s-ES_tradnl" sz="1600" b="1" kern="1200" noProof="1">
              <a:latin typeface="+mj-lt"/>
              <a:cs typeface="Arial" panose="020B0604020202020204" pitchFamily="34" charset="0"/>
            </a:rPr>
            <a:t>RODOLFO CATTANEO IRUSTA</a:t>
          </a:r>
        </a:p>
        <a:p>
          <a:pPr marL="114300" lvl="1" indent="-114300" algn="l" defTabSz="533400">
            <a:lnSpc>
              <a:spcPct val="90000"/>
            </a:lnSpc>
            <a:spcBef>
              <a:spcPct val="0"/>
            </a:spcBef>
            <a:spcAft>
              <a:spcPct val="15000"/>
            </a:spcAft>
            <a:buChar char="•"/>
          </a:pPr>
          <a:r>
            <a:rPr lang="es-CL" sz="1200" kern="1200" dirty="0"/>
            <a:t>Director General del Territorio Marítimo y de Marina Mercante</a:t>
          </a:r>
          <a:endParaRPr lang="es-ES_tradnl" sz="1200" b="0" kern="1200" noProof="1">
            <a:latin typeface="+mj-lt"/>
            <a:cs typeface="Arial" panose="020B0604020202020204" pitchFamily="34" charset="0"/>
          </a:endParaRPr>
        </a:p>
      </dsp:txBody>
      <dsp:txXfrm>
        <a:off x="1158777" y="4314304"/>
        <a:ext cx="4308270" cy="653682"/>
      </dsp:txXfrm>
    </dsp:sp>
    <dsp:sp modelId="{6290E3AE-BBBF-487A-82A0-FD989EE8D8EA}">
      <dsp:nvSpPr>
        <dsp:cNvPr id="0" name=""/>
        <dsp:cNvSpPr/>
      </dsp:nvSpPr>
      <dsp:spPr>
        <a:xfrm>
          <a:off x="202913" y="4379672"/>
          <a:ext cx="818318" cy="522945"/>
        </a:xfrm>
        <a:prstGeom prst="roundRect">
          <a:avLst>
            <a:gd name="adj" fmla="val 10000"/>
          </a:avLst>
        </a:prstGeom>
        <a:blipFill dpi="0" rotWithShape="1">
          <a:blip xmlns:r="http://schemas.openxmlformats.org/officeDocument/2006/relationships" r:embed="rId7">
            <a:extLst>
              <a:ext uri="{28A0092B-C50C-407E-A947-70E740481C1C}">
                <a14:useLocalDpi xmlns:a14="http://schemas.microsoft.com/office/drawing/2010/main" val="0"/>
              </a:ext>
            </a:extLst>
          </a:blip>
          <a:srcRect/>
          <a:stretch>
            <a:fillRect l="-1143" t="-18720" r="-5004" b="-77108"/>
          </a:stretch>
        </a:blipFill>
        <a:ln w="12700" cap="flat" cmpd="sng" algn="ctr">
          <a:solidFill>
            <a:schemeClr val="lt1">
              <a:hueOff val="0"/>
              <a:satOff val="0"/>
              <a:lumOff val="0"/>
              <a:alphaOff val="0"/>
            </a:schemeClr>
          </a:solidFill>
          <a:prstDash val="solid"/>
          <a:miter lim="800000"/>
        </a:ln>
        <a:effectLst/>
      </dsp:spPr>
      <dsp:style>
        <a:lnRef idx="1">
          <a:scrgbClr r="0" g="0" b="0"/>
        </a:lnRef>
        <a:fillRef idx="1">
          <a:scrgbClr r="0" g="0" b="0"/>
        </a:fillRef>
        <a:effectRef idx="1">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401487-726D-EA4E-A227-2DDA977669E7}">
      <dsp:nvSpPr>
        <dsp:cNvPr id="0" name=""/>
        <dsp:cNvSpPr/>
      </dsp:nvSpPr>
      <dsp:spPr>
        <a:xfrm>
          <a:off x="0" y="0"/>
          <a:ext cx="4443996" cy="944562"/>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s-ES_tradnl" sz="1900" b="1" kern="1200" noProof="1">
              <a:latin typeface="Arial" panose="020B0604020202020204" pitchFamily="34" charset="0"/>
            </a:rPr>
            <a:t>LUIS WINTER</a:t>
          </a:r>
          <a:endParaRPr lang="es-ES_tradnl" sz="1900" kern="1200" noProof="1"/>
        </a:p>
        <a:p>
          <a:pPr marL="114300" lvl="1" indent="-114300" algn="l" defTabSz="666750">
            <a:lnSpc>
              <a:spcPct val="90000"/>
            </a:lnSpc>
            <a:spcBef>
              <a:spcPct val="0"/>
            </a:spcBef>
            <a:spcAft>
              <a:spcPct val="15000"/>
            </a:spcAft>
            <a:buChar char="•"/>
          </a:pPr>
          <a:r>
            <a:rPr lang="es-ES_tradnl" sz="1500" kern="1200" noProof="1">
              <a:latin typeface="Arial" panose="020B0604020202020204" pitchFamily="34" charset="0"/>
              <a:cs typeface="Arial" panose="020B0604020202020204" pitchFamily="34" charset="0"/>
            </a:rPr>
            <a:t>Comandante en Jefe de la Armada</a:t>
          </a:r>
          <a:endParaRPr lang="es-ES_tradnl" sz="1500" kern="1200" noProof="1"/>
        </a:p>
      </dsp:txBody>
      <dsp:txXfrm>
        <a:off x="983255" y="0"/>
        <a:ext cx="3460740" cy="944562"/>
      </dsp:txXfrm>
    </dsp:sp>
    <dsp:sp modelId="{F6F17E37-F00D-6541-A2BB-414070578614}">
      <dsp:nvSpPr>
        <dsp:cNvPr id="0" name=""/>
        <dsp:cNvSpPr/>
      </dsp:nvSpPr>
      <dsp:spPr>
        <a:xfrm>
          <a:off x="204956" y="94456"/>
          <a:ext cx="667799" cy="755650"/>
        </a:xfrm>
        <a:prstGeom prst="roundRect">
          <a:avLst>
            <a:gd name="adj" fmla="val 10000"/>
          </a:avLst>
        </a:prstGeom>
        <a:blipFill>
          <a:blip xmlns:r="http://schemas.openxmlformats.org/officeDocument/2006/relationships" r:embed="rId1"/>
          <a:srcRect/>
          <a:stretch>
            <a:fillRect l="-3000" r="-3000"/>
          </a:stretch>
        </a:blipFill>
        <a:ln w="12700" cap="flat" cmpd="sng" algn="ctr">
          <a:solidFill>
            <a:schemeClr val="lt1">
              <a:hueOff val="0"/>
              <a:satOff val="0"/>
              <a:lumOff val="0"/>
              <a:alphaOff val="0"/>
            </a:schemeClr>
          </a:solidFill>
          <a:prstDash val="solid"/>
          <a:miter lim="800000"/>
        </a:ln>
        <a:effectLst/>
      </dsp:spPr>
      <dsp:style>
        <a:lnRef idx="1">
          <a:scrgbClr r="0" g="0" b="0"/>
        </a:lnRef>
        <a:fillRef idx="1">
          <a:scrgbClr r="0" g="0" b="0"/>
        </a:fillRef>
        <a:effectRef idx="1">
          <a:scrgbClr r="0" g="0" b="0"/>
        </a:effectRef>
        <a:fontRef idx="minor"/>
      </dsp:style>
    </dsp:sp>
    <dsp:sp modelId="{7A5EA66E-4BD6-4C46-919C-497336784939}">
      <dsp:nvSpPr>
        <dsp:cNvPr id="0" name=""/>
        <dsp:cNvSpPr/>
      </dsp:nvSpPr>
      <dsp:spPr>
        <a:xfrm>
          <a:off x="0" y="1039018"/>
          <a:ext cx="4443996" cy="944562"/>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s-ES_tradnl" sz="1900" b="1" kern="1200" noProof="1">
              <a:latin typeface="Arial" panose="020B0604020202020204" pitchFamily="34" charset="0"/>
            </a:rPr>
            <a:t>PATRICIA FERNÁNDEZ.</a:t>
          </a:r>
          <a:endParaRPr lang="es-ES_tradnl" sz="1900" kern="1200" noProof="1"/>
        </a:p>
        <a:p>
          <a:pPr marL="114300" lvl="1" indent="-114300" algn="l" defTabSz="666750">
            <a:lnSpc>
              <a:spcPct val="90000"/>
            </a:lnSpc>
            <a:spcBef>
              <a:spcPct val="0"/>
            </a:spcBef>
            <a:spcAft>
              <a:spcPct val="15000"/>
            </a:spcAft>
            <a:buChar char="•"/>
          </a:pPr>
          <a:r>
            <a:rPr lang="es-ES_tradnl" sz="1500" kern="1200" noProof="1">
              <a:latin typeface="Arial" panose="020B0604020202020204" pitchFamily="34" charset="0"/>
              <a:cs typeface="Arial" panose="020B0604020202020204" pitchFamily="34" charset="0"/>
            </a:rPr>
            <a:t>Director General de los Servicios de la Armada</a:t>
          </a:r>
          <a:endParaRPr lang="es-ES_tradnl" sz="1500" kern="1200" noProof="1"/>
        </a:p>
      </dsp:txBody>
      <dsp:txXfrm>
        <a:off x="983255" y="1039018"/>
        <a:ext cx="3460740" cy="944562"/>
      </dsp:txXfrm>
    </dsp:sp>
    <dsp:sp modelId="{0D2AA387-1A00-A745-A770-5B4A094B0871}">
      <dsp:nvSpPr>
        <dsp:cNvPr id="0" name=""/>
        <dsp:cNvSpPr/>
      </dsp:nvSpPr>
      <dsp:spPr>
        <a:xfrm>
          <a:off x="204956" y="1133474"/>
          <a:ext cx="667799" cy="755650"/>
        </a:xfrm>
        <a:prstGeom prst="roundRect">
          <a:avLst>
            <a:gd name="adj" fmla="val 10000"/>
          </a:avLst>
        </a:prstGeom>
        <a:blipFill dpi="0" rotWithShape="1">
          <a:blip xmlns:r="http://schemas.openxmlformats.org/officeDocument/2006/relationships" r:embed="rId2"/>
          <a:srcRect/>
          <a:stretch>
            <a:fillRect l="-1213" t="-14315" r="-1213" b="-14315"/>
          </a:stretch>
        </a:blipFill>
        <a:ln w="12700" cap="flat" cmpd="sng" algn="ctr">
          <a:solidFill>
            <a:schemeClr val="lt1">
              <a:hueOff val="0"/>
              <a:satOff val="0"/>
              <a:lumOff val="0"/>
              <a:alphaOff val="0"/>
            </a:schemeClr>
          </a:solidFill>
          <a:prstDash val="solid"/>
          <a:miter lim="800000"/>
        </a:ln>
        <a:effectLst/>
      </dsp:spPr>
      <dsp:style>
        <a:lnRef idx="1">
          <a:scrgbClr r="0" g="0" b="0"/>
        </a:lnRef>
        <a:fillRef idx="1">
          <a:scrgbClr r="0" g="0" b="0"/>
        </a:fillRef>
        <a:effectRef idx="1">
          <a:scrgbClr r="0" g="0" b="0"/>
        </a:effectRef>
        <a:fontRef idx="minor"/>
      </dsp:style>
    </dsp:sp>
    <dsp:sp modelId="{75E2ED1B-1113-EB47-881F-8313CC8391EB}">
      <dsp:nvSpPr>
        <dsp:cNvPr id="0" name=""/>
        <dsp:cNvSpPr/>
      </dsp:nvSpPr>
      <dsp:spPr>
        <a:xfrm>
          <a:off x="0" y="2078037"/>
          <a:ext cx="4443996" cy="944562"/>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s-ES_tradnl" sz="1900" b="1" kern="1200" noProof="1">
              <a:latin typeface="Arial" panose="020B0604020202020204" pitchFamily="34" charset="0"/>
            </a:rPr>
            <a:t>MAGALY SALINAS</a:t>
          </a:r>
          <a:endParaRPr lang="es-ES_tradnl" sz="1900" kern="1200" noProof="1"/>
        </a:p>
        <a:p>
          <a:pPr marL="114300" lvl="1" indent="-114300" algn="l" defTabSz="666750">
            <a:lnSpc>
              <a:spcPct val="90000"/>
            </a:lnSpc>
            <a:spcBef>
              <a:spcPct val="0"/>
            </a:spcBef>
            <a:spcAft>
              <a:spcPct val="15000"/>
            </a:spcAft>
            <a:buChar char="•"/>
          </a:pPr>
          <a:r>
            <a:rPr lang="es-ES_tradnl" sz="1500" kern="1200" noProof="1">
              <a:latin typeface="Arial" panose="020B0604020202020204" pitchFamily="34" charset="0"/>
              <a:cs typeface="Arial" panose="020B0604020202020204" pitchFamily="34" charset="0"/>
            </a:rPr>
            <a:t>Jefe Estado Mayor General de la Armada</a:t>
          </a:r>
          <a:endParaRPr lang="es-ES_tradnl" sz="1500" kern="1200" noProof="1"/>
        </a:p>
      </dsp:txBody>
      <dsp:txXfrm>
        <a:off x="983255" y="2078037"/>
        <a:ext cx="3460740" cy="944562"/>
      </dsp:txXfrm>
    </dsp:sp>
    <dsp:sp modelId="{C2615913-23DC-9244-8E34-9717796D24BC}">
      <dsp:nvSpPr>
        <dsp:cNvPr id="0" name=""/>
        <dsp:cNvSpPr/>
      </dsp:nvSpPr>
      <dsp:spPr>
        <a:xfrm>
          <a:off x="204956" y="2172493"/>
          <a:ext cx="667799" cy="755650"/>
        </a:xfrm>
        <a:prstGeom prst="roundRect">
          <a:avLst>
            <a:gd name="adj" fmla="val 10000"/>
          </a:avLst>
        </a:prstGeom>
        <a:blipFill dpi="0" rotWithShape="1">
          <a:blip xmlns:r="http://schemas.openxmlformats.org/officeDocument/2006/relationships" r:embed="rId3"/>
          <a:srcRect/>
          <a:stretch>
            <a:fillRect l="-1213" r="-1213"/>
          </a:stretch>
        </a:blipFill>
        <a:ln w="12700" cap="flat" cmpd="sng" algn="ctr">
          <a:solidFill>
            <a:schemeClr val="lt1">
              <a:hueOff val="0"/>
              <a:satOff val="0"/>
              <a:lumOff val="0"/>
              <a:alphaOff val="0"/>
            </a:schemeClr>
          </a:solidFill>
          <a:prstDash val="solid"/>
          <a:miter lim="800000"/>
        </a:ln>
        <a:effectLst/>
      </dsp:spPr>
      <dsp:style>
        <a:lnRef idx="1">
          <a:scrgbClr r="0" g="0" b="0"/>
        </a:lnRef>
        <a:fillRef idx="1">
          <a:scrgbClr r="0" g="0" b="0"/>
        </a:fillRef>
        <a:effectRef idx="1">
          <a:scrgbClr r="0" g="0" b="0"/>
        </a:effectRef>
        <a:fontRef idx="minor"/>
      </dsp:style>
    </dsp:sp>
    <dsp:sp modelId="{8C6D6AEA-0413-9B4A-AFAF-274067FFEFA9}">
      <dsp:nvSpPr>
        <dsp:cNvPr id="0" name=""/>
        <dsp:cNvSpPr/>
      </dsp:nvSpPr>
      <dsp:spPr>
        <a:xfrm>
          <a:off x="0" y="3117056"/>
          <a:ext cx="4443996" cy="944562"/>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s-ES_tradnl" sz="1900" b="1" kern="1200" noProof="1">
              <a:latin typeface="Arial" panose="020B0604020202020204" pitchFamily="34" charset="0"/>
            </a:rPr>
            <a:t>CMDR RAFAEL MARTIN</a:t>
          </a:r>
          <a:endParaRPr lang="es-ES_tradnl" sz="1900" kern="1200" noProof="1"/>
        </a:p>
        <a:p>
          <a:pPr marL="114300" lvl="1" indent="-114300" algn="l" defTabSz="666750">
            <a:lnSpc>
              <a:spcPct val="90000"/>
            </a:lnSpc>
            <a:spcBef>
              <a:spcPct val="0"/>
            </a:spcBef>
            <a:spcAft>
              <a:spcPct val="15000"/>
            </a:spcAft>
            <a:buChar char="•"/>
          </a:pPr>
          <a:r>
            <a:rPr lang="es-ES_tradnl" sz="1500" kern="1200" noProof="1">
              <a:latin typeface="Arial" panose="020B0604020202020204" pitchFamily="34" charset="0"/>
              <a:cs typeface="Arial" panose="020B0604020202020204" pitchFamily="34" charset="0"/>
            </a:rPr>
            <a:t>Jefe Estado Mayor General de la Armada</a:t>
          </a:r>
          <a:endParaRPr lang="es-ES_tradnl" sz="1500" kern="1200" noProof="1"/>
        </a:p>
      </dsp:txBody>
      <dsp:txXfrm>
        <a:off x="983255" y="3117056"/>
        <a:ext cx="3460740" cy="944562"/>
      </dsp:txXfrm>
    </dsp:sp>
    <dsp:sp modelId="{3A901330-6083-9D4C-B047-9FCCCFE21674}">
      <dsp:nvSpPr>
        <dsp:cNvPr id="0" name=""/>
        <dsp:cNvSpPr/>
      </dsp:nvSpPr>
      <dsp:spPr>
        <a:xfrm>
          <a:off x="206813" y="3211512"/>
          <a:ext cx="664084" cy="755650"/>
        </a:xfrm>
        <a:prstGeom prst="roundRect">
          <a:avLst>
            <a:gd name="adj" fmla="val 10000"/>
          </a:avLst>
        </a:prstGeom>
        <a:blipFill>
          <a:blip xmlns:r="http://schemas.openxmlformats.org/officeDocument/2006/relationships" r:embed="rId4"/>
          <a:srcRect/>
          <a:stretch>
            <a:fillRect l="-3000" r="-3000"/>
          </a:stretch>
        </a:blipFill>
        <a:ln w="12700" cap="flat" cmpd="sng" algn="ctr">
          <a:solidFill>
            <a:schemeClr val="lt1">
              <a:hueOff val="0"/>
              <a:satOff val="0"/>
              <a:lumOff val="0"/>
              <a:alphaOff val="0"/>
            </a:schemeClr>
          </a:solidFill>
          <a:prstDash val="solid"/>
          <a:miter lim="800000"/>
        </a:ln>
        <a:effectLst/>
      </dsp:spPr>
      <dsp:style>
        <a:lnRef idx="1">
          <a:scrgbClr r="0" g="0" b="0"/>
        </a:lnRef>
        <a:fillRef idx="1">
          <a:scrgbClr r="0" g="0" b="0"/>
        </a:fillRef>
        <a:effectRef idx="1">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401487-726D-EA4E-A227-2DDA977669E7}">
      <dsp:nvSpPr>
        <dsp:cNvPr id="0" name=""/>
        <dsp:cNvSpPr/>
      </dsp:nvSpPr>
      <dsp:spPr>
        <a:xfrm>
          <a:off x="0" y="0"/>
          <a:ext cx="4443996" cy="944562"/>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s-ES_tradnl" sz="1900" b="1" kern="1200" noProof="1">
              <a:latin typeface="Arial" panose="020B0604020202020204" pitchFamily="34" charset="0"/>
            </a:rPr>
            <a:t>GAMA HÉCTOR VALDÉS</a:t>
          </a:r>
          <a:endParaRPr lang="es-ES_tradnl" sz="1900" kern="1200" noProof="1"/>
        </a:p>
        <a:p>
          <a:pPr marL="114300" lvl="1" indent="-114300" algn="l" defTabSz="666750">
            <a:lnSpc>
              <a:spcPct val="90000"/>
            </a:lnSpc>
            <a:spcBef>
              <a:spcPct val="0"/>
            </a:spcBef>
            <a:spcAft>
              <a:spcPct val="15000"/>
            </a:spcAft>
            <a:buChar char="•"/>
          </a:pPr>
          <a:r>
            <a:rPr lang="es-ES_tradnl" sz="1500" kern="1200" noProof="1">
              <a:latin typeface="Arial" panose="020B0604020202020204" pitchFamily="34" charset="0"/>
              <a:cs typeface="Arial" panose="020B0604020202020204" pitchFamily="34" charset="0"/>
            </a:rPr>
            <a:t>Jefe Estado Mayor General de la Armada</a:t>
          </a:r>
          <a:endParaRPr lang="es-ES_tradnl" sz="1500" kern="1200" noProof="1"/>
        </a:p>
      </dsp:txBody>
      <dsp:txXfrm>
        <a:off x="983255" y="0"/>
        <a:ext cx="3460740" cy="944562"/>
      </dsp:txXfrm>
    </dsp:sp>
    <dsp:sp modelId="{F6F17E37-F00D-6541-A2BB-414070578614}">
      <dsp:nvSpPr>
        <dsp:cNvPr id="0" name=""/>
        <dsp:cNvSpPr/>
      </dsp:nvSpPr>
      <dsp:spPr>
        <a:xfrm>
          <a:off x="206813" y="94456"/>
          <a:ext cx="664084" cy="755650"/>
        </a:xfrm>
        <a:prstGeom prst="roundRect">
          <a:avLst>
            <a:gd name="adj" fmla="val 10000"/>
          </a:avLst>
        </a:prstGeom>
        <a:blipFill>
          <a:blip xmlns:r="http://schemas.openxmlformats.org/officeDocument/2006/relationships" r:embed="rId1"/>
          <a:srcRect/>
          <a:stretch>
            <a:fillRect l="-3000" r="-3000"/>
          </a:stretch>
        </a:blipFill>
        <a:ln w="12700" cap="flat" cmpd="sng" algn="ctr">
          <a:solidFill>
            <a:schemeClr val="lt1">
              <a:hueOff val="0"/>
              <a:satOff val="0"/>
              <a:lumOff val="0"/>
              <a:alphaOff val="0"/>
            </a:schemeClr>
          </a:solidFill>
          <a:prstDash val="solid"/>
          <a:miter lim="800000"/>
        </a:ln>
        <a:effectLst/>
      </dsp:spPr>
      <dsp:style>
        <a:lnRef idx="1">
          <a:scrgbClr r="0" g="0" b="0"/>
        </a:lnRef>
        <a:fillRef idx="1">
          <a:scrgbClr r="0" g="0" b="0"/>
        </a:fillRef>
        <a:effectRef idx="1">
          <a:scrgbClr r="0" g="0" b="0"/>
        </a:effectRef>
        <a:fontRef idx="minor"/>
      </dsp:style>
    </dsp:sp>
    <dsp:sp modelId="{7A5EA66E-4BD6-4C46-919C-497336784939}">
      <dsp:nvSpPr>
        <dsp:cNvPr id="0" name=""/>
        <dsp:cNvSpPr/>
      </dsp:nvSpPr>
      <dsp:spPr>
        <a:xfrm>
          <a:off x="0" y="1039018"/>
          <a:ext cx="4443996" cy="944562"/>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s-ES_tradnl" sz="1900" b="1" kern="1200" noProof="1">
              <a:latin typeface="Arial" panose="020B0604020202020204" pitchFamily="34" charset="0"/>
            </a:rPr>
            <a:t>SERGIO BARRIENTOS</a:t>
          </a:r>
          <a:endParaRPr lang="es-ES_tradnl" sz="1900" kern="1200" noProof="1"/>
        </a:p>
        <a:p>
          <a:pPr marL="114300" lvl="1" indent="-114300" algn="l" defTabSz="666750">
            <a:lnSpc>
              <a:spcPct val="90000"/>
            </a:lnSpc>
            <a:spcBef>
              <a:spcPct val="0"/>
            </a:spcBef>
            <a:spcAft>
              <a:spcPct val="15000"/>
            </a:spcAft>
            <a:buChar char="•"/>
          </a:pPr>
          <a:r>
            <a:rPr lang="es-CL" sz="1500" kern="1200" dirty="0"/>
            <a:t>Director General del Territorio Marítimo y de Marina Mercante</a:t>
          </a:r>
          <a:endParaRPr lang="es-ES_tradnl" sz="1500" kern="1200" noProof="1"/>
        </a:p>
      </dsp:txBody>
      <dsp:txXfrm>
        <a:off x="983255" y="1039018"/>
        <a:ext cx="3460740" cy="944562"/>
      </dsp:txXfrm>
    </dsp:sp>
    <dsp:sp modelId="{0D2AA387-1A00-A745-A770-5B4A094B0871}">
      <dsp:nvSpPr>
        <dsp:cNvPr id="0" name=""/>
        <dsp:cNvSpPr/>
      </dsp:nvSpPr>
      <dsp:spPr>
        <a:xfrm>
          <a:off x="206813" y="1133474"/>
          <a:ext cx="664084" cy="755650"/>
        </a:xfrm>
        <a:prstGeom prst="roundRect">
          <a:avLst>
            <a:gd name="adj" fmla="val 10000"/>
          </a:avLst>
        </a:prstGeom>
        <a:blipFill>
          <a:blip xmlns:r="http://schemas.openxmlformats.org/officeDocument/2006/relationships" r:embed="rId2"/>
          <a:srcRect/>
          <a:stretch>
            <a:fillRect t="-7000" b="-7000"/>
          </a:stretch>
        </a:blipFill>
        <a:ln w="12700" cap="flat" cmpd="sng" algn="ctr">
          <a:solidFill>
            <a:schemeClr val="lt1">
              <a:hueOff val="0"/>
              <a:satOff val="0"/>
              <a:lumOff val="0"/>
              <a:alphaOff val="0"/>
            </a:schemeClr>
          </a:solidFill>
          <a:prstDash val="solid"/>
          <a:miter lim="800000"/>
        </a:ln>
        <a:effectLst/>
      </dsp:spPr>
      <dsp:style>
        <a:lnRef idx="1">
          <a:scrgbClr r="0" g="0" b="0"/>
        </a:lnRef>
        <a:fillRef idx="1">
          <a:scrgbClr r="0" g="0" b="0"/>
        </a:fillRef>
        <a:effectRef idx="1">
          <a:scrgbClr r="0" g="0" b="0"/>
        </a:effectRef>
        <a:fontRef idx="minor"/>
      </dsp:style>
    </dsp:sp>
    <dsp:sp modelId="{75E2ED1B-1113-EB47-881F-8313CC8391EB}">
      <dsp:nvSpPr>
        <dsp:cNvPr id="0" name=""/>
        <dsp:cNvSpPr/>
      </dsp:nvSpPr>
      <dsp:spPr>
        <a:xfrm>
          <a:off x="0" y="2078037"/>
          <a:ext cx="4443996" cy="944562"/>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s-ES_tradnl" sz="1900" b="1" kern="1200" noProof="1">
              <a:latin typeface="Arial" panose="020B0604020202020204" pitchFamily="34" charset="0"/>
            </a:rPr>
            <a:t>SERGIO BAEZA</a:t>
          </a:r>
          <a:endParaRPr lang="es-ES_tradnl" sz="1900" kern="1200" noProof="1"/>
        </a:p>
        <a:p>
          <a:pPr marL="114300" lvl="1" indent="-114300" algn="l" defTabSz="666750">
            <a:lnSpc>
              <a:spcPct val="90000"/>
            </a:lnSpc>
            <a:spcBef>
              <a:spcPct val="0"/>
            </a:spcBef>
            <a:spcAft>
              <a:spcPct val="15000"/>
            </a:spcAft>
            <a:buChar char="•"/>
          </a:pPr>
          <a:r>
            <a:rPr lang="es-CL" sz="1500" kern="1200" dirty="0"/>
            <a:t>Director General del Territorio Marítimo y de Marina Mercante</a:t>
          </a:r>
          <a:endParaRPr lang="es-ES_tradnl" sz="1500" kern="1200" noProof="1"/>
        </a:p>
      </dsp:txBody>
      <dsp:txXfrm>
        <a:off x="983255" y="2078037"/>
        <a:ext cx="3460740" cy="944562"/>
      </dsp:txXfrm>
    </dsp:sp>
    <dsp:sp modelId="{C2615913-23DC-9244-8E34-9717796D24BC}">
      <dsp:nvSpPr>
        <dsp:cNvPr id="0" name=""/>
        <dsp:cNvSpPr/>
      </dsp:nvSpPr>
      <dsp:spPr>
        <a:xfrm>
          <a:off x="206813" y="2172493"/>
          <a:ext cx="664084" cy="755650"/>
        </a:xfrm>
        <a:prstGeom prst="roundRect">
          <a:avLst>
            <a:gd name="adj" fmla="val 10000"/>
          </a:avLst>
        </a:prstGeom>
        <a:blipFill>
          <a:blip xmlns:r="http://schemas.openxmlformats.org/officeDocument/2006/relationships" r:embed="rId3"/>
          <a:srcRect/>
          <a:stretch>
            <a:fillRect t="-9000" b="-9000"/>
          </a:stretch>
        </a:blipFill>
        <a:ln w="12700" cap="flat" cmpd="sng" algn="ctr">
          <a:solidFill>
            <a:schemeClr val="lt1">
              <a:hueOff val="0"/>
              <a:satOff val="0"/>
              <a:lumOff val="0"/>
              <a:alphaOff val="0"/>
            </a:schemeClr>
          </a:solidFill>
          <a:prstDash val="solid"/>
          <a:miter lim="800000"/>
        </a:ln>
        <a:effectLst/>
      </dsp:spPr>
      <dsp:style>
        <a:lnRef idx="1">
          <a:scrgbClr r="0" g="0" b="0"/>
        </a:lnRef>
        <a:fillRef idx="1">
          <a:scrgbClr r="0" g="0" b="0"/>
        </a:fillRef>
        <a:effectRef idx="1">
          <a:scrgbClr r="0" g="0" b="0"/>
        </a:effectRef>
        <a:fontRef idx="minor"/>
      </dsp:style>
    </dsp:sp>
    <dsp:sp modelId="{8C6D6AEA-0413-9B4A-AFAF-274067FFEFA9}">
      <dsp:nvSpPr>
        <dsp:cNvPr id="0" name=""/>
        <dsp:cNvSpPr/>
      </dsp:nvSpPr>
      <dsp:spPr>
        <a:xfrm>
          <a:off x="0" y="3117056"/>
          <a:ext cx="4443996" cy="944562"/>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s-ES_tradnl" sz="1900" b="1" kern="1200" noProof="1">
              <a:latin typeface="Arial" panose="020B0604020202020204" pitchFamily="34" charset="0"/>
            </a:rPr>
            <a:t>GUILLERMO BASCUÑÁN</a:t>
          </a:r>
          <a:endParaRPr lang="es-ES_tradnl" sz="1900" kern="1200" noProof="1"/>
        </a:p>
        <a:p>
          <a:pPr marL="114300" lvl="1" indent="-114300" algn="l" defTabSz="666750">
            <a:lnSpc>
              <a:spcPct val="90000"/>
            </a:lnSpc>
            <a:spcBef>
              <a:spcPct val="0"/>
            </a:spcBef>
            <a:spcAft>
              <a:spcPct val="15000"/>
            </a:spcAft>
            <a:buChar char="•"/>
          </a:pPr>
          <a:r>
            <a:rPr lang="es-CL" sz="1500" kern="1200" dirty="0"/>
            <a:t>Director General del Territorio Marítimo y de Marina Mercante</a:t>
          </a:r>
          <a:endParaRPr lang="es-ES_tradnl" sz="1500" kern="1200" noProof="1"/>
        </a:p>
      </dsp:txBody>
      <dsp:txXfrm>
        <a:off x="983255" y="3117056"/>
        <a:ext cx="3460740" cy="944562"/>
      </dsp:txXfrm>
    </dsp:sp>
    <dsp:sp modelId="{3A901330-6083-9D4C-B047-9FCCCFE21674}">
      <dsp:nvSpPr>
        <dsp:cNvPr id="0" name=""/>
        <dsp:cNvSpPr/>
      </dsp:nvSpPr>
      <dsp:spPr>
        <a:xfrm>
          <a:off x="206813" y="3211512"/>
          <a:ext cx="664084" cy="755650"/>
        </a:xfrm>
        <a:prstGeom prst="roundRect">
          <a:avLst>
            <a:gd name="adj" fmla="val 10000"/>
          </a:avLst>
        </a:prstGeom>
        <a:blipFill>
          <a:blip xmlns:r="http://schemas.openxmlformats.org/officeDocument/2006/relationships" r:embed="rId4"/>
          <a:srcRect/>
          <a:stretch>
            <a:fillRect t="-4000" b="-4000"/>
          </a:stretch>
        </a:blipFill>
        <a:ln w="12700" cap="flat" cmpd="sng" algn="ctr">
          <a:solidFill>
            <a:schemeClr val="lt1">
              <a:hueOff val="0"/>
              <a:satOff val="0"/>
              <a:lumOff val="0"/>
              <a:alphaOff val="0"/>
            </a:schemeClr>
          </a:solidFill>
          <a:prstDash val="solid"/>
          <a:miter lim="800000"/>
        </a:ln>
        <a:effectLst/>
      </dsp:spPr>
      <dsp:style>
        <a:lnRef idx="1">
          <a:scrgbClr r="0" g="0" b="0"/>
        </a:lnRef>
        <a:fillRef idx="1">
          <a:scrgbClr r="0" g="0" b="0"/>
        </a:fillRef>
        <a:effectRef idx="1">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L"/>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09C6456-C40B-450D-B52A-38C0AE0FBC18}" type="datetimeFigureOut">
              <a:rPr lang="es-CL" smtClean="0"/>
              <a:t>06-07-2026</a:t>
            </a:fld>
            <a:endParaRPr lang="es-CL"/>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L"/>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L"/>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C664E6A-4A5C-463B-8C41-7B41240E7950}" type="slidenum">
              <a:rPr lang="es-CL" smtClean="0"/>
              <a:t>‹Nº›</a:t>
            </a:fld>
            <a:endParaRPr lang="es-CL"/>
          </a:p>
        </p:txBody>
      </p:sp>
    </p:spTree>
    <p:extLst>
      <p:ext uri="{BB962C8B-B14F-4D97-AF65-F5344CB8AC3E}">
        <p14:creationId xmlns:p14="http://schemas.microsoft.com/office/powerpoint/2010/main" val="492942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10"/>
          </p:nvPr>
        </p:nvSpPr>
        <p:spPr/>
        <p:txBody>
          <a:bodyPr/>
          <a:lstStyle/>
          <a:p>
            <a:fld id="{FC664E6A-4A5C-463B-8C41-7B41240E7950}" type="slidenum">
              <a:rPr lang="es-CL" smtClean="0"/>
              <a:t>1</a:t>
            </a:fld>
            <a:endParaRPr lang="es-CL"/>
          </a:p>
        </p:txBody>
      </p:sp>
    </p:spTree>
    <p:extLst>
      <p:ext uri="{BB962C8B-B14F-4D97-AF65-F5344CB8AC3E}">
        <p14:creationId xmlns:p14="http://schemas.microsoft.com/office/powerpoint/2010/main" val="23091517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fld id="{22FE38E3-E878-4C4E-815F-99C640EC6A9A}" type="datetimeFigureOut">
              <a:rPr lang="es-ES_tradnl" smtClean="0"/>
              <a:t>06/07/2026</a:t>
            </a:fld>
            <a:endParaRPr lang="es-ES_tradnl"/>
          </a:p>
        </p:txBody>
      </p:sp>
      <p:sp>
        <p:nvSpPr>
          <p:cNvPr id="5" name="Footer Placeholder 4"/>
          <p:cNvSpPr>
            <a:spLocks noGrp="1"/>
          </p:cNvSpPr>
          <p:nvPr>
            <p:ph type="ftr" sz="quarter" idx="11"/>
          </p:nvPr>
        </p:nvSpPr>
        <p:spPr/>
        <p:txBody>
          <a:bodyPr/>
          <a:lstStyle/>
          <a:p>
            <a:endParaRPr lang="es-ES_tradnl"/>
          </a:p>
        </p:txBody>
      </p:sp>
      <p:sp>
        <p:nvSpPr>
          <p:cNvPr id="6" name="Slide Number Placeholder 5"/>
          <p:cNvSpPr>
            <a:spLocks noGrp="1"/>
          </p:cNvSpPr>
          <p:nvPr>
            <p:ph type="sldNum" sz="quarter" idx="12"/>
          </p:nvPr>
        </p:nvSpPr>
        <p:spPr/>
        <p:txBody>
          <a:bodyPr/>
          <a:lstStyle/>
          <a:p>
            <a:fld id="{A0E1BDD9-FD71-E04E-98FD-31F64A360DE6}" type="slidenum">
              <a:rPr lang="es-ES_tradnl" smtClean="0"/>
              <a:t>‹Nº›</a:t>
            </a:fld>
            <a:endParaRPr lang="es-ES_tradnl"/>
          </a:p>
        </p:txBody>
      </p:sp>
    </p:spTree>
    <p:extLst>
      <p:ext uri="{BB962C8B-B14F-4D97-AF65-F5344CB8AC3E}">
        <p14:creationId xmlns:p14="http://schemas.microsoft.com/office/powerpoint/2010/main" val="18257191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22FE38E3-E878-4C4E-815F-99C640EC6A9A}" type="datetimeFigureOut">
              <a:rPr lang="es-ES_tradnl" smtClean="0"/>
              <a:t>06/07/2026</a:t>
            </a:fld>
            <a:endParaRPr lang="es-ES_tradnl"/>
          </a:p>
        </p:txBody>
      </p:sp>
      <p:sp>
        <p:nvSpPr>
          <p:cNvPr id="5" name="Footer Placeholder 4"/>
          <p:cNvSpPr>
            <a:spLocks noGrp="1"/>
          </p:cNvSpPr>
          <p:nvPr>
            <p:ph type="ftr" sz="quarter" idx="11"/>
          </p:nvPr>
        </p:nvSpPr>
        <p:spPr/>
        <p:txBody>
          <a:bodyPr/>
          <a:lstStyle/>
          <a:p>
            <a:endParaRPr lang="es-ES_tradnl"/>
          </a:p>
        </p:txBody>
      </p:sp>
      <p:sp>
        <p:nvSpPr>
          <p:cNvPr id="6" name="Slide Number Placeholder 5"/>
          <p:cNvSpPr>
            <a:spLocks noGrp="1"/>
          </p:cNvSpPr>
          <p:nvPr>
            <p:ph type="sldNum" sz="quarter" idx="12"/>
          </p:nvPr>
        </p:nvSpPr>
        <p:spPr/>
        <p:txBody>
          <a:bodyPr/>
          <a:lstStyle/>
          <a:p>
            <a:fld id="{A0E1BDD9-FD71-E04E-98FD-31F64A360DE6}" type="slidenum">
              <a:rPr lang="es-ES_tradnl" smtClean="0"/>
              <a:t>‹Nº›</a:t>
            </a:fld>
            <a:endParaRPr lang="es-ES_tradnl"/>
          </a:p>
        </p:txBody>
      </p:sp>
    </p:spTree>
    <p:extLst>
      <p:ext uri="{BB962C8B-B14F-4D97-AF65-F5344CB8AC3E}">
        <p14:creationId xmlns:p14="http://schemas.microsoft.com/office/powerpoint/2010/main" val="2330728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22FE38E3-E878-4C4E-815F-99C640EC6A9A}" type="datetimeFigureOut">
              <a:rPr lang="es-ES_tradnl" smtClean="0"/>
              <a:t>06/07/2026</a:t>
            </a:fld>
            <a:endParaRPr lang="es-ES_tradnl"/>
          </a:p>
        </p:txBody>
      </p:sp>
      <p:sp>
        <p:nvSpPr>
          <p:cNvPr id="5" name="Footer Placeholder 4"/>
          <p:cNvSpPr>
            <a:spLocks noGrp="1"/>
          </p:cNvSpPr>
          <p:nvPr>
            <p:ph type="ftr" sz="quarter" idx="11"/>
          </p:nvPr>
        </p:nvSpPr>
        <p:spPr/>
        <p:txBody>
          <a:bodyPr/>
          <a:lstStyle/>
          <a:p>
            <a:endParaRPr lang="es-ES_tradnl"/>
          </a:p>
        </p:txBody>
      </p:sp>
      <p:sp>
        <p:nvSpPr>
          <p:cNvPr id="6" name="Slide Number Placeholder 5"/>
          <p:cNvSpPr>
            <a:spLocks noGrp="1"/>
          </p:cNvSpPr>
          <p:nvPr>
            <p:ph type="sldNum" sz="quarter" idx="12"/>
          </p:nvPr>
        </p:nvSpPr>
        <p:spPr/>
        <p:txBody>
          <a:bodyPr/>
          <a:lstStyle/>
          <a:p>
            <a:fld id="{A0E1BDD9-FD71-E04E-98FD-31F64A360DE6}" type="slidenum">
              <a:rPr lang="es-ES_tradnl" smtClean="0"/>
              <a:t>‹Nº›</a:t>
            </a:fld>
            <a:endParaRPr lang="es-ES_tradnl"/>
          </a:p>
        </p:txBody>
      </p:sp>
    </p:spTree>
    <p:extLst>
      <p:ext uri="{BB962C8B-B14F-4D97-AF65-F5344CB8AC3E}">
        <p14:creationId xmlns:p14="http://schemas.microsoft.com/office/powerpoint/2010/main" val="7623549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22FE38E3-E878-4C4E-815F-99C640EC6A9A}" type="datetimeFigureOut">
              <a:rPr lang="es-ES_tradnl" smtClean="0"/>
              <a:t>06/07/2026</a:t>
            </a:fld>
            <a:endParaRPr lang="es-ES_tradnl"/>
          </a:p>
        </p:txBody>
      </p:sp>
      <p:sp>
        <p:nvSpPr>
          <p:cNvPr id="6" name="Footer Placeholder 5"/>
          <p:cNvSpPr>
            <a:spLocks noGrp="1"/>
          </p:cNvSpPr>
          <p:nvPr>
            <p:ph type="ftr" sz="quarter" idx="11"/>
          </p:nvPr>
        </p:nvSpPr>
        <p:spPr/>
        <p:txBody>
          <a:bodyPr/>
          <a:lstStyle/>
          <a:p>
            <a:endParaRPr lang="es-ES_tradnl"/>
          </a:p>
        </p:txBody>
      </p:sp>
      <p:sp>
        <p:nvSpPr>
          <p:cNvPr id="7" name="Slide Number Placeholder 6"/>
          <p:cNvSpPr>
            <a:spLocks noGrp="1"/>
          </p:cNvSpPr>
          <p:nvPr>
            <p:ph type="sldNum" sz="quarter" idx="12"/>
          </p:nvPr>
        </p:nvSpPr>
        <p:spPr/>
        <p:txBody>
          <a:bodyPr/>
          <a:lstStyle/>
          <a:p>
            <a:fld id="{A0E1BDD9-FD71-E04E-98FD-31F64A360DE6}" type="slidenum">
              <a:rPr lang="es-ES_tradnl" smtClean="0"/>
              <a:t>‹Nº›</a:t>
            </a:fld>
            <a:endParaRPr lang="es-ES_tradnl"/>
          </a:p>
        </p:txBody>
      </p:sp>
    </p:spTree>
    <p:extLst>
      <p:ext uri="{BB962C8B-B14F-4D97-AF65-F5344CB8AC3E}">
        <p14:creationId xmlns:p14="http://schemas.microsoft.com/office/powerpoint/2010/main" val="14772339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Content Placeholder 3"/>
          <p:cNvSpPr>
            <a:spLocks noGrp="1"/>
          </p:cNvSpPr>
          <p:nvPr>
            <p:ph sz="half" idx="2"/>
          </p:nvPr>
        </p:nvSpPr>
        <p:spPr>
          <a:xfrm>
            <a:off x="839788" y="2505075"/>
            <a:ext cx="515778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Content Placeholder 5"/>
          <p:cNvSpPr>
            <a:spLocks noGrp="1"/>
          </p:cNvSpPr>
          <p:nvPr>
            <p:ph sz="quarter" idx="4"/>
          </p:nvPr>
        </p:nvSpPr>
        <p:spPr>
          <a:xfrm>
            <a:off x="6172200" y="2505075"/>
            <a:ext cx="51831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22FE38E3-E878-4C4E-815F-99C640EC6A9A}" type="datetimeFigureOut">
              <a:rPr lang="es-ES_tradnl" smtClean="0"/>
              <a:t>06/07/2026</a:t>
            </a:fld>
            <a:endParaRPr lang="es-ES_tradnl"/>
          </a:p>
        </p:txBody>
      </p:sp>
      <p:sp>
        <p:nvSpPr>
          <p:cNvPr id="8" name="Footer Placeholder 7"/>
          <p:cNvSpPr>
            <a:spLocks noGrp="1"/>
          </p:cNvSpPr>
          <p:nvPr>
            <p:ph type="ftr" sz="quarter" idx="11"/>
          </p:nvPr>
        </p:nvSpPr>
        <p:spPr/>
        <p:txBody>
          <a:bodyPr/>
          <a:lstStyle/>
          <a:p>
            <a:endParaRPr lang="es-ES_tradnl"/>
          </a:p>
        </p:txBody>
      </p:sp>
      <p:sp>
        <p:nvSpPr>
          <p:cNvPr id="9" name="Slide Number Placeholder 8"/>
          <p:cNvSpPr>
            <a:spLocks noGrp="1"/>
          </p:cNvSpPr>
          <p:nvPr>
            <p:ph type="sldNum" sz="quarter" idx="12"/>
          </p:nvPr>
        </p:nvSpPr>
        <p:spPr/>
        <p:txBody>
          <a:bodyPr/>
          <a:lstStyle/>
          <a:p>
            <a:fld id="{A0E1BDD9-FD71-E04E-98FD-31F64A360DE6}" type="slidenum">
              <a:rPr lang="es-ES_tradnl" smtClean="0"/>
              <a:t>‹Nº›</a:t>
            </a:fld>
            <a:endParaRPr lang="es-ES_tradnl"/>
          </a:p>
        </p:txBody>
      </p:sp>
    </p:spTree>
    <p:extLst>
      <p:ext uri="{BB962C8B-B14F-4D97-AF65-F5344CB8AC3E}">
        <p14:creationId xmlns:p14="http://schemas.microsoft.com/office/powerpoint/2010/main" val="29584888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fld id="{22FE38E3-E878-4C4E-815F-99C640EC6A9A}" type="datetimeFigureOut">
              <a:rPr lang="es-ES_tradnl" smtClean="0"/>
              <a:t>06/07/2026</a:t>
            </a:fld>
            <a:endParaRPr lang="es-ES_tradnl"/>
          </a:p>
        </p:txBody>
      </p:sp>
      <p:sp>
        <p:nvSpPr>
          <p:cNvPr id="4" name="Footer Placeholder 3"/>
          <p:cNvSpPr>
            <a:spLocks noGrp="1"/>
          </p:cNvSpPr>
          <p:nvPr>
            <p:ph type="ftr" sz="quarter" idx="11"/>
          </p:nvPr>
        </p:nvSpPr>
        <p:spPr/>
        <p:txBody>
          <a:bodyPr/>
          <a:lstStyle/>
          <a:p>
            <a:endParaRPr lang="es-ES_tradnl"/>
          </a:p>
        </p:txBody>
      </p:sp>
      <p:sp>
        <p:nvSpPr>
          <p:cNvPr id="5" name="Slide Number Placeholder 4"/>
          <p:cNvSpPr>
            <a:spLocks noGrp="1"/>
          </p:cNvSpPr>
          <p:nvPr>
            <p:ph type="sldNum" sz="quarter" idx="12"/>
          </p:nvPr>
        </p:nvSpPr>
        <p:spPr/>
        <p:txBody>
          <a:bodyPr/>
          <a:lstStyle/>
          <a:p>
            <a:fld id="{A0E1BDD9-FD71-E04E-98FD-31F64A360DE6}" type="slidenum">
              <a:rPr lang="es-ES_tradnl" smtClean="0"/>
              <a:t>‹Nº›</a:t>
            </a:fld>
            <a:endParaRPr lang="es-ES_tradnl"/>
          </a:p>
        </p:txBody>
      </p:sp>
    </p:spTree>
    <p:extLst>
      <p:ext uri="{BB962C8B-B14F-4D97-AF65-F5344CB8AC3E}">
        <p14:creationId xmlns:p14="http://schemas.microsoft.com/office/powerpoint/2010/main" val="28574508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2FE38E3-E878-4C4E-815F-99C640EC6A9A}" type="datetimeFigureOut">
              <a:rPr lang="es-ES_tradnl" smtClean="0"/>
              <a:t>06/07/2026</a:t>
            </a:fld>
            <a:endParaRPr lang="es-ES_tradnl"/>
          </a:p>
        </p:txBody>
      </p:sp>
      <p:sp>
        <p:nvSpPr>
          <p:cNvPr id="3" name="Footer Placeholder 2"/>
          <p:cNvSpPr>
            <a:spLocks noGrp="1"/>
          </p:cNvSpPr>
          <p:nvPr>
            <p:ph type="ftr" sz="quarter" idx="11"/>
          </p:nvPr>
        </p:nvSpPr>
        <p:spPr/>
        <p:txBody>
          <a:bodyPr/>
          <a:lstStyle/>
          <a:p>
            <a:endParaRPr lang="es-ES_tradnl"/>
          </a:p>
        </p:txBody>
      </p:sp>
      <p:sp>
        <p:nvSpPr>
          <p:cNvPr id="4" name="Slide Number Placeholder 3"/>
          <p:cNvSpPr>
            <a:spLocks noGrp="1"/>
          </p:cNvSpPr>
          <p:nvPr>
            <p:ph type="sldNum" sz="quarter" idx="12"/>
          </p:nvPr>
        </p:nvSpPr>
        <p:spPr/>
        <p:txBody>
          <a:bodyPr/>
          <a:lstStyle/>
          <a:p>
            <a:fld id="{A0E1BDD9-FD71-E04E-98FD-31F64A360DE6}" type="slidenum">
              <a:rPr lang="es-ES_tradnl" smtClean="0"/>
              <a:t>‹Nº›</a:t>
            </a:fld>
            <a:endParaRPr lang="es-ES_tradnl"/>
          </a:p>
        </p:txBody>
      </p:sp>
    </p:spTree>
    <p:extLst>
      <p:ext uri="{BB962C8B-B14F-4D97-AF65-F5344CB8AC3E}">
        <p14:creationId xmlns:p14="http://schemas.microsoft.com/office/powerpoint/2010/main" val="37736614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fld id="{22FE38E3-E878-4C4E-815F-99C640EC6A9A}" type="datetimeFigureOut">
              <a:rPr lang="es-ES_tradnl" smtClean="0"/>
              <a:t>06/07/2026</a:t>
            </a:fld>
            <a:endParaRPr lang="es-ES_tradnl"/>
          </a:p>
        </p:txBody>
      </p:sp>
      <p:sp>
        <p:nvSpPr>
          <p:cNvPr id="6" name="Footer Placeholder 5"/>
          <p:cNvSpPr>
            <a:spLocks noGrp="1"/>
          </p:cNvSpPr>
          <p:nvPr>
            <p:ph type="ftr" sz="quarter" idx="11"/>
          </p:nvPr>
        </p:nvSpPr>
        <p:spPr/>
        <p:txBody>
          <a:bodyPr/>
          <a:lstStyle/>
          <a:p>
            <a:endParaRPr lang="es-ES_tradnl"/>
          </a:p>
        </p:txBody>
      </p:sp>
      <p:sp>
        <p:nvSpPr>
          <p:cNvPr id="7" name="Slide Number Placeholder 6"/>
          <p:cNvSpPr>
            <a:spLocks noGrp="1"/>
          </p:cNvSpPr>
          <p:nvPr>
            <p:ph type="sldNum" sz="quarter" idx="12"/>
          </p:nvPr>
        </p:nvSpPr>
        <p:spPr/>
        <p:txBody>
          <a:bodyPr/>
          <a:lstStyle/>
          <a:p>
            <a:fld id="{A0E1BDD9-FD71-E04E-98FD-31F64A360DE6}" type="slidenum">
              <a:rPr lang="es-ES_tradnl" smtClean="0"/>
              <a:t>‹Nº›</a:t>
            </a:fld>
            <a:endParaRPr lang="es-ES_tradnl"/>
          </a:p>
        </p:txBody>
      </p:sp>
    </p:spTree>
    <p:extLst>
      <p:ext uri="{BB962C8B-B14F-4D97-AF65-F5344CB8AC3E}">
        <p14:creationId xmlns:p14="http://schemas.microsoft.com/office/powerpoint/2010/main" val="22372728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fld id="{22FE38E3-E878-4C4E-815F-99C640EC6A9A}" type="datetimeFigureOut">
              <a:rPr lang="es-ES_tradnl" smtClean="0"/>
              <a:t>06/07/2026</a:t>
            </a:fld>
            <a:endParaRPr lang="es-ES_tradnl"/>
          </a:p>
        </p:txBody>
      </p:sp>
      <p:sp>
        <p:nvSpPr>
          <p:cNvPr id="6" name="Footer Placeholder 5"/>
          <p:cNvSpPr>
            <a:spLocks noGrp="1"/>
          </p:cNvSpPr>
          <p:nvPr>
            <p:ph type="ftr" sz="quarter" idx="11"/>
          </p:nvPr>
        </p:nvSpPr>
        <p:spPr/>
        <p:txBody>
          <a:bodyPr/>
          <a:lstStyle/>
          <a:p>
            <a:endParaRPr lang="es-ES_tradnl"/>
          </a:p>
        </p:txBody>
      </p:sp>
      <p:sp>
        <p:nvSpPr>
          <p:cNvPr id="7" name="Slide Number Placeholder 6"/>
          <p:cNvSpPr>
            <a:spLocks noGrp="1"/>
          </p:cNvSpPr>
          <p:nvPr>
            <p:ph type="sldNum" sz="quarter" idx="12"/>
          </p:nvPr>
        </p:nvSpPr>
        <p:spPr/>
        <p:txBody>
          <a:bodyPr/>
          <a:lstStyle/>
          <a:p>
            <a:fld id="{A0E1BDD9-FD71-E04E-98FD-31F64A360DE6}" type="slidenum">
              <a:rPr lang="es-ES_tradnl" smtClean="0"/>
              <a:t>‹Nº›</a:t>
            </a:fld>
            <a:endParaRPr lang="es-ES_tradnl"/>
          </a:p>
        </p:txBody>
      </p:sp>
    </p:spTree>
    <p:extLst>
      <p:ext uri="{BB962C8B-B14F-4D97-AF65-F5344CB8AC3E}">
        <p14:creationId xmlns:p14="http://schemas.microsoft.com/office/powerpoint/2010/main" val="23664505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22FE38E3-E878-4C4E-815F-99C640EC6A9A}" type="datetimeFigureOut">
              <a:rPr lang="es-ES_tradnl" smtClean="0"/>
              <a:t>06/07/2026</a:t>
            </a:fld>
            <a:endParaRPr lang="es-ES_tradnl"/>
          </a:p>
        </p:txBody>
      </p:sp>
      <p:sp>
        <p:nvSpPr>
          <p:cNvPr id="5" name="Footer Placeholder 4"/>
          <p:cNvSpPr>
            <a:spLocks noGrp="1"/>
          </p:cNvSpPr>
          <p:nvPr>
            <p:ph type="ftr" sz="quarter" idx="11"/>
          </p:nvPr>
        </p:nvSpPr>
        <p:spPr/>
        <p:txBody>
          <a:bodyPr/>
          <a:lstStyle/>
          <a:p>
            <a:endParaRPr lang="es-ES_tradnl"/>
          </a:p>
        </p:txBody>
      </p:sp>
      <p:sp>
        <p:nvSpPr>
          <p:cNvPr id="6" name="Slide Number Placeholder 5"/>
          <p:cNvSpPr>
            <a:spLocks noGrp="1"/>
          </p:cNvSpPr>
          <p:nvPr>
            <p:ph type="sldNum" sz="quarter" idx="12"/>
          </p:nvPr>
        </p:nvSpPr>
        <p:spPr/>
        <p:txBody>
          <a:bodyPr/>
          <a:lstStyle/>
          <a:p>
            <a:fld id="{A0E1BDD9-FD71-E04E-98FD-31F64A360DE6}" type="slidenum">
              <a:rPr lang="es-ES_tradnl" smtClean="0"/>
              <a:t>‹Nº›</a:t>
            </a:fld>
            <a:endParaRPr lang="es-ES_tradnl"/>
          </a:p>
        </p:txBody>
      </p:sp>
    </p:spTree>
    <p:extLst>
      <p:ext uri="{BB962C8B-B14F-4D97-AF65-F5344CB8AC3E}">
        <p14:creationId xmlns:p14="http://schemas.microsoft.com/office/powerpoint/2010/main" val="19066816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22FE38E3-E878-4C4E-815F-99C640EC6A9A}" type="datetimeFigureOut">
              <a:rPr lang="es-ES_tradnl" smtClean="0"/>
              <a:t>06/07/2026</a:t>
            </a:fld>
            <a:endParaRPr lang="es-ES_tradnl"/>
          </a:p>
        </p:txBody>
      </p:sp>
      <p:sp>
        <p:nvSpPr>
          <p:cNvPr id="5" name="Footer Placeholder 4"/>
          <p:cNvSpPr>
            <a:spLocks noGrp="1"/>
          </p:cNvSpPr>
          <p:nvPr>
            <p:ph type="ftr" sz="quarter" idx="11"/>
          </p:nvPr>
        </p:nvSpPr>
        <p:spPr/>
        <p:txBody>
          <a:bodyPr/>
          <a:lstStyle/>
          <a:p>
            <a:endParaRPr lang="es-ES_tradnl"/>
          </a:p>
        </p:txBody>
      </p:sp>
      <p:sp>
        <p:nvSpPr>
          <p:cNvPr id="6" name="Slide Number Placeholder 5"/>
          <p:cNvSpPr>
            <a:spLocks noGrp="1"/>
          </p:cNvSpPr>
          <p:nvPr>
            <p:ph type="sldNum" sz="quarter" idx="12"/>
          </p:nvPr>
        </p:nvSpPr>
        <p:spPr/>
        <p:txBody>
          <a:bodyPr/>
          <a:lstStyle/>
          <a:p>
            <a:fld id="{A0E1BDD9-FD71-E04E-98FD-31F64A360DE6}" type="slidenum">
              <a:rPr lang="es-ES_tradnl" smtClean="0"/>
              <a:t>‹Nº›</a:t>
            </a:fld>
            <a:endParaRPr lang="es-ES_tradnl"/>
          </a:p>
        </p:txBody>
      </p:sp>
    </p:spTree>
    <p:extLst>
      <p:ext uri="{BB962C8B-B14F-4D97-AF65-F5344CB8AC3E}">
        <p14:creationId xmlns:p14="http://schemas.microsoft.com/office/powerpoint/2010/main" val="8742203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22FE38E3-E878-4C4E-815F-99C640EC6A9A}" type="datetimeFigureOut">
              <a:rPr lang="es-ES_tradnl" smtClean="0"/>
              <a:t>06/07/2026</a:t>
            </a:fld>
            <a:endParaRPr lang="es-ES_tradnl"/>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s-ES_tradnl"/>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A0E1BDD9-FD71-E04E-98FD-31F64A360DE6}" type="slidenum">
              <a:rPr lang="es-ES_tradnl" smtClean="0"/>
              <a:t>‹Nº›</a:t>
            </a:fld>
            <a:endParaRPr lang="es-ES_tradnl"/>
          </a:p>
        </p:txBody>
      </p:sp>
    </p:spTree>
    <p:extLst>
      <p:ext uri="{BB962C8B-B14F-4D97-AF65-F5344CB8AC3E}">
        <p14:creationId xmlns:p14="http://schemas.microsoft.com/office/powerpoint/2010/main" val="340886650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diagramColors" Target="../diagrams/colors1.xml"/><Relationship Id="rId13" Type="http://schemas.openxmlformats.org/officeDocument/2006/relationships/image" Target="../media/image11.png"/><Relationship Id="rId3" Type="http://schemas.openxmlformats.org/officeDocument/2006/relationships/image" Target="../media/image1.png"/><Relationship Id="rId7" Type="http://schemas.openxmlformats.org/officeDocument/2006/relationships/diagramQuickStyle" Target="../diagrams/quickStyle1.xml"/><Relationship Id="rId12" Type="http://schemas.openxmlformats.org/officeDocument/2006/relationships/image" Target="../media/image10.jp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diagramLayout" Target="../diagrams/layout1.xml"/><Relationship Id="rId11" Type="http://schemas.openxmlformats.org/officeDocument/2006/relationships/image" Target="../media/image9.png"/><Relationship Id="rId5" Type="http://schemas.openxmlformats.org/officeDocument/2006/relationships/diagramData" Target="../diagrams/data1.xml"/><Relationship Id="rId10" Type="http://schemas.openxmlformats.org/officeDocument/2006/relationships/image" Target="../media/image8.png"/><Relationship Id="rId4" Type="http://schemas.openxmlformats.org/officeDocument/2006/relationships/image" Target="../media/image2.png"/><Relationship Id="rId9" Type="http://schemas.microsoft.com/office/2007/relationships/diagramDrawing" Target="../diagrams/drawing1.xml"/></Relationships>
</file>

<file path=ppt/slides/_rels/slide2.xml.rels><?xml version="1.0" encoding="UTF-8" standalone="yes"?>
<Relationships xmlns="http://schemas.openxmlformats.org/package/2006/relationships"><Relationship Id="rId8" Type="http://schemas.openxmlformats.org/officeDocument/2006/relationships/diagramLayout" Target="../diagrams/layout2.xml"/><Relationship Id="rId3" Type="http://schemas.openxmlformats.org/officeDocument/2006/relationships/image" Target="../media/image1.png"/><Relationship Id="rId7" Type="http://schemas.openxmlformats.org/officeDocument/2006/relationships/diagramData" Target="../diagrams/data2.xml"/><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8.png"/><Relationship Id="rId11" Type="http://schemas.microsoft.com/office/2007/relationships/diagramDrawing" Target="../diagrams/drawing2.xml"/><Relationship Id="rId5" Type="http://schemas.openxmlformats.org/officeDocument/2006/relationships/image" Target="../media/image9.png"/><Relationship Id="rId10" Type="http://schemas.openxmlformats.org/officeDocument/2006/relationships/diagramColors" Target="../diagrams/colors2.xml"/><Relationship Id="rId4" Type="http://schemas.openxmlformats.org/officeDocument/2006/relationships/image" Target="../media/image2.png"/><Relationship Id="rId9" Type="http://schemas.openxmlformats.org/officeDocument/2006/relationships/diagramQuickStyle" Target="../diagrams/quickStyle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0.jp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19.JPG"/><Relationship Id="rId4" Type="http://schemas.openxmlformats.org/officeDocument/2006/relationships/image" Target="../media/image10.jp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20.JPG"/><Relationship Id="rId4" Type="http://schemas.openxmlformats.org/officeDocument/2006/relationships/image" Target="../media/image10.jpg"/></Relationships>
</file>

<file path=ppt/slides/_rels/slide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5.jpg"/><Relationship Id="rId1" Type="http://schemas.openxmlformats.org/officeDocument/2006/relationships/slideLayout" Target="../slideLayouts/slideLayout4.xml"/><Relationship Id="rId5" Type="http://schemas.openxmlformats.org/officeDocument/2006/relationships/image" Target="../media/image23.png"/><Relationship Id="rId4" Type="http://schemas.openxmlformats.org/officeDocument/2006/relationships/image" Target="../media/image22.jpg"/></Relationships>
</file>

<file path=ppt/slides/_rels/slide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6.jpg"/><Relationship Id="rId1" Type="http://schemas.openxmlformats.org/officeDocument/2006/relationships/slideLayout" Target="../slideLayouts/slideLayout4.xml"/><Relationship Id="rId5" Type="http://schemas.openxmlformats.org/officeDocument/2006/relationships/image" Target="../media/image23.png"/><Relationship Id="rId4" Type="http://schemas.openxmlformats.org/officeDocument/2006/relationships/image" Target="../media/image22.jpg"/></Relationships>
</file>

<file path=ppt/slides/_rels/slide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7.jpg"/><Relationship Id="rId1" Type="http://schemas.openxmlformats.org/officeDocument/2006/relationships/slideLayout" Target="../slideLayouts/slideLayout4.xml"/><Relationship Id="rId5" Type="http://schemas.openxmlformats.org/officeDocument/2006/relationships/image" Target="../media/image23.png"/><Relationship Id="rId4" Type="http://schemas.openxmlformats.org/officeDocument/2006/relationships/image" Target="../media/image22.jpg"/></Relationships>
</file>

<file path=ppt/slides/_rels/slide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8.JPG"/><Relationship Id="rId1" Type="http://schemas.openxmlformats.org/officeDocument/2006/relationships/slideLayout" Target="../slideLayouts/slideLayout4.xml"/><Relationship Id="rId5" Type="http://schemas.openxmlformats.org/officeDocument/2006/relationships/image" Target="../media/image23.png"/><Relationship Id="rId4" Type="http://schemas.openxmlformats.org/officeDocument/2006/relationships/image" Target="../media/image22.jpg"/></Relationships>
</file>

<file path=ppt/slides/_rels/slide10.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png"/><Relationship Id="rId1" Type="http://schemas.openxmlformats.org/officeDocument/2006/relationships/slideLayout" Target="../slideLayouts/slideLayout4.xml"/><Relationship Id="rId4" Type="http://schemas.openxmlformats.org/officeDocument/2006/relationships/image" Target="../media/image23.png"/></Relationships>
</file>

<file path=ppt/slides/_rels/slide11.xml.rels><?xml version="1.0" encoding="UTF-8" standalone="yes"?>
<Relationships xmlns="http://schemas.openxmlformats.org/package/2006/relationships"><Relationship Id="rId8" Type="http://schemas.openxmlformats.org/officeDocument/2006/relationships/diagramColors" Target="../diagrams/colors3.xml"/><Relationship Id="rId13" Type="http://schemas.openxmlformats.org/officeDocument/2006/relationships/diagramLayout" Target="../diagrams/layout4.xml"/><Relationship Id="rId3" Type="http://schemas.openxmlformats.org/officeDocument/2006/relationships/image" Target="../media/image2.png"/><Relationship Id="rId7" Type="http://schemas.openxmlformats.org/officeDocument/2006/relationships/diagramQuickStyle" Target="../diagrams/quickStyle3.xml"/><Relationship Id="rId12" Type="http://schemas.openxmlformats.org/officeDocument/2006/relationships/diagramData" Target="../diagrams/data4.xml"/><Relationship Id="rId2" Type="http://schemas.openxmlformats.org/officeDocument/2006/relationships/image" Target="../media/image1.png"/><Relationship Id="rId16" Type="http://schemas.microsoft.com/office/2007/relationships/diagramDrawing" Target="../diagrams/drawing4.xml"/><Relationship Id="rId1" Type="http://schemas.openxmlformats.org/officeDocument/2006/relationships/slideLayout" Target="../slideLayouts/slideLayout1.xml"/><Relationship Id="rId6" Type="http://schemas.openxmlformats.org/officeDocument/2006/relationships/diagramLayout" Target="../diagrams/layout3.xml"/><Relationship Id="rId11" Type="http://schemas.openxmlformats.org/officeDocument/2006/relationships/image" Target="../media/image10.jpg"/><Relationship Id="rId5" Type="http://schemas.openxmlformats.org/officeDocument/2006/relationships/diagramData" Target="../diagrams/data3.xml"/><Relationship Id="rId15" Type="http://schemas.openxmlformats.org/officeDocument/2006/relationships/diagramColors" Target="../diagrams/colors4.xml"/><Relationship Id="rId10" Type="http://schemas.openxmlformats.org/officeDocument/2006/relationships/image" Target="../media/image8.png"/><Relationship Id="rId4" Type="http://schemas.openxmlformats.org/officeDocument/2006/relationships/image" Target="../media/image9.png"/><Relationship Id="rId9" Type="http://schemas.microsoft.com/office/2007/relationships/diagramDrawing" Target="../diagrams/drawing3.xml"/><Relationship Id="rId14" Type="http://schemas.openxmlformats.org/officeDocument/2006/relationships/diagramQuickStyle" Target="../diagrams/quickStyle4.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27.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26.jpeg"/><Relationship Id="rId5" Type="http://schemas.openxmlformats.org/officeDocument/2006/relationships/image" Target="../media/image25.jpeg"/><Relationship Id="rId4" Type="http://schemas.openxmlformats.org/officeDocument/2006/relationships/image" Target="../media/image10.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AC5F8C-6B10-02F7-2F8D-2491A24D12C0}"/>
            </a:ext>
          </a:extLst>
        </p:cNvPr>
        <p:cNvGrpSpPr/>
        <p:nvPr/>
      </p:nvGrpSpPr>
      <p:grpSpPr>
        <a:xfrm>
          <a:off x="0" y="0"/>
          <a:ext cx="0" cy="0"/>
          <a:chOff x="0" y="0"/>
          <a:chExt cx="0" cy="0"/>
        </a:xfrm>
      </p:grpSpPr>
      <p:pic>
        <p:nvPicPr>
          <p:cNvPr id="5" name="Imagen 4">
            <a:extLst>
              <a:ext uri="{FF2B5EF4-FFF2-40B4-BE49-F238E27FC236}">
                <a16:creationId xmlns:a16="http://schemas.microsoft.com/office/drawing/2014/main" id="{8F4C3C75-2077-7AE5-A124-5C12D68910A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600966" y="113339"/>
            <a:ext cx="591034" cy="663266"/>
          </a:xfrm>
          <a:prstGeom prst="rect">
            <a:avLst/>
          </a:prstGeom>
        </p:spPr>
      </p:pic>
      <p:pic>
        <p:nvPicPr>
          <p:cNvPr id="6" name="Imagen 5">
            <a:extLst>
              <a:ext uri="{FF2B5EF4-FFF2-40B4-BE49-F238E27FC236}">
                <a16:creationId xmlns:a16="http://schemas.microsoft.com/office/drawing/2014/main" id="{1521BCB7-E7AF-E06D-DB90-064A8A09755C}"/>
              </a:ext>
            </a:extLst>
          </p:cNvPr>
          <p:cNvPicPr>
            <a:picLocks noChangeAspect="1"/>
          </p:cNvPicPr>
          <p:nvPr/>
        </p:nvPicPr>
        <p:blipFill>
          <a:blip r:embed="rId4"/>
          <a:stretch>
            <a:fillRect/>
          </a:stretch>
        </p:blipFill>
        <p:spPr>
          <a:xfrm flipH="1">
            <a:off x="0" y="113339"/>
            <a:ext cx="663266" cy="663266"/>
          </a:xfrm>
          <a:prstGeom prst="rect">
            <a:avLst/>
          </a:prstGeom>
        </p:spPr>
      </p:pic>
      <p:sp>
        <p:nvSpPr>
          <p:cNvPr id="14" name="Título 1">
            <a:extLst>
              <a:ext uri="{FF2B5EF4-FFF2-40B4-BE49-F238E27FC236}">
                <a16:creationId xmlns:a16="http://schemas.microsoft.com/office/drawing/2014/main" id="{9082F3BE-5E21-CA4B-9F3E-8A162FE509D6}"/>
              </a:ext>
            </a:extLst>
          </p:cNvPr>
          <p:cNvSpPr>
            <a:spLocks noGrp="1"/>
          </p:cNvSpPr>
          <p:nvPr>
            <p:ph type="ctrTitle"/>
          </p:nvPr>
        </p:nvSpPr>
        <p:spPr>
          <a:xfrm>
            <a:off x="663266" y="167640"/>
            <a:ext cx="10937700" cy="663266"/>
          </a:xfrm>
        </p:spPr>
        <p:txBody>
          <a:bodyPr anchor="ctr">
            <a:normAutofit/>
          </a:bodyPr>
          <a:lstStyle/>
          <a:p>
            <a:r>
              <a:rPr lang="es-ES_tradnl" sz="3600" b="1" noProof="1"/>
              <a:t>PRIMER CONSEJO DE CONDECORACIONES 2026</a:t>
            </a:r>
          </a:p>
        </p:txBody>
      </p:sp>
      <p:graphicFrame>
        <p:nvGraphicFramePr>
          <p:cNvPr id="18" name="Diagrama 17">
            <a:extLst>
              <a:ext uri="{FF2B5EF4-FFF2-40B4-BE49-F238E27FC236}">
                <a16:creationId xmlns:a16="http://schemas.microsoft.com/office/drawing/2014/main" id="{FDCE6EE3-8BA1-9B39-732D-8C36DD6F4044}"/>
              </a:ext>
            </a:extLst>
          </p:cNvPr>
          <p:cNvGraphicFramePr/>
          <p:nvPr>
            <p:extLst>
              <p:ext uri="{D42A27DB-BD31-4B8C-83A1-F6EECF244321}">
                <p14:modId xmlns:p14="http://schemas.microsoft.com/office/powerpoint/2010/main" val="3062108869"/>
              </p:ext>
            </p:extLst>
          </p:nvPr>
        </p:nvGraphicFramePr>
        <p:xfrm>
          <a:off x="8178414" y="1378148"/>
          <a:ext cx="3422552" cy="4580625"/>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2" name="CuadroTexto 1">
            <a:extLst>
              <a:ext uri="{FF2B5EF4-FFF2-40B4-BE49-F238E27FC236}">
                <a16:creationId xmlns:a16="http://schemas.microsoft.com/office/drawing/2014/main" id="{9F924B5B-90CD-5D76-D524-278B8BD6B915}"/>
              </a:ext>
            </a:extLst>
          </p:cNvPr>
          <p:cNvSpPr txBox="1"/>
          <p:nvPr/>
        </p:nvSpPr>
        <p:spPr>
          <a:xfrm>
            <a:off x="-1663700" y="-1270000"/>
            <a:ext cx="184731" cy="369332"/>
          </a:xfrm>
          <a:prstGeom prst="rect">
            <a:avLst/>
          </a:prstGeom>
          <a:noFill/>
        </p:spPr>
        <p:txBody>
          <a:bodyPr wrap="none" rtlCol="0">
            <a:spAutoFit/>
          </a:bodyPr>
          <a:lstStyle/>
          <a:p>
            <a:endParaRPr lang="es-ES_tradnl" noProof="1"/>
          </a:p>
        </p:txBody>
      </p:sp>
      <p:pic>
        <p:nvPicPr>
          <p:cNvPr id="10" name="Imagen 9">
            <a:extLst>
              <a:ext uri="{FF2B5EF4-FFF2-40B4-BE49-F238E27FC236}">
                <a16:creationId xmlns:a16="http://schemas.microsoft.com/office/drawing/2014/main" id="{05F81F19-028A-C0ED-8601-F1F46B90B59B}"/>
              </a:ext>
            </a:extLst>
          </p:cNvPr>
          <p:cNvPicPr>
            <a:picLocks noChangeAspect="1"/>
          </p:cNvPicPr>
          <p:nvPr/>
        </p:nvPicPr>
        <p:blipFill>
          <a:blip r:embed="rId10"/>
          <a:srcRect t="18414" b="21629"/>
          <a:stretch>
            <a:fillRect/>
          </a:stretch>
        </p:blipFill>
        <p:spPr>
          <a:xfrm>
            <a:off x="6144844" y="1245804"/>
            <a:ext cx="1787093" cy="3332359"/>
          </a:xfrm>
          <a:prstGeom prst="rect">
            <a:avLst/>
          </a:prstGeom>
          <a:ln>
            <a:noFill/>
          </a:ln>
          <a:effectLst>
            <a:outerShdw blurRad="292100" dist="139700" dir="2700000" algn="tl" rotWithShape="0">
              <a:srgbClr val="333333">
                <a:alpha val="65000"/>
              </a:srgbClr>
            </a:outerShdw>
          </a:effectLst>
        </p:spPr>
      </p:pic>
      <p:pic>
        <p:nvPicPr>
          <p:cNvPr id="11" name="Imagen 10">
            <a:extLst>
              <a:ext uri="{FF2B5EF4-FFF2-40B4-BE49-F238E27FC236}">
                <a16:creationId xmlns:a16="http://schemas.microsoft.com/office/drawing/2014/main" id="{ECA93843-E6D0-DB50-7A0F-855D688046E4}"/>
              </a:ext>
            </a:extLst>
          </p:cNvPr>
          <p:cNvPicPr>
            <a:picLocks noChangeAspect="1"/>
          </p:cNvPicPr>
          <p:nvPr/>
        </p:nvPicPr>
        <p:blipFill>
          <a:blip r:embed="rId10"/>
          <a:srcRect t="85725"/>
          <a:stretch>
            <a:fillRect/>
          </a:stretch>
        </p:blipFill>
        <p:spPr>
          <a:xfrm>
            <a:off x="6338834" y="5342983"/>
            <a:ext cx="1387000" cy="615791"/>
          </a:xfrm>
          <a:prstGeom prst="rect">
            <a:avLst/>
          </a:prstGeom>
          <a:ln>
            <a:noFill/>
          </a:ln>
          <a:effectLst>
            <a:outerShdw blurRad="292100" dist="139700" dir="2700000" algn="tl" rotWithShape="0">
              <a:srgbClr val="333333">
                <a:alpha val="65000"/>
              </a:srgbClr>
            </a:outerShdw>
          </a:effectLst>
        </p:spPr>
      </p:pic>
      <p:pic>
        <p:nvPicPr>
          <p:cNvPr id="12" name="Imagen 11">
            <a:extLst>
              <a:ext uri="{FF2B5EF4-FFF2-40B4-BE49-F238E27FC236}">
                <a16:creationId xmlns:a16="http://schemas.microsoft.com/office/drawing/2014/main" id="{C087BAD4-512C-AF0B-8438-9265D370CF3B}"/>
              </a:ext>
            </a:extLst>
          </p:cNvPr>
          <p:cNvPicPr>
            <a:picLocks noChangeAspect="1"/>
          </p:cNvPicPr>
          <p:nvPr/>
        </p:nvPicPr>
        <p:blipFill>
          <a:blip r:embed="rId11"/>
          <a:srcRect t="81055" b="15760"/>
          <a:stretch>
            <a:fillRect/>
          </a:stretch>
        </p:blipFill>
        <p:spPr>
          <a:xfrm>
            <a:off x="6342059" y="4826440"/>
            <a:ext cx="1391125" cy="137397"/>
          </a:xfrm>
          <a:prstGeom prst="rect">
            <a:avLst/>
          </a:prstGeom>
        </p:spPr>
      </p:pic>
      <p:pic>
        <p:nvPicPr>
          <p:cNvPr id="4" name="Imagen 3">
            <a:extLst>
              <a:ext uri="{FF2B5EF4-FFF2-40B4-BE49-F238E27FC236}">
                <a16:creationId xmlns:a16="http://schemas.microsoft.com/office/drawing/2014/main" id="{678496E3-DEE6-B6EB-493B-8B151F031E00}"/>
              </a:ext>
            </a:extLst>
          </p:cNvPr>
          <p:cNvPicPr>
            <a:picLocks noChangeAspect="1"/>
          </p:cNvPicPr>
          <p:nvPr/>
        </p:nvPicPr>
        <p:blipFill>
          <a:blip r:embed="rId12"/>
          <a:srcRect t="94419"/>
          <a:stretch>
            <a:fillRect/>
          </a:stretch>
        </p:blipFill>
        <p:spPr>
          <a:xfrm>
            <a:off x="0" y="6475399"/>
            <a:ext cx="12215854" cy="382601"/>
          </a:xfrm>
          <a:prstGeom prst="rect">
            <a:avLst/>
          </a:prstGeom>
        </p:spPr>
      </p:pic>
      <p:pic>
        <p:nvPicPr>
          <p:cNvPr id="22" name="Imagen 21">
            <a:hlinkClick r:id="" action="ppaction://hlinkshowjump?jump=nextslide" highlightClick="1"/>
            <a:extLst>
              <a:ext uri="{FF2B5EF4-FFF2-40B4-BE49-F238E27FC236}">
                <a16:creationId xmlns:a16="http://schemas.microsoft.com/office/drawing/2014/main" id="{B4FA7E26-7049-029D-539B-3B9DB3CE1322}"/>
              </a:ext>
            </a:extLst>
          </p:cNvPr>
          <p:cNvPicPr>
            <a:picLocks noChangeAspect="1"/>
          </p:cNvPicPr>
          <p:nvPr/>
        </p:nvPicPr>
        <p:blipFill>
          <a:blip r:embed="rId13"/>
          <a:stretch>
            <a:fillRect/>
          </a:stretch>
        </p:blipFill>
        <p:spPr>
          <a:xfrm>
            <a:off x="11348150" y="1170159"/>
            <a:ext cx="505631" cy="505631"/>
          </a:xfrm>
          <a:prstGeom prst="rect">
            <a:avLst/>
          </a:prstGeom>
        </p:spPr>
      </p:pic>
      <p:pic>
        <p:nvPicPr>
          <p:cNvPr id="23" name="Imagen 22">
            <a:extLst>
              <a:ext uri="{FF2B5EF4-FFF2-40B4-BE49-F238E27FC236}">
                <a16:creationId xmlns:a16="http://schemas.microsoft.com/office/drawing/2014/main" id="{325800EB-C0E7-FA9F-88DD-A2030CA99E08}"/>
              </a:ext>
            </a:extLst>
          </p:cNvPr>
          <p:cNvPicPr>
            <a:picLocks noChangeAspect="1"/>
          </p:cNvPicPr>
          <p:nvPr/>
        </p:nvPicPr>
        <p:blipFill>
          <a:blip r:embed="rId13"/>
          <a:stretch>
            <a:fillRect/>
          </a:stretch>
        </p:blipFill>
        <p:spPr>
          <a:xfrm>
            <a:off x="11341812" y="2390183"/>
            <a:ext cx="505631" cy="505631"/>
          </a:xfrm>
          <a:prstGeom prst="rect">
            <a:avLst/>
          </a:prstGeom>
        </p:spPr>
      </p:pic>
      <p:pic>
        <p:nvPicPr>
          <p:cNvPr id="24" name="Imagen 23">
            <a:extLst>
              <a:ext uri="{FF2B5EF4-FFF2-40B4-BE49-F238E27FC236}">
                <a16:creationId xmlns:a16="http://schemas.microsoft.com/office/drawing/2014/main" id="{FB9BDCA1-DA19-D079-AEFF-A7C74A11AB55}"/>
              </a:ext>
            </a:extLst>
          </p:cNvPr>
          <p:cNvPicPr>
            <a:picLocks noChangeAspect="1"/>
          </p:cNvPicPr>
          <p:nvPr/>
        </p:nvPicPr>
        <p:blipFill>
          <a:blip r:embed="rId13"/>
          <a:stretch>
            <a:fillRect/>
          </a:stretch>
        </p:blipFill>
        <p:spPr>
          <a:xfrm>
            <a:off x="11341812" y="4772233"/>
            <a:ext cx="505631" cy="505631"/>
          </a:xfrm>
          <a:prstGeom prst="rect">
            <a:avLst/>
          </a:prstGeom>
        </p:spPr>
      </p:pic>
      <p:pic>
        <p:nvPicPr>
          <p:cNvPr id="25" name="Imagen 24">
            <a:extLst>
              <a:ext uri="{FF2B5EF4-FFF2-40B4-BE49-F238E27FC236}">
                <a16:creationId xmlns:a16="http://schemas.microsoft.com/office/drawing/2014/main" id="{4B9299F5-CF94-B58E-FC02-5FA317605E59}"/>
              </a:ext>
            </a:extLst>
          </p:cNvPr>
          <p:cNvPicPr>
            <a:picLocks noChangeAspect="1"/>
          </p:cNvPicPr>
          <p:nvPr/>
        </p:nvPicPr>
        <p:blipFill>
          <a:blip r:embed="rId13"/>
          <a:stretch>
            <a:fillRect/>
          </a:stretch>
        </p:blipFill>
        <p:spPr>
          <a:xfrm>
            <a:off x="11319312" y="3549737"/>
            <a:ext cx="505631" cy="505631"/>
          </a:xfrm>
          <a:prstGeom prst="rect">
            <a:avLst/>
          </a:prstGeom>
        </p:spPr>
      </p:pic>
      <p:sp>
        <p:nvSpPr>
          <p:cNvPr id="26" name="Rectángulo redondeado 25">
            <a:extLst>
              <a:ext uri="{FF2B5EF4-FFF2-40B4-BE49-F238E27FC236}">
                <a16:creationId xmlns:a16="http://schemas.microsoft.com/office/drawing/2014/main" id="{96BABA0B-24D7-7EE0-DB03-4326C373A46A}"/>
              </a:ext>
            </a:extLst>
          </p:cNvPr>
          <p:cNvSpPr/>
          <p:nvPr/>
        </p:nvSpPr>
        <p:spPr>
          <a:xfrm>
            <a:off x="7966939" y="1461733"/>
            <a:ext cx="877290" cy="887915"/>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27" name="Rectángulo redondeado 26">
            <a:extLst>
              <a:ext uri="{FF2B5EF4-FFF2-40B4-BE49-F238E27FC236}">
                <a16:creationId xmlns:a16="http://schemas.microsoft.com/office/drawing/2014/main" id="{95F86BAD-3872-781A-266C-51B0343A9C7E}"/>
              </a:ext>
            </a:extLst>
          </p:cNvPr>
          <p:cNvSpPr/>
          <p:nvPr/>
        </p:nvSpPr>
        <p:spPr>
          <a:xfrm>
            <a:off x="7805373" y="2636179"/>
            <a:ext cx="1011748" cy="911004"/>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28" name="Rectángulo redondeado 27">
            <a:extLst>
              <a:ext uri="{FF2B5EF4-FFF2-40B4-BE49-F238E27FC236}">
                <a16:creationId xmlns:a16="http://schemas.microsoft.com/office/drawing/2014/main" id="{28537828-CC82-F42C-AA4B-476A42C887BB}"/>
              </a:ext>
            </a:extLst>
          </p:cNvPr>
          <p:cNvSpPr/>
          <p:nvPr/>
        </p:nvSpPr>
        <p:spPr>
          <a:xfrm>
            <a:off x="7805373" y="3865589"/>
            <a:ext cx="836338" cy="750277"/>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29" name="Rectángulo redondeado 28">
            <a:extLst>
              <a:ext uri="{FF2B5EF4-FFF2-40B4-BE49-F238E27FC236}">
                <a16:creationId xmlns:a16="http://schemas.microsoft.com/office/drawing/2014/main" id="{84E33214-F9D8-C79F-EEB9-6F04726B667D}"/>
              </a:ext>
            </a:extLst>
          </p:cNvPr>
          <p:cNvSpPr/>
          <p:nvPr/>
        </p:nvSpPr>
        <p:spPr>
          <a:xfrm>
            <a:off x="7805373" y="5037468"/>
            <a:ext cx="836338" cy="750277"/>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8" name="AutoShape 7">
            <a:extLst>
              <a:ext uri="{FF2B5EF4-FFF2-40B4-BE49-F238E27FC236}">
                <a16:creationId xmlns:a16="http://schemas.microsoft.com/office/drawing/2014/main" id="{A16A4A8C-8D57-6EB5-C85B-50E62EFA7A7E}"/>
              </a:ext>
            </a:extLst>
          </p:cNvPr>
          <p:cNvSpPr>
            <a:spLocks noChangeArrowheads="1"/>
          </p:cNvSpPr>
          <p:nvPr/>
        </p:nvSpPr>
        <p:spPr bwMode="auto">
          <a:xfrm>
            <a:off x="12687" y="1947910"/>
            <a:ext cx="6479280" cy="2586313"/>
          </a:xfrm>
          <a:prstGeom prst="roundRect">
            <a:avLst>
              <a:gd name="adj" fmla="val 0"/>
            </a:avLst>
          </a:prstGeom>
        </p:spPr>
        <p:txBody>
          <a:bodyPr vert="horz" lIns="91440" tIns="45720" rIns="91440" bIns="45720" rtlCol="0" anchor="b" anchorCtr="1">
            <a:normAutofit/>
          </a:bodyPr>
          <a:lstStyle>
            <a:lvl1pPr marL="90488">
              <a:lnSpc>
                <a:spcPct val="90000"/>
              </a:lnSpc>
              <a:spcBef>
                <a:spcPts val="1000"/>
              </a:spcBef>
              <a:buFont typeface="Arial" panose="020B0604020202020204" pitchFamily="34" charset="0"/>
              <a:buChar char="•"/>
              <a:tabLst>
                <a:tab pos="268288" algn="l"/>
              </a:tabLst>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tabLst>
                <a:tab pos="268288" algn="l"/>
              </a:tabLst>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tabLst>
                <a:tab pos="268288" algn="l"/>
              </a:tabLst>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tabLst>
                <a:tab pos="268288" algn="l"/>
              </a:tabLst>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tabLst>
                <a:tab pos="268288" algn="l"/>
              </a:tabLst>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tabLst>
                <a:tab pos="268288" algn="l"/>
              </a:tabLst>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tabLst>
                <a:tab pos="268288" algn="l"/>
              </a:tabLst>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tabLst>
                <a:tab pos="268288" algn="l"/>
              </a:tabLst>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tabLst>
                <a:tab pos="268288" algn="l"/>
              </a:tabLst>
              <a:defRPr>
                <a:solidFill>
                  <a:schemeClr val="tx1"/>
                </a:solidFill>
                <a:latin typeface="Calibri" panose="020F0502020204030204" pitchFamily="34" charset="0"/>
              </a:defRPr>
            </a:lvl9pPr>
          </a:lstStyle>
          <a:p>
            <a:pPr defTabSz="914400">
              <a:spcBef>
                <a:spcPct val="0"/>
              </a:spcBef>
              <a:spcAft>
                <a:spcPts val="600"/>
              </a:spcAft>
              <a:buNone/>
              <a:defRPr/>
            </a:pPr>
            <a:r>
              <a:rPr lang="es-ES_tradnl" sz="5400" b="1" kern="1200" noProof="1">
                <a:solidFill>
                  <a:schemeClr val="tx1"/>
                </a:solidFill>
                <a:latin typeface="+mj-lt"/>
                <a:ea typeface="+mj-ea"/>
                <a:cs typeface="+mj-cs"/>
              </a:rPr>
              <a:t>CONDECORACIÓN</a:t>
            </a:r>
          </a:p>
          <a:p>
            <a:pPr defTabSz="914400">
              <a:spcBef>
                <a:spcPct val="0"/>
              </a:spcBef>
              <a:spcAft>
                <a:spcPts val="600"/>
              </a:spcAft>
              <a:buNone/>
              <a:defRPr/>
            </a:pPr>
            <a:endParaRPr lang="es-ES_tradnl" sz="5400" b="1" noProof="1">
              <a:latin typeface="+mj-lt"/>
              <a:ea typeface="+mj-ea"/>
              <a:cs typeface="+mj-cs"/>
            </a:endParaRPr>
          </a:p>
          <a:p>
            <a:pPr defTabSz="914400">
              <a:spcBef>
                <a:spcPct val="0"/>
              </a:spcBef>
              <a:spcAft>
                <a:spcPts val="600"/>
              </a:spcAft>
              <a:buNone/>
              <a:defRPr/>
            </a:pPr>
            <a:r>
              <a:rPr lang="es-ES_tradnl" sz="4800" b="1" kern="1200" noProof="1">
                <a:solidFill>
                  <a:schemeClr val="tx1"/>
                </a:solidFill>
                <a:latin typeface="+mj-lt"/>
                <a:ea typeface="+mj-ea"/>
                <a:cs typeface="+mj-cs"/>
              </a:rPr>
              <a:t>“ARMADA DE CHILE”</a:t>
            </a:r>
            <a:endParaRPr lang="es-ES_tradnl" sz="5400" b="1" kern="1200" noProof="1">
              <a:solidFill>
                <a:schemeClr val="tx1"/>
              </a:solidFill>
              <a:latin typeface="+mj-lt"/>
              <a:ea typeface="+mj-ea"/>
              <a:cs typeface="+mj-cs"/>
            </a:endParaRPr>
          </a:p>
        </p:txBody>
      </p:sp>
    </p:spTree>
    <p:extLst>
      <p:ext uri="{BB962C8B-B14F-4D97-AF65-F5344CB8AC3E}">
        <p14:creationId xmlns:p14="http://schemas.microsoft.com/office/powerpoint/2010/main" val="39177171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0C191B48-4F59-B5E7-1BB3-BB309B71BA3C}"/>
            </a:ext>
          </a:extLst>
        </p:cNvPr>
        <p:cNvGrpSpPr/>
        <p:nvPr/>
      </p:nvGrpSpPr>
      <p:grpSpPr>
        <a:xfrm>
          <a:off x="0" y="0"/>
          <a:ext cx="0" cy="0"/>
          <a:chOff x="0" y="0"/>
          <a:chExt cx="0" cy="0"/>
        </a:xfrm>
      </p:grpSpPr>
      <p:pic>
        <p:nvPicPr>
          <p:cNvPr id="5" name="Imagen 4">
            <a:extLst>
              <a:ext uri="{FF2B5EF4-FFF2-40B4-BE49-F238E27FC236}">
                <a16:creationId xmlns:a16="http://schemas.microsoft.com/office/drawing/2014/main" id="{F69E6848-917B-C2B9-119C-1D2D1AA494A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600966" y="113339"/>
            <a:ext cx="591034" cy="663266"/>
          </a:xfrm>
          <a:prstGeom prst="rect">
            <a:avLst/>
          </a:prstGeom>
        </p:spPr>
      </p:pic>
      <p:pic>
        <p:nvPicPr>
          <p:cNvPr id="6" name="Imagen 5">
            <a:extLst>
              <a:ext uri="{FF2B5EF4-FFF2-40B4-BE49-F238E27FC236}">
                <a16:creationId xmlns:a16="http://schemas.microsoft.com/office/drawing/2014/main" id="{F7D2C33A-F0D3-DED0-3BA8-40DF042073B0}"/>
              </a:ext>
            </a:extLst>
          </p:cNvPr>
          <p:cNvPicPr>
            <a:picLocks noChangeAspect="1"/>
          </p:cNvPicPr>
          <p:nvPr/>
        </p:nvPicPr>
        <p:blipFill>
          <a:blip r:embed="rId4"/>
          <a:stretch>
            <a:fillRect/>
          </a:stretch>
        </p:blipFill>
        <p:spPr>
          <a:xfrm flipH="1">
            <a:off x="0" y="113339"/>
            <a:ext cx="663266" cy="663266"/>
          </a:xfrm>
          <a:prstGeom prst="rect">
            <a:avLst/>
          </a:prstGeom>
        </p:spPr>
      </p:pic>
      <p:sp>
        <p:nvSpPr>
          <p:cNvPr id="14" name="Título 1">
            <a:extLst>
              <a:ext uri="{FF2B5EF4-FFF2-40B4-BE49-F238E27FC236}">
                <a16:creationId xmlns:a16="http://schemas.microsoft.com/office/drawing/2014/main" id="{C1CDFDE5-AB3B-8DE8-AC73-09DF9CCE0FB3}"/>
              </a:ext>
            </a:extLst>
          </p:cNvPr>
          <p:cNvSpPr>
            <a:spLocks noGrp="1"/>
          </p:cNvSpPr>
          <p:nvPr>
            <p:ph type="ctrTitle"/>
          </p:nvPr>
        </p:nvSpPr>
        <p:spPr>
          <a:xfrm>
            <a:off x="627150" y="66193"/>
            <a:ext cx="10937700" cy="663266"/>
          </a:xfrm>
        </p:spPr>
        <p:txBody>
          <a:bodyPr anchor="ctr">
            <a:normAutofit/>
          </a:bodyPr>
          <a:lstStyle/>
          <a:p>
            <a:r>
              <a:rPr lang="es-ES_tradnl" sz="3600" b="1" noProof="1"/>
              <a:t>SEGUNDO CONSEJO DE CONDECORACIONES 2026</a:t>
            </a:r>
          </a:p>
        </p:txBody>
      </p:sp>
      <p:pic>
        <p:nvPicPr>
          <p:cNvPr id="15" name="Imagen 14">
            <a:extLst>
              <a:ext uri="{FF2B5EF4-FFF2-40B4-BE49-F238E27FC236}">
                <a16:creationId xmlns:a16="http://schemas.microsoft.com/office/drawing/2014/main" id="{A73ACB94-1D6F-0F0E-A7B0-B0C5FA401CCC}"/>
              </a:ext>
            </a:extLst>
          </p:cNvPr>
          <p:cNvPicPr>
            <a:picLocks noChangeAspect="1"/>
          </p:cNvPicPr>
          <p:nvPr/>
        </p:nvPicPr>
        <p:blipFill>
          <a:blip r:embed="rId5"/>
          <a:srcRect b="81906"/>
          <a:stretch>
            <a:fillRect/>
          </a:stretch>
        </p:blipFill>
        <p:spPr>
          <a:xfrm>
            <a:off x="8839285" y="1068915"/>
            <a:ext cx="1312605" cy="736449"/>
          </a:xfrm>
          <a:prstGeom prst="rect">
            <a:avLst/>
          </a:prstGeom>
        </p:spPr>
      </p:pic>
      <p:sp>
        <p:nvSpPr>
          <p:cNvPr id="2" name="CuadroTexto 1">
            <a:extLst>
              <a:ext uri="{FF2B5EF4-FFF2-40B4-BE49-F238E27FC236}">
                <a16:creationId xmlns:a16="http://schemas.microsoft.com/office/drawing/2014/main" id="{979DBE0E-54A0-A9A2-3D73-A2622D9B3C5D}"/>
              </a:ext>
            </a:extLst>
          </p:cNvPr>
          <p:cNvSpPr txBox="1"/>
          <p:nvPr/>
        </p:nvSpPr>
        <p:spPr>
          <a:xfrm>
            <a:off x="-1663700" y="-1270000"/>
            <a:ext cx="184731" cy="369332"/>
          </a:xfrm>
          <a:prstGeom prst="rect">
            <a:avLst/>
          </a:prstGeom>
          <a:noFill/>
        </p:spPr>
        <p:txBody>
          <a:bodyPr wrap="none" rtlCol="0">
            <a:spAutoFit/>
          </a:bodyPr>
          <a:lstStyle/>
          <a:p>
            <a:endParaRPr lang="es-ES_tradnl" noProof="1"/>
          </a:p>
        </p:txBody>
      </p:sp>
      <p:pic>
        <p:nvPicPr>
          <p:cNvPr id="10" name="Imagen 9">
            <a:extLst>
              <a:ext uri="{FF2B5EF4-FFF2-40B4-BE49-F238E27FC236}">
                <a16:creationId xmlns:a16="http://schemas.microsoft.com/office/drawing/2014/main" id="{CDE19293-397D-21FE-19DF-1FDBEC36F6D6}"/>
              </a:ext>
            </a:extLst>
          </p:cNvPr>
          <p:cNvPicPr>
            <a:picLocks noChangeAspect="1"/>
          </p:cNvPicPr>
          <p:nvPr/>
        </p:nvPicPr>
        <p:blipFill>
          <a:blip r:embed="rId6"/>
          <a:srcRect t="18414" b="21629"/>
          <a:stretch>
            <a:fillRect/>
          </a:stretch>
        </p:blipFill>
        <p:spPr>
          <a:xfrm>
            <a:off x="8747390" y="1805364"/>
            <a:ext cx="1596227" cy="2976455"/>
          </a:xfrm>
          <a:prstGeom prst="rect">
            <a:avLst/>
          </a:prstGeom>
          <a:ln>
            <a:noFill/>
          </a:ln>
          <a:effectLst>
            <a:outerShdw blurRad="292100" dist="139700" dir="2700000" algn="tl" rotWithShape="0">
              <a:srgbClr val="333333">
                <a:alpha val="65000"/>
              </a:srgbClr>
            </a:outerShdw>
          </a:effectLst>
        </p:spPr>
      </p:pic>
      <p:pic>
        <p:nvPicPr>
          <p:cNvPr id="11" name="Imagen 10">
            <a:extLst>
              <a:ext uri="{FF2B5EF4-FFF2-40B4-BE49-F238E27FC236}">
                <a16:creationId xmlns:a16="http://schemas.microsoft.com/office/drawing/2014/main" id="{96E17E6A-59B5-8869-0766-806132903082}"/>
              </a:ext>
            </a:extLst>
          </p:cNvPr>
          <p:cNvPicPr>
            <a:picLocks noChangeAspect="1"/>
          </p:cNvPicPr>
          <p:nvPr/>
        </p:nvPicPr>
        <p:blipFill>
          <a:blip r:embed="rId6"/>
          <a:srcRect t="85725"/>
          <a:stretch>
            <a:fillRect/>
          </a:stretch>
        </p:blipFill>
        <p:spPr>
          <a:xfrm>
            <a:off x="8546558" y="5202960"/>
            <a:ext cx="1898063" cy="842690"/>
          </a:xfrm>
          <a:prstGeom prst="rect">
            <a:avLst/>
          </a:prstGeom>
          <a:ln>
            <a:noFill/>
          </a:ln>
          <a:effectLst>
            <a:outerShdw blurRad="292100" dist="139700" dir="2700000" algn="tl" rotWithShape="0">
              <a:srgbClr val="333333">
                <a:alpha val="65000"/>
              </a:srgbClr>
            </a:outerShdw>
          </a:effectLst>
        </p:spPr>
      </p:pic>
      <p:pic>
        <p:nvPicPr>
          <p:cNvPr id="12" name="Imagen 11">
            <a:extLst>
              <a:ext uri="{FF2B5EF4-FFF2-40B4-BE49-F238E27FC236}">
                <a16:creationId xmlns:a16="http://schemas.microsoft.com/office/drawing/2014/main" id="{64ED699E-C69C-6838-5909-41CAB1C2FCF8}"/>
              </a:ext>
            </a:extLst>
          </p:cNvPr>
          <p:cNvPicPr>
            <a:picLocks noChangeAspect="1"/>
          </p:cNvPicPr>
          <p:nvPr/>
        </p:nvPicPr>
        <p:blipFill>
          <a:blip r:embed="rId5"/>
          <a:srcRect t="81055" b="15760"/>
          <a:stretch>
            <a:fillRect/>
          </a:stretch>
        </p:blipFill>
        <p:spPr>
          <a:xfrm>
            <a:off x="8625047" y="4797463"/>
            <a:ext cx="1747146" cy="172560"/>
          </a:xfrm>
          <a:prstGeom prst="rect">
            <a:avLst/>
          </a:prstGeom>
        </p:spPr>
      </p:pic>
      <p:graphicFrame>
        <p:nvGraphicFramePr>
          <p:cNvPr id="4" name="Diagrama 3">
            <a:extLst>
              <a:ext uri="{FF2B5EF4-FFF2-40B4-BE49-F238E27FC236}">
                <a16:creationId xmlns:a16="http://schemas.microsoft.com/office/drawing/2014/main" id="{9C5D23FC-5E75-7DC9-AC78-84FAB68B2351}"/>
              </a:ext>
            </a:extLst>
          </p:cNvPr>
          <p:cNvGraphicFramePr/>
          <p:nvPr>
            <p:extLst>
              <p:ext uri="{D42A27DB-BD31-4B8C-83A1-F6EECF244321}">
                <p14:modId xmlns:p14="http://schemas.microsoft.com/office/powerpoint/2010/main" val="727910984"/>
              </p:ext>
            </p:extLst>
          </p:nvPr>
        </p:nvGraphicFramePr>
        <p:xfrm>
          <a:off x="1033765" y="1068914"/>
          <a:ext cx="5467048" cy="4976735"/>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41469470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4D46BA-FAD1-B4FC-FD68-F97405F39FFF}"/>
            </a:ext>
          </a:extLst>
        </p:cNvPr>
        <p:cNvGrpSpPr/>
        <p:nvPr/>
      </p:nvGrpSpPr>
      <p:grpSpPr>
        <a:xfrm>
          <a:off x="0" y="0"/>
          <a:ext cx="0" cy="0"/>
          <a:chOff x="0" y="0"/>
          <a:chExt cx="0" cy="0"/>
        </a:xfrm>
      </p:grpSpPr>
      <p:sp>
        <p:nvSpPr>
          <p:cNvPr id="8" name="AutoShape 7">
            <a:extLst>
              <a:ext uri="{FF2B5EF4-FFF2-40B4-BE49-F238E27FC236}">
                <a16:creationId xmlns:a16="http://schemas.microsoft.com/office/drawing/2014/main" id="{2D996F8C-18C0-D9C3-9AC7-A3530A602A21}"/>
              </a:ext>
            </a:extLst>
          </p:cNvPr>
          <p:cNvSpPr>
            <a:spLocks noChangeArrowheads="1"/>
          </p:cNvSpPr>
          <p:nvPr/>
        </p:nvSpPr>
        <p:spPr bwMode="auto">
          <a:xfrm>
            <a:off x="172720" y="-305207"/>
            <a:ext cx="7963040" cy="1642970"/>
          </a:xfrm>
          <a:prstGeom prst="roundRect">
            <a:avLst>
              <a:gd name="adj" fmla="val 16667"/>
            </a:avLst>
          </a:prstGeom>
        </p:spPr>
        <p:txBody>
          <a:bodyPr vert="horz" lIns="91440" tIns="45720" rIns="91440" bIns="45720" rtlCol="0" anchor="b" anchorCtr="1">
            <a:normAutofit/>
          </a:bodyPr>
          <a:lstStyle>
            <a:lvl1pPr marL="90488">
              <a:lnSpc>
                <a:spcPct val="90000"/>
              </a:lnSpc>
              <a:spcBef>
                <a:spcPts val="1000"/>
              </a:spcBef>
              <a:buFont typeface="Arial" panose="020B0604020202020204" pitchFamily="34" charset="0"/>
              <a:buChar char="•"/>
              <a:tabLst>
                <a:tab pos="268288" algn="l"/>
              </a:tabLst>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tabLst>
                <a:tab pos="268288" algn="l"/>
              </a:tabLst>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tabLst>
                <a:tab pos="268288" algn="l"/>
              </a:tabLst>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tabLst>
                <a:tab pos="268288" algn="l"/>
              </a:tabLst>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tabLst>
                <a:tab pos="268288" algn="l"/>
              </a:tabLst>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tabLst>
                <a:tab pos="268288" algn="l"/>
              </a:tabLst>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tabLst>
                <a:tab pos="268288" algn="l"/>
              </a:tabLst>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tabLst>
                <a:tab pos="268288" algn="l"/>
              </a:tabLst>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tabLst>
                <a:tab pos="268288" algn="l"/>
              </a:tabLst>
              <a:defRPr>
                <a:solidFill>
                  <a:schemeClr val="tx1"/>
                </a:solidFill>
                <a:latin typeface="Calibri" panose="020F0502020204030204" pitchFamily="34" charset="0"/>
              </a:defRPr>
            </a:lvl9pPr>
          </a:lstStyle>
          <a:p>
            <a:pPr defTabSz="914400">
              <a:spcBef>
                <a:spcPct val="0"/>
              </a:spcBef>
              <a:spcAft>
                <a:spcPts val="600"/>
              </a:spcAft>
              <a:buNone/>
              <a:defRPr/>
            </a:pPr>
            <a:r>
              <a:rPr lang="es-ES_tradnl" sz="2400" b="1" kern="1200" noProof="1">
                <a:solidFill>
                  <a:schemeClr val="tx1"/>
                </a:solidFill>
                <a:latin typeface="+mj-lt"/>
                <a:ea typeface="+mj-ea"/>
                <a:cs typeface="+mj-cs"/>
              </a:rPr>
              <a:t>CONDECORACIÓN “ARMADA DE CHILE” PARA EL </a:t>
            </a:r>
            <a:endParaRPr lang="es-ES_tradnl" sz="2400" b="1" noProof="1">
              <a:latin typeface="+mj-lt"/>
              <a:ea typeface="+mj-ea"/>
              <a:cs typeface="+mj-cs"/>
            </a:endParaRPr>
          </a:p>
          <a:p>
            <a:pPr defTabSz="914400">
              <a:spcBef>
                <a:spcPct val="0"/>
              </a:spcBef>
              <a:spcAft>
                <a:spcPts val="600"/>
              </a:spcAft>
              <a:buNone/>
              <a:defRPr/>
            </a:pPr>
            <a:r>
              <a:rPr lang="es-ES_tradnl" sz="2400" b="1" kern="1200" noProof="1">
                <a:solidFill>
                  <a:schemeClr val="tx1"/>
                </a:solidFill>
                <a:latin typeface="+mj-lt"/>
                <a:ea typeface="+mj-ea"/>
                <a:cs typeface="+mj-cs"/>
              </a:rPr>
              <a:t>SR. HÉCTOR VALDÉS PEÑAILILLO </a:t>
            </a:r>
          </a:p>
        </p:txBody>
      </p:sp>
      <p:sp>
        <p:nvSpPr>
          <p:cNvPr id="3" name="CuadroTexto 2">
            <a:extLst>
              <a:ext uri="{FF2B5EF4-FFF2-40B4-BE49-F238E27FC236}">
                <a16:creationId xmlns:a16="http://schemas.microsoft.com/office/drawing/2014/main" id="{A53B064B-C506-EEAC-8972-205170186906}"/>
              </a:ext>
            </a:extLst>
          </p:cNvPr>
          <p:cNvSpPr txBox="1"/>
          <p:nvPr/>
        </p:nvSpPr>
        <p:spPr>
          <a:xfrm>
            <a:off x="-1" y="1337763"/>
            <a:ext cx="8308481" cy="4841743"/>
          </a:xfrm>
          <a:prstGeom prst="rect">
            <a:avLst/>
          </a:prstGeom>
        </p:spPr>
        <p:txBody>
          <a:bodyPr vert="horz" lIns="91440" tIns="45720" rIns="91440" bIns="45720" rtlCol="0" anchor="t">
            <a:noAutofit/>
          </a:bodyPr>
          <a:lstStyle/>
          <a:p>
            <a:pPr marL="285750" indent="-285750" algn="just">
              <a:buFont typeface="Arial" panose="020B0604020202020204" pitchFamily="34" charset="0"/>
              <a:buChar char="•"/>
            </a:pPr>
            <a:r>
              <a:rPr lang="es-CL" sz="1200" dirty="0"/>
              <a:t>El Jefe de Estado Mayor General de la Armada, mediante proposición del Comandante en Jefe de la Primera Zona Naval, ha propuesto conferir la condecoración “Armada de Chile” a un destacado escultor nacional y Oficial de la Reserva Naval Yates, en reconocimiento a su valioso aporte a la difusión de la historia naval y al fortalecimiento de la identidad marítima nacional a través de su obra artística.</a:t>
            </a:r>
          </a:p>
          <a:p>
            <a:pPr marL="285750" indent="-285750" algn="just">
              <a:buFont typeface="Arial" panose="020B0604020202020204" pitchFamily="34" charset="0"/>
              <a:buChar char="•"/>
            </a:pPr>
            <a:endParaRPr lang="es-CL" sz="1200" dirty="0"/>
          </a:p>
          <a:p>
            <a:pPr marL="285750" indent="-285750" algn="just">
              <a:buFont typeface="Arial" panose="020B0604020202020204" pitchFamily="34" charset="0"/>
              <a:buChar char="•"/>
            </a:pPr>
            <a:r>
              <a:rPr lang="es-CL" sz="1200" dirty="0"/>
              <a:t>Desde su incorporación a la Reserva Naval, ha desarrollado la colección escultórica “Grandes personajes de nuestra historia naval”, compuesta por más de 25 obras que rescatan y ponen en valor a figuras fundamentales de la tradición marítima chilena. Esta iniciativa ha permitido acercar al público la historia y el legado de quienes contribuyeron a la formación y desarrollo de la Armada de Chile, desde sus orígenes hasta el siglo XX.</a:t>
            </a:r>
          </a:p>
          <a:p>
            <a:pPr marL="285750" indent="-285750" algn="just">
              <a:buFont typeface="Arial" panose="020B0604020202020204" pitchFamily="34" charset="0"/>
              <a:buChar char="•"/>
            </a:pPr>
            <a:endParaRPr lang="es-CL" sz="1200" dirty="0"/>
          </a:p>
          <a:p>
            <a:pPr marL="285750" indent="-285750" algn="just">
              <a:buFont typeface="Arial" panose="020B0604020202020204" pitchFamily="34" charset="0"/>
              <a:buChar char="•"/>
            </a:pPr>
            <a:r>
              <a:rPr lang="es-CL" sz="1200" dirty="0"/>
              <a:t>La muestra ha recorrido numerosas unidades y reparticiones navales, además de diversas ciudades del país, así como espacios de relevancia nacional como el Congreso Nacional y el Ministerio de Defensa. Su permanente compromiso con la Institución, reflejado en proyectos que continúan promoviendo la historia naval y los valores patrios, constituye una expresión de admiración y homenaje a los héroes navales y un significativo aporte a la preservación y difusión del patrimonio histórico marítimo de Chile.</a:t>
            </a:r>
          </a:p>
        </p:txBody>
      </p:sp>
      <p:pic>
        <p:nvPicPr>
          <p:cNvPr id="5" name="Imagen 4">
            <a:extLst>
              <a:ext uri="{FF2B5EF4-FFF2-40B4-BE49-F238E27FC236}">
                <a16:creationId xmlns:a16="http://schemas.microsoft.com/office/drawing/2014/main" id="{D37133EC-5E04-4F24-C6F1-1A9D7852AD8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600966" y="113339"/>
            <a:ext cx="591034" cy="663266"/>
          </a:xfrm>
          <a:prstGeom prst="rect">
            <a:avLst/>
          </a:prstGeom>
        </p:spPr>
      </p:pic>
      <p:pic>
        <p:nvPicPr>
          <p:cNvPr id="6" name="Imagen 5">
            <a:extLst>
              <a:ext uri="{FF2B5EF4-FFF2-40B4-BE49-F238E27FC236}">
                <a16:creationId xmlns:a16="http://schemas.microsoft.com/office/drawing/2014/main" id="{FBAB6683-BEA8-EB41-2E87-7D188A523A4E}"/>
              </a:ext>
            </a:extLst>
          </p:cNvPr>
          <p:cNvPicPr>
            <a:picLocks noChangeAspect="1"/>
          </p:cNvPicPr>
          <p:nvPr/>
        </p:nvPicPr>
        <p:blipFill>
          <a:blip r:embed="rId3"/>
          <a:stretch>
            <a:fillRect/>
          </a:stretch>
        </p:blipFill>
        <p:spPr>
          <a:xfrm flipH="1">
            <a:off x="0" y="113339"/>
            <a:ext cx="663266" cy="663266"/>
          </a:xfrm>
          <a:prstGeom prst="rect">
            <a:avLst/>
          </a:prstGeom>
        </p:spPr>
      </p:pic>
      <p:pic>
        <p:nvPicPr>
          <p:cNvPr id="11" name="Imagen 10">
            <a:extLst>
              <a:ext uri="{FF2B5EF4-FFF2-40B4-BE49-F238E27FC236}">
                <a16:creationId xmlns:a16="http://schemas.microsoft.com/office/drawing/2014/main" id="{713F68DE-3F5E-0587-A7EE-7FA3046C27E7}"/>
              </a:ext>
            </a:extLst>
          </p:cNvPr>
          <p:cNvPicPr>
            <a:picLocks noChangeAspect="1"/>
          </p:cNvPicPr>
          <p:nvPr/>
        </p:nvPicPr>
        <p:blipFill>
          <a:blip r:embed="rId4"/>
          <a:srcRect t="94419"/>
          <a:stretch>
            <a:fillRect/>
          </a:stretch>
        </p:blipFill>
        <p:spPr>
          <a:xfrm>
            <a:off x="0" y="6475399"/>
            <a:ext cx="12215854" cy="382601"/>
          </a:xfrm>
          <a:prstGeom prst="rect">
            <a:avLst/>
          </a:prstGeom>
        </p:spPr>
      </p:pic>
      <p:pic>
        <p:nvPicPr>
          <p:cNvPr id="4" name="Imagen 3">
            <a:extLst>
              <a:ext uri="{FF2B5EF4-FFF2-40B4-BE49-F238E27FC236}">
                <a16:creationId xmlns:a16="http://schemas.microsoft.com/office/drawing/2014/main" id="{43C246D5-CB60-B0CF-94E2-101C2D203C93}"/>
              </a:ext>
            </a:extLst>
          </p:cNvPr>
          <p:cNvPicPr preferRelativeResize="0">
            <a:picLocks/>
          </p:cNvPicPr>
          <p:nvPr/>
        </p:nvPicPr>
        <p:blipFill>
          <a:blip r:embed="rId5"/>
          <a:srcRect l="8449" r="3495"/>
          <a:stretch>
            <a:fillRect/>
          </a:stretch>
        </p:blipFill>
        <p:spPr>
          <a:xfrm>
            <a:off x="8771366" y="1337763"/>
            <a:ext cx="2829600" cy="4244400"/>
          </a:xfrm>
          <a:prstGeom prst="rect">
            <a:avLst/>
          </a:prstGeom>
          <a:ln>
            <a:noFill/>
          </a:ln>
          <a:effectLst>
            <a:outerShdw blurRad="292100" dist="190500" dir="2700000" algn="tl" rotWithShape="0">
              <a:srgbClr val="333333">
                <a:alpha val="65000"/>
              </a:srgbClr>
            </a:outerShdw>
          </a:effectLst>
        </p:spPr>
      </p:pic>
    </p:spTree>
    <p:extLst>
      <p:ext uri="{BB962C8B-B14F-4D97-AF65-F5344CB8AC3E}">
        <p14:creationId xmlns:p14="http://schemas.microsoft.com/office/powerpoint/2010/main" val="29291366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21A502-319C-0450-23E9-2C47C4985783}"/>
            </a:ext>
          </a:extLst>
        </p:cNvPr>
        <p:cNvGrpSpPr/>
        <p:nvPr/>
      </p:nvGrpSpPr>
      <p:grpSpPr>
        <a:xfrm>
          <a:off x="0" y="0"/>
          <a:ext cx="0" cy="0"/>
          <a:chOff x="0" y="0"/>
          <a:chExt cx="0" cy="0"/>
        </a:xfrm>
      </p:grpSpPr>
      <p:sp>
        <p:nvSpPr>
          <p:cNvPr id="3" name="AutoShape 7">
            <a:extLst>
              <a:ext uri="{FF2B5EF4-FFF2-40B4-BE49-F238E27FC236}">
                <a16:creationId xmlns:a16="http://schemas.microsoft.com/office/drawing/2014/main" id="{F0EE69C0-0E11-1DB1-BF32-DF1D7B632567}"/>
              </a:ext>
            </a:extLst>
          </p:cNvPr>
          <p:cNvSpPr>
            <a:spLocks noChangeArrowheads="1"/>
          </p:cNvSpPr>
          <p:nvPr/>
        </p:nvSpPr>
        <p:spPr bwMode="auto">
          <a:xfrm>
            <a:off x="0" y="-261924"/>
            <a:ext cx="8319424" cy="1642970"/>
          </a:xfrm>
          <a:prstGeom prst="roundRect">
            <a:avLst>
              <a:gd name="adj" fmla="val 16667"/>
            </a:avLst>
          </a:prstGeom>
        </p:spPr>
        <p:txBody>
          <a:bodyPr vert="horz" lIns="91440" tIns="45720" rIns="91440" bIns="45720" rtlCol="0" anchor="b" anchorCtr="1">
            <a:noAutofit/>
          </a:bodyPr>
          <a:lstStyle>
            <a:lvl1pPr marL="90488">
              <a:lnSpc>
                <a:spcPct val="90000"/>
              </a:lnSpc>
              <a:spcBef>
                <a:spcPts val="1000"/>
              </a:spcBef>
              <a:buFont typeface="Arial" panose="020B0604020202020204" pitchFamily="34" charset="0"/>
              <a:buChar char="•"/>
              <a:tabLst>
                <a:tab pos="268288" algn="l"/>
              </a:tabLst>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tabLst>
                <a:tab pos="268288" algn="l"/>
              </a:tabLst>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tabLst>
                <a:tab pos="268288" algn="l"/>
              </a:tabLst>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tabLst>
                <a:tab pos="268288" algn="l"/>
              </a:tabLst>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tabLst>
                <a:tab pos="268288" algn="l"/>
              </a:tabLst>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tabLst>
                <a:tab pos="268288" algn="l"/>
              </a:tabLst>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tabLst>
                <a:tab pos="268288" algn="l"/>
              </a:tabLst>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tabLst>
                <a:tab pos="268288" algn="l"/>
              </a:tabLst>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tabLst>
                <a:tab pos="268288" algn="l"/>
              </a:tabLst>
              <a:defRPr>
                <a:solidFill>
                  <a:schemeClr val="tx1"/>
                </a:solidFill>
                <a:latin typeface="Calibri" panose="020F0502020204030204" pitchFamily="34" charset="0"/>
              </a:defRPr>
            </a:lvl9pPr>
          </a:lstStyle>
          <a:p>
            <a:pPr defTabSz="914400">
              <a:spcBef>
                <a:spcPct val="0"/>
              </a:spcBef>
              <a:spcAft>
                <a:spcPts val="600"/>
              </a:spcAft>
              <a:buNone/>
              <a:defRPr/>
            </a:pPr>
            <a:r>
              <a:rPr lang="es-ES_tradnl" sz="2400" b="1" noProof="1">
                <a:latin typeface="+mj-lt"/>
                <a:ea typeface="+mj-ea"/>
                <a:cs typeface="+mj-cs"/>
              </a:rPr>
              <a:t>CONDECORACIÓN</a:t>
            </a:r>
            <a:r>
              <a:rPr lang="es-ES_tradnl" sz="2400" b="1" kern="1200" noProof="1">
                <a:solidFill>
                  <a:schemeClr val="tx1"/>
                </a:solidFill>
                <a:latin typeface="+mj-lt"/>
                <a:ea typeface="+mj-ea"/>
                <a:cs typeface="+mj-cs"/>
              </a:rPr>
              <a:t> “ARMADA DE </a:t>
            </a:r>
            <a:r>
              <a:rPr lang="es-ES_tradnl" sz="2400" b="1" noProof="1">
                <a:latin typeface="+mj-lt"/>
                <a:ea typeface="+mj-ea"/>
                <a:cs typeface="+mj-cs"/>
              </a:rPr>
              <a:t>CHILE” PARA EL</a:t>
            </a:r>
          </a:p>
          <a:p>
            <a:pPr defTabSz="914400">
              <a:spcBef>
                <a:spcPct val="0"/>
              </a:spcBef>
              <a:spcAft>
                <a:spcPts val="600"/>
              </a:spcAft>
              <a:buNone/>
              <a:defRPr/>
            </a:pPr>
            <a:r>
              <a:rPr lang="es-CL" sz="2400" b="1" dirty="0">
                <a:latin typeface="+mj-lt"/>
                <a:ea typeface="+mj-ea"/>
                <a:cs typeface="+mj-cs"/>
              </a:rPr>
              <a:t>DR. SERGIO BARRIENTOS PARDO </a:t>
            </a:r>
            <a:endParaRPr lang="es-ES_tradnl" sz="2400" b="1" noProof="1">
              <a:latin typeface="+mj-lt"/>
              <a:ea typeface="+mj-ea"/>
              <a:cs typeface="+mj-cs"/>
            </a:endParaRPr>
          </a:p>
        </p:txBody>
      </p:sp>
      <p:sp>
        <p:nvSpPr>
          <p:cNvPr id="2" name="CuadroTexto 1">
            <a:extLst>
              <a:ext uri="{FF2B5EF4-FFF2-40B4-BE49-F238E27FC236}">
                <a16:creationId xmlns:a16="http://schemas.microsoft.com/office/drawing/2014/main" id="{27B4C7C8-1CC7-3479-297E-832E7C6EF1A8}"/>
              </a:ext>
            </a:extLst>
          </p:cNvPr>
          <p:cNvSpPr txBox="1"/>
          <p:nvPr/>
        </p:nvSpPr>
        <p:spPr>
          <a:xfrm>
            <a:off x="43526" y="1351931"/>
            <a:ext cx="8275898" cy="4274101"/>
          </a:xfrm>
          <a:prstGeom prst="rect">
            <a:avLst/>
          </a:prstGeom>
        </p:spPr>
        <p:txBody>
          <a:bodyPr vert="horz" lIns="91440" tIns="45720" rIns="91440" bIns="45720" rtlCol="0" anchor="t">
            <a:noAutofit/>
          </a:bodyPr>
          <a:lstStyle/>
          <a:p>
            <a:pPr marL="285750" indent="-285750" algn="just">
              <a:buFont typeface="Arial" panose="020B0604020202020204" pitchFamily="34" charset="0"/>
              <a:buChar char="•"/>
            </a:pPr>
            <a:r>
              <a:rPr lang="es-CL" sz="1200" dirty="0"/>
              <a:t>El Director General del Territorio Marítimo y de Marina Mercante ha propuesto conferir la condecoración “Armada de Chile” al actual Director del Centro Sismológico Nacional de la Universidad de Chile, en reconocimiento a su destacada trayectoria profesional y a su relevante aporte al fortalecimiento de las capacidades nacionales para el monitoreo, análisis y evaluación de amenazas sísmicas y </a:t>
            </a:r>
            <a:r>
              <a:rPr lang="es-CL" sz="1200" dirty="0" err="1"/>
              <a:t>tsunamigénicas</a:t>
            </a:r>
            <a:r>
              <a:rPr lang="es-CL" sz="1200" dirty="0"/>
              <a:t>.</a:t>
            </a:r>
          </a:p>
          <a:p>
            <a:pPr marL="285750" indent="-285750" algn="just">
              <a:buFont typeface="Arial" panose="020B0604020202020204" pitchFamily="34" charset="0"/>
              <a:buChar char="•"/>
            </a:pPr>
            <a:endParaRPr lang="es-CL" sz="1200" dirty="0"/>
          </a:p>
          <a:p>
            <a:pPr marL="285750" indent="-285750" algn="just">
              <a:buFont typeface="Arial" panose="020B0604020202020204" pitchFamily="34" charset="0"/>
              <a:buChar char="•"/>
            </a:pPr>
            <a:r>
              <a:rPr lang="es-CL" sz="1200" dirty="0"/>
              <a:t>Desde la dirección del Centro Sismológico Nacional, ha liderado su consolidación y modernización como organismo técnico de referencia tras el terremoto y tsunami de 2010, impulsando importantes avances operativos y tecnológicos. Paralelamente, ha promovido la educación y cultura sísmica en el país mediante iniciativas de divulgación científica, capacitación y coordinación interinstitucional orientadas a la protección de la vida humana y a la reducción del riesgo de desastres.</a:t>
            </a:r>
          </a:p>
          <a:p>
            <a:pPr marL="285750" indent="-285750" algn="just">
              <a:buFont typeface="Arial" panose="020B0604020202020204" pitchFamily="34" charset="0"/>
              <a:buChar char="•"/>
            </a:pPr>
            <a:endParaRPr lang="es-CL" sz="1200" dirty="0"/>
          </a:p>
          <a:p>
            <a:pPr marL="285750" indent="-285750" algn="just">
              <a:buFont typeface="Arial" panose="020B0604020202020204" pitchFamily="34" charset="0"/>
              <a:buChar char="•"/>
            </a:pPr>
            <a:r>
              <a:rPr lang="es-CL" sz="1200" dirty="0"/>
              <a:t>Asimismo, su participación como integrante del Comité de Expertos en Tsunamis, instancia técnica encabezada por el SHOA, ha contribuido significativamente al perfeccionamiento de las capacidades del Sistema Nacional de Alarma de Maremotos. Su colaboración permanente con la Armada de Chile, junto con su apoyo al desarrollo de nuevas capacidades de observación geofísica y oceánica para la detección temprana de amenazas naturales, ha fortalecido los procesos de vigilancia, evaluación y alerta temprana en beneficio de la seguridad de la población y la protección de las costas del país.</a:t>
            </a:r>
          </a:p>
          <a:p>
            <a:pPr marL="285750" indent="-228600" algn="just" defTabSz="914400">
              <a:lnSpc>
                <a:spcPct val="110000"/>
              </a:lnSpc>
              <a:spcAft>
                <a:spcPts val="600"/>
              </a:spcAft>
              <a:buFont typeface="Arial" panose="020B0604020202020204" pitchFamily="34" charset="0"/>
              <a:buChar char="•"/>
            </a:pPr>
            <a:endParaRPr lang="es-ES_tradnl" sz="1200" noProof="1"/>
          </a:p>
        </p:txBody>
      </p:sp>
      <p:pic>
        <p:nvPicPr>
          <p:cNvPr id="5" name="Imagen 4">
            <a:extLst>
              <a:ext uri="{FF2B5EF4-FFF2-40B4-BE49-F238E27FC236}">
                <a16:creationId xmlns:a16="http://schemas.microsoft.com/office/drawing/2014/main" id="{F649AECF-93E8-3A3B-E64B-E3452E1E775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600966" y="113339"/>
            <a:ext cx="591034" cy="663266"/>
          </a:xfrm>
          <a:prstGeom prst="rect">
            <a:avLst/>
          </a:prstGeom>
        </p:spPr>
      </p:pic>
      <p:pic>
        <p:nvPicPr>
          <p:cNvPr id="6" name="Imagen 5">
            <a:extLst>
              <a:ext uri="{FF2B5EF4-FFF2-40B4-BE49-F238E27FC236}">
                <a16:creationId xmlns:a16="http://schemas.microsoft.com/office/drawing/2014/main" id="{633C259F-F4C7-E277-03F8-B07A4DE898D2}"/>
              </a:ext>
            </a:extLst>
          </p:cNvPr>
          <p:cNvPicPr>
            <a:picLocks noChangeAspect="1"/>
          </p:cNvPicPr>
          <p:nvPr/>
        </p:nvPicPr>
        <p:blipFill>
          <a:blip r:embed="rId3"/>
          <a:stretch>
            <a:fillRect/>
          </a:stretch>
        </p:blipFill>
        <p:spPr>
          <a:xfrm flipH="1">
            <a:off x="0" y="113339"/>
            <a:ext cx="663266" cy="663266"/>
          </a:xfrm>
          <a:prstGeom prst="rect">
            <a:avLst/>
          </a:prstGeom>
        </p:spPr>
      </p:pic>
      <p:pic>
        <p:nvPicPr>
          <p:cNvPr id="7" name="Imagen 6">
            <a:extLst>
              <a:ext uri="{FF2B5EF4-FFF2-40B4-BE49-F238E27FC236}">
                <a16:creationId xmlns:a16="http://schemas.microsoft.com/office/drawing/2014/main" id="{B69EE33C-41F4-3CF3-856E-B85D33242E1F}"/>
              </a:ext>
            </a:extLst>
          </p:cNvPr>
          <p:cNvPicPr>
            <a:picLocks noChangeAspect="1"/>
          </p:cNvPicPr>
          <p:nvPr/>
        </p:nvPicPr>
        <p:blipFill>
          <a:blip r:embed="rId4"/>
          <a:srcRect t="94419"/>
          <a:stretch>
            <a:fillRect/>
          </a:stretch>
        </p:blipFill>
        <p:spPr>
          <a:xfrm>
            <a:off x="0" y="6475399"/>
            <a:ext cx="12215854" cy="382601"/>
          </a:xfrm>
          <a:prstGeom prst="rect">
            <a:avLst/>
          </a:prstGeom>
        </p:spPr>
      </p:pic>
      <p:pic>
        <p:nvPicPr>
          <p:cNvPr id="9" name="Imagen 8">
            <a:extLst>
              <a:ext uri="{FF2B5EF4-FFF2-40B4-BE49-F238E27FC236}">
                <a16:creationId xmlns:a16="http://schemas.microsoft.com/office/drawing/2014/main" id="{F569F3A8-F3B4-5EE7-677A-5E330371F3BA}"/>
              </a:ext>
            </a:extLst>
          </p:cNvPr>
          <p:cNvPicPr preferRelativeResize="0">
            <a:picLocks/>
          </p:cNvPicPr>
          <p:nvPr/>
        </p:nvPicPr>
        <p:blipFill>
          <a:blip r:embed="rId5"/>
          <a:srcRect l="26405" r="22877"/>
          <a:stretch>
            <a:fillRect/>
          </a:stretch>
        </p:blipFill>
        <p:spPr>
          <a:xfrm>
            <a:off x="8771366" y="1351931"/>
            <a:ext cx="2829600" cy="4244400"/>
          </a:xfrm>
          <a:prstGeom prst="rect">
            <a:avLst/>
          </a:prstGeom>
          <a:ln>
            <a:noFill/>
          </a:ln>
          <a:effectLst>
            <a:outerShdw blurRad="292100" dist="190500" dir="2700000" algn="tl" rotWithShape="0">
              <a:srgbClr val="333333">
                <a:alpha val="65000"/>
              </a:srgbClr>
            </a:outerShdw>
          </a:effectLst>
        </p:spPr>
      </p:pic>
    </p:spTree>
    <p:extLst>
      <p:ext uri="{BB962C8B-B14F-4D97-AF65-F5344CB8AC3E}">
        <p14:creationId xmlns:p14="http://schemas.microsoft.com/office/powerpoint/2010/main" val="14736235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BF2777-8C9A-D4F9-FCA9-09454004C943}"/>
            </a:ext>
          </a:extLst>
        </p:cNvPr>
        <p:cNvGrpSpPr/>
        <p:nvPr/>
      </p:nvGrpSpPr>
      <p:grpSpPr>
        <a:xfrm>
          <a:off x="0" y="0"/>
          <a:ext cx="0" cy="0"/>
          <a:chOff x="0" y="0"/>
          <a:chExt cx="0" cy="0"/>
        </a:xfrm>
      </p:grpSpPr>
      <p:sp>
        <p:nvSpPr>
          <p:cNvPr id="3" name="AutoShape 7">
            <a:extLst>
              <a:ext uri="{FF2B5EF4-FFF2-40B4-BE49-F238E27FC236}">
                <a16:creationId xmlns:a16="http://schemas.microsoft.com/office/drawing/2014/main" id="{4579D949-4A30-82C1-339C-1A02E4557607}"/>
              </a:ext>
            </a:extLst>
          </p:cNvPr>
          <p:cNvSpPr>
            <a:spLocks noChangeArrowheads="1"/>
          </p:cNvSpPr>
          <p:nvPr/>
        </p:nvSpPr>
        <p:spPr bwMode="auto">
          <a:xfrm>
            <a:off x="331633" y="-376513"/>
            <a:ext cx="7264400" cy="1642970"/>
          </a:xfrm>
          <a:prstGeom prst="roundRect">
            <a:avLst>
              <a:gd name="adj" fmla="val 16667"/>
            </a:avLst>
          </a:prstGeom>
        </p:spPr>
        <p:txBody>
          <a:bodyPr vert="horz" lIns="91440" tIns="45720" rIns="91440" bIns="45720" rtlCol="0" anchor="b" anchorCtr="1">
            <a:noAutofit/>
          </a:bodyPr>
          <a:lstStyle>
            <a:lvl1pPr marL="90488">
              <a:lnSpc>
                <a:spcPct val="90000"/>
              </a:lnSpc>
              <a:spcBef>
                <a:spcPts val="1000"/>
              </a:spcBef>
              <a:buFont typeface="Arial" panose="020B0604020202020204" pitchFamily="34" charset="0"/>
              <a:buChar char="•"/>
              <a:tabLst>
                <a:tab pos="268288" algn="l"/>
              </a:tabLst>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tabLst>
                <a:tab pos="268288" algn="l"/>
              </a:tabLst>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tabLst>
                <a:tab pos="268288" algn="l"/>
              </a:tabLst>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tabLst>
                <a:tab pos="268288" algn="l"/>
              </a:tabLst>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tabLst>
                <a:tab pos="268288" algn="l"/>
              </a:tabLst>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tabLst>
                <a:tab pos="268288" algn="l"/>
              </a:tabLst>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tabLst>
                <a:tab pos="268288" algn="l"/>
              </a:tabLst>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tabLst>
                <a:tab pos="268288" algn="l"/>
              </a:tabLst>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tabLst>
                <a:tab pos="268288" algn="l"/>
              </a:tabLst>
              <a:defRPr>
                <a:solidFill>
                  <a:schemeClr val="tx1"/>
                </a:solidFill>
                <a:latin typeface="Calibri" panose="020F0502020204030204" pitchFamily="34" charset="0"/>
              </a:defRPr>
            </a:lvl9pPr>
          </a:lstStyle>
          <a:p>
            <a:pPr defTabSz="914400">
              <a:spcBef>
                <a:spcPct val="0"/>
              </a:spcBef>
              <a:spcAft>
                <a:spcPts val="600"/>
              </a:spcAft>
              <a:buNone/>
              <a:defRPr/>
            </a:pPr>
            <a:r>
              <a:rPr lang="es-ES_tradnl" sz="2400" b="1" kern="1200" noProof="1">
                <a:solidFill>
                  <a:schemeClr val="tx1"/>
                </a:solidFill>
                <a:latin typeface="+mj-lt"/>
                <a:ea typeface="+mj-ea"/>
                <a:cs typeface="+mj-cs"/>
              </a:rPr>
              <a:t>CONDECORACIÓN “ARMADA DE CHILE</a:t>
            </a:r>
            <a:r>
              <a:rPr lang="es-ES_tradnl" sz="2400" b="1" noProof="1">
                <a:latin typeface="+mj-lt"/>
                <a:ea typeface="+mj-ea"/>
                <a:cs typeface="+mj-cs"/>
              </a:rPr>
              <a:t>” PARA EL </a:t>
            </a:r>
            <a:r>
              <a:rPr lang="es-CL" sz="2400" b="1" dirty="0">
                <a:latin typeface="+mj-lt"/>
                <a:ea typeface="+mj-ea"/>
                <a:cs typeface="+mj-cs"/>
              </a:rPr>
              <a:t>SR. SERGIO BAEZA GONZÁLEZ </a:t>
            </a:r>
            <a:endParaRPr lang="es-ES_tradnl" sz="2400" b="1" noProof="1">
              <a:latin typeface="+mj-lt"/>
              <a:ea typeface="+mj-ea"/>
              <a:cs typeface="+mj-cs"/>
            </a:endParaRPr>
          </a:p>
        </p:txBody>
      </p:sp>
      <p:sp>
        <p:nvSpPr>
          <p:cNvPr id="2" name="CuadroTexto 1">
            <a:extLst>
              <a:ext uri="{FF2B5EF4-FFF2-40B4-BE49-F238E27FC236}">
                <a16:creationId xmlns:a16="http://schemas.microsoft.com/office/drawing/2014/main" id="{39B79104-798B-45B1-6D8D-26966BC15640}"/>
              </a:ext>
            </a:extLst>
          </p:cNvPr>
          <p:cNvSpPr txBox="1"/>
          <p:nvPr/>
        </p:nvSpPr>
        <p:spPr>
          <a:xfrm>
            <a:off x="0" y="1199312"/>
            <a:ext cx="8401050" cy="4464440"/>
          </a:xfrm>
          <a:prstGeom prst="rect">
            <a:avLst/>
          </a:prstGeom>
        </p:spPr>
        <p:txBody>
          <a:bodyPr vert="horz" lIns="91440" tIns="45720" rIns="91440" bIns="45720" rtlCol="0" anchor="t">
            <a:noAutofit/>
          </a:bodyPr>
          <a:lstStyle/>
          <a:p>
            <a:pPr marL="285750" indent="-285750" algn="just">
              <a:buFont typeface="Arial" panose="020B0604020202020204" pitchFamily="34" charset="0"/>
              <a:buChar char="•"/>
            </a:pPr>
            <a:r>
              <a:rPr lang="es-CL" sz="1200" dirty="0"/>
              <a:t>El Director General del Territorio Marítimo y de Marina Mercante ha propuesto conferir la condecoración “Armada de Chile” al actual Presidente de la Confederación de Trabajadores Portuarios de Chile (COTRAPORCHI), en reconocimiento a una trayectoria de más de tres décadas liderando una de las organizaciones más representativas del sistema portuario nacional. Su permanencia en el cargo desde 1993 constituye un caso excepcional dentro del ámbito marítimo-portuario chileno y refleja el amplio respaldo y reconocimiento alcanzado en el sector.</a:t>
            </a:r>
          </a:p>
          <a:p>
            <a:pPr marL="285750" indent="-285750" algn="just">
              <a:buFont typeface="Arial" panose="020B0604020202020204" pitchFamily="34" charset="0"/>
              <a:buChar char="•"/>
            </a:pPr>
            <a:endParaRPr lang="es-CL" sz="1200" dirty="0"/>
          </a:p>
          <a:p>
            <a:pPr marL="285750" indent="-285750" algn="just">
              <a:buFont typeface="Arial" panose="020B0604020202020204" pitchFamily="34" charset="0"/>
              <a:buChar char="•"/>
            </a:pPr>
            <a:r>
              <a:rPr lang="es-CL" sz="1200" dirty="0"/>
              <a:t>Durante su gestión, ha impulsado procesos orientados a la modernización sindical, el fortalecimiento de las competencias laborales, la seguridad ocupacional y la profesionalización de los trabajadores portuarios. Asimismo, ha promovido permanentemente iniciativas de capacitación, prevención de riesgos y desarrollo de una cultura de seguridad en los puertos, materias que se encuentran estrechamente vinculadas con los objetivos y responsabilidades de la Autoridad Marítima Nacional.</a:t>
            </a:r>
            <a:br>
              <a:rPr lang="es-CL" sz="1200" dirty="0"/>
            </a:br>
            <a:endParaRPr lang="es-CL" sz="1200" dirty="0"/>
          </a:p>
          <a:p>
            <a:pPr marL="285750" indent="-285750" algn="just">
              <a:buFont typeface="Arial" panose="020B0604020202020204" pitchFamily="34" charset="0"/>
              <a:buChar char="•"/>
            </a:pPr>
            <a:r>
              <a:rPr lang="es-CL" sz="1200" dirty="0"/>
              <a:t>A lo largo de su trayectoria ha privilegiado el diálogo, la cooperación y la búsqueda de soluciones mediante mecanismos institucionales, favoreciendo la construcción de acuerdos entre trabajadores, autoridades y empresas del sector. Su participación activa en instancias de coordinación público-privada ha contribuido al fortalecimiento de los intereses marítimos nacionales, consolidando además una relación constructiva y de colaboración permanente entre la comunidad marítimo-portuaria y la Armada de Chile.</a:t>
            </a:r>
          </a:p>
        </p:txBody>
      </p:sp>
      <p:pic>
        <p:nvPicPr>
          <p:cNvPr id="5" name="Imagen 4">
            <a:extLst>
              <a:ext uri="{FF2B5EF4-FFF2-40B4-BE49-F238E27FC236}">
                <a16:creationId xmlns:a16="http://schemas.microsoft.com/office/drawing/2014/main" id="{EE3E4C3F-4C14-407A-B532-829B7F7AE7B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600966" y="113339"/>
            <a:ext cx="591034" cy="663266"/>
          </a:xfrm>
          <a:prstGeom prst="rect">
            <a:avLst/>
          </a:prstGeom>
        </p:spPr>
      </p:pic>
      <p:pic>
        <p:nvPicPr>
          <p:cNvPr id="6" name="Imagen 5">
            <a:extLst>
              <a:ext uri="{FF2B5EF4-FFF2-40B4-BE49-F238E27FC236}">
                <a16:creationId xmlns:a16="http://schemas.microsoft.com/office/drawing/2014/main" id="{131ECDF4-A13F-F975-333E-9CA9D2E9F4AB}"/>
              </a:ext>
            </a:extLst>
          </p:cNvPr>
          <p:cNvPicPr>
            <a:picLocks noChangeAspect="1"/>
          </p:cNvPicPr>
          <p:nvPr/>
        </p:nvPicPr>
        <p:blipFill>
          <a:blip r:embed="rId3"/>
          <a:stretch>
            <a:fillRect/>
          </a:stretch>
        </p:blipFill>
        <p:spPr>
          <a:xfrm flipH="1">
            <a:off x="0" y="113339"/>
            <a:ext cx="663266" cy="663266"/>
          </a:xfrm>
          <a:prstGeom prst="rect">
            <a:avLst/>
          </a:prstGeom>
        </p:spPr>
      </p:pic>
      <p:pic>
        <p:nvPicPr>
          <p:cNvPr id="7" name="Imagen 6">
            <a:extLst>
              <a:ext uri="{FF2B5EF4-FFF2-40B4-BE49-F238E27FC236}">
                <a16:creationId xmlns:a16="http://schemas.microsoft.com/office/drawing/2014/main" id="{4041299F-B95C-0DB3-0BA3-6D39C4C199AD}"/>
              </a:ext>
            </a:extLst>
          </p:cNvPr>
          <p:cNvPicPr>
            <a:picLocks noChangeAspect="1"/>
          </p:cNvPicPr>
          <p:nvPr/>
        </p:nvPicPr>
        <p:blipFill>
          <a:blip r:embed="rId4"/>
          <a:srcRect t="94419"/>
          <a:stretch>
            <a:fillRect/>
          </a:stretch>
        </p:blipFill>
        <p:spPr>
          <a:xfrm>
            <a:off x="0" y="6475399"/>
            <a:ext cx="12215854" cy="382601"/>
          </a:xfrm>
          <a:prstGeom prst="rect">
            <a:avLst/>
          </a:prstGeom>
        </p:spPr>
      </p:pic>
      <p:pic>
        <p:nvPicPr>
          <p:cNvPr id="9" name="Imagen 8">
            <a:extLst>
              <a:ext uri="{FF2B5EF4-FFF2-40B4-BE49-F238E27FC236}">
                <a16:creationId xmlns:a16="http://schemas.microsoft.com/office/drawing/2014/main" id="{E552273D-8D0B-CA43-7A26-181B7AB89D9E}"/>
              </a:ext>
            </a:extLst>
          </p:cNvPr>
          <p:cNvPicPr preferRelativeResize="0">
            <a:picLocks/>
          </p:cNvPicPr>
          <p:nvPr/>
        </p:nvPicPr>
        <p:blipFill>
          <a:blip r:embed="rId5"/>
          <a:srcRect l="13333" r="8606"/>
          <a:stretch>
            <a:fillRect/>
          </a:stretch>
        </p:blipFill>
        <p:spPr>
          <a:xfrm>
            <a:off x="8771366" y="1266457"/>
            <a:ext cx="2829600" cy="4244400"/>
          </a:xfrm>
          <a:prstGeom prst="rect">
            <a:avLst/>
          </a:prstGeom>
          <a:ln>
            <a:noFill/>
          </a:ln>
          <a:effectLst>
            <a:outerShdw blurRad="292100" dist="190500" dir="2700000" algn="tl" rotWithShape="0">
              <a:srgbClr val="333333">
                <a:alpha val="65000"/>
              </a:srgbClr>
            </a:outerShdw>
          </a:effectLst>
        </p:spPr>
      </p:pic>
    </p:spTree>
    <p:extLst>
      <p:ext uri="{BB962C8B-B14F-4D97-AF65-F5344CB8AC3E}">
        <p14:creationId xmlns:p14="http://schemas.microsoft.com/office/powerpoint/2010/main" val="39164623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178974"/>
            <a:ext cx="10515600" cy="1325563"/>
          </a:xfrm>
        </p:spPr>
        <p:txBody>
          <a:bodyPr>
            <a:normAutofit/>
          </a:bodyPr>
          <a:lstStyle/>
          <a:p>
            <a:r>
              <a:rPr lang="es-CL" sz="2400" b="1" dirty="0"/>
              <a:t>CONDECORACIÓN “ARMADA DE CHILE” PARA LA </a:t>
            </a:r>
            <a:br>
              <a:rPr lang="es-CL" sz="2400" b="1" dirty="0"/>
            </a:br>
            <a:r>
              <a:rPr lang="es-CL" sz="2400" b="1" dirty="0"/>
              <a:t>SRA. ALEJANDRA CRUZAT VALDÉS</a:t>
            </a:r>
          </a:p>
        </p:txBody>
      </p:sp>
      <p:pic>
        <p:nvPicPr>
          <p:cNvPr id="12" name="Marcador de contenido 11"/>
          <p:cNvPicPr preferRelativeResize="0">
            <a:picLocks noGrp="1"/>
          </p:cNvPicPr>
          <p:nvPr>
            <p:ph sz="half" idx="2"/>
          </p:nvPr>
        </p:nvPicPr>
        <p:blipFill rotWithShape="1">
          <a:blip r:embed="rId2">
            <a:extLst>
              <a:ext uri="{28A0092B-C50C-407E-A947-70E740481C1C}">
                <a14:useLocalDpi xmlns:a14="http://schemas.microsoft.com/office/drawing/2010/main" val="0"/>
              </a:ext>
            </a:extLst>
          </a:blip>
          <a:srcRect l="15935" t="209" r="7262" b="-209"/>
          <a:stretch/>
        </p:blipFill>
        <p:spPr>
          <a:xfrm>
            <a:off x="8692402" y="1269507"/>
            <a:ext cx="2829600" cy="4244400"/>
          </a:xfrm>
          <a:effectLst>
            <a:outerShdw blurRad="292100" dist="190500" dir="2700000" algn="l" rotWithShape="0">
              <a:prstClr val="black">
                <a:alpha val="65000"/>
              </a:prstClr>
            </a:outerShdw>
          </a:effectLst>
        </p:spPr>
      </p:pic>
      <p:pic>
        <p:nvPicPr>
          <p:cNvPr id="14" name="Imagen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458589" y="127158"/>
            <a:ext cx="591363" cy="658425"/>
          </a:xfrm>
          <a:prstGeom prst="rect">
            <a:avLst/>
          </a:prstGeom>
        </p:spPr>
      </p:pic>
      <p:pic>
        <p:nvPicPr>
          <p:cNvPr id="15" name="Imagen 1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6480307"/>
            <a:ext cx="12192000" cy="377693"/>
          </a:xfrm>
          <a:prstGeom prst="rect">
            <a:avLst/>
          </a:prstGeom>
        </p:spPr>
      </p:pic>
      <p:pic>
        <p:nvPicPr>
          <p:cNvPr id="16" name="Marcador de contenido 1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3678" y="127157"/>
            <a:ext cx="664522" cy="658425"/>
          </a:xfrm>
          <a:prstGeom prst="rect">
            <a:avLst/>
          </a:prstGeom>
        </p:spPr>
      </p:pic>
      <p:sp>
        <p:nvSpPr>
          <p:cNvPr id="17" name="Marcador de contenido 16"/>
          <p:cNvSpPr>
            <a:spLocks noGrp="1"/>
          </p:cNvSpPr>
          <p:nvPr>
            <p:ph sz="half" idx="1"/>
          </p:nvPr>
        </p:nvSpPr>
        <p:spPr>
          <a:xfrm>
            <a:off x="173678" y="1269507"/>
            <a:ext cx="7854203" cy="5068756"/>
          </a:xfrm>
        </p:spPr>
        <p:txBody>
          <a:bodyPr>
            <a:normAutofit/>
          </a:bodyPr>
          <a:lstStyle/>
          <a:p>
            <a:pPr algn="just"/>
            <a:r>
              <a:rPr lang="es-MX" sz="1200" dirty="0"/>
              <a:t>Activista y dirigente social Chilena, conocida principalmente por ser la presidenta y fundadora de la ONG Nos importan. Esta organización comunitaria, constituida a fines de 2029 en la comuna de Las Condes, nació con el objetivo de brindar apoyo legal, institucional y público a los miembros de Carabineros de Chile involucrados en causas judiciales derivadas de su actuar en procedimientos de orden público</a:t>
            </a:r>
          </a:p>
          <a:p>
            <a:pPr algn="just"/>
            <a:r>
              <a:rPr lang="es-MX" sz="1200" dirty="0"/>
              <a:t>A través de la ONG coordina un comité de abogados corporativos y penales destinados a proveer defensa jurídica gratuita a uniformados procesados por la justicia penal</a:t>
            </a:r>
          </a:p>
          <a:p>
            <a:pPr algn="just"/>
            <a:r>
              <a:rPr lang="es-MX" sz="1200" dirty="0"/>
              <a:t>Mantiene un rol activo en el debate público sobre la seguridad pública y los derechos de las fuerzas de orden. Ha manifestado posturas críticas hacia el Ministerio Público, acusando “visión de túnel” y “sesgo ideológico” en las persecuciones penales contra policías</a:t>
            </a:r>
          </a:p>
          <a:p>
            <a:pPr algn="just"/>
            <a:r>
              <a:rPr lang="es-MX" sz="1200" dirty="0"/>
              <a:t>La ONG se conformó como un “escuadrón jurídico” integrando integrado por destacados abogados corporativos y penales. Su propósito principal ha sido equilibrar la balanza en la defensa penal de carabineros imputados tras el estallido social de 2019. Según los registros de la ONG a 2026, han hecho seguimiento a cerca de 50 causas judiciales activas contra uniformados. La organización provee la articulación de defensa técnica privadas de alto nivel para evitar condenas por el delito de apremios ilegítimos.</a:t>
            </a:r>
          </a:p>
          <a:p>
            <a:pPr algn="just"/>
            <a:r>
              <a:rPr lang="es-MX" sz="1200" dirty="0"/>
              <a:t>Desde sus orígenes, la red de la ONG prestó apoyo indirecto y asesoría en la estrategia institucional de las jefaturas máximas de Carabineros (como el ex general director Mario Rozas) cuando comenzaron las querellas generalizadas en su contra.</a:t>
            </a:r>
          </a:p>
          <a:p>
            <a:pPr algn="just"/>
            <a:r>
              <a:rPr lang="es-MX" sz="1200" dirty="0"/>
              <a:t>Ha participado en foros de discusión y entrevista sobre la tramitación de leyes de seguridad. Ha defendido firmemente la aplicación de normativas como la Ley </a:t>
            </a:r>
            <a:r>
              <a:rPr lang="es-MX" sz="1200" dirty="0" err="1"/>
              <a:t>Naín</a:t>
            </a:r>
            <a:r>
              <a:rPr lang="es-MX" sz="1200" dirty="0"/>
              <a:t>-Retamal (que establece la legítima defensa privilegiada para policías) y ha abogado por la implementación de metodologías de defensa personal internacional, como la regla de los 21 pies.</a:t>
            </a:r>
          </a:p>
          <a:p>
            <a:pPr algn="just"/>
            <a:endParaRPr lang="es-MX" sz="1200" dirty="0"/>
          </a:p>
        </p:txBody>
      </p:sp>
    </p:spTree>
    <p:extLst>
      <p:ext uri="{BB962C8B-B14F-4D97-AF65-F5344CB8AC3E}">
        <p14:creationId xmlns:p14="http://schemas.microsoft.com/office/powerpoint/2010/main" val="27069335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p:txBody>
          <a:bodyPr>
            <a:normAutofit/>
          </a:bodyPr>
          <a:lstStyle/>
          <a:p>
            <a:r>
              <a:rPr lang="es-CL" sz="2400" b="1" dirty="0"/>
              <a:t>CONDECORACIÓN “ARMADA DE CHILE” PARA EL </a:t>
            </a:r>
            <a:br>
              <a:rPr lang="es-CL" sz="2400" b="1" dirty="0"/>
            </a:br>
            <a:r>
              <a:rPr lang="es-CL" sz="2400" b="1" dirty="0"/>
              <a:t>SR. MANUEL OLIVARES ROSSETTI</a:t>
            </a:r>
          </a:p>
        </p:txBody>
      </p:sp>
      <p:sp>
        <p:nvSpPr>
          <p:cNvPr id="5" name="Marcador de contenido 4"/>
          <p:cNvSpPr>
            <a:spLocks noGrp="1"/>
          </p:cNvSpPr>
          <p:nvPr>
            <p:ph sz="half" idx="1"/>
          </p:nvPr>
        </p:nvSpPr>
        <p:spPr>
          <a:xfrm>
            <a:off x="173678" y="1502117"/>
            <a:ext cx="8265570" cy="5147711"/>
          </a:xfrm>
        </p:spPr>
        <p:txBody>
          <a:bodyPr>
            <a:normAutofit/>
          </a:bodyPr>
          <a:lstStyle/>
          <a:p>
            <a:pPr algn="just"/>
            <a:r>
              <a:rPr lang="es-MX" sz="1200" dirty="0"/>
              <a:t>El Jefe de Estado Mayor General de la Armada, ha propuesto conferir la condecoración “Armada de Chile” a un destacado escultor nacional y Oficial de la Reserva Naval Yates, en reconocimiento a su valioso aporte a la educación y al fortalecimiento de la identidad marítima nacional</a:t>
            </a:r>
          </a:p>
          <a:p>
            <a:pPr algn="just"/>
            <a:r>
              <a:rPr lang="es-MX" sz="1200" dirty="0"/>
              <a:t>Desde su incorporación a la Reserva Naval, ha destacado por su aporte y gestión en la educación destacando entre sus actividades por liderar la gestión administrativa para dar cuenta de los apoyos mutuos en INACAP y la Dirección de Educación de la Armada, en el contexto del convenio educacional suscrito entre ambas entidades, permitiendo con esto robustecer la vinculación con el medio y el necesario complemento de la formación de los alumnos navales</a:t>
            </a:r>
          </a:p>
          <a:p>
            <a:pPr algn="just"/>
            <a:r>
              <a:rPr lang="es-MX" sz="1200" dirty="0"/>
              <a:t>Hace entrega a la Escuela Naval y a la Academia Politécnica Naval dos </a:t>
            </a:r>
            <a:r>
              <a:rPr lang="es-MX" sz="1200" dirty="0" err="1"/>
              <a:t>gigantografías</a:t>
            </a:r>
            <a:r>
              <a:rPr lang="es-MX" sz="1200" dirty="0"/>
              <a:t> del territorio Chileno Antártico, fortaleciendo con esto la conciencia marítima y situación estratégica en citado territorio.</a:t>
            </a:r>
          </a:p>
          <a:p>
            <a:pPr algn="just"/>
            <a:r>
              <a:rPr lang="es-MX" sz="1200" dirty="0"/>
              <a:t>En el contexto del proyecto “Drones para Chile” liderado por INACAP, gestionó la participación de la Armada en la cita donde se espera marcar el inicio del trabajo conjunto y autónomo en esta materia a nivel nacional.</a:t>
            </a:r>
          </a:p>
          <a:p>
            <a:pPr algn="just"/>
            <a:r>
              <a:rPr lang="es-MX" sz="1200" dirty="0"/>
              <a:t>Participa como colaborador al grupo de trabajo del Monumento al Sargento 2° Artillero de Marina Juan de Dios Aldea Fonseca.</a:t>
            </a:r>
          </a:p>
          <a:p>
            <a:pPr algn="just"/>
            <a:r>
              <a:rPr lang="es-MX" sz="1200" dirty="0"/>
              <a:t>Invierte recursos y medios propios para materializar la entrega en comodato de contenedores de habitabilidad para mejorar condiciones de instrucción para personal de Infantería de Marina.</a:t>
            </a:r>
          </a:p>
          <a:p>
            <a:pPr algn="just"/>
            <a:r>
              <a:rPr lang="es-MX" sz="1200" dirty="0"/>
              <a:t>Hace entrega de donación a la Escuela Naval y a la Academia Politécnica de dos </a:t>
            </a:r>
            <a:r>
              <a:rPr lang="es-MX" sz="1200" dirty="0" err="1"/>
              <a:t>gigantografías</a:t>
            </a:r>
            <a:r>
              <a:rPr lang="es-MX" sz="1200" dirty="0"/>
              <a:t> del territorio Chileno Antártico.</a:t>
            </a:r>
          </a:p>
          <a:p>
            <a:endParaRPr lang="es-CL" sz="1200" dirty="0"/>
          </a:p>
        </p:txBody>
      </p:sp>
      <p:pic>
        <p:nvPicPr>
          <p:cNvPr id="13" name="Marcador de contenido 12"/>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8707011" y="1502117"/>
            <a:ext cx="2828544" cy="4242816"/>
          </a:xfrm>
          <a:effectLst>
            <a:outerShdw blurRad="292100" dist="190500" dir="2700000" algn="l" rotWithShape="0">
              <a:prstClr val="black">
                <a:alpha val="65000"/>
              </a:prstClr>
            </a:outerShdw>
          </a:effectLst>
        </p:spPr>
      </p:pic>
      <p:pic>
        <p:nvPicPr>
          <p:cNvPr id="10" name="Imagen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458589" y="127158"/>
            <a:ext cx="591363" cy="658425"/>
          </a:xfrm>
          <a:prstGeom prst="rect">
            <a:avLst/>
          </a:prstGeom>
        </p:spPr>
      </p:pic>
      <p:pic>
        <p:nvPicPr>
          <p:cNvPr id="11" name="Imagen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6480307"/>
            <a:ext cx="12192000" cy="377693"/>
          </a:xfrm>
          <a:prstGeom prst="rect">
            <a:avLst/>
          </a:prstGeom>
        </p:spPr>
      </p:pic>
      <p:pic>
        <p:nvPicPr>
          <p:cNvPr id="12" name="Marcador de contenido 1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3678" y="127157"/>
            <a:ext cx="664522" cy="658425"/>
          </a:xfrm>
          <a:prstGeom prst="rect">
            <a:avLst/>
          </a:prstGeom>
        </p:spPr>
      </p:pic>
    </p:spTree>
    <p:extLst>
      <p:ext uri="{BB962C8B-B14F-4D97-AF65-F5344CB8AC3E}">
        <p14:creationId xmlns:p14="http://schemas.microsoft.com/office/powerpoint/2010/main" val="34433684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p:txBody>
          <a:bodyPr>
            <a:normAutofit/>
          </a:bodyPr>
          <a:lstStyle/>
          <a:p>
            <a:r>
              <a:rPr lang="es-CL" sz="2400" b="1" dirty="0"/>
              <a:t>CONDECORACIÓN “ARMADA DE CHILE” PARA EL </a:t>
            </a:r>
            <a:br>
              <a:rPr lang="es-CL" sz="2400" b="1" dirty="0"/>
            </a:br>
            <a:r>
              <a:rPr lang="es-CL" sz="2400" b="1" dirty="0"/>
              <a:t>DR. CLAUDIO BUNSTER WEITZMAN.</a:t>
            </a:r>
          </a:p>
        </p:txBody>
      </p:sp>
      <p:sp>
        <p:nvSpPr>
          <p:cNvPr id="5" name="Marcador de contenido 4"/>
          <p:cNvSpPr>
            <a:spLocks noGrp="1"/>
          </p:cNvSpPr>
          <p:nvPr>
            <p:ph sz="half" idx="1"/>
          </p:nvPr>
        </p:nvSpPr>
        <p:spPr>
          <a:xfrm>
            <a:off x="173678" y="1625946"/>
            <a:ext cx="7896124" cy="3606108"/>
          </a:xfrm>
        </p:spPr>
        <p:txBody>
          <a:bodyPr>
            <a:normAutofit/>
          </a:bodyPr>
          <a:lstStyle/>
          <a:p>
            <a:pPr algn="just"/>
            <a:r>
              <a:rPr lang="es-MX" sz="1200" dirty="0"/>
              <a:t>El director General de los Servicios de la Armada, considerando la destacada trayectoria profesional y científica del Dr. Claudio </a:t>
            </a:r>
            <a:r>
              <a:rPr lang="es-MX" sz="1200" dirty="0" err="1"/>
              <a:t>Bunster</a:t>
            </a:r>
            <a:r>
              <a:rPr lang="es-MX" sz="1200" dirty="0"/>
              <a:t> </a:t>
            </a:r>
            <a:r>
              <a:rPr lang="es-MX" sz="1200" dirty="0" err="1"/>
              <a:t>Weitzman</a:t>
            </a:r>
            <a:r>
              <a:rPr lang="es-MX" sz="1200" dirty="0"/>
              <a:t>, así como su relevante </a:t>
            </a:r>
            <a:r>
              <a:rPr lang="es-MX" sz="1200" dirty="0" err="1"/>
              <a:t>contribucón</a:t>
            </a:r>
            <a:r>
              <a:rPr lang="es-MX" sz="1200" dirty="0"/>
              <a:t> al fortalecimiento de la cooperación entre la Armada de Chile y la comunidad científica nacional e internacional, elevó al Secretario General de la Armada la solicitud para evaluar el </a:t>
            </a:r>
            <a:r>
              <a:rPr lang="es-MX" sz="1200" dirty="0" err="1"/>
              <a:t>otrogamiento</a:t>
            </a:r>
            <a:r>
              <a:rPr lang="es-MX" sz="1200" dirty="0"/>
              <a:t> de la Condecoración “Armada de Chile”. </a:t>
            </a:r>
          </a:p>
          <a:p>
            <a:pPr algn="just"/>
            <a:r>
              <a:rPr lang="es-MX" sz="1200" dirty="0"/>
              <a:t>El Dr. </a:t>
            </a:r>
            <a:r>
              <a:rPr lang="es-MX" sz="1200" dirty="0" err="1"/>
              <a:t>Bunster</a:t>
            </a:r>
            <a:r>
              <a:rPr lang="es-MX" sz="1200" dirty="0"/>
              <a:t>, reconocido científico Chileno y Premio Nacional de Ciencias Exactas, ha dedicado su vida al desarrollo de la investigación científica de excelencia, posicionando a Chile como un referente internacional en diversas áreas del conocimiento. Su permanente compromiso con el progreso científico y tecnológico del país ha contribuido significativamente al fortalecimiento de capacidades estratégicas de interés nacional</a:t>
            </a:r>
          </a:p>
          <a:p>
            <a:pPr algn="just"/>
            <a:r>
              <a:rPr lang="es-MX" sz="1200" dirty="0"/>
              <a:t>Durante más de dos décadas ha impulsado una estrecha y fructífera colaboración entre el Centro de Estudios Científicos (</a:t>
            </a:r>
            <a:r>
              <a:rPr lang="es-MX" sz="1200" dirty="0" err="1"/>
              <a:t>CECs</a:t>
            </a:r>
            <a:r>
              <a:rPr lang="es-MX" sz="1200" dirty="0"/>
              <a:t>) y la Armada de Chile, promoviendo el desarrollo de proyectos de investigación vinculados al ámbito marítimo, polar y antártico. Gracias a su liderazgo y visión estratégica, se consolidó una alianza institucional que ha permitido integrar capacidades científicas y operativas, favoreciendo la ejecución de expediciones, estudios y programas de investigaciones de alto valor el país.</a:t>
            </a:r>
          </a:p>
          <a:p>
            <a:pPr algn="just"/>
            <a:r>
              <a:rPr lang="es-MX" sz="1200" dirty="0"/>
              <a:t>Su contribución ha sido especialmente relevante en materias relacionadas con la investigación antártica, el estudio del cambio climático y la comprensión de los procesos que afectan los ecosistemas marinos y polares, ámbito que constituyen áreas de creciente importancia para los intereses permanentes de Chile. Asimismo, su labor ha contribuido a proyectar internacionalmente la imagen de la Armada de Chile como una institución comprometida con la ciencia, la innovación y el desarrollo del conocimiento.</a:t>
            </a:r>
          </a:p>
          <a:p>
            <a:pPr algn="just"/>
            <a:endParaRPr lang="es-MX" sz="4800" dirty="0"/>
          </a:p>
        </p:txBody>
      </p:sp>
      <p:pic>
        <p:nvPicPr>
          <p:cNvPr id="11" name="Marcador de contenido 10"/>
          <p:cNvPicPr>
            <a:picLocks noGrp="1"/>
          </p:cNvPicPr>
          <p:nvPr>
            <p:ph sz="half" idx="2"/>
          </p:nvPr>
        </p:nvPicPr>
        <p:blipFill>
          <a:blip r:embed="rId2">
            <a:extLst>
              <a:ext uri="{28A0092B-C50C-407E-A947-70E740481C1C}">
                <a14:useLocalDpi xmlns:a14="http://schemas.microsoft.com/office/drawing/2010/main" val="0"/>
              </a:ext>
            </a:extLst>
          </a:blip>
          <a:stretch>
            <a:fillRect/>
          </a:stretch>
        </p:blipFill>
        <p:spPr>
          <a:xfrm>
            <a:off x="8676151" y="1510745"/>
            <a:ext cx="2829600" cy="4244400"/>
          </a:xfrm>
          <a:effectLst>
            <a:outerShdw blurRad="292100" dist="190500" dir="2700000" algn="l" rotWithShape="0">
              <a:prstClr val="black">
                <a:alpha val="65000"/>
              </a:prstClr>
            </a:outerShdw>
          </a:effectLst>
        </p:spPr>
      </p:pic>
      <p:pic>
        <p:nvPicPr>
          <p:cNvPr id="14" name="Imagen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458589" y="127158"/>
            <a:ext cx="591363" cy="658425"/>
          </a:xfrm>
          <a:prstGeom prst="rect">
            <a:avLst/>
          </a:prstGeom>
        </p:spPr>
      </p:pic>
      <p:pic>
        <p:nvPicPr>
          <p:cNvPr id="15" name="Imagen 1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6480307"/>
            <a:ext cx="12192000" cy="377693"/>
          </a:xfrm>
          <a:prstGeom prst="rect">
            <a:avLst/>
          </a:prstGeom>
        </p:spPr>
      </p:pic>
      <p:pic>
        <p:nvPicPr>
          <p:cNvPr id="16" name="Marcador de contenido 1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3678" y="127157"/>
            <a:ext cx="664522" cy="658425"/>
          </a:xfrm>
          <a:prstGeom prst="rect">
            <a:avLst/>
          </a:prstGeom>
        </p:spPr>
      </p:pic>
    </p:spTree>
    <p:extLst>
      <p:ext uri="{BB962C8B-B14F-4D97-AF65-F5344CB8AC3E}">
        <p14:creationId xmlns:p14="http://schemas.microsoft.com/office/powerpoint/2010/main" val="23665093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es-CL" sz="2400" b="1" dirty="0"/>
              <a:t>CONDECORACIÓN “ARMADA DE CHILE” AL PREFECTO MAYOR RODOLFO CATTANEO IRUSTA</a:t>
            </a:r>
          </a:p>
        </p:txBody>
      </p:sp>
      <p:sp>
        <p:nvSpPr>
          <p:cNvPr id="3" name="Marcador de contenido 2"/>
          <p:cNvSpPr>
            <a:spLocks noGrp="1"/>
          </p:cNvSpPr>
          <p:nvPr>
            <p:ph sz="half" idx="1"/>
          </p:nvPr>
        </p:nvSpPr>
        <p:spPr>
          <a:xfrm>
            <a:off x="255548" y="1423354"/>
            <a:ext cx="7974051" cy="4277142"/>
          </a:xfrm>
        </p:spPr>
        <p:txBody>
          <a:bodyPr>
            <a:normAutofit/>
          </a:bodyPr>
          <a:lstStyle/>
          <a:p>
            <a:pPr algn="just"/>
            <a:r>
              <a:rPr lang="es-CL" sz="1200" dirty="0"/>
              <a:t>Durante Consejo de Condecoraciones de la Armada, se resolvió presentar al Prefecto Sr. Rodolfo CATTANEO Irusta, ante el Consejo de Condecoraciones de las Fuerzas Armadas y la Defensa Nacional para el otorgamiento de la condecoración “Estrella Militar de las Fuerzas Armadas” en el grado “Estrella al Merito Militar”, analizados lo antecedentes posterior al consejo se llego a la conclusión que mencionada condecoración no se le puede entregar por no ser un Oficial de las Fuerzas Armadas de ese país. </a:t>
            </a:r>
          </a:p>
          <a:p>
            <a:pPr algn="just"/>
            <a:endParaRPr lang="es-CL" sz="1200" dirty="0"/>
          </a:p>
          <a:p>
            <a:pPr algn="just"/>
            <a:r>
              <a:rPr lang="es-CL" sz="1200" dirty="0"/>
              <a:t>Por lo anterior se propone otorgar la condecoración “Armada de Chile”.</a:t>
            </a:r>
          </a:p>
          <a:p>
            <a:pPr algn="just"/>
            <a:endParaRPr lang="es-CL" sz="1200" dirty="0"/>
          </a:p>
          <a:p>
            <a:pPr marL="0" indent="0" algn="just">
              <a:buNone/>
            </a:pPr>
            <a:endParaRPr lang="es-CL" sz="1200" dirty="0"/>
          </a:p>
        </p:txBody>
      </p:sp>
      <p:pic>
        <p:nvPicPr>
          <p:cNvPr id="9" name="Marcador de contenido 8"/>
          <p:cNvPicPr>
            <a:picLocks noGrp="1"/>
          </p:cNvPicPr>
          <p:nvPr>
            <p:ph sz="half" idx="2"/>
          </p:nvPr>
        </p:nvPicPr>
        <p:blipFill>
          <a:blip r:embed="rId2">
            <a:extLst>
              <a:ext uri="{28A0092B-C50C-407E-A947-70E740481C1C}">
                <a14:useLocalDpi xmlns:a14="http://schemas.microsoft.com/office/drawing/2010/main" val="0"/>
              </a:ext>
            </a:extLst>
          </a:blip>
          <a:stretch>
            <a:fillRect/>
          </a:stretch>
        </p:blipFill>
        <p:spPr>
          <a:xfrm>
            <a:off x="8524200" y="1423354"/>
            <a:ext cx="2829600" cy="4244400"/>
          </a:xfrm>
          <a:effectLst>
            <a:outerShdw blurRad="292100" dist="190500" dir="2700000" algn="l" rotWithShape="0">
              <a:prstClr val="black">
                <a:alpha val="65000"/>
              </a:prstClr>
            </a:outerShdw>
          </a:effectLst>
        </p:spPr>
      </p:pic>
      <p:pic>
        <p:nvPicPr>
          <p:cNvPr id="10" name="Imagen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458589" y="127158"/>
            <a:ext cx="591363" cy="658425"/>
          </a:xfrm>
          <a:prstGeom prst="rect">
            <a:avLst/>
          </a:prstGeom>
        </p:spPr>
      </p:pic>
      <p:pic>
        <p:nvPicPr>
          <p:cNvPr id="11" name="Imagen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6480307"/>
            <a:ext cx="12192000" cy="377693"/>
          </a:xfrm>
          <a:prstGeom prst="rect">
            <a:avLst/>
          </a:prstGeom>
        </p:spPr>
      </p:pic>
      <p:pic>
        <p:nvPicPr>
          <p:cNvPr id="12" name="Marcador de contenido 1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3678" y="127157"/>
            <a:ext cx="664522" cy="658425"/>
          </a:xfrm>
          <a:prstGeom prst="rect">
            <a:avLst/>
          </a:prstGeom>
        </p:spPr>
      </p:pic>
    </p:spTree>
    <p:extLst>
      <p:ext uri="{BB962C8B-B14F-4D97-AF65-F5344CB8AC3E}">
        <p14:creationId xmlns:p14="http://schemas.microsoft.com/office/powerpoint/2010/main" val="32200096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fontScale="90000"/>
          </a:bodyPr>
          <a:lstStyle/>
          <a:p>
            <a:pPr algn="just"/>
            <a:r>
              <a:rPr lang="es-CL" sz="2400" b="1" dirty="0"/>
              <a:t>PROPOSICIÓN DE TRAMITACIÓN ANTE EL CONSEJO DE CONDECORACIONES DE LAS FUERZAS ARMADAS Y LA DEFENSA NACIONAL, LA MODIFICACIÓN AL PROYECTO DE CREACIÓN DE LA CONDECORACIÓN “CRUZ DE SERVICIO ABASTECIMIENTO Y FINANZAS”</a:t>
            </a:r>
            <a:endParaRPr lang="es-CL" sz="2400" dirty="0"/>
          </a:p>
        </p:txBody>
      </p:sp>
      <p:sp>
        <p:nvSpPr>
          <p:cNvPr id="3" name="Marcador de contenido 2"/>
          <p:cNvSpPr>
            <a:spLocks noGrp="1"/>
          </p:cNvSpPr>
          <p:nvPr>
            <p:ph sz="half" idx="1"/>
          </p:nvPr>
        </p:nvSpPr>
        <p:spPr>
          <a:xfrm>
            <a:off x="785805" y="1574112"/>
            <a:ext cx="10787069" cy="4351338"/>
          </a:xfrm>
        </p:spPr>
        <p:txBody>
          <a:bodyPr>
            <a:normAutofit fontScale="55000" lnSpcReduction="20000"/>
          </a:bodyPr>
          <a:lstStyle/>
          <a:p>
            <a:r>
              <a:rPr lang="es-MX" sz="2600" b="1" u="sng" dirty="0"/>
              <a:t>Antecedentes</a:t>
            </a:r>
          </a:p>
          <a:p>
            <a:pPr marL="0" indent="0" algn="just">
              <a:buNone/>
            </a:pPr>
            <a:r>
              <a:rPr lang="es-ES" sz="2600" dirty="0"/>
              <a:t>Por Oficio del Sr. Director General del Personal de la Armada, Ordinario </a:t>
            </a:r>
            <a:r>
              <a:rPr lang="es-ES" sz="2600" dirty="0" err="1"/>
              <a:t>N°</a:t>
            </a:r>
            <a:r>
              <a:rPr lang="es-ES" sz="2600" dirty="0"/>
              <a:t> 6410/500/2, del 01 de julio de 2026, se eleva al Sr. Almirante – Comandante en Jefe de la Armada, una solicitud de ampliar el otorgamiento de la Condecoración “Cruz de Servicio Abastecimiento y Finanzas”, agregando al personal Gente de Mar </a:t>
            </a:r>
            <a:r>
              <a:rPr lang="es-ES" sz="2600" dirty="0" err="1"/>
              <a:t>Guardaalmacén</a:t>
            </a:r>
            <a:r>
              <a:rPr lang="es-ES" sz="2600" dirty="0"/>
              <a:t>, esto con el propósito de validar y reconocer su profesionalismo en el área de Abastecimiento, manteniendo los requisitos exigidos y entrega definidos en el proyecto original, ya aprobado por el Consejo de Condecoraciones de las Fuerzas Armadas y la Defensa Nacional. </a:t>
            </a:r>
            <a:endParaRPr lang="es-MX" sz="2600" dirty="0"/>
          </a:p>
          <a:p>
            <a:r>
              <a:rPr lang="es-MX" sz="2600" b="1" u="sng" dirty="0"/>
              <a:t>Texto aprobado por el Consejo de Condecoraciones de la Fuerzas Armadas y la Defensa Nacional:</a:t>
            </a:r>
          </a:p>
          <a:p>
            <a:pPr marL="0" indent="0" algn="just">
              <a:buNone/>
            </a:pPr>
            <a:r>
              <a:rPr lang="es-ES" sz="2600" dirty="0"/>
              <a:t>“Se otorgara mediante resolución emitida por el Comandante en Jefe de la Armada, como una distinción profesional y meritoria a los Oficiales y Gente de Mar especialistas en Abastecimiento, que acrediten haber permanecido 7, 10 y 14 años como dotación, en una o más de las siguientes Reparticiones: Dirección General de Finanzas de la Armada, Dirección de Abastecimiento de la Armada, Dirección de Presupuestos de la Armada, Dirección de Contabilidad de la Armada, Centros de Abastecimiento de la Armada; Comisario y Comisarías del: Comando de Operaciones Navales y mandos dependientes; Dirección General del Territorio Marítimo y Marina Mercante, Dirección de Bienestar Social de la Armada, Dirección de Sanidad de la Armada, Dirección de Educación de la Armada, Servicio de Obras y Construcciones de la Armada y de cada Comandancia en Jefe de Zona Naval,  debiendo estar clasificado en lista 1 </a:t>
            </a:r>
            <a:r>
              <a:rPr lang="es-ES" sz="2600" dirty="0" err="1"/>
              <a:t>ó</a:t>
            </a:r>
            <a:r>
              <a:rPr lang="es-ES" sz="2600" dirty="0"/>
              <a:t> 2, durante todo el periodo”.</a:t>
            </a:r>
            <a:endParaRPr lang="es-MX" sz="2600" dirty="0"/>
          </a:p>
          <a:p>
            <a:pPr algn="just"/>
            <a:r>
              <a:rPr lang="es-MX" sz="2600" b="1" u="sng" dirty="0"/>
              <a:t>Modificación solicitada.</a:t>
            </a:r>
          </a:p>
          <a:p>
            <a:pPr marL="0" indent="0" algn="just">
              <a:buNone/>
            </a:pPr>
            <a:r>
              <a:rPr lang="es-ES" sz="2600" dirty="0"/>
              <a:t>“Se otorgara mediante resolución emitida por el Comandante en Jefe de la Armada, como una distinción profesional y meritoria a los Oficiales y Gente de Mar especialistas en Abastecimiento y </a:t>
            </a:r>
            <a:r>
              <a:rPr lang="es-ES" sz="2600" dirty="0">
                <a:highlight>
                  <a:srgbClr val="FFFF00"/>
                </a:highlight>
              </a:rPr>
              <a:t>Gente de Mar especialista </a:t>
            </a:r>
            <a:r>
              <a:rPr lang="es-ES" sz="2600" dirty="0" err="1">
                <a:highlight>
                  <a:srgbClr val="FFFF00"/>
                </a:highlight>
              </a:rPr>
              <a:t>Guardaalmacen</a:t>
            </a:r>
            <a:r>
              <a:rPr lang="es-ES" sz="2600" dirty="0"/>
              <a:t>, que acrediten haber permanecido 7, 10 y 14 años como dotación, en una o más de las siguientes Reparticiones: Dirección General de Finanzas de la Armada, Dirección de Abastecimiento de la Armada, Dirección de Presupuestos de la Armada, Dirección de Contabilidad de la Armada, Centros de Abastecimiento de la Armada; Comisario y Comisarías del: Comando de Operaciones Navales y mandos dependientes; Dirección General del Territorio Marítimo y Marina Mercante, Dirección de Bienestar Social de la Armada, Dirección de Sanidad de la Armada, Dirección de Educación de la Armada, Servicio de Obras y Construcciones de la Armada y de cada Comandancia en Jefe de Zona Naval,  debiendo estar clasificado en lista 1 </a:t>
            </a:r>
            <a:r>
              <a:rPr lang="es-ES" sz="2600" dirty="0" err="1"/>
              <a:t>ó</a:t>
            </a:r>
            <a:r>
              <a:rPr lang="es-ES" sz="2600" dirty="0"/>
              <a:t> 2, durante todo el periodo”.</a:t>
            </a:r>
            <a:endParaRPr lang="es-MX" sz="2600" dirty="0"/>
          </a:p>
          <a:p>
            <a:pPr marL="0" indent="0">
              <a:buNone/>
            </a:pPr>
            <a:endParaRPr lang="es-CL" dirty="0"/>
          </a:p>
        </p:txBody>
      </p:sp>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458589" y="127158"/>
            <a:ext cx="591363" cy="658425"/>
          </a:xfrm>
          <a:prstGeom prst="rect">
            <a:avLst/>
          </a:prstGeom>
        </p:spPr>
      </p:pic>
      <p:pic>
        <p:nvPicPr>
          <p:cNvPr id="6" name="Imagen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480307"/>
            <a:ext cx="12192000" cy="377693"/>
          </a:xfrm>
          <a:prstGeom prst="rect">
            <a:avLst/>
          </a:prstGeom>
        </p:spPr>
      </p:pic>
      <p:pic>
        <p:nvPicPr>
          <p:cNvPr id="7" name="Marcador de contenido 1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3678" y="127157"/>
            <a:ext cx="664522" cy="658425"/>
          </a:xfrm>
          <a:prstGeom prst="rect">
            <a:avLst/>
          </a:prstGeom>
        </p:spPr>
      </p:pic>
    </p:spTree>
    <p:extLst>
      <p:ext uri="{BB962C8B-B14F-4D97-AF65-F5344CB8AC3E}">
        <p14:creationId xmlns:p14="http://schemas.microsoft.com/office/powerpoint/2010/main" val="26419587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DE61117B-092E-176C-FABA-85AE235D7122}"/>
            </a:ext>
          </a:extLst>
        </p:cNvPr>
        <p:cNvGrpSpPr/>
        <p:nvPr/>
      </p:nvGrpSpPr>
      <p:grpSpPr>
        <a:xfrm>
          <a:off x="0" y="0"/>
          <a:ext cx="0" cy="0"/>
          <a:chOff x="0" y="0"/>
          <a:chExt cx="0" cy="0"/>
        </a:xfrm>
      </p:grpSpPr>
      <p:pic>
        <p:nvPicPr>
          <p:cNvPr id="5" name="Imagen 4">
            <a:extLst>
              <a:ext uri="{FF2B5EF4-FFF2-40B4-BE49-F238E27FC236}">
                <a16:creationId xmlns:a16="http://schemas.microsoft.com/office/drawing/2014/main" id="{F19A2B26-0D4A-F6FF-9D88-15D23D1B926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600966" y="113339"/>
            <a:ext cx="591034" cy="663266"/>
          </a:xfrm>
          <a:prstGeom prst="rect">
            <a:avLst/>
          </a:prstGeom>
        </p:spPr>
      </p:pic>
      <p:pic>
        <p:nvPicPr>
          <p:cNvPr id="6" name="Imagen 5">
            <a:extLst>
              <a:ext uri="{FF2B5EF4-FFF2-40B4-BE49-F238E27FC236}">
                <a16:creationId xmlns:a16="http://schemas.microsoft.com/office/drawing/2014/main" id="{E98D1C2F-BF8A-9953-52D3-7AC98C38D7A8}"/>
              </a:ext>
            </a:extLst>
          </p:cNvPr>
          <p:cNvPicPr>
            <a:picLocks noChangeAspect="1"/>
          </p:cNvPicPr>
          <p:nvPr/>
        </p:nvPicPr>
        <p:blipFill>
          <a:blip r:embed="rId3"/>
          <a:stretch>
            <a:fillRect/>
          </a:stretch>
        </p:blipFill>
        <p:spPr>
          <a:xfrm flipH="1">
            <a:off x="0" y="113339"/>
            <a:ext cx="663266" cy="663266"/>
          </a:xfrm>
          <a:prstGeom prst="rect">
            <a:avLst/>
          </a:prstGeom>
        </p:spPr>
      </p:pic>
      <p:sp>
        <p:nvSpPr>
          <p:cNvPr id="14" name="Título 1">
            <a:extLst>
              <a:ext uri="{FF2B5EF4-FFF2-40B4-BE49-F238E27FC236}">
                <a16:creationId xmlns:a16="http://schemas.microsoft.com/office/drawing/2014/main" id="{0BD5745D-03B7-907B-F5B5-2E028664E6EA}"/>
              </a:ext>
            </a:extLst>
          </p:cNvPr>
          <p:cNvSpPr>
            <a:spLocks noGrp="1"/>
          </p:cNvSpPr>
          <p:nvPr>
            <p:ph type="ctrTitle"/>
          </p:nvPr>
        </p:nvSpPr>
        <p:spPr>
          <a:xfrm>
            <a:off x="663266" y="167640"/>
            <a:ext cx="10937700" cy="663266"/>
          </a:xfrm>
        </p:spPr>
        <p:txBody>
          <a:bodyPr anchor="ctr">
            <a:normAutofit/>
          </a:bodyPr>
          <a:lstStyle/>
          <a:p>
            <a:r>
              <a:rPr lang="es-ES_tradnl" sz="3600" b="1" noProof="1"/>
              <a:t>SEGUNDO CONSEJO DE CONDECORACIONES 2026</a:t>
            </a:r>
          </a:p>
        </p:txBody>
      </p:sp>
      <p:pic>
        <p:nvPicPr>
          <p:cNvPr id="15" name="Imagen 14">
            <a:extLst>
              <a:ext uri="{FF2B5EF4-FFF2-40B4-BE49-F238E27FC236}">
                <a16:creationId xmlns:a16="http://schemas.microsoft.com/office/drawing/2014/main" id="{242A2F77-5E3C-EB45-2922-A9B47404AB6D}"/>
              </a:ext>
            </a:extLst>
          </p:cNvPr>
          <p:cNvPicPr>
            <a:picLocks noChangeAspect="1"/>
          </p:cNvPicPr>
          <p:nvPr/>
        </p:nvPicPr>
        <p:blipFill>
          <a:blip r:embed="rId4"/>
          <a:srcRect b="81906"/>
          <a:stretch>
            <a:fillRect/>
          </a:stretch>
        </p:blipFill>
        <p:spPr>
          <a:xfrm>
            <a:off x="107798" y="1303130"/>
            <a:ext cx="1391125" cy="780503"/>
          </a:xfrm>
          <a:prstGeom prst="rect">
            <a:avLst/>
          </a:prstGeom>
        </p:spPr>
      </p:pic>
      <p:graphicFrame>
        <p:nvGraphicFramePr>
          <p:cNvPr id="18" name="Diagrama 17">
            <a:extLst>
              <a:ext uri="{FF2B5EF4-FFF2-40B4-BE49-F238E27FC236}">
                <a16:creationId xmlns:a16="http://schemas.microsoft.com/office/drawing/2014/main" id="{9C482B40-FC52-10CE-2D8A-745419DE7B7F}"/>
              </a:ext>
            </a:extLst>
          </p:cNvPr>
          <p:cNvGraphicFramePr/>
          <p:nvPr>
            <p:extLst>
              <p:ext uri="{D42A27DB-BD31-4B8C-83A1-F6EECF244321}">
                <p14:modId xmlns:p14="http://schemas.microsoft.com/office/powerpoint/2010/main" val="3136324984"/>
              </p:ext>
            </p:extLst>
          </p:nvPr>
        </p:nvGraphicFramePr>
        <p:xfrm>
          <a:off x="1794244" y="1378149"/>
          <a:ext cx="4443996" cy="406400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2" name="CuadroTexto 1">
            <a:extLst>
              <a:ext uri="{FF2B5EF4-FFF2-40B4-BE49-F238E27FC236}">
                <a16:creationId xmlns:a16="http://schemas.microsoft.com/office/drawing/2014/main" id="{94B4B5DB-E611-4189-C32B-5DF4C4DB23E6}"/>
              </a:ext>
            </a:extLst>
          </p:cNvPr>
          <p:cNvSpPr txBox="1"/>
          <p:nvPr/>
        </p:nvSpPr>
        <p:spPr>
          <a:xfrm>
            <a:off x="-1663700" y="-1270000"/>
            <a:ext cx="184731" cy="369332"/>
          </a:xfrm>
          <a:prstGeom prst="rect">
            <a:avLst/>
          </a:prstGeom>
          <a:noFill/>
        </p:spPr>
        <p:txBody>
          <a:bodyPr wrap="none" rtlCol="0">
            <a:spAutoFit/>
          </a:bodyPr>
          <a:lstStyle/>
          <a:p>
            <a:endParaRPr lang="es-ES_tradnl" noProof="1"/>
          </a:p>
        </p:txBody>
      </p:sp>
      <p:pic>
        <p:nvPicPr>
          <p:cNvPr id="10" name="Imagen 9">
            <a:extLst>
              <a:ext uri="{FF2B5EF4-FFF2-40B4-BE49-F238E27FC236}">
                <a16:creationId xmlns:a16="http://schemas.microsoft.com/office/drawing/2014/main" id="{1052E4AD-8ED3-A787-F8BC-E7ABF2F21A9D}"/>
              </a:ext>
            </a:extLst>
          </p:cNvPr>
          <p:cNvPicPr>
            <a:picLocks noChangeAspect="1"/>
          </p:cNvPicPr>
          <p:nvPr/>
        </p:nvPicPr>
        <p:blipFill>
          <a:blip r:embed="rId10"/>
          <a:srcRect t="18414" b="21629"/>
          <a:stretch>
            <a:fillRect/>
          </a:stretch>
        </p:blipFill>
        <p:spPr>
          <a:xfrm>
            <a:off x="111923" y="2004935"/>
            <a:ext cx="1387000" cy="2586313"/>
          </a:xfrm>
          <a:prstGeom prst="rect">
            <a:avLst/>
          </a:prstGeom>
          <a:ln>
            <a:noFill/>
          </a:ln>
          <a:effectLst>
            <a:outerShdw blurRad="292100" dist="139700" dir="2700000" algn="tl" rotWithShape="0">
              <a:srgbClr val="333333">
                <a:alpha val="65000"/>
              </a:srgbClr>
            </a:outerShdw>
          </a:effectLst>
        </p:spPr>
      </p:pic>
      <p:pic>
        <p:nvPicPr>
          <p:cNvPr id="11" name="Imagen 10">
            <a:extLst>
              <a:ext uri="{FF2B5EF4-FFF2-40B4-BE49-F238E27FC236}">
                <a16:creationId xmlns:a16="http://schemas.microsoft.com/office/drawing/2014/main" id="{C4E690CC-AFF8-57F1-E730-617744FAA716}"/>
              </a:ext>
            </a:extLst>
          </p:cNvPr>
          <p:cNvPicPr>
            <a:picLocks noChangeAspect="1"/>
          </p:cNvPicPr>
          <p:nvPr/>
        </p:nvPicPr>
        <p:blipFill>
          <a:blip r:embed="rId10"/>
          <a:srcRect t="85725"/>
          <a:stretch>
            <a:fillRect/>
          </a:stretch>
        </p:blipFill>
        <p:spPr>
          <a:xfrm>
            <a:off x="84676" y="4939079"/>
            <a:ext cx="1387000" cy="615791"/>
          </a:xfrm>
          <a:prstGeom prst="rect">
            <a:avLst/>
          </a:prstGeom>
          <a:ln>
            <a:noFill/>
          </a:ln>
          <a:effectLst>
            <a:outerShdw blurRad="292100" dist="139700" dir="2700000" algn="tl" rotWithShape="0">
              <a:srgbClr val="333333">
                <a:alpha val="65000"/>
              </a:srgbClr>
            </a:outerShdw>
          </a:effectLst>
        </p:spPr>
      </p:pic>
      <p:pic>
        <p:nvPicPr>
          <p:cNvPr id="12" name="Imagen 11">
            <a:extLst>
              <a:ext uri="{FF2B5EF4-FFF2-40B4-BE49-F238E27FC236}">
                <a16:creationId xmlns:a16="http://schemas.microsoft.com/office/drawing/2014/main" id="{A469733C-0500-09C5-2C18-51AB83D9DCEB}"/>
              </a:ext>
            </a:extLst>
          </p:cNvPr>
          <p:cNvPicPr>
            <a:picLocks noChangeAspect="1"/>
          </p:cNvPicPr>
          <p:nvPr/>
        </p:nvPicPr>
        <p:blipFill>
          <a:blip r:embed="rId4"/>
          <a:srcRect t="81055" b="15760"/>
          <a:stretch>
            <a:fillRect/>
          </a:stretch>
        </p:blipFill>
        <p:spPr>
          <a:xfrm>
            <a:off x="107797" y="4695183"/>
            <a:ext cx="1391125" cy="137397"/>
          </a:xfrm>
          <a:prstGeom prst="rect">
            <a:avLst/>
          </a:prstGeom>
        </p:spPr>
      </p:pic>
      <p:pic>
        <p:nvPicPr>
          <p:cNvPr id="4" name="Imagen 3">
            <a:extLst>
              <a:ext uri="{FF2B5EF4-FFF2-40B4-BE49-F238E27FC236}">
                <a16:creationId xmlns:a16="http://schemas.microsoft.com/office/drawing/2014/main" id="{F8332DDB-07CC-C9A7-0743-4DA1A98BF25B}"/>
              </a:ext>
            </a:extLst>
          </p:cNvPr>
          <p:cNvPicPr>
            <a:picLocks noChangeAspect="1"/>
          </p:cNvPicPr>
          <p:nvPr/>
        </p:nvPicPr>
        <p:blipFill>
          <a:blip r:embed="rId11"/>
          <a:srcRect t="94419"/>
          <a:stretch>
            <a:fillRect/>
          </a:stretch>
        </p:blipFill>
        <p:spPr>
          <a:xfrm>
            <a:off x="0" y="6475399"/>
            <a:ext cx="12215854" cy="382601"/>
          </a:xfrm>
          <a:prstGeom prst="rect">
            <a:avLst/>
          </a:prstGeom>
        </p:spPr>
      </p:pic>
      <p:sp>
        <p:nvSpPr>
          <p:cNvPr id="26" name="Rectángulo redondeado 25">
            <a:extLst>
              <a:ext uri="{FF2B5EF4-FFF2-40B4-BE49-F238E27FC236}">
                <a16:creationId xmlns:a16="http://schemas.microsoft.com/office/drawing/2014/main" id="{66BB28EF-EA7F-85F7-2958-8DD1C5E85F69}"/>
              </a:ext>
            </a:extLst>
          </p:cNvPr>
          <p:cNvSpPr/>
          <p:nvPr/>
        </p:nvSpPr>
        <p:spPr>
          <a:xfrm>
            <a:off x="1609878" y="1415851"/>
            <a:ext cx="877290" cy="887915"/>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27" name="Rectángulo redondeado 26">
            <a:extLst>
              <a:ext uri="{FF2B5EF4-FFF2-40B4-BE49-F238E27FC236}">
                <a16:creationId xmlns:a16="http://schemas.microsoft.com/office/drawing/2014/main" id="{09853345-EE36-4E65-65FC-D0F03CFBE9D7}"/>
              </a:ext>
            </a:extLst>
          </p:cNvPr>
          <p:cNvSpPr/>
          <p:nvPr/>
        </p:nvSpPr>
        <p:spPr>
          <a:xfrm>
            <a:off x="1609877" y="2520676"/>
            <a:ext cx="823074" cy="750277"/>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28" name="Rectángulo redondeado 27">
            <a:extLst>
              <a:ext uri="{FF2B5EF4-FFF2-40B4-BE49-F238E27FC236}">
                <a16:creationId xmlns:a16="http://schemas.microsoft.com/office/drawing/2014/main" id="{BD082A8A-6E30-AA42-428C-B9FDD5105452}"/>
              </a:ext>
            </a:extLst>
          </p:cNvPr>
          <p:cNvSpPr/>
          <p:nvPr/>
        </p:nvSpPr>
        <p:spPr>
          <a:xfrm>
            <a:off x="1609877" y="3564244"/>
            <a:ext cx="836338" cy="750277"/>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29" name="Rectángulo redondeado 28">
            <a:extLst>
              <a:ext uri="{FF2B5EF4-FFF2-40B4-BE49-F238E27FC236}">
                <a16:creationId xmlns:a16="http://schemas.microsoft.com/office/drawing/2014/main" id="{346C5A94-FF61-7660-8485-601B722B151C}"/>
              </a:ext>
            </a:extLst>
          </p:cNvPr>
          <p:cNvSpPr/>
          <p:nvPr/>
        </p:nvSpPr>
        <p:spPr>
          <a:xfrm>
            <a:off x="1596613" y="4565060"/>
            <a:ext cx="836338" cy="750277"/>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a:p>
        </p:txBody>
      </p:sp>
      <p:graphicFrame>
        <p:nvGraphicFramePr>
          <p:cNvPr id="3" name="Diagrama 2">
            <a:extLst>
              <a:ext uri="{FF2B5EF4-FFF2-40B4-BE49-F238E27FC236}">
                <a16:creationId xmlns:a16="http://schemas.microsoft.com/office/drawing/2014/main" id="{4057F131-5F36-C6F2-4C5F-FE9787F16217}"/>
              </a:ext>
            </a:extLst>
          </p:cNvPr>
          <p:cNvGraphicFramePr/>
          <p:nvPr>
            <p:extLst>
              <p:ext uri="{D42A27DB-BD31-4B8C-83A1-F6EECF244321}">
                <p14:modId xmlns:p14="http://schemas.microsoft.com/office/powerpoint/2010/main" val="1661475244"/>
              </p:ext>
            </p:extLst>
          </p:nvPr>
        </p:nvGraphicFramePr>
        <p:xfrm>
          <a:off x="6752820" y="1378149"/>
          <a:ext cx="4443996" cy="4064000"/>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
        <p:nvSpPr>
          <p:cNvPr id="7" name="Rectángulo 6">
            <a:extLst>
              <a:ext uri="{FF2B5EF4-FFF2-40B4-BE49-F238E27FC236}">
                <a16:creationId xmlns:a16="http://schemas.microsoft.com/office/drawing/2014/main" id="{6A7F7E1E-13D3-C31E-627E-04E0AD0550AE}"/>
              </a:ext>
            </a:extLst>
          </p:cNvPr>
          <p:cNvSpPr/>
          <p:nvPr/>
        </p:nvSpPr>
        <p:spPr>
          <a:xfrm>
            <a:off x="6472238" y="1042988"/>
            <a:ext cx="4957762" cy="5272087"/>
          </a:xfrm>
          <a:prstGeom prst="rect">
            <a:avLst/>
          </a:prstGeom>
          <a:noFill/>
          <a:ln w="69850" cap="rnd">
            <a:solidFill>
              <a:schemeClr val="bg2">
                <a:lumMod val="50000"/>
              </a:schemeClr>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a:p>
        </p:txBody>
      </p:sp>
    </p:spTree>
    <p:extLst>
      <p:ext uri="{BB962C8B-B14F-4D97-AF65-F5344CB8AC3E}">
        <p14:creationId xmlns:p14="http://schemas.microsoft.com/office/powerpoint/2010/main" val="11086030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0FADDA9D-A1E3-EC62-BD53-9B140A90C89A}"/>
            </a:ext>
          </a:extLst>
        </p:cNvPr>
        <p:cNvGrpSpPr/>
        <p:nvPr/>
      </p:nvGrpSpPr>
      <p:grpSpPr>
        <a:xfrm>
          <a:off x="0" y="0"/>
          <a:ext cx="0" cy="0"/>
          <a:chOff x="0" y="0"/>
          <a:chExt cx="0" cy="0"/>
        </a:xfrm>
      </p:grpSpPr>
      <p:sp>
        <p:nvSpPr>
          <p:cNvPr id="3" name="AutoShape 7">
            <a:extLst>
              <a:ext uri="{FF2B5EF4-FFF2-40B4-BE49-F238E27FC236}">
                <a16:creationId xmlns:a16="http://schemas.microsoft.com/office/drawing/2014/main" id="{9DE5D4A5-1124-2318-6629-E378437CE558}"/>
              </a:ext>
            </a:extLst>
          </p:cNvPr>
          <p:cNvSpPr>
            <a:spLocks noChangeArrowheads="1"/>
          </p:cNvSpPr>
          <p:nvPr/>
        </p:nvSpPr>
        <p:spPr bwMode="auto">
          <a:xfrm>
            <a:off x="-533781" y="-866365"/>
            <a:ext cx="7818699" cy="1642970"/>
          </a:xfrm>
          <a:prstGeom prst="roundRect">
            <a:avLst>
              <a:gd name="adj" fmla="val 16667"/>
            </a:avLst>
          </a:prstGeom>
        </p:spPr>
        <p:txBody>
          <a:bodyPr vert="horz" lIns="91440" tIns="45720" rIns="91440" bIns="45720" rtlCol="0" anchor="b" anchorCtr="1">
            <a:normAutofit/>
          </a:bodyPr>
          <a:lstStyle>
            <a:lvl1pPr marL="90488">
              <a:lnSpc>
                <a:spcPct val="90000"/>
              </a:lnSpc>
              <a:spcBef>
                <a:spcPts val="1000"/>
              </a:spcBef>
              <a:buFont typeface="Arial" panose="020B0604020202020204" pitchFamily="34" charset="0"/>
              <a:buChar char="•"/>
              <a:tabLst>
                <a:tab pos="268288" algn="l"/>
              </a:tabLst>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tabLst>
                <a:tab pos="268288" algn="l"/>
              </a:tabLst>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tabLst>
                <a:tab pos="268288" algn="l"/>
              </a:tabLst>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tabLst>
                <a:tab pos="268288" algn="l"/>
              </a:tabLst>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tabLst>
                <a:tab pos="268288" algn="l"/>
              </a:tabLst>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tabLst>
                <a:tab pos="268288" algn="l"/>
              </a:tabLst>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tabLst>
                <a:tab pos="268288" algn="l"/>
              </a:tabLst>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tabLst>
                <a:tab pos="268288" algn="l"/>
              </a:tabLst>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tabLst>
                <a:tab pos="268288" algn="l"/>
              </a:tabLst>
              <a:defRPr>
                <a:solidFill>
                  <a:schemeClr val="tx1"/>
                </a:solidFill>
                <a:latin typeface="Calibri" panose="020F0502020204030204" pitchFamily="34" charset="0"/>
              </a:defRPr>
            </a:lvl9pPr>
          </a:lstStyle>
          <a:p>
            <a:pPr defTabSz="914400">
              <a:spcBef>
                <a:spcPct val="0"/>
              </a:spcBef>
              <a:spcAft>
                <a:spcPts val="600"/>
              </a:spcAft>
              <a:buNone/>
              <a:defRPr/>
            </a:pPr>
            <a:r>
              <a:rPr lang="es-ES_tradnl" sz="2400" b="1" kern="1200" noProof="1">
                <a:solidFill>
                  <a:schemeClr val="tx1"/>
                </a:solidFill>
                <a:latin typeface="+mj-lt"/>
                <a:ea typeface="+mj-ea"/>
                <a:cs typeface="+mj-cs"/>
              </a:rPr>
              <a:t>CONDECORACIÓN “ARMADA DE CHILE”</a:t>
            </a:r>
          </a:p>
        </p:txBody>
      </p:sp>
      <p:pic>
        <p:nvPicPr>
          <p:cNvPr id="5" name="Imagen 4">
            <a:extLst>
              <a:ext uri="{FF2B5EF4-FFF2-40B4-BE49-F238E27FC236}">
                <a16:creationId xmlns:a16="http://schemas.microsoft.com/office/drawing/2014/main" id="{1879DB0E-7150-F85B-64A1-5EAC6E9FA79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600966" y="113339"/>
            <a:ext cx="591034" cy="663266"/>
          </a:xfrm>
          <a:prstGeom prst="rect">
            <a:avLst/>
          </a:prstGeom>
        </p:spPr>
      </p:pic>
      <p:pic>
        <p:nvPicPr>
          <p:cNvPr id="6" name="Imagen 5">
            <a:extLst>
              <a:ext uri="{FF2B5EF4-FFF2-40B4-BE49-F238E27FC236}">
                <a16:creationId xmlns:a16="http://schemas.microsoft.com/office/drawing/2014/main" id="{A2061DE3-5675-DC51-2871-65C70CAFB751}"/>
              </a:ext>
            </a:extLst>
          </p:cNvPr>
          <p:cNvPicPr>
            <a:picLocks noChangeAspect="1"/>
          </p:cNvPicPr>
          <p:nvPr/>
        </p:nvPicPr>
        <p:blipFill>
          <a:blip r:embed="rId3"/>
          <a:stretch>
            <a:fillRect/>
          </a:stretch>
        </p:blipFill>
        <p:spPr>
          <a:xfrm flipH="1">
            <a:off x="0" y="113339"/>
            <a:ext cx="663266" cy="663266"/>
          </a:xfrm>
          <a:prstGeom prst="rect">
            <a:avLst/>
          </a:prstGeom>
        </p:spPr>
      </p:pic>
      <p:pic>
        <p:nvPicPr>
          <p:cNvPr id="7" name="Imagen 6">
            <a:extLst>
              <a:ext uri="{FF2B5EF4-FFF2-40B4-BE49-F238E27FC236}">
                <a16:creationId xmlns:a16="http://schemas.microsoft.com/office/drawing/2014/main" id="{4AA07BF8-E9F9-33C7-192A-E0B541C44C82}"/>
              </a:ext>
            </a:extLst>
          </p:cNvPr>
          <p:cNvPicPr>
            <a:picLocks noChangeAspect="1"/>
          </p:cNvPicPr>
          <p:nvPr/>
        </p:nvPicPr>
        <p:blipFill>
          <a:blip r:embed="rId4"/>
          <a:srcRect t="94419"/>
          <a:stretch>
            <a:fillRect/>
          </a:stretch>
        </p:blipFill>
        <p:spPr>
          <a:xfrm>
            <a:off x="0" y="6475399"/>
            <a:ext cx="12215854" cy="382601"/>
          </a:xfrm>
          <a:prstGeom prst="rect">
            <a:avLst/>
          </a:prstGeom>
        </p:spPr>
      </p:pic>
      <p:pic>
        <p:nvPicPr>
          <p:cNvPr id="4" name="Imagen 3">
            <a:extLst>
              <a:ext uri="{FF2B5EF4-FFF2-40B4-BE49-F238E27FC236}">
                <a16:creationId xmlns:a16="http://schemas.microsoft.com/office/drawing/2014/main" id="{F9BD8482-F8CC-59BB-45C5-46002821601D}"/>
              </a:ext>
            </a:extLst>
          </p:cNvPr>
          <p:cNvPicPr>
            <a:picLocks noChangeAspect="1"/>
          </p:cNvPicPr>
          <p:nvPr/>
        </p:nvPicPr>
        <p:blipFill>
          <a:blip r:embed="rId5"/>
          <a:stretch>
            <a:fillRect/>
          </a:stretch>
        </p:blipFill>
        <p:spPr>
          <a:xfrm>
            <a:off x="8699924" y="2098271"/>
            <a:ext cx="2475748" cy="4271878"/>
          </a:xfrm>
          <a:prstGeom prst="rect">
            <a:avLst/>
          </a:prstGeom>
        </p:spPr>
      </p:pic>
      <p:sp>
        <p:nvSpPr>
          <p:cNvPr id="10" name="CuadroTexto 9">
            <a:extLst>
              <a:ext uri="{FF2B5EF4-FFF2-40B4-BE49-F238E27FC236}">
                <a16:creationId xmlns:a16="http://schemas.microsoft.com/office/drawing/2014/main" id="{1E802FCC-9F78-0248-7226-FE769AC384C8}"/>
              </a:ext>
            </a:extLst>
          </p:cNvPr>
          <p:cNvSpPr txBox="1"/>
          <p:nvPr/>
        </p:nvSpPr>
        <p:spPr>
          <a:xfrm>
            <a:off x="8623235" y="1174941"/>
            <a:ext cx="2692466" cy="646331"/>
          </a:xfrm>
          <a:prstGeom prst="rect">
            <a:avLst/>
          </a:prstGeom>
          <a:noFill/>
        </p:spPr>
        <p:txBody>
          <a:bodyPr wrap="square">
            <a:spAutoFit/>
          </a:bodyPr>
          <a:lstStyle/>
          <a:p>
            <a:r>
              <a:rPr lang="es-CL" b="1" i="1" u="none" strike="noStrike" dirty="0">
                <a:solidFill>
                  <a:srgbClr val="111111"/>
                </a:solidFill>
                <a:effectLst/>
                <a:latin typeface="Times New Roman" panose="02020603050405020304" pitchFamily="18" charset="0"/>
              </a:rPr>
              <a:t>Alejandra Cruzat Valdés</a:t>
            </a:r>
          </a:p>
          <a:p>
            <a:r>
              <a:rPr lang="es-CL" b="0" i="1" u="none" strike="noStrike" dirty="0">
                <a:solidFill>
                  <a:srgbClr val="111111"/>
                </a:solidFill>
                <a:effectLst/>
                <a:latin typeface="Times New Roman" panose="02020603050405020304" pitchFamily="18" charset="0"/>
              </a:rPr>
              <a:t>Fundación: Nos Importan</a:t>
            </a:r>
            <a:endParaRPr lang="es-ES_tradnl" dirty="0"/>
          </a:p>
        </p:txBody>
      </p:sp>
      <p:pic>
        <p:nvPicPr>
          <p:cNvPr id="15" name="Imagen 14">
            <a:extLst>
              <a:ext uri="{FF2B5EF4-FFF2-40B4-BE49-F238E27FC236}">
                <a16:creationId xmlns:a16="http://schemas.microsoft.com/office/drawing/2014/main" id="{6CB8E590-3BAE-046D-4B54-A747F54FF5D3}"/>
              </a:ext>
              <a:ext uri="{C183D7F6-B498-43B3-948B-1728B52AA6E4}">
                <adec:decorative xmlns:adec="http://schemas.microsoft.com/office/drawing/2017/decorative" val="1"/>
              </a:ext>
            </a:extLst>
          </p:cNvPr>
          <p:cNvPicPr>
            <a:picLocks noChangeAspect="1"/>
          </p:cNvPicPr>
          <p:nvPr/>
        </p:nvPicPr>
        <p:blipFill>
          <a:blip r:embed="rId6"/>
          <a:stretch>
            <a:fillRect/>
          </a:stretch>
        </p:blipFill>
        <p:spPr>
          <a:xfrm>
            <a:off x="730620" y="2130821"/>
            <a:ext cx="2826648" cy="4246607"/>
          </a:xfrm>
          <a:prstGeom prst="rect">
            <a:avLst/>
          </a:prstGeom>
        </p:spPr>
      </p:pic>
      <p:sp>
        <p:nvSpPr>
          <p:cNvPr id="16" name="CuadroTexto 15">
            <a:extLst>
              <a:ext uri="{FF2B5EF4-FFF2-40B4-BE49-F238E27FC236}">
                <a16:creationId xmlns:a16="http://schemas.microsoft.com/office/drawing/2014/main" id="{7F7C7FC9-F61E-C1AA-670A-97C5FC266F60}"/>
              </a:ext>
            </a:extLst>
          </p:cNvPr>
          <p:cNvSpPr txBox="1"/>
          <p:nvPr/>
        </p:nvSpPr>
        <p:spPr>
          <a:xfrm>
            <a:off x="4493009" y="1174941"/>
            <a:ext cx="3271173" cy="923330"/>
          </a:xfrm>
          <a:prstGeom prst="rect">
            <a:avLst/>
          </a:prstGeom>
          <a:noFill/>
        </p:spPr>
        <p:txBody>
          <a:bodyPr wrap="square">
            <a:spAutoFit/>
          </a:bodyPr>
          <a:lstStyle/>
          <a:p>
            <a:r>
              <a:rPr lang="es-CL" b="1" i="1" u="none" strike="noStrike" dirty="0">
                <a:solidFill>
                  <a:srgbClr val="111111"/>
                </a:solidFill>
                <a:effectLst/>
                <a:latin typeface="Times New Roman" panose="02020603050405020304" pitchFamily="18" charset="0"/>
              </a:rPr>
              <a:t>Salvador Valdés Correa</a:t>
            </a:r>
          </a:p>
          <a:p>
            <a:r>
              <a:rPr lang="es-CL" b="0" i="1" u="none" strike="noStrike" dirty="0">
                <a:solidFill>
                  <a:srgbClr val="111111"/>
                </a:solidFill>
                <a:effectLst/>
                <a:latin typeface="Times New Roman" panose="02020603050405020304" pitchFamily="18" charset="0"/>
              </a:rPr>
              <a:t>Sistema de remuneraciones y las pensiones de las FF.AA.</a:t>
            </a:r>
            <a:endParaRPr lang="es-ES_tradnl" dirty="0"/>
          </a:p>
        </p:txBody>
      </p:sp>
      <p:sp>
        <p:nvSpPr>
          <p:cNvPr id="17" name="CuadroTexto 16">
            <a:extLst>
              <a:ext uri="{FF2B5EF4-FFF2-40B4-BE49-F238E27FC236}">
                <a16:creationId xmlns:a16="http://schemas.microsoft.com/office/drawing/2014/main" id="{74612487-2E0F-4A9C-D7E4-B9D9A17CDA6F}"/>
              </a:ext>
            </a:extLst>
          </p:cNvPr>
          <p:cNvSpPr txBox="1"/>
          <p:nvPr/>
        </p:nvSpPr>
        <p:spPr>
          <a:xfrm>
            <a:off x="730620" y="1174941"/>
            <a:ext cx="3271173" cy="923330"/>
          </a:xfrm>
          <a:prstGeom prst="rect">
            <a:avLst/>
          </a:prstGeom>
          <a:noFill/>
        </p:spPr>
        <p:txBody>
          <a:bodyPr wrap="square">
            <a:spAutoFit/>
          </a:bodyPr>
          <a:lstStyle/>
          <a:p>
            <a:r>
              <a:rPr lang="es-CL" b="1" i="1" dirty="0">
                <a:solidFill>
                  <a:srgbClr val="111111"/>
                </a:solidFill>
                <a:latin typeface="Times New Roman" panose="02020603050405020304" pitchFamily="18" charset="0"/>
              </a:rPr>
              <a:t>Manuel Olivares Rossetti</a:t>
            </a:r>
            <a:endParaRPr lang="es-CL" b="1" i="1" u="none" strike="noStrike" dirty="0">
              <a:solidFill>
                <a:srgbClr val="111111"/>
              </a:solidFill>
              <a:effectLst/>
              <a:latin typeface="Times New Roman" panose="02020603050405020304" pitchFamily="18" charset="0"/>
            </a:endParaRPr>
          </a:p>
          <a:p>
            <a:r>
              <a:rPr lang="es-CL" b="0" i="1" u="none" strike="noStrike" dirty="0">
                <a:solidFill>
                  <a:srgbClr val="111111"/>
                </a:solidFill>
                <a:effectLst/>
                <a:latin typeface="Times New Roman" panose="02020603050405020304" pitchFamily="18" charset="0"/>
              </a:rPr>
              <a:t>INACAP – Monumento Sgto. Aldea</a:t>
            </a:r>
            <a:endParaRPr lang="es-ES_tradnl" dirty="0"/>
          </a:p>
        </p:txBody>
      </p:sp>
      <p:sp>
        <p:nvSpPr>
          <p:cNvPr id="19" name="CuadroTexto 18">
            <a:extLst>
              <a:ext uri="{FF2B5EF4-FFF2-40B4-BE49-F238E27FC236}">
                <a16:creationId xmlns:a16="http://schemas.microsoft.com/office/drawing/2014/main" id="{E88EF046-60DD-7693-6EDB-6381C1C81AEE}"/>
              </a:ext>
            </a:extLst>
          </p:cNvPr>
          <p:cNvSpPr txBox="1"/>
          <p:nvPr/>
        </p:nvSpPr>
        <p:spPr>
          <a:xfrm>
            <a:off x="8708330" y="6963250"/>
            <a:ext cx="6376306" cy="2308324"/>
          </a:xfrm>
          <a:prstGeom prst="rect">
            <a:avLst/>
          </a:prstGeom>
          <a:noFill/>
        </p:spPr>
        <p:txBody>
          <a:bodyPr wrap="square">
            <a:spAutoFit/>
          </a:bodyPr>
          <a:lstStyle/>
          <a:p>
            <a:r>
              <a:rPr lang="es-CL" b="0" i="0" u="none" strike="noStrike" dirty="0">
                <a:solidFill>
                  <a:srgbClr val="000000"/>
                </a:solidFill>
                <a:effectLst/>
                <a:latin typeface="Charter" panose="02040503050506020203" pitchFamily="18" charset="0"/>
              </a:rPr>
              <a:t>La organización la preside Alejandra Cruzat Valdés, hija del empresario Manuel Cruzat Infante, dueño en los años 80 de uno de los mayores grupos económicos locales. Cruzat es casada con un socio del estudio Carey y Cía., el mayor del país, Salvador Valdés Correa, quien contactó y reunió a un grupo de abogados, en su mayoría corporativos, que participan en un comité legal que define las causas en las que brindarán asesoría.</a:t>
            </a:r>
            <a:endParaRPr lang="es-ES_tradnl" dirty="0"/>
          </a:p>
        </p:txBody>
      </p:sp>
      <p:pic>
        <p:nvPicPr>
          <p:cNvPr id="21" name="Imagen 20">
            <a:extLst>
              <a:ext uri="{FF2B5EF4-FFF2-40B4-BE49-F238E27FC236}">
                <a16:creationId xmlns:a16="http://schemas.microsoft.com/office/drawing/2014/main" id="{55A369D5-84F8-07E2-C930-EC96FA1AC22D}"/>
              </a:ext>
            </a:extLst>
          </p:cNvPr>
          <p:cNvPicPr>
            <a:picLocks noChangeAspect="1"/>
          </p:cNvPicPr>
          <p:nvPr/>
        </p:nvPicPr>
        <p:blipFill>
          <a:blip r:embed="rId7"/>
          <a:srcRect l="7993" r="9198"/>
          <a:stretch>
            <a:fillRect/>
          </a:stretch>
        </p:blipFill>
        <p:spPr>
          <a:xfrm>
            <a:off x="4493009" y="2130822"/>
            <a:ext cx="3271173" cy="4239328"/>
          </a:xfrm>
          <a:prstGeom prst="rect">
            <a:avLst/>
          </a:prstGeom>
        </p:spPr>
      </p:pic>
    </p:spTree>
    <p:extLst>
      <p:ext uri="{BB962C8B-B14F-4D97-AF65-F5344CB8AC3E}">
        <p14:creationId xmlns:p14="http://schemas.microsoft.com/office/powerpoint/2010/main" val="3178294118"/>
      </p:ext>
    </p:extLst>
  </p:cSld>
  <p:clrMapOvr>
    <a:masterClrMapping/>
  </p:clrMapOvr>
</p:sld>
</file>

<file path=ppt/theme/theme1.xml><?xml version="1.0" encoding="utf-8"?>
<a:theme xmlns:a="http://schemas.openxmlformats.org/drawingml/2006/main" name="Tema de Office">
  <a:themeElements>
    <a:clrScheme name="Tema de 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Tema de 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Tema d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0">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C89A6594-CD47-B14A-97CB-50389AE9874A}">
  <we:reference id="wa200005566" version="3.0.0.3" store="es-ES" storeType="OMEX"/>
  <we:alternateReferences>
    <we:reference id="WA200005566" version="3.0.0.3" store="" storeType="OMEX"/>
  </we:alternateReferences>
  <we:properties/>
  <we:bindings/>
  <we:snapshot xmlns:r="http://schemas.openxmlformats.org/officeDocument/2006/relationships"/>
</we:webextension>
</file>

<file path=docProps/app.xml><?xml version="1.0" encoding="utf-8"?>
<Properties xmlns="http://schemas.openxmlformats.org/officeDocument/2006/extended-properties" xmlns:vt="http://schemas.openxmlformats.org/officeDocument/2006/docPropsVTypes">
  <Template>Office Theme</Template>
  <TotalTime>5503</TotalTime>
  <Words>2618</Words>
  <Application>Microsoft Office PowerPoint</Application>
  <PresentationFormat>Panorámica</PresentationFormat>
  <Paragraphs>105</Paragraphs>
  <Slides>12</Slides>
  <Notes>1</Notes>
  <HiddenSlides>3</HiddenSlides>
  <MMClips>0</MMClips>
  <ScaleCrop>false</ScaleCrop>
  <HeadingPairs>
    <vt:vector size="6" baseType="variant">
      <vt:variant>
        <vt:lpstr>Fuentes usadas</vt:lpstr>
      </vt:variant>
      <vt:variant>
        <vt:i4>6</vt:i4>
      </vt:variant>
      <vt:variant>
        <vt:lpstr>Tema</vt:lpstr>
      </vt:variant>
      <vt:variant>
        <vt:i4>1</vt:i4>
      </vt:variant>
      <vt:variant>
        <vt:lpstr>Títulos de diapositiva</vt:lpstr>
      </vt:variant>
      <vt:variant>
        <vt:i4>12</vt:i4>
      </vt:variant>
    </vt:vector>
  </HeadingPairs>
  <TitlesOfParts>
    <vt:vector size="19" baseType="lpstr">
      <vt:lpstr>Aptos</vt:lpstr>
      <vt:lpstr>Aptos Display</vt:lpstr>
      <vt:lpstr>Arial</vt:lpstr>
      <vt:lpstr>Calibri</vt:lpstr>
      <vt:lpstr>Charter</vt:lpstr>
      <vt:lpstr>Times New Roman</vt:lpstr>
      <vt:lpstr>Tema de Office</vt:lpstr>
      <vt:lpstr>PRIMER CONSEJO DE CONDECORACIONES 2026</vt:lpstr>
      <vt:lpstr>SEGUNDO CONSEJO DE CONDECORACIONES 2026</vt:lpstr>
      <vt:lpstr>Presentación de PowerPoint</vt:lpstr>
      <vt:lpstr>Presentación de PowerPoint</vt:lpstr>
      <vt:lpstr>Presentación de PowerPoint</vt:lpstr>
      <vt:lpstr>CONDECORACIÓN “ARMADA DE CHILE” PARA LA  SRA. ALEJANDRA CRUZAT VALDÉS</vt:lpstr>
      <vt:lpstr>CONDECORACIÓN “ARMADA DE CHILE” PARA EL  SR. MANUEL OLIVARES ROSSETTI</vt:lpstr>
      <vt:lpstr>CONDECORACIÓN “ARMADA DE CHILE” PARA EL  DR. CLAUDIO BUNSTER WEITZMAN.</vt:lpstr>
      <vt:lpstr>CONDECORACIÓN “ARMADA DE CHILE” AL PREFECTO MAYOR RODOLFO CATTANEO IRUSTA</vt:lpstr>
      <vt:lpstr>PROPOSICIÓN DE TRAMITACIÓN ANTE EL CONSEJO DE CONDECORACIONES DE LAS FUERZAS ARMADAS Y LA DEFENSA NACIONAL, LA MODIFICACIÓN AL PROYECTO DE CREACIÓN DE LA CONDECORACIÓN “CRUZ DE SERVICIO ABASTECIMIENTO Y FINANZAS”</vt:lpstr>
      <vt:lpstr>SEGUNDO CONSEJO DE CONDECORACIONES 2026</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SEGUNDO CONSEJO DE CONDECORACIONES 2026</dc:title>
  <dc:creator>René Valenzuela Azócar</dc:creator>
  <cp:lastModifiedBy>Oñate Rodrigo</cp:lastModifiedBy>
  <cp:revision>50</cp:revision>
  <dcterms:created xsi:type="dcterms:W3CDTF">2025-08-27T17:17:57Z</dcterms:created>
  <dcterms:modified xsi:type="dcterms:W3CDTF">2026-07-06T20:11:16Z</dcterms:modified>
</cp:coreProperties>
</file>