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8" r:id="rId3"/>
    <p:sldId id="260" r:id="rId4"/>
    <p:sldId id="263" r:id="rId5"/>
    <p:sldId id="265" r:id="rId6"/>
    <p:sldId id="266" r:id="rId7"/>
    <p:sldId id="268" r:id="rId8"/>
    <p:sldId id="267" r:id="rId9"/>
    <p:sldId id="269" r:id="rId10"/>
    <p:sldId id="264" r:id="rId11"/>
    <p:sldId id="262" r:id="rId12"/>
  </p:sldIdLst>
  <p:sldSz cx="9144000" cy="5143500" type="screen16x9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Estilo medio 3 - Énfasis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30" d="100"/>
          <a:sy n="130" d="100"/>
        </p:scale>
        <p:origin x="-990" y="-27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8DF67B-C809-4677-962A-C4E6390C9BE5}" type="datetimeFigureOut">
              <a:rPr lang="es-CL" smtClean="0"/>
              <a:t>29-08-2025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67AF6A-47CD-412E-8563-DDBC5184E81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79802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2588" y="685800"/>
            <a:ext cx="6094412" cy="3429000"/>
          </a:xfrm>
          <a:ln/>
        </p:spPr>
      </p:sp>
      <p:sp>
        <p:nvSpPr>
          <p:cNvPr id="2253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CL" altLang="es-ES" dirty="0" smtClean="0">
              <a:latin typeface="Arial" pitchFamily="34" charset="0"/>
            </a:endParaRPr>
          </a:p>
        </p:txBody>
      </p:sp>
      <p:sp>
        <p:nvSpPr>
          <p:cNvPr id="2253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855C351-9D40-44CA-859E-625329F2FD4A}" type="slidenum">
              <a:rPr lang="es-CL" altLang="es-ES" smtClean="0">
                <a:latin typeface="Arial" pitchFamily="34" charset="0"/>
                <a:cs typeface="Arial" pitchFamily="34" charset="0"/>
              </a:rPr>
              <a:pPr/>
              <a:t>1</a:t>
            </a:fld>
            <a:endParaRPr lang="es-CL" altLang="es-ES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7918805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7918805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7918805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7918805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7918805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7918805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7918805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7918805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27918805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2F8BE-A07D-4C7C-A024-951F8AD59662}" type="datetimeFigureOut">
              <a:rPr lang="es-CL" smtClean="0"/>
              <a:t>29-08-2025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3106-C65F-4622-A0D5-F2AEE88A52E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04664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2F8BE-A07D-4C7C-A024-951F8AD59662}" type="datetimeFigureOut">
              <a:rPr lang="es-CL" smtClean="0"/>
              <a:t>29-08-2025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3106-C65F-4622-A0D5-F2AEE88A52E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6813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2F8BE-A07D-4C7C-A024-951F8AD59662}" type="datetimeFigureOut">
              <a:rPr lang="es-CL" smtClean="0"/>
              <a:t>29-08-2025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3106-C65F-4622-A0D5-F2AEE88A52E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56408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2F8BE-A07D-4C7C-A024-951F8AD59662}" type="datetimeFigureOut">
              <a:rPr lang="es-CL" smtClean="0"/>
              <a:t>29-08-2025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3106-C65F-4622-A0D5-F2AEE88A52E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38359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2F8BE-A07D-4C7C-A024-951F8AD59662}" type="datetimeFigureOut">
              <a:rPr lang="es-CL" smtClean="0"/>
              <a:t>29-08-2025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3106-C65F-4622-A0D5-F2AEE88A52E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23520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2F8BE-A07D-4C7C-A024-951F8AD59662}" type="datetimeFigureOut">
              <a:rPr lang="es-CL" smtClean="0"/>
              <a:t>29-08-2025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3106-C65F-4622-A0D5-F2AEE88A52E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51524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2F8BE-A07D-4C7C-A024-951F8AD59662}" type="datetimeFigureOut">
              <a:rPr lang="es-CL" smtClean="0"/>
              <a:t>29-08-2025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3106-C65F-4622-A0D5-F2AEE88A52E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4579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2F8BE-A07D-4C7C-A024-951F8AD59662}" type="datetimeFigureOut">
              <a:rPr lang="es-CL" smtClean="0"/>
              <a:t>29-08-2025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3106-C65F-4622-A0D5-F2AEE88A52E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5785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2F8BE-A07D-4C7C-A024-951F8AD59662}" type="datetimeFigureOut">
              <a:rPr lang="es-CL" smtClean="0"/>
              <a:t>29-08-2025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3106-C65F-4622-A0D5-F2AEE88A52E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87394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2F8BE-A07D-4C7C-A024-951F8AD59662}" type="datetimeFigureOut">
              <a:rPr lang="es-CL" smtClean="0"/>
              <a:t>29-08-2025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3106-C65F-4622-A0D5-F2AEE88A52E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2573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2F8BE-A07D-4C7C-A024-951F8AD59662}" type="datetimeFigureOut">
              <a:rPr lang="es-CL" smtClean="0"/>
              <a:t>29-08-2025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63106-C65F-4622-A0D5-F2AEE88A52E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03157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2F8BE-A07D-4C7C-A024-951F8AD59662}" type="datetimeFigureOut">
              <a:rPr lang="es-CL" smtClean="0"/>
              <a:t>29-08-2025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63106-C65F-4622-A0D5-F2AEE88A52E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42537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Forma libre"/>
          <p:cNvSpPr/>
          <p:nvPr/>
        </p:nvSpPr>
        <p:spPr>
          <a:xfrm>
            <a:off x="179512" y="2775348"/>
            <a:ext cx="6867525" cy="175022"/>
          </a:xfrm>
          <a:custGeom>
            <a:avLst/>
            <a:gdLst>
              <a:gd name="connsiteX0" fmla="*/ 4763 w 4695825"/>
              <a:gd name="connsiteY0" fmla="*/ 4762 h 233362"/>
              <a:gd name="connsiteX1" fmla="*/ 0 w 4695825"/>
              <a:gd name="connsiteY1" fmla="*/ 233362 h 233362"/>
              <a:gd name="connsiteX2" fmla="*/ 4538663 w 4695825"/>
              <a:gd name="connsiteY2" fmla="*/ 233362 h 233362"/>
              <a:gd name="connsiteX3" fmla="*/ 4695825 w 4695825"/>
              <a:gd name="connsiteY3" fmla="*/ 0 h 233362"/>
              <a:gd name="connsiteX4" fmla="*/ 4763 w 4695825"/>
              <a:gd name="connsiteY4" fmla="*/ 4762 h 233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95825" h="233362">
                <a:moveTo>
                  <a:pt x="4763" y="4762"/>
                </a:moveTo>
                <a:cubicBezTo>
                  <a:pt x="3175" y="80962"/>
                  <a:pt x="1588" y="157162"/>
                  <a:pt x="0" y="233362"/>
                </a:cubicBezTo>
                <a:lnTo>
                  <a:pt x="4538663" y="233362"/>
                </a:lnTo>
                <a:lnTo>
                  <a:pt x="4695825" y="0"/>
                </a:lnTo>
                <a:lnTo>
                  <a:pt x="4763" y="4762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 dirty="0"/>
          </a:p>
        </p:txBody>
      </p:sp>
      <p:sp>
        <p:nvSpPr>
          <p:cNvPr id="10" name="9 Paralelogramo"/>
          <p:cNvSpPr/>
          <p:nvPr/>
        </p:nvSpPr>
        <p:spPr>
          <a:xfrm>
            <a:off x="6956821" y="2775348"/>
            <a:ext cx="1071563" cy="175022"/>
          </a:xfrm>
          <a:prstGeom prst="parallelogram">
            <a:avLst>
              <a:gd name="adj" fmla="val 96235"/>
            </a:avLst>
          </a:prstGeom>
          <a:solidFill>
            <a:srgbClr val="0000FF"/>
          </a:solidFill>
          <a:ln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 dirty="0"/>
          </a:p>
        </p:txBody>
      </p:sp>
      <p:sp>
        <p:nvSpPr>
          <p:cNvPr id="11" name="10 Paralelogramo"/>
          <p:cNvSpPr/>
          <p:nvPr/>
        </p:nvSpPr>
        <p:spPr>
          <a:xfrm>
            <a:off x="7964933" y="2771776"/>
            <a:ext cx="1071563" cy="176213"/>
          </a:xfrm>
          <a:prstGeom prst="parallelogram">
            <a:avLst>
              <a:gd name="adj" fmla="val 96235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 dirty="0"/>
          </a:p>
        </p:txBody>
      </p:sp>
      <p:sp>
        <p:nvSpPr>
          <p:cNvPr id="18" name="17 CuadroTexto"/>
          <p:cNvSpPr txBox="1"/>
          <p:nvPr/>
        </p:nvSpPr>
        <p:spPr>
          <a:xfrm>
            <a:off x="6106702" y="3998355"/>
            <a:ext cx="27718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1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cs typeface="Arial" charset="0"/>
              </a:rPr>
              <a:t>T1 C. CUADRA L.</a:t>
            </a:r>
            <a:endParaRPr lang="es-CL" sz="1600" b="1" dirty="0" smtClean="0">
              <a:solidFill>
                <a:schemeClr val="accent6">
                  <a:lumMod val="60000"/>
                  <a:lumOff val="40000"/>
                </a:schemeClr>
              </a:solidFill>
              <a:cs typeface="Arial" charset="0"/>
            </a:endParaRPr>
          </a:p>
          <a:p>
            <a:pPr algn="ctr" eaLnBrk="1" hangingPunct="1">
              <a:defRPr/>
            </a:pPr>
            <a:r>
              <a:rPr lang="es-CL" sz="1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cs typeface="Arial" charset="0"/>
              </a:rPr>
              <a:t>02</a:t>
            </a:r>
            <a:r>
              <a:rPr lang="es-CL" sz="1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cs typeface="Arial" charset="0"/>
              </a:rPr>
              <a:t> </a:t>
            </a:r>
            <a:r>
              <a:rPr lang="es-CL" sz="1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cs typeface="Arial" charset="0"/>
              </a:rPr>
              <a:t>– </a:t>
            </a:r>
            <a:r>
              <a:rPr lang="es-CL" sz="1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cs typeface="Arial" charset="0"/>
              </a:rPr>
              <a:t>SEPTIEMBRE </a:t>
            </a:r>
            <a:r>
              <a:rPr lang="es-CL" sz="1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cs typeface="Arial" charset="0"/>
              </a:rPr>
              <a:t>- 2025</a:t>
            </a:r>
          </a:p>
          <a:p>
            <a:pPr algn="ctr" eaLnBrk="1" hangingPunct="1">
              <a:defRPr/>
            </a:pPr>
            <a:endParaRPr lang="es-CL" sz="1600" b="1" dirty="0">
              <a:solidFill>
                <a:schemeClr val="accent6">
                  <a:lumMod val="60000"/>
                  <a:lumOff val="40000"/>
                </a:schemeClr>
              </a:solidFill>
              <a:cs typeface="Arial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971491" y="3151258"/>
            <a:ext cx="778674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ES" sz="2400" b="1" dirty="0" err="1" smtClean="0">
                <a:solidFill>
                  <a:srgbClr val="002060"/>
                </a:solidFill>
                <a:cs typeface="Arial" charset="0"/>
              </a:rPr>
              <a:t>BIM</a:t>
            </a:r>
            <a:r>
              <a:rPr lang="es-ES" sz="2400" b="1" dirty="0" smtClean="0">
                <a:solidFill>
                  <a:srgbClr val="002060"/>
                </a:solidFill>
                <a:cs typeface="Arial" charset="0"/>
              </a:rPr>
              <a:t> N° 82 Varada sufrida por la LM </a:t>
            </a:r>
            <a:r>
              <a:rPr lang="es-ES" sz="2400" b="1" dirty="0" err="1" smtClean="0">
                <a:solidFill>
                  <a:srgbClr val="002060"/>
                </a:solidFill>
                <a:cs typeface="Arial" charset="0"/>
              </a:rPr>
              <a:t>CASMA</a:t>
            </a:r>
            <a:r>
              <a:rPr lang="es-ES" sz="2400" b="1" dirty="0" smtClean="0">
                <a:solidFill>
                  <a:srgbClr val="002060"/>
                </a:solidFill>
                <a:cs typeface="Arial" charset="0"/>
              </a:rPr>
              <a:t> navegando el Canal Ocasión el día 12 de julio de 2004.</a:t>
            </a:r>
            <a:endParaRPr lang="es-CL" sz="2400" b="1" dirty="0">
              <a:solidFill>
                <a:srgbClr val="002060"/>
              </a:solidFill>
              <a:cs typeface="Arial" charset="0"/>
            </a:endParaRPr>
          </a:p>
        </p:txBody>
      </p:sp>
      <p:pic>
        <p:nvPicPr>
          <p:cNvPr id="3079" name="Picture 9" descr="\\BLANCOSERVER2\Informaciones_Generales\fotos cuadro\DSCN86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" y="-350044"/>
            <a:ext cx="9180513" cy="3030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ángulo 11">
            <a:extLst>
              <a:ext uri="{FF2B5EF4-FFF2-40B4-BE49-F238E27FC236}">
                <a16:creationId xmlns=""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4636572"/>
            <a:ext cx="9144000" cy="50692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Century" panose="02040604050505020304" pitchFamily="18" charset="0"/>
              </a:rPr>
              <a:t>HONOR		LEALTAD		         VALENTÍA	         INTEGRIDAD		  DEBER</a:t>
            </a:r>
          </a:p>
        </p:txBody>
      </p:sp>
      <p:pic>
        <p:nvPicPr>
          <p:cNvPr id="19" name="18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5404" y="3151258"/>
            <a:ext cx="658127" cy="1000114"/>
          </a:xfrm>
          <a:prstGeom prst="rect">
            <a:avLst/>
          </a:prstGeom>
          <a:solidFill>
            <a:srgbClr val="0000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454225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03" name="Grupo 12"/>
          <p:cNvGrpSpPr>
            <a:grpSpLocks/>
          </p:cNvGrpSpPr>
          <p:nvPr/>
        </p:nvGrpSpPr>
        <p:grpSpPr bwMode="auto">
          <a:xfrm>
            <a:off x="1600056" y="443164"/>
            <a:ext cx="5875667" cy="215444"/>
            <a:chOff x="570614" y="706789"/>
            <a:chExt cx="7834367" cy="290133"/>
          </a:xfrm>
        </p:grpSpPr>
        <p:grpSp>
          <p:nvGrpSpPr>
            <p:cNvPr id="4105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7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4106" name="2 CuadroTexto"/>
            <p:cNvSpPr txBox="1">
              <a:spLocks noChangeArrowheads="1"/>
            </p:cNvSpPr>
            <p:nvPr/>
          </p:nvSpPr>
          <p:spPr bwMode="auto">
            <a:xfrm>
              <a:off x="1124778" y="706789"/>
              <a:ext cx="4691969" cy="290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  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800" dirty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800" dirty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800" dirty="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</p:grpSp>
      <p:sp>
        <p:nvSpPr>
          <p:cNvPr id="4104" name="16 CuadroTexto"/>
          <p:cNvSpPr txBox="1">
            <a:spLocks noChangeArrowheads="1"/>
          </p:cNvSpPr>
          <p:nvPr/>
        </p:nvSpPr>
        <p:spPr bwMode="auto">
          <a:xfrm>
            <a:off x="1978198" y="793299"/>
            <a:ext cx="5101829" cy="42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MX" sz="2300" b="1" dirty="0">
                <a:solidFill>
                  <a:schemeClr val="accent6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TEMARIO</a:t>
            </a:r>
          </a:p>
        </p:txBody>
      </p:sp>
      <p:sp>
        <p:nvSpPr>
          <p:cNvPr id="17" name="CuadroTexto 16"/>
          <p:cNvSpPr txBox="1"/>
          <p:nvPr/>
        </p:nvSpPr>
        <p:spPr>
          <a:xfrm>
            <a:off x="813899" y="1530488"/>
            <a:ext cx="4477770" cy="2492990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68580" tIns="34290" rIns="68580" bIns="34290">
            <a:spAutoFit/>
          </a:bodyPr>
          <a:lstStyle>
            <a:lvl1pPr marL="265113" indent="-265113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marL="342900" indent="-3429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s-CL" altLang="es-CL" sz="1500" dirty="0" smtClean="0">
                <a:latin typeface="Century Gothic" panose="020B0502020202020204" pitchFamily="34" charset="0"/>
                <a:cs typeface="Candara"/>
              </a:rPr>
              <a:t>CARACTERÍSTICAS LM </a:t>
            </a:r>
            <a:r>
              <a:rPr lang="es-CL" altLang="es-CL" sz="1500" dirty="0" err="1" smtClean="0">
                <a:latin typeface="Century Gothic" panose="020B0502020202020204" pitchFamily="34" charset="0"/>
                <a:cs typeface="Candara"/>
              </a:rPr>
              <a:t>CASMA</a:t>
            </a:r>
            <a:endParaRPr lang="es-CL" altLang="es-CL" sz="1500" dirty="0" smtClean="0">
              <a:latin typeface="Century Gothic" panose="020B0502020202020204" pitchFamily="34" charset="0"/>
              <a:cs typeface="Candara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s-CL" altLang="es-CL" sz="1500" dirty="0" smtClean="0">
                <a:latin typeface="Century Gothic" panose="020B0502020202020204" pitchFamily="34" charset="0"/>
                <a:cs typeface="Candara"/>
              </a:rPr>
              <a:t>SITUACIÓN PREVIA</a:t>
            </a:r>
            <a:endParaRPr lang="es-CL" altLang="es-CL" sz="1500" dirty="0">
              <a:latin typeface="Century Gothic" panose="020B0502020202020204" pitchFamily="34" charset="0"/>
              <a:cs typeface="Candara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s-CL" altLang="es-CL" sz="1500" dirty="0" smtClean="0">
                <a:latin typeface="Century Gothic" panose="020B0502020202020204" pitchFamily="34" charset="0"/>
                <a:cs typeface="Candara"/>
              </a:rPr>
              <a:t>ACCIDENTE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s-CL" altLang="es-CL" sz="1500" dirty="0" smtClean="0">
                <a:latin typeface="Century Gothic" panose="020B0502020202020204" pitchFamily="34" charset="0"/>
                <a:cs typeface="Candara"/>
              </a:rPr>
              <a:t>ACCIONES POSTERIORES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s-CL" altLang="es-CL" sz="1500" dirty="0" smtClean="0">
                <a:latin typeface="Century Gothic" panose="020B0502020202020204" pitchFamily="34" charset="0"/>
                <a:cs typeface="Candara"/>
              </a:rPr>
              <a:t>DAÑOS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s-CL" altLang="es-CL" sz="1500" dirty="0" smtClean="0">
                <a:latin typeface="Century Gothic" panose="020B0502020202020204" pitchFamily="34" charset="0"/>
                <a:cs typeface="Candara"/>
              </a:rPr>
              <a:t>CAUSAS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s-CL" altLang="es-CL" sz="1500" dirty="0" smtClean="0">
                <a:latin typeface="Century Gothic" panose="020B0502020202020204" pitchFamily="34" charset="0"/>
                <a:cs typeface="Candara"/>
              </a:rPr>
              <a:t>CONCLUSIONES Y RECOMENDACIONES</a:t>
            </a:r>
            <a:endParaRPr lang="es-CL" altLang="es-CL" sz="1500" dirty="0" smtClean="0">
              <a:latin typeface="Century Gothic" panose="020B0502020202020204" pitchFamily="34" charset="0"/>
              <a:cs typeface="Candara"/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1981A-3DE3-40C1-BFD9-EA3A7D790B72}" type="slidenum">
              <a:rPr lang="es-ES" altLang="es-MX" b="1">
                <a:solidFill>
                  <a:schemeClr val="tx1"/>
                </a:solidFill>
                <a:latin typeface="Century Gothic" panose="020B0502020202020204" pitchFamily="34" charset="0"/>
              </a:rPr>
              <a:pPr/>
              <a:t>2</a:t>
            </a:fld>
            <a:endParaRPr lang="es-ES" altLang="es-MX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6" name="15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68656"/>
            <a:ext cx="658127" cy="1000114"/>
          </a:xfrm>
          <a:prstGeom prst="rect">
            <a:avLst/>
          </a:prstGeom>
          <a:solidFill>
            <a:srgbClr val="0000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6255432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14"/>
          <p:cNvSpPr/>
          <p:nvPr/>
        </p:nvSpPr>
        <p:spPr>
          <a:xfrm>
            <a:off x="5582847" y="1004896"/>
            <a:ext cx="1915715" cy="129778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998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24289" tIns="24289" rIns="24289" bIns="93562" spcCol="953" anchor="ctr"/>
          <a:lstStyle/>
          <a:p>
            <a:pPr algn="ctr" defTabSz="1700213">
              <a:lnSpc>
                <a:spcPct val="90000"/>
              </a:lnSpc>
              <a:spcAft>
                <a:spcPct val="35000"/>
              </a:spcAft>
              <a:defRPr/>
            </a:pPr>
            <a:endParaRPr lang="es-CL" sz="3800" dirty="0">
              <a:solidFill>
                <a:schemeClr val="tx1">
                  <a:lumMod val="75000"/>
                  <a:lumOff val="25000"/>
                </a:schemeClr>
              </a:solidFill>
              <a:latin typeface="Candara"/>
              <a:cs typeface="Candara"/>
            </a:endParaRPr>
          </a:p>
        </p:txBody>
      </p:sp>
      <p:grpSp>
        <p:nvGrpSpPr>
          <p:cNvPr id="4103" name="Grupo 12"/>
          <p:cNvGrpSpPr>
            <a:grpSpLocks/>
          </p:cNvGrpSpPr>
          <p:nvPr/>
        </p:nvGrpSpPr>
        <p:grpSpPr bwMode="auto">
          <a:xfrm>
            <a:off x="1154664" y="4743708"/>
            <a:ext cx="5875667" cy="215444"/>
            <a:chOff x="570614" y="706789"/>
            <a:chExt cx="7834367" cy="290133"/>
          </a:xfrm>
        </p:grpSpPr>
        <p:grpSp>
          <p:nvGrpSpPr>
            <p:cNvPr id="4105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7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4106" name="2 CuadroTexto"/>
            <p:cNvSpPr txBox="1">
              <a:spLocks noChangeArrowheads="1"/>
            </p:cNvSpPr>
            <p:nvPr/>
          </p:nvSpPr>
          <p:spPr bwMode="auto">
            <a:xfrm>
              <a:off x="1124778" y="706789"/>
              <a:ext cx="4931355" cy="290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 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</p:grpSp>
      <p:sp>
        <p:nvSpPr>
          <p:cNvPr id="4104" name="16 CuadroTexto"/>
          <p:cNvSpPr txBox="1">
            <a:spLocks noChangeArrowheads="1"/>
          </p:cNvSpPr>
          <p:nvPr/>
        </p:nvSpPr>
        <p:spPr bwMode="auto">
          <a:xfrm>
            <a:off x="1816817" y="1004896"/>
            <a:ext cx="5101829" cy="42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MX" sz="2300" b="1" dirty="0" smtClean="0">
                <a:solidFill>
                  <a:schemeClr val="accent6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CARACTERÍSTICAS</a:t>
            </a:r>
            <a:endParaRPr lang="es-CL" altLang="es-MX" sz="2300" b="1" dirty="0">
              <a:solidFill>
                <a:schemeClr val="accent6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1981A-3DE3-40C1-BFD9-EA3A7D790B72}" type="slidenum">
              <a:rPr lang="es-ES" altLang="es-MX" b="1">
                <a:solidFill>
                  <a:schemeClr val="tx1"/>
                </a:solidFill>
                <a:latin typeface="Century Gothic" panose="020B0502020202020204" pitchFamily="34" charset="0"/>
              </a:rPr>
              <a:pPr/>
              <a:t>3</a:t>
            </a:fld>
            <a:endParaRPr lang="es-ES" altLang="es-MX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4" name="13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73338"/>
            <a:ext cx="658127" cy="1000114"/>
          </a:xfrm>
          <a:prstGeom prst="rect">
            <a:avLst/>
          </a:prstGeom>
          <a:solidFill>
            <a:srgbClr val="0000FF"/>
          </a:solidFill>
          <a:ln>
            <a:noFill/>
          </a:ln>
        </p:spPr>
      </p:pic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5895990"/>
              </p:ext>
            </p:extLst>
          </p:nvPr>
        </p:nvGraphicFramePr>
        <p:xfrm>
          <a:off x="603432" y="1779662"/>
          <a:ext cx="4320480" cy="2595880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1728192"/>
                <a:gridCol w="2592288"/>
              </a:tblGrid>
              <a:tr h="370840">
                <a:tc>
                  <a:txBody>
                    <a:bodyPr/>
                    <a:lstStyle/>
                    <a:p>
                      <a:r>
                        <a:rPr lang="es-CL" dirty="0" smtClean="0"/>
                        <a:t>NOMBRE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LAM</a:t>
                      </a:r>
                      <a:r>
                        <a:rPr lang="es-CL" baseline="0" dirty="0" smtClean="0"/>
                        <a:t> – 30 «</a:t>
                      </a:r>
                      <a:r>
                        <a:rPr lang="es-CL" baseline="0" dirty="0" err="1" smtClean="0"/>
                        <a:t>CASMA</a:t>
                      </a:r>
                      <a:r>
                        <a:rPr lang="es-CL" baseline="0" dirty="0" smtClean="0"/>
                        <a:t>» </a:t>
                      </a:r>
                      <a:endParaRPr lang="es-C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AÑO</a:t>
                      </a:r>
                      <a:endParaRPr lang="es-C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1974</a:t>
                      </a:r>
                      <a:endParaRPr lang="es-CL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DESPLAZAMIENTO</a:t>
                      </a:r>
                      <a:endParaRPr lang="es-C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450 TON</a:t>
                      </a:r>
                      <a:endParaRPr lang="es-CL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ESLORA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 smtClean="0"/>
                        <a:t>58,1 m</a:t>
                      </a:r>
                      <a:endParaRPr lang="es-CL" sz="14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MANGA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 smtClean="0"/>
                        <a:t>7,62 m</a:t>
                      </a:r>
                      <a:endParaRPr lang="es-CL" sz="14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CALADO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 smtClean="0"/>
                        <a:t>2,69 m</a:t>
                      </a:r>
                      <a:endParaRPr lang="es-CL" sz="14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CL" sz="1400" dirty="0" smtClean="0"/>
                        <a:t>VELOCIDAD MÁX.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 smtClean="0"/>
                        <a:t>32 nudos</a:t>
                      </a:r>
                      <a:endParaRPr lang="es-CL" sz="1400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https://www.armada.cl/armada/site/artic/20241003/imag/foto_000000062024100316315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7" t="2820" r="31143" b="9811"/>
          <a:stretch/>
        </p:blipFill>
        <p:spPr bwMode="auto">
          <a:xfrm>
            <a:off x="5322972" y="1693339"/>
            <a:ext cx="2760503" cy="2600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AM-3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791952"/>
            <a:ext cx="1704975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170;g27589d9a249_26_432">
            <a:extLst>
              <a:ext uri="{FF2B5EF4-FFF2-40B4-BE49-F238E27FC236}">
                <a16:creationId xmlns="" xmlns:a16="http://schemas.microsoft.com/office/drawing/2014/main" id="{B863C300-6306-F24B-41DA-3C9F2F60AA25}"/>
              </a:ext>
            </a:extLst>
          </p:cNvPr>
          <p:cNvSpPr/>
          <p:nvPr/>
        </p:nvSpPr>
        <p:spPr>
          <a:xfrm>
            <a:off x="1260555" y="410992"/>
            <a:ext cx="1112524" cy="432048"/>
          </a:xfrm>
          <a:prstGeom prst="chevron">
            <a:avLst>
              <a:gd name="adj" fmla="val 3015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s-CL" sz="1050" b="1" dirty="0" smtClean="0">
                <a:solidFill>
                  <a:schemeClr val="bg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LAM </a:t>
            </a:r>
            <a:r>
              <a:rPr lang="es-CL" sz="1050" b="1" dirty="0" err="1" smtClean="0">
                <a:solidFill>
                  <a:schemeClr val="bg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CASMA</a:t>
            </a:r>
            <a:endParaRPr sz="1400" b="1" i="0" u="none" strike="noStrike" cap="none" dirty="0">
              <a:solidFill>
                <a:schemeClr val="bg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" name="Google Shape;171;g27589d9a249_26_432">
            <a:extLst>
              <a:ext uri="{FF2B5EF4-FFF2-40B4-BE49-F238E27FC236}">
                <a16:creationId xmlns="" xmlns:a16="http://schemas.microsoft.com/office/drawing/2014/main" id="{EDC6E106-BD2A-2AA0-1378-632284002BA8}"/>
              </a:ext>
            </a:extLst>
          </p:cNvPr>
          <p:cNvSpPr/>
          <p:nvPr/>
        </p:nvSpPr>
        <p:spPr>
          <a:xfrm>
            <a:off x="2359551" y="411510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 dirty="0" smtClean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SITUACIÓN PREVIA</a:t>
            </a:r>
            <a:endParaRPr sz="1295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" name="Google Shape;172;g27589d9a249_26_432">
            <a:extLst>
              <a:ext uri="{FF2B5EF4-FFF2-40B4-BE49-F238E27FC236}">
                <a16:creationId xmlns="" xmlns:a16="http://schemas.microsoft.com/office/drawing/2014/main" id="{D72D36F9-1DD9-235C-4AC0-08C190B13472}"/>
              </a:ext>
            </a:extLst>
          </p:cNvPr>
          <p:cNvSpPr/>
          <p:nvPr/>
        </p:nvSpPr>
        <p:spPr>
          <a:xfrm>
            <a:off x="4499992" y="410992"/>
            <a:ext cx="1227468" cy="432047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 dirty="0" smtClean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ACCIONES POSTERIORES</a:t>
            </a:r>
            <a:endParaRPr sz="1400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" name="Google Shape;173;g27589d9a249_26_432">
            <a:extLst>
              <a:ext uri="{FF2B5EF4-FFF2-40B4-BE49-F238E27FC236}">
                <a16:creationId xmlns="" xmlns:a16="http://schemas.microsoft.com/office/drawing/2014/main" id="{100510CF-8F69-CCBD-9F19-2DDA5EF356D4}"/>
              </a:ext>
            </a:extLst>
          </p:cNvPr>
          <p:cNvSpPr/>
          <p:nvPr/>
        </p:nvSpPr>
        <p:spPr>
          <a:xfrm>
            <a:off x="3419872" y="410994"/>
            <a:ext cx="1112523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 dirty="0" smtClean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ACCIDENTE</a:t>
            </a:r>
            <a:endParaRPr sz="1295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0" name="Google Shape;174;g27589d9a249_26_432">
            <a:extLst>
              <a:ext uri="{FF2B5EF4-FFF2-40B4-BE49-F238E27FC236}">
                <a16:creationId xmlns="" xmlns:a16="http://schemas.microsoft.com/office/drawing/2014/main" id="{7AD57F9F-C5FB-F063-76D8-4EC7B4680163}"/>
              </a:ext>
            </a:extLst>
          </p:cNvPr>
          <p:cNvSpPr/>
          <p:nvPr/>
        </p:nvSpPr>
        <p:spPr>
          <a:xfrm>
            <a:off x="5637748" y="410992"/>
            <a:ext cx="950476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dirty="0" smtClean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DAÑOS</a:t>
            </a:r>
            <a:endParaRPr sz="925" b="1" i="0" u="none" strike="noStrike" cap="none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1" name="Google Shape;175;g27589d9a249_26_432">
            <a:extLst>
              <a:ext uri="{FF2B5EF4-FFF2-40B4-BE49-F238E27FC236}">
                <a16:creationId xmlns="" xmlns:a16="http://schemas.microsoft.com/office/drawing/2014/main" id="{E6BA5671-C03C-D07B-C4CE-C2BFABC5B7F7}"/>
              </a:ext>
            </a:extLst>
          </p:cNvPr>
          <p:cNvSpPr/>
          <p:nvPr/>
        </p:nvSpPr>
        <p:spPr>
          <a:xfrm>
            <a:off x="6516216" y="408113"/>
            <a:ext cx="965121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 dirty="0" smtClean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CAUSAS</a:t>
            </a:r>
            <a:endParaRPr sz="1400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4" name="Google Shape;176;g27589d9a249_26_432">
            <a:extLst>
              <a:ext uri="{FF2B5EF4-FFF2-40B4-BE49-F238E27FC236}">
                <a16:creationId xmlns="" xmlns:a16="http://schemas.microsoft.com/office/drawing/2014/main" id="{C69FB779-EACD-F099-97E7-6835F40984C1}"/>
              </a:ext>
            </a:extLst>
          </p:cNvPr>
          <p:cNvSpPr/>
          <p:nvPr/>
        </p:nvSpPr>
        <p:spPr>
          <a:xfrm>
            <a:off x="7412664" y="407184"/>
            <a:ext cx="1479816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 dirty="0" smtClean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CONCLUSIONES</a:t>
            </a:r>
            <a:endParaRPr sz="1400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7673959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23"/>
          <a:stretch/>
        </p:blipFill>
        <p:spPr bwMode="auto">
          <a:xfrm>
            <a:off x="209422" y="94558"/>
            <a:ext cx="8581139" cy="4997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ángulo 14"/>
          <p:cNvSpPr/>
          <p:nvPr/>
        </p:nvSpPr>
        <p:spPr>
          <a:xfrm>
            <a:off x="5582847" y="1004896"/>
            <a:ext cx="1915715" cy="129778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998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24289" tIns="24289" rIns="24289" bIns="93562" spcCol="953" anchor="ctr"/>
          <a:lstStyle/>
          <a:p>
            <a:pPr algn="ctr" defTabSz="1700213">
              <a:lnSpc>
                <a:spcPct val="90000"/>
              </a:lnSpc>
              <a:spcAft>
                <a:spcPct val="35000"/>
              </a:spcAft>
              <a:defRPr/>
            </a:pPr>
            <a:endParaRPr lang="es-CL" sz="3800" dirty="0">
              <a:solidFill>
                <a:schemeClr val="tx1">
                  <a:lumMod val="75000"/>
                  <a:lumOff val="25000"/>
                </a:schemeClr>
              </a:solidFill>
              <a:latin typeface="Candara"/>
              <a:cs typeface="Candara"/>
            </a:endParaRPr>
          </a:p>
        </p:txBody>
      </p:sp>
      <p:sp>
        <p:nvSpPr>
          <p:cNvPr id="4104" name="16 CuadroTexto"/>
          <p:cNvSpPr txBox="1">
            <a:spLocks noChangeArrowheads="1"/>
          </p:cNvSpPr>
          <p:nvPr/>
        </p:nvSpPr>
        <p:spPr bwMode="auto">
          <a:xfrm>
            <a:off x="4769868" y="123478"/>
            <a:ext cx="4020693" cy="42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MX" sz="2300" b="1" dirty="0" smtClean="0">
                <a:solidFill>
                  <a:schemeClr val="accent6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SITUACIÓN PREVIA</a:t>
            </a:r>
            <a:endParaRPr lang="es-CL" altLang="es-MX" sz="2300" b="1" dirty="0">
              <a:solidFill>
                <a:schemeClr val="accent6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1981A-3DE3-40C1-BFD9-EA3A7D790B72}" type="slidenum">
              <a:rPr lang="es-ES" altLang="es-MX" b="1">
                <a:solidFill>
                  <a:schemeClr val="tx1"/>
                </a:solidFill>
                <a:latin typeface="Century Gothic" panose="020B0502020202020204" pitchFamily="34" charset="0"/>
              </a:rPr>
              <a:pPr/>
              <a:t>4</a:t>
            </a:fld>
            <a:endParaRPr lang="es-ES" altLang="es-MX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48153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14"/>
          <p:cNvSpPr/>
          <p:nvPr/>
        </p:nvSpPr>
        <p:spPr>
          <a:xfrm>
            <a:off x="5582847" y="1004896"/>
            <a:ext cx="1915715" cy="129778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998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24289" tIns="24289" rIns="24289" bIns="93562" spcCol="953" anchor="ctr"/>
          <a:lstStyle/>
          <a:p>
            <a:pPr algn="ctr" defTabSz="1700213">
              <a:lnSpc>
                <a:spcPct val="90000"/>
              </a:lnSpc>
              <a:spcAft>
                <a:spcPct val="35000"/>
              </a:spcAft>
              <a:defRPr/>
            </a:pPr>
            <a:endParaRPr lang="es-CL" sz="3800" dirty="0">
              <a:solidFill>
                <a:schemeClr val="tx1">
                  <a:lumMod val="75000"/>
                  <a:lumOff val="25000"/>
                </a:schemeClr>
              </a:solidFill>
              <a:latin typeface="Candara"/>
              <a:cs typeface="Candara"/>
            </a:endParaRPr>
          </a:p>
        </p:txBody>
      </p:sp>
      <p:grpSp>
        <p:nvGrpSpPr>
          <p:cNvPr id="4103" name="Grupo 12"/>
          <p:cNvGrpSpPr>
            <a:grpSpLocks/>
          </p:cNvGrpSpPr>
          <p:nvPr/>
        </p:nvGrpSpPr>
        <p:grpSpPr bwMode="auto">
          <a:xfrm>
            <a:off x="1154664" y="4743708"/>
            <a:ext cx="5875667" cy="215444"/>
            <a:chOff x="570614" y="706789"/>
            <a:chExt cx="7834367" cy="290133"/>
          </a:xfrm>
        </p:grpSpPr>
        <p:grpSp>
          <p:nvGrpSpPr>
            <p:cNvPr id="4105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7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4106" name="2 CuadroTexto"/>
            <p:cNvSpPr txBox="1">
              <a:spLocks noChangeArrowheads="1"/>
            </p:cNvSpPr>
            <p:nvPr/>
          </p:nvSpPr>
          <p:spPr bwMode="auto">
            <a:xfrm>
              <a:off x="1124778" y="706789"/>
              <a:ext cx="4931355" cy="290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 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</p:grpSp>
      <p:sp>
        <p:nvSpPr>
          <p:cNvPr id="4104" name="16 CuadroTexto"/>
          <p:cNvSpPr txBox="1">
            <a:spLocks noChangeArrowheads="1"/>
          </p:cNvSpPr>
          <p:nvPr/>
        </p:nvSpPr>
        <p:spPr bwMode="auto">
          <a:xfrm>
            <a:off x="1816817" y="1004896"/>
            <a:ext cx="5101829" cy="42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MX" sz="2300" b="1" dirty="0" smtClean="0">
                <a:solidFill>
                  <a:schemeClr val="accent6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ACCIDENTE</a:t>
            </a:r>
            <a:endParaRPr lang="es-CL" altLang="es-MX" sz="2300" b="1" dirty="0">
              <a:solidFill>
                <a:schemeClr val="accent6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1981A-3DE3-40C1-BFD9-EA3A7D790B72}" type="slidenum">
              <a:rPr lang="es-ES" altLang="es-MX" b="1">
                <a:solidFill>
                  <a:schemeClr val="tx1"/>
                </a:solidFill>
                <a:latin typeface="Century Gothic" panose="020B0502020202020204" pitchFamily="34" charset="0"/>
              </a:rPr>
              <a:pPr/>
              <a:t>5</a:t>
            </a:fld>
            <a:endParaRPr lang="es-ES" altLang="es-MX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4" name="13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73338"/>
            <a:ext cx="658127" cy="1000114"/>
          </a:xfrm>
          <a:prstGeom prst="rect">
            <a:avLst/>
          </a:prstGeom>
          <a:solidFill>
            <a:srgbClr val="0000FF"/>
          </a:solidFill>
          <a:ln>
            <a:noFill/>
          </a:ln>
        </p:spPr>
      </p:pic>
      <p:sp>
        <p:nvSpPr>
          <p:cNvPr id="16" name="Google Shape;170;g27589d9a249_26_432">
            <a:extLst>
              <a:ext uri="{FF2B5EF4-FFF2-40B4-BE49-F238E27FC236}">
                <a16:creationId xmlns="" xmlns:a16="http://schemas.microsoft.com/office/drawing/2014/main" id="{B863C300-6306-F24B-41DA-3C9F2F60AA25}"/>
              </a:ext>
            </a:extLst>
          </p:cNvPr>
          <p:cNvSpPr/>
          <p:nvPr/>
        </p:nvSpPr>
        <p:spPr>
          <a:xfrm>
            <a:off x="1260555" y="410992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algn="ctr"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LAM </a:t>
            </a:r>
            <a:r>
              <a:rPr lang="es-CL" sz="925" b="1" dirty="0" err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CASMA</a:t>
            </a:r>
            <a:endParaRPr sz="925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" name="Google Shape;171;g27589d9a249_26_432">
            <a:extLst>
              <a:ext uri="{FF2B5EF4-FFF2-40B4-BE49-F238E27FC236}">
                <a16:creationId xmlns="" xmlns:a16="http://schemas.microsoft.com/office/drawing/2014/main" id="{EDC6E106-BD2A-2AA0-1378-632284002BA8}"/>
              </a:ext>
            </a:extLst>
          </p:cNvPr>
          <p:cNvSpPr/>
          <p:nvPr/>
        </p:nvSpPr>
        <p:spPr>
          <a:xfrm>
            <a:off x="2359551" y="411510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algn="ctr"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SITUACIÓN PREVIA</a:t>
            </a:r>
            <a:endParaRPr sz="925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" name="Google Shape;172;g27589d9a249_26_432">
            <a:extLst>
              <a:ext uri="{FF2B5EF4-FFF2-40B4-BE49-F238E27FC236}">
                <a16:creationId xmlns="" xmlns:a16="http://schemas.microsoft.com/office/drawing/2014/main" id="{D72D36F9-1DD9-235C-4AC0-08C190B13472}"/>
              </a:ext>
            </a:extLst>
          </p:cNvPr>
          <p:cNvSpPr/>
          <p:nvPr/>
        </p:nvSpPr>
        <p:spPr>
          <a:xfrm>
            <a:off x="4499992" y="410992"/>
            <a:ext cx="1227468" cy="432047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 dirty="0" smtClean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ACCIONES POSTERIORES</a:t>
            </a:r>
            <a:endParaRPr sz="1400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" name="Google Shape;173;g27589d9a249_26_432">
            <a:extLst>
              <a:ext uri="{FF2B5EF4-FFF2-40B4-BE49-F238E27FC236}">
                <a16:creationId xmlns="" xmlns:a16="http://schemas.microsoft.com/office/drawing/2014/main" id="{100510CF-8F69-CCBD-9F19-2DDA5EF356D4}"/>
              </a:ext>
            </a:extLst>
          </p:cNvPr>
          <p:cNvSpPr/>
          <p:nvPr/>
        </p:nvSpPr>
        <p:spPr>
          <a:xfrm>
            <a:off x="3419872" y="410994"/>
            <a:ext cx="1152000" cy="432048"/>
          </a:xfrm>
          <a:prstGeom prst="chevron">
            <a:avLst>
              <a:gd name="adj" fmla="val 3015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algn="ctr">
              <a:buClr>
                <a:srgbClr val="000000"/>
              </a:buClr>
              <a:buSzPts val="1050"/>
              <a:buFont typeface="Arial"/>
              <a:buNone/>
            </a:pPr>
            <a:r>
              <a:rPr lang="es-CL" sz="1000" b="1" dirty="0">
                <a:solidFill>
                  <a:schemeClr val="bg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ACCIDENTE</a:t>
            </a:r>
            <a:endParaRPr sz="1000" b="1" dirty="0">
              <a:solidFill>
                <a:schemeClr val="bg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0" name="Google Shape;174;g27589d9a249_26_432">
            <a:extLst>
              <a:ext uri="{FF2B5EF4-FFF2-40B4-BE49-F238E27FC236}">
                <a16:creationId xmlns="" xmlns:a16="http://schemas.microsoft.com/office/drawing/2014/main" id="{7AD57F9F-C5FB-F063-76D8-4EC7B4680163}"/>
              </a:ext>
            </a:extLst>
          </p:cNvPr>
          <p:cNvSpPr/>
          <p:nvPr/>
        </p:nvSpPr>
        <p:spPr>
          <a:xfrm>
            <a:off x="5637748" y="410992"/>
            <a:ext cx="950476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dirty="0" smtClean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DAÑOS</a:t>
            </a:r>
            <a:endParaRPr sz="925" b="1" i="0" u="none" strike="noStrike" cap="none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1" name="Google Shape;175;g27589d9a249_26_432">
            <a:extLst>
              <a:ext uri="{FF2B5EF4-FFF2-40B4-BE49-F238E27FC236}">
                <a16:creationId xmlns="" xmlns:a16="http://schemas.microsoft.com/office/drawing/2014/main" id="{E6BA5671-C03C-D07B-C4CE-C2BFABC5B7F7}"/>
              </a:ext>
            </a:extLst>
          </p:cNvPr>
          <p:cNvSpPr/>
          <p:nvPr/>
        </p:nvSpPr>
        <p:spPr>
          <a:xfrm>
            <a:off x="6516216" y="408113"/>
            <a:ext cx="965121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 dirty="0" smtClean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CAUSAS</a:t>
            </a:r>
            <a:endParaRPr sz="1400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4" name="Google Shape;176;g27589d9a249_26_432">
            <a:extLst>
              <a:ext uri="{FF2B5EF4-FFF2-40B4-BE49-F238E27FC236}">
                <a16:creationId xmlns="" xmlns:a16="http://schemas.microsoft.com/office/drawing/2014/main" id="{C69FB779-EACD-F099-97E7-6835F40984C1}"/>
              </a:ext>
            </a:extLst>
          </p:cNvPr>
          <p:cNvSpPr/>
          <p:nvPr/>
        </p:nvSpPr>
        <p:spPr>
          <a:xfrm>
            <a:off x="7412664" y="407184"/>
            <a:ext cx="1479816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 dirty="0" smtClean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CONCLUSIONES</a:t>
            </a:r>
            <a:endParaRPr sz="1400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271781111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14"/>
          <p:cNvSpPr/>
          <p:nvPr/>
        </p:nvSpPr>
        <p:spPr>
          <a:xfrm>
            <a:off x="5582847" y="1004896"/>
            <a:ext cx="1915715" cy="129778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998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24289" tIns="24289" rIns="24289" bIns="93562" spcCol="953" anchor="ctr"/>
          <a:lstStyle/>
          <a:p>
            <a:pPr algn="ctr" defTabSz="1700213">
              <a:lnSpc>
                <a:spcPct val="90000"/>
              </a:lnSpc>
              <a:spcAft>
                <a:spcPct val="35000"/>
              </a:spcAft>
              <a:defRPr/>
            </a:pPr>
            <a:endParaRPr lang="es-CL" sz="3800" dirty="0">
              <a:solidFill>
                <a:schemeClr val="tx1">
                  <a:lumMod val="75000"/>
                  <a:lumOff val="25000"/>
                </a:schemeClr>
              </a:solidFill>
              <a:latin typeface="Candara"/>
              <a:cs typeface="Candara"/>
            </a:endParaRPr>
          </a:p>
        </p:txBody>
      </p:sp>
      <p:grpSp>
        <p:nvGrpSpPr>
          <p:cNvPr id="4103" name="Grupo 12"/>
          <p:cNvGrpSpPr>
            <a:grpSpLocks/>
          </p:cNvGrpSpPr>
          <p:nvPr/>
        </p:nvGrpSpPr>
        <p:grpSpPr bwMode="auto">
          <a:xfrm>
            <a:off x="1154664" y="4743708"/>
            <a:ext cx="5875667" cy="215444"/>
            <a:chOff x="570614" y="706789"/>
            <a:chExt cx="7834367" cy="290133"/>
          </a:xfrm>
        </p:grpSpPr>
        <p:grpSp>
          <p:nvGrpSpPr>
            <p:cNvPr id="4105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7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4106" name="2 CuadroTexto"/>
            <p:cNvSpPr txBox="1">
              <a:spLocks noChangeArrowheads="1"/>
            </p:cNvSpPr>
            <p:nvPr/>
          </p:nvSpPr>
          <p:spPr bwMode="auto">
            <a:xfrm>
              <a:off x="1124778" y="706789"/>
              <a:ext cx="4931355" cy="290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 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</p:grpSp>
      <p:sp>
        <p:nvSpPr>
          <p:cNvPr id="4104" name="16 CuadroTexto"/>
          <p:cNvSpPr txBox="1">
            <a:spLocks noChangeArrowheads="1"/>
          </p:cNvSpPr>
          <p:nvPr/>
        </p:nvSpPr>
        <p:spPr bwMode="auto">
          <a:xfrm>
            <a:off x="1816817" y="1004896"/>
            <a:ext cx="5101829" cy="42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MX" sz="2300" b="1" dirty="0" smtClean="0">
                <a:solidFill>
                  <a:schemeClr val="accent6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ACCIONES POSTERIORES</a:t>
            </a:r>
            <a:endParaRPr lang="es-CL" altLang="es-MX" sz="2300" b="1" dirty="0">
              <a:solidFill>
                <a:schemeClr val="accent6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1981A-3DE3-40C1-BFD9-EA3A7D790B72}" type="slidenum">
              <a:rPr lang="es-ES" altLang="es-MX" b="1">
                <a:solidFill>
                  <a:schemeClr val="tx1"/>
                </a:solidFill>
                <a:latin typeface="Century Gothic" panose="020B0502020202020204" pitchFamily="34" charset="0"/>
              </a:rPr>
              <a:pPr/>
              <a:t>6</a:t>
            </a:fld>
            <a:endParaRPr lang="es-ES" altLang="es-MX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4" name="13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73338"/>
            <a:ext cx="658127" cy="1000114"/>
          </a:xfrm>
          <a:prstGeom prst="rect">
            <a:avLst/>
          </a:prstGeom>
          <a:solidFill>
            <a:srgbClr val="0000FF"/>
          </a:solidFill>
          <a:ln>
            <a:noFill/>
          </a:ln>
        </p:spPr>
      </p:pic>
      <p:sp>
        <p:nvSpPr>
          <p:cNvPr id="16" name="Google Shape;170;g27589d9a249_26_432">
            <a:extLst>
              <a:ext uri="{FF2B5EF4-FFF2-40B4-BE49-F238E27FC236}">
                <a16:creationId xmlns="" xmlns:a16="http://schemas.microsoft.com/office/drawing/2014/main" id="{B863C300-6306-F24B-41DA-3C9F2F60AA25}"/>
              </a:ext>
            </a:extLst>
          </p:cNvPr>
          <p:cNvSpPr/>
          <p:nvPr/>
        </p:nvSpPr>
        <p:spPr>
          <a:xfrm>
            <a:off x="1260555" y="410992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algn="ctr"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LAM </a:t>
            </a:r>
            <a:r>
              <a:rPr lang="es-CL" sz="925" b="1" dirty="0" err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CASMA</a:t>
            </a:r>
            <a:endParaRPr sz="925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" name="Google Shape;171;g27589d9a249_26_432">
            <a:extLst>
              <a:ext uri="{FF2B5EF4-FFF2-40B4-BE49-F238E27FC236}">
                <a16:creationId xmlns="" xmlns:a16="http://schemas.microsoft.com/office/drawing/2014/main" id="{EDC6E106-BD2A-2AA0-1378-632284002BA8}"/>
              </a:ext>
            </a:extLst>
          </p:cNvPr>
          <p:cNvSpPr/>
          <p:nvPr/>
        </p:nvSpPr>
        <p:spPr>
          <a:xfrm>
            <a:off x="2359551" y="411510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algn="ctr"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SITUACIÓN PREVIA</a:t>
            </a:r>
            <a:endParaRPr sz="925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" name="Google Shape;172;g27589d9a249_26_432">
            <a:extLst>
              <a:ext uri="{FF2B5EF4-FFF2-40B4-BE49-F238E27FC236}">
                <a16:creationId xmlns="" xmlns:a16="http://schemas.microsoft.com/office/drawing/2014/main" id="{D72D36F9-1DD9-235C-4AC0-08C190B13472}"/>
              </a:ext>
            </a:extLst>
          </p:cNvPr>
          <p:cNvSpPr/>
          <p:nvPr/>
        </p:nvSpPr>
        <p:spPr>
          <a:xfrm>
            <a:off x="4499992" y="410992"/>
            <a:ext cx="1227468" cy="432047"/>
          </a:xfrm>
          <a:prstGeom prst="chevron">
            <a:avLst>
              <a:gd name="adj" fmla="val 3015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algn="ctr">
              <a:buClr>
                <a:srgbClr val="000000"/>
              </a:buClr>
              <a:buSzPts val="1050"/>
              <a:buFont typeface="Arial"/>
              <a:buNone/>
            </a:pPr>
            <a:r>
              <a:rPr lang="es-CL" sz="1000" b="1" dirty="0">
                <a:solidFill>
                  <a:schemeClr val="bg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ACCIONES POSTERIORES</a:t>
            </a:r>
            <a:endParaRPr sz="1000" b="1" dirty="0">
              <a:solidFill>
                <a:schemeClr val="bg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" name="Google Shape;173;g27589d9a249_26_432">
            <a:extLst>
              <a:ext uri="{FF2B5EF4-FFF2-40B4-BE49-F238E27FC236}">
                <a16:creationId xmlns="" xmlns:a16="http://schemas.microsoft.com/office/drawing/2014/main" id="{100510CF-8F69-CCBD-9F19-2DDA5EF356D4}"/>
              </a:ext>
            </a:extLst>
          </p:cNvPr>
          <p:cNvSpPr/>
          <p:nvPr/>
        </p:nvSpPr>
        <p:spPr>
          <a:xfrm>
            <a:off x="3419872" y="410994"/>
            <a:ext cx="1152000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algn="ctr"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ACCIDENTE</a:t>
            </a:r>
            <a:endParaRPr sz="925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0" name="Google Shape;174;g27589d9a249_26_432">
            <a:extLst>
              <a:ext uri="{FF2B5EF4-FFF2-40B4-BE49-F238E27FC236}">
                <a16:creationId xmlns="" xmlns:a16="http://schemas.microsoft.com/office/drawing/2014/main" id="{7AD57F9F-C5FB-F063-76D8-4EC7B4680163}"/>
              </a:ext>
            </a:extLst>
          </p:cNvPr>
          <p:cNvSpPr/>
          <p:nvPr/>
        </p:nvSpPr>
        <p:spPr>
          <a:xfrm>
            <a:off x="5637748" y="410992"/>
            <a:ext cx="950476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dirty="0" smtClean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DAÑOS</a:t>
            </a:r>
            <a:endParaRPr sz="925" b="1" i="0" u="none" strike="noStrike" cap="none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1" name="Google Shape;175;g27589d9a249_26_432">
            <a:extLst>
              <a:ext uri="{FF2B5EF4-FFF2-40B4-BE49-F238E27FC236}">
                <a16:creationId xmlns="" xmlns:a16="http://schemas.microsoft.com/office/drawing/2014/main" id="{E6BA5671-C03C-D07B-C4CE-C2BFABC5B7F7}"/>
              </a:ext>
            </a:extLst>
          </p:cNvPr>
          <p:cNvSpPr/>
          <p:nvPr/>
        </p:nvSpPr>
        <p:spPr>
          <a:xfrm>
            <a:off x="6516216" y="408113"/>
            <a:ext cx="965121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 dirty="0" smtClean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CAUSAS</a:t>
            </a:r>
            <a:endParaRPr sz="1400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4" name="Google Shape;176;g27589d9a249_26_432">
            <a:extLst>
              <a:ext uri="{FF2B5EF4-FFF2-40B4-BE49-F238E27FC236}">
                <a16:creationId xmlns="" xmlns:a16="http://schemas.microsoft.com/office/drawing/2014/main" id="{C69FB779-EACD-F099-97E7-6835F40984C1}"/>
              </a:ext>
            </a:extLst>
          </p:cNvPr>
          <p:cNvSpPr/>
          <p:nvPr/>
        </p:nvSpPr>
        <p:spPr>
          <a:xfrm>
            <a:off x="7412664" y="407184"/>
            <a:ext cx="1479816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 dirty="0" smtClean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CONCLUSIONES</a:t>
            </a:r>
            <a:endParaRPr sz="1400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241420309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03" name="Grupo 12"/>
          <p:cNvGrpSpPr>
            <a:grpSpLocks/>
          </p:cNvGrpSpPr>
          <p:nvPr/>
        </p:nvGrpSpPr>
        <p:grpSpPr bwMode="auto">
          <a:xfrm>
            <a:off x="1154664" y="4743708"/>
            <a:ext cx="5875667" cy="215444"/>
            <a:chOff x="570614" y="706789"/>
            <a:chExt cx="7834367" cy="290133"/>
          </a:xfrm>
        </p:grpSpPr>
        <p:grpSp>
          <p:nvGrpSpPr>
            <p:cNvPr id="4105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7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4106" name="2 CuadroTexto"/>
            <p:cNvSpPr txBox="1">
              <a:spLocks noChangeArrowheads="1"/>
            </p:cNvSpPr>
            <p:nvPr/>
          </p:nvSpPr>
          <p:spPr bwMode="auto">
            <a:xfrm>
              <a:off x="1124778" y="706789"/>
              <a:ext cx="4931355" cy="290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 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</p:grpSp>
      <p:sp>
        <p:nvSpPr>
          <p:cNvPr id="4104" name="16 CuadroTexto"/>
          <p:cNvSpPr txBox="1">
            <a:spLocks noChangeArrowheads="1"/>
          </p:cNvSpPr>
          <p:nvPr/>
        </p:nvSpPr>
        <p:spPr bwMode="auto">
          <a:xfrm>
            <a:off x="1816817" y="1004896"/>
            <a:ext cx="5101829" cy="42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MX" sz="2300" b="1" dirty="0" smtClean="0">
                <a:solidFill>
                  <a:schemeClr val="accent6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DAÑOS </a:t>
            </a:r>
            <a:endParaRPr lang="es-CL" altLang="es-MX" sz="2300" b="1" dirty="0">
              <a:solidFill>
                <a:schemeClr val="accent6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1981A-3DE3-40C1-BFD9-EA3A7D790B72}" type="slidenum">
              <a:rPr lang="es-ES" altLang="es-MX" b="1">
                <a:solidFill>
                  <a:schemeClr val="tx1"/>
                </a:solidFill>
                <a:latin typeface="Century Gothic" panose="020B0502020202020204" pitchFamily="34" charset="0"/>
              </a:rPr>
              <a:pPr/>
              <a:t>7</a:t>
            </a:fld>
            <a:endParaRPr lang="es-ES" altLang="es-MX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4" name="13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73338"/>
            <a:ext cx="658127" cy="1000114"/>
          </a:xfrm>
          <a:prstGeom prst="rect">
            <a:avLst/>
          </a:prstGeom>
          <a:solidFill>
            <a:srgbClr val="0000FF"/>
          </a:solidFill>
          <a:ln>
            <a:noFill/>
          </a:ln>
        </p:spPr>
      </p:pic>
      <p:sp>
        <p:nvSpPr>
          <p:cNvPr id="16" name="Google Shape;170;g27589d9a249_26_432">
            <a:extLst>
              <a:ext uri="{FF2B5EF4-FFF2-40B4-BE49-F238E27FC236}">
                <a16:creationId xmlns="" xmlns:a16="http://schemas.microsoft.com/office/drawing/2014/main" id="{B863C300-6306-F24B-41DA-3C9F2F60AA25}"/>
              </a:ext>
            </a:extLst>
          </p:cNvPr>
          <p:cNvSpPr/>
          <p:nvPr/>
        </p:nvSpPr>
        <p:spPr>
          <a:xfrm>
            <a:off x="1260555" y="410992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algn="ctr"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LAM </a:t>
            </a:r>
            <a:r>
              <a:rPr lang="es-CL" sz="925" b="1" dirty="0" err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CASMA</a:t>
            </a:r>
            <a:endParaRPr sz="925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" name="Google Shape;171;g27589d9a249_26_432">
            <a:extLst>
              <a:ext uri="{FF2B5EF4-FFF2-40B4-BE49-F238E27FC236}">
                <a16:creationId xmlns="" xmlns:a16="http://schemas.microsoft.com/office/drawing/2014/main" id="{EDC6E106-BD2A-2AA0-1378-632284002BA8}"/>
              </a:ext>
            </a:extLst>
          </p:cNvPr>
          <p:cNvSpPr/>
          <p:nvPr/>
        </p:nvSpPr>
        <p:spPr>
          <a:xfrm>
            <a:off x="2359551" y="411510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algn="ctr"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SITUACIÓN PREVIA</a:t>
            </a:r>
            <a:endParaRPr sz="925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" name="Google Shape;172;g27589d9a249_26_432">
            <a:extLst>
              <a:ext uri="{FF2B5EF4-FFF2-40B4-BE49-F238E27FC236}">
                <a16:creationId xmlns="" xmlns:a16="http://schemas.microsoft.com/office/drawing/2014/main" id="{D72D36F9-1DD9-235C-4AC0-08C190B13472}"/>
              </a:ext>
            </a:extLst>
          </p:cNvPr>
          <p:cNvSpPr/>
          <p:nvPr/>
        </p:nvSpPr>
        <p:spPr>
          <a:xfrm>
            <a:off x="4499992" y="410992"/>
            <a:ext cx="1227468" cy="432047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algn="ctr"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ACCIONES POSTERIORES</a:t>
            </a:r>
            <a:endParaRPr sz="1000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" name="Google Shape;173;g27589d9a249_26_432">
            <a:extLst>
              <a:ext uri="{FF2B5EF4-FFF2-40B4-BE49-F238E27FC236}">
                <a16:creationId xmlns="" xmlns:a16="http://schemas.microsoft.com/office/drawing/2014/main" id="{100510CF-8F69-CCBD-9F19-2DDA5EF356D4}"/>
              </a:ext>
            </a:extLst>
          </p:cNvPr>
          <p:cNvSpPr/>
          <p:nvPr/>
        </p:nvSpPr>
        <p:spPr>
          <a:xfrm>
            <a:off x="3419872" y="410994"/>
            <a:ext cx="1152000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algn="ctr"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ACCIDENTE</a:t>
            </a:r>
            <a:endParaRPr sz="925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0" name="Google Shape;174;g27589d9a249_26_432">
            <a:extLst>
              <a:ext uri="{FF2B5EF4-FFF2-40B4-BE49-F238E27FC236}">
                <a16:creationId xmlns="" xmlns:a16="http://schemas.microsoft.com/office/drawing/2014/main" id="{7AD57F9F-C5FB-F063-76D8-4EC7B4680163}"/>
              </a:ext>
            </a:extLst>
          </p:cNvPr>
          <p:cNvSpPr/>
          <p:nvPr/>
        </p:nvSpPr>
        <p:spPr>
          <a:xfrm>
            <a:off x="5637748" y="410992"/>
            <a:ext cx="950476" cy="432048"/>
          </a:xfrm>
          <a:prstGeom prst="chevron">
            <a:avLst>
              <a:gd name="adj" fmla="val 3015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algn="ctr">
              <a:buClr>
                <a:srgbClr val="000000"/>
              </a:buClr>
              <a:buSzPts val="1050"/>
              <a:buFont typeface="Arial"/>
              <a:buNone/>
            </a:pPr>
            <a:r>
              <a:rPr lang="es-CL" sz="1000" b="1" dirty="0">
                <a:solidFill>
                  <a:schemeClr val="bg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DAÑOS</a:t>
            </a:r>
            <a:endParaRPr sz="1000" b="1" dirty="0">
              <a:solidFill>
                <a:schemeClr val="bg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1" name="Google Shape;175;g27589d9a249_26_432">
            <a:extLst>
              <a:ext uri="{FF2B5EF4-FFF2-40B4-BE49-F238E27FC236}">
                <a16:creationId xmlns="" xmlns:a16="http://schemas.microsoft.com/office/drawing/2014/main" id="{E6BA5671-C03C-D07B-C4CE-C2BFABC5B7F7}"/>
              </a:ext>
            </a:extLst>
          </p:cNvPr>
          <p:cNvSpPr/>
          <p:nvPr/>
        </p:nvSpPr>
        <p:spPr>
          <a:xfrm>
            <a:off x="6516216" y="408113"/>
            <a:ext cx="965121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 dirty="0" smtClean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CAUSAS</a:t>
            </a:r>
            <a:endParaRPr sz="1400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4" name="Google Shape;176;g27589d9a249_26_432">
            <a:extLst>
              <a:ext uri="{FF2B5EF4-FFF2-40B4-BE49-F238E27FC236}">
                <a16:creationId xmlns="" xmlns:a16="http://schemas.microsoft.com/office/drawing/2014/main" id="{C69FB779-EACD-F099-97E7-6835F40984C1}"/>
              </a:ext>
            </a:extLst>
          </p:cNvPr>
          <p:cNvSpPr/>
          <p:nvPr/>
        </p:nvSpPr>
        <p:spPr>
          <a:xfrm>
            <a:off x="7412664" y="407184"/>
            <a:ext cx="1479816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 dirty="0" smtClean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CONCLUSIONES</a:t>
            </a:r>
            <a:endParaRPr sz="1400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93646880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03" name="Grupo 12"/>
          <p:cNvGrpSpPr>
            <a:grpSpLocks/>
          </p:cNvGrpSpPr>
          <p:nvPr/>
        </p:nvGrpSpPr>
        <p:grpSpPr bwMode="auto">
          <a:xfrm>
            <a:off x="1154664" y="4743708"/>
            <a:ext cx="5875667" cy="215444"/>
            <a:chOff x="570614" y="706789"/>
            <a:chExt cx="7834367" cy="290133"/>
          </a:xfrm>
        </p:grpSpPr>
        <p:grpSp>
          <p:nvGrpSpPr>
            <p:cNvPr id="4105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7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4106" name="2 CuadroTexto"/>
            <p:cNvSpPr txBox="1">
              <a:spLocks noChangeArrowheads="1"/>
            </p:cNvSpPr>
            <p:nvPr/>
          </p:nvSpPr>
          <p:spPr bwMode="auto">
            <a:xfrm>
              <a:off x="1124778" y="706789"/>
              <a:ext cx="4931355" cy="290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 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</p:grpSp>
      <p:sp>
        <p:nvSpPr>
          <p:cNvPr id="4104" name="16 CuadroTexto"/>
          <p:cNvSpPr txBox="1">
            <a:spLocks noChangeArrowheads="1"/>
          </p:cNvSpPr>
          <p:nvPr/>
        </p:nvSpPr>
        <p:spPr bwMode="auto">
          <a:xfrm>
            <a:off x="1816817" y="1004896"/>
            <a:ext cx="5101829" cy="42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MX" sz="2300" b="1" dirty="0" smtClean="0">
                <a:solidFill>
                  <a:schemeClr val="accent6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CAUSAS</a:t>
            </a:r>
            <a:endParaRPr lang="es-CL" altLang="es-MX" sz="2300" b="1" dirty="0">
              <a:solidFill>
                <a:schemeClr val="accent6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1981A-3DE3-40C1-BFD9-EA3A7D790B72}" type="slidenum">
              <a:rPr lang="es-ES" altLang="es-MX" b="1">
                <a:solidFill>
                  <a:schemeClr val="tx1"/>
                </a:solidFill>
                <a:latin typeface="Century Gothic" panose="020B0502020202020204" pitchFamily="34" charset="0"/>
              </a:rPr>
              <a:pPr/>
              <a:t>8</a:t>
            </a:fld>
            <a:endParaRPr lang="es-ES" altLang="es-MX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4" name="13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73338"/>
            <a:ext cx="658127" cy="1000114"/>
          </a:xfrm>
          <a:prstGeom prst="rect">
            <a:avLst/>
          </a:prstGeom>
          <a:solidFill>
            <a:srgbClr val="0000FF"/>
          </a:solidFill>
          <a:ln>
            <a:noFill/>
          </a:ln>
        </p:spPr>
      </p:pic>
      <p:sp>
        <p:nvSpPr>
          <p:cNvPr id="16" name="Google Shape;170;g27589d9a249_26_432">
            <a:extLst>
              <a:ext uri="{FF2B5EF4-FFF2-40B4-BE49-F238E27FC236}">
                <a16:creationId xmlns="" xmlns:a16="http://schemas.microsoft.com/office/drawing/2014/main" id="{B863C300-6306-F24B-41DA-3C9F2F60AA25}"/>
              </a:ext>
            </a:extLst>
          </p:cNvPr>
          <p:cNvSpPr/>
          <p:nvPr/>
        </p:nvSpPr>
        <p:spPr>
          <a:xfrm>
            <a:off x="1260555" y="410992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algn="ctr"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LAM </a:t>
            </a:r>
            <a:r>
              <a:rPr lang="es-CL" sz="925" b="1" dirty="0" err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CASMA</a:t>
            </a:r>
            <a:endParaRPr sz="925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" name="Google Shape;171;g27589d9a249_26_432">
            <a:extLst>
              <a:ext uri="{FF2B5EF4-FFF2-40B4-BE49-F238E27FC236}">
                <a16:creationId xmlns="" xmlns:a16="http://schemas.microsoft.com/office/drawing/2014/main" id="{EDC6E106-BD2A-2AA0-1378-632284002BA8}"/>
              </a:ext>
            </a:extLst>
          </p:cNvPr>
          <p:cNvSpPr/>
          <p:nvPr/>
        </p:nvSpPr>
        <p:spPr>
          <a:xfrm>
            <a:off x="2359551" y="411510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algn="ctr"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SITUACIÓN PREVIA</a:t>
            </a:r>
            <a:endParaRPr sz="925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" name="Google Shape;172;g27589d9a249_26_432">
            <a:extLst>
              <a:ext uri="{FF2B5EF4-FFF2-40B4-BE49-F238E27FC236}">
                <a16:creationId xmlns="" xmlns:a16="http://schemas.microsoft.com/office/drawing/2014/main" id="{D72D36F9-1DD9-235C-4AC0-08C190B13472}"/>
              </a:ext>
            </a:extLst>
          </p:cNvPr>
          <p:cNvSpPr/>
          <p:nvPr/>
        </p:nvSpPr>
        <p:spPr>
          <a:xfrm>
            <a:off x="4499992" y="410992"/>
            <a:ext cx="1227468" cy="432047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algn="ctr"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ACCIONES POSTERIORES</a:t>
            </a:r>
            <a:endParaRPr sz="1000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" name="Google Shape;173;g27589d9a249_26_432">
            <a:extLst>
              <a:ext uri="{FF2B5EF4-FFF2-40B4-BE49-F238E27FC236}">
                <a16:creationId xmlns="" xmlns:a16="http://schemas.microsoft.com/office/drawing/2014/main" id="{100510CF-8F69-CCBD-9F19-2DDA5EF356D4}"/>
              </a:ext>
            </a:extLst>
          </p:cNvPr>
          <p:cNvSpPr/>
          <p:nvPr/>
        </p:nvSpPr>
        <p:spPr>
          <a:xfrm>
            <a:off x="3419872" y="410994"/>
            <a:ext cx="1152000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algn="ctr"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ACCIDENTE</a:t>
            </a:r>
            <a:endParaRPr sz="925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0" name="Google Shape;174;g27589d9a249_26_432">
            <a:extLst>
              <a:ext uri="{FF2B5EF4-FFF2-40B4-BE49-F238E27FC236}">
                <a16:creationId xmlns="" xmlns:a16="http://schemas.microsoft.com/office/drawing/2014/main" id="{7AD57F9F-C5FB-F063-76D8-4EC7B4680163}"/>
              </a:ext>
            </a:extLst>
          </p:cNvPr>
          <p:cNvSpPr/>
          <p:nvPr/>
        </p:nvSpPr>
        <p:spPr>
          <a:xfrm>
            <a:off x="5637748" y="410992"/>
            <a:ext cx="950476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algn="ctr"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DAÑOS</a:t>
            </a:r>
            <a:endParaRPr sz="925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1" name="Google Shape;175;g27589d9a249_26_432">
            <a:extLst>
              <a:ext uri="{FF2B5EF4-FFF2-40B4-BE49-F238E27FC236}">
                <a16:creationId xmlns="" xmlns:a16="http://schemas.microsoft.com/office/drawing/2014/main" id="{E6BA5671-C03C-D07B-C4CE-C2BFABC5B7F7}"/>
              </a:ext>
            </a:extLst>
          </p:cNvPr>
          <p:cNvSpPr/>
          <p:nvPr/>
        </p:nvSpPr>
        <p:spPr>
          <a:xfrm>
            <a:off x="6516216" y="408113"/>
            <a:ext cx="965121" cy="432048"/>
          </a:xfrm>
          <a:prstGeom prst="chevron">
            <a:avLst>
              <a:gd name="adj" fmla="val 3015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algn="ctr">
              <a:buClr>
                <a:srgbClr val="000000"/>
              </a:buClr>
              <a:buSzPts val="1050"/>
              <a:buFont typeface="Arial"/>
              <a:buNone/>
            </a:pPr>
            <a:r>
              <a:rPr lang="es-CL" sz="1000" b="1" dirty="0">
                <a:solidFill>
                  <a:schemeClr val="bg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CAUSAS</a:t>
            </a:r>
            <a:endParaRPr sz="1000" b="1" dirty="0">
              <a:solidFill>
                <a:schemeClr val="bg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4" name="Google Shape;176;g27589d9a249_26_432">
            <a:extLst>
              <a:ext uri="{FF2B5EF4-FFF2-40B4-BE49-F238E27FC236}">
                <a16:creationId xmlns="" xmlns:a16="http://schemas.microsoft.com/office/drawing/2014/main" id="{C69FB779-EACD-F099-97E7-6835F40984C1}"/>
              </a:ext>
            </a:extLst>
          </p:cNvPr>
          <p:cNvSpPr/>
          <p:nvPr/>
        </p:nvSpPr>
        <p:spPr>
          <a:xfrm>
            <a:off x="7412664" y="407184"/>
            <a:ext cx="1479816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 dirty="0" smtClean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CONCLUSIONES</a:t>
            </a:r>
            <a:endParaRPr sz="1400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428771513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03" name="Grupo 12"/>
          <p:cNvGrpSpPr>
            <a:grpSpLocks/>
          </p:cNvGrpSpPr>
          <p:nvPr/>
        </p:nvGrpSpPr>
        <p:grpSpPr bwMode="auto">
          <a:xfrm>
            <a:off x="1154664" y="4743708"/>
            <a:ext cx="5875667" cy="215444"/>
            <a:chOff x="570614" y="706789"/>
            <a:chExt cx="7834367" cy="290133"/>
          </a:xfrm>
        </p:grpSpPr>
        <p:grpSp>
          <p:nvGrpSpPr>
            <p:cNvPr id="4105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7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4106" name="2 CuadroTexto"/>
            <p:cNvSpPr txBox="1">
              <a:spLocks noChangeArrowheads="1"/>
            </p:cNvSpPr>
            <p:nvPr/>
          </p:nvSpPr>
          <p:spPr bwMode="auto">
            <a:xfrm>
              <a:off x="1124778" y="706789"/>
              <a:ext cx="4931355" cy="290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 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</p:grpSp>
      <p:sp>
        <p:nvSpPr>
          <p:cNvPr id="4104" name="16 CuadroTexto"/>
          <p:cNvSpPr txBox="1">
            <a:spLocks noChangeArrowheads="1"/>
          </p:cNvSpPr>
          <p:nvPr/>
        </p:nvSpPr>
        <p:spPr bwMode="auto">
          <a:xfrm>
            <a:off x="1816817" y="1004896"/>
            <a:ext cx="5101829" cy="42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MX" sz="2300" b="1" dirty="0" smtClean="0">
                <a:solidFill>
                  <a:schemeClr val="accent6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CONCLUSIONES</a:t>
            </a:r>
            <a:endParaRPr lang="es-CL" altLang="es-MX" sz="2300" b="1" dirty="0">
              <a:solidFill>
                <a:schemeClr val="accent6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1981A-3DE3-40C1-BFD9-EA3A7D790B72}" type="slidenum">
              <a:rPr lang="es-ES" altLang="es-MX" b="1">
                <a:solidFill>
                  <a:schemeClr val="tx1"/>
                </a:solidFill>
                <a:latin typeface="Century Gothic" panose="020B0502020202020204" pitchFamily="34" charset="0"/>
              </a:rPr>
              <a:pPr/>
              <a:t>9</a:t>
            </a:fld>
            <a:endParaRPr lang="es-ES" altLang="es-MX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4" name="13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73338"/>
            <a:ext cx="658127" cy="1000114"/>
          </a:xfrm>
          <a:prstGeom prst="rect">
            <a:avLst/>
          </a:prstGeom>
          <a:solidFill>
            <a:srgbClr val="0000FF"/>
          </a:solidFill>
          <a:ln>
            <a:noFill/>
          </a:ln>
        </p:spPr>
      </p:pic>
      <p:sp>
        <p:nvSpPr>
          <p:cNvPr id="16" name="Google Shape;170;g27589d9a249_26_432">
            <a:extLst>
              <a:ext uri="{FF2B5EF4-FFF2-40B4-BE49-F238E27FC236}">
                <a16:creationId xmlns="" xmlns:a16="http://schemas.microsoft.com/office/drawing/2014/main" id="{B863C300-6306-F24B-41DA-3C9F2F60AA25}"/>
              </a:ext>
            </a:extLst>
          </p:cNvPr>
          <p:cNvSpPr/>
          <p:nvPr/>
        </p:nvSpPr>
        <p:spPr>
          <a:xfrm>
            <a:off x="1260555" y="410992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algn="ctr"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LAM </a:t>
            </a:r>
            <a:r>
              <a:rPr lang="es-CL" sz="925" b="1" dirty="0" err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CASMA</a:t>
            </a:r>
            <a:endParaRPr sz="925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" name="Google Shape;171;g27589d9a249_26_432">
            <a:extLst>
              <a:ext uri="{FF2B5EF4-FFF2-40B4-BE49-F238E27FC236}">
                <a16:creationId xmlns="" xmlns:a16="http://schemas.microsoft.com/office/drawing/2014/main" id="{EDC6E106-BD2A-2AA0-1378-632284002BA8}"/>
              </a:ext>
            </a:extLst>
          </p:cNvPr>
          <p:cNvSpPr/>
          <p:nvPr/>
        </p:nvSpPr>
        <p:spPr>
          <a:xfrm>
            <a:off x="2359551" y="411510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algn="ctr"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SITUACIÓN PREVIA</a:t>
            </a:r>
            <a:endParaRPr sz="925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" name="Google Shape;172;g27589d9a249_26_432">
            <a:extLst>
              <a:ext uri="{FF2B5EF4-FFF2-40B4-BE49-F238E27FC236}">
                <a16:creationId xmlns="" xmlns:a16="http://schemas.microsoft.com/office/drawing/2014/main" id="{D72D36F9-1DD9-235C-4AC0-08C190B13472}"/>
              </a:ext>
            </a:extLst>
          </p:cNvPr>
          <p:cNvSpPr/>
          <p:nvPr/>
        </p:nvSpPr>
        <p:spPr>
          <a:xfrm>
            <a:off x="4499992" y="410992"/>
            <a:ext cx="1227468" cy="432047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algn="ctr"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ACCIONES POSTERIORES</a:t>
            </a:r>
            <a:endParaRPr sz="1000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" name="Google Shape;173;g27589d9a249_26_432">
            <a:extLst>
              <a:ext uri="{FF2B5EF4-FFF2-40B4-BE49-F238E27FC236}">
                <a16:creationId xmlns="" xmlns:a16="http://schemas.microsoft.com/office/drawing/2014/main" id="{100510CF-8F69-CCBD-9F19-2DDA5EF356D4}"/>
              </a:ext>
            </a:extLst>
          </p:cNvPr>
          <p:cNvSpPr/>
          <p:nvPr/>
        </p:nvSpPr>
        <p:spPr>
          <a:xfrm>
            <a:off x="3419872" y="410994"/>
            <a:ext cx="1152000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algn="ctr"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ACCIDENTE</a:t>
            </a:r>
            <a:endParaRPr sz="925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0" name="Google Shape;174;g27589d9a249_26_432">
            <a:extLst>
              <a:ext uri="{FF2B5EF4-FFF2-40B4-BE49-F238E27FC236}">
                <a16:creationId xmlns="" xmlns:a16="http://schemas.microsoft.com/office/drawing/2014/main" id="{7AD57F9F-C5FB-F063-76D8-4EC7B4680163}"/>
              </a:ext>
            </a:extLst>
          </p:cNvPr>
          <p:cNvSpPr/>
          <p:nvPr/>
        </p:nvSpPr>
        <p:spPr>
          <a:xfrm>
            <a:off x="5637748" y="410992"/>
            <a:ext cx="950476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algn="ctr"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DAÑOS</a:t>
            </a:r>
            <a:endParaRPr sz="925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1" name="Google Shape;175;g27589d9a249_26_432">
            <a:extLst>
              <a:ext uri="{FF2B5EF4-FFF2-40B4-BE49-F238E27FC236}">
                <a16:creationId xmlns="" xmlns:a16="http://schemas.microsoft.com/office/drawing/2014/main" id="{E6BA5671-C03C-D07B-C4CE-C2BFABC5B7F7}"/>
              </a:ext>
            </a:extLst>
          </p:cNvPr>
          <p:cNvSpPr/>
          <p:nvPr/>
        </p:nvSpPr>
        <p:spPr>
          <a:xfrm>
            <a:off x="6516216" y="408113"/>
            <a:ext cx="965121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algn="ctr"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CAUSAS</a:t>
            </a:r>
            <a:endParaRPr sz="925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4" name="Google Shape;176;g27589d9a249_26_432">
            <a:extLst>
              <a:ext uri="{FF2B5EF4-FFF2-40B4-BE49-F238E27FC236}">
                <a16:creationId xmlns="" xmlns:a16="http://schemas.microsoft.com/office/drawing/2014/main" id="{C69FB779-EACD-F099-97E7-6835F40984C1}"/>
              </a:ext>
            </a:extLst>
          </p:cNvPr>
          <p:cNvSpPr/>
          <p:nvPr/>
        </p:nvSpPr>
        <p:spPr>
          <a:xfrm>
            <a:off x="7412664" y="407184"/>
            <a:ext cx="1479816" cy="432048"/>
          </a:xfrm>
          <a:prstGeom prst="chevron">
            <a:avLst>
              <a:gd name="adj" fmla="val 3015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algn="ctr">
              <a:buClr>
                <a:srgbClr val="000000"/>
              </a:buClr>
              <a:buSzPts val="1050"/>
              <a:buFont typeface="Arial"/>
              <a:buNone/>
            </a:pPr>
            <a:r>
              <a:rPr lang="es-CL" sz="1000" b="1" dirty="0">
                <a:solidFill>
                  <a:schemeClr val="bg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CONCLUSIONES</a:t>
            </a:r>
            <a:endParaRPr sz="1000" b="1" dirty="0">
              <a:solidFill>
                <a:schemeClr val="bg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228747128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14"/>
          <p:cNvSpPr/>
          <p:nvPr/>
        </p:nvSpPr>
        <p:spPr>
          <a:xfrm>
            <a:off x="5582847" y="1004896"/>
            <a:ext cx="1915715" cy="129778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998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24289" tIns="24289" rIns="24289" bIns="93562" spcCol="953" anchor="ctr"/>
          <a:lstStyle/>
          <a:p>
            <a:pPr algn="ctr" defTabSz="1700213">
              <a:lnSpc>
                <a:spcPct val="90000"/>
              </a:lnSpc>
              <a:spcAft>
                <a:spcPct val="35000"/>
              </a:spcAft>
              <a:defRPr/>
            </a:pPr>
            <a:endParaRPr lang="es-CL" sz="3800" dirty="0">
              <a:solidFill>
                <a:schemeClr val="tx1">
                  <a:lumMod val="75000"/>
                  <a:lumOff val="25000"/>
                </a:schemeClr>
              </a:solidFill>
              <a:latin typeface="Candara"/>
              <a:cs typeface="Candara"/>
            </a:endParaRPr>
          </a:p>
        </p:txBody>
      </p:sp>
      <p:grpSp>
        <p:nvGrpSpPr>
          <p:cNvPr id="4103" name="Grupo 12"/>
          <p:cNvGrpSpPr>
            <a:grpSpLocks/>
          </p:cNvGrpSpPr>
          <p:nvPr/>
        </p:nvGrpSpPr>
        <p:grpSpPr bwMode="auto">
          <a:xfrm>
            <a:off x="1154664" y="4743708"/>
            <a:ext cx="5875667" cy="215444"/>
            <a:chOff x="570614" y="706789"/>
            <a:chExt cx="7834367" cy="290133"/>
          </a:xfrm>
        </p:grpSpPr>
        <p:grpSp>
          <p:nvGrpSpPr>
            <p:cNvPr id="4105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7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4106" name="2 CuadroTexto"/>
            <p:cNvSpPr txBox="1">
              <a:spLocks noChangeArrowheads="1"/>
            </p:cNvSpPr>
            <p:nvPr/>
          </p:nvSpPr>
          <p:spPr bwMode="auto">
            <a:xfrm>
              <a:off x="1124778" y="706789"/>
              <a:ext cx="4931355" cy="290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 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</a:t>
              </a:r>
              <a:r>
                <a:rPr lang="es-CL" altLang="es-MX" sz="800" dirty="0" smtClean="0">
                  <a:solidFill>
                    <a:schemeClr val="bg1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  </a:t>
              </a:r>
              <a:r>
                <a:rPr lang="es-CL" altLang="es-MX" sz="800" dirty="0">
                  <a:solidFill>
                    <a:schemeClr val="bg1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</p:grpSp>
      <p:sp>
        <p:nvSpPr>
          <p:cNvPr id="4104" name="16 CuadroTexto"/>
          <p:cNvSpPr txBox="1">
            <a:spLocks noChangeArrowheads="1"/>
          </p:cNvSpPr>
          <p:nvPr/>
        </p:nvSpPr>
        <p:spPr bwMode="auto">
          <a:xfrm>
            <a:off x="1816817" y="1004896"/>
            <a:ext cx="5101829" cy="42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MX" sz="2300" b="1" dirty="0" smtClean="0">
                <a:solidFill>
                  <a:schemeClr val="accent6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CARACTERÍSTICAS</a:t>
            </a:r>
            <a:endParaRPr lang="es-CL" altLang="es-MX" sz="2300" b="1" dirty="0">
              <a:solidFill>
                <a:schemeClr val="accent6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1981A-3DE3-40C1-BFD9-EA3A7D790B72}" type="slidenum">
              <a:rPr lang="es-ES" altLang="es-MX" b="1">
                <a:solidFill>
                  <a:schemeClr val="tx1"/>
                </a:solidFill>
                <a:latin typeface="Century Gothic" panose="020B0502020202020204" pitchFamily="34" charset="0"/>
              </a:rPr>
              <a:pPr/>
              <a:t>10</a:t>
            </a:fld>
            <a:endParaRPr lang="es-ES" altLang="es-MX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4" name="13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73338"/>
            <a:ext cx="658127" cy="1000114"/>
          </a:xfrm>
          <a:prstGeom prst="rect">
            <a:avLst/>
          </a:prstGeom>
          <a:solidFill>
            <a:srgbClr val="0000FF"/>
          </a:solidFill>
          <a:ln>
            <a:noFill/>
          </a:ln>
        </p:spPr>
      </p:pic>
      <p:sp>
        <p:nvSpPr>
          <p:cNvPr id="16" name="Google Shape;170;g27589d9a249_26_432">
            <a:extLst>
              <a:ext uri="{FF2B5EF4-FFF2-40B4-BE49-F238E27FC236}">
                <a16:creationId xmlns="" xmlns:a16="http://schemas.microsoft.com/office/drawing/2014/main" id="{B863C300-6306-F24B-41DA-3C9F2F60AA25}"/>
              </a:ext>
            </a:extLst>
          </p:cNvPr>
          <p:cNvSpPr/>
          <p:nvPr/>
        </p:nvSpPr>
        <p:spPr>
          <a:xfrm>
            <a:off x="1260555" y="410992"/>
            <a:ext cx="1112524" cy="432048"/>
          </a:xfrm>
          <a:prstGeom prst="chevron">
            <a:avLst>
              <a:gd name="adj" fmla="val 3015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s-CL" sz="1050" b="1" dirty="0" smtClean="0">
                <a:solidFill>
                  <a:schemeClr val="bg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LAM </a:t>
            </a:r>
            <a:r>
              <a:rPr lang="es-CL" sz="1050" b="1" dirty="0" err="1" smtClean="0">
                <a:solidFill>
                  <a:schemeClr val="bg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CASMA</a:t>
            </a:r>
            <a:endParaRPr sz="1400" b="1" i="0" u="none" strike="noStrike" cap="none" dirty="0">
              <a:solidFill>
                <a:schemeClr val="bg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" name="Google Shape;171;g27589d9a249_26_432">
            <a:extLst>
              <a:ext uri="{FF2B5EF4-FFF2-40B4-BE49-F238E27FC236}">
                <a16:creationId xmlns="" xmlns:a16="http://schemas.microsoft.com/office/drawing/2014/main" id="{EDC6E106-BD2A-2AA0-1378-632284002BA8}"/>
              </a:ext>
            </a:extLst>
          </p:cNvPr>
          <p:cNvSpPr/>
          <p:nvPr/>
        </p:nvSpPr>
        <p:spPr>
          <a:xfrm>
            <a:off x="2359551" y="411510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 dirty="0" smtClean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SITUACIÓN PREVIA</a:t>
            </a:r>
            <a:endParaRPr sz="1295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" name="Google Shape;172;g27589d9a249_26_432">
            <a:extLst>
              <a:ext uri="{FF2B5EF4-FFF2-40B4-BE49-F238E27FC236}">
                <a16:creationId xmlns="" xmlns:a16="http://schemas.microsoft.com/office/drawing/2014/main" id="{D72D36F9-1DD9-235C-4AC0-08C190B13472}"/>
              </a:ext>
            </a:extLst>
          </p:cNvPr>
          <p:cNvSpPr/>
          <p:nvPr/>
        </p:nvSpPr>
        <p:spPr>
          <a:xfrm>
            <a:off x="4583284" y="410992"/>
            <a:ext cx="1227468" cy="432047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 dirty="0" smtClean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ACCIONES POSTERIORES</a:t>
            </a:r>
            <a:endParaRPr sz="1400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" name="Google Shape;173;g27589d9a249_26_432">
            <a:extLst>
              <a:ext uri="{FF2B5EF4-FFF2-40B4-BE49-F238E27FC236}">
                <a16:creationId xmlns="" xmlns:a16="http://schemas.microsoft.com/office/drawing/2014/main" id="{100510CF-8F69-CCBD-9F19-2DDA5EF356D4}"/>
              </a:ext>
            </a:extLst>
          </p:cNvPr>
          <p:cNvSpPr/>
          <p:nvPr/>
        </p:nvSpPr>
        <p:spPr>
          <a:xfrm>
            <a:off x="3481172" y="410994"/>
            <a:ext cx="1112523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 dirty="0" smtClean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ACCIDENTE</a:t>
            </a:r>
            <a:endParaRPr sz="1295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0" name="Google Shape;174;g27589d9a249_26_432">
            <a:extLst>
              <a:ext uri="{FF2B5EF4-FFF2-40B4-BE49-F238E27FC236}">
                <a16:creationId xmlns="" xmlns:a16="http://schemas.microsoft.com/office/drawing/2014/main" id="{7AD57F9F-C5FB-F063-76D8-4EC7B4680163}"/>
              </a:ext>
            </a:extLst>
          </p:cNvPr>
          <p:cNvSpPr/>
          <p:nvPr/>
        </p:nvSpPr>
        <p:spPr>
          <a:xfrm>
            <a:off x="5590229" y="410992"/>
            <a:ext cx="950476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dirty="0" smtClean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DAÑOS</a:t>
            </a:r>
            <a:endParaRPr sz="925" b="1" i="0" u="none" strike="noStrike" cap="none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1" name="Google Shape;175;g27589d9a249_26_432">
            <a:extLst>
              <a:ext uri="{FF2B5EF4-FFF2-40B4-BE49-F238E27FC236}">
                <a16:creationId xmlns="" xmlns:a16="http://schemas.microsoft.com/office/drawing/2014/main" id="{E6BA5671-C03C-D07B-C4CE-C2BFABC5B7F7}"/>
              </a:ext>
            </a:extLst>
          </p:cNvPr>
          <p:cNvSpPr/>
          <p:nvPr/>
        </p:nvSpPr>
        <p:spPr>
          <a:xfrm>
            <a:off x="6516216" y="408113"/>
            <a:ext cx="965121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 dirty="0" smtClean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CAUSAS</a:t>
            </a:r>
            <a:endParaRPr sz="1400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4" name="Google Shape;176;g27589d9a249_26_432">
            <a:extLst>
              <a:ext uri="{FF2B5EF4-FFF2-40B4-BE49-F238E27FC236}">
                <a16:creationId xmlns="" xmlns:a16="http://schemas.microsoft.com/office/drawing/2014/main" id="{C69FB779-EACD-F099-97E7-6835F40984C1}"/>
              </a:ext>
            </a:extLst>
          </p:cNvPr>
          <p:cNvSpPr/>
          <p:nvPr/>
        </p:nvSpPr>
        <p:spPr>
          <a:xfrm>
            <a:off x="7412664" y="407184"/>
            <a:ext cx="1479816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 dirty="0" smtClean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CONCLUSIONES</a:t>
            </a:r>
            <a:endParaRPr sz="1400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12209631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10"/>
          <p:cNvPicPr>
            <a:picLocks noChangeAspect="1"/>
          </p:cNvPicPr>
          <p:nvPr/>
        </p:nvPicPr>
        <p:blipFill>
          <a:blip r:embed="rId2" cstate="print"/>
          <a:srcRect t="7336" b="2393"/>
          <a:stretch>
            <a:fillRect/>
          </a:stretch>
        </p:blipFill>
        <p:spPr bwMode="auto">
          <a:xfrm>
            <a:off x="2267744" y="1059582"/>
            <a:ext cx="5021939" cy="3163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7850082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263</Words>
  <Application>Microsoft Office PowerPoint</Application>
  <PresentationFormat>Presentación en pantalla (16:9)</PresentationFormat>
  <Paragraphs>102</Paragraphs>
  <Slides>11</Slides>
  <Notes>10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JEFE DPTO SSAA</dc:creator>
  <cp:lastModifiedBy>JEFE DPTO SSAA</cp:lastModifiedBy>
  <cp:revision>22</cp:revision>
  <dcterms:created xsi:type="dcterms:W3CDTF">2025-03-20T18:59:12Z</dcterms:created>
  <dcterms:modified xsi:type="dcterms:W3CDTF">2025-08-29T15:49:13Z</dcterms:modified>
</cp:coreProperties>
</file>