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66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editar el estilo de subtítulo del patrón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CDFF38-ACEB-4C24-8D24-2B98BE9C72F3}" type="datetimeFigureOut">
              <a:rPr lang="en-US" smtClean="0"/>
              <a:t>12/11/2020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0983E-0BA8-4C00-9610-C4ABBA10DEC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48970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CDFF38-ACEB-4C24-8D24-2B98BE9C72F3}" type="datetimeFigureOut">
              <a:rPr lang="en-US" smtClean="0"/>
              <a:t>12/11/2020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0983E-0BA8-4C00-9610-C4ABBA10DEC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79321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CDFF38-ACEB-4C24-8D24-2B98BE9C72F3}" type="datetimeFigureOut">
              <a:rPr lang="en-US" smtClean="0"/>
              <a:t>12/11/2020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0983E-0BA8-4C00-9610-C4ABBA10DEC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09628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CDFF38-ACEB-4C24-8D24-2B98BE9C72F3}" type="datetimeFigureOut">
              <a:rPr lang="en-US" smtClean="0"/>
              <a:t>12/11/2020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0983E-0BA8-4C00-9610-C4ABBA10DEC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84830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CDFF38-ACEB-4C24-8D24-2B98BE9C72F3}" type="datetimeFigureOut">
              <a:rPr lang="en-US" smtClean="0"/>
              <a:t>12/11/2020</a:t>
            </a:fld>
            <a:endParaRPr lang="en-U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0983E-0BA8-4C00-9610-C4ABBA10DEC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69088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CDFF38-ACEB-4C24-8D24-2B98BE9C72F3}" type="datetimeFigureOut">
              <a:rPr lang="en-US" smtClean="0"/>
              <a:t>12/11/2020</a:t>
            </a:fld>
            <a:endParaRPr lang="en-U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0983E-0BA8-4C00-9610-C4ABBA10DEC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8172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CDFF38-ACEB-4C24-8D24-2B98BE9C72F3}" type="datetimeFigureOut">
              <a:rPr lang="en-US" smtClean="0"/>
              <a:t>12/11/2020</a:t>
            </a:fld>
            <a:endParaRPr lang="en-U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0983E-0BA8-4C00-9610-C4ABBA10DEC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08754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CDFF38-ACEB-4C24-8D24-2B98BE9C72F3}" type="datetimeFigureOut">
              <a:rPr lang="en-US" smtClean="0"/>
              <a:t>12/11/2020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0983E-0BA8-4C00-9610-C4ABBA10DEC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88350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CDFF38-ACEB-4C24-8D24-2B98BE9C72F3}" type="datetimeFigureOut">
              <a:rPr lang="en-US" smtClean="0"/>
              <a:t>12/11/2020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0983E-0BA8-4C00-9610-C4ABBA10DEC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15465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CDFF38-ACEB-4C24-8D24-2B98BE9C72F3}" type="datetimeFigureOut">
              <a:rPr lang="en-US" smtClean="0"/>
              <a:t>12/11/2020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0983E-0BA8-4C00-9610-C4ABBA10DEC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86733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CDFF38-ACEB-4C24-8D24-2B98BE9C72F3}" type="datetimeFigureOut">
              <a:rPr lang="en-US" smtClean="0"/>
              <a:t>12/11/2020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0983E-0BA8-4C00-9610-C4ABBA10DEC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84891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CDFF38-ACEB-4C24-8D24-2B98BE9C72F3}" type="datetimeFigureOut">
              <a:rPr lang="en-US" smtClean="0"/>
              <a:t>12/11/2020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C0983E-0BA8-4C00-9610-C4ABBA10DEC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14691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12CF08C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249238"/>
            <a:ext cx="12192000" cy="6359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16390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Panorámica</PresentationFormat>
  <Paragraphs>0</Paragraphs>
  <Slides>1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Tema de Office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GONZALO MALDONADO</dc:creator>
  <cp:lastModifiedBy>GONZALO MALDONADO</cp:lastModifiedBy>
  <cp:revision>2</cp:revision>
  <dcterms:created xsi:type="dcterms:W3CDTF">2020-12-12T02:25:48Z</dcterms:created>
  <dcterms:modified xsi:type="dcterms:W3CDTF">2020-12-12T02:33:47Z</dcterms:modified>
</cp:coreProperties>
</file>