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1.xml" ContentType="application/vnd.openxmlformats-officedocument.presentationml.comments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omments/comment2.xml" ContentType="application/vnd.openxmlformats-officedocument.presentationml.comment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6"/>
  </p:notesMasterIdLst>
  <p:sldIdLst>
    <p:sldId id="310" r:id="rId2"/>
    <p:sldId id="293" r:id="rId3"/>
    <p:sldId id="294" r:id="rId4"/>
    <p:sldId id="297" r:id="rId5"/>
    <p:sldId id="298" r:id="rId6"/>
    <p:sldId id="295" r:id="rId7"/>
    <p:sldId id="270" r:id="rId8"/>
    <p:sldId id="296" r:id="rId9"/>
    <p:sldId id="271" r:id="rId10"/>
    <p:sldId id="299" r:id="rId11"/>
    <p:sldId id="300" r:id="rId12"/>
    <p:sldId id="301" r:id="rId13"/>
    <p:sldId id="302" r:id="rId14"/>
    <p:sldId id="303" r:id="rId15"/>
    <p:sldId id="304" r:id="rId16"/>
    <p:sldId id="305" r:id="rId17"/>
    <p:sldId id="306" r:id="rId18"/>
    <p:sldId id="307" r:id="rId19"/>
    <p:sldId id="308" r:id="rId20"/>
    <p:sldId id="309" r:id="rId21"/>
    <p:sldId id="285" r:id="rId22"/>
    <p:sldId id="289" r:id="rId23"/>
    <p:sldId id="286" r:id="rId24"/>
    <p:sldId id="287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iego Silva" initials="DS" lastIdx="1" clrIdx="1"/>
  <p:cmAuthor id="2" name="PAULINA CABRERA" initials="P" lastIdx="7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926" autoAdjust="0"/>
    <p:restoredTop sz="94660"/>
  </p:normalViewPr>
  <p:slideViewPr>
    <p:cSldViewPr snapToGrid="0">
      <p:cViewPr varScale="1">
        <p:scale>
          <a:sx n="54" d="100"/>
          <a:sy n="54" d="100"/>
        </p:scale>
        <p:origin x="70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93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3-06-18T19:43:51.069" idx="3">
    <p:pos x="10" y="10"/>
    <p:text>Están en una misma jerarquía, me explico, los Juzgados Navales con la Corte ? 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07-22T01:16:10.674" idx="1">
    <p:pos x="7834" y="0"/>
    <p:text/>
  </p:cm>
</p:cmLst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svg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image" Target="../media/image52.svg"/><Relationship Id="rId1" Type="http://schemas.openxmlformats.org/officeDocument/2006/relationships/image" Target="../media/image9.png"/><Relationship Id="rId6" Type="http://schemas.openxmlformats.org/officeDocument/2006/relationships/image" Target="../media/image56.svg"/><Relationship Id="rId5" Type="http://schemas.openxmlformats.org/officeDocument/2006/relationships/image" Target="../media/image11.png"/><Relationship Id="rId4" Type="http://schemas.openxmlformats.org/officeDocument/2006/relationships/image" Target="../media/image54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svg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image" Target="../media/image52.svg"/><Relationship Id="rId1" Type="http://schemas.openxmlformats.org/officeDocument/2006/relationships/image" Target="../media/image9.png"/><Relationship Id="rId6" Type="http://schemas.openxmlformats.org/officeDocument/2006/relationships/image" Target="../media/image56.svg"/><Relationship Id="rId5" Type="http://schemas.openxmlformats.org/officeDocument/2006/relationships/image" Target="../media/image11.png"/><Relationship Id="rId4" Type="http://schemas.openxmlformats.org/officeDocument/2006/relationships/image" Target="../media/image5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#6">
  <dgm:title val=""/>
  <dgm:desc val=""/>
  <dgm:catLst>
    <dgm:cat type="accent1" pri="11100"/>
  </dgm:catLst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#7">
  <dgm:title val=""/>
  <dgm:desc val=""/>
  <dgm:catLst>
    <dgm:cat type="colorful" pri="10500"/>
  </dgm:catLst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FE0091-3C4E-4BD5-9B88-99EC70227A43}" type="doc">
      <dgm:prSet loTypeId="urn:microsoft.com/office/officeart/2005/8/layout/hierarchy6" loCatId="hierarchy" qsTypeId="urn:microsoft.com/office/officeart/2005/8/quickstyle/simple4#7" qsCatId="simple" csTypeId="urn:microsoft.com/office/officeart/2005/8/colors/accent1_1#6" csCatId="accent1" phldr="1"/>
      <dgm:spPr/>
      <dgm:t>
        <a:bodyPr/>
        <a:lstStyle/>
        <a:p>
          <a:endParaRPr lang="es-CL"/>
        </a:p>
      </dgm:t>
    </dgm:pt>
    <dgm:pt modelId="{59045294-640D-4F34-A83C-3198B617160D}">
      <dgm:prSet phldrT="[Texto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s-MX" sz="2000" dirty="0">
              <a:latin typeface="Arial" panose="020B0604020202020204" pitchFamily="34" charset="0"/>
              <a:cs typeface="Arial" panose="020B0604020202020204" pitchFamily="34" charset="0"/>
            </a:rPr>
            <a:t>ORGÁNICA  JUSTICIA  NAVAL</a:t>
          </a:r>
          <a:endParaRPr lang="es-CL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C003D7-8DEA-4727-9623-9848AE355F4F}" type="parTrans" cxnId="{47E407D2-0122-47F6-8F0B-58D71DA384D3}">
      <dgm:prSet/>
      <dgm:spPr/>
      <dgm:t>
        <a:bodyPr/>
        <a:lstStyle/>
        <a:p>
          <a:endParaRPr lang="es-CL"/>
        </a:p>
      </dgm:t>
    </dgm:pt>
    <dgm:pt modelId="{0B84914B-60C9-43DB-848B-CD774231D05C}" type="sibTrans" cxnId="{47E407D2-0122-47F6-8F0B-58D71DA384D3}">
      <dgm:prSet/>
      <dgm:spPr/>
      <dgm:t>
        <a:bodyPr/>
        <a:lstStyle/>
        <a:p>
          <a:endParaRPr lang="es-CL"/>
        </a:p>
      </dgm:t>
    </dgm:pt>
    <dgm:pt modelId="{14FF4DEF-FC8A-4239-89DD-644686F4A432}">
      <dgm:prSet phldrT="[Texto]" custT="1"/>
      <dgm:spPr/>
      <dgm:t>
        <a:bodyPr/>
        <a:lstStyle/>
        <a:p>
          <a:r>
            <a:rPr lang="es-MX" sz="1600" b="1" dirty="0">
              <a:latin typeface="Arial" panose="020B0604020202020204" pitchFamily="34" charset="0"/>
              <a:cs typeface="Arial" panose="020B0604020202020204" pitchFamily="34" charset="0"/>
            </a:rPr>
            <a:t>FISCALÍAS NAVALES</a:t>
          </a:r>
          <a:endParaRPr lang="es-CL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ADEAAF-4ED5-42EF-B8FD-482A632FB992}" type="parTrans" cxnId="{283683BA-EA14-4B54-927A-8E0FA332B276}">
      <dgm:prSet/>
      <dgm:spPr/>
      <dgm:t>
        <a:bodyPr/>
        <a:lstStyle/>
        <a:p>
          <a:endParaRPr lang="es-CL"/>
        </a:p>
      </dgm:t>
    </dgm:pt>
    <dgm:pt modelId="{1B483675-C32F-4AB1-9CA5-CB89CA04B8D6}" type="sibTrans" cxnId="{283683BA-EA14-4B54-927A-8E0FA332B276}">
      <dgm:prSet/>
      <dgm:spPr/>
      <dgm:t>
        <a:bodyPr/>
        <a:lstStyle/>
        <a:p>
          <a:endParaRPr lang="es-CL"/>
        </a:p>
      </dgm:t>
    </dgm:pt>
    <dgm:pt modelId="{E64746D4-A877-4513-9FE0-8A53683F420D}">
      <dgm:prSet phldrT="[Texto]" custT="1"/>
      <dgm:spPr>
        <a:gradFill rotWithShape="0">
          <a:gsLst>
            <a:gs pos="0">
              <a:prstClr val="white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prstClr>
            </a:gs>
            <a:gs pos="50000">
              <a:prstClr val="white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prstClr>
            </a:gs>
            <a:gs pos="100000">
              <a:prstClr val="white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prstClr>
            </a:gs>
          </a:gsLst>
          <a:lin ang="5400000" scaled="0"/>
        </a:gradFill>
        <a:ln>
          <a:noFill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CORTE MARCIAL DE LA ARMADA</a:t>
          </a:r>
          <a:endParaRPr lang="es-CL" sz="16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463C1BF1-5160-4272-9728-E51BBD781D20}" type="parTrans" cxnId="{523C7CDC-5376-41C4-8324-61FA260E4119}">
      <dgm:prSet/>
      <dgm:spPr/>
      <dgm:t>
        <a:bodyPr/>
        <a:lstStyle/>
        <a:p>
          <a:endParaRPr lang="es-CL"/>
        </a:p>
      </dgm:t>
    </dgm:pt>
    <dgm:pt modelId="{89997E14-FB7D-4682-9267-C9642D54F7A2}" type="sibTrans" cxnId="{523C7CDC-5376-41C4-8324-61FA260E4119}">
      <dgm:prSet/>
      <dgm:spPr/>
      <dgm:t>
        <a:bodyPr/>
        <a:lstStyle/>
        <a:p>
          <a:endParaRPr lang="es-CL"/>
        </a:p>
      </dgm:t>
    </dgm:pt>
    <dgm:pt modelId="{681CF9BD-3736-404C-857A-BE1AF6DFDD3E}">
      <dgm:prSet custT="1"/>
      <dgm:spPr/>
      <dgm:t>
        <a:bodyPr/>
        <a:lstStyle/>
        <a:p>
          <a:r>
            <a:rPr lang="es-MX" sz="1600" b="1" dirty="0">
              <a:latin typeface="Arial" panose="020B0604020202020204" pitchFamily="34" charset="0"/>
              <a:cs typeface="Arial" panose="020B0604020202020204" pitchFamily="34" charset="0"/>
            </a:rPr>
            <a:t>AUDITORES</a:t>
          </a:r>
          <a:endParaRPr lang="es-CL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94AC63F-F31F-42DD-8D97-715B1EE95A9F}" type="parTrans" cxnId="{69313929-CE50-4CC7-8F10-82A70B6FD454}">
      <dgm:prSet/>
      <dgm:spPr/>
      <dgm:t>
        <a:bodyPr/>
        <a:lstStyle/>
        <a:p>
          <a:endParaRPr lang="es-CL"/>
        </a:p>
      </dgm:t>
    </dgm:pt>
    <dgm:pt modelId="{91CD50FD-5160-4A71-9FD3-80E3EAFEAF0E}" type="sibTrans" cxnId="{69313929-CE50-4CC7-8F10-82A70B6FD454}">
      <dgm:prSet/>
      <dgm:spPr/>
      <dgm:t>
        <a:bodyPr/>
        <a:lstStyle/>
        <a:p>
          <a:endParaRPr lang="es-CL"/>
        </a:p>
      </dgm:t>
    </dgm:pt>
    <dgm:pt modelId="{767CE73F-619C-45AC-869B-59E46DFFB1FA}">
      <dgm:prSet custT="1"/>
      <dgm:spPr/>
      <dgm:t>
        <a:bodyPr/>
        <a:lstStyle/>
        <a:p>
          <a:r>
            <a:rPr lang="es-MX" sz="1600" b="1" dirty="0">
              <a:latin typeface="Arial" panose="020B0604020202020204" pitchFamily="34" charset="0"/>
              <a:cs typeface="Arial" panose="020B0604020202020204" pitchFamily="34" charset="0"/>
            </a:rPr>
            <a:t>JUZGADOS NAVALES</a:t>
          </a:r>
          <a:endParaRPr lang="es-CL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77088D-1E70-4BAA-BFEA-B882BB7A5C3C}" type="parTrans" cxnId="{937E42EB-C51D-4EF4-9179-C464E00883A8}">
      <dgm:prSet/>
      <dgm:spPr/>
      <dgm:t>
        <a:bodyPr/>
        <a:lstStyle/>
        <a:p>
          <a:endParaRPr lang="es-CL"/>
        </a:p>
      </dgm:t>
    </dgm:pt>
    <dgm:pt modelId="{30D169EC-1CA9-4821-91BF-52CECEFBC7E6}" type="sibTrans" cxnId="{937E42EB-C51D-4EF4-9179-C464E00883A8}">
      <dgm:prSet/>
      <dgm:spPr/>
      <dgm:t>
        <a:bodyPr/>
        <a:lstStyle/>
        <a:p>
          <a:endParaRPr lang="es-CL"/>
        </a:p>
      </dgm:t>
    </dgm:pt>
    <dgm:pt modelId="{768B1FE1-98A9-41E7-8255-F94A79F9B26D}">
      <dgm:prSet custT="1"/>
      <dgm:spPr/>
      <dgm:t>
        <a:bodyPr/>
        <a:lstStyle/>
        <a:p>
          <a:r>
            <a:rPr lang="es-MX" sz="1600" b="1" dirty="0">
              <a:latin typeface="Arial" panose="020B0604020202020204" pitchFamily="34" charset="0"/>
              <a:cs typeface="Arial" panose="020B0604020202020204" pitchFamily="34" charset="0"/>
            </a:rPr>
            <a:t>CORTE SUPREMA</a:t>
          </a:r>
          <a:endParaRPr lang="es-CL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3D5D2C-C414-40EA-8614-FF59043C0AF8}" type="parTrans" cxnId="{A4B12F58-963B-4A58-B124-BF245C1BDF95}">
      <dgm:prSet/>
      <dgm:spPr/>
      <dgm:t>
        <a:bodyPr/>
        <a:lstStyle/>
        <a:p>
          <a:endParaRPr lang="es-CL"/>
        </a:p>
      </dgm:t>
    </dgm:pt>
    <dgm:pt modelId="{E67F3EBA-F413-40E0-9D38-9C23B8919C1E}" type="sibTrans" cxnId="{A4B12F58-963B-4A58-B124-BF245C1BDF95}">
      <dgm:prSet/>
      <dgm:spPr/>
      <dgm:t>
        <a:bodyPr/>
        <a:lstStyle/>
        <a:p>
          <a:endParaRPr lang="es-CL"/>
        </a:p>
      </dgm:t>
    </dgm:pt>
    <dgm:pt modelId="{D50FD7EF-73DA-4CE4-8314-8B6AB0901B18}">
      <dgm:prSet custT="1"/>
      <dgm:spPr/>
      <dgm:t>
        <a:bodyPr/>
        <a:lstStyle/>
        <a:p>
          <a:r>
            <a:rPr lang="es-CL" sz="1600" b="1" dirty="0" smtClean="0">
              <a:latin typeface="Arial" panose="020B0604020202020204" pitchFamily="34" charset="0"/>
              <a:cs typeface="Arial" panose="020B0604020202020204" pitchFamily="34" charset="0"/>
            </a:rPr>
            <a:t>SECRETARIOS</a:t>
          </a:r>
          <a:endParaRPr lang="es-CL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73E2122-C28C-4A1B-964A-AF28387CE1AA}" type="parTrans" cxnId="{A3243C4B-E365-488F-9B0E-FA5EFCB0B5F6}">
      <dgm:prSet/>
      <dgm:spPr/>
      <dgm:t>
        <a:bodyPr/>
        <a:lstStyle/>
        <a:p>
          <a:endParaRPr lang="es-CL"/>
        </a:p>
      </dgm:t>
    </dgm:pt>
    <dgm:pt modelId="{34CC256D-21D7-4530-9BA1-59DD91A079F0}" type="sibTrans" cxnId="{A3243C4B-E365-488F-9B0E-FA5EFCB0B5F6}">
      <dgm:prSet/>
      <dgm:spPr/>
      <dgm:t>
        <a:bodyPr/>
        <a:lstStyle/>
        <a:p>
          <a:endParaRPr lang="es-CL"/>
        </a:p>
      </dgm:t>
    </dgm:pt>
    <dgm:pt modelId="{E82B8706-A8C6-4FA8-90CE-B97734B7821B}" type="pres">
      <dgm:prSet presAssocID="{DFFE0091-3C4E-4BD5-9B88-99EC70227A43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DA4A96EB-25DA-47A3-80B6-65A38AE30B26}" type="pres">
      <dgm:prSet presAssocID="{DFFE0091-3C4E-4BD5-9B88-99EC70227A43}" presName="hierFlow" presStyleCnt="0"/>
      <dgm:spPr/>
    </dgm:pt>
    <dgm:pt modelId="{22CD6D62-3B52-4DCC-AB27-8038721421FA}" type="pres">
      <dgm:prSet presAssocID="{DFFE0091-3C4E-4BD5-9B88-99EC70227A43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93645E53-6C7A-4F6E-A5C2-C8B88F018EB6}" type="pres">
      <dgm:prSet presAssocID="{59045294-640D-4F34-A83C-3198B617160D}" presName="Name14" presStyleCnt="0"/>
      <dgm:spPr/>
    </dgm:pt>
    <dgm:pt modelId="{AF9BBC7D-3561-4EA1-946D-E2793B2EE505}" type="pres">
      <dgm:prSet presAssocID="{59045294-640D-4F34-A83C-3198B617160D}" presName="level1Shape" presStyleLbl="node0" presStyleIdx="0" presStyleCnt="1" custScaleX="31280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9D2409BA-BD29-4938-B0AD-27BB3CA46E34}" type="pres">
      <dgm:prSet presAssocID="{59045294-640D-4F34-A83C-3198B617160D}" presName="hierChild2" presStyleCnt="0"/>
      <dgm:spPr/>
    </dgm:pt>
    <dgm:pt modelId="{A8DE3EC1-1CFF-4295-B06B-85D321532221}" type="pres">
      <dgm:prSet presAssocID="{B0ADEAAF-4ED5-42EF-B8FD-482A632FB992}" presName="Name19" presStyleLbl="parChTrans1D2" presStyleIdx="0" presStyleCnt="6"/>
      <dgm:spPr/>
      <dgm:t>
        <a:bodyPr/>
        <a:lstStyle/>
        <a:p>
          <a:endParaRPr lang="es-ES"/>
        </a:p>
      </dgm:t>
    </dgm:pt>
    <dgm:pt modelId="{C33A27FC-5854-45FE-8827-1D05EC0E6319}" type="pres">
      <dgm:prSet presAssocID="{14FF4DEF-FC8A-4239-89DD-644686F4A432}" presName="Name21" presStyleCnt="0"/>
      <dgm:spPr/>
    </dgm:pt>
    <dgm:pt modelId="{90120C22-E7EF-42CB-B622-514E2DC3CBD1}" type="pres">
      <dgm:prSet presAssocID="{14FF4DEF-FC8A-4239-89DD-644686F4A432}" presName="level2Shape" presStyleLbl="node2" presStyleIdx="0" presStyleCnt="6" custScaleX="120691" custScaleY="59753"/>
      <dgm:spPr/>
      <dgm:t>
        <a:bodyPr/>
        <a:lstStyle/>
        <a:p>
          <a:endParaRPr lang="es-ES"/>
        </a:p>
      </dgm:t>
    </dgm:pt>
    <dgm:pt modelId="{3A19683E-A136-4AD2-8EEF-1F8E0EE65181}" type="pres">
      <dgm:prSet presAssocID="{14FF4DEF-FC8A-4239-89DD-644686F4A432}" presName="hierChild3" presStyleCnt="0"/>
      <dgm:spPr/>
    </dgm:pt>
    <dgm:pt modelId="{279BFC15-EBAD-40E8-9951-9406FC2D225E}" type="pres">
      <dgm:prSet presAssocID="{463C1BF1-5160-4272-9728-E51BBD781D20}" presName="Name19" presStyleLbl="parChTrans1D2" presStyleIdx="1" presStyleCnt="6"/>
      <dgm:spPr/>
      <dgm:t>
        <a:bodyPr/>
        <a:lstStyle/>
        <a:p>
          <a:endParaRPr lang="es-ES"/>
        </a:p>
      </dgm:t>
    </dgm:pt>
    <dgm:pt modelId="{CF7E96CB-9B35-4230-B70D-FDF25D384B40}" type="pres">
      <dgm:prSet presAssocID="{E64746D4-A877-4513-9FE0-8A53683F420D}" presName="Name21" presStyleCnt="0"/>
      <dgm:spPr/>
    </dgm:pt>
    <dgm:pt modelId="{0F59F9CB-CEB3-499C-8A81-D7882F6681A1}" type="pres">
      <dgm:prSet presAssocID="{E64746D4-A877-4513-9FE0-8A53683F420D}" presName="level2Shape" presStyleLbl="node2" presStyleIdx="1" presStyleCnt="6" custScaleX="168027" custScaleY="67957"/>
      <dgm:spPr>
        <a:xfrm>
          <a:off x="3653625" y="3116269"/>
          <a:ext cx="3052017" cy="2034678"/>
        </a:xfrm>
        <a:prstGeom prst="roundRect">
          <a:avLst>
            <a:gd name="adj" fmla="val 10000"/>
          </a:avLst>
        </a:prstGeom>
      </dgm:spPr>
      <dgm:t>
        <a:bodyPr/>
        <a:lstStyle/>
        <a:p>
          <a:endParaRPr lang="es-ES"/>
        </a:p>
      </dgm:t>
    </dgm:pt>
    <dgm:pt modelId="{70A151AF-DD96-4359-ADD3-C34BE61008CD}" type="pres">
      <dgm:prSet presAssocID="{E64746D4-A877-4513-9FE0-8A53683F420D}" presName="hierChild3" presStyleCnt="0"/>
      <dgm:spPr/>
    </dgm:pt>
    <dgm:pt modelId="{96B06321-4786-4A94-B8C9-5ED9439BFA07}" type="pres">
      <dgm:prSet presAssocID="{894AC63F-F31F-42DD-8D97-715B1EE95A9F}" presName="Name19" presStyleLbl="parChTrans1D2" presStyleIdx="2" presStyleCnt="6"/>
      <dgm:spPr/>
      <dgm:t>
        <a:bodyPr/>
        <a:lstStyle/>
        <a:p>
          <a:endParaRPr lang="es-ES"/>
        </a:p>
      </dgm:t>
    </dgm:pt>
    <dgm:pt modelId="{F67D11C5-6EE9-4DA4-95F9-33CE2708F9A7}" type="pres">
      <dgm:prSet presAssocID="{681CF9BD-3736-404C-857A-BE1AF6DFDD3E}" presName="Name21" presStyleCnt="0"/>
      <dgm:spPr/>
    </dgm:pt>
    <dgm:pt modelId="{F6E87823-4FC9-4191-9DD0-B9245463F936}" type="pres">
      <dgm:prSet presAssocID="{681CF9BD-3736-404C-857A-BE1AF6DFDD3E}" presName="level2Shape" presStyleLbl="node2" presStyleIdx="2" presStyleCnt="6" custScaleX="115167" custScaleY="63813" custLinFactNeighborX="-8857" custLinFactNeighborY="-4360"/>
      <dgm:spPr/>
      <dgm:t>
        <a:bodyPr/>
        <a:lstStyle/>
        <a:p>
          <a:endParaRPr lang="es-ES"/>
        </a:p>
      </dgm:t>
    </dgm:pt>
    <dgm:pt modelId="{A2483B78-71BB-417B-A831-037CDB20C293}" type="pres">
      <dgm:prSet presAssocID="{681CF9BD-3736-404C-857A-BE1AF6DFDD3E}" presName="hierChild3" presStyleCnt="0"/>
      <dgm:spPr/>
    </dgm:pt>
    <dgm:pt modelId="{A585CF0E-4D26-464B-84F8-F9FA580A4864}" type="pres">
      <dgm:prSet presAssocID="{2977088D-1E70-4BAA-BFEA-B882BB7A5C3C}" presName="Name19" presStyleLbl="parChTrans1D2" presStyleIdx="3" presStyleCnt="6"/>
      <dgm:spPr/>
      <dgm:t>
        <a:bodyPr/>
        <a:lstStyle/>
        <a:p>
          <a:endParaRPr lang="es-ES"/>
        </a:p>
      </dgm:t>
    </dgm:pt>
    <dgm:pt modelId="{BDCF6A49-396C-486B-89F8-7872651485D9}" type="pres">
      <dgm:prSet presAssocID="{767CE73F-619C-45AC-869B-59E46DFFB1FA}" presName="Name21" presStyleCnt="0"/>
      <dgm:spPr/>
    </dgm:pt>
    <dgm:pt modelId="{0CF8AC40-17B9-4863-9D77-B30519EBC3D8}" type="pres">
      <dgm:prSet presAssocID="{767CE73F-619C-45AC-869B-59E46DFFB1FA}" presName="level2Shape" presStyleLbl="node2" presStyleIdx="3" presStyleCnt="6" custScaleX="128175" custScaleY="68257"/>
      <dgm:spPr/>
      <dgm:t>
        <a:bodyPr/>
        <a:lstStyle/>
        <a:p>
          <a:endParaRPr lang="es-ES"/>
        </a:p>
      </dgm:t>
    </dgm:pt>
    <dgm:pt modelId="{8F28E8CA-C390-4E5F-B01F-80772CFB7F90}" type="pres">
      <dgm:prSet presAssocID="{767CE73F-619C-45AC-869B-59E46DFFB1FA}" presName="hierChild3" presStyleCnt="0"/>
      <dgm:spPr/>
    </dgm:pt>
    <dgm:pt modelId="{3D04E97B-E391-4D34-8342-8D2CFC48B460}" type="pres">
      <dgm:prSet presAssocID="{B53D5D2C-C414-40EA-8614-FF59043C0AF8}" presName="Name19" presStyleLbl="parChTrans1D2" presStyleIdx="4" presStyleCnt="6"/>
      <dgm:spPr/>
      <dgm:t>
        <a:bodyPr/>
        <a:lstStyle/>
        <a:p>
          <a:endParaRPr lang="es-ES"/>
        </a:p>
      </dgm:t>
    </dgm:pt>
    <dgm:pt modelId="{6A04E901-B574-4725-897B-26710EB9EDC2}" type="pres">
      <dgm:prSet presAssocID="{768B1FE1-98A9-41E7-8255-F94A79F9B26D}" presName="Name21" presStyleCnt="0"/>
      <dgm:spPr/>
    </dgm:pt>
    <dgm:pt modelId="{F7281F24-A468-4D31-BABE-86A136075754}" type="pres">
      <dgm:prSet presAssocID="{768B1FE1-98A9-41E7-8255-F94A79F9B26D}" presName="level2Shape" presStyleLbl="node2" presStyleIdx="4" presStyleCnt="6" custScaleX="105689" custScaleY="66501"/>
      <dgm:spPr/>
      <dgm:t>
        <a:bodyPr/>
        <a:lstStyle/>
        <a:p>
          <a:endParaRPr lang="es-ES"/>
        </a:p>
      </dgm:t>
    </dgm:pt>
    <dgm:pt modelId="{AE36CBF7-0BC8-44BD-AA56-2F4FB85893C4}" type="pres">
      <dgm:prSet presAssocID="{768B1FE1-98A9-41E7-8255-F94A79F9B26D}" presName="hierChild3" presStyleCnt="0"/>
      <dgm:spPr/>
    </dgm:pt>
    <dgm:pt modelId="{09CCC941-C3DA-4EDE-887B-70E366437190}" type="pres">
      <dgm:prSet presAssocID="{C73E2122-C28C-4A1B-964A-AF28387CE1AA}" presName="Name19" presStyleLbl="parChTrans1D2" presStyleIdx="5" presStyleCnt="6"/>
      <dgm:spPr/>
      <dgm:t>
        <a:bodyPr/>
        <a:lstStyle/>
        <a:p>
          <a:endParaRPr lang="es-ES"/>
        </a:p>
      </dgm:t>
    </dgm:pt>
    <dgm:pt modelId="{F28A2F58-8273-4B3D-A995-8950317EE9A2}" type="pres">
      <dgm:prSet presAssocID="{D50FD7EF-73DA-4CE4-8314-8B6AB0901B18}" presName="Name21" presStyleCnt="0"/>
      <dgm:spPr/>
    </dgm:pt>
    <dgm:pt modelId="{F8FE7B4C-92EF-47F5-80B3-2D7F79BCA5D9}" type="pres">
      <dgm:prSet presAssocID="{D50FD7EF-73DA-4CE4-8314-8B6AB0901B18}" presName="level2Shape" presStyleLbl="node2" presStyleIdx="5" presStyleCnt="6" custScaleX="145698"/>
      <dgm:spPr/>
      <dgm:t>
        <a:bodyPr/>
        <a:lstStyle/>
        <a:p>
          <a:endParaRPr lang="es-ES"/>
        </a:p>
      </dgm:t>
    </dgm:pt>
    <dgm:pt modelId="{C8CD7FC0-8AF7-4E3C-8DC7-688A78FCDDA2}" type="pres">
      <dgm:prSet presAssocID="{D50FD7EF-73DA-4CE4-8314-8B6AB0901B18}" presName="hierChild3" presStyleCnt="0"/>
      <dgm:spPr/>
    </dgm:pt>
    <dgm:pt modelId="{D4A77AB6-DC95-479A-9BAE-4E09D740B0D2}" type="pres">
      <dgm:prSet presAssocID="{DFFE0091-3C4E-4BD5-9B88-99EC70227A43}" presName="bgShapesFlow" presStyleCnt="0"/>
      <dgm:spPr/>
    </dgm:pt>
  </dgm:ptLst>
  <dgm:cxnLst>
    <dgm:cxn modelId="{039CA42F-9457-4C4C-8851-F36C61ACC690}" type="presOf" srcId="{768B1FE1-98A9-41E7-8255-F94A79F9B26D}" destId="{F7281F24-A468-4D31-BABE-86A136075754}" srcOrd="0" destOrd="0" presId="urn:microsoft.com/office/officeart/2005/8/layout/hierarchy6"/>
    <dgm:cxn modelId="{A3243C4B-E365-488F-9B0E-FA5EFCB0B5F6}" srcId="{59045294-640D-4F34-A83C-3198B617160D}" destId="{D50FD7EF-73DA-4CE4-8314-8B6AB0901B18}" srcOrd="5" destOrd="0" parTransId="{C73E2122-C28C-4A1B-964A-AF28387CE1AA}" sibTransId="{34CC256D-21D7-4530-9BA1-59DD91A079F0}"/>
    <dgm:cxn modelId="{A4B12F58-963B-4A58-B124-BF245C1BDF95}" srcId="{59045294-640D-4F34-A83C-3198B617160D}" destId="{768B1FE1-98A9-41E7-8255-F94A79F9B26D}" srcOrd="4" destOrd="0" parTransId="{B53D5D2C-C414-40EA-8614-FF59043C0AF8}" sibTransId="{E67F3EBA-F413-40E0-9D38-9C23B8919C1E}"/>
    <dgm:cxn modelId="{AFE9FEB5-4963-4E5B-82A8-6227678872C9}" type="presOf" srcId="{B0ADEAAF-4ED5-42EF-B8FD-482A632FB992}" destId="{A8DE3EC1-1CFF-4295-B06B-85D321532221}" srcOrd="0" destOrd="0" presId="urn:microsoft.com/office/officeart/2005/8/layout/hierarchy6"/>
    <dgm:cxn modelId="{130820D4-C2D7-46D8-907D-794A68C93005}" type="presOf" srcId="{B53D5D2C-C414-40EA-8614-FF59043C0AF8}" destId="{3D04E97B-E391-4D34-8342-8D2CFC48B460}" srcOrd="0" destOrd="0" presId="urn:microsoft.com/office/officeart/2005/8/layout/hierarchy6"/>
    <dgm:cxn modelId="{BACBFAEE-33BE-4185-A24F-6AEFCA569BB0}" type="presOf" srcId="{894AC63F-F31F-42DD-8D97-715B1EE95A9F}" destId="{96B06321-4786-4A94-B8C9-5ED9439BFA07}" srcOrd="0" destOrd="0" presId="urn:microsoft.com/office/officeart/2005/8/layout/hierarchy6"/>
    <dgm:cxn modelId="{7085C4FB-08B4-42B7-858D-6A04F66445F5}" type="presOf" srcId="{2977088D-1E70-4BAA-BFEA-B882BB7A5C3C}" destId="{A585CF0E-4D26-464B-84F8-F9FA580A4864}" srcOrd="0" destOrd="0" presId="urn:microsoft.com/office/officeart/2005/8/layout/hierarchy6"/>
    <dgm:cxn modelId="{2BE9DFA8-64D8-4427-B897-BDA31FBFC0C5}" type="presOf" srcId="{C73E2122-C28C-4A1B-964A-AF28387CE1AA}" destId="{09CCC941-C3DA-4EDE-887B-70E366437190}" srcOrd="0" destOrd="0" presId="urn:microsoft.com/office/officeart/2005/8/layout/hierarchy6"/>
    <dgm:cxn modelId="{5BB129C7-9F6A-4F96-86C6-8FFBA5C65975}" type="presOf" srcId="{59045294-640D-4F34-A83C-3198B617160D}" destId="{AF9BBC7D-3561-4EA1-946D-E2793B2EE505}" srcOrd="0" destOrd="0" presId="urn:microsoft.com/office/officeart/2005/8/layout/hierarchy6"/>
    <dgm:cxn modelId="{6338E52E-FB5F-4D8D-B94E-CCE5F003E716}" type="presOf" srcId="{E64746D4-A877-4513-9FE0-8A53683F420D}" destId="{0F59F9CB-CEB3-499C-8A81-D7882F6681A1}" srcOrd="0" destOrd="0" presId="urn:microsoft.com/office/officeart/2005/8/layout/hierarchy6"/>
    <dgm:cxn modelId="{5F920B10-ACB7-4B85-BD4A-A9EC5936AA26}" type="presOf" srcId="{463C1BF1-5160-4272-9728-E51BBD781D20}" destId="{279BFC15-EBAD-40E8-9951-9406FC2D225E}" srcOrd="0" destOrd="0" presId="urn:microsoft.com/office/officeart/2005/8/layout/hierarchy6"/>
    <dgm:cxn modelId="{CDA8F4A6-755D-499B-A8EB-A3F836389277}" type="presOf" srcId="{767CE73F-619C-45AC-869B-59E46DFFB1FA}" destId="{0CF8AC40-17B9-4863-9D77-B30519EBC3D8}" srcOrd="0" destOrd="0" presId="urn:microsoft.com/office/officeart/2005/8/layout/hierarchy6"/>
    <dgm:cxn modelId="{937E42EB-C51D-4EF4-9179-C464E00883A8}" srcId="{59045294-640D-4F34-A83C-3198B617160D}" destId="{767CE73F-619C-45AC-869B-59E46DFFB1FA}" srcOrd="3" destOrd="0" parTransId="{2977088D-1E70-4BAA-BFEA-B882BB7A5C3C}" sibTransId="{30D169EC-1CA9-4821-91BF-52CECEFBC7E6}"/>
    <dgm:cxn modelId="{523C7CDC-5376-41C4-8324-61FA260E4119}" srcId="{59045294-640D-4F34-A83C-3198B617160D}" destId="{E64746D4-A877-4513-9FE0-8A53683F420D}" srcOrd="1" destOrd="0" parTransId="{463C1BF1-5160-4272-9728-E51BBD781D20}" sibTransId="{89997E14-FB7D-4682-9267-C9642D54F7A2}"/>
    <dgm:cxn modelId="{01F15F56-7429-4D20-8A91-D376B384B274}" type="presOf" srcId="{681CF9BD-3736-404C-857A-BE1AF6DFDD3E}" destId="{F6E87823-4FC9-4191-9DD0-B9245463F936}" srcOrd="0" destOrd="0" presId="urn:microsoft.com/office/officeart/2005/8/layout/hierarchy6"/>
    <dgm:cxn modelId="{47E407D2-0122-47F6-8F0B-58D71DA384D3}" srcId="{DFFE0091-3C4E-4BD5-9B88-99EC70227A43}" destId="{59045294-640D-4F34-A83C-3198B617160D}" srcOrd="0" destOrd="0" parTransId="{E8C003D7-8DEA-4727-9623-9848AE355F4F}" sibTransId="{0B84914B-60C9-43DB-848B-CD774231D05C}"/>
    <dgm:cxn modelId="{549A5C8F-3939-4225-8610-71F7E7EAEC40}" type="presOf" srcId="{DFFE0091-3C4E-4BD5-9B88-99EC70227A43}" destId="{E82B8706-A8C6-4FA8-90CE-B97734B7821B}" srcOrd="0" destOrd="0" presId="urn:microsoft.com/office/officeart/2005/8/layout/hierarchy6"/>
    <dgm:cxn modelId="{99EEFA1F-B3D3-4966-AED2-C703B45CFE26}" type="presOf" srcId="{14FF4DEF-FC8A-4239-89DD-644686F4A432}" destId="{90120C22-E7EF-42CB-B622-514E2DC3CBD1}" srcOrd="0" destOrd="0" presId="urn:microsoft.com/office/officeart/2005/8/layout/hierarchy6"/>
    <dgm:cxn modelId="{283683BA-EA14-4B54-927A-8E0FA332B276}" srcId="{59045294-640D-4F34-A83C-3198B617160D}" destId="{14FF4DEF-FC8A-4239-89DD-644686F4A432}" srcOrd="0" destOrd="0" parTransId="{B0ADEAAF-4ED5-42EF-B8FD-482A632FB992}" sibTransId="{1B483675-C32F-4AB1-9CA5-CB89CA04B8D6}"/>
    <dgm:cxn modelId="{69313929-CE50-4CC7-8F10-82A70B6FD454}" srcId="{59045294-640D-4F34-A83C-3198B617160D}" destId="{681CF9BD-3736-404C-857A-BE1AF6DFDD3E}" srcOrd="2" destOrd="0" parTransId="{894AC63F-F31F-42DD-8D97-715B1EE95A9F}" sibTransId="{91CD50FD-5160-4A71-9FD3-80E3EAFEAF0E}"/>
    <dgm:cxn modelId="{CA65DB91-E295-46E1-BE60-EF0D4116053C}" type="presOf" srcId="{D50FD7EF-73DA-4CE4-8314-8B6AB0901B18}" destId="{F8FE7B4C-92EF-47F5-80B3-2D7F79BCA5D9}" srcOrd="0" destOrd="0" presId="urn:microsoft.com/office/officeart/2005/8/layout/hierarchy6"/>
    <dgm:cxn modelId="{21E8854D-99D1-45D8-9A7D-FF42C0B6A79B}" type="presParOf" srcId="{E82B8706-A8C6-4FA8-90CE-B97734B7821B}" destId="{DA4A96EB-25DA-47A3-80B6-65A38AE30B26}" srcOrd="0" destOrd="0" presId="urn:microsoft.com/office/officeart/2005/8/layout/hierarchy6"/>
    <dgm:cxn modelId="{F432A248-8C71-46D0-841D-A179D6D39E61}" type="presParOf" srcId="{DA4A96EB-25DA-47A3-80B6-65A38AE30B26}" destId="{22CD6D62-3B52-4DCC-AB27-8038721421FA}" srcOrd="0" destOrd="0" presId="urn:microsoft.com/office/officeart/2005/8/layout/hierarchy6"/>
    <dgm:cxn modelId="{FA22C639-5B5B-41BD-B69D-C94E886385ED}" type="presParOf" srcId="{22CD6D62-3B52-4DCC-AB27-8038721421FA}" destId="{93645E53-6C7A-4F6E-A5C2-C8B88F018EB6}" srcOrd="0" destOrd="0" presId="urn:microsoft.com/office/officeart/2005/8/layout/hierarchy6"/>
    <dgm:cxn modelId="{7B9D38EC-2D97-45A0-8FD2-05DD1041A6C2}" type="presParOf" srcId="{93645E53-6C7A-4F6E-A5C2-C8B88F018EB6}" destId="{AF9BBC7D-3561-4EA1-946D-E2793B2EE505}" srcOrd="0" destOrd="0" presId="urn:microsoft.com/office/officeart/2005/8/layout/hierarchy6"/>
    <dgm:cxn modelId="{77461DA5-B0E8-44DE-8604-3D5409303A2D}" type="presParOf" srcId="{93645E53-6C7A-4F6E-A5C2-C8B88F018EB6}" destId="{9D2409BA-BD29-4938-B0AD-27BB3CA46E34}" srcOrd="1" destOrd="0" presId="urn:microsoft.com/office/officeart/2005/8/layout/hierarchy6"/>
    <dgm:cxn modelId="{53687872-09DE-4635-A9B4-493228A383E3}" type="presParOf" srcId="{9D2409BA-BD29-4938-B0AD-27BB3CA46E34}" destId="{A8DE3EC1-1CFF-4295-B06B-85D321532221}" srcOrd="0" destOrd="0" presId="urn:microsoft.com/office/officeart/2005/8/layout/hierarchy6"/>
    <dgm:cxn modelId="{31AA19C6-0D8E-4B01-AFDA-9EF45B7C3A1D}" type="presParOf" srcId="{9D2409BA-BD29-4938-B0AD-27BB3CA46E34}" destId="{C33A27FC-5854-45FE-8827-1D05EC0E6319}" srcOrd="1" destOrd="0" presId="urn:microsoft.com/office/officeart/2005/8/layout/hierarchy6"/>
    <dgm:cxn modelId="{53AF10C3-029F-46F3-8FC7-2301E1293B2C}" type="presParOf" srcId="{C33A27FC-5854-45FE-8827-1D05EC0E6319}" destId="{90120C22-E7EF-42CB-B622-514E2DC3CBD1}" srcOrd="0" destOrd="0" presId="urn:microsoft.com/office/officeart/2005/8/layout/hierarchy6"/>
    <dgm:cxn modelId="{2B99FBCC-9510-47C8-8778-BEB04A5D778B}" type="presParOf" srcId="{C33A27FC-5854-45FE-8827-1D05EC0E6319}" destId="{3A19683E-A136-4AD2-8EEF-1F8E0EE65181}" srcOrd="1" destOrd="0" presId="urn:microsoft.com/office/officeart/2005/8/layout/hierarchy6"/>
    <dgm:cxn modelId="{0DEF7565-7594-479E-AD11-C44A44233B49}" type="presParOf" srcId="{9D2409BA-BD29-4938-B0AD-27BB3CA46E34}" destId="{279BFC15-EBAD-40E8-9951-9406FC2D225E}" srcOrd="2" destOrd="0" presId="urn:microsoft.com/office/officeart/2005/8/layout/hierarchy6"/>
    <dgm:cxn modelId="{EC036175-2B12-47FF-80E6-6E6BBFE6A1D7}" type="presParOf" srcId="{9D2409BA-BD29-4938-B0AD-27BB3CA46E34}" destId="{CF7E96CB-9B35-4230-B70D-FDF25D384B40}" srcOrd="3" destOrd="0" presId="urn:microsoft.com/office/officeart/2005/8/layout/hierarchy6"/>
    <dgm:cxn modelId="{88891B1E-284C-46DF-BC18-1040BCA6348E}" type="presParOf" srcId="{CF7E96CB-9B35-4230-B70D-FDF25D384B40}" destId="{0F59F9CB-CEB3-499C-8A81-D7882F6681A1}" srcOrd="0" destOrd="0" presId="urn:microsoft.com/office/officeart/2005/8/layout/hierarchy6"/>
    <dgm:cxn modelId="{BFE18CBE-5115-42F6-A56D-12E9388AEA3E}" type="presParOf" srcId="{CF7E96CB-9B35-4230-B70D-FDF25D384B40}" destId="{70A151AF-DD96-4359-ADD3-C34BE61008CD}" srcOrd="1" destOrd="0" presId="urn:microsoft.com/office/officeart/2005/8/layout/hierarchy6"/>
    <dgm:cxn modelId="{01E70FEE-5090-473A-AE43-9418EA8B8C42}" type="presParOf" srcId="{9D2409BA-BD29-4938-B0AD-27BB3CA46E34}" destId="{96B06321-4786-4A94-B8C9-5ED9439BFA07}" srcOrd="4" destOrd="0" presId="urn:microsoft.com/office/officeart/2005/8/layout/hierarchy6"/>
    <dgm:cxn modelId="{A7B01E26-8861-4151-A7DC-FC6F985BE21E}" type="presParOf" srcId="{9D2409BA-BD29-4938-B0AD-27BB3CA46E34}" destId="{F67D11C5-6EE9-4DA4-95F9-33CE2708F9A7}" srcOrd="5" destOrd="0" presId="urn:microsoft.com/office/officeart/2005/8/layout/hierarchy6"/>
    <dgm:cxn modelId="{EA56D3B3-AA28-4EB2-B476-A5689B1345F7}" type="presParOf" srcId="{F67D11C5-6EE9-4DA4-95F9-33CE2708F9A7}" destId="{F6E87823-4FC9-4191-9DD0-B9245463F936}" srcOrd="0" destOrd="0" presId="urn:microsoft.com/office/officeart/2005/8/layout/hierarchy6"/>
    <dgm:cxn modelId="{69D6E43B-64DA-4FCD-9BB3-9BBE8A62585C}" type="presParOf" srcId="{F67D11C5-6EE9-4DA4-95F9-33CE2708F9A7}" destId="{A2483B78-71BB-417B-A831-037CDB20C293}" srcOrd="1" destOrd="0" presId="urn:microsoft.com/office/officeart/2005/8/layout/hierarchy6"/>
    <dgm:cxn modelId="{501A8669-E0CF-4A3A-8722-EFC537EC25D0}" type="presParOf" srcId="{9D2409BA-BD29-4938-B0AD-27BB3CA46E34}" destId="{A585CF0E-4D26-464B-84F8-F9FA580A4864}" srcOrd="6" destOrd="0" presId="urn:microsoft.com/office/officeart/2005/8/layout/hierarchy6"/>
    <dgm:cxn modelId="{503A6997-4357-4AF5-802E-965F68D7004A}" type="presParOf" srcId="{9D2409BA-BD29-4938-B0AD-27BB3CA46E34}" destId="{BDCF6A49-396C-486B-89F8-7872651485D9}" srcOrd="7" destOrd="0" presId="urn:microsoft.com/office/officeart/2005/8/layout/hierarchy6"/>
    <dgm:cxn modelId="{81752AFA-2BB8-4367-95B1-2F92F112DC0C}" type="presParOf" srcId="{BDCF6A49-396C-486B-89F8-7872651485D9}" destId="{0CF8AC40-17B9-4863-9D77-B30519EBC3D8}" srcOrd="0" destOrd="0" presId="urn:microsoft.com/office/officeart/2005/8/layout/hierarchy6"/>
    <dgm:cxn modelId="{1502DEF6-FCF9-4187-BBCA-A42F0F969665}" type="presParOf" srcId="{BDCF6A49-396C-486B-89F8-7872651485D9}" destId="{8F28E8CA-C390-4E5F-B01F-80772CFB7F90}" srcOrd="1" destOrd="0" presId="urn:microsoft.com/office/officeart/2005/8/layout/hierarchy6"/>
    <dgm:cxn modelId="{A88FC848-0DEF-47A4-A173-CAFAC7850921}" type="presParOf" srcId="{9D2409BA-BD29-4938-B0AD-27BB3CA46E34}" destId="{3D04E97B-E391-4D34-8342-8D2CFC48B460}" srcOrd="8" destOrd="0" presId="urn:microsoft.com/office/officeart/2005/8/layout/hierarchy6"/>
    <dgm:cxn modelId="{0893DF4A-639F-441D-8976-0DD813307EFD}" type="presParOf" srcId="{9D2409BA-BD29-4938-B0AD-27BB3CA46E34}" destId="{6A04E901-B574-4725-897B-26710EB9EDC2}" srcOrd="9" destOrd="0" presId="urn:microsoft.com/office/officeart/2005/8/layout/hierarchy6"/>
    <dgm:cxn modelId="{6A4F734C-4970-4292-86C6-7F96F60B57C9}" type="presParOf" srcId="{6A04E901-B574-4725-897B-26710EB9EDC2}" destId="{F7281F24-A468-4D31-BABE-86A136075754}" srcOrd="0" destOrd="0" presId="urn:microsoft.com/office/officeart/2005/8/layout/hierarchy6"/>
    <dgm:cxn modelId="{966529C2-0D38-41DE-8782-2454F00C1436}" type="presParOf" srcId="{6A04E901-B574-4725-897B-26710EB9EDC2}" destId="{AE36CBF7-0BC8-44BD-AA56-2F4FB85893C4}" srcOrd="1" destOrd="0" presId="urn:microsoft.com/office/officeart/2005/8/layout/hierarchy6"/>
    <dgm:cxn modelId="{33F92C15-BE6D-40BD-A7D6-8E375822BA69}" type="presParOf" srcId="{9D2409BA-BD29-4938-B0AD-27BB3CA46E34}" destId="{09CCC941-C3DA-4EDE-887B-70E366437190}" srcOrd="10" destOrd="0" presId="urn:microsoft.com/office/officeart/2005/8/layout/hierarchy6"/>
    <dgm:cxn modelId="{2FD70F6D-F5DA-4576-B57F-82E709255CE4}" type="presParOf" srcId="{9D2409BA-BD29-4938-B0AD-27BB3CA46E34}" destId="{F28A2F58-8273-4B3D-A995-8950317EE9A2}" srcOrd="11" destOrd="0" presId="urn:microsoft.com/office/officeart/2005/8/layout/hierarchy6"/>
    <dgm:cxn modelId="{4CD95AF3-AE03-42BD-9945-021C56121882}" type="presParOf" srcId="{F28A2F58-8273-4B3D-A995-8950317EE9A2}" destId="{F8FE7B4C-92EF-47F5-80B3-2D7F79BCA5D9}" srcOrd="0" destOrd="0" presId="urn:microsoft.com/office/officeart/2005/8/layout/hierarchy6"/>
    <dgm:cxn modelId="{E5B78D49-A239-493D-A027-28B07EF91D38}" type="presParOf" srcId="{F28A2F58-8273-4B3D-A995-8950317EE9A2}" destId="{C8CD7FC0-8AF7-4E3C-8DC7-688A78FCDDA2}" srcOrd="1" destOrd="0" presId="urn:microsoft.com/office/officeart/2005/8/layout/hierarchy6"/>
    <dgm:cxn modelId="{D4230655-D3D0-4BD8-80C9-5981394F4A61}" type="presParOf" srcId="{E82B8706-A8C6-4FA8-90CE-B97734B7821B}" destId="{D4A77AB6-DC95-479A-9BAE-4E09D740B0D2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3007440-FF9E-4ADE-853A-7F44F9C2FD64}" type="doc">
      <dgm:prSet loTypeId="urn:microsoft.com/office/officeart/2005/8/layout/hProcess9#1" loCatId="process" qsTypeId="urn:microsoft.com/office/officeart/2005/8/quickstyle/3d2#1" qsCatId="3D" csTypeId="urn:microsoft.com/office/officeart/2005/8/colors/accent2_1" csCatId="accent2" phldr="1"/>
      <dgm:spPr/>
    </dgm:pt>
    <dgm:pt modelId="{989F523F-886C-46DA-A72A-759577A19343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r>
            <a:rPr lang="es-CL" sz="1600" b="0" smtClean="0">
              <a:latin typeface="Arial" panose="020B0604020202020204" pitchFamily="34" charset="0"/>
              <a:cs typeface="Arial" panose="020B0604020202020204" pitchFamily="34" charset="0"/>
            </a:rPr>
            <a:t>Resolución ordena instrucción ISA.</a:t>
          </a:r>
          <a:endParaRPr lang="es-CL" sz="16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3058FD-A91F-451C-9FAC-2271461497F9}" type="parTrans" cxnId="{10EC597C-1FC1-4844-942C-E6ED73202FAE}">
      <dgm:prSet/>
      <dgm:spPr/>
      <dgm:t>
        <a:bodyPr/>
        <a:lstStyle/>
        <a:p>
          <a:endParaRPr lang="es-CL"/>
        </a:p>
      </dgm:t>
    </dgm:pt>
    <dgm:pt modelId="{9AE8E0F2-A990-4E7D-B46F-CE5C0E536063}" type="sibTrans" cxnId="{10EC597C-1FC1-4844-942C-E6ED73202FAE}">
      <dgm:prSet/>
      <dgm:spPr/>
      <dgm:t>
        <a:bodyPr/>
        <a:lstStyle/>
        <a:p>
          <a:endParaRPr lang="es-CL"/>
        </a:p>
      </dgm:t>
    </dgm:pt>
    <dgm:pt modelId="{0C9EB5FA-2256-47CA-8E07-E9EBB9FA41FF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r>
            <a:rPr lang="es-CL" sz="1600" b="0" smtClean="0">
              <a:latin typeface="Arial" panose="020B0604020202020204" pitchFamily="34" charset="0"/>
              <a:cs typeface="Arial" panose="020B0604020202020204" pitchFamily="34" charset="0"/>
            </a:rPr>
            <a:t>Fiscal encarga diligencias para esclarecer hechos.</a:t>
          </a:r>
        </a:p>
        <a:p>
          <a:r>
            <a:rPr lang="es-CL" sz="1600" b="0" smtClean="0">
              <a:latin typeface="Arial" panose="020B0604020202020204" pitchFamily="34" charset="0"/>
              <a:cs typeface="Arial" panose="020B0604020202020204" pitchFamily="34" charset="0"/>
            </a:rPr>
            <a:t>(20 días)</a:t>
          </a:r>
        </a:p>
        <a:p>
          <a:r>
            <a:rPr lang="es-CL" sz="1600" b="0" smtClean="0">
              <a:latin typeface="Arial" panose="020B0604020202020204" pitchFamily="34" charset="0"/>
              <a:cs typeface="Arial" panose="020B0604020202020204" pitchFamily="34" charset="0"/>
            </a:rPr>
            <a:t>(60 días)</a:t>
          </a:r>
          <a:endParaRPr lang="es-CL" sz="19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53B4AD-1BB1-4FE8-AE51-1519B2F219CD}" type="parTrans" cxnId="{7C7A48C1-B30E-4519-B3D0-F6C2F293DA4A}">
      <dgm:prSet/>
      <dgm:spPr/>
      <dgm:t>
        <a:bodyPr/>
        <a:lstStyle/>
        <a:p>
          <a:endParaRPr lang="es-CL"/>
        </a:p>
      </dgm:t>
    </dgm:pt>
    <dgm:pt modelId="{4611F86D-6D4C-4189-8328-6C26AD248AD7}" type="sibTrans" cxnId="{7C7A48C1-B30E-4519-B3D0-F6C2F293DA4A}">
      <dgm:prSet/>
      <dgm:spPr/>
      <dgm:t>
        <a:bodyPr/>
        <a:lstStyle/>
        <a:p>
          <a:endParaRPr lang="es-CL"/>
        </a:p>
      </dgm:t>
    </dgm:pt>
    <dgm:pt modelId="{C8BCE6DD-2416-4D74-988A-BE4CB065E100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r>
            <a:rPr lang="es-CL" sz="1600" b="0" smtClean="0">
              <a:latin typeface="Arial" panose="020B0604020202020204" pitchFamily="34" charset="0"/>
              <a:cs typeface="Arial" panose="020B0604020202020204" pitchFamily="34" charset="0"/>
            </a:rPr>
            <a:t>Cierra Investigación.</a:t>
          </a:r>
          <a:endParaRPr lang="es-CL" sz="16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2910BD5-573E-4BF8-A3F3-EF2240259E0C}" type="parTrans" cxnId="{98B24D1B-B4A1-447A-B26E-F7CE38AF6AA0}">
      <dgm:prSet/>
      <dgm:spPr/>
      <dgm:t>
        <a:bodyPr/>
        <a:lstStyle/>
        <a:p>
          <a:endParaRPr lang="es-CL"/>
        </a:p>
      </dgm:t>
    </dgm:pt>
    <dgm:pt modelId="{D40ED65F-7BD4-444F-B834-BA7FF63765EB}" type="sibTrans" cxnId="{98B24D1B-B4A1-447A-B26E-F7CE38AF6AA0}">
      <dgm:prSet/>
      <dgm:spPr/>
      <dgm:t>
        <a:bodyPr/>
        <a:lstStyle/>
        <a:p>
          <a:endParaRPr lang="es-CL"/>
        </a:p>
      </dgm:t>
    </dgm:pt>
    <dgm:pt modelId="{BCC21BB5-0CEC-4BC7-9602-CBE064FEF8E0}">
      <dgm:prSet custT="1"/>
      <dgm:spPr>
        <a:ln w="38100">
          <a:solidFill>
            <a:schemeClr val="tx1"/>
          </a:solidFill>
        </a:ln>
      </dgm:spPr>
      <dgm:t>
        <a:bodyPr/>
        <a:lstStyle/>
        <a:p>
          <a:r>
            <a:rPr lang="es-CL" sz="1600" b="0" dirty="0" smtClean="0">
              <a:latin typeface="Arial" panose="020B0604020202020204" pitchFamily="34" charset="0"/>
              <a:cs typeface="Arial" panose="020B0604020202020204" pitchFamily="34" charset="0"/>
            </a:rPr>
            <a:t>Fiscal emite Dictamen Fiscal.</a:t>
          </a:r>
          <a:endParaRPr lang="es-CL" sz="16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018F6E-5DF3-41D4-8772-72B43A1F42B0}" type="parTrans" cxnId="{8AB1027B-E153-4FA8-A1F5-278C4DCDA9D2}">
      <dgm:prSet/>
      <dgm:spPr/>
      <dgm:t>
        <a:bodyPr/>
        <a:lstStyle/>
        <a:p>
          <a:endParaRPr lang="es-CL"/>
        </a:p>
      </dgm:t>
    </dgm:pt>
    <dgm:pt modelId="{6A7C873E-7479-47A1-BD16-E3BB9FD22061}" type="sibTrans" cxnId="{8AB1027B-E153-4FA8-A1F5-278C4DCDA9D2}">
      <dgm:prSet/>
      <dgm:spPr/>
      <dgm:t>
        <a:bodyPr/>
        <a:lstStyle/>
        <a:p>
          <a:endParaRPr lang="es-CL"/>
        </a:p>
      </dgm:t>
    </dgm:pt>
    <dgm:pt modelId="{15DD238D-AA0A-4DE0-A9BB-751481ED8258}">
      <dgm:prSet custT="1"/>
      <dgm:spPr>
        <a:ln w="38100">
          <a:solidFill>
            <a:schemeClr val="tx1"/>
          </a:solidFill>
        </a:ln>
      </dgm:spPr>
      <dgm:t>
        <a:bodyPr/>
        <a:lstStyle/>
        <a:p>
          <a:r>
            <a:rPr lang="es-CL" sz="1600" b="0" smtClean="0">
              <a:latin typeface="Arial" panose="020B0604020202020204" pitchFamily="34" charset="0"/>
              <a:cs typeface="Arial" panose="020B0604020202020204" pitchFamily="34" charset="0"/>
            </a:rPr>
            <a:t>Autoridad emite Resolución. </a:t>
          </a:r>
          <a:endParaRPr lang="es-CL" sz="16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4C0C0A1-FB03-4E2F-BABC-546329A9FFF2}" type="parTrans" cxnId="{3FE6BE85-4C22-49AF-AFF6-007BE42D84DF}">
      <dgm:prSet/>
      <dgm:spPr/>
      <dgm:t>
        <a:bodyPr/>
        <a:lstStyle/>
        <a:p>
          <a:endParaRPr lang="es-CL"/>
        </a:p>
      </dgm:t>
    </dgm:pt>
    <dgm:pt modelId="{0F13D6E4-8FC0-45E2-A985-77466ADEA207}" type="sibTrans" cxnId="{3FE6BE85-4C22-49AF-AFF6-007BE42D84DF}">
      <dgm:prSet/>
      <dgm:spPr/>
      <dgm:t>
        <a:bodyPr/>
        <a:lstStyle/>
        <a:p>
          <a:endParaRPr lang="es-CL"/>
        </a:p>
      </dgm:t>
    </dgm:pt>
    <dgm:pt modelId="{D3EFD252-7843-40DF-A242-AB2ABA836710}">
      <dgm:prSet custT="1"/>
      <dgm:spPr>
        <a:ln w="38100">
          <a:solidFill>
            <a:schemeClr val="tx1"/>
          </a:solidFill>
        </a:ln>
      </dgm:spPr>
      <dgm:t>
        <a:bodyPr/>
        <a:lstStyle/>
        <a:p>
          <a:r>
            <a:rPr lang="es-CL" sz="1600" b="0" dirty="0" smtClean="0">
              <a:latin typeface="Arial" panose="020B0604020202020204" pitchFamily="34" charset="0"/>
              <a:cs typeface="Arial" panose="020B0604020202020204" pitchFamily="34" charset="0"/>
            </a:rPr>
            <a:t>Afectado o inculpado presenta recursos administrativos.</a:t>
          </a:r>
          <a:endParaRPr lang="es-CL" sz="16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7172AC7-D76F-49D9-AB18-BD73ED7D72B8}" type="parTrans" cxnId="{CF645318-5D4B-4EC2-8E2E-0427695C83C2}">
      <dgm:prSet/>
      <dgm:spPr/>
      <dgm:t>
        <a:bodyPr/>
        <a:lstStyle/>
        <a:p>
          <a:endParaRPr lang="es-CL"/>
        </a:p>
      </dgm:t>
    </dgm:pt>
    <dgm:pt modelId="{51084EC3-ED04-4B78-8BAC-B61CEA5A1CCF}" type="sibTrans" cxnId="{CF645318-5D4B-4EC2-8E2E-0427695C83C2}">
      <dgm:prSet/>
      <dgm:spPr/>
      <dgm:t>
        <a:bodyPr/>
        <a:lstStyle/>
        <a:p>
          <a:endParaRPr lang="es-CL"/>
        </a:p>
      </dgm:t>
    </dgm:pt>
    <dgm:pt modelId="{8B4B674C-9F46-4AD9-81F0-704B2BD17AFD}" type="pres">
      <dgm:prSet presAssocID="{23007440-FF9E-4ADE-853A-7F44F9C2FD64}" presName="CompostProcess" presStyleCnt="0">
        <dgm:presLayoutVars>
          <dgm:dir/>
          <dgm:resizeHandles val="exact"/>
        </dgm:presLayoutVars>
      </dgm:prSet>
      <dgm:spPr/>
    </dgm:pt>
    <dgm:pt modelId="{CC37240F-0070-448E-B6F4-18829CB19B92}" type="pres">
      <dgm:prSet presAssocID="{23007440-FF9E-4ADE-853A-7F44F9C2FD64}" presName="arrow" presStyleLbl="bgShp" presStyleIdx="0" presStyleCnt="1" custScaleX="117600" custLinFactNeighborX="4378" custLinFactNeighborY="3275"/>
      <dgm:spPr/>
    </dgm:pt>
    <dgm:pt modelId="{34F77DC4-B755-48D5-9790-58A3FD51524B}" type="pres">
      <dgm:prSet presAssocID="{23007440-FF9E-4ADE-853A-7F44F9C2FD64}" presName="linearProcess" presStyleCnt="0"/>
      <dgm:spPr/>
    </dgm:pt>
    <dgm:pt modelId="{DADE82CF-B5E2-498E-90BC-68AF141EDAD7}" type="pres">
      <dgm:prSet presAssocID="{989F523F-886C-46DA-A72A-759577A19343}" presName="textNode" presStyleLbl="node1" presStyleIdx="0" presStyleCnt="6" custLinFactX="1691" custLinFactNeighborX="100000" custLinFactNeighborY="165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A8DD541-AC38-4162-9193-0C8C91084AA5}" type="pres">
      <dgm:prSet presAssocID="{9AE8E0F2-A990-4E7D-B46F-CE5C0E536063}" presName="sibTrans" presStyleCnt="0"/>
      <dgm:spPr/>
    </dgm:pt>
    <dgm:pt modelId="{B398C54B-6FB7-418E-98E0-F66C48CDFC36}" type="pres">
      <dgm:prSet presAssocID="{0C9EB5FA-2256-47CA-8E07-E9EBB9FA41FF}" presName="textNode" presStyleLbl="node1" presStyleIdx="1" presStyleCnt="6" custLinFactNeighborX="30824" custLinFactNeighborY="109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9DB7A37-0832-47F2-AA15-CE1A2985B8B9}" type="pres">
      <dgm:prSet presAssocID="{4611F86D-6D4C-4189-8328-6C26AD248AD7}" presName="sibTrans" presStyleCnt="0"/>
      <dgm:spPr/>
    </dgm:pt>
    <dgm:pt modelId="{F0756C2E-FD82-4712-BEAC-6FBFF254F6BC}" type="pres">
      <dgm:prSet presAssocID="{C8BCE6DD-2416-4D74-988A-BE4CB065E100}" presName="textNode" presStyleLbl="node1" presStyleIdx="2" presStyleCnt="6" custLinFactNeighborX="-4660" custLinFactNeighborY="-2119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DF12F5A-874E-4696-A9C9-489775C5BD0D}" type="pres">
      <dgm:prSet presAssocID="{D40ED65F-7BD4-444F-B834-BA7FF63765EB}" presName="sibTrans" presStyleCnt="0"/>
      <dgm:spPr/>
    </dgm:pt>
    <dgm:pt modelId="{23F2C3CD-07A0-4698-A963-371D08082148}" type="pres">
      <dgm:prSet presAssocID="{BCC21BB5-0CEC-4BC7-9602-CBE064FEF8E0}" presName="text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9085300-66BA-4241-A33B-4CCF6CC40061}" type="pres">
      <dgm:prSet presAssocID="{6A7C873E-7479-47A1-BD16-E3BB9FD22061}" presName="sibTrans" presStyleCnt="0"/>
      <dgm:spPr/>
    </dgm:pt>
    <dgm:pt modelId="{385E84C0-8AC8-41D7-90AD-228022976BF1}" type="pres">
      <dgm:prSet presAssocID="{15DD238D-AA0A-4DE0-A9BB-751481ED8258}" presName="textNode" presStyleLbl="node1" presStyleIdx="4" presStyleCnt="6" custLinFactNeighborX="-5892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5C3EDAB-E491-4C2E-9271-3646E98A7367}" type="pres">
      <dgm:prSet presAssocID="{0F13D6E4-8FC0-45E2-A985-77466ADEA207}" presName="sibTrans" presStyleCnt="0"/>
      <dgm:spPr/>
    </dgm:pt>
    <dgm:pt modelId="{A17FB80A-428B-4823-B658-9BC0FFBAB64E}" type="pres">
      <dgm:prSet presAssocID="{D3EFD252-7843-40DF-A242-AB2ABA836710}" presName="textNode" presStyleLbl="node1" presStyleIdx="5" presStyleCnt="6" custLinFactX="-2404" custLinFactNeighborX="-100000" custLinFactNeighborY="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665C4B0B-9470-46F9-B80B-7A390D215DE6}" type="presOf" srcId="{23007440-FF9E-4ADE-853A-7F44F9C2FD64}" destId="{8B4B674C-9F46-4AD9-81F0-704B2BD17AFD}" srcOrd="0" destOrd="0" presId="urn:microsoft.com/office/officeart/2005/8/layout/hProcess9#1"/>
    <dgm:cxn modelId="{84689EFA-7AEB-4218-A83C-78C33D137694}" type="presOf" srcId="{989F523F-886C-46DA-A72A-759577A19343}" destId="{DADE82CF-B5E2-498E-90BC-68AF141EDAD7}" srcOrd="0" destOrd="0" presId="urn:microsoft.com/office/officeart/2005/8/layout/hProcess9#1"/>
    <dgm:cxn modelId="{3FE6BE85-4C22-49AF-AFF6-007BE42D84DF}" srcId="{23007440-FF9E-4ADE-853A-7F44F9C2FD64}" destId="{15DD238D-AA0A-4DE0-A9BB-751481ED8258}" srcOrd="4" destOrd="0" parTransId="{F4C0C0A1-FB03-4E2F-BABC-546329A9FFF2}" sibTransId="{0F13D6E4-8FC0-45E2-A985-77466ADEA207}"/>
    <dgm:cxn modelId="{7C7A48C1-B30E-4519-B3D0-F6C2F293DA4A}" srcId="{23007440-FF9E-4ADE-853A-7F44F9C2FD64}" destId="{0C9EB5FA-2256-47CA-8E07-E9EBB9FA41FF}" srcOrd="1" destOrd="0" parTransId="{0B53B4AD-1BB1-4FE8-AE51-1519B2F219CD}" sibTransId="{4611F86D-6D4C-4189-8328-6C26AD248AD7}"/>
    <dgm:cxn modelId="{8AB1027B-E153-4FA8-A1F5-278C4DCDA9D2}" srcId="{23007440-FF9E-4ADE-853A-7F44F9C2FD64}" destId="{BCC21BB5-0CEC-4BC7-9602-CBE064FEF8E0}" srcOrd="3" destOrd="0" parTransId="{B4018F6E-5DF3-41D4-8772-72B43A1F42B0}" sibTransId="{6A7C873E-7479-47A1-BD16-E3BB9FD22061}"/>
    <dgm:cxn modelId="{A8B129CD-2869-40AD-B097-7107103412AE}" type="presOf" srcId="{D3EFD252-7843-40DF-A242-AB2ABA836710}" destId="{A17FB80A-428B-4823-B658-9BC0FFBAB64E}" srcOrd="0" destOrd="0" presId="urn:microsoft.com/office/officeart/2005/8/layout/hProcess9#1"/>
    <dgm:cxn modelId="{B0729F41-1443-43DC-9EC4-78BC977B7AF0}" type="presOf" srcId="{15DD238D-AA0A-4DE0-A9BB-751481ED8258}" destId="{385E84C0-8AC8-41D7-90AD-228022976BF1}" srcOrd="0" destOrd="0" presId="urn:microsoft.com/office/officeart/2005/8/layout/hProcess9#1"/>
    <dgm:cxn modelId="{3D671597-1442-4B39-B00E-A4AE0071B192}" type="presOf" srcId="{C8BCE6DD-2416-4D74-988A-BE4CB065E100}" destId="{F0756C2E-FD82-4712-BEAC-6FBFF254F6BC}" srcOrd="0" destOrd="0" presId="urn:microsoft.com/office/officeart/2005/8/layout/hProcess9#1"/>
    <dgm:cxn modelId="{F12DD1E7-87C4-49B8-8275-A19022D67E9F}" type="presOf" srcId="{BCC21BB5-0CEC-4BC7-9602-CBE064FEF8E0}" destId="{23F2C3CD-07A0-4698-A963-371D08082148}" srcOrd="0" destOrd="0" presId="urn:microsoft.com/office/officeart/2005/8/layout/hProcess9#1"/>
    <dgm:cxn modelId="{98B24D1B-B4A1-447A-B26E-F7CE38AF6AA0}" srcId="{23007440-FF9E-4ADE-853A-7F44F9C2FD64}" destId="{C8BCE6DD-2416-4D74-988A-BE4CB065E100}" srcOrd="2" destOrd="0" parTransId="{F2910BD5-573E-4BF8-A3F3-EF2240259E0C}" sibTransId="{D40ED65F-7BD4-444F-B834-BA7FF63765EB}"/>
    <dgm:cxn modelId="{10EC597C-1FC1-4844-942C-E6ED73202FAE}" srcId="{23007440-FF9E-4ADE-853A-7F44F9C2FD64}" destId="{989F523F-886C-46DA-A72A-759577A19343}" srcOrd="0" destOrd="0" parTransId="{A43058FD-A91F-451C-9FAC-2271461497F9}" sibTransId="{9AE8E0F2-A990-4E7D-B46F-CE5C0E536063}"/>
    <dgm:cxn modelId="{AF9C5A5F-7407-49DB-B3B8-F75F61B248B0}" type="presOf" srcId="{0C9EB5FA-2256-47CA-8E07-E9EBB9FA41FF}" destId="{B398C54B-6FB7-418E-98E0-F66C48CDFC36}" srcOrd="0" destOrd="0" presId="urn:microsoft.com/office/officeart/2005/8/layout/hProcess9#1"/>
    <dgm:cxn modelId="{CF645318-5D4B-4EC2-8E2E-0427695C83C2}" srcId="{23007440-FF9E-4ADE-853A-7F44F9C2FD64}" destId="{D3EFD252-7843-40DF-A242-AB2ABA836710}" srcOrd="5" destOrd="0" parTransId="{87172AC7-D76F-49D9-AB18-BD73ED7D72B8}" sibTransId="{51084EC3-ED04-4B78-8BAC-B61CEA5A1CCF}"/>
    <dgm:cxn modelId="{50666D69-46FD-4A29-A623-A0E866BE8A6A}" type="presParOf" srcId="{8B4B674C-9F46-4AD9-81F0-704B2BD17AFD}" destId="{CC37240F-0070-448E-B6F4-18829CB19B92}" srcOrd="0" destOrd="0" presId="urn:microsoft.com/office/officeart/2005/8/layout/hProcess9#1"/>
    <dgm:cxn modelId="{D4A37002-0C00-4F0E-956B-258F5FE82D9B}" type="presParOf" srcId="{8B4B674C-9F46-4AD9-81F0-704B2BD17AFD}" destId="{34F77DC4-B755-48D5-9790-58A3FD51524B}" srcOrd="1" destOrd="0" presId="urn:microsoft.com/office/officeart/2005/8/layout/hProcess9#1"/>
    <dgm:cxn modelId="{591D48BE-D02C-4552-8D15-39F6E3F00215}" type="presParOf" srcId="{34F77DC4-B755-48D5-9790-58A3FD51524B}" destId="{DADE82CF-B5E2-498E-90BC-68AF141EDAD7}" srcOrd="0" destOrd="0" presId="urn:microsoft.com/office/officeart/2005/8/layout/hProcess9#1"/>
    <dgm:cxn modelId="{4B9DE08A-CE41-4AEB-B1EC-7BDFDA9D6C0E}" type="presParOf" srcId="{34F77DC4-B755-48D5-9790-58A3FD51524B}" destId="{EA8DD541-AC38-4162-9193-0C8C91084AA5}" srcOrd="1" destOrd="0" presId="urn:microsoft.com/office/officeart/2005/8/layout/hProcess9#1"/>
    <dgm:cxn modelId="{621326A4-BA3F-4F52-8E89-F104D0151C49}" type="presParOf" srcId="{34F77DC4-B755-48D5-9790-58A3FD51524B}" destId="{B398C54B-6FB7-418E-98E0-F66C48CDFC36}" srcOrd="2" destOrd="0" presId="urn:microsoft.com/office/officeart/2005/8/layout/hProcess9#1"/>
    <dgm:cxn modelId="{5597C30A-17B3-47A8-A345-6B31D3D5629B}" type="presParOf" srcId="{34F77DC4-B755-48D5-9790-58A3FD51524B}" destId="{59DB7A37-0832-47F2-AA15-CE1A2985B8B9}" srcOrd="3" destOrd="0" presId="urn:microsoft.com/office/officeart/2005/8/layout/hProcess9#1"/>
    <dgm:cxn modelId="{90C0CAA0-3DDE-45C8-AD6A-D00602F26A8C}" type="presParOf" srcId="{34F77DC4-B755-48D5-9790-58A3FD51524B}" destId="{F0756C2E-FD82-4712-BEAC-6FBFF254F6BC}" srcOrd="4" destOrd="0" presId="urn:microsoft.com/office/officeart/2005/8/layout/hProcess9#1"/>
    <dgm:cxn modelId="{5B471154-2490-4536-892A-0BDF1E244B22}" type="presParOf" srcId="{34F77DC4-B755-48D5-9790-58A3FD51524B}" destId="{2DF12F5A-874E-4696-A9C9-489775C5BD0D}" srcOrd="5" destOrd="0" presId="urn:microsoft.com/office/officeart/2005/8/layout/hProcess9#1"/>
    <dgm:cxn modelId="{49499DAA-0CC2-417C-AB6F-6AFE4F7DB9AF}" type="presParOf" srcId="{34F77DC4-B755-48D5-9790-58A3FD51524B}" destId="{23F2C3CD-07A0-4698-A963-371D08082148}" srcOrd="6" destOrd="0" presId="urn:microsoft.com/office/officeart/2005/8/layout/hProcess9#1"/>
    <dgm:cxn modelId="{C17127D3-66D9-4DBF-B594-B42898CB0467}" type="presParOf" srcId="{34F77DC4-B755-48D5-9790-58A3FD51524B}" destId="{29085300-66BA-4241-A33B-4CCF6CC40061}" srcOrd="7" destOrd="0" presId="urn:microsoft.com/office/officeart/2005/8/layout/hProcess9#1"/>
    <dgm:cxn modelId="{C8194740-77CA-42D3-9549-D4EB4FC85DC0}" type="presParOf" srcId="{34F77DC4-B755-48D5-9790-58A3FD51524B}" destId="{385E84C0-8AC8-41D7-90AD-228022976BF1}" srcOrd="8" destOrd="0" presId="urn:microsoft.com/office/officeart/2005/8/layout/hProcess9#1"/>
    <dgm:cxn modelId="{620C222F-234E-4DF1-B796-4240BDA7C023}" type="presParOf" srcId="{34F77DC4-B755-48D5-9790-58A3FD51524B}" destId="{95C3EDAB-E491-4C2E-9271-3646E98A7367}" srcOrd="9" destOrd="0" presId="urn:microsoft.com/office/officeart/2005/8/layout/hProcess9#1"/>
    <dgm:cxn modelId="{B86A4B3F-D20A-460C-AFD7-A49D5B2BB88B}" type="presParOf" srcId="{34F77DC4-B755-48D5-9790-58A3FD51524B}" destId="{A17FB80A-428B-4823-B658-9BC0FFBAB64E}" srcOrd="10" destOrd="0" presId="urn:microsoft.com/office/officeart/2005/8/layout/hProcess9#1"/>
  </dgm:cxnLst>
  <dgm:bg>
    <a:solidFill>
      <a:schemeClr val="bg1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239312C-85EC-4C9D-AAF4-A09793C1C498}" type="doc">
      <dgm:prSet loTypeId="urn:microsoft.com/office/officeart/2018/2/layout/IconVerticalSolidList" loCatId="icon" qsTypeId="urn:microsoft.com/office/officeart/2005/8/quickstyle/3d2#2" qsCatId="3D" csTypeId="urn:microsoft.com/office/officeart/2005/8/colors/colorful5#7" csCatId="colorful" phldr="1"/>
      <dgm:spPr/>
      <dgm:t>
        <a:bodyPr/>
        <a:lstStyle/>
        <a:p>
          <a:endParaRPr lang="en-US"/>
        </a:p>
      </dgm:t>
    </dgm:pt>
    <dgm:pt modelId="{E1CBE4A5-1EDF-47F8-A0DB-2BD004ED8CD9}">
      <dgm:prSet/>
      <dgm:spPr/>
      <dgm:t>
        <a:bodyPr/>
        <a:lstStyle/>
        <a:p>
          <a:pPr>
            <a:lnSpc>
              <a:spcPct val="100000"/>
            </a:lnSpc>
          </a:pPr>
          <a:r>
            <a:rPr lang="es-CL" b="0" dirty="0">
              <a:latin typeface="Arial" panose="020B0604020202020204" pitchFamily="34" charset="0"/>
              <a:cs typeface="Arial" panose="020B0604020202020204" pitchFamily="34" charset="0"/>
            </a:rPr>
            <a:t>MUERTE.</a:t>
          </a:r>
          <a:endParaRPr lang="en-US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FDCEB9-E63B-4747-BC80-2255ABD872D0}" type="parTrans" cxnId="{F368BA31-F909-4FB9-AA6E-483951E0EEB9}">
      <dgm:prSet/>
      <dgm:spPr/>
      <dgm:t>
        <a:bodyPr/>
        <a:lstStyle/>
        <a:p>
          <a:endParaRPr lang="en-US"/>
        </a:p>
      </dgm:t>
    </dgm:pt>
    <dgm:pt modelId="{AD82F5E1-CD99-46F4-A742-EDBB1571C942}" type="sibTrans" cxnId="{F368BA31-F909-4FB9-AA6E-483951E0EEB9}">
      <dgm:prSet/>
      <dgm:spPr/>
      <dgm:t>
        <a:bodyPr/>
        <a:lstStyle/>
        <a:p>
          <a:endParaRPr lang="en-US"/>
        </a:p>
      </dgm:t>
    </dgm:pt>
    <dgm:pt modelId="{BDF29F30-9974-472D-BFC0-C4B8DCAA3FA6}">
      <dgm:prSet/>
      <dgm:spPr/>
      <dgm:t>
        <a:bodyPr/>
        <a:lstStyle/>
        <a:p>
          <a:pPr>
            <a:lnSpc>
              <a:spcPct val="100000"/>
            </a:lnSpc>
          </a:pPr>
          <a:r>
            <a:rPr lang="es-CL" b="0" u="none" dirty="0">
              <a:latin typeface="Arial" panose="020B0604020202020204" pitchFamily="34" charset="0"/>
              <a:cs typeface="Arial" panose="020B0604020202020204" pitchFamily="34" charset="0"/>
            </a:rPr>
            <a:t>RETIRO.</a:t>
          </a:r>
          <a:endParaRPr lang="en-US" b="0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26AC5B9-7E65-4024-AEC7-4E72B52FD7CA}" type="parTrans" cxnId="{49B3AF6B-6CC7-40F2-AA4A-34AB2907BB6D}">
      <dgm:prSet/>
      <dgm:spPr/>
      <dgm:t>
        <a:bodyPr/>
        <a:lstStyle/>
        <a:p>
          <a:endParaRPr lang="en-US"/>
        </a:p>
      </dgm:t>
    </dgm:pt>
    <dgm:pt modelId="{C9CCF06B-2433-4A0F-92D3-2B2567125C66}" type="sibTrans" cxnId="{49B3AF6B-6CC7-40F2-AA4A-34AB2907BB6D}">
      <dgm:prSet/>
      <dgm:spPr/>
      <dgm:t>
        <a:bodyPr/>
        <a:lstStyle/>
        <a:p>
          <a:endParaRPr lang="en-US"/>
        </a:p>
      </dgm:t>
    </dgm:pt>
    <dgm:pt modelId="{B9EA3604-4F33-4725-BC3A-D1D3A035FA47}">
      <dgm:prSet/>
      <dgm:spPr/>
      <dgm:t>
        <a:bodyPr/>
        <a:lstStyle/>
        <a:p>
          <a:pPr>
            <a:lnSpc>
              <a:spcPct val="100000"/>
            </a:lnSpc>
          </a:pPr>
          <a:r>
            <a:rPr lang="es-CL" b="0" dirty="0">
              <a:latin typeface="Arial" panose="020B0604020202020204" pitchFamily="34" charset="0"/>
              <a:cs typeface="Arial" panose="020B0604020202020204" pitchFamily="34" charset="0"/>
            </a:rPr>
            <a:t>CUMPLIMIENTO SANCIÓN.</a:t>
          </a:r>
          <a:endParaRPr lang="en-US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0C221C3-B737-4412-9F75-802B76A9BE90}" type="parTrans" cxnId="{A8AA6E3E-F68B-4FE6-9732-B0A4F5AE7E91}">
      <dgm:prSet/>
      <dgm:spPr/>
      <dgm:t>
        <a:bodyPr/>
        <a:lstStyle/>
        <a:p>
          <a:endParaRPr lang="en-US"/>
        </a:p>
      </dgm:t>
    </dgm:pt>
    <dgm:pt modelId="{6C091D73-CCCA-4309-B262-9DA8424BF4DB}" type="sibTrans" cxnId="{A8AA6E3E-F68B-4FE6-9732-B0A4F5AE7E91}">
      <dgm:prSet/>
      <dgm:spPr/>
      <dgm:t>
        <a:bodyPr/>
        <a:lstStyle/>
        <a:p>
          <a:endParaRPr lang="en-US"/>
        </a:p>
      </dgm:t>
    </dgm:pt>
    <dgm:pt modelId="{676E5EB4-3DDC-45A8-9581-8411A93255F8}">
      <dgm:prSet/>
      <dgm:spPr/>
      <dgm:t>
        <a:bodyPr/>
        <a:lstStyle/>
        <a:p>
          <a:pPr>
            <a:lnSpc>
              <a:spcPct val="100000"/>
            </a:lnSpc>
          </a:pPr>
          <a:r>
            <a:rPr lang="es-CL" b="0" dirty="0">
              <a:latin typeface="Arial" panose="020B0604020202020204" pitchFamily="34" charset="0"/>
              <a:cs typeface="Arial" panose="020B0604020202020204" pitchFamily="34" charset="0"/>
            </a:rPr>
            <a:t>PRESCRIPCIÓN.</a:t>
          </a:r>
        </a:p>
        <a:p>
          <a:pPr>
            <a:lnSpc>
              <a:spcPct val="100000"/>
            </a:lnSpc>
          </a:pPr>
          <a:r>
            <a:rPr lang="en-US" b="0" dirty="0">
              <a:latin typeface="Arial" panose="020B0604020202020204" pitchFamily="34" charset="0"/>
              <a:cs typeface="Arial" panose="020B0604020202020204" pitchFamily="34" charset="0"/>
            </a:rPr>
            <a:t>LEY N°21.041, 2017 </a:t>
          </a:r>
          <a:r>
            <a: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(4 AÑOS).</a:t>
          </a:r>
        </a:p>
      </dgm:t>
    </dgm:pt>
    <dgm:pt modelId="{D91F5922-77C9-4A87-BDCA-127579DEBDE9}" type="parTrans" cxnId="{A17E1564-1D61-4096-8947-EAA03756CBD8}">
      <dgm:prSet/>
      <dgm:spPr/>
      <dgm:t>
        <a:bodyPr/>
        <a:lstStyle/>
        <a:p>
          <a:endParaRPr lang="en-US"/>
        </a:p>
      </dgm:t>
    </dgm:pt>
    <dgm:pt modelId="{050241DE-D47A-4867-909F-2096A0487F50}" type="sibTrans" cxnId="{A17E1564-1D61-4096-8947-EAA03756CBD8}">
      <dgm:prSet/>
      <dgm:spPr/>
      <dgm:t>
        <a:bodyPr/>
        <a:lstStyle/>
        <a:p>
          <a:endParaRPr lang="en-US"/>
        </a:p>
      </dgm:t>
    </dgm:pt>
    <dgm:pt modelId="{ACB85BEE-D69E-49D4-9F50-9BEB150C1BCF}" type="pres">
      <dgm:prSet presAssocID="{3239312C-85EC-4C9D-AAF4-A09793C1C498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A27830A-A3F0-48B3-AAAC-F0B803BC4A92}" type="pres">
      <dgm:prSet presAssocID="{E1CBE4A5-1EDF-47F8-A0DB-2BD004ED8CD9}" presName="compNode" presStyleCnt="0"/>
      <dgm:spPr/>
    </dgm:pt>
    <dgm:pt modelId="{7C0E0554-4A85-4C8F-916A-B5C0403C4BFD}" type="pres">
      <dgm:prSet presAssocID="{E1CBE4A5-1EDF-47F8-A0DB-2BD004ED8CD9}" presName="bgRect" presStyleLbl="bgShp" presStyleIdx="0" presStyleCnt="4"/>
      <dgm:spPr/>
    </dgm:pt>
    <dgm:pt modelId="{A64EA1E4-9024-4542-905A-02BFE89A3902}" type="pres">
      <dgm:prSet presAssocID="{E1CBE4A5-1EDF-47F8-A0DB-2BD004ED8CD9}" presName="iconRect" presStyleLbl="nod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s-ES"/>
        </a:p>
      </dgm:t>
    </dgm:pt>
    <dgm:pt modelId="{6794B9DE-C83D-4AEC-B7BC-73CAC60E18AB}" type="pres">
      <dgm:prSet presAssocID="{E1CBE4A5-1EDF-47F8-A0DB-2BD004ED8CD9}" presName="spaceRect" presStyleCnt="0"/>
      <dgm:spPr/>
    </dgm:pt>
    <dgm:pt modelId="{BE822EBA-CCFD-4E76-9783-1909B51847F7}" type="pres">
      <dgm:prSet presAssocID="{E1CBE4A5-1EDF-47F8-A0DB-2BD004ED8CD9}" presName="parTx" presStyleLbl="revTx" presStyleIdx="0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4E80D010-F340-402D-9D71-8D495BEE5569}" type="pres">
      <dgm:prSet presAssocID="{AD82F5E1-CD99-46F4-A742-EDBB1571C942}" presName="sibTrans" presStyleCnt="0"/>
      <dgm:spPr/>
    </dgm:pt>
    <dgm:pt modelId="{1DB8439D-8CC2-4EBA-84B9-1F1348A9AE0E}" type="pres">
      <dgm:prSet presAssocID="{BDF29F30-9974-472D-BFC0-C4B8DCAA3FA6}" presName="compNode" presStyleCnt="0"/>
      <dgm:spPr/>
    </dgm:pt>
    <dgm:pt modelId="{9CE5ECEB-AF6A-4B84-950F-5F6A45D149F5}" type="pres">
      <dgm:prSet presAssocID="{BDF29F30-9974-472D-BFC0-C4B8DCAA3FA6}" presName="bgRect" presStyleLbl="bgShp" presStyleIdx="1" presStyleCnt="4"/>
      <dgm:spPr/>
    </dgm:pt>
    <dgm:pt modelId="{0F7A563E-EF1E-4FFC-8406-63598CAFB675}" type="pres">
      <dgm:prSet presAssocID="{BDF29F30-9974-472D-BFC0-C4B8DCAA3FA6}" presName="iconRect" presStyleLbl="node1" presStyleIdx="1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s-ES"/>
        </a:p>
      </dgm:t>
    </dgm:pt>
    <dgm:pt modelId="{F130FC7E-F316-4B4A-AEB4-D893600274B0}" type="pres">
      <dgm:prSet presAssocID="{BDF29F30-9974-472D-BFC0-C4B8DCAA3FA6}" presName="spaceRect" presStyleCnt="0"/>
      <dgm:spPr/>
    </dgm:pt>
    <dgm:pt modelId="{9ADAB72D-61BC-4A27-9879-40FCC9064D3E}" type="pres">
      <dgm:prSet presAssocID="{BDF29F30-9974-472D-BFC0-C4B8DCAA3FA6}" presName="parTx" presStyleLbl="revTx" presStyleIdx="1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9302AAB8-2E0F-4EF0-B260-3BDDCCBA6A6B}" type="pres">
      <dgm:prSet presAssocID="{C9CCF06B-2433-4A0F-92D3-2B2567125C66}" presName="sibTrans" presStyleCnt="0"/>
      <dgm:spPr/>
    </dgm:pt>
    <dgm:pt modelId="{2B8E1097-40B5-40A1-ADD5-31397B029C3B}" type="pres">
      <dgm:prSet presAssocID="{B9EA3604-4F33-4725-BC3A-D1D3A035FA47}" presName="compNode" presStyleCnt="0"/>
      <dgm:spPr/>
    </dgm:pt>
    <dgm:pt modelId="{10A9E4D5-593B-4BEA-B723-77DB08F48465}" type="pres">
      <dgm:prSet presAssocID="{B9EA3604-4F33-4725-BC3A-D1D3A035FA47}" presName="bgRect" presStyleLbl="bgShp" presStyleIdx="2" presStyleCnt="4"/>
      <dgm:spPr/>
    </dgm:pt>
    <dgm:pt modelId="{E752F553-8770-40EA-94DB-320F5F59CD47}" type="pres">
      <dgm:prSet presAssocID="{B9EA3604-4F33-4725-BC3A-D1D3A035FA47}" presName="iconRect" presStyleLbl="node1" presStyleIdx="2" presStyleCnt="4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s-ES"/>
        </a:p>
      </dgm:t>
    </dgm:pt>
    <dgm:pt modelId="{071117F6-1ACD-431F-87D2-8BDD6CEEA8E2}" type="pres">
      <dgm:prSet presAssocID="{B9EA3604-4F33-4725-BC3A-D1D3A035FA47}" presName="spaceRect" presStyleCnt="0"/>
      <dgm:spPr/>
    </dgm:pt>
    <dgm:pt modelId="{8B1B5349-336C-4373-AAC7-60072DAF256E}" type="pres">
      <dgm:prSet presAssocID="{B9EA3604-4F33-4725-BC3A-D1D3A035FA47}" presName="parTx" presStyleLbl="revTx" presStyleIdx="2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F25E9FCC-E2CB-41DC-8765-6E6376A9C2C3}" type="pres">
      <dgm:prSet presAssocID="{6C091D73-CCCA-4309-B262-9DA8424BF4DB}" presName="sibTrans" presStyleCnt="0"/>
      <dgm:spPr/>
    </dgm:pt>
    <dgm:pt modelId="{1A39DC0A-78FE-44F3-858D-8E7C5382F0F8}" type="pres">
      <dgm:prSet presAssocID="{676E5EB4-3DDC-45A8-9581-8411A93255F8}" presName="compNode" presStyleCnt="0"/>
      <dgm:spPr/>
    </dgm:pt>
    <dgm:pt modelId="{CC796E0F-3610-4623-A4A1-E1E7A54B03FD}" type="pres">
      <dgm:prSet presAssocID="{676E5EB4-3DDC-45A8-9581-8411A93255F8}" presName="bgRect" presStyleLbl="bgShp" presStyleIdx="3" presStyleCnt="4"/>
      <dgm:spPr/>
    </dgm:pt>
    <dgm:pt modelId="{8445467E-6C83-4C57-9E36-8D30D1C974B2}" type="pres">
      <dgm:prSet presAssocID="{676E5EB4-3DDC-45A8-9581-8411A93255F8}" presName="iconRect" presStyleLbl="node1" presStyleIdx="3" presStyleCnt="4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s-ES"/>
        </a:p>
      </dgm:t>
    </dgm:pt>
    <dgm:pt modelId="{FADEABCE-4F93-4FA3-9708-25CE8C0B8430}" type="pres">
      <dgm:prSet presAssocID="{676E5EB4-3DDC-45A8-9581-8411A93255F8}" presName="spaceRect" presStyleCnt="0"/>
      <dgm:spPr/>
    </dgm:pt>
    <dgm:pt modelId="{FED78673-CB1F-4A78-85A8-130174D60E80}" type="pres">
      <dgm:prSet presAssocID="{676E5EB4-3DDC-45A8-9581-8411A93255F8}" presName="parTx" presStyleLbl="revTx" presStyleIdx="3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</dgm:ptLst>
  <dgm:cxnLst>
    <dgm:cxn modelId="{A17E1564-1D61-4096-8947-EAA03756CBD8}" srcId="{3239312C-85EC-4C9D-AAF4-A09793C1C498}" destId="{676E5EB4-3DDC-45A8-9581-8411A93255F8}" srcOrd="3" destOrd="0" parTransId="{D91F5922-77C9-4A87-BDCA-127579DEBDE9}" sibTransId="{050241DE-D47A-4867-909F-2096A0487F50}"/>
    <dgm:cxn modelId="{C25BD048-06A6-4940-B227-87FF1881BAFB}" type="presOf" srcId="{3239312C-85EC-4C9D-AAF4-A09793C1C498}" destId="{ACB85BEE-D69E-49D4-9F50-9BEB150C1BCF}" srcOrd="0" destOrd="0" presId="urn:microsoft.com/office/officeart/2018/2/layout/IconVerticalSolidList"/>
    <dgm:cxn modelId="{FEAD171B-91E8-4D82-8C77-A43568A20141}" type="presOf" srcId="{B9EA3604-4F33-4725-BC3A-D1D3A035FA47}" destId="{8B1B5349-336C-4373-AAC7-60072DAF256E}" srcOrd="0" destOrd="0" presId="urn:microsoft.com/office/officeart/2018/2/layout/IconVerticalSolidList"/>
    <dgm:cxn modelId="{49B3AF6B-6CC7-40F2-AA4A-34AB2907BB6D}" srcId="{3239312C-85EC-4C9D-AAF4-A09793C1C498}" destId="{BDF29F30-9974-472D-BFC0-C4B8DCAA3FA6}" srcOrd="1" destOrd="0" parTransId="{426AC5B9-7E65-4024-AEC7-4E72B52FD7CA}" sibTransId="{C9CCF06B-2433-4A0F-92D3-2B2567125C66}"/>
    <dgm:cxn modelId="{8A3C340C-AEDD-45DB-A65F-2E91E64C9262}" type="presOf" srcId="{BDF29F30-9974-472D-BFC0-C4B8DCAA3FA6}" destId="{9ADAB72D-61BC-4A27-9879-40FCC9064D3E}" srcOrd="0" destOrd="0" presId="urn:microsoft.com/office/officeart/2018/2/layout/IconVerticalSolidList"/>
    <dgm:cxn modelId="{831BA030-9F26-4716-A968-4FB58F98F1B8}" type="presOf" srcId="{E1CBE4A5-1EDF-47F8-A0DB-2BD004ED8CD9}" destId="{BE822EBA-CCFD-4E76-9783-1909B51847F7}" srcOrd="0" destOrd="0" presId="urn:microsoft.com/office/officeart/2018/2/layout/IconVerticalSolidList"/>
    <dgm:cxn modelId="{A8AA6E3E-F68B-4FE6-9732-B0A4F5AE7E91}" srcId="{3239312C-85EC-4C9D-AAF4-A09793C1C498}" destId="{B9EA3604-4F33-4725-BC3A-D1D3A035FA47}" srcOrd="2" destOrd="0" parTransId="{90C221C3-B737-4412-9F75-802B76A9BE90}" sibTransId="{6C091D73-CCCA-4309-B262-9DA8424BF4DB}"/>
    <dgm:cxn modelId="{F368BA31-F909-4FB9-AA6E-483951E0EEB9}" srcId="{3239312C-85EC-4C9D-AAF4-A09793C1C498}" destId="{E1CBE4A5-1EDF-47F8-A0DB-2BD004ED8CD9}" srcOrd="0" destOrd="0" parTransId="{16FDCEB9-E63B-4747-BC80-2255ABD872D0}" sibTransId="{AD82F5E1-CD99-46F4-A742-EDBB1571C942}"/>
    <dgm:cxn modelId="{A1CF228C-9373-4E3A-A2DF-5E8AFC39D203}" type="presOf" srcId="{676E5EB4-3DDC-45A8-9581-8411A93255F8}" destId="{FED78673-CB1F-4A78-85A8-130174D60E80}" srcOrd="0" destOrd="0" presId="urn:microsoft.com/office/officeart/2018/2/layout/IconVerticalSolidList"/>
    <dgm:cxn modelId="{06E9F9D0-9341-4F0D-9F59-AD8FBB942475}" type="presParOf" srcId="{ACB85BEE-D69E-49D4-9F50-9BEB150C1BCF}" destId="{2A27830A-A3F0-48B3-AAAC-F0B803BC4A92}" srcOrd="0" destOrd="0" presId="urn:microsoft.com/office/officeart/2018/2/layout/IconVerticalSolidList"/>
    <dgm:cxn modelId="{2BBB7770-AC92-4315-90EE-AE2C579FEE22}" type="presParOf" srcId="{2A27830A-A3F0-48B3-AAAC-F0B803BC4A92}" destId="{7C0E0554-4A85-4C8F-916A-B5C0403C4BFD}" srcOrd="0" destOrd="0" presId="urn:microsoft.com/office/officeart/2018/2/layout/IconVerticalSolidList"/>
    <dgm:cxn modelId="{4E7C3180-9D3A-444E-90E1-40AE6C3C6C63}" type="presParOf" srcId="{2A27830A-A3F0-48B3-AAAC-F0B803BC4A92}" destId="{A64EA1E4-9024-4542-905A-02BFE89A3902}" srcOrd="1" destOrd="0" presId="urn:microsoft.com/office/officeart/2018/2/layout/IconVerticalSolidList"/>
    <dgm:cxn modelId="{08488954-B99C-465C-B3E6-75AA61C25E7E}" type="presParOf" srcId="{2A27830A-A3F0-48B3-AAAC-F0B803BC4A92}" destId="{6794B9DE-C83D-4AEC-B7BC-73CAC60E18AB}" srcOrd="2" destOrd="0" presId="urn:microsoft.com/office/officeart/2018/2/layout/IconVerticalSolidList"/>
    <dgm:cxn modelId="{86E7B478-27E2-4AE8-B622-C1885511A618}" type="presParOf" srcId="{2A27830A-A3F0-48B3-AAAC-F0B803BC4A92}" destId="{BE822EBA-CCFD-4E76-9783-1909B51847F7}" srcOrd="3" destOrd="0" presId="urn:microsoft.com/office/officeart/2018/2/layout/IconVerticalSolidList"/>
    <dgm:cxn modelId="{1DA46977-AED1-482A-B537-ECD48E7D60BF}" type="presParOf" srcId="{ACB85BEE-D69E-49D4-9F50-9BEB150C1BCF}" destId="{4E80D010-F340-402D-9D71-8D495BEE5569}" srcOrd="1" destOrd="0" presId="urn:microsoft.com/office/officeart/2018/2/layout/IconVerticalSolidList"/>
    <dgm:cxn modelId="{F13E4064-E32B-47A2-BF13-30D9A2066C66}" type="presParOf" srcId="{ACB85BEE-D69E-49D4-9F50-9BEB150C1BCF}" destId="{1DB8439D-8CC2-4EBA-84B9-1F1348A9AE0E}" srcOrd="2" destOrd="0" presId="urn:microsoft.com/office/officeart/2018/2/layout/IconVerticalSolidList"/>
    <dgm:cxn modelId="{A8202405-7838-41AC-8FD0-CE19DD298EB9}" type="presParOf" srcId="{1DB8439D-8CC2-4EBA-84B9-1F1348A9AE0E}" destId="{9CE5ECEB-AF6A-4B84-950F-5F6A45D149F5}" srcOrd="0" destOrd="0" presId="urn:microsoft.com/office/officeart/2018/2/layout/IconVerticalSolidList"/>
    <dgm:cxn modelId="{918D41BE-0F73-48B8-A8A6-474C3366CDC6}" type="presParOf" srcId="{1DB8439D-8CC2-4EBA-84B9-1F1348A9AE0E}" destId="{0F7A563E-EF1E-4FFC-8406-63598CAFB675}" srcOrd="1" destOrd="0" presId="urn:microsoft.com/office/officeart/2018/2/layout/IconVerticalSolidList"/>
    <dgm:cxn modelId="{6CA11A31-623B-457C-8B94-EAB7B5BBA8AA}" type="presParOf" srcId="{1DB8439D-8CC2-4EBA-84B9-1F1348A9AE0E}" destId="{F130FC7E-F316-4B4A-AEB4-D893600274B0}" srcOrd="2" destOrd="0" presId="urn:microsoft.com/office/officeart/2018/2/layout/IconVerticalSolidList"/>
    <dgm:cxn modelId="{3947E856-B14A-49BA-B521-A4E19C74541C}" type="presParOf" srcId="{1DB8439D-8CC2-4EBA-84B9-1F1348A9AE0E}" destId="{9ADAB72D-61BC-4A27-9879-40FCC9064D3E}" srcOrd="3" destOrd="0" presId="urn:microsoft.com/office/officeart/2018/2/layout/IconVerticalSolidList"/>
    <dgm:cxn modelId="{32360A1F-C09C-4D01-ABCF-FAB0122A68E8}" type="presParOf" srcId="{ACB85BEE-D69E-49D4-9F50-9BEB150C1BCF}" destId="{9302AAB8-2E0F-4EF0-B260-3BDDCCBA6A6B}" srcOrd="3" destOrd="0" presId="urn:microsoft.com/office/officeart/2018/2/layout/IconVerticalSolidList"/>
    <dgm:cxn modelId="{13425BA1-C32C-4BEC-9539-B8DCE614BC72}" type="presParOf" srcId="{ACB85BEE-D69E-49D4-9F50-9BEB150C1BCF}" destId="{2B8E1097-40B5-40A1-ADD5-31397B029C3B}" srcOrd="4" destOrd="0" presId="urn:microsoft.com/office/officeart/2018/2/layout/IconVerticalSolidList"/>
    <dgm:cxn modelId="{2B7A0336-2BA2-4B26-88F3-4875DA184F87}" type="presParOf" srcId="{2B8E1097-40B5-40A1-ADD5-31397B029C3B}" destId="{10A9E4D5-593B-4BEA-B723-77DB08F48465}" srcOrd="0" destOrd="0" presId="urn:microsoft.com/office/officeart/2018/2/layout/IconVerticalSolidList"/>
    <dgm:cxn modelId="{9B0FB78A-5AA7-4D32-BF98-1DE8DE9BFCA2}" type="presParOf" srcId="{2B8E1097-40B5-40A1-ADD5-31397B029C3B}" destId="{E752F553-8770-40EA-94DB-320F5F59CD47}" srcOrd="1" destOrd="0" presId="urn:microsoft.com/office/officeart/2018/2/layout/IconVerticalSolidList"/>
    <dgm:cxn modelId="{27BD7990-BE43-43CE-AFF5-C756E6FDBDBB}" type="presParOf" srcId="{2B8E1097-40B5-40A1-ADD5-31397B029C3B}" destId="{071117F6-1ACD-431F-87D2-8BDD6CEEA8E2}" srcOrd="2" destOrd="0" presId="urn:microsoft.com/office/officeart/2018/2/layout/IconVerticalSolidList"/>
    <dgm:cxn modelId="{02282CEB-9551-4863-A278-02D83EA5A807}" type="presParOf" srcId="{2B8E1097-40B5-40A1-ADD5-31397B029C3B}" destId="{8B1B5349-336C-4373-AAC7-60072DAF256E}" srcOrd="3" destOrd="0" presId="urn:microsoft.com/office/officeart/2018/2/layout/IconVerticalSolidList"/>
    <dgm:cxn modelId="{30CA8DBD-DDD3-4260-8B32-EE765673C1E9}" type="presParOf" srcId="{ACB85BEE-D69E-49D4-9F50-9BEB150C1BCF}" destId="{F25E9FCC-E2CB-41DC-8765-6E6376A9C2C3}" srcOrd="5" destOrd="0" presId="urn:microsoft.com/office/officeart/2018/2/layout/IconVerticalSolidList"/>
    <dgm:cxn modelId="{01619E99-1C35-406B-9EEE-8BEBE7E0DBF0}" type="presParOf" srcId="{ACB85BEE-D69E-49D4-9F50-9BEB150C1BCF}" destId="{1A39DC0A-78FE-44F3-858D-8E7C5382F0F8}" srcOrd="6" destOrd="0" presId="urn:microsoft.com/office/officeart/2018/2/layout/IconVerticalSolidList"/>
    <dgm:cxn modelId="{2EB48C18-75F7-4BD7-AEB6-6E8662569AF1}" type="presParOf" srcId="{1A39DC0A-78FE-44F3-858D-8E7C5382F0F8}" destId="{CC796E0F-3610-4623-A4A1-E1E7A54B03FD}" srcOrd="0" destOrd="0" presId="urn:microsoft.com/office/officeart/2018/2/layout/IconVerticalSolidList"/>
    <dgm:cxn modelId="{15195995-2DCE-4D48-8D58-8514AFC85879}" type="presParOf" srcId="{1A39DC0A-78FE-44F3-858D-8E7C5382F0F8}" destId="{8445467E-6C83-4C57-9E36-8D30D1C974B2}" srcOrd="1" destOrd="0" presId="urn:microsoft.com/office/officeart/2018/2/layout/IconVerticalSolidList"/>
    <dgm:cxn modelId="{A5E73E0A-2487-4F2F-9FB5-7BA9554C8409}" type="presParOf" srcId="{1A39DC0A-78FE-44F3-858D-8E7C5382F0F8}" destId="{FADEABCE-4F93-4FA3-9708-25CE8C0B8430}" srcOrd="2" destOrd="0" presId="urn:microsoft.com/office/officeart/2018/2/layout/IconVerticalSolidList"/>
    <dgm:cxn modelId="{D874BD0C-9B0D-463D-AD9F-83115D853387}" type="presParOf" srcId="{1A39DC0A-78FE-44F3-858D-8E7C5382F0F8}" destId="{FED78673-CB1F-4A78-85A8-130174D60E8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9BBC7D-3561-4EA1-946D-E2793B2EE505}">
      <dsp:nvSpPr>
        <dsp:cNvPr id="0" name=""/>
        <dsp:cNvSpPr/>
      </dsp:nvSpPr>
      <dsp:spPr bwMode="white">
        <a:xfrm>
          <a:off x="3875962" y="1711162"/>
          <a:ext cx="3902885" cy="831809"/>
        </a:xfrm>
        <a:prstGeom prst="roundRect">
          <a:avLst>
            <a:gd name="adj" fmla="val 10000"/>
          </a:avLst>
        </a:prstGeom>
        <a:solidFill>
          <a:schemeClr val="accent1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kern="1200" dirty="0">
              <a:latin typeface="Arial" panose="020B0604020202020204" pitchFamily="34" charset="0"/>
              <a:cs typeface="Arial" panose="020B0604020202020204" pitchFamily="34" charset="0"/>
            </a:rPr>
            <a:t>ORGÁNICA  JUSTICIA  NAVAL</a:t>
          </a:r>
          <a:endParaRPr lang="es-CL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00325" y="1735525"/>
        <a:ext cx="3854159" cy="783083"/>
      </dsp:txXfrm>
    </dsp:sp>
    <dsp:sp modelId="{A8DE3EC1-1CFF-4295-B06B-85D321532221}">
      <dsp:nvSpPr>
        <dsp:cNvPr id="0" name=""/>
        <dsp:cNvSpPr/>
      </dsp:nvSpPr>
      <dsp:spPr>
        <a:xfrm>
          <a:off x="756972" y="2542971"/>
          <a:ext cx="5070433" cy="332723"/>
        </a:xfrm>
        <a:custGeom>
          <a:avLst/>
          <a:gdLst/>
          <a:ahLst/>
          <a:cxnLst/>
          <a:rect l="0" t="0" r="0" b="0"/>
          <a:pathLst>
            <a:path>
              <a:moveTo>
                <a:pt x="5070433" y="0"/>
              </a:moveTo>
              <a:lnTo>
                <a:pt x="5070433" y="166361"/>
              </a:lnTo>
              <a:lnTo>
                <a:pt x="0" y="166361"/>
              </a:lnTo>
              <a:lnTo>
                <a:pt x="0" y="33272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120C22-E7EF-42CB-B622-514E2DC3CBD1}">
      <dsp:nvSpPr>
        <dsp:cNvPr id="0" name=""/>
        <dsp:cNvSpPr/>
      </dsp:nvSpPr>
      <dsp:spPr bwMode="white">
        <a:xfrm>
          <a:off x="4033" y="2875695"/>
          <a:ext cx="1505877" cy="49703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600" b="1" kern="1200" dirty="0">
              <a:latin typeface="Arial" panose="020B0604020202020204" pitchFamily="34" charset="0"/>
              <a:cs typeface="Arial" panose="020B0604020202020204" pitchFamily="34" charset="0"/>
            </a:rPr>
            <a:t>FISCALÍAS NAVALES</a:t>
          </a:r>
          <a:endParaRPr lang="es-CL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591" y="2890253"/>
        <a:ext cx="1476761" cy="467914"/>
      </dsp:txXfrm>
    </dsp:sp>
    <dsp:sp modelId="{279BFC15-EBAD-40E8-9951-9406FC2D225E}">
      <dsp:nvSpPr>
        <dsp:cNvPr id="0" name=""/>
        <dsp:cNvSpPr/>
      </dsp:nvSpPr>
      <dsp:spPr>
        <a:xfrm>
          <a:off x="2932473" y="2542971"/>
          <a:ext cx="2894932" cy="332723"/>
        </a:xfrm>
        <a:custGeom>
          <a:avLst/>
          <a:gdLst/>
          <a:ahLst/>
          <a:cxnLst/>
          <a:rect l="0" t="0" r="0" b="0"/>
          <a:pathLst>
            <a:path>
              <a:moveTo>
                <a:pt x="2894932" y="0"/>
              </a:moveTo>
              <a:lnTo>
                <a:pt x="2894932" y="166361"/>
              </a:lnTo>
              <a:lnTo>
                <a:pt x="0" y="166361"/>
              </a:lnTo>
              <a:lnTo>
                <a:pt x="0" y="33272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59F9CB-CEB3-499C-8A81-D7882F6681A1}">
      <dsp:nvSpPr>
        <dsp:cNvPr id="0" name=""/>
        <dsp:cNvSpPr/>
      </dsp:nvSpPr>
      <dsp:spPr bwMode="white">
        <a:xfrm>
          <a:off x="1884225" y="2875695"/>
          <a:ext cx="2096495" cy="565272"/>
        </a:xfrm>
        <a:prstGeom prst="roundRect">
          <a:avLst>
            <a:gd name="adj" fmla="val 10000"/>
          </a:avLst>
        </a:prstGeom>
        <a:gradFill rotWithShape="0">
          <a:gsLst>
            <a:gs pos="0">
              <a:prstClr val="white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prstClr>
            </a:gs>
            <a:gs pos="50000">
              <a:prstClr val="white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prstClr>
            </a:gs>
            <a:gs pos="100000">
              <a:prstClr val="white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prst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CORTE MARCIAL DE LA ARMADA</a:t>
          </a:r>
          <a:endParaRPr lang="es-CL" sz="16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1900781" y="2892251"/>
        <a:ext cx="2063383" cy="532160"/>
      </dsp:txXfrm>
    </dsp:sp>
    <dsp:sp modelId="{96B06321-4786-4A94-B8C9-5ED9439BFA07}">
      <dsp:nvSpPr>
        <dsp:cNvPr id="0" name=""/>
        <dsp:cNvSpPr/>
      </dsp:nvSpPr>
      <dsp:spPr>
        <a:xfrm>
          <a:off x="4963002" y="2542971"/>
          <a:ext cx="864403" cy="296456"/>
        </a:xfrm>
        <a:custGeom>
          <a:avLst/>
          <a:gdLst/>
          <a:ahLst/>
          <a:cxnLst/>
          <a:rect l="0" t="0" r="0" b="0"/>
          <a:pathLst>
            <a:path>
              <a:moveTo>
                <a:pt x="864403" y="0"/>
              </a:moveTo>
              <a:lnTo>
                <a:pt x="864403" y="148228"/>
              </a:lnTo>
              <a:lnTo>
                <a:pt x="0" y="148228"/>
              </a:lnTo>
              <a:lnTo>
                <a:pt x="0" y="29645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E87823-4FC9-4191-9DD0-B9245463F936}">
      <dsp:nvSpPr>
        <dsp:cNvPr id="0" name=""/>
        <dsp:cNvSpPr/>
      </dsp:nvSpPr>
      <dsp:spPr bwMode="white">
        <a:xfrm>
          <a:off x="4244524" y="2839428"/>
          <a:ext cx="1436954" cy="5308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600" b="1" kern="1200" dirty="0">
              <a:latin typeface="Arial" panose="020B0604020202020204" pitchFamily="34" charset="0"/>
              <a:cs typeface="Arial" panose="020B0604020202020204" pitchFamily="34" charset="0"/>
            </a:rPr>
            <a:t>AUDITORES</a:t>
          </a:r>
          <a:endParaRPr lang="es-CL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60071" y="2854975"/>
        <a:ext cx="1405860" cy="499708"/>
      </dsp:txXfrm>
    </dsp:sp>
    <dsp:sp modelId="{A585CF0E-4D26-464B-84F8-F9FA580A4864}">
      <dsp:nvSpPr>
        <dsp:cNvPr id="0" name=""/>
        <dsp:cNvSpPr/>
      </dsp:nvSpPr>
      <dsp:spPr>
        <a:xfrm>
          <a:off x="5827405" y="2542971"/>
          <a:ext cx="1138526" cy="3327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6361"/>
              </a:lnTo>
              <a:lnTo>
                <a:pt x="1138526" y="166361"/>
              </a:lnTo>
              <a:lnTo>
                <a:pt x="1138526" y="33272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CF8AC40-17B9-4863-9D77-B30519EBC3D8}">
      <dsp:nvSpPr>
        <dsp:cNvPr id="0" name=""/>
        <dsp:cNvSpPr/>
      </dsp:nvSpPr>
      <dsp:spPr bwMode="white">
        <a:xfrm>
          <a:off x="6166303" y="2875695"/>
          <a:ext cx="1599256" cy="5677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600" b="1" kern="1200" dirty="0">
              <a:latin typeface="Arial" panose="020B0604020202020204" pitchFamily="34" charset="0"/>
              <a:cs typeface="Arial" panose="020B0604020202020204" pitchFamily="34" charset="0"/>
            </a:rPr>
            <a:t>JUZGADOS NAVALES</a:t>
          </a:r>
          <a:endParaRPr lang="es-CL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182932" y="2892324"/>
        <a:ext cx="1565998" cy="534509"/>
      </dsp:txXfrm>
    </dsp:sp>
    <dsp:sp modelId="{3D04E97B-E391-4D34-8342-8D2CFC48B460}">
      <dsp:nvSpPr>
        <dsp:cNvPr id="0" name=""/>
        <dsp:cNvSpPr/>
      </dsp:nvSpPr>
      <dsp:spPr>
        <a:xfrm>
          <a:off x="5827405" y="2542971"/>
          <a:ext cx="2971816" cy="3327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6361"/>
              </a:lnTo>
              <a:lnTo>
                <a:pt x="2971816" y="166361"/>
              </a:lnTo>
              <a:lnTo>
                <a:pt x="2971816" y="33272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281F24-A468-4D31-BABE-86A136075754}">
      <dsp:nvSpPr>
        <dsp:cNvPr id="0" name=""/>
        <dsp:cNvSpPr/>
      </dsp:nvSpPr>
      <dsp:spPr>
        <a:xfrm>
          <a:off x="8139874" y="2875695"/>
          <a:ext cx="1318695" cy="5531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600" b="1" kern="1200" dirty="0">
              <a:latin typeface="Arial" panose="020B0604020202020204" pitchFamily="34" charset="0"/>
              <a:cs typeface="Arial" panose="020B0604020202020204" pitchFamily="34" charset="0"/>
            </a:rPr>
            <a:t>CORTE SUPREMA</a:t>
          </a:r>
          <a:endParaRPr lang="es-CL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156076" y="2891897"/>
        <a:ext cx="1286291" cy="520757"/>
      </dsp:txXfrm>
    </dsp:sp>
    <dsp:sp modelId="{09CCC941-C3DA-4EDE-887B-70E366437190}">
      <dsp:nvSpPr>
        <dsp:cNvPr id="0" name=""/>
        <dsp:cNvSpPr/>
      </dsp:nvSpPr>
      <dsp:spPr>
        <a:xfrm>
          <a:off x="5827405" y="2542971"/>
          <a:ext cx="4914425" cy="3327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6361"/>
              </a:lnTo>
              <a:lnTo>
                <a:pt x="4914425" y="166361"/>
              </a:lnTo>
              <a:lnTo>
                <a:pt x="4914425" y="33272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FE7B4C-92EF-47F5-80B3-2D7F79BCA5D9}">
      <dsp:nvSpPr>
        <dsp:cNvPr id="0" name=""/>
        <dsp:cNvSpPr/>
      </dsp:nvSpPr>
      <dsp:spPr>
        <a:xfrm>
          <a:off x="9832884" y="2875695"/>
          <a:ext cx="1817893" cy="8318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SECRETARIOS</a:t>
          </a:r>
          <a:endParaRPr lang="es-CL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857247" y="2900058"/>
        <a:ext cx="1769167" cy="78308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37240F-0070-448E-B6F4-18829CB19B92}">
      <dsp:nvSpPr>
        <dsp:cNvPr id="0" name=""/>
        <dsp:cNvSpPr/>
      </dsp:nvSpPr>
      <dsp:spPr>
        <a:xfrm>
          <a:off x="4974" y="0"/>
          <a:ext cx="12430865" cy="6858000"/>
        </a:xfrm>
        <a:prstGeom prst="rightArrow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2">
                <a:tint val="4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2">
                <a:tint val="4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DADE82CF-B5E2-498E-90BC-68AF141EDAD7}">
      <dsp:nvSpPr>
        <dsp:cNvPr id="0" name=""/>
        <dsp:cNvSpPr/>
      </dsp:nvSpPr>
      <dsp:spPr bwMode="white">
        <a:xfrm>
          <a:off x="334230" y="2102662"/>
          <a:ext cx="1819834" cy="27432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38100">
          <a:solidFill>
            <a:schemeClr val="tx1"/>
          </a:solidFill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0" kern="1200" smtClean="0">
              <a:latin typeface="Arial" panose="020B0604020202020204" pitchFamily="34" charset="0"/>
              <a:cs typeface="Arial" panose="020B0604020202020204" pitchFamily="34" charset="0"/>
            </a:rPr>
            <a:t>Resolución ordena instrucción ISA.</a:t>
          </a:r>
          <a:endParaRPr lang="es-CL" sz="16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3067" y="2191499"/>
        <a:ext cx="1642160" cy="2565526"/>
      </dsp:txXfrm>
    </dsp:sp>
    <dsp:sp modelId="{B398C54B-6FB7-418E-98E0-F66C48CDFC36}">
      <dsp:nvSpPr>
        <dsp:cNvPr id="0" name=""/>
        <dsp:cNvSpPr/>
      </dsp:nvSpPr>
      <dsp:spPr bwMode="white">
        <a:xfrm>
          <a:off x="2216783" y="2060390"/>
          <a:ext cx="1819834" cy="27432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38100">
          <a:solidFill>
            <a:schemeClr val="tx1"/>
          </a:solidFill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0" kern="1200" smtClean="0">
              <a:latin typeface="Arial" panose="020B0604020202020204" pitchFamily="34" charset="0"/>
              <a:cs typeface="Arial" panose="020B0604020202020204" pitchFamily="34" charset="0"/>
            </a:rPr>
            <a:t>Fiscal encarga diligencias para esclarecer hechos.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0" kern="1200" smtClean="0">
              <a:latin typeface="Arial" panose="020B0604020202020204" pitchFamily="34" charset="0"/>
              <a:cs typeface="Arial" panose="020B0604020202020204" pitchFamily="34" charset="0"/>
            </a:rPr>
            <a:t>(20 días)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0" kern="1200" smtClean="0">
              <a:latin typeface="Arial" panose="020B0604020202020204" pitchFamily="34" charset="0"/>
              <a:cs typeface="Arial" panose="020B0604020202020204" pitchFamily="34" charset="0"/>
            </a:rPr>
            <a:t>(60 días)</a:t>
          </a:r>
          <a:endParaRPr lang="es-CL" sz="19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305620" y="2149227"/>
        <a:ext cx="1642160" cy="2565526"/>
      </dsp:txXfrm>
    </dsp:sp>
    <dsp:sp modelId="{F0756C2E-FD82-4712-BEAC-6FBFF254F6BC}">
      <dsp:nvSpPr>
        <dsp:cNvPr id="0" name=""/>
        <dsp:cNvSpPr/>
      </dsp:nvSpPr>
      <dsp:spPr bwMode="white">
        <a:xfrm>
          <a:off x="4232298" y="1999271"/>
          <a:ext cx="1819834" cy="27432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38100">
          <a:solidFill>
            <a:schemeClr val="tx1"/>
          </a:solidFill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0" kern="1200" smtClean="0">
              <a:latin typeface="Arial" panose="020B0604020202020204" pitchFamily="34" charset="0"/>
              <a:cs typeface="Arial" panose="020B0604020202020204" pitchFamily="34" charset="0"/>
            </a:rPr>
            <a:t>Cierra Investigación.</a:t>
          </a:r>
          <a:endParaRPr lang="es-CL" sz="16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1135" y="2088108"/>
        <a:ext cx="1642160" cy="2565526"/>
      </dsp:txXfrm>
    </dsp:sp>
    <dsp:sp modelId="{23F2C3CD-07A0-4698-A963-371D08082148}">
      <dsp:nvSpPr>
        <dsp:cNvPr id="0" name=""/>
        <dsp:cNvSpPr/>
      </dsp:nvSpPr>
      <dsp:spPr bwMode="white">
        <a:xfrm>
          <a:off x="6369572" y="2057400"/>
          <a:ext cx="1819834" cy="27432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38100">
          <a:solidFill>
            <a:schemeClr val="tx1"/>
          </a:solidFill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0" kern="1200" dirty="0" smtClean="0">
              <a:latin typeface="Arial" panose="020B0604020202020204" pitchFamily="34" charset="0"/>
              <a:cs typeface="Arial" panose="020B0604020202020204" pitchFamily="34" charset="0"/>
            </a:rPr>
            <a:t>Fiscal emite Dictamen Fiscal.</a:t>
          </a:r>
          <a:endParaRPr lang="es-CL" sz="16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458409" y="2146237"/>
        <a:ext cx="1642160" cy="2565526"/>
      </dsp:txXfrm>
    </dsp:sp>
    <dsp:sp modelId="{385E84C0-8AC8-41D7-90AD-228022976BF1}">
      <dsp:nvSpPr>
        <dsp:cNvPr id="0" name=""/>
        <dsp:cNvSpPr/>
      </dsp:nvSpPr>
      <dsp:spPr bwMode="white">
        <a:xfrm>
          <a:off x="8313999" y="2057400"/>
          <a:ext cx="1819834" cy="27432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38100">
          <a:solidFill>
            <a:schemeClr val="tx1"/>
          </a:solidFill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0" kern="1200" smtClean="0">
              <a:latin typeface="Arial" panose="020B0604020202020204" pitchFamily="34" charset="0"/>
              <a:cs typeface="Arial" panose="020B0604020202020204" pitchFamily="34" charset="0"/>
            </a:rPr>
            <a:t>Autoridad emite Resolución. </a:t>
          </a:r>
          <a:endParaRPr lang="es-CL" sz="16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402836" y="2146237"/>
        <a:ext cx="1642160" cy="2565526"/>
      </dsp:txXfrm>
    </dsp:sp>
    <dsp:sp modelId="{A17FB80A-428B-4823-B658-9BC0FFBAB64E}">
      <dsp:nvSpPr>
        <dsp:cNvPr id="0" name=""/>
        <dsp:cNvSpPr/>
      </dsp:nvSpPr>
      <dsp:spPr bwMode="white">
        <a:xfrm>
          <a:off x="10268799" y="2057400"/>
          <a:ext cx="1819834" cy="27432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38100">
          <a:solidFill>
            <a:schemeClr val="tx1"/>
          </a:solidFill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0" kern="1200" dirty="0" smtClean="0">
              <a:latin typeface="Arial" panose="020B0604020202020204" pitchFamily="34" charset="0"/>
              <a:cs typeface="Arial" panose="020B0604020202020204" pitchFamily="34" charset="0"/>
            </a:rPr>
            <a:t>Afectado o inculpado presenta recursos administrativos.</a:t>
          </a:r>
          <a:endParaRPr lang="es-CL" sz="16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357636" y="2146237"/>
        <a:ext cx="1642160" cy="256552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0E0554-4A85-4C8F-916A-B5C0403C4BFD}">
      <dsp:nvSpPr>
        <dsp:cNvPr id="0" name=""/>
        <dsp:cNvSpPr/>
      </dsp:nvSpPr>
      <dsp:spPr>
        <a:xfrm>
          <a:off x="0" y="2442"/>
          <a:ext cx="6513512" cy="123788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tint val="4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5">
                <a:tint val="4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5">
                <a:tint val="4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5">
                <a:tint val="4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A64EA1E4-9024-4542-905A-02BFE89A3902}">
      <dsp:nvSpPr>
        <dsp:cNvPr id="0" name=""/>
        <dsp:cNvSpPr/>
      </dsp:nvSpPr>
      <dsp:spPr>
        <a:xfrm>
          <a:off x="374461" y="280967"/>
          <a:ext cx="680839" cy="680839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E822EBA-CCFD-4E76-9783-1909B51847F7}">
      <dsp:nvSpPr>
        <dsp:cNvPr id="0" name=""/>
        <dsp:cNvSpPr/>
      </dsp:nvSpPr>
      <dsp:spPr>
        <a:xfrm>
          <a:off x="1429762" y="2442"/>
          <a:ext cx="5083749" cy="12378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010" tIns="131010" rIns="131010" bIns="131010" numCol="1" spcCol="1270" anchor="ctr" anchorCtr="0">
          <a:noAutofit/>
        </a:bodyPr>
        <a:lstStyle/>
        <a:p>
          <a:pPr lvl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CL" sz="2200" b="0" kern="1200" dirty="0">
              <a:latin typeface="Arial" panose="020B0604020202020204" pitchFamily="34" charset="0"/>
              <a:cs typeface="Arial" panose="020B0604020202020204" pitchFamily="34" charset="0"/>
            </a:rPr>
            <a:t>MUERTE.</a:t>
          </a:r>
          <a:endParaRPr lang="en-US" sz="22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29762" y="2442"/>
        <a:ext cx="5083749" cy="1237889"/>
      </dsp:txXfrm>
    </dsp:sp>
    <dsp:sp modelId="{9CE5ECEB-AF6A-4B84-950F-5F6A45D149F5}">
      <dsp:nvSpPr>
        <dsp:cNvPr id="0" name=""/>
        <dsp:cNvSpPr/>
      </dsp:nvSpPr>
      <dsp:spPr>
        <a:xfrm>
          <a:off x="0" y="1549804"/>
          <a:ext cx="6513512" cy="123788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tint val="4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5">
                <a:tint val="4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5">
                <a:tint val="4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5">
                <a:tint val="4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0F7A563E-EF1E-4FFC-8406-63598CAFB675}">
      <dsp:nvSpPr>
        <dsp:cNvPr id="0" name=""/>
        <dsp:cNvSpPr/>
      </dsp:nvSpPr>
      <dsp:spPr>
        <a:xfrm>
          <a:off x="374461" y="1828330"/>
          <a:ext cx="680839" cy="680839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ADAB72D-61BC-4A27-9879-40FCC9064D3E}">
      <dsp:nvSpPr>
        <dsp:cNvPr id="0" name=""/>
        <dsp:cNvSpPr/>
      </dsp:nvSpPr>
      <dsp:spPr>
        <a:xfrm>
          <a:off x="1429762" y="1549804"/>
          <a:ext cx="5083749" cy="12378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010" tIns="131010" rIns="131010" bIns="131010" numCol="1" spcCol="1270" anchor="ctr" anchorCtr="0">
          <a:noAutofit/>
        </a:bodyPr>
        <a:lstStyle/>
        <a:p>
          <a:pPr lvl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CL" sz="2200" b="0" u="none" kern="1200" dirty="0">
              <a:latin typeface="Arial" panose="020B0604020202020204" pitchFamily="34" charset="0"/>
              <a:cs typeface="Arial" panose="020B0604020202020204" pitchFamily="34" charset="0"/>
            </a:rPr>
            <a:t>RETIRO.</a:t>
          </a:r>
          <a:endParaRPr lang="en-US" sz="2200" b="0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29762" y="1549804"/>
        <a:ext cx="5083749" cy="1237889"/>
      </dsp:txXfrm>
    </dsp:sp>
    <dsp:sp modelId="{10A9E4D5-593B-4BEA-B723-77DB08F48465}">
      <dsp:nvSpPr>
        <dsp:cNvPr id="0" name=""/>
        <dsp:cNvSpPr/>
      </dsp:nvSpPr>
      <dsp:spPr>
        <a:xfrm>
          <a:off x="0" y="3097167"/>
          <a:ext cx="6513512" cy="123788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tint val="4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5">
                <a:tint val="4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5">
                <a:tint val="4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5">
                <a:tint val="4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E752F553-8770-40EA-94DB-320F5F59CD47}">
      <dsp:nvSpPr>
        <dsp:cNvPr id="0" name=""/>
        <dsp:cNvSpPr/>
      </dsp:nvSpPr>
      <dsp:spPr>
        <a:xfrm>
          <a:off x="374461" y="3375692"/>
          <a:ext cx="680839" cy="680839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B1B5349-336C-4373-AAC7-60072DAF256E}">
      <dsp:nvSpPr>
        <dsp:cNvPr id="0" name=""/>
        <dsp:cNvSpPr/>
      </dsp:nvSpPr>
      <dsp:spPr>
        <a:xfrm>
          <a:off x="1429762" y="3097167"/>
          <a:ext cx="5083749" cy="12378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010" tIns="131010" rIns="131010" bIns="131010" numCol="1" spcCol="1270" anchor="ctr" anchorCtr="0">
          <a:noAutofit/>
        </a:bodyPr>
        <a:lstStyle/>
        <a:p>
          <a:pPr lvl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CL" sz="2200" b="0" kern="1200" dirty="0">
              <a:latin typeface="Arial" panose="020B0604020202020204" pitchFamily="34" charset="0"/>
              <a:cs typeface="Arial" panose="020B0604020202020204" pitchFamily="34" charset="0"/>
            </a:rPr>
            <a:t>CUMPLIMIENTO SANCIÓN.</a:t>
          </a:r>
          <a:endParaRPr lang="en-US" sz="22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29762" y="3097167"/>
        <a:ext cx="5083749" cy="1237889"/>
      </dsp:txXfrm>
    </dsp:sp>
    <dsp:sp modelId="{CC796E0F-3610-4623-A4A1-E1E7A54B03FD}">
      <dsp:nvSpPr>
        <dsp:cNvPr id="0" name=""/>
        <dsp:cNvSpPr/>
      </dsp:nvSpPr>
      <dsp:spPr>
        <a:xfrm>
          <a:off x="0" y="4644529"/>
          <a:ext cx="6513512" cy="123788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tint val="4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5">
                <a:tint val="4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5">
                <a:tint val="4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5">
                <a:tint val="4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8445467E-6C83-4C57-9E36-8D30D1C974B2}">
      <dsp:nvSpPr>
        <dsp:cNvPr id="0" name=""/>
        <dsp:cNvSpPr/>
      </dsp:nvSpPr>
      <dsp:spPr>
        <a:xfrm>
          <a:off x="374461" y="4923054"/>
          <a:ext cx="680839" cy="680839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ED78673-CB1F-4A78-85A8-130174D60E80}">
      <dsp:nvSpPr>
        <dsp:cNvPr id="0" name=""/>
        <dsp:cNvSpPr/>
      </dsp:nvSpPr>
      <dsp:spPr>
        <a:xfrm>
          <a:off x="1429762" y="4644529"/>
          <a:ext cx="5083749" cy="12378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010" tIns="131010" rIns="131010" bIns="131010" numCol="1" spcCol="1270" anchor="ctr" anchorCtr="0">
          <a:noAutofit/>
        </a:bodyPr>
        <a:lstStyle/>
        <a:p>
          <a:pPr lvl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CL" sz="2200" b="0" kern="1200" dirty="0">
              <a:latin typeface="Arial" panose="020B0604020202020204" pitchFamily="34" charset="0"/>
              <a:cs typeface="Arial" panose="020B0604020202020204" pitchFamily="34" charset="0"/>
            </a:rPr>
            <a:t>PRESCRIPCIÓN.</a:t>
          </a:r>
        </a:p>
        <a:p>
          <a:pPr lvl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200" b="0" kern="1200" dirty="0">
              <a:latin typeface="Arial" panose="020B0604020202020204" pitchFamily="34" charset="0"/>
              <a:cs typeface="Arial" panose="020B0604020202020204" pitchFamily="34" charset="0"/>
            </a:rPr>
            <a:t>LEY N°21.041, 2017 </a:t>
          </a:r>
          <a:r>
            <a:rPr lang="en-US" sz="2200" b="1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(4 AÑOS).</a:t>
          </a:r>
        </a:p>
      </dsp:txBody>
      <dsp:txXfrm>
        <a:off x="1429762" y="4644529"/>
        <a:ext cx="5083749" cy="12378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#1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parTxLTRAlign" val="l"/>
            <dgm:param type="parTxRTLAlign" val="r"/>
            <dgm:param type="shpTxLTRAlignCh" val="l"/>
            <dgm:param type="shpTxRTLAlignCh" val="r"/>
            <dgm:param type="txAnchorVert" val="mid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parTxLTRAlign" val="l"/>
                <dgm:param type="parTxRTLAlign" val="r"/>
                <dgm:param type="shpTxLTRAlignCh" val="l"/>
                <dgm:param type="shpTxRTLAlignCh" val="r"/>
                <dgm:param type="stBulletLvl" val="0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#7">
  <dgm:title val=""/>
  <dgm:desc val=""/>
  <dgm:catLst>
    <dgm:cat type="simple" pri="104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#1">
  <dgm:title val=""/>
  <dgm:desc val=""/>
  <dgm:catLst>
    <dgm:cat type="3D" pri="11200"/>
  </dgm:catLst>
  <dgm:scene3d>
    <a:camera prst="orthographicFront"/>
    <a:lightRig rig="threePt" dir="t"/>
  </dgm:scene3d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#2">
  <dgm:title val=""/>
  <dgm:desc val=""/>
  <dgm:catLst>
    <dgm:cat type="3D" pri="11200"/>
  </dgm:catLst>
  <dgm:scene3d>
    <a:camera prst="orthographicFront"/>
    <a:lightRig rig="threePt" dir="t"/>
  </dgm:scene3d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F3AB15-DC9A-4645-A5A5-DA5A43395C66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3ED235-B61A-47DB-8933-4C9BA3C3B03B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0813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68275" y="1390650"/>
            <a:ext cx="6673850" cy="37544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1675" y="5353623"/>
            <a:ext cx="5607050" cy="4380927"/>
          </a:xfrm>
          <a:prstGeom prst="rect">
            <a:avLst/>
          </a:prstGeom>
        </p:spPr>
        <p:txBody>
          <a:bodyPr/>
          <a:lstStyle/>
          <a:p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5791090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68275" y="1390650"/>
            <a:ext cx="6673850" cy="37544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1675" y="5353623"/>
            <a:ext cx="5607050" cy="4380927"/>
          </a:xfrm>
          <a:prstGeom prst="rect">
            <a:avLst/>
          </a:prstGeom>
        </p:spPr>
        <p:txBody>
          <a:bodyPr/>
          <a:lstStyle/>
          <a:p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6901939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A453-ED62-4202-BF2A-E1D9D861A516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1565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A453-ED62-4202-BF2A-E1D9D861A516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510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A453-ED62-4202-BF2A-E1D9D861A516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82500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A453-ED62-4202-BF2A-E1D9D861A516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1355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A453-ED62-4202-BF2A-E1D9D861A516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065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A453-ED62-4202-BF2A-E1D9D861A516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877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A453-ED62-4202-BF2A-E1D9D861A516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3673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9CB0A453-ED62-4202-BF2A-E1D9D861A516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376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A453-ED62-4202-BF2A-E1D9D861A516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8713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A453-ED62-4202-BF2A-E1D9D861A516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9607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A453-ED62-4202-BF2A-E1D9D861A516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238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CB0A453-ED62-4202-BF2A-E1D9D861A516}" type="datetimeFigureOut">
              <a:rPr lang="en-US" smtClean="0"/>
              <a:t>10/7/2023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137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comments" Target="../comments/commen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2.xml"/><Relationship Id="rId3" Type="http://schemas.openxmlformats.org/officeDocument/2006/relationships/diagramLayout" Target="../diagrams/layout2.xml"/><Relationship Id="rId7" Type="http://schemas.openxmlformats.org/officeDocument/2006/relationships/image" Target="../media/image8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Una Ilustración Vectorial De Los Estudiantes Universitarios En Clase Con El  Profesor De Enseñanza Ilustraciones Svg, Vectoriales, Clip Art Vectorizado  Libre De Derechos. Image 42723304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863" y="620713"/>
            <a:ext cx="3282950" cy="218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4" descr="Escuela Naval Arturo Prat - Wikipedia, la enciclopedia lib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2682875"/>
            <a:ext cx="2127250" cy="245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CuadroTexto 1"/>
          <p:cNvSpPr txBox="1">
            <a:spLocks noChangeArrowheads="1"/>
          </p:cNvSpPr>
          <p:nvPr/>
        </p:nvSpPr>
        <p:spPr bwMode="auto">
          <a:xfrm>
            <a:off x="6240463" y="792163"/>
            <a:ext cx="418306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s-MX" altLang="en-US" dirty="0">
                <a:latin typeface="Arial" panose="020B0604020202020204" pitchFamily="34" charset="0"/>
                <a:cs typeface="Arial" panose="020B0604020202020204" pitchFamily="34" charset="0"/>
              </a:rPr>
              <a:t>ASIGNATURA DERECHO</a:t>
            </a:r>
          </a:p>
          <a:p>
            <a:pPr algn="ctr"/>
            <a:r>
              <a:rPr lang="es-MX" altLang="en-US" dirty="0">
                <a:latin typeface="Arial" panose="020B0604020202020204" pitchFamily="34" charset="0"/>
                <a:cs typeface="Arial" panose="020B0604020202020204" pitchFamily="34" charset="0"/>
              </a:rPr>
              <a:t>CURSO 4 </a:t>
            </a:r>
            <a:r>
              <a:rPr lang="es-MX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s-MX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DAGA</a:t>
            </a:r>
            <a:r>
              <a:rPr lang="es-MX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s-MX" altLang="en-US" dirty="0">
                <a:latin typeface="Arial" panose="020B0604020202020204" pitchFamily="34" charset="0"/>
                <a:cs typeface="Arial" panose="020B0604020202020204" pitchFamily="34" charset="0"/>
              </a:rPr>
              <a:t>(EJECUTIVO). </a:t>
            </a:r>
            <a:endParaRPr lang="es-CL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557" name="CuadroTexto 2"/>
          <p:cNvSpPr txBox="1">
            <a:spLocks noChangeArrowheads="1"/>
          </p:cNvSpPr>
          <p:nvPr/>
        </p:nvSpPr>
        <p:spPr bwMode="auto">
          <a:xfrm>
            <a:off x="1692275" y="5133975"/>
            <a:ext cx="30607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MX" altLang="en-US" sz="1500" dirty="0">
                <a:latin typeface="Arial" panose="020B0604020202020204" pitchFamily="34" charset="0"/>
                <a:cs typeface="Arial" panose="020B0604020202020204" pitchFamily="34" charset="0"/>
              </a:rPr>
              <a:t>Profesor: </a:t>
            </a:r>
            <a:r>
              <a:rPr lang="es-MX" altLang="en-US" sz="1500" b="0" dirty="0">
                <a:latin typeface="Arial" panose="020B0604020202020204" pitchFamily="34" charset="0"/>
                <a:cs typeface="Arial" panose="020B0604020202020204" pitchFamily="34" charset="0"/>
              </a:rPr>
              <a:t>Diego Silva Arenas.</a:t>
            </a:r>
          </a:p>
          <a:p>
            <a:r>
              <a:rPr lang="es-MX" altLang="en-US" sz="1500" dirty="0">
                <a:latin typeface="Arial" panose="020B0604020202020204" pitchFamily="34" charset="0"/>
                <a:cs typeface="Arial" panose="020B0604020202020204" pitchFamily="34" charset="0"/>
              </a:rPr>
              <a:t>Fecha: </a:t>
            </a:r>
            <a:r>
              <a:rPr lang="es-MX" altLang="en-US" sz="1500" b="0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s-MX" altLang="en-US" sz="1500" b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altLang="en-US" sz="1500" b="0" dirty="0">
                <a:latin typeface="Arial" panose="020B0604020202020204" pitchFamily="34" charset="0"/>
                <a:cs typeface="Arial" panose="020B0604020202020204" pitchFamily="34" charset="0"/>
              </a:rPr>
              <a:t>de octubre del 2023.</a:t>
            </a:r>
            <a:endParaRPr lang="es-CL" altLang="en-US" sz="15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3558" name="Picture 4" descr="escuadra-nacional-armada-de-chile-en-el-bicentenario – CEDARM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0988" y="2600325"/>
            <a:ext cx="2767012" cy="184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6" descr="Ministro de Defensa visitó por primera vez buques y dependencias de la  Armada - Armada de Chil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163" y="4441826"/>
            <a:ext cx="2767012" cy="155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0747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68991" y="411780"/>
            <a:ext cx="10836322" cy="5883275"/>
          </a:xfrm>
        </p:spPr>
        <p:txBody>
          <a:bodyPr>
            <a:normAutofit fontScale="92500" lnSpcReduction="10000"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DELITOS DE LA JUSTICIA MILITAR.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endParaRPr lang="es-ES" sz="3600" b="1" dirty="0">
              <a:solidFill>
                <a:schemeClr val="accent2"/>
              </a:solidFill>
            </a:endParaRP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b="1" dirty="0">
                <a:solidFill>
                  <a:schemeClr val="accent2"/>
                </a:solidFill>
              </a:rPr>
              <a:t>	</a:t>
            </a:r>
            <a:r>
              <a:rPr lang="es-ES" sz="2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Delitos </a:t>
            </a:r>
            <a:r>
              <a:rPr lang="es-ES" sz="2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Militares: </a:t>
            </a:r>
            <a:r>
              <a:rPr lang="es-ES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 </a:t>
            </a:r>
            <a:r>
              <a:rPr lang="es-E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aquellos que contempla el Código de Justicia Militar, que son cometidos por militares, con ocasión del Servicio o en perjuicio de éste</a:t>
            </a:r>
            <a:r>
              <a:rPr lang="es-ES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ES" sz="2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s-ES" sz="26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También </a:t>
            </a:r>
            <a:r>
              <a:rPr lang="es-E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incluye delitos comunes cometidos por militares en actos del Servicio, en los cuarteles, buques, escuelas, recintos militares, etc.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ES" sz="2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Error </a:t>
            </a:r>
            <a:r>
              <a:rPr lang="es-E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mito muy difundido: “</a:t>
            </a:r>
            <a:r>
              <a:rPr lang="es-ES" sz="26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independencia de la Justicia Militar”.</a:t>
            </a:r>
            <a:r>
              <a:rPr lang="es-E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El CJM surge del legislador y es aplicado en definitiva por jueces civiles.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ES" sz="2400" b="1" i="1" dirty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ES" sz="2400" b="1" i="1" dirty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b="1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971034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1027"/>
          <p:cNvSpPr>
            <a:spLocks noGrp="1" noChangeArrowheads="1"/>
          </p:cNvSpPr>
          <p:nvPr>
            <p:ph type="body" idx="4294967295"/>
          </p:nvPr>
        </p:nvSpPr>
        <p:spPr>
          <a:xfrm>
            <a:off x="682388" y="484092"/>
            <a:ext cx="11081981" cy="5589161"/>
          </a:xfrm>
        </p:spPr>
        <p:txBody>
          <a:bodyPr>
            <a:normAutofit fontScale="85000" lnSpcReduction="20000"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DELITOS DE LA JUSTICIA MILITAR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endParaRPr lang="es-ES" sz="2800" b="1" dirty="0">
              <a:solidFill>
                <a:schemeClr val="accent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b="1" dirty="0"/>
              <a:t>	</a:t>
            </a:r>
            <a:r>
              <a:rPr lang="es-ES" sz="2600" dirty="0">
                <a:latin typeface="Arial" panose="020B0604020202020204" pitchFamily="34" charset="0"/>
                <a:cs typeface="Arial" panose="020B0604020202020204" pitchFamily="34" charset="0"/>
              </a:rPr>
              <a:t>Se consideran militares a: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600" dirty="0">
                <a:latin typeface="Arial" panose="020B0604020202020204" pitchFamily="34" charset="0"/>
                <a:cs typeface="Arial" panose="020B0604020202020204" pitchFamily="34" charset="0"/>
              </a:rPr>
              <a:t>	Miembros de Planta de Ejército, Armada, FACH y Carabineros.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E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Estos </a:t>
            </a:r>
            <a:r>
              <a:rPr lang="es-ES" sz="2600" dirty="0">
                <a:latin typeface="Arial" panose="020B0604020202020204" pitchFamily="34" charset="0"/>
                <a:cs typeface="Arial" panose="020B0604020202020204" pitchFamily="34" charset="0"/>
              </a:rPr>
              <a:t>son</a:t>
            </a:r>
            <a:r>
              <a:rPr lang="es-E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E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3050" indent="-27305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Oficiales</a:t>
            </a:r>
            <a:r>
              <a:rPr lang="es-ES" sz="2600" dirty="0">
                <a:latin typeface="Arial" panose="020B0604020202020204" pitchFamily="34" charset="0"/>
                <a:cs typeface="Arial" panose="020B0604020202020204" pitchFamily="34" charset="0"/>
              </a:rPr>
              <a:t>, Empleados Civiles, Cuadro Permanente o Gente de Mar.</a:t>
            </a:r>
          </a:p>
          <a:p>
            <a:pPr marL="273050" indent="-27305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Conscriptos</a:t>
            </a:r>
            <a:r>
              <a:rPr lang="es-ES" sz="2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73050" indent="-27305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Prisioneros </a:t>
            </a:r>
            <a:r>
              <a:rPr lang="es-ES" sz="2600" dirty="0">
                <a:latin typeface="Arial" panose="020B0604020202020204" pitchFamily="34" charset="0"/>
                <a:cs typeface="Arial" panose="020B0604020202020204" pitchFamily="34" charset="0"/>
              </a:rPr>
              <a:t>de Guerra.</a:t>
            </a:r>
          </a:p>
          <a:p>
            <a:pPr marL="273050" indent="-27305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Alumnos </a:t>
            </a:r>
            <a:r>
              <a:rPr lang="es-ES" sz="2600" dirty="0">
                <a:latin typeface="Arial" panose="020B0604020202020204" pitchFamily="34" charset="0"/>
                <a:cs typeface="Arial" panose="020B0604020202020204" pitchFamily="34" charset="0"/>
              </a:rPr>
              <a:t>de los dos últimos años de estudios de las Escuelas Matrices.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ES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34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</a:t>
            </a:r>
            <a:endParaRPr lang="es-ES" sz="3400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4093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09433" y="323496"/>
            <a:ext cx="11204812" cy="5881687"/>
          </a:xfrm>
        </p:spPr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es-E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DELITOS MÁS COMUNES DEL CÓDIGO DE JUSTICIA MILITAR</a:t>
            </a:r>
          </a:p>
          <a:p>
            <a:pPr algn="ctr" eaLnBrk="1" hangingPunct="1">
              <a:buFontTx/>
              <a:buNone/>
              <a:defRPr/>
            </a:pPr>
            <a:endParaRPr lang="es-ES" sz="2800" b="1" dirty="0">
              <a:solidFill>
                <a:schemeClr val="accent2"/>
              </a:solidFill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u="sng" dirty="0">
                <a:latin typeface="Arial" panose="020B0604020202020204" pitchFamily="34" charset="0"/>
                <a:cs typeface="Arial" panose="020B0604020202020204" pitchFamily="34" charset="0"/>
              </a:rPr>
              <a:t>Deserción simple o </a:t>
            </a:r>
            <a:r>
              <a:rPr lang="es-ES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calificada. 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(Ver Art. 316 CJM)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Abandono de 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Servicio.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Desobediencia.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Hurto de Material de Guerra y de especies afectas al servicio de la Armada</a:t>
            </a: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Ausencia al zarpe</a:t>
            </a: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Maltrato</a:t>
            </a: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Cobardía frente al enemigo</a:t>
            </a: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Incumplimiento de Consigna</a:t>
            </a: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Traición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(Ver Art. 245 CJM)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157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41194" y="726622"/>
            <a:ext cx="11491415" cy="5238750"/>
          </a:xfrm>
        </p:spPr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es-E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Algunos delitos del Código Penal relacionados </a:t>
            </a:r>
            <a:r>
              <a:rPr lang="es-E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la Justicia </a:t>
            </a:r>
            <a:r>
              <a:rPr lang="es-E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Militar.</a:t>
            </a:r>
            <a:endParaRPr lang="es-E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>
              <a:buFontTx/>
              <a:buNone/>
              <a:defRPr/>
            </a:pPr>
            <a:endParaRPr lang="es-ES" sz="2400" b="1" dirty="0" smtClean="0"/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Hurto.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Robo.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Malversación.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Fraude al 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fisco.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Falsificación.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Prevaricación.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Consumo o tráfico de 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Drogas.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>
              <a:buFontTx/>
              <a:buNone/>
              <a:defRPr/>
            </a:pPr>
            <a:endParaRPr lang="es-ES" sz="2400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7895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54842" y="449523"/>
            <a:ext cx="11559654" cy="6096000"/>
          </a:xfrm>
        </p:spPr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es-E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INSTANCIAS DE JUZGAMIENTO EN </a:t>
            </a:r>
          </a:p>
          <a:p>
            <a:pPr algn="ctr" eaLnBrk="1" hangingPunct="1">
              <a:buFontTx/>
              <a:buNone/>
              <a:defRPr/>
            </a:pPr>
            <a:r>
              <a:rPr lang="es-E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CAUSAS NAVALES</a:t>
            </a:r>
          </a:p>
          <a:p>
            <a:pPr algn="ctr" eaLnBrk="1" hangingPunct="1">
              <a:buFontTx/>
              <a:buNone/>
              <a:defRPr/>
            </a:pPr>
            <a:endParaRPr lang="es-ES" sz="2800" b="1" dirty="0">
              <a:solidFill>
                <a:schemeClr val="accent2"/>
              </a:solidFill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b="1" dirty="0"/>
              <a:t>	</a:t>
            </a: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Fiscalías Navales  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(Investigar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acusar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Juzgados Navales  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(Resolver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causas navales en las jurisdicciones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s-ES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Jueces </a:t>
            </a: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Navales: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CC JJ ZZ NN.</a:t>
            </a:r>
          </a:p>
          <a:p>
            <a:pPr marL="900113" lvl="1" indent="-700088" eaLnBrk="1" hangingPunct="1">
              <a:buFont typeface="+mj-lt"/>
              <a:buAutoNum type="arabicPeriod"/>
              <a:defRPr/>
            </a:pP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Corte Marcial de la Armada 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(Conocer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Segunda Instancia las causas. Ver Recursos de Amparo. Ver apelaciones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.) Integrantes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DGPA, Auditor General y dos ministros civiles de la 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C. A.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Valparaíso.</a:t>
            </a: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Preside, uno de los ministros civiles.</a:t>
            </a:r>
          </a:p>
          <a:p>
            <a:pPr marL="900113" lvl="1" indent="-722313" eaLnBrk="1" hangingPunct="1">
              <a:buFont typeface="+mj-lt"/>
              <a:buAutoNum type="arabicPeriod"/>
              <a:defRPr/>
            </a:pP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Corte Suprema (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Dictar sentencias definitivas e inapelables) Sólo ministros civiles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9973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" y="13855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3" name="Marcador de número de diapositiva 3"/>
          <p:cNvSpPr txBox="1"/>
          <p:nvPr/>
        </p:nvSpPr>
        <p:spPr>
          <a:xfrm>
            <a:off x="8885093" y="600665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/>
              <a:t>7</a:t>
            </a:fld>
            <a:endParaRPr lang="es-CL" dirty="0"/>
          </a:p>
        </p:txBody>
      </p:sp>
      <p:sp>
        <p:nvSpPr>
          <p:cNvPr id="14" name="Título 1"/>
          <p:cNvSpPr txBox="1"/>
          <p:nvPr/>
        </p:nvSpPr>
        <p:spPr>
          <a:xfrm>
            <a:off x="2172925" y="-207601"/>
            <a:ext cx="7846143" cy="765431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sz="28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3" name="AutoShape 2" descr="Organización Marítima Internacional | Unidad de Capitanías de Puerto y  Asuntos Marítimos | Gobierno | gob.mx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s-CL" dirty="0"/>
          </a:p>
        </p:txBody>
      </p: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3841630755"/>
              </p:ext>
            </p:extLst>
          </p:nvPr>
        </p:nvGraphicFramePr>
        <p:xfrm>
          <a:off x="155575" y="953117"/>
          <a:ext cx="11654811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Picture 4" descr="Icono De Juzgado Vectores, Ilustraciones y Gráficos - 123RF">
            <a:extLst>
              <a:ext uri="{FF2B5EF4-FFF2-40B4-BE49-F238E27FC236}">
                <a16:creationId xmlns:a16="http://schemas.microsoft.com/office/drawing/2014/main" id="{D0DBBA1D-850E-A08C-2637-44DE2B15C4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8885" y="453046"/>
            <a:ext cx="1754221" cy="1900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8232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82137" y="428625"/>
            <a:ext cx="11505063" cy="5667375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PROCEDIMIENTO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. de </a:t>
            </a:r>
            <a:r>
              <a:rPr lang="es-ES" sz="2400" dirty="0" err="1">
                <a:latin typeface="Arial" panose="020B0604020202020204" pitchFamily="34" charset="0"/>
                <a:cs typeface="Arial" panose="020B0604020202020204" pitchFamily="34" charset="0"/>
              </a:rPr>
              <a:t>Gdia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/Jefe de Servicio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.-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 Parte con los antecedentes de los acontecimientos.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Comandante.- Eleva los antecedentes al Juez Naval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si estima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que puede haber delito.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Juez Naval.- Determina si hay delito y si es competente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para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juzgar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Fiscal Naval.- Investiga y acusa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0850" indent="-45085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Etapas 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del Proceso: 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Sumario-Plenario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Juez Naval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.-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Dicta sentencia de Primera Instancia.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Corte Marcial.- Dicta sentencia de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2ª 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Instancia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Corte Suprema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.- 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Instancia final y definitiva, no apelable.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ES" sz="2400" b="1" dirty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ES" sz="1200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665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" y="13855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3" name="Marcador de número de diapositiva 3"/>
          <p:cNvSpPr txBox="1"/>
          <p:nvPr/>
        </p:nvSpPr>
        <p:spPr>
          <a:xfrm>
            <a:off x="8885093" y="600665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/>
              <a:t>9</a:t>
            </a:fld>
            <a:endParaRPr lang="es-CL" dirty="0"/>
          </a:p>
        </p:txBody>
      </p:sp>
      <p:sp>
        <p:nvSpPr>
          <p:cNvPr id="14" name="Título 1"/>
          <p:cNvSpPr txBox="1"/>
          <p:nvPr/>
        </p:nvSpPr>
        <p:spPr>
          <a:xfrm>
            <a:off x="2172925" y="-207601"/>
            <a:ext cx="7846143" cy="765431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sz="28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3" name="AutoShape 2" descr="Organización Marítima Internacional | Unidad de Capitanías de Puerto y  Asuntos Marítimos | Gobierno | gob.mx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s-CL" dirty="0"/>
          </a:p>
        </p:txBody>
      </p:sp>
      <p:pic>
        <p:nvPicPr>
          <p:cNvPr id="1030" name="Picture 6" descr="Presencia en Chile y el extranjero - Armada de Chi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9243" y="923437"/>
            <a:ext cx="1429470" cy="58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Icono De Juzgado Vectores, Ilustraciones y Gráficos - 123R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8228" y="5045782"/>
            <a:ext cx="381987" cy="413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Icono De Juzgado Vectores, Ilustraciones y Gráficos - 123R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512" y="3649338"/>
            <a:ext cx="381987" cy="413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Icono De Juzgado Vectores, Ilustraciones y Gráficos - 123R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8713" y="2520283"/>
            <a:ext cx="381987" cy="413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Icono De Juzgado Vectores, Ilustraciones y Gráficos - 123R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4845" y="3216993"/>
            <a:ext cx="381987" cy="410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Icono De Juzgado Vectores, Ilustraciones y Gráficos - 123R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534" y="907513"/>
            <a:ext cx="381987" cy="413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Escuadra Dominus Maris – Techno Points Chil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3340" y="4722988"/>
            <a:ext cx="1071562" cy="1071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Icono De Juzgado Vectores, Ilustraciones y Gráficos - 123R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9121" y="3442855"/>
            <a:ext cx="837889" cy="907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CuadroTexto 30"/>
          <p:cNvSpPr txBox="1"/>
          <p:nvPr/>
        </p:nvSpPr>
        <p:spPr>
          <a:xfrm>
            <a:off x="7236013" y="2653323"/>
            <a:ext cx="1572491" cy="307777"/>
          </a:xfrm>
          <a:prstGeom prst="rect">
            <a:avLst/>
          </a:prstGeom>
          <a:solidFill>
            <a:srgbClr val="002266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Valparaíso</a:t>
            </a:r>
            <a:endParaRPr lang="es-CL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CuadroTexto 31"/>
          <p:cNvSpPr txBox="1"/>
          <p:nvPr/>
        </p:nvSpPr>
        <p:spPr>
          <a:xfrm>
            <a:off x="2980557" y="994858"/>
            <a:ext cx="1572491" cy="276999"/>
          </a:xfrm>
          <a:prstGeom prst="rect">
            <a:avLst/>
          </a:prstGeom>
          <a:solidFill>
            <a:srgbClr val="002266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Iquique</a:t>
            </a:r>
            <a:endParaRPr 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CuadroTexto 33"/>
          <p:cNvSpPr txBox="1"/>
          <p:nvPr/>
        </p:nvSpPr>
        <p:spPr>
          <a:xfrm>
            <a:off x="7236014" y="3720093"/>
            <a:ext cx="1572491" cy="307777"/>
          </a:xfrm>
          <a:prstGeom prst="rect">
            <a:avLst/>
          </a:prstGeom>
          <a:solidFill>
            <a:srgbClr val="002266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Puerto Montt</a:t>
            </a:r>
            <a:endParaRPr lang="es-CL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CuadroTexto 34"/>
          <p:cNvSpPr txBox="1"/>
          <p:nvPr/>
        </p:nvSpPr>
        <p:spPr>
          <a:xfrm>
            <a:off x="2947097" y="5092618"/>
            <a:ext cx="1572491" cy="307777"/>
          </a:xfrm>
          <a:prstGeom prst="rect">
            <a:avLst/>
          </a:prstGeom>
          <a:solidFill>
            <a:srgbClr val="002266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Punta Arenas</a:t>
            </a:r>
            <a:endParaRPr lang="es-CL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CuadroTexto 35"/>
          <p:cNvSpPr txBox="1"/>
          <p:nvPr/>
        </p:nvSpPr>
        <p:spPr>
          <a:xfrm>
            <a:off x="2886688" y="3265703"/>
            <a:ext cx="1572491" cy="307777"/>
          </a:xfrm>
          <a:prstGeom prst="rect">
            <a:avLst/>
          </a:prstGeom>
          <a:solidFill>
            <a:srgbClr val="002266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Talcahuano</a:t>
            </a:r>
            <a:endParaRPr lang="es-CL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CuadroTexto 36"/>
          <p:cNvSpPr txBox="1"/>
          <p:nvPr/>
        </p:nvSpPr>
        <p:spPr>
          <a:xfrm>
            <a:off x="10491821" y="2838474"/>
            <a:ext cx="1572491" cy="523220"/>
          </a:xfrm>
          <a:prstGeom prst="rect">
            <a:avLst/>
          </a:prstGeom>
          <a:solidFill>
            <a:srgbClr val="002266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Escuadra Nacional</a:t>
            </a:r>
            <a:endParaRPr lang="es-CL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6C60606-FD9E-AE54-B66F-85A2A86BD3A1}"/>
              </a:ext>
            </a:extLst>
          </p:cNvPr>
          <p:cNvSpPr txBox="1"/>
          <p:nvPr/>
        </p:nvSpPr>
        <p:spPr>
          <a:xfrm>
            <a:off x="155575" y="6451108"/>
            <a:ext cx="3148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>
                <a:latin typeface="Arial" panose="020B0604020202020204" pitchFamily="34" charset="0"/>
                <a:cs typeface="Arial" panose="020B0604020202020204" pitchFamily="34" charset="0"/>
              </a:rPr>
              <a:t>Norma: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Art.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14°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16°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CJM.  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334525" y="248411"/>
            <a:ext cx="45346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JUZGADOS NAVALES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0086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82137" y="534609"/>
            <a:ext cx="11409529" cy="5738812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  <a:defRPr/>
            </a:pPr>
            <a:r>
              <a:rPr lang="es-ES" sz="3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FALTAS</a:t>
            </a:r>
          </a:p>
          <a:p>
            <a:pPr marL="457200" indent="-457200" algn="just" eaLnBrk="1" hangingPunct="1">
              <a:buFont typeface="+mj-lt"/>
              <a:buAutoNum type="arabicPeriod"/>
              <a:defRPr/>
            </a:pPr>
            <a:r>
              <a:rPr lang="es-ES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Leves:  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Acciones u omisiones que no lesionan en forma seria la disciplina, eficiencia o prestigio de la Institución.</a:t>
            </a:r>
          </a:p>
          <a:p>
            <a:pPr marL="457200" indent="-457200" algn="just" eaLnBrk="1" hangingPunct="1">
              <a:buFont typeface="+mj-lt"/>
              <a:buAutoNum type="arabicPeriod"/>
              <a:defRPr/>
            </a:pPr>
            <a:r>
              <a:rPr lang="es-ES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Graves: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Acciones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 omisiones que afectan seriamente la disciplina, eficiencia, seguridad o prestigio de la institución.</a:t>
            </a:r>
          </a:p>
          <a:p>
            <a:pPr marL="457200" indent="-457200" algn="just" eaLnBrk="1" hangingPunct="1">
              <a:buFont typeface="+mj-lt"/>
              <a:buAutoNum type="arabicPeriod"/>
              <a:defRPr/>
            </a:pPr>
            <a:r>
              <a:rPr lang="es-ES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Gravísimas: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Acciones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 omisiones inexcusables que provocan serios quebrantos a la disciplina, eficiencia, seguridad o prestigio de la Armada.</a:t>
            </a:r>
          </a:p>
          <a:p>
            <a:pPr eaLnBrk="1" hangingPunct="1">
              <a:buFontTx/>
              <a:buNone/>
              <a:defRPr/>
            </a:pPr>
            <a:endParaRPr lang="es-ES" sz="2400" b="1" dirty="0"/>
          </a:p>
          <a:p>
            <a:pPr algn="ctr" eaLnBrk="1" hangingPunct="1">
              <a:buFontTx/>
              <a:buNone/>
              <a:defRPr/>
            </a:pPr>
            <a:r>
              <a:rPr lang="es-ES" sz="2400" b="1" dirty="0"/>
              <a:t>    </a:t>
            </a:r>
            <a:endParaRPr lang="es-ES" sz="2400" b="1" dirty="0" smtClean="0"/>
          </a:p>
          <a:p>
            <a:pPr algn="ctr" eaLnBrk="1" hangingPunct="1">
              <a:buFontTx/>
              <a:buNone/>
              <a:defRPr/>
            </a:pPr>
            <a:endParaRPr lang="es-E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  <a:defRPr/>
            </a:pPr>
            <a:endParaRPr lang="es-ES" sz="2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  <a:defRPr/>
            </a:pP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Tipificadas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el </a:t>
            </a:r>
            <a:r>
              <a:rPr lang="es-ES" sz="2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Reglamento de Disciplina de la Armada</a:t>
            </a:r>
          </a:p>
          <a:p>
            <a:pPr eaLnBrk="1" hangingPunct="1">
              <a:buFontTx/>
              <a:buNone/>
              <a:defRPr/>
            </a:pPr>
            <a:endParaRPr lang="es-ES" sz="1200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36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0376" y="476819"/>
            <a:ext cx="11204812" cy="5810250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SANCIONES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Propósitos</a:t>
            </a:r>
            <a:r>
              <a:rPr lang="es-E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corregir al infractor y dar ejemplo al resto</a:t>
            </a:r>
            <a:r>
              <a:rPr lang="es-ES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1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</a:t>
            </a:r>
            <a:r>
              <a:rPr lang="es-ES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faltas leves .- </a:t>
            </a:r>
            <a:r>
              <a:rPr lang="es-E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Trabajos extraordinarios; Amonestación Simple; Arresto hasta por 48 horas; Amonestación Escrita Grado “A”.</a:t>
            </a:r>
          </a:p>
          <a:p>
            <a:pPr marL="342900" indent="-342900" eaLnBrk="1" hangingPunct="1">
              <a:lnSpc>
                <a:spcPct val="90000"/>
              </a:lnSpc>
              <a:buFont typeface="+mj-lt"/>
              <a:buAutoNum type="arabicPeriod"/>
              <a:defRPr/>
            </a:pPr>
            <a:endParaRPr lang="es-E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1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</a:t>
            </a:r>
            <a:r>
              <a:rPr lang="es-ES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faltas graves .- </a:t>
            </a:r>
            <a:r>
              <a:rPr lang="es-E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Reprensión; Arresto hasta por 15 días; Amonestación Escrita Grado “B”.</a:t>
            </a:r>
          </a:p>
          <a:p>
            <a:pPr marL="342900" indent="-342900" eaLnBrk="1" hangingPunct="1">
              <a:lnSpc>
                <a:spcPct val="90000"/>
              </a:lnSpc>
              <a:buFont typeface="+mj-lt"/>
              <a:buAutoNum type="arabicPeriod"/>
              <a:defRPr/>
            </a:pPr>
            <a:endParaRPr lang="es-E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1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</a:t>
            </a:r>
            <a:r>
              <a:rPr lang="es-ES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faltas gravísimas.- </a:t>
            </a:r>
            <a:r>
              <a:rPr lang="es-E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Arresto hasta por 30 días; Amonestación Escrita Grado “C”; Separación del Servicio; Licenciamiento del Servicio.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E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</a:t>
            </a:r>
            <a:r>
              <a:rPr lang="es-ES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salvo los trabajos extraordinarios y amonestaciones simples</a:t>
            </a:r>
            <a:r>
              <a:rPr lang="es-ES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deben constar en las Hojas de Vida de los infractores.</a:t>
            </a:r>
            <a:endParaRPr lang="es-ES" sz="15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15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</a:t>
            </a:r>
            <a:endParaRPr lang="es-ES" sz="2400" b="1" dirty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b="1" dirty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1912809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45910" y="286603"/>
            <a:ext cx="11163869" cy="6153221"/>
          </a:xfrm>
        </p:spPr>
        <p:txBody>
          <a:bodyPr>
            <a:normAutofit fontScale="92500" lnSpcReduction="10000"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ATRIBUCIONES DISCIPLINARIAS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Contenidas </a:t>
            </a:r>
            <a:r>
              <a:rPr lang="es-E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</a:t>
            </a:r>
            <a:r>
              <a:rPr lang="es-ES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Rglto</a:t>
            </a:r>
            <a:r>
              <a:rPr lang="es-E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Disciplina. </a:t>
            </a:r>
          </a:p>
          <a:p>
            <a:pPr marL="450850" indent="-450850" eaLnBrk="1" hangingPunct="1">
              <a:lnSpc>
                <a:spcPct val="90000"/>
              </a:lnSpc>
              <a:buFont typeface="+mj-lt"/>
              <a:buAutoNum type="arabicParenR"/>
              <a:defRPr/>
            </a:pPr>
            <a:r>
              <a:rPr lang="es-ES" sz="2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Primer </a:t>
            </a:r>
            <a:r>
              <a:rPr lang="es-E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Grado.- </a:t>
            </a:r>
            <a:r>
              <a:rPr lang="es-E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Oficiales de Cargo, Guardia o División.</a:t>
            </a:r>
          </a:p>
          <a:p>
            <a:pPr marL="450850" indent="-450850" eaLnBrk="1" hangingPunct="1">
              <a:lnSpc>
                <a:spcPct val="90000"/>
              </a:lnSpc>
              <a:buFont typeface="+mj-lt"/>
              <a:buAutoNum type="arabicParenR"/>
              <a:defRPr/>
            </a:pPr>
            <a:r>
              <a:rPr lang="es-ES" sz="2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Segundo </a:t>
            </a:r>
            <a:r>
              <a:rPr lang="es-E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Grado.- </a:t>
            </a:r>
            <a:r>
              <a:rPr lang="es-E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Jefes de Departamento y Jefes de Servicio. ( </a:t>
            </a:r>
            <a:r>
              <a:rPr lang="es-ES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Ttes</a:t>
            </a:r>
            <a:r>
              <a:rPr lang="es-E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1° ).</a:t>
            </a:r>
          </a:p>
          <a:p>
            <a:pPr marL="450850" indent="-450850" eaLnBrk="1" hangingPunct="1">
              <a:lnSpc>
                <a:spcPct val="90000"/>
              </a:lnSpc>
              <a:buFont typeface="+mj-lt"/>
              <a:buAutoNum type="arabicParenR"/>
              <a:defRPr/>
            </a:pPr>
            <a:r>
              <a:rPr lang="es-ES" sz="2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Tercer </a:t>
            </a:r>
            <a:r>
              <a:rPr lang="es-E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Grado.- </a:t>
            </a:r>
            <a:r>
              <a:rPr lang="es-E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2° </a:t>
            </a:r>
            <a:r>
              <a:rPr lang="es-ES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Cdtes</a:t>
            </a:r>
            <a:r>
              <a:rPr lang="es-E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., Subdirectores de Escuela, Cap. de Puerto. ( C.C. ).</a:t>
            </a:r>
          </a:p>
          <a:p>
            <a:pPr marL="450850" indent="-450850" eaLnBrk="1" hangingPunct="1">
              <a:lnSpc>
                <a:spcPct val="90000"/>
              </a:lnSpc>
              <a:buFont typeface="+mj-lt"/>
              <a:buAutoNum type="arabicParenR"/>
              <a:defRPr/>
            </a:pPr>
            <a:r>
              <a:rPr lang="es-ES" sz="2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Cuarto </a:t>
            </a:r>
            <a:r>
              <a:rPr lang="es-E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Grado</a:t>
            </a:r>
            <a:r>
              <a:rPr lang="es-ES" sz="2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.-</a:t>
            </a:r>
            <a:r>
              <a:rPr lang="es-E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s-ES" sz="2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Cdtes</a:t>
            </a:r>
            <a:r>
              <a:rPr lang="es-E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de Buque o Destacamentos IM, Jefes de Repartición, Directores de Escuela, Gobernadores Marítimos.</a:t>
            </a:r>
          </a:p>
          <a:p>
            <a:pPr marL="450850" indent="-450850" eaLnBrk="1" hangingPunct="1">
              <a:lnSpc>
                <a:spcPct val="90000"/>
              </a:lnSpc>
              <a:buFont typeface="+mj-lt"/>
              <a:buAutoNum type="arabicParenR"/>
              <a:defRPr/>
            </a:pPr>
            <a:r>
              <a:rPr lang="es-ES" sz="2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Quinto </a:t>
            </a:r>
            <a:r>
              <a:rPr lang="es-E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Grado.- </a:t>
            </a:r>
            <a:r>
              <a:rPr lang="es-E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CCJJ Zonas Navales, CJ Escuadra, Fza.SS., CGCIM-Brig. IM, CON ,JEMGA, DDGG. ( V.A. – C.A. ).</a:t>
            </a:r>
          </a:p>
          <a:p>
            <a:pPr marL="450850" indent="-450850" eaLnBrk="1" hangingPunct="1">
              <a:lnSpc>
                <a:spcPct val="90000"/>
              </a:lnSpc>
              <a:buFont typeface="+mj-lt"/>
              <a:buAutoNum type="arabicParenR"/>
              <a:defRPr/>
            </a:pPr>
            <a:r>
              <a:rPr lang="es-ES" sz="2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Sexto </a:t>
            </a:r>
            <a:r>
              <a:rPr lang="es-E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Grado.- </a:t>
            </a:r>
            <a:r>
              <a:rPr lang="es-E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C.J.A.</a:t>
            </a:r>
          </a:p>
          <a:p>
            <a:pPr marL="450850" indent="-450850" eaLnBrk="1" hangingPunct="1">
              <a:lnSpc>
                <a:spcPct val="90000"/>
              </a:lnSpc>
              <a:buFont typeface="+mj-lt"/>
              <a:buAutoNum type="arabicParenR"/>
              <a:defRPr/>
            </a:pPr>
            <a:r>
              <a:rPr lang="es-ES" sz="2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Séptimo </a:t>
            </a:r>
            <a:r>
              <a:rPr lang="es-E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Grado.- </a:t>
            </a:r>
            <a:r>
              <a:rPr lang="es-E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P.de la R. y </a:t>
            </a:r>
            <a:r>
              <a:rPr lang="es-ES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MINDEF.</a:t>
            </a:r>
            <a:endParaRPr lang="es-ES" sz="2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0850" indent="-450850" eaLnBrk="1" hangingPunct="1">
              <a:lnSpc>
                <a:spcPct val="90000"/>
              </a:lnSpc>
              <a:buFontTx/>
              <a:buNone/>
              <a:defRPr/>
            </a:pPr>
            <a:r>
              <a:rPr lang="es-E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ES" sz="2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Oficiales </a:t>
            </a:r>
            <a:r>
              <a:rPr lang="es-E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sólo pueden ser sancionados desde 4° Grado.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Excepción: Oficiales en Instrucción.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192464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 idx="4294967295"/>
          </p:nvPr>
        </p:nvSpPr>
        <p:spPr>
          <a:xfrm>
            <a:off x="1150961" y="2033588"/>
            <a:ext cx="10058400" cy="3565525"/>
          </a:xfrm>
        </p:spPr>
        <p:txBody>
          <a:bodyPr>
            <a:normAutofit fontScale="90000"/>
          </a:bodyPr>
          <a:lstStyle/>
          <a:p>
            <a:pPr algn="ctr">
              <a:tabLst>
                <a:tab pos="355600" algn="l"/>
              </a:tabLst>
            </a:pPr>
            <a:r>
              <a:rPr lang="es-ES" altLang="es-ES" b="1" dirty="0" smtClean="0">
                <a:solidFill>
                  <a:schemeClr val="accent2"/>
                </a:solidFill>
              </a:rPr>
              <a:t/>
            </a:r>
            <a:br>
              <a:rPr lang="es-ES" altLang="es-ES" b="1" dirty="0" smtClean="0">
                <a:solidFill>
                  <a:schemeClr val="accent2"/>
                </a:solidFill>
              </a:rPr>
            </a:br>
            <a:r>
              <a:rPr lang="es-ES" altLang="es-ES" b="1" dirty="0">
                <a:solidFill>
                  <a:schemeClr val="accent2"/>
                </a:solidFill>
              </a:rPr>
              <a:t/>
            </a:r>
            <a:br>
              <a:rPr lang="es-ES" altLang="es-ES" b="1" dirty="0">
                <a:solidFill>
                  <a:schemeClr val="accent2"/>
                </a:solidFill>
              </a:rPr>
            </a:br>
            <a:r>
              <a:rPr lang="es-ES" altLang="es-ES" sz="8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Investigaciones </a:t>
            </a:r>
            <a:r>
              <a:rPr lang="es-ES" altLang="es-ES" sz="8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Sumarias </a:t>
            </a:r>
            <a:r>
              <a:rPr lang="es-ES" altLang="es-ES" sz="8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Administrativas</a:t>
            </a:r>
            <a:r>
              <a:rPr lang="es-ES" altLang="es-ES" sz="60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altLang="es-ES" sz="60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alt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alt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2133600" y="4456113"/>
            <a:ext cx="10058400" cy="1143000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endParaRPr lang="es-ES" altLang="es-ES" sz="3600" b="1" dirty="0"/>
          </a:p>
          <a:p>
            <a:pPr algn="ctr" eaLnBrk="1" hangingPunct="1">
              <a:buFontTx/>
              <a:buNone/>
            </a:pPr>
            <a:endParaRPr lang="es-ES" altLang="es-ES" sz="3600" b="1" dirty="0"/>
          </a:p>
        </p:txBody>
      </p:sp>
    </p:spTree>
    <p:extLst>
      <p:ext uri="{BB962C8B-B14F-4D97-AF65-F5344CB8AC3E}">
        <p14:creationId xmlns:p14="http://schemas.microsoft.com/office/powerpoint/2010/main" val="2875181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583140" y="670234"/>
            <a:ext cx="8429625" cy="5572125"/>
          </a:xfrm>
        </p:spPr>
        <p:txBody>
          <a:bodyPr>
            <a:normAutofit fontScale="92500"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30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DEFINICIÓN</a:t>
            </a:r>
            <a:endParaRPr lang="es-ES" sz="30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( </a:t>
            </a:r>
            <a:r>
              <a:rPr lang="es-E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Rglto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. N° 9-10/1 )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endParaRPr lang="es-E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28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s-E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Conjunto de actuaciones y diligencias para averiguar y establecer las causas, naturaleza, circunstancias y los responsables de aquellos accidentes, irregularidades y otros sucesos que no son de común ocurrencia, acaecidos en el Servicio o con ocasión de el, que deben ser conocidos, calificados y resueltos por la Autoridad Militar, Naval o Aérea.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endParaRPr lang="es-E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ES" sz="2400" b="1" dirty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b="1" dirty="0"/>
              <a:t>                                                     </a:t>
            </a:r>
            <a:r>
              <a:rPr lang="es-ES" sz="1200" b="1" dirty="0">
                <a:solidFill>
                  <a:schemeClr val="accent6"/>
                </a:solidFill>
              </a:rPr>
              <a:t>2/8</a:t>
            </a:r>
          </a:p>
        </p:txBody>
      </p:sp>
    </p:spTree>
    <p:extLst>
      <p:ext uri="{BB962C8B-B14F-4D97-AF65-F5344CB8AC3E}">
        <p14:creationId xmlns:p14="http://schemas.microsoft.com/office/powerpoint/2010/main" val="2585357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2263" y="527643"/>
            <a:ext cx="11177515" cy="5691187"/>
          </a:xfrm>
        </p:spPr>
        <p:txBody>
          <a:bodyPr>
            <a:normAutofit fontScale="92500" lnSpcReduction="10000"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Corresponde instruir una </a:t>
            </a:r>
            <a:r>
              <a:rPr lang="es-ES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I.S.A</a:t>
            </a:r>
            <a:r>
              <a:rPr lang="es-ES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s-ES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ES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endParaRPr lang="es-ES" sz="2400" dirty="0"/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/>
              <a:t>	</a:t>
            </a:r>
            <a:r>
              <a:rPr lang="es-ES" sz="24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Faltas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graves y gravísimas a la disciplina.</a:t>
            </a:r>
          </a:p>
          <a:p>
            <a:pPr marL="900113" indent="-900113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Determinar si un </a:t>
            </a:r>
            <a:r>
              <a:rPr lang="es-ES" sz="24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accidente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ocurrió en determinado Acto del Servicio, o si la enfermedad se contrajo con ocasión del Servicio.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Para ciertos efectos de </a:t>
            </a:r>
            <a:r>
              <a:rPr lang="es-ES" sz="24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retiro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del personal.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Para otorgar la Condecoración al Valor.</a:t>
            </a:r>
          </a:p>
          <a:p>
            <a:pPr marL="900113" indent="-900113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Por accidentes graves en cuarteles, instalaciones, vehículos, siniestros marítimos o de aeronaves.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Por deterioro o pérdida de material fiscal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Por pérdida de documentación de carácter Secreto o Reservado.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b="1" dirty="0"/>
              <a:t>                                                </a:t>
            </a:r>
            <a:r>
              <a:rPr lang="es-ES" sz="1200" b="1" dirty="0">
                <a:solidFill>
                  <a:schemeClr val="accent6"/>
                </a:solidFill>
              </a:rPr>
              <a:t>3/8</a:t>
            </a:r>
          </a:p>
        </p:txBody>
      </p:sp>
    </p:spTree>
    <p:extLst>
      <p:ext uri="{BB962C8B-B14F-4D97-AF65-F5344CB8AC3E}">
        <p14:creationId xmlns:p14="http://schemas.microsoft.com/office/powerpoint/2010/main" val="283527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18615" y="608392"/>
            <a:ext cx="11000095" cy="5403850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Procedimiento para la sustanciación de una I.S.A.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endParaRPr lang="es-ES" sz="2400" b="1" dirty="0">
              <a:solidFill>
                <a:schemeClr val="accent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b="1" dirty="0"/>
              <a:t>	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plazo para substanciar una I.S.A. será de 20 días.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El expediente estará constituido por :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.- Encabezamiento .- Carátula, Resolución, Parte o denuncia.</a:t>
            </a:r>
          </a:p>
          <a:p>
            <a:pPr marL="450850" indent="-450850"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.- Cuerpo de la I.S.A.- Reúne las diligencias y los documentos que se presentan para la comprobación de los hechos y/o determinación de los responsables. Termina con el dictamen Fiscal.</a:t>
            </a:r>
          </a:p>
          <a:p>
            <a:pPr marL="450850" indent="-450850"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.- Trámites posteriores.- Diligencias posteriores a la entrega (reapertura, nuevas diligencias, peritajes, etc.), hasta la resolución definitiva.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ES" sz="2400" b="1" dirty="0"/>
          </a:p>
        </p:txBody>
      </p:sp>
    </p:spTree>
    <p:extLst>
      <p:ext uri="{BB962C8B-B14F-4D97-AF65-F5344CB8AC3E}">
        <p14:creationId xmlns:p14="http://schemas.microsoft.com/office/powerpoint/2010/main" val="84341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785" y="484970"/>
            <a:ext cx="11095630" cy="5187950"/>
          </a:xfrm>
        </p:spPr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es-ES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ENCABEZAMIENTO</a:t>
            </a:r>
          </a:p>
          <a:p>
            <a:pPr algn="ctr" eaLnBrk="1" hangingPunct="1">
              <a:buFontTx/>
              <a:buNone/>
              <a:defRPr/>
            </a:pPr>
            <a:endParaRPr lang="es-ES" dirty="0" smtClean="0">
              <a:solidFill>
                <a:schemeClr val="accent2"/>
              </a:solidFill>
            </a:endParaRPr>
          </a:p>
          <a:p>
            <a:pPr marL="450850" indent="-450850" algn="just" eaLnBrk="1" hangingPunct="1">
              <a:buFontTx/>
              <a:buNone/>
              <a:defRPr/>
            </a:pP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Resolución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.- La autoridad competente ordena la substanciación y nombra al Fiscal y al Secretario.</a:t>
            </a:r>
          </a:p>
          <a:p>
            <a:pPr algn="just" eaLnBrk="1" hangingPunct="1">
              <a:buFontTx/>
              <a:buNone/>
              <a:defRPr/>
            </a:pPr>
            <a:endParaRPr lang="es-E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55600" algn="just" eaLnBrk="1" hangingPunct="1">
              <a:buFontTx/>
              <a:buNone/>
              <a:defRPr/>
            </a:pP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s-ES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Parte </a:t>
            </a: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Denuncia .-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 incluir la naturaleza y circunstancia del hecho; Individualización de los inculpados, afectados y testigos; Pormenores necesarios para que el superior aprecie con exactitud el asunto por investigar.</a:t>
            </a:r>
          </a:p>
          <a:p>
            <a:pPr eaLnBrk="1" hangingPunct="1">
              <a:buFontTx/>
              <a:buNone/>
              <a:defRPr/>
            </a:pPr>
            <a:endParaRPr lang="es-ES" sz="2400" b="1" dirty="0"/>
          </a:p>
          <a:p>
            <a:pPr eaLnBrk="1" hangingPunct="1">
              <a:buFontTx/>
              <a:buNone/>
              <a:defRPr/>
            </a:pPr>
            <a:r>
              <a:rPr lang="es-ES" sz="2400" b="1" dirty="0"/>
              <a:t>                                                </a:t>
            </a:r>
            <a:r>
              <a:rPr lang="es-ES" sz="1200" b="1" dirty="0">
                <a:solidFill>
                  <a:schemeClr val="accent6"/>
                </a:solidFill>
              </a:rPr>
              <a:t>5/8</a:t>
            </a:r>
          </a:p>
        </p:txBody>
      </p:sp>
    </p:spTree>
    <p:extLst>
      <p:ext uri="{BB962C8B-B14F-4D97-AF65-F5344CB8AC3E}">
        <p14:creationId xmlns:p14="http://schemas.microsoft.com/office/powerpoint/2010/main" val="320980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14338" y="909638"/>
            <a:ext cx="11258550" cy="5114925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  <a:defRPr/>
            </a:pPr>
            <a:r>
              <a:rPr lang="es-ES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Cuerpo de la I. S. A.</a:t>
            </a:r>
          </a:p>
          <a:p>
            <a:pPr algn="ctr" eaLnBrk="1" hangingPunct="1">
              <a:buFontTx/>
              <a:buNone/>
              <a:defRPr/>
            </a:pPr>
            <a:endParaRPr lang="es-E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1.-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Ratificación del Parte Cabeza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.-</a:t>
            </a:r>
            <a:endParaRPr 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2913" indent="-442913" eaLnBrk="1" hangingPunct="1">
              <a:buFontTx/>
              <a:buNone/>
              <a:defRPr/>
            </a:pP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2.-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Comprobación de los hechos y determinación de los responsables.- Declaraciones de testigos y de inculpados; Careos; Documentos; Informe de Peritos; Inspecciones del Tribunal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3.-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Dictamen Fiscal:  Parte Expositiva; Parte Considerativa; Parte Estimativa.</a:t>
            </a:r>
          </a:p>
          <a:p>
            <a:pPr eaLnBrk="1" hangingPunct="1">
              <a:buFontTx/>
              <a:buNone/>
              <a:defRPr/>
            </a:pPr>
            <a:endParaRPr lang="es-ES" sz="2400" b="1" dirty="0"/>
          </a:p>
          <a:p>
            <a:pPr eaLnBrk="1" hangingPunct="1">
              <a:buFontTx/>
              <a:buNone/>
              <a:defRPr/>
            </a:pPr>
            <a:r>
              <a:rPr lang="es-ES" sz="2400" b="1" dirty="0"/>
              <a:t>                                                </a:t>
            </a:r>
            <a:r>
              <a:rPr lang="es-ES" sz="1200" b="1" dirty="0">
                <a:solidFill>
                  <a:schemeClr val="accent6"/>
                </a:solidFill>
              </a:rPr>
              <a:t> 6/8</a:t>
            </a:r>
          </a:p>
        </p:txBody>
      </p:sp>
    </p:spTree>
    <p:extLst>
      <p:ext uri="{BB962C8B-B14F-4D97-AF65-F5344CB8AC3E}">
        <p14:creationId xmlns:p14="http://schemas.microsoft.com/office/powerpoint/2010/main" val="2398741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343149" y="681038"/>
            <a:ext cx="8786813" cy="5043487"/>
          </a:xfrm>
        </p:spPr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es-ES" sz="28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Trámites posteriores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 eaLnBrk="1" hangingPunct="1">
              <a:buFontTx/>
              <a:buNone/>
              <a:defRPr/>
            </a:pPr>
            <a:endParaRPr 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1.- Resolución del Superior.</a:t>
            </a:r>
          </a:p>
          <a:p>
            <a:pPr eaLnBrk="1" hangingPunct="1">
              <a:buFontTx/>
              <a:buNone/>
              <a:defRPr/>
            </a:pP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2.- Reconsideración, Reclamación y Apelación.</a:t>
            </a:r>
          </a:p>
          <a:p>
            <a:pPr eaLnBrk="1" hangingPunct="1">
              <a:buFontTx/>
              <a:buNone/>
              <a:defRPr/>
            </a:pP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3.- Archivo.</a:t>
            </a:r>
          </a:p>
          <a:p>
            <a:pPr eaLnBrk="1" hangingPunct="1">
              <a:buFontTx/>
              <a:buNone/>
              <a:defRPr/>
            </a:pPr>
            <a:endParaRPr lang="es-E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  <a:defRPr/>
            </a:pPr>
            <a:endParaRPr lang="es-E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</a:t>
            </a:r>
            <a:r>
              <a:rPr lang="es-ES" sz="1200" b="1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7/8</a:t>
            </a:r>
          </a:p>
        </p:txBody>
      </p:sp>
    </p:spTree>
    <p:extLst>
      <p:ext uri="{BB962C8B-B14F-4D97-AF65-F5344CB8AC3E}">
        <p14:creationId xmlns:p14="http://schemas.microsoft.com/office/powerpoint/2010/main" val="3037178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00100" y="492125"/>
            <a:ext cx="10972800" cy="5546725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  <a:defRPr/>
            </a:pPr>
            <a:r>
              <a:rPr lang="es-ES" dirty="0" smtClean="0"/>
              <a:t> </a:t>
            </a:r>
            <a:r>
              <a:rPr lang="es-ES" sz="2800" b="1" dirty="0">
                <a:solidFill>
                  <a:schemeClr val="accent2"/>
                </a:solidFill>
              </a:rPr>
              <a:t>Casos especiales.</a:t>
            </a:r>
          </a:p>
          <a:p>
            <a:pPr eaLnBrk="1" hangingPunct="1">
              <a:buFontTx/>
              <a:buNone/>
              <a:defRPr/>
            </a:pPr>
            <a:r>
              <a:rPr lang="es-ES" sz="2400" b="1" dirty="0"/>
              <a:t>	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1.- Por muerte o lesiones en accidente en Acto del Servicio, enfermedades derivadas de éste y enfermedades profesionales.</a:t>
            </a:r>
          </a:p>
          <a:p>
            <a:pPr eaLnBrk="1" hangingPunct="1">
              <a:buFontTx/>
              <a:buNone/>
              <a:defRPr/>
            </a:pP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	2.- Para el otorgamiento de la Condecoración al Valor.</a:t>
            </a:r>
          </a:p>
          <a:p>
            <a:pPr eaLnBrk="1" hangingPunct="1">
              <a:buFontTx/>
              <a:buNone/>
              <a:defRPr/>
            </a:pP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	3.- Por deterioro, inutilización, pérdida o descomposición de bienes fiscales.</a:t>
            </a:r>
          </a:p>
          <a:p>
            <a:pPr eaLnBrk="1" hangingPunct="1">
              <a:buFontTx/>
              <a:buNone/>
              <a:defRPr/>
            </a:pP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	4.- Accidentes de Aviación.</a:t>
            </a:r>
          </a:p>
          <a:p>
            <a:pPr eaLnBrk="1" hangingPunct="1">
              <a:buFontTx/>
              <a:buNone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</a:t>
            </a:r>
            <a:r>
              <a:rPr lang="es-ES" sz="12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8/8</a:t>
            </a:r>
          </a:p>
        </p:txBody>
      </p:sp>
    </p:spTree>
    <p:extLst>
      <p:ext uri="{BB962C8B-B14F-4D97-AF65-F5344CB8AC3E}">
        <p14:creationId xmlns:p14="http://schemas.microsoft.com/office/powerpoint/2010/main" val="1262227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84311" y="675169"/>
            <a:ext cx="10018713" cy="4683640"/>
          </a:xfrm>
        </p:spPr>
        <p:txBody>
          <a:bodyPr/>
          <a:lstStyle/>
          <a:p>
            <a:endParaRPr lang="es-CL" dirty="0"/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1959188080"/>
              </p:ext>
            </p:extLst>
          </p:nvPr>
        </p:nvGraphicFramePr>
        <p:xfrm>
          <a:off x="-30480" y="30480"/>
          <a:ext cx="1243584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CuadroTexto 5"/>
          <p:cNvSpPr txBox="1"/>
          <p:nvPr/>
        </p:nvSpPr>
        <p:spPr>
          <a:xfrm>
            <a:off x="904528" y="352003"/>
            <a:ext cx="7216727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3600" b="1" dirty="0"/>
              <a:t>PROCEDIMIENTO ISA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7758317" y="1737217"/>
            <a:ext cx="1764631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b="1" dirty="0"/>
              <a:t>Descargos DF </a:t>
            </a:r>
          </a:p>
          <a:p>
            <a:pPr algn="ctr"/>
            <a:r>
              <a:rPr lang="es-CL" b="1" dirty="0"/>
              <a:t>   (Art. 85) 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015151" y="1968714"/>
            <a:ext cx="1764631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Revisión formal Auditoría 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216323" y="5536500"/>
            <a:ext cx="1773526" cy="646331"/>
          </a:xfrm>
          <a:prstGeom prst="rect">
            <a:avLst/>
          </a:prstGeom>
          <a:solidFill>
            <a:schemeClr val="lt1"/>
          </a:solidFill>
          <a:ln w="222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CL" sz="1200" dirty="0">
                <a:latin typeface="Arial" panose="020B0604020202020204" pitchFamily="34" charset="0"/>
                <a:cs typeface="Arial" panose="020B0604020202020204" pitchFamily="34" charset="0"/>
              </a:rPr>
              <a:t>Puede designar fiscal y secretario o hacerlo después</a:t>
            </a:r>
          </a:p>
        </p:txBody>
      </p:sp>
      <p:cxnSp>
        <p:nvCxnSpPr>
          <p:cNvPr id="9" name="Conector recto de flecha 8"/>
          <p:cNvCxnSpPr/>
          <p:nvPr/>
        </p:nvCxnSpPr>
        <p:spPr>
          <a:xfrm>
            <a:off x="1103086" y="4064000"/>
            <a:ext cx="0" cy="129480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uadroTexto 9"/>
          <p:cNvSpPr txBox="1"/>
          <p:nvPr/>
        </p:nvSpPr>
        <p:spPr>
          <a:xfrm>
            <a:off x="6542312" y="4064000"/>
            <a:ext cx="1407756" cy="7386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CL" sz="1400" dirty="0"/>
              <a:t>Propuesta a la autoridad que resuelve</a:t>
            </a:r>
          </a:p>
        </p:txBody>
      </p:sp>
      <p:pic>
        <p:nvPicPr>
          <p:cNvPr id="8" name="Picture 2" descr="Persona mirando a través de una lupa | Foto Grati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8519" y="4142264"/>
            <a:ext cx="459043" cy="573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8801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C37240F-0070-448E-B6F4-18829CB19B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CC37240F-0070-448E-B6F4-18829CB19B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4">
                                            <p:graphicEl>
                                              <a:dgm id="{CC37240F-0070-448E-B6F4-18829CB19B9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ADE82CF-B5E2-498E-90BC-68AF141EDA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>
                                            <p:graphicEl>
                                              <a:dgm id="{DADE82CF-B5E2-498E-90BC-68AF141EDA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">
                                            <p:graphicEl>
                                              <a:dgm id="{DADE82CF-B5E2-498E-90BC-68AF141EDAD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398C54B-6FB7-418E-98E0-F66C48CDFC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">
                                            <p:graphicEl>
                                              <a:dgm id="{B398C54B-6FB7-418E-98E0-F66C48CDFC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B398C54B-6FB7-418E-98E0-F66C48CDFC3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0756C2E-FD82-4712-BEAC-6FBFF254F6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">
                                            <p:graphicEl>
                                              <a:dgm id="{F0756C2E-FD82-4712-BEAC-6FBFF254F6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">
                                            <p:graphicEl>
                                              <a:dgm id="{F0756C2E-FD82-4712-BEAC-6FBFF254F6B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3F2C3CD-07A0-4698-A963-371D080821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23F2C3CD-07A0-4698-A963-371D080821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23F2C3CD-07A0-4698-A963-371D0808214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85E84C0-8AC8-41D7-90AD-228022976B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4">
                                            <p:graphicEl>
                                              <a:dgm id="{385E84C0-8AC8-41D7-90AD-228022976B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4">
                                            <p:graphicEl>
                                              <a:dgm id="{385E84C0-8AC8-41D7-90AD-228022976BF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17FB80A-428B-4823-B658-9BC0FFBAB6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">
                                            <p:graphicEl>
                                              <a:dgm id="{A17FB80A-428B-4823-B658-9BC0FFBAB6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A17FB80A-428B-4823-B658-9BC0FFBAB6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0" y="2762250"/>
            <a:ext cx="4811713" cy="1333500"/>
          </a:xfrm>
          <a:solidFill>
            <a:schemeClr val="bg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EXTINCIÓN DE LA RESPONSABILIDAD</a:t>
            </a:r>
            <a:b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ADMINISTRATIVA</a:t>
            </a:r>
          </a:p>
        </p:txBody>
      </p:sp>
      <p:graphicFrame>
        <p:nvGraphicFramePr>
          <p:cNvPr id="5" name="Marcador de contenido 2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598432385"/>
              </p:ext>
            </p:extLst>
          </p:nvPr>
        </p:nvGraphicFramePr>
        <p:xfrm>
          <a:off x="5504317" y="287338"/>
          <a:ext cx="6513512" cy="58848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Flecha: hacia arriba 2"/>
          <p:cNvSpPr/>
          <p:nvPr/>
        </p:nvSpPr>
        <p:spPr>
          <a:xfrm>
            <a:off x="11197046" y="5099594"/>
            <a:ext cx="502920" cy="883920"/>
          </a:xfrm>
          <a:prstGeom prst="upArrow">
            <a:avLst/>
          </a:prstGeom>
          <a:solidFill>
            <a:schemeClr val="accent1"/>
          </a:solidFill>
          <a:ln w="317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95786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rte Suprema ordena a Gendarmería tomar medidas para respetar el derecho a  voto de internos de Colina II « Diario y Radio Universidad Chil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75" b="-1"/>
          <a:stretch/>
        </p:blipFill>
        <p:spPr bwMode="auto">
          <a:xfrm>
            <a:off x="112487" y="3817256"/>
            <a:ext cx="3304684" cy="2311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uadroTexto 7"/>
          <p:cNvSpPr txBox="1"/>
          <p:nvPr/>
        </p:nvSpPr>
        <p:spPr>
          <a:xfrm>
            <a:off x="4234542" y="2540885"/>
            <a:ext cx="7638143" cy="358820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Quinto: Que al tenor de las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disposiciones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transcritas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aparece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con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nitidez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que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una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investigación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sumaria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administrativa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como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la que ha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sido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materia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de autos 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no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puede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prolongarse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principio,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más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allá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sesenta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días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hábiles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pese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a lo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cual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actor se ha visto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sometido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una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indagatoria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que se ha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extendido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por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casi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nueve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años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En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efecto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, de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acuerdo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los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hechos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que se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han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dado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por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establecidos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la causa la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resolución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que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dispuso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instruir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pesquisa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de que se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trata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es de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fecha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12 de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diciembre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de 2007,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tanto que la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decisión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del Sr. Comandante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Jefe del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Ejército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desechar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recurso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apelación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intentado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por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actor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contra de la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resolución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que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determinó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que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su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enfermedad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no es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profesional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, data del 21 de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marzo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de 2016. 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1764829" y="271016"/>
            <a:ext cx="9270642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endParaRPr lang="es-C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3980" indent="-93980" algn="just">
              <a:spcAft>
                <a:spcPts val="600"/>
              </a:spcAft>
              <a:buFont typeface="Arial" panose="020B0604020202020204" pitchFamily="34" charset="0"/>
              <a:buNone/>
            </a:pPr>
            <a:endParaRPr lang="es-CL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Aft>
                <a:spcPts val="600"/>
              </a:spcAft>
            </a:pPr>
            <a:r>
              <a:rPr lang="en-US" sz="3600" dirty="0" err="1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Fallo</a:t>
            </a:r>
            <a:r>
              <a:rPr lang="en-US" sz="36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Corte Suprema, </a:t>
            </a:r>
            <a:r>
              <a:rPr lang="en-US" sz="3600" dirty="0" err="1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Rol</a:t>
            </a:r>
            <a:r>
              <a:rPr lang="en-US" sz="36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N°82.355-2016</a:t>
            </a:r>
            <a:endParaRPr lang="es-CL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9480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rte Suprema ordena a Gendarmería tomar medidas para respetar el derecho a  voto de internos de Colina II « Diario y Radio Universidad Chil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75" b="-1"/>
          <a:stretch/>
        </p:blipFill>
        <p:spPr bwMode="auto">
          <a:xfrm>
            <a:off x="0" y="4136572"/>
            <a:ext cx="3162856" cy="2212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3570514" y="1984840"/>
            <a:ext cx="7783286" cy="4303464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Sexto: Que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así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las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cosas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resulta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evidente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que la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investigación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materia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autos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excede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con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largueza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todo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parámetro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razonabilidad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al que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pueda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ser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sometida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sin que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ninguno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los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argumentos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hechos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valer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por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recurrido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0119822281899 9 para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justificar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su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excesiva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dilación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aparezca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atendible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Una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demora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de la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entidad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de la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ocurrida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especie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supone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, tanto para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Ejército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como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para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actor, un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derroche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energía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y de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recursos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inadmisible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incomprensible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y, a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todas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luces,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inconveniente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puesto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que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demuestra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un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completo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desapego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a la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eficiencia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exigible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gestión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los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recursos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públicos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entregados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dicha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institución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así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como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importa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además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desgaste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personal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especializado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calificado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como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es un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suboficial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desperdicio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sus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capacidades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pues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lugar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batallar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por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diez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años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con la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organización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la que forma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parte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dicho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funcionario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debió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haber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empleado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gran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cantidad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tiempo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realización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con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igual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intensidad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de las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labores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propias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su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cargo.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Reafirma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la extrema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tardanza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anotada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circunstancia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que,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aun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caso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que se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hubiere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verificado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supuesto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previsto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artículo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104 del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Decreto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Supremo N° 277,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reproducido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más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arriba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se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podría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explicar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mucho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menos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justificar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retardo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que se ha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verificado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puesto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que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siquiera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ese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evento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se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podría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calificar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razonable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una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demora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como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la que ha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ocurrido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autos. En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efecto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aunque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especie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se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cerró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temporalmente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investigación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espera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del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informe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la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Comisión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Sanidad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plazo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adicional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necesario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para que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ésta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expidiere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su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informe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definitivo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resulta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insuficiente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para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justificar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excesiva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demora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verificada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puesto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que la 0119822281899 10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suspensión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transitoria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decretada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caso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examen se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prolongó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solamente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entre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noviembre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2011 y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agosto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2012.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1932403" y="366877"/>
            <a:ext cx="862768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err="1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Fallo</a:t>
            </a:r>
            <a:r>
              <a:rPr lang="en-US" sz="36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Corte Suprema, </a:t>
            </a:r>
            <a:r>
              <a:rPr lang="en-US" sz="3600" dirty="0" err="1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Rol</a:t>
            </a:r>
            <a:r>
              <a:rPr lang="en-US" sz="36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N°82.355-2016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292191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ción">
  <a:themeElements>
    <a:clrScheme name="Retrospección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ció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ció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510</TotalTime>
  <Words>1308</Words>
  <Application>Microsoft Office PowerPoint</Application>
  <PresentationFormat>Panorámica</PresentationFormat>
  <Paragraphs>200</Paragraphs>
  <Slides>24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Retrospección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  Investigaciones Sumarias Administrativas 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EXTINCIÓN DE LA RESPONSABILIDAD ADMINISTRATIVA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UNIDAD TEMÁTICA N°5</dc:title>
  <dc:creator>Diego</dc:creator>
  <cp:lastModifiedBy>Diego</cp:lastModifiedBy>
  <cp:revision>23</cp:revision>
  <dcterms:created xsi:type="dcterms:W3CDTF">2023-10-05T20:49:15Z</dcterms:created>
  <dcterms:modified xsi:type="dcterms:W3CDTF">2023-10-07T21:23:15Z</dcterms:modified>
</cp:coreProperties>
</file>