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58" r:id="rId5"/>
    <p:sldId id="269" r:id="rId6"/>
    <p:sldId id="270" r:id="rId7"/>
    <p:sldId id="262" r:id="rId8"/>
    <p:sldId id="263" r:id="rId9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gif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gif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D0A97B-D2C4-4C38-987D-F81A0A665A90}" type="doc">
      <dgm:prSet loTypeId="urn:microsoft.com/office/officeart/2008/layout/AlternatingPictureBlocks" loCatId="list" qsTypeId="urn:microsoft.com/office/officeart/2005/8/quickstyle/simple1" qsCatId="simple" csTypeId="urn:microsoft.com/office/officeart/2005/8/colors/colorful3" csCatId="colorful" phldr="1"/>
      <dgm:spPr/>
    </dgm:pt>
    <dgm:pt modelId="{D07ED185-09CF-4715-8F38-3C67AF6C664D}">
      <dgm:prSet phldrT="[Texto]"/>
      <dgm:spPr/>
      <dgm:t>
        <a:bodyPr/>
        <a:lstStyle/>
        <a:p>
          <a:r>
            <a:rPr lang="es-CL" dirty="0"/>
            <a:t>Vaya </a:t>
          </a:r>
        </a:p>
        <a:p>
          <a:r>
            <a:rPr lang="es-CL" dirty="0"/>
            <a:t>Valla </a:t>
          </a:r>
        </a:p>
        <a:p>
          <a:r>
            <a:rPr lang="es-CL" dirty="0"/>
            <a:t>Baya </a:t>
          </a:r>
        </a:p>
      </dgm:t>
    </dgm:pt>
    <dgm:pt modelId="{036B9397-784B-4221-B365-F65D0635DE09}" type="parTrans" cxnId="{7094F90B-76EE-4A96-BCAA-9FB41D8E2F46}">
      <dgm:prSet/>
      <dgm:spPr/>
      <dgm:t>
        <a:bodyPr/>
        <a:lstStyle/>
        <a:p>
          <a:endParaRPr lang="es-CL"/>
        </a:p>
      </dgm:t>
    </dgm:pt>
    <dgm:pt modelId="{43D6665F-59C6-4CDE-BDD0-A1C542DBB3EA}" type="sibTrans" cxnId="{7094F90B-76EE-4A96-BCAA-9FB41D8E2F46}">
      <dgm:prSet/>
      <dgm:spPr/>
      <dgm:t>
        <a:bodyPr/>
        <a:lstStyle/>
        <a:p>
          <a:endParaRPr lang="es-CL"/>
        </a:p>
      </dgm:t>
    </dgm:pt>
    <dgm:pt modelId="{160C6ECD-FCBE-44FC-BE05-E140D73378AF}">
      <dgm:prSet phldrT="[Texto]"/>
      <dgm:spPr/>
      <dgm:t>
        <a:bodyPr/>
        <a:lstStyle/>
        <a:p>
          <a:r>
            <a:rPr lang="es-CL" dirty="0"/>
            <a:t>Iba </a:t>
          </a:r>
        </a:p>
        <a:p>
          <a:r>
            <a:rPr lang="es-CL" dirty="0" err="1"/>
            <a:t>Iva</a:t>
          </a:r>
          <a:r>
            <a:rPr lang="es-CL" dirty="0"/>
            <a:t> </a:t>
          </a:r>
        </a:p>
        <a:p>
          <a:r>
            <a:rPr lang="es-CL" dirty="0" err="1"/>
            <a:t>Hiba</a:t>
          </a:r>
          <a:r>
            <a:rPr lang="es-CL" dirty="0"/>
            <a:t> </a:t>
          </a:r>
        </a:p>
      </dgm:t>
    </dgm:pt>
    <dgm:pt modelId="{C2A05A82-7113-4DCB-AD16-119A4AE2069C}" type="parTrans" cxnId="{E97DFF5A-26AD-477B-9874-5815B6D9A5E2}">
      <dgm:prSet/>
      <dgm:spPr/>
      <dgm:t>
        <a:bodyPr/>
        <a:lstStyle/>
        <a:p>
          <a:endParaRPr lang="es-CL"/>
        </a:p>
      </dgm:t>
    </dgm:pt>
    <dgm:pt modelId="{70D94EFC-3F7B-4B44-9DF2-868CBFF77C97}" type="sibTrans" cxnId="{E97DFF5A-26AD-477B-9874-5815B6D9A5E2}">
      <dgm:prSet/>
      <dgm:spPr/>
      <dgm:t>
        <a:bodyPr/>
        <a:lstStyle/>
        <a:p>
          <a:endParaRPr lang="es-CL"/>
        </a:p>
      </dgm:t>
    </dgm:pt>
    <dgm:pt modelId="{EED8F053-FB45-4670-BE81-059276939CD5}">
      <dgm:prSet phldrT="[Texto]"/>
      <dgm:spPr/>
      <dgm:t>
        <a:bodyPr/>
        <a:lstStyle/>
        <a:p>
          <a:r>
            <a:rPr lang="es-CL" dirty="0"/>
            <a:t>A  </a:t>
          </a:r>
        </a:p>
        <a:p>
          <a:r>
            <a:rPr lang="es-CL" dirty="0"/>
            <a:t>Ha</a:t>
          </a:r>
        </a:p>
      </dgm:t>
    </dgm:pt>
    <dgm:pt modelId="{3E0E1F11-C965-479D-B765-F9B13073E6B5}" type="parTrans" cxnId="{FB0E76AC-5B3F-4DA1-AC48-58FCBFB2CF6A}">
      <dgm:prSet/>
      <dgm:spPr/>
      <dgm:t>
        <a:bodyPr/>
        <a:lstStyle/>
        <a:p>
          <a:endParaRPr lang="es-CL"/>
        </a:p>
      </dgm:t>
    </dgm:pt>
    <dgm:pt modelId="{F46969A1-4053-4E8A-9F3D-053155212BD1}" type="sibTrans" cxnId="{FB0E76AC-5B3F-4DA1-AC48-58FCBFB2CF6A}">
      <dgm:prSet/>
      <dgm:spPr/>
      <dgm:t>
        <a:bodyPr/>
        <a:lstStyle/>
        <a:p>
          <a:endParaRPr lang="es-CL"/>
        </a:p>
      </dgm:t>
    </dgm:pt>
    <dgm:pt modelId="{9C915297-2CED-4FB3-80D8-8E34D8DB01DF}" type="pres">
      <dgm:prSet presAssocID="{52D0A97B-D2C4-4C38-987D-F81A0A665A90}" presName="linearFlow" presStyleCnt="0">
        <dgm:presLayoutVars>
          <dgm:dir/>
          <dgm:resizeHandles val="exact"/>
        </dgm:presLayoutVars>
      </dgm:prSet>
      <dgm:spPr/>
    </dgm:pt>
    <dgm:pt modelId="{E60FBF28-ABDF-41CD-B15E-FA79A11CBA7A}" type="pres">
      <dgm:prSet presAssocID="{D07ED185-09CF-4715-8F38-3C67AF6C664D}" presName="comp" presStyleCnt="0"/>
      <dgm:spPr/>
    </dgm:pt>
    <dgm:pt modelId="{35D83C29-920F-4E2B-9FCE-466C0155143E}" type="pres">
      <dgm:prSet presAssocID="{D07ED185-09CF-4715-8F38-3C67AF6C664D}" presName="rect2" presStyleLbl="node1" presStyleIdx="0" presStyleCnt="3" custLinFactNeighborX="3759" custLinFactNeighborY="-52259">
        <dgm:presLayoutVars>
          <dgm:bulletEnabled val="1"/>
        </dgm:presLayoutVars>
      </dgm:prSet>
      <dgm:spPr/>
    </dgm:pt>
    <dgm:pt modelId="{5838A082-20BB-4BBF-9FAE-19AFC1F655A5}" type="pres">
      <dgm:prSet presAssocID="{D07ED185-09CF-4715-8F38-3C67AF6C664D}" presName="rect1" presStyleLbl="ln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</dgm:spPr>
    </dgm:pt>
    <dgm:pt modelId="{2084E03F-2D57-4CAD-B8D3-9101FAE9C528}" type="pres">
      <dgm:prSet presAssocID="{43D6665F-59C6-4CDE-BDD0-A1C542DBB3EA}" presName="sibTrans" presStyleCnt="0"/>
      <dgm:spPr/>
    </dgm:pt>
    <dgm:pt modelId="{310D6D48-B5B9-4DF9-97F3-FDDDF21BC390}" type="pres">
      <dgm:prSet presAssocID="{160C6ECD-FCBE-44FC-BE05-E140D73378AF}" presName="comp" presStyleCnt="0"/>
      <dgm:spPr/>
    </dgm:pt>
    <dgm:pt modelId="{1B946B0C-3ED8-4FC7-BCDC-D6D8323F77B1}" type="pres">
      <dgm:prSet presAssocID="{160C6ECD-FCBE-44FC-BE05-E140D73378AF}" presName="rect2" presStyleLbl="node1" presStyleIdx="1" presStyleCnt="3">
        <dgm:presLayoutVars>
          <dgm:bulletEnabled val="1"/>
        </dgm:presLayoutVars>
      </dgm:prSet>
      <dgm:spPr/>
    </dgm:pt>
    <dgm:pt modelId="{5B02D9F1-C773-4200-865B-FEF0DBE4A471}" type="pres">
      <dgm:prSet presAssocID="{160C6ECD-FCBE-44FC-BE05-E140D73378AF}" presName="rect1" presStyleLbl="lnNod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D22AEEDF-6801-45B0-830F-FB3F043E7562}" type="pres">
      <dgm:prSet presAssocID="{70D94EFC-3F7B-4B44-9DF2-868CBFF77C97}" presName="sibTrans" presStyleCnt="0"/>
      <dgm:spPr/>
    </dgm:pt>
    <dgm:pt modelId="{7300E618-56C4-45A5-94CD-B6DB33152760}" type="pres">
      <dgm:prSet presAssocID="{EED8F053-FB45-4670-BE81-059276939CD5}" presName="comp" presStyleCnt="0"/>
      <dgm:spPr/>
    </dgm:pt>
    <dgm:pt modelId="{10D5DD12-42BD-4E33-B7A9-EAFF7AF96E25}" type="pres">
      <dgm:prSet presAssocID="{EED8F053-FB45-4670-BE81-059276939CD5}" presName="rect2" presStyleLbl="node1" presStyleIdx="2" presStyleCnt="3">
        <dgm:presLayoutVars>
          <dgm:bulletEnabled val="1"/>
        </dgm:presLayoutVars>
      </dgm:prSet>
      <dgm:spPr/>
    </dgm:pt>
    <dgm:pt modelId="{3CC8091E-72A7-4E03-8E99-8B6A56EBE935}" type="pres">
      <dgm:prSet presAssocID="{EED8F053-FB45-4670-BE81-059276939CD5}" presName="rect1" presStyleLbl="lnNod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</dgm:spPr>
    </dgm:pt>
  </dgm:ptLst>
  <dgm:cxnLst>
    <dgm:cxn modelId="{7094F90B-76EE-4A96-BCAA-9FB41D8E2F46}" srcId="{52D0A97B-D2C4-4C38-987D-F81A0A665A90}" destId="{D07ED185-09CF-4715-8F38-3C67AF6C664D}" srcOrd="0" destOrd="0" parTransId="{036B9397-784B-4221-B365-F65D0635DE09}" sibTransId="{43D6665F-59C6-4CDE-BDD0-A1C542DBB3EA}"/>
    <dgm:cxn modelId="{1DAB4D0D-8D95-4505-B8A6-5BDE7E02B31F}" type="presOf" srcId="{EED8F053-FB45-4670-BE81-059276939CD5}" destId="{10D5DD12-42BD-4E33-B7A9-EAFF7AF96E25}" srcOrd="0" destOrd="0" presId="urn:microsoft.com/office/officeart/2008/layout/AlternatingPictureBlocks"/>
    <dgm:cxn modelId="{E97DFF5A-26AD-477B-9874-5815B6D9A5E2}" srcId="{52D0A97B-D2C4-4C38-987D-F81A0A665A90}" destId="{160C6ECD-FCBE-44FC-BE05-E140D73378AF}" srcOrd="1" destOrd="0" parTransId="{C2A05A82-7113-4DCB-AD16-119A4AE2069C}" sibTransId="{70D94EFC-3F7B-4B44-9DF2-868CBFF77C97}"/>
    <dgm:cxn modelId="{F4B99795-312F-4A55-9018-8C4773C1F5C3}" type="presOf" srcId="{D07ED185-09CF-4715-8F38-3C67AF6C664D}" destId="{35D83C29-920F-4E2B-9FCE-466C0155143E}" srcOrd="0" destOrd="0" presId="urn:microsoft.com/office/officeart/2008/layout/AlternatingPictureBlocks"/>
    <dgm:cxn modelId="{FB0E76AC-5B3F-4DA1-AC48-58FCBFB2CF6A}" srcId="{52D0A97B-D2C4-4C38-987D-F81A0A665A90}" destId="{EED8F053-FB45-4670-BE81-059276939CD5}" srcOrd="2" destOrd="0" parTransId="{3E0E1F11-C965-479D-B765-F9B13073E6B5}" sibTransId="{F46969A1-4053-4E8A-9F3D-053155212BD1}"/>
    <dgm:cxn modelId="{84B2BEBC-4AE4-4AB1-AA90-A2FA507ADFA0}" type="presOf" srcId="{52D0A97B-D2C4-4C38-987D-F81A0A665A90}" destId="{9C915297-2CED-4FB3-80D8-8E34D8DB01DF}" srcOrd="0" destOrd="0" presId="urn:microsoft.com/office/officeart/2008/layout/AlternatingPictureBlocks"/>
    <dgm:cxn modelId="{CB0565E9-5288-4257-9D86-2155E5FDEACE}" type="presOf" srcId="{160C6ECD-FCBE-44FC-BE05-E140D73378AF}" destId="{1B946B0C-3ED8-4FC7-BCDC-D6D8323F77B1}" srcOrd="0" destOrd="0" presId="urn:microsoft.com/office/officeart/2008/layout/AlternatingPictureBlocks"/>
    <dgm:cxn modelId="{312E814E-266F-4EE8-9922-926E9FAAD065}" type="presParOf" srcId="{9C915297-2CED-4FB3-80D8-8E34D8DB01DF}" destId="{E60FBF28-ABDF-41CD-B15E-FA79A11CBA7A}" srcOrd="0" destOrd="0" presId="urn:microsoft.com/office/officeart/2008/layout/AlternatingPictureBlocks"/>
    <dgm:cxn modelId="{0EF4E558-22C0-46A1-8C4A-4551A6BC8F7B}" type="presParOf" srcId="{E60FBF28-ABDF-41CD-B15E-FA79A11CBA7A}" destId="{35D83C29-920F-4E2B-9FCE-466C0155143E}" srcOrd="0" destOrd="0" presId="urn:microsoft.com/office/officeart/2008/layout/AlternatingPictureBlocks"/>
    <dgm:cxn modelId="{F1A8177E-E7E0-48A6-9177-F42A50FB9C56}" type="presParOf" srcId="{E60FBF28-ABDF-41CD-B15E-FA79A11CBA7A}" destId="{5838A082-20BB-4BBF-9FAE-19AFC1F655A5}" srcOrd="1" destOrd="0" presId="urn:microsoft.com/office/officeart/2008/layout/AlternatingPictureBlocks"/>
    <dgm:cxn modelId="{820F88F3-6B14-44CC-ACE2-6E889FD2FAFC}" type="presParOf" srcId="{9C915297-2CED-4FB3-80D8-8E34D8DB01DF}" destId="{2084E03F-2D57-4CAD-B8D3-9101FAE9C528}" srcOrd="1" destOrd="0" presId="urn:microsoft.com/office/officeart/2008/layout/AlternatingPictureBlocks"/>
    <dgm:cxn modelId="{CA131D4F-7FE7-4126-9A54-7869349A3EEA}" type="presParOf" srcId="{9C915297-2CED-4FB3-80D8-8E34D8DB01DF}" destId="{310D6D48-B5B9-4DF9-97F3-FDDDF21BC390}" srcOrd="2" destOrd="0" presId="urn:microsoft.com/office/officeart/2008/layout/AlternatingPictureBlocks"/>
    <dgm:cxn modelId="{B5E00E81-E6E9-49CD-8EEC-5FD6F12A83C0}" type="presParOf" srcId="{310D6D48-B5B9-4DF9-97F3-FDDDF21BC390}" destId="{1B946B0C-3ED8-4FC7-BCDC-D6D8323F77B1}" srcOrd="0" destOrd="0" presId="urn:microsoft.com/office/officeart/2008/layout/AlternatingPictureBlocks"/>
    <dgm:cxn modelId="{4C993FDA-7531-44DF-8C8D-880E9D458B8B}" type="presParOf" srcId="{310D6D48-B5B9-4DF9-97F3-FDDDF21BC390}" destId="{5B02D9F1-C773-4200-865B-FEF0DBE4A471}" srcOrd="1" destOrd="0" presId="urn:microsoft.com/office/officeart/2008/layout/AlternatingPictureBlocks"/>
    <dgm:cxn modelId="{295291E2-8DA2-4292-9075-AFA2A31AF7E7}" type="presParOf" srcId="{9C915297-2CED-4FB3-80D8-8E34D8DB01DF}" destId="{D22AEEDF-6801-45B0-830F-FB3F043E7562}" srcOrd="3" destOrd="0" presId="urn:microsoft.com/office/officeart/2008/layout/AlternatingPictureBlocks"/>
    <dgm:cxn modelId="{30DDEC52-4043-4075-94A4-1EEE353158B5}" type="presParOf" srcId="{9C915297-2CED-4FB3-80D8-8E34D8DB01DF}" destId="{7300E618-56C4-45A5-94CD-B6DB33152760}" srcOrd="4" destOrd="0" presId="urn:microsoft.com/office/officeart/2008/layout/AlternatingPictureBlocks"/>
    <dgm:cxn modelId="{ED0053E8-83E1-416D-BD58-5646D909FDAE}" type="presParOf" srcId="{7300E618-56C4-45A5-94CD-B6DB33152760}" destId="{10D5DD12-42BD-4E33-B7A9-EAFF7AF96E25}" srcOrd="0" destOrd="0" presId="urn:microsoft.com/office/officeart/2008/layout/AlternatingPictureBlocks"/>
    <dgm:cxn modelId="{B9547AE3-324E-4F95-A1D4-7EDFCCB69E67}" type="presParOf" srcId="{7300E618-56C4-45A5-94CD-B6DB33152760}" destId="{3CC8091E-72A7-4E03-8E99-8B6A56EBE935}" srcOrd="1" destOrd="0" presId="urn:microsoft.com/office/officeart/2008/layout/AlternatingPictureBlock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D83C29-920F-4E2B-9FCE-466C0155143E}">
      <dsp:nvSpPr>
        <dsp:cNvPr id="0" name=""/>
        <dsp:cNvSpPr/>
      </dsp:nvSpPr>
      <dsp:spPr>
        <a:xfrm>
          <a:off x="3295529" y="0"/>
          <a:ext cx="3933087" cy="177887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900" kern="1200" dirty="0"/>
            <a:t>Vaya </a:t>
          </a:r>
        </a:p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900" kern="1200" dirty="0"/>
            <a:t>Valla </a:t>
          </a:r>
        </a:p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900" kern="1200" dirty="0"/>
            <a:t>Baya </a:t>
          </a:r>
        </a:p>
      </dsp:txBody>
      <dsp:txXfrm>
        <a:off x="3295529" y="0"/>
        <a:ext cx="3933087" cy="1778872"/>
      </dsp:txXfrm>
    </dsp:sp>
    <dsp:sp modelId="{5838A082-20BB-4BBF-9FAE-19AFC1F655A5}">
      <dsp:nvSpPr>
        <dsp:cNvPr id="0" name=""/>
        <dsp:cNvSpPr/>
      </dsp:nvSpPr>
      <dsp:spPr>
        <a:xfrm>
          <a:off x="1210492" y="749"/>
          <a:ext cx="1761083" cy="177887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946B0C-3ED8-4FC7-BCDC-D6D8323F77B1}">
      <dsp:nvSpPr>
        <dsp:cNvPr id="0" name=""/>
        <dsp:cNvSpPr/>
      </dsp:nvSpPr>
      <dsp:spPr>
        <a:xfrm>
          <a:off x="1210492" y="2073136"/>
          <a:ext cx="3933087" cy="1778872"/>
        </a:xfrm>
        <a:prstGeom prst="rect">
          <a:avLst/>
        </a:prstGeom>
        <a:solidFill>
          <a:schemeClr val="accent3">
            <a:hueOff val="5812304"/>
            <a:satOff val="-18573"/>
            <a:lumOff val="-470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900" kern="1200" dirty="0"/>
            <a:t>Iba </a:t>
          </a:r>
        </a:p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900" kern="1200" dirty="0" err="1"/>
            <a:t>Iva</a:t>
          </a:r>
          <a:r>
            <a:rPr lang="es-CL" sz="2900" kern="1200" dirty="0"/>
            <a:t> </a:t>
          </a:r>
        </a:p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900" kern="1200" dirty="0" err="1"/>
            <a:t>Hiba</a:t>
          </a:r>
          <a:r>
            <a:rPr lang="es-CL" sz="2900" kern="1200" dirty="0"/>
            <a:t> </a:t>
          </a:r>
        </a:p>
      </dsp:txBody>
      <dsp:txXfrm>
        <a:off x="1210492" y="2073136"/>
        <a:ext cx="3933087" cy="1778872"/>
      </dsp:txXfrm>
    </dsp:sp>
    <dsp:sp modelId="{5B02D9F1-C773-4200-865B-FEF0DBE4A471}">
      <dsp:nvSpPr>
        <dsp:cNvPr id="0" name=""/>
        <dsp:cNvSpPr/>
      </dsp:nvSpPr>
      <dsp:spPr>
        <a:xfrm>
          <a:off x="5319687" y="2073136"/>
          <a:ext cx="1761083" cy="1778872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D5DD12-42BD-4E33-B7A9-EAFF7AF96E25}">
      <dsp:nvSpPr>
        <dsp:cNvPr id="0" name=""/>
        <dsp:cNvSpPr/>
      </dsp:nvSpPr>
      <dsp:spPr>
        <a:xfrm>
          <a:off x="3147684" y="4145522"/>
          <a:ext cx="3933087" cy="1778872"/>
        </a:xfrm>
        <a:prstGeom prst="rect">
          <a:avLst/>
        </a:prstGeom>
        <a:solidFill>
          <a:schemeClr val="accent3">
            <a:hueOff val="11624607"/>
            <a:satOff val="-37145"/>
            <a:lumOff val="-941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900" kern="1200" dirty="0"/>
            <a:t>A  </a:t>
          </a:r>
        </a:p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900" kern="1200" dirty="0"/>
            <a:t>Ha</a:t>
          </a:r>
        </a:p>
      </dsp:txBody>
      <dsp:txXfrm>
        <a:off x="3147684" y="4145522"/>
        <a:ext cx="3933087" cy="1778872"/>
      </dsp:txXfrm>
    </dsp:sp>
    <dsp:sp modelId="{3CC8091E-72A7-4E03-8E99-8B6A56EBE935}">
      <dsp:nvSpPr>
        <dsp:cNvPr id="0" name=""/>
        <dsp:cNvSpPr/>
      </dsp:nvSpPr>
      <dsp:spPr>
        <a:xfrm>
          <a:off x="1210492" y="4145522"/>
          <a:ext cx="1761083" cy="177887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PictureBlocks">
  <dgm:title val=""/>
  <dgm:desc val=""/>
  <dgm:catLst>
    <dgm:cat type="picture" pri="15000"/>
    <dgm:cat type="pictureconvert" pri="15000"/>
    <dgm:cat type="list" pri="13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ch" forName="comp" refType="w"/>
      <dgm:constr type="h" for="ch" forName="comp" refType="h"/>
      <dgm:constr type="h" for="ch" forName="sibTrans" refType="w" refFor="ch" refForName="comp" op="equ" fact="0.05"/>
    </dgm:constrLst>
    <dgm:ruleLst/>
    <dgm:forEach name="Name0" axis="ch" ptType="node">
      <dgm:layoutNode name="comp" styleLbl="node1">
        <dgm:alg type="composite">
          <dgm:param type="ar" val="3.30"/>
        </dgm:alg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hoose name="Name4">
              <dgm:if name="Name5" axis="desOrSelf" ptType="node" func="posOdd" op="equ" val="1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6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if>
          <dgm:else name="Name3">
            <dgm:choose name="Name7">
              <dgm:if name="Name8" axis="desOrSelf" ptType="node" func="posOdd" op="equ" val="1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9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else>
        </dgm:choose>
        <dgm:ruleLst/>
        <dgm:layoutNode name="rect2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rect1" styleLbl="l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97AAC0A-08B9-408A-8736-E157817B1251}" type="datetimeFigureOut">
              <a:rPr lang="es-CL" smtClean="0"/>
              <a:t>16-03-2021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s-CL"/>
          </a:p>
        </p:txBody>
      </p:sp>
      <p:sp>
        <p:nvSpPr>
          <p:cNvPr id="10" name="9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21 Conector recto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26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23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Elipse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24 Elipse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F865FD4-2166-4F0A-8CA5-19E0B7E0789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97AAC0A-08B9-408A-8736-E157817B1251}" type="datetimeFigureOut">
              <a:rPr lang="es-CL" smtClean="0"/>
              <a:t>16-03-2021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F865FD4-2166-4F0A-8CA5-19E0B7E0789E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97AAC0A-08B9-408A-8736-E157817B1251}" type="datetimeFigureOut">
              <a:rPr lang="es-CL" smtClean="0"/>
              <a:t>16-03-2021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s-CL"/>
          </a:p>
        </p:txBody>
      </p:sp>
      <p:sp>
        <p:nvSpPr>
          <p:cNvPr id="9" name="8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16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18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19 Elipse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Elipse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Conector recto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F865FD4-2166-4F0A-8CA5-19E0B7E0789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AAC0A-08B9-408A-8736-E157817B1251}" type="datetimeFigureOut">
              <a:rPr lang="es-CL" smtClean="0"/>
              <a:t>16-03-2021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65FD4-2166-4F0A-8CA5-19E0B7E0789E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AAC0A-08B9-408A-8736-E157817B1251}" type="datetimeFigureOut">
              <a:rPr lang="es-CL" smtClean="0"/>
              <a:t>16-03-2021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65FD4-2166-4F0A-8CA5-19E0B7E0789E}" type="slidenum">
              <a:rPr lang="es-CL" smtClean="0"/>
              <a:t>‹Nº›</a:t>
            </a:fld>
            <a:endParaRPr lang="es-CL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4" name="13 Marcador de texto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97AAC0A-08B9-408A-8736-E157817B1251}" type="datetimeFigureOut">
              <a:rPr lang="es-CL" smtClean="0"/>
              <a:t>16-03-2021</a:t>
            </a:fld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F865FD4-2166-4F0A-8CA5-19E0B7E0789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AAC0A-08B9-408A-8736-E157817B1251}" type="datetimeFigureOut">
              <a:rPr lang="es-CL" smtClean="0"/>
              <a:t>16-03-2021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65FD4-2166-4F0A-8CA5-19E0B7E0789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17 Marcador de contenido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97AAC0A-08B9-408A-8736-E157817B1251}" type="datetimeFigureOut">
              <a:rPr lang="es-CL" smtClean="0"/>
              <a:t>16-03-2021</a:t>
            </a:fld>
            <a:endParaRPr lang="es-CL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F865FD4-2166-4F0A-8CA5-19E0B7E0789E}" type="slidenum">
              <a:rPr lang="es-CL" smtClean="0"/>
              <a:t>‹Nº›</a:t>
            </a:fld>
            <a:endParaRPr lang="es-CL"/>
          </a:p>
        </p:txBody>
      </p:sp>
      <p:sp>
        <p:nvSpPr>
          <p:cNvPr id="23" name="22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s-ES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18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16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97AAC0A-08B9-408A-8736-E157817B1251}" type="datetimeFigureOut">
              <a:rPr lang="es-CL" smtClean="0"/>
              <a:t>16-03-2021</a:t>
            </a:fld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F865FD4-2166-4F0A-8CA5-19E0B7E0789E}" type="slidenum">
              <a:rPr lang="es-CL" smtClean="0"/>
              <a:t>‹Nº›</a:t>
            </a:fld>
            <a:endParaRPr lang="es-CL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AAC0A-08B9-408A-8736-E157817B1251}" type="datetimeFigureOut">
              <a:rPr lang="es-CL" smtClean="0"/>
              <a:t>16-03-2021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65FD4-2166-4F0A-8CA5-19E0B7E0789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AAC0A-08B9-408A-8736-E157817B1251}" type="datetimeFigureOut">
              <a:rPr lang="es-CL" smtClean="0"/>
              <a:t>16-03-2021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65FD4-2166-4F0A-8CA5-19E0B7E0789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97AAC0A-08B9-408A-8736-E157817B1251}" type="datetimeFigureOut">
              <a:rPr lang="es-CL" smtClean="0"/>
              <a:t>16-03-2021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F865FD4-2166-4F0A-8CA5-19E0B7E0789E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86000" y="2204864"/>
            <a:ext cx="6172200" cy="1656184"/>
          </a:xfrm>
        </p:spPr>
        <p:txBody>
          <a:bodyPr/>
          <a:lstStyle/>
          <a:p>
            <a:r>
              <a:rPr lang="es-CL" sz="3600" dirty="0"/>
              <a:t>HOMÓFONOS</a:t>
            </a:r>
            <a:r>
              <a:rPr lang="es-CL" dirty="0"/>
              <a:t> 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548680"/>
            <a:ext cx="1296144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674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Objetivo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91264" cy="45720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endParaRPr lang="es-CL" dirty="0"/>
          </a:p>
          <a:p>
            <a:pPr marL="274320" lvl="4" indent="-27432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Ø"/>
            </a:pPr>
            <a:r>
              <a:rPr lang="es-ES" sz="2400" dirty="0"/>
              <a:t>Respetar el uso de reglas de </a:t>
            </a:r>
            <a:r>
              <a:rPr lang="es-ES" sz="2400" b="1" dirty="0"/>
              <a:t>ortografía literal </a:t>
            </a:r>
            <a:r>
              <a:rPr lang="es-ES" sz="2400" dirty="0"/>
              <a:t>en función del sentido del texto.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98664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dirty="0"/>
              <a:t>¿Qué entiende usted por homófono? </a:t>
            </a:r>
          </a:p>
          <a:p>
            <a:pPr marL="0" indent="0">
              <a:buNone/>
            </a:pPr>
            <a:endParaRPr lang="es-CL" dirty="0"/>
          </a:p>
          <a:p>
            <a:r>
              <a:rPr lang="es-CL" dirty="0"/>
              <a:t>¿Por qué cree que producen confusión? </a:t>
            </a:r>
          </a:p>
          <a:p>
            <a:pPr marL="0" indent="0">
              <a:buNone/>
            </a:pPr>
            <a:endParaRPr lang="es-CL" dirty="0"/>
          </a:p>
          <a:p>
            <a:r>
              <a:rPr lang="es-CL" dirty="0"/>
              <a:t>¿Qué homófonos conoce? </a:t>
            </a:r>
          </a:p>
        </p:txBody>
      </p:sp>
    </p:spTree>
    <p:extLst>
      <p:ext uri="{BB962C8B-B14F-4D97-AF65-F5344CB8AC3E}">
        <p14:creationId xmlns:p14="http://schemas.microsoft.com/office/powerpoint/2010/main" val="26531310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659981461"/>
              </p:ext>
            </p:extLst>
          </p:nvPr>
        </p:nvGraphicFramePr>
        <p:xfrm>
          <a:off x="457200" y="404664"/>
          <a:ext cx="8291264" cy="5925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78818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2155100"/>
              </p:ext>
            </p:extLst>
          </p:nvPr>
        </p:nvGraphicFramePr>
        <p:xfrm>
          <a:off x="251520" y="318059"/>
          <a:ext cx="8496944" cy="6135276"/>
        </p:xfrm>
        <a:graphic>
          <a:graphicData uri="http://schemas.openxmlformats.org/drawingml/2006/table">
            <a:tbl>
              <a:tblPr firstRow="1" firstCol="1" bandRow="1"/>
              <a:tblGrid>
                <a:gridCol w="1414304">
                  <a:extLst>
                    <a:ext uri="{9D8B030D-6E8A-4147-A177-3AD203B41FA5}">
                      <a16:colId xmlns:a16="http://schemas.microsoft.com/office/drawing/2014/main" val="1014004125"/>
                    </a:ext>
                  </a:extLst>
                </a:gridCol>
                <a:gridCol w="7082640">
                  <a:extLst>
                    <a:ext uri="{9D8B030D-6E8A-4147-A177-3AD203B41FA5}">
                      <a16:colId xmlns:a16="http://schemas.microsoft.com/office/drawing/2014/main" val="1627724497"/>
                    </a:ext>
                  </a:extLst>
                </a:gridCol>
              </a:tblGrid>
              <a:tr h="2921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Ahí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1FFA8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Adverbio de lugar.</a:t>
                      </a:r>
                      <a:r>
                        <a:rPr lang="es-ES_tradnl" sz="18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1FF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864129"/>
                  </a:ext>
                </a:extLst>
              </a:tr>
              <a:tr h="2921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Hay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1FFA8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Conjugación</a:t>
                      </a:r>
                      <a:r>
                        <a:rPr lang="es-ES_tradnl" sz="18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del verbo haber. 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1FF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8736665"/>
                  </a:ext>
                </a:extLst>
              </a:tr>
              <a:tr h="2921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¡Ay!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1FFA8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Interjección.</a:t>
                      </a:r>
                      <a:r>
                        <a:rPr lang="es-ES_tradnl" sz="18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1FF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5591182"/>
                  </a:ext>
                </a:extLst>
              </a:tr>
              <a:tr h="8764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Has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Verbo compuesto ( "haber"). 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8051516"/>
                  </a:ext>
                </a:extLst>
              </a:tr>
              <a:tr h="8764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Haz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Orden ("hacer").</a:t>
                      </a:r>
                      <a:r>
                        <a:rPr lang="es-CL" sz="18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7821266"/>
                  </a:ext>
                </a:extLst>
              </a:tr>
              <a:tr h="2921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Hacía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Pasado de «hacer».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3724742"/>
                  </a:ext>
                </a:extLst>
              </a:tr>
              <a:tr h="2921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Asia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Continente.</a:t>
                      </a:r>
                      <a:r>
                        <a:rPr lang="es-ES_tradnl" sz="18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3105534"/>
                  </a:ext>
                </a:extLst>
              </a:tr>
              <a:tr h="2921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Hacia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Dirección </a:t>
                      </a:r>
                      <a:r>
                        <a:rPr lang="es-ES_tradnl" sz="1800" b="1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hacia.</a:t>
                      </a:r>
                      <a:r>
                        <a:rPr lang="es-ES_tradnl" sz="1800" b="1" i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7739064"/>
                  </a:ext>
                </a:extLst>
              </a:tr>
              <a:tr h="5843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Haya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DCE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Verbo compuesto ("haber").</a:t>
                      </a:r>
                      <a:r>
                        <a:rPr lang="es-ES_tradnl" sz="18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DC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5823750"/>
                  </a:ext>
                </a:extLst>
              </a:tr>
              <a:tr h="2921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Halla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DCE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Verbo</a:t>
                      </a:r>
                      <a:r>
                        <a:rPr lang="es-ES_tradnl" sz="18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sinónimo </a:t>
                      </a: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«encontrar».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DC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0250879"/>
                  </a:ext>
                </a:extLst>
              </a:tr>
              <a:tr h="2921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Allá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DCE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Adverbio de lugar.</a:t>
                      </a:r>
                      <a:r>
                        <a:rPr lang="es-ES_tradnl" sz="18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DC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102678"/>
                  </a:ext>
                </a:extLst>
              </a:tr>
              <a:tr h="5843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Hecho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Conjugación</a:t>
                      </a:r>
                      <a:r>
                        <a:rPr lang="es-ES_tradnl" sz="18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del </a:t>
                      </a:r>
                      <a:r>
                        <a:rPr lang="es-ES_tradnl" sz="1800" baseline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verbo</a:t>
                      </a:r>
                      <a:r>
                        <a:rPr lang="es-ES_tradnl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«hacer»</a:t>
                      </a:r>
                      <a:endParaRPr lang="es-ES_tradn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Acontecimiento. 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5589001"/>
                  </a:ext>
                </a:extLst>
              </a:tr>
              <a:tr h="8764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Echo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 "dejar caer" o "verter":</a:t>
                      </a:r>
                      <a:r>
                        <a:rPr lang="es-CL" sz="18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Lo </a:t>
                      </a:r>
                      <a:r>
                        <a:rPr lang="es-CL" sz="1800" b="1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echó </a:t>
                      </a:r>
                      <a:r>
                        <a:rPr lang="es-CL" sz="18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la basura. 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C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Sentir su falta:    Te echo de menos.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38625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68107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069241"/>
              </p:ext>
            </p:extLst>
          </p:nvPr>
        </p:nvGraphicFramePr>
        <p:xfrm>
          <a:off x="251520" y="1772816"/>
          <a:ext cx="8496944" cy="4601684"/>
        </p:xfrm>
        <a:graphic>
          <a:graphicData uri="http://schemas.openxmlformats.org/drawingml/2006/table">
            <a:tbl>
              <a:tblPr firstRow="1" firstCol="1" bandRow="1"/>
              <a:tblGrid>
                <a:gridCol w="1414303">
                  <a:extLst>
                    <a:ext uri="{9D8B030D-6E8A-4147-A177-3AD203B41FA5}">
                      <a16:colId xmlns:a16="http://schemas.microsoft.com/office/drawing/2014/main" val="1014004125"/>
                    </a:ext>
                  </a:extLst>
                </a:gridCol>
                <a:gridCol w="7082641">
                  <a:extLst>
                    <a:ext uri="{9D8B030D-6E8A-4147-A177-3AD203B41FA5}">
                      <a16:colId xmlns:a16="http://schemas.microsoft.com/office/drawing/2014/main" val="1627724497"/>
                    </a:ext>
                  </a:extLst>
                </a:gridCol>
              </a:tblGrid>
              <a:tr h="1851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Ahí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1FFA8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1FF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864129"/>
                  </a:ext>
                </a:extLst>
              </a:tr>
              <a:tr h="1851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Hay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1FFA8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1FF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8736665"/>
                  </a:ext>
                </a:extLst>
              </a:tr>
              <a:tr h="1851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¡Ay!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1FFA8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1FF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5591182"/>
                  </a:ext>
                </a:extLst>
              </a:tr>
              <a:tr h="55549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Has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8051516"/>
                  </a:ext>
                </a:extLst>
              </a:tr>
              <a:tr h="55549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Haz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7821266"/>
                  </a:ext>
                </a:extLst>
              </a:tr>
              <a:tr h="1851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Hacía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3724742"/>
                  </a:ext>
                </a:extLst>
              </a:tr>
              <a:tr h="1851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Asia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3105534"/>
                  </a:ext>
                </a:extLst>
              </a:tr>
              <a:tr h="1851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Hacia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7739064"/>
                  </a:ext>
                </a:extLst>
              </a:tr>
              <a:tr h="37032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Haya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DCE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DC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5823750"/>
                  </a:ext>
                </a:extLst>
              </a:tr>
              <a:tr h="1851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Halla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DCE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DC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0250879"/>
                  </a:ext>
                </a:extLst>
              </a:tr>
              <a:tr h="1851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Allá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DCE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DC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102678"/>
                  </a:ext>
                </a:extLst>
              </a:tr>
              <a:tr h="37032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Hecho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5589001"/>
                  </a:ext>
                </a:extLst>
              </a:tr>
              <a:tr h="55549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Echo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3862587"/>
                  </a:ext>
                </a:extLst>
              </a:tr>
            </a:tbl>
          </a:graphicData>
        </a:graphic>
      </p:graphicFrame>
      <p:sp>
        <p:nvSpPr>
          <p:cNvPr id="2" name="1 Rectángulo"/>
          <p:cNvSpPr/>
          <p:nvPr/>
        </p:nvSpPr>
        <p:spPr>
          <a:xfrm>
            <a:off x="265124" y="562236"/>
            <a:ext cx="84833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Elabore un ejemplo para cada homófono, según su significado</a:t>
            </a:r>
            <a:r>
              <a:rPr lang="es-CL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50954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68097" y="503584"/>
            <a:ext cx="7290053" cy="5805777"/>
          </a:xfrm>
        </p:spPr>
        <p:txBody>
          <a:bodyPr/>
          <a:lstStyle/>
          <a:p>
            <a:r>
              <a:rPr lang="es-CL" dirty="0"/>
              <a:t>Seleccione la forma correcta en cada caso: </a:t>
            </a:r>
          </a:p>
        </p:txBody>
      </p:sp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2608907"/>
              </p:ext>
            </p:extLst>
          </p:nvPr>
        </p:nvGraphicFramePr>
        <p:xfrm>
          <a:off x="616430" y="1052736"/>
          <a:ext cx="8132034" cy="5256583"/>
        </p:xfrm>
        <a:graphic>
          <a:graphicData uri="http://schemas.openxmlformats.org/drawingml/2006/table">
            <a:tbl>
              <a:tblPr firstRow="1" firstCol="1" bandRow="1"/>
              <a:tblGrid>
                <a:gridCol w="762827">
                  <a:extLst>
                    <a:ext uri="{9D8B030D-6E8A-4147-A177-3AD203B41FA5}">
                      <a16:colId xmlns:a16="http://schemas.microsoft.com/office/drawing/2014/main" val="3212091144"/>
                    </a:ext>
                  </a:extLst>
                </a:gridCol>
                <a:gridCol w="3176800">
                  <a:extLst>
                    <a:ext uri="{9D8B030D-6E8A-4147-A177-3AD203B41FA5}">
                      <a16:colId xmlns:a16="http://schemas.microsoft.com/office/drawing/2014/main" val="1941213950"/>
                    </a:ext>
                  </a:extLst>
                </a:gridCol>
                <a:gridCol w="889216">
                  <a:extLst>
                    <a:ext uri="{9D8B030D-6E8A-4147-A177-3AD203B41FA5}">
                      <a16:colId xmlns:a16="http://schemas.microsoft.com/office/drawing/2014/main" val="1576245150"/>
                    </a:ext>
                  </a:extLst>
                </a:gridCol>
                <a:gridCol w="3303191">
                  <a:extLst>
                    <a:ext uri="{9D8B030D-6E8A-4147-A177-3AD203B41FA5}">
                      <a16:colId xmlns:a16="http://schemas.microsoft.com/office/drawing/2014/main" val="1416347480"/>
                    </a:ext>
                  </a:extLst>
                </a:gridCol>
              </a:tblGrid>
              <a:tr h="10575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Asta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Cuerno de animal, palo o lanza, mango.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Hasta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Preposición, el límite de una acción.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3255069"/>
                  </a:ext>
                </a:extLst>
              </a:tr>
              <a:tr h="604084">
                <a:tc gridSpan="4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 hermano se quedará __________el domingo en la casa de nuestra tía.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7000947"/>
                  </a:ext>
                </a:extLst>
              </a:tr>
              <a:tr h="10575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Tubo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Objeto cilíndrico.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Tuvo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Tercera persona del pasado perfecto que corresponde al verbo tener.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5340202"/>
                  </a:ext>
                </a:extLst>
              </a:tr>
              <a:tr h="864380">
                <a:tc gridSpan="4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Ella ________ que reparar el quemador de su cocina y cambiar un __________ de la conexión de gas.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8886845"/>
                  </a:ext>
                </a:extLst>
              </a:tr>
              <a:tr h="8643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Valla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Construcción para cercar un terreno, finca, etc. Obstáculo.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Vaya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Conjugación del verbo ir.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9824279"/>
                  </a:ext>
                </a:extLst>
              </a:tr>
              <a:tr h="808721">
                <a:tc gridSpan="4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Esta ________ es muy alta para mí, no creo que ________ a lograr saltarla.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84134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9491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1735098"/>
              </p:ext>
            </p:extLst>
          </p:nvPr>
        </p:nvGraphicFramePr>
        <p:xfrm>
          <a:off x="467544" y="1060730"/>
          <a:ext cx="8280920" cy="5248590"/>
        </p:xfrm>
        <a:graphic>
          <a:graphicData uri="http://schemas.openxmlformats.org/drawingml/2006/table">
            <a:tbl>
              <a:tblPr firstRow="1" firstCol="1" bandRow="1"/>
              <a:tblGrid>
                <a:gridCol w="776793">
                  <a:extLst>
                    <a:ext uri="{9D8B030D-6E8A-4147-A177-3AD203B41FA5}">
                      <a16:colId xmlns:a16="http://schemas.microsoft.com/office/drawing/2014/main" val="1893598862"/>
                    </a:ext>
                  </a:extLst>
                </a:gridCol>
                <a:gridCol w="3234961">
                  <a:extLst>
                    <a:ext uri="{9D8B030D-6E8A-4147-A177-3AD203B41FA5}">
                      <a16:colId xmlns:a16="http://schemas.microsoft.com/office/drawing/2014/main" val="3863465441"/>
                    </a:ext>
                  </a:extLst>
                </a:gridCol>
                <a:gridCol w="905498">
                  <a:extLst>
                    <a:ext uri="{9D8B030D-6E8A-4147-A177-3AD203B41FA5}">
                      <a16:colId xmlns:a16="http://schemas.microsoft.com/office/drawing/2014/main" val="717659818"/>
                    </a:ext>
                  </a:extLst>
                </a:gridCol>
                <a:gridCol w="3363668">
                  <a:extLst>
                    <a:ext uri="{9D8B030D-6E8A-4147-A177-3AD203B41FA5}">
                      <a16:colId xmlns:a16="http://schemas.microsoft.com/office/drawing/2014/main" val="58326745"/>
                    </a:ext>
                  </a:extLst>
                </a:gridCol>
              </a:tblGrid>
              <a:tr h="10188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Rallar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Desmenuzar algo restregándolo con el rallador.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Rayar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Hacer o tirar rayas. Loco.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4089162"/>
                  </a:ext>
                </a:extLst>
              </a:tr>
              <a:tr h="541756">
                <a:tc gridSpan="4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 gusta _____________ la zanahoria para agregarla en la ensalada. 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4689644"/>
                  </a:ext>
                </a:extLst>
              </a:tr>
              <a:tr h="13585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Vez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Momento u ocasión determinados en que sucede o se realiza una cosa. 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Ves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Conjugación presente del verbo ver.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C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4562597"/>
                  </a:ext>
                </a:extLst>
              </a:tr>
              <a:tr h="779420">
                <a:tc gridSpan="4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 entiendo por qué cada _______ que te habla el profesor te pones tan nervioso. Quizás lo____ como alguien muy estricto.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8499365"/>
                  </a:ext>
                </a:extLst>
              </a:tr>
              <a:tr h="7794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 sea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Enlace que equivale a: es decir, mejor dicho.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_tradnl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Ósea</a:t>
                      </a:r>
                      <a:endParaRPr lang="es-CL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Hueso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3233341"/>
                  </a:ext>
                </a:extLst>
              </a:tr>
              <a:tr h="770563">
                <a:tc gridSpan="4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_tradnl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Debo hacerme un examen a la médula __________, _____________, una punción lumbar.</a:t>
                      </a:r>
                      <a:endParaRPr lang="es-CL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30848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48231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irador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irador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irador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233</TotalTime>
  <Words>378</Words>
  <Application>Microsoft Office PowerPoint</Application>
  <PresentationFormat>Presentación en pantalla (4:3)</PresentationFormat>
  <Paragraphs>93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Calibri</vt:lpstr>
      <vt:lpstr>Century Schoolbook</vt:lpstr>
      <vt:lpstr>Wingdings</vt:lpstr>
      <vt:lpstr>Wingdings 2</vt:lpstr>
      <vt:lpstr>Mirador</vt:lpstr>
      <vt:lpstr>HOMÓFONOS </vt:lpstr>
      <vt:lpstr>Objetivo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HOMÓFONOS</dc:title>
  <dc:creator>Vale</dc:creator>
  <cp:lastModifiedBy>vcamp</cp:lastModifiedBy>
  <cp:revision>23</cp:revision>
  <dcterms:created xsi:type="dcterms:W3CDTF">2018-03-05T13:18:35Z</dcterms:created>
  <dcterms:modified xsi:type="dcterms:W3CDTF">2021-03-16T23:21:55Z</dcterms:modified>
</cp:coreProperties>
</file>