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87" autoAdjust="0"/>
    <p:restoredTop sz="99646" autoAdjust="0"/>
  </p:normalViewPr>
  <p:slideViewPr>
    <p:cSldViewPr snapToGrid="0" snapToObjects="1">
      <p:cViewPr varScale="1">
        <p:scale>
          <a:sx n="103" d="100"/>
          <a:sy n="103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grpSp>
        <p:nvGrpSpPr>
          <p:cNvPr id="290" name="Agrupar 289"/>
          <p:cNvGrpSpPr/>
          <p:nvPr/>
        </p:nvGrpSpPr>
        <p:grpSpPr>
          <a:xfrm>
            <a:off x="2959186" y="2303343"/>
            <a:ext cx="3491668" cy="2428680"/>
            <a:chOff x="2591883" y="2864586"/>
            <a:chExt cx="4224918" cy="3232573"/>
          </a:xfrm>
        </p:grpSpPr>
        <p:sp>
          <p:nvSpPr>
            <p:cNvPr id="247" name="CuadroTexto 246"/>
            <p:cNvSpPr txBox="1"/>
            <p:nvPr/>
          </p:nvSpPr>
          <p:spPr>
            <a:xfrm>
              <a:off x="2591883" y="5482683"/>
              <a:ext cx="1318929" cy="61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ISLA LAMARMORA</a:t>
              </a:r>
              <a:endParaRPr lang="es-ES" sz="1200" dirty="0"/>
            </a:p>
          </p:txBody>
        </p:sp>
        <p:sp>
          <p:nvSpPr>
            <p:cNvPr id="248" name="CuadroTexto 247"/>
            <p:cNvSpPr txBox="1"/>
            <p:nvPr/>
          </p:nvSpPr>
          <p:spPr>
            <a:xfrm>
              <a:off x="6208942" y="286458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ISLA</a:t>
              </a:r>
              <a:br>
                <a:rPr lang="es-ES" sz="1200" dirty="0" smtClean="0"/>
              </a:br>
              <a:r>
                <a:rPr lang="es-ES" sz="1200" dirty="0" smtClean="0"/>
                <a:t>ISABEL</a:t>
              </a:r>
              <a:endParaRPr lang="es-ES" sz="1200" dirty="0"/>
            </a:p>
          </p:txBody>
        </p:sp>
      </p:grp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86" name="CuadroTexto 385"/>
          <p:cNvSpPr txBox="1"/>
          <p:nvPr/>
        </p:nvSpPr>
        <p:spPr>
          <a:xfrm rot="614617">
            <a:off x="6428069" y="139988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718621" y="5298044"/>
            <a:ext cx="148235" cy="233809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331240" y="-12524"/>
            <a:ext cx="177986" cy="222409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670660" y="-74990"/>
            <a:ext cx="742472" cy="564978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83026" y="1498850"/>
            <a:ext cx="204169" cy="237630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306366" y="1443143"/>
            <a:ext cx="411298" cy="380208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122405" y="1874942"/>
            <a:ext cx="204169" cy="237630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9030980" y="523650"/>
            <a:ext cx="488273" cy="1939265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702568" y="-19384"/>
            <a:ext cx="1296144" cy="117626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454273" y="1298203"/>
            <a:ext cx="404098" cy="913279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5112779" y="3902440"/>
            <a:ext cx="2036896" cy="3035034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450123" y="2679853"/>
            <a:ext cx="3095244" cy="4255438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2162824" y="-10677"/>
            <a:ext cx="2552198" cy="1230435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791993" y="-39585"/>
            <a:ext cx="1084822" cy="1045572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96956" y="1732723"/>
            <a:ext cx="235944" cy="3924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143924" y="1041168"/>
            <a:ext cx="361561" cy="1249368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0" y="594736"/>
            <a:ext cx="2690706" cy="6346572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40611" y="3907598"/>
            <a:ext cx="192856" cy="191973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995221" y="4386452"/>
            <a:ext cx="1812918" cy="2554856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80638" y="6698132"/>
            <a:ext cx="98235" cy="14257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50165" y="5335920"/>
            <a:ext cx="65479" cy="7179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39700" y="6620070"/>
            <a:ext cx="65479" cy="7179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18511" y="6524042"/>
            <a:ext cx="59527" cy="6526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24260" y="6455427"/>
            <a:ext cx="49196" cy="53941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820077" y="6844691"/>
            <a:ext cx="110109" cy="76125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030589" y="1434039"/>
            <a:ext cx="2475387" cy="2952954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63936" y="4417117"/>
            <a:ext cx="65479" cy="7897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83719" y="4003127"/>
            <a:ext cx="269227" cy="442144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37789" y="5052077"/>
            <a:ext cx="77734" cy="103434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83646" y="6232819"/>
            <a:ext cx="233203" cy="276328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75691" y="6161584"/>
            <a:ext cx="57108" cy="96889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97966" y="6195675"/>
            <a:ext cx="59068" cy="116382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55787" y="6029515"/>
            <a:ext cx="84802" cy="228958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50359" y="4188724"/>
            <a:ext cx="92637" cy="103309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67569" y="4341961"/>
            <a:ext cx="92637" cy="103309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501528" y="1451251"/>
            <a:ext cx="92637" cy="103309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903247" y="6085574"/>
            <a:ext cx="92637" cy="103309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70266" y="6348969"/>
            <a:ext cx="92637" cy="103309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83866" y="647964"/>
            <a:ext cx="92637" cy="103309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19794" y="1025743"/>
            <a:ext cx="92637" cy="103309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19143" y="1080412"/>
            <a:ext cx="92637" cy="103309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46052" y="1052647"/>
            <a:ext cx="92637" cy="103309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50043" y="98461"/>
            <a:ext cx="92637" cy="103309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48472" y="538626"/>
            <a:ext cx="92637" cy="103309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77693" y="43792"/>
            <a:ext cx="92637" cy="103309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5119847" y="4283043"/>
            <a:ext cx="60419" cy="174727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53382" y="6358297"/>
            <a:ext cx="60419" cy="174727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583705" y="42202"/>
            <a:ext cx="100821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355118" y="3265340"/>
            <a:ext cx="11179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438405" y="2154701"/>
            <a:ext cx="11962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3071779" y="4262022"/>
            <a:ext cx="633413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grpSp>
        <p:nvGrpSpPr>
          <p:cNvPr id="102" name="Agrupar 101"/>
          <p:cNvGrpSpPr/>
          <p:nvPr/>
        </p:nvGrpSpPr>
        <p:grpSpPr>
          <a:xfrm>
            <a:off x="5356382" y="3983354"/>
            <a:ext cx="92637" cy="103309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727391" y="5884628"/>
            <a:ext cx="692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sp>
        <p:nvSpPr>
          <p:cNvPr id="162" name="CuadroTexto 161"/>
          <p:cNvSpPr txBox="1"/>
          <p:nvPr/>
        </p:nvSpPr>
        <p:spPr>
          <a:xfrm>
            <a:off x="5851560" y="3931832"/>
            <a:ext cx="3247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118º</a:t>
            </a:r>
            <a:endParaRPr lang="es-ES" sz="800" dirty="0"/>
          </a:p>
        </p:txBody>
      </p:sp>
      <p:sp>
        <p:nvSpPr>
          <p:cNvPr id="190" name="CuadroTexto 189"/>
          <p:cNvSpPr txBox="1"/>
          <p:nvPr/>
        </p:nvSpPr>
        <p:spPr>
          <a:xfrm rot="1617516">
            <a:off x="2894096" y="5787930"/>
            <a:ext cx="68764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6066518" y="3835437"/>
            <a:ext cx="75272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950598" y="1840921"/>
            <a:ext cx="7221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45033" y="1662183"/>
            <a:ext cx="231782" cy="323183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91015" y="1772640"/>
            <a:ext cx="113597" cy="127528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210688" y="2255674"/>
            <a:ext cx="93882" cy="79184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149935" y="174317"/>
            <a:ext cx="4248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14" name="Forma libre 213"/>
          <p:cNvSpPr/>
          <p:nvPr/>
        </p:nvSpPr>
        <p:spPr>
          <a:xfrm>
            <a:off x="3563618" y="1475667"/>
            <a:ext cx="70202" cy="6906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27" name="Agrupar 226"/>
          <p:cNvGrpSpPr/>
          <p:nvPr/>
        </p:nvGrpSpPr>
        <p:grpSpPr>
          <a:xfrm>
            <a:off x="6822106" y="6670029"/>
            <a:ext cx="92637" cy="103309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67" name="Agrupar 66"/>
          <p:cNvGrpSpPr/>
          <p:nvPr/>
        </p:nvGrpSpPr>
        <p:grpSpPr>
          <a:xfrm>
            <a:off x="2696589" y="5847535"/>
            <a:ext cx="109530" cy="109338"/>
            <a:chOff x="6544055" y="2014840"/>
            <a:chExt cx="109530" cy="109338"/>
          </a:xfrm>
        </p:grpSpPr>
        <p:sp>
          <p:nvSpPr>
            <p:cNvPr id="68" name="Forma libre 6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Agrupar 70"/>
          <p:cNvGrpSpPr/>
          <p:nvPr/>
        </p:nvGrpSpPr>
        <p:grpSpPr>
          <a:xfrm>
            <a:off x="3108115" y="5792866"/>
            <a:ext cx="109530" cy="109338"/>
            <a:chOff x="6544055" y="2014840"/>
            <a:chExt cx="109530" cy="109338"/>
          </a:xfrm>
        </p:grpSpPr>
        <p:sp>
          <p:nvSpPr>
            <p:cNvPr id="72" name="Forma libre 7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5" name="Agrupar 74"/>
          <p:cNvGrpSpPr/>
          <p:nvPr/>
        </p:nvGrpSpPr>
        <p:grpSpPr>
          <a:xfrm>
            <a:off x="3922899" y="6019659"/>
            <a:ext cx="109530" cy="109338"/>
            <a:chOff x="6544055" y="2014840"/>
            <a:chExt cx="109530" cy="109338"/>
          </a:xfrm>
        </p:grpSpPr>
        <p:sp>
          <p:nvSpPr>
            <p:cNvPr id="76" name="Forma libre 7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Forma libre 7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8" name="Forma libre 7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699253" y="6156174"/>
            <a:ext cx="109530" cy="109338"/>
            <a:chOff x="6544055" y="2014840"/>
            <a:chExt cx="109530" cy="109338"/>
          </a:xfrm>
        </p:grpSpPr>
        <p:sp>
          <p:nvSpPr>
            <p:cNvPr id="80" name="Forma libre 7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Forma libre 8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2" name="Forma libre 8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3691227" y="3630444"/>
            <a:ext cx="109530" cy="109338"/>
            <a:chOff x="6544055" y="2014840"/>
            <a:chExt cx="109530" cy="109338"/>
          </a:xfrm>
        </p:grpSpPr>
        <p:sp>
          <p:nvSpPr>
            <p:cNvPr id="84" name="Forma libre 8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Forma libre 8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Forma libre 8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5585793" y="6316191"/>
            <a:ext cx="109530" cy="109338"/>
            <a:chOff x="6544055" y="2014840"/>
            <a:chExt cx="109530" cy="109338"/>
          </a:xfrm>
        </p:grpSpPr>
        <p:sp>
          <p:nvSpPr>
            <p:cNvPr id="88" name="Forma libre 8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9" name="Forma libre 8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Forma libre 8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6113897" y="6593845"/>
            <a:ext cx="109530" cy="109338"/>
            <a:chOff x="6544055" y="2014840"/>
            <a:chExt cx="109530" cy="109338"/>
          </a:xfrm>
        </p:grpSpPr>
        <p:sp>
          <p:nvSpPr>
            <p:cNvPr id="92" name="Forma libre 9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Forma libre 9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4" name="Forma libre 9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5" name="Agrupar 94"/>
          <p:cNvGrpSpPr/>
          <p:nvPr/>
        </p:nvGrpSpPr>
        <p:grpSpPr>
          <a:xfrm>
            <a:off x="5640558" y="5263355"/>
            <a:ext cx="109530" cy="109338"/>
            <a:chOff x="6544055" y="2014840"/>
            <a:chExt cx="109530" cy="109338"/>
          </a:xfrm>
        </p:grpSpPr>
        <p:sp>
          <p:nvSpPr>
            <p:cNvPr id="96" name="Forma libre 9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Forma libre 9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8" name="Forma libre 9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9" name="Agrupar 98"/>
          <p:cNvGrpSpPr/>
          <p:nvPr/>
        </p:nvGrpSpPr>
        <p:grpSpPr>
          <a:xfrm>
            <a:off x="6128058" y="5182025"/>
            <a:ext cx="109530" cy="109338"/>
            <a:chOff x="6544055" y="2014840"/>
            <a:chExt cx="109530" cy="109338"/>
          </a:xfrm>
        </p:grpSpPr>
        <p:sp>
          <p:nvSpPr>
            <p:cNvPr id="100" name="Forma libre 9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1" name="Forma libre 10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Forma libre 10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Agrupar 102"/>
          <p:cNvGrpSpPr/>
          <p:nvPr/>
        </p:nvGrpSpPr>
        <p:grpSpPr>
          <a:xfrm>
            <a:off x="6595735" y="4272690"/>
            <a:ext cx="109530" cy="109338"/>
            <a:chOff x="6544055" y="2014840"/>
            <a:chExt cx="109530" cy="109338"/>
          </a:xfrm>
        </p:grpSpPr>
        <p:sp>
          <p:nvSpPr>
            <p:cNvPr id="104" name="Forma libre 10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Forma libre 10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7" name="Agrupar 106"/>
          <p:cNvGrpSpPr/>
          <p:nvPr/>
        </p:nvGrpSpPr>
        <p:grpSpPr>
          <a:xfrm>
            <a:off x="6614635" y="3964199"/>
            <a:ext cx="109530" cy="109338"/>
            <a:chOff x="6544055" y="2014840"/>
            <a:chExt cx="109530" cy="109338"/>
          </a:xfrm>
        </p:grpSpPr>
        <p:sp>
          <p:nvSpPr>
            <p:cNvPr id="108" name="Forma libre 10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Forma libre 10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0" name="Forma libre 10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1" name="Agrupar 110"/>
          <p:cNvGrpSpPr/>
          <p:nvPr/>
        </p:nvGrpSpPr>
        <p:grpSpPr>
          <a:xfrm>
            <a:off x="6536735" y="3459963"/>
            <a:ext cx="109530" cy="109338"/>
            <a:chOff x="6544055" y="2014840"/>
            <a:chExt cx="109530" cy="109338"/>
          </a:xfrm>
        </p:grpSpPr>
        <p:sp>
          <p:nvSpPr>
            <p:cNvPr id="112" name="Forma libre 11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Forma libre 11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Forma libre 11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6019484" y="2582438"/>
            <a:ext cx="109530" cy="109338"/>
            <a:chOff x="6544055" y="2014840"/>
            <a:chExt cx="109530" cy="109338"/>
          </a:xfrm>
        </p:grpSpPr>
        <p:sp>
          <p:nvSpPr>
            <p:cNvPr id="116" name="Forma libre 11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Forma libre 11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Forma libre 11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22" name="Agrupar 121"/>
          <p:cNvGrpSpPr/>
          <p:nvPr/>
        </p:nvGrpSpPr>
        <p:grpSpPr>
          <a:xfrm>
            <a:off x="4041237" y="2172305"/>
            <a:ext cx="109530" cy="109338"/>
            <a:chOff x="6544055" y="2014840"/>
            <a:chExt cx="109530" cy="109338"/>
          </a:xfrm>
        </p:grpSpPr>
        <p:sp>
          <p:nvSpPr>
            <p:cNvPr id="123" name="Forma libre 12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orma libre 12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orma libre 12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6" name="Agrupar 125"/>
          <p:cNvGrpSpPr/>
          <p:nvPr/>
        </p:nvGrpSpPr>
        <p:grpSpPr>
          <a:xfrm>
            <a:off x="3992135" y="2637107"/>
            <a:ext cx="109530" cy="109338"/>
            <a:chOff x="6544055" y="2014840"/>
            <a:chExt cx="109530" cy="109338"/>
          </a:xfrm>
        </p:grpSpPr>
        <p:sp>
          <p:nvSpPr>
            <p:cNvPr id="127" name="Forma libre 12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Forma libre 12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orma libre 12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0" name="Agrupar 129"/>
          <p:cNvGrpSpPr/>
          <p:nvPr/>
        </p:nvGrpSpPr>
        <p:grpSpPr>
          <a:xfrm>
            <a:off x="5338125" y="1971518"/>
            <a:ext cx="109530" cy="109338"/>
            <a:chOff x="6544055" y="2014840"/>
            <a:chExt cx="109530" cy="109338"/>
          </a:xfrm>
        </p:grpSpPr>
        <p:sp>
          <p:nvSpPr>
            <p:cNvPr id="131" name="Forma libre 13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Forma libre 13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Forma libre 13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5101272" y="1555981"/>
            <a:ext cx="109530" cy="109338"/>
            <a:chOff x="6544055" y="2014840"/>
            <a:chExt cx="109530" cy="109338"/>
          </a:xfrm>
        </p:grpSpPr>
        <p:sp>
          <p:nvSpPr>
            <p:cNvPr id="135" name="Forma libre 13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Forma libre 13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Forma libre 13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8" name="Agrupar 137"/>
          <p:cNvGrpSpPr/>
          <p:nvPr/>
        </p:nvGrpSpPr>
        <p:grpSpPr>
          <a:xfrm>
            <a:off x="3832803" y="1486403"/>
            <a:ext cx="109530" cy="109338"/>
            <a:chOff x="6544055" y="2014840"/>
            <a:chExt cx="109530" cy="109338"/>
          </a:xfrm>
        </p:grpSpPr>
        <p:sp>
          <p:nvSpPr>
            <p:cNvPr id="139" name="Forma libre 13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0" name="Forma libre 13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1" name="Forma libre 14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2" name="Agrupar 141"/>
          <p:cNvGrpSpPr/>
          <p:nvPr/>
        </p:nvGrpSpPr>
        <p:grpSpPr>
          <a:xfrm>
            <a:off x="3928562" y="985770"/>
            <a:ext cx="109530" cy="109338"/>
            <a:chOff x="6544055" y="2014840"/>
            <a:chExt cx="109530" cy="109338"/>
          </a:xfrm>
        </p:grpSpPr>
        <p:sp>
          <p:nvSpPr>
            <p:cNvPr id="143" name="Forma libre 14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Forma libre 14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631285" y="751538"/>
            <a:ext cx="109530" cy="109338"/>
            <a:chOff x="6544055" y="2014840"/>
            <a:chExt cx="109530" cy="109338"/>
          </a:xfrm>
        </p:grpSpPr>
        <p:sp>
          <p:nvSpPr>
            <p:cNvPr id="147" name="Forma libre 14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Forma libre 14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9" name="Forma libre 14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>
            <a:off x="3532348" y="970861"/>
            <a:ext cx="109530" cy="109338"/>
            <a:chOff x="6544055" y="2014840"/>
            <a:chExt cx="109530" cy="109338"/>
          </a:xfrm>
        </p:grpSpPr>
        <p:sp>
          <p:nvSpPr>
            <p:cNvPr id="151" name="Forma libre 15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2" name="Forma libre 15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3" name="Forma libre 15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>
            <a:off x="3079764" y="960420"/>
            <a:ext cx="109530" cy="109338"/>
            <a:chOff x="6544055" y="2014840"/>
            <a:chExt cx="109530" cy="109338"/>
          </a:xfrm>
        </p:grpSpPr>
        <p:sp>
          <p:nvSpPr>
            <p:cNvPr id="155" name="Forma libre 15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Forma libre 15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7" name="Forma libre 15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9" name="CuadroTexto 158"/>
          <p:cNvSpPr txBox="1"/>
          <p:nvPr/>
        </p:nvSpPr>
        <p:spPr>
          <a:xfrm>
            <a:off x="5275676" y="2378843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8" name="CuadroTexto 57"/>
          <p:cNvSpPr txBox="1"/>
          <p:nvPr/>
        </p:nvSpPr>
        <p:spPr>
          <a:xfrm>
            <a:off x="5063024" y="1087044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45" name="CuadroTexto 144"/>
          <p:cNvSpPr txBox="1"/>
          <p:nvPr/>
        </p:nvSpPr>
        <p:spPr>
          <a:xfrm>
            <a:off x="6354359" y="156097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8" name="CuadroTexto 27"/>
          <p:cNvSpPr txBox="1"/>
          <p:nvPr/>
        </p:nvSpPr>
        <p:spPr>
          <a:xfrm>
            <a:off x="3555329" y="1177741"/>
            <a:ext cx="860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Wallace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sp>
        <p:nvSpPr>
          <p:cNvPr id="105" name="Forma libre 104"/>
          <p:cNvSpPr/>
          <p:nvPr/>
        </p:nvSpPr>
        <p:spPr>
          <a:xfrm>
            <a:off x="4688858" y="6724043"/>
            <a:ext cx="61648" cy="75921"/>
          </a:xfrm>
          <a:custGeom>
            <a:avLst/>
            <a:gdLst>
              <a:gd name="connsiteX0" fmla="*/ 36989 w 61648"/>
              <a:gd name="connsiteY0" fmla="*/ 75921 h 75921"/>
              <a:gd name="connsiteX1" fmla="*/ 0 w 61648"/>
              <a:gd name="connsiteY1" fmla="*/ 14276 h 75921"/>
              <a:gd name="connsiteX2" fmla="*/ 36989 w 61648"/>
              <a:gd name="connsiteY2" fmla="*/ 1947 h 75921"/>
              <a:gd name="connsiteX3" fmla="*/ 61648 w 61648"/>
              <a:gd name="connsiteY3" fmla="*/ 38934 h 75921"/>
              <a:gd name="connsiteX4" fmla="*/ 36989 w 61648"/>
              <a:gd name="connsiteY4" fmla="*/ 75921 h 7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8" h="75921">
                <a:moveTo>
                  <a:pt x="36989" y="75921"/>
                </a:moveTo>
                <a:cubicBezTo>
                  <a:pt x="24659" y="55373"/>
                  <a:pt x="0" y="38240"/>
                  <a:pt x="0" y="14276"/>
                </a:cubicBezTo>
                <a:cubicBezTo>
                  <a:pt x="0" y="1279"/>
                  <a:pt x="24922" y="-2880"/>
                  <a:pt x="36989" y="1947"/>
                </a:cubicBezTo>
                <a:cubicBezTo>
                  <a:pt x="50747" y="7450"/>
                  <a:pt x="61648" y="24116"/>
                  <a:pt x="61648" y="38934"/>
                </a:cubicBezTo>
                <a:lnTo>
                  <a:pt x="36989" y="75921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8" name="Forma libre 107"/>
          <p:cNvSpPr/>
          <p:nvPr/>
        </p:nvSpPr>
        <p:spPr>
          <a:xfrm>
            <a:off x="4628311" y="6566697"/>
            <a:ext cx="74108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9" name="Agrupar 108"/>
          <p:cNvGrpSpPr/>
          <p:nvPr/>
        </p:nvGrpSpPr>
        <p:grpSpPr>
          <a:xfrm>
            <a:off x="4693374" y="6592182"/>
            <a:ext cx="64943" cy="168112"/>
            <a:chOff x="5821665" y="6383670"/>
            <a:chExt cx="59039" cy="138935"/>
          </a:xfrm>
        </p:grpSpPr>
        <p:sp>
          <p:nvSpPr>
            <p:cNvPr id="11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1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</TotalTime>
  <Words>135</Words>
  <Application>Microsoft Macintosh PowerPoint</Application>
  <PresentationFormat>Presentación en pantalla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7</vt:i4>
      </vt:variant>
    </vt:vector>
  </HeadingPairs>
  <TitlesOfParts>
    <vt:vector size="8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MAURICIO  VASQUEZ FERNANDEZ</cp:lastModifiedBy>
  <cp:revision>95</cp:revision>
  <cp:lastPrinted>2016-05-04T01:59:23Z</cp:lastPrinted>
  <dcterms:created xsi:type="dcterms:W3CDTF">2016-04-30T23:27:46Z</dcterms:created>
  <dcterms:modified xsi:type="dcterms:W3CDTF">2016-05-04T02:05:38Z</dcterms:modified>
</cp:coreProperties>
</file>