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87" autoAdjust="0"/>
    <p:restoredTop sz="99646" autoAdjust="0"/>
  </p:normalViewPr>
  <p:slideViewPr>
    <p:cSldViewPr snapToGrid="0" snapToObjects="1">
      <p:cViewPr>
        <p:scale>
          <a:sx n="90" d="100"/>
          <a:sy n="90" d="100"/>
        </p:scale>
        <p:origin x="176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89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724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42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64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59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8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83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96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3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31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22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22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Conector recto 57"/>
          <p:cNvCxnSpPr/>
          <p:nvPr/>
        </p:nvCxnSpPr>
        <p:spPr>
          <a:xfrm>
            <a:off x="4762913" y="13038"/>
            <a:ext cx="206387" cy="39225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0" name="Conector recto 339"/>
          <p:cNvCxnSpPr>
            <a:endCxn id="143" idx="52"/>
          </p:cNvCxnSpPr>
          <p:nvPr/>
        </p:nvCxnSpPr>
        <p:spPr>
          <a:xfrm flipH="1">
            <a:off x="4194043" y="3549195"/>
            <a:ext cx="762994" cy="115956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6" name="Forma libre 305"/>
          <p:cNvSpPr/>
          <p:nvPr/>
        </p:nvSpPr>
        <p:spPr>
          <a:xfrm>
            <a:off x="4250612" y="5018845"/>
            <a:ext cx="902043" cy="656291"/>
          </a:xfrm>
          <a:custGeom>
            <a:avLst/>
            <a:gdLst>
              <a:gd name="connsiteX0" fmla="*/ 88123 w 902043"/>
              <a:gd name="connsiteY0" fmla="*/ 445796 h 656291"/>
              <a:gd name="connsiteX1" fmla="*/ 51837 w 902043"/>
              <a:gd name="connsiteY1" fmla="*/ 440613 h 656291"/>
              <a:gd name="connsiteX2" fmla="*/ 41470 w 902043"/>
              <a:gd name="connsiteY2" fmla="*/ 425062 h 656291"/>
              <a:gd name="connsiteX3" fmla="*/ 25919 w 902043"/>
              <a:gd name="connsiteY3" fmla="*/ 419878 h 656291"/>
              <a:gd name="connsiteX4" fmla="*/ 20735 w 902043"/>
              <a:gd name="connsiteY4" fmla="*/ 393960 h 656291"/>
              <a:gd name="connsiteX5" fmla="*/ 10368 w 902043"/>
              <a:gd name="connsiteY5" fmla="*/ 383592 h 656291"/>
              <a:gd name="connsiteX6" fmla="*/ 0 w 902043"/>
              <a:gd name="connsiteY6" fmla="*/ 352490 h 656291"/>
              <a:gd name="connsiteX7" fmla="*/ 10368 w 902043"/>
              <a:gd name="connsiteY7" fmla="*/ 279919 h 656291"/>
              <a:gd name="connsiteX8" fmla="*/ 20735 w 902043"/>
              <a:gd name="connsiteY8" fmla="*/ 269551 h 656291"/>
              <a:gd name="connsiteX9" fmla="*/ 51837 w 902043"/>
              <a:gd name="connsiteY9" fmla="*/ 254000 h 656291"/>
              <a:gd name="connsiteX10" fmla="*/ 67388 w 902043"/>
              <a:gd name="connsiteY10" fmla="*/ 243633 h 656291"/>
              <a:gd name="connsiteX11" fmla="*/ 98490 w 902043"/>
              <a:gd name="connsiteY11" fmla="*/ 233266 h 656291"/>
              <a:gd name="connsiteX12" fmla="*/ 93306 w 902043"/>
              <a:gd name="connsiteY12" fmla="*/ 155511 h 656291"/>
              <a:gd name="connsiteX13" fmla="*/ 98490 w 902043"/>
              <a:gd name="connsiteY13" fmla="*/ 124409 h 656291"/>
              <a:gd name="connsiteX14" fmla="*/ 114041 w 902043"/>
              <a:gd name="connsiteY14" fmla="*/ 119225 h 656291"/>
              <a:gd name="connsiteX15" fmla="*/ 165878 w 902043"/>
              <a:gd name="connsiteY15" fmla="*/ 124409 h 656291"/>
              <a:gd name="connsiteX16" fmla="*/ 196980 w 902043"/>
              <a:gd name="connsiteY16" fmla="*/ 139960 h 656291"/>
              <a:gd name="connsiteX17" fmla="*/ 212531 w 902043"/>
              <a:gd name="connsiteY17" fmla="*/ 145143 h 656291"/>
              <a:gd name="connsiteX18" fmla="*/ 228082 w 902043"/>
              <a:gd name="connsiteY18" fmla="*/ 155511 h 656291"/>
              <a:gd name="connsiteX19" fmla="*/ 274735 w 902043"/>
              <a:gd name="connsiteY19" fmla="*/ 165878 h 656291"/>
              <a:gd name="connsiteX20" fmla="*/ 316204 w 902043"/>
              <a:gd name="connsiteY20" fmla="*/ 160694 h 656291"/>
              <a:gd name="connsiteX21" fmla="*/ 347306 w 902043"/>
              <a:gd name="connsiteY21" fmla="*/ 145143 h 656291"/>
              <a:gd name="connsiteX22" fmla="*/ 362857 w 902043"/>
              <a:gd name="connsiteY22" fmla="*/ 139960 h 656291"/>
              <a:gd name="connsiteX23" fmla="*/ 404327 w 902043"/>
              <a:gd name="connsiteY23" fmla="*/ 103674 h 656291"/>
              <a:gd name="connsiteX24" fmla="*/ 419878 w 902043"/>
              <a:gd name="connsiteY24" fmla="*/ 72572 h 656291"/>
              <a:gd name="connsiteX25" fmla="*/ 440612 w 902043"/>
              <a:gd name="connsiteY25" fmla="*/ 46653 h 656291"/>
              <a:gd name="connsiteX26" fmla="*/ 466531 w 902043"/>
              <a:gd name="connsiteY26" fmla="*/ 5184 h 656291"/>
              <a:gd name="connsiteX27" fmla="*/ 482082 w 902043"/>
              <a:gd name="connsiteY27" fmla="*/ 0 h 656291"/>
              <a:gd name="connsiteX28" fmla="*/ 528735 w 902043"/>
              <a:gd name="connsiteY28" fmla="*/ 15551 h 656291"/>
              <a:gd name="connsiteX29" fmla="*/ 549470 w 902043"/>
              <a:gd name="connsiteY29" fmla="*/ 36286 h 656291"/>
              <a:gd name="connsiteX30" fmla="*/ 596123 w 902043"/>
              <a:gd name="connsiteY30" fmla="*/ 62204 h 656291"/>
              <a:gd name="connsiteX31" fmla="*/ 606490 w 902043"/>
              <a:gd name="connsiteY31" fmla="*/ 72572 h 656291"/>
              <a:gd name="connsiteX32" fmla="*/ 637592 w 902043"/>
              <a:gd name="connsiteY32" fmla="*/ 93307 h 656291"/>
              <a:gd name="connsiteX33" fmla="*/ 663510 w 902043"/>
              <a:gd name="connsiteY33" fmla="*/ 114041 h 656291"/>
              <a:gd name="connsiteX34" fmla="*/ 673878 w 902043"/>
              <a:gd name="connsiteY34" fmla="*/ 124409 h 656291"/>
              <a:gd name="connsiteX35" fmla="*/ 689429 w 902043"/>
              <a:gd name="connsiteY35" fmla="*/ 134776 h 656291"/>
              <a:gd name="connsiteX36" fmla="*/ 710164 w 902043"/>
              <a:gd name="connsiteY36" fmla="*/ 150327 h 656291"/>
              <a:gd name="connsiteX37" fmla="*/ 741266 w 902043"/>
              <a:gd name="connsiteY37" fmla="*/ 191796 h 656291"/>
              <a:gd name="connsiteX38" fmla="*/ 746449 w 902043"/>
              <a:gd name="connsiteY38" fmla="*/ 207347 h 656291"/>
              <a:gd name="connsiteX39" fmla="*/ 767184 w 902043"/>
              <a:gd name="connsiteY39" fmla="*/ 233266 h 656291"/>
              <a:gd name="connsiteX40" fmla="*/ 782735 w 902043"/>
              <a:gd name="connsiteY40" fmla="*/ 243633 h 656291"/>
              <a:gd name="connsiteX41" fmla="*/ 798286 w 902043"/>
              <a:gd name="connsiteY41" fmla="*/ 279919 h 656291"/>
              <a:gd name="connsiteX42" fmla="*/ 829388 w 902043"/>
              <a:gd name="connsiteY42" fmla="*/ 300653 h 656291"/>
              <a:gd name="connsiteX43" fmla="*/ 855306 w 902043"/>
              <a:gd name="connsiteY43" fmla="*/ 326572 h 656291"/>
              <a:gd name="connsiteX44" fmla="*/ 881225 w 902043"/>
              <a:gd name="connsiteY44" fmla="*/ 352490 h 656291"/>
              <a:gd name="connsiteX45" fmla="*/ 891592 w 902043"/>
              <a:gd name="connsiteY45" fmla="*/ 362858 h 656291"/>
              <a:gd name="connsiteX46" fmla="*/ 901959 w 902043"/>
              <a:gd name="connsiteY46" fmla="*/ 393960 h 656291"/>
              <a:gd name="connsiteX47" fmla="*/ 896776 w 902043"/>
              <a:gd name="connsiteY47" fmla="*/ 450980 h 656291"/>
              <a:gd name="connsiteX48" fmla="*/ 870857 w 902043"/>
              <a:gd name="connsiteY48" fmla="*/ 476898 h 656291"/>
              <a:gd name="connsiteX49" fmla="*/ 844939 w 902043"/>
              <a:gd name="connsiteY49" fmla="*/ 492449 h 656291"/>
              <a:gd name="connsiteX50" fmla="*/ 834572 w 902043"/>
              <a:gd name="connsiteY50" fmla="*/ 502817 h 656291"/>
              <a:gd name="connsiteX51" fmla="*/ 829388 w 902043"/>
              <a:gd name="connsiteY51" fmla="*/ 518368 h 656291"/>
              <a:gd name="connsiteX52" fmla="*/ 813837 w 902043"/>
              <a:gd name="connsiteY52" fmla="*/ 528735 h 656291"/>
              <a:gd name="connsiteX53" fmla="*/ 803470 w 902043"/>
              <a:gd name="connsiteY53" fmla="*/ 544286 h 656291"/>
              <a:gd name="connsiteX54" fmla="*/ 793102 w 902043"/>
              <a:gd name="connsiteY54" fmla="*/ 554653 h 656291"/>
              <a:gd name="connsiteX55" fmla="*/ 787919 w 902043"/>
              <a:gd name="connsiteY55" fmla="*/ 575388 h 656291"/>
              <a:gd name="connsiteX56" fmla="*/ 762000 w 902043"/>
              <a:gd name="connsiteY56" fmla="*/ 590939 h 656291"/>
              <a:gd name="connsiteX57" fmla="*/ 725715 w 902043"/>
              <a:gd name="connsiteY57" fmla="*/ 616858 h 656291"/>
              <a:gd name="connsiteX58" fmla="*/ 689429 w 902043"/>
              <a:gd name="connsiteY58" fmla="*/ 632409 h 656291"/>
              <a:gd name="connsiteX59" fmla="*/ 658327 w 902043"/>
              <a:gd name="connsiteY59" fmla="*/ 637592 h 656291"/>
              <a:gd name="connsiteX60" fmla="*/ 606490 w 902043"/>
              <a:gd name="connsiteY60" fmla="*/ 647960 h 656291"/>
              <a:gd name="connsiteX61" fmla="*/ 580572 w 902043"/>
              <a:gd name="connsiteY61" fmla="*/ 653143 h 656291"/>
              <a:gd name="connsiteX62" fmla="*/ 440612 w 902043"/>
              <a:gd name="connsiteY62" fmla="*/ 637592 h 656291"/>
              <a:gd name="connsiteX63" fmla="*/ 419878 w 902043"/>
              <a:gd name="connsiteY63" fmla="*/ 622041 h 656291"/>
              <a:gd name="connsiteX64" fmla="*/ 404327 w 902043"/>
              <a:gd name="connsiteY64" fmla="*/ 611674 h 656291"/>
              <a:gd name="connsiteX65" fmla="*/ 383592 w 902043"/>
              <a:gd name="connsiteY65" fmla="*/ 590939 h 656291"/>
              <a:gd name="connsiteX66" fmla="*/ 368041 w 902043"/>
              <a:gd name="connsiteY66" fmla="*/ 575388 h 656291"/>
              <a:gd name="connsiteX67" fmla="*/ 347306 w 902043"/>
              <a:gd name="connsiteY67" fmla="*/ 549470 h 656291"/>
              <a:gd name="connsiteX68" fmla="*/ 336939 w 902043"/>
              <a:gd name="connsiteY68" fmla="*/ 533919 h 656291"/>
              <a:gd name="connsiteX69" fmla="*/ 295470 w 902043"/>
              <a:gd name="connsiteY69" fmla="*/ 513184 h 656291"/>
              <a:gd name="connsiteX70" fmla="*/ 285102 w 902043"/>
              <a:gd name="connsiteY70" fmla="*/ 502817 h 656291"/>
              <a:gd name="connsiteX71" fmla="*/ 233266 w 902043"/>
              <a:gd name="connsiteY71" fmla="*/ 487266 h 656291"/>
              <a:gd name="connsiteX72" fmla="*/ 186612 w 902043"/>
              <a:gd name="connsiteY72" fmla="*/ 466531 h 656291"/>
              <a:gd name="connsiteX73" fmla="*/ 155510 w 902043"/>
              <a:gd name="connsiteY73" fmla="*/ 456164 h 656291"/>
              <a:gd name="connsiteX74" fmla="*/ 139959 w 902043"/>
              <a:gd name="connsiteY74" fmla="*/ 450980 h 656291"/>
              <a:gd name="connsiteX75" fmla="*/ 103674 w 902043"/>
              <a:gd name="connsiteY75" fmla="*/ 435429 h 656291"/>
              <a:gd name="connsiteX76" fmla="*/ 88123 w 902043"/>
              <a:gd name="connsiteY76" fmla="*/ 445796 h 65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02043" h="656291">
                <a:moveTo>
                  <a:pt x="88123" y="445796"/>
                </a:moveTo>
                <a:cubicBezTo>
                  <a:pt x="76028" y="444068"/>
                  <a:pt x="63002" y="445575"/>
                  <a:pt x="51837" y="440613"/>
                </a:cubicBezTo>
                <a:cubicBezTo>
                  <a:pt x="46144" y="438083"/>
                  <a:pt x="46335" y="428954"/>
                  <a:pt x="41470" y="425062"/>
                </a:cubicBezTo>
                <a:cubicBezTo>
                  <a:pt x="37203" y="421649"/>
                  <a:pt x="31103" y="421606"/>
                  <a:pt x="25919" y="419878"/>
                </a:cubicBezTo>
                <a:cubicBezTo>
                  <a:pt x="24191" y="411239"/>
                  <a:pt x="24206" y="402058"/>
                  <a:pt x="20735" y="393960"/>
                </a:cubicBezTo>
                <a:cubicBezTo>
                  <a:pt x="18810" y="389468"/>
                  <a:pt x="12554" y="387963"/>
                  <a:pt x="10368" y="383592"/>
                </a:cubicBezTo>
                <a:cubicBezTo>
                  <a:pt x="5481" y="373818"/>
                  <a:pt x="0" y="352490"/>
                  <a:pt x="0" y="352490"/>
                </a:cubicBezTo>
                <a:cubicBezTo>
                  <a:pt x="81" y="351599"/>
                  <a:pt x="751" y="295948"/>
                  <a:pt x="10368" y="279919"/>
                </a:cubicBezTo>
                <a:cubicBezTo>
                  <a:pt x="12882" y="275728"/>
                  <a:pt x="16919" y="272604"/>
                  <a:pt x="20735" y="269551"/>
                </a:cubicBezTo>
                <a:cubicBezTo>
                  <a:pt x="45489" y="249747"/>
                  <a:pt x="26292" y="266773"/>
                  <a:pt x="51837" y="254000"/>
                </a:cubicBezTo>
                <a:cubicBezTo>
                  <a:pt x="57409" y="251214"/>
                  <a:pt x="61695" y="246163"/>
                  <a:pt x="67388" y="243633"/>
                </a:cubicBezTo>
                <a:cubicBezTo>
                  <a:pt x="77374" y="239195"/>
                  <a:pt x="98490" y="233266"/>
                  <a:pt x="98490" y="233266"/>
                </a:cubicBezTo>
                <a:cubicBezTo>
                  <a:pt x="96762" y="207348"/>
                  <a:pt x="93306" y="181487"/>
                  <a:pt x="93306" y="155511"/>
                </a:cubicBezTo>
                <a:cubicBezTo>
                  <a:pt x="93306" y="145001"/>
                  <a:pt x="93275" y="133535"/>
                  <a:pt x="98490" y="124409"/>
                </a:cubicBezTo>
                <a:cubicBezTo>
                  <a:pt x="101201" y="119665"/>
                  <a:pt x="108857" y="120953"/>
                  <a:pt x="114041" y="119225"/>
                </a:cubicBezTo>
                <a:cubicBezTo>
                  <a:pt x="131320" y="120953"/>
                  <a:pt x="148715" y="121769"/>
                  <a:pt x="165878" y="124409"/>
                </a:cubicBezTo>
                <a:cubicBezTo>
                  <a:pt x="184702" y="127305"/>
                  <a:pt x="179890" y="131415"/>
                  <a:pt x="196980" y="139960"/>
                </a:cubicBezTo>
                <a:cubicBezTo>
                  <a:pt x="201867" y="142404"/>
                  <a:pt x="207347" y="143415"/>
                  <a:pt x="212531" y="145143"/>
                </a:cubicBezTo>
                <a:cubicBezTo>
                  <a:pt x="217715" y="148599"/>
                  <a:pt x="222356" y="153057"/>
                  <a:pt x="228082" y="155511"/>
                </a:cubicBezTo>
                <a:cubicBezTo>
                  <a:pt x="234481" y="158254"/>
                  <a:pt x="270130" y="164957"/>
                  <a:pt x="274735" y="165878"/>
                </a:cubicBezTo>
                <a:cubicBezTo>
                  <a:pt x="288558" y="164150"/>
                  <a:pt x="302498" y="163186"/>
                  <a:pt x="316204" y="160694"/>
                </a:cubicBezTo>
                <a:cubicBezTo>
                  <a:pt x="336683" y="156971"/>
                  <a:pt x="328329" y="154632"/>
                  <a:pt x="347306" y="145143"/>
                </a:cubicBezTo>
                <a:cubicBezTo>
                  <a:pt x="352193" y="142699"/>
                  <a:pt x="357673" y="141688"/>
                  <a:pt x="362857" y="139960"/>
                </a:cubicBezTo>
                <a:cubicBezTo>
                  <a:pt x="393181" y="109636"/>
                  <a:pt x="378610" y="120818"/>
                  <a:pt x="404327" y="103674"/>
                </a:cubicBezTo>
                <a:cubicBezTo>
                  <a:pt x="434037" y="59107"/>
                  <a:pt x="398417" y="115494"/>
                  <a:pt x="419878" y="72572"/>
                </a:cubicBezTo>
                <a:cubicBezTo>
                  <a:pt x="426417" y="59494"/>
                  <a:pt x="430970" y="56296"/>
                  <a:pt x="440612" y="46653"/>
                </a:cubicBezTo>
                <a:cubicBezTo>
                  <a:pt x="450068" y="18286"/>
                  <a:pt x="443530" y="16685"/>
                  <a:pt x="466531" y="5184"/>
                </a:cubicBezTo>
                <a:cubicBezTo>
                  <a:pt x="471418" y="2740"/>
                  <a:pt x="476898" y="1728"/>
                  <a:pt x="482082" y="0"/>
                </a:cubicBezTo>
                <a:cubicBezTo>
                  <a:pt x="508021" y="4323"/>
                  <a:pt x="511142" y="471"/>
                  <a:pt x="528735" y="15551"/>
                </a:cubicBezTo>
                <a:cubicBezTo>
                  <a:pt x="536156" y="21912"/>
                  <a:pt x="540197" y="33195"/>
                  <a:pt x="549470" y="36286"/>
                </a:cubicBezTo>
                <a:cubicBezTo>
                  <a:pt x="569023" y="42804"/>
                  <a:pt x="578303" y="44382"/>
                  <a:pt x="596123" y="62204"/>
                </a:cubicBezTo>
                <a:cubicBezTo>
                  <a:pt x="599579" y="65660"/>
                  <a:pt x="602580" y="69640"/>
                  <a:pt x="606490" y="72572"/>
                </a:cubicBezTo>
                <a:cubicBezTo>
                  <a:pt x="616458" y="80048"/>
                  <a:pt x="637592" y="93307"/>
                  <a:pt x="637592" y="93307"/>
                </a:cubicBezTo>
                <a:cubicBezTo>
                  <a:pt x="658240" y="124280"/>
                  <a:pt x="635690" y="97349"/>
                  <a:pt x="663510" y="114041"/>
                </a:cubicBezTo>
                <a:cubicBezTo>
                  <a:pt x="667701" y="116556"/>
                  <a:pt x="670061" y="121356"/>
                  <a:pt x="673878" y="124409"/>
                </a:cubicBezTo>
                <a:cubicBezTo>
                  <a:pt x="678743" y="128301"/>
                  <a:pt x="684359" y="131155"/>
                  <a:pt x="689429" y="134776"/>
                </a:cubicBezTo>
                <a:cubicBezTo>
                  <a:pt x="696459" y="139798"/>
                  <a:pt x="703252" y="145143"/>
                  <a:pt x="710164" y="150327"/>
                </a:cubicBezTo>
                <a:cubicBezTo>
                  <a:pt x="733609" y="185496"/>
                  <a:pt x="722087" y="172619"/>
                  <a:pt x="741266" y="191796"/>
                </a:cubicBezTo>
                <a:cubicBezTo>
                  <a:pt x="742994" y="196980"/>
                  <a:pt x="744005" y="202460"/>
                  <a:pt x="746449" y="207347"/>
                </a:cubicBezTo>
                <a:cubicBezTo>
                  <a:pt x="750938" y="216324"/>
                  <a:pt x="759151" y="226839"/>
                  <a:pt x="767184" y="233266"/>
                </a:cubicBezTo>
                <a:cubicBezTo>
                  <a:pt x="772049" y="237158"/>
                  <a:pt x="777551" y="240177"/>
                  <a:pt x="782735" y="243633"/>
                </a:cubicBezTo>
                <a:cubicBezTo>
                  <a:pt x="786155" y="257311"/>
                  <a:pt x="786831" y="269896"/>
                  <a:pt x="798286" y="279919"/>
                </a:cubicBezTo>
                <a:cubicBezTo>
                  <a:pt x="807663" y="288124"/>
                  <a:pt x="829388" y="300653"/>
                  <a:pt x="829388" y="300653"/>
                </a:cubicBezTo>
                <a:cubicBezTo>
                  <a:pt x="850120" y="331752"/>
                  <a:pt x="827662" y="302384"/>
                  <a:pt x="855306" y="326572"/>
                </a:cubicBezTo>
                <a:cubicBezTo>
                  <a:pt x="864501" y="334618"/>
                  <a:pt x="872585" y="343850"/>
                  <a:pt x="881225" y="352490"/>
                </a:cubicBezTo>
                <a:lnTo>
                  <a:pt x="891592" y="362858"/>
                </a:lnTo>
                <a:cubicBezTo>
                  <a:pt x="895048" y="373225"/>
                  <a:pt x="902948" y="383077"/>
                  <a:pt x="901959" y="393960"/>
                </a:cubicBezTo>
                <a:cubicBezTo>
                  <a:pt x="900231" y="412967"/>
                  <a:pt x="900775" y="432319"/>
                  <a:pt x="896776" y="450980"/>
                </a:cubicBezTo>
                <a:cubicBezTo>
                  <a:pt x="893559" y="465995"/>
                  <a:pt x="880986" y="468795"/>
                  <a:pt x="870857" y="476898"/>
                </a:cubicBezTo>
                <a:cubicBezTo>
                  <a:pt x="850526" y="493163"/>
                  <a:pt x="871947" y="483448"/>
                  <a:pt x="844939" y="492449"/>
                </a:cubicBezTo>
                <a:cubicBezTo>
                  <a:pt x="841483" y="495905"/>
                  <a:pt x="837086" y="498626"/>
                  <a:pt x="834572" y="502817"/>
                </a:cubicBezTo>
                <a:cubicBezTo>
                  <a:pt x="831761" y="507502"/>
                  <a:pt x="832801" y="514101"/>
                  <a:pt x="829388" y="518368"/>
                </a:cubicBezTo>
                <a:cubicBezTo>
                  <a:pt x="825496" y="523233"/>
                  <a:pt x="819021" y="525279"/>
                  <a:pt x="813837" y="528735"/>
                </a:cubicBezTo>
                <a:cubicBezTo>
                  <a:pt x="810381" y="533919"/>
                  <a:pt x="807362" y="539421"/>
                  <a:pt x="803470" y="544286"/>
                </a:cubicBezTo>
                <a:cubicBezTo>
                  <a:pt x="800417" y="548102"/>
                  <a:pt x="795288" y="550282"/>
                  <a:pt x="793102" y="554653"/>
                </a:cubicBezTo>
                <a:cubicBezTo>
                  <a:pt x="789916" y="561025"/>
                  <a:pt x="791105" y="569016"/>
                  <a:pt x="787919" y="575388"/>
                </a:cubicBezTo>
                <a:cubicBezTo>
                  <a:pt x="781170" y="588887"/>
                  <a:pt x="773822" y="585028"/>
                  <a:pt x="762000" y="590939"/>
                </a:cubicBezTo>
                <a:cubicBezTo>
                  <a:pt x="751035" y="596422"/>
                  <a:pt x="735106" y="610988"/>
                  <a:pt x="725715" y="616858"/>
                </a:cubicBezTo>
                <a:cubicBezTo>
                  <a:pt x="716975" y="622321"/>
                  <a:pt x="700373" y="629977"/>
                  <a:pt x="689429" y="632409"/>
                </a:cubicBezTo>
                <a:cubicBezTo>
                  <a:pt x="679169" y="634689"/>
                  <a:pt x="668657" y="635655"/>
                  <a:pt x="658327" y="637592"/>
                </a:cubicBezTo>
                <a:cubicBezTo>
                  <a:pt x="641008" y="640839"/>
                  <a:pt x="623769" y="644504"/>
                  <a:pt x="606490" y="647960"/>
                </a:cubicBezTo>
                <a:lnTo>
                  <a:pt x="580572" y="653143"/>
                </a:lnTo>
                <a:cubicBezTo>
                  <a:pt x="473566" y="648685"/>
                  <a:pt x="487152" y="670835"/>
                  <a:pt x="440612" y="637592"/>
                </a:cubicBezTo>
                <a:cubicBezTo>
                  <a:pt x="433582" y="632570"/>
                  <a:pt x="426908" y="627062"/>
                  <a:pt x="419878" y="622041"/>
                </a:cubicBezTo>
                <a:cubicBezTo>
                  <a:pt x="414809" y="618420"/>
                  <a:pt x="409057" y="615728"/>
                  <a:pt x="404327" y="611674"/>
                </a:cubicBezTo>
                <a:cubicBezTo>
                  <a:pt x="396906" y="605313"/>
                  <a:pt x="390504" y="597851"/>
                  <a:pt x="383592" y="590939"/>
                </a:cubicBezTo>
                <a:lnTo>
                  <a:pt x="368041" y="575388"/>
                </a:lnTo>
                <a:cubicBezTo>
                  <a:pt x="357949" y="545112"/>
                  <a:pt x="370754" y="572918"/>
                  <a:pt x="347306" y="549470"/>
                </a:cubicBezTo>
                <a:cubicBezTo>
                  <a:pt x="342901" y="545065"/>
                  <a:pt x="342043" y="537492"/>
                  <a:pt x="336939" y="533919"/>
                </a:cubicBezTo>
                <a:cubicBezTo>
                  <a:pt x="324278" y="525056"/>
                  <a:pt x="306399" y="524112"/>
                  <a:pt x="295470" y="513184"/>
                </a:cubicBezTo>
                <a:cubicBezTo>
                  <a:pt x="292014" y="509728"/>
                  <a:pt x="289473" y="505003"/>
                  <a:pt x="285102" y="502817"/>
                </a:cubicBezTo>
                <a:cubicBezTo>
                  <a:pt x="261056" y="490794"/>
                  <a:pt x="255597" y="494710"/>
                  <a:pt x="233266" y="487266"/>
                </a:cubicBezTo>
                <a:cubicBezTo>
                  <a:pt x="180787" y="469773"/>
                  <a:pt x="231768" y="484593"/>
                  <a:pt x="186612" y="466531"/>
                </a:cubicBezTo>
                <a:cubicBezTo>
                  <a:pt x="176465" y="462473"/>
                  <a:pt x="165877" y="459620"/>
                  <a:pt x="155510" y="456164"/>
                </a:cubicBezTo>
                <a:cubicBezTo>
                  <a:pt x="150326" y="454436"/>
                  <a:pt x="144846" y="453424"/>
                  <a:pt x="139959" y="450980"/>
                </a:cubicBezTo>
                <a:cubicBezTo>
                  <a:pt x="114338" y="438169"/>
                  <a:pt x="126556" y="443057"/>
                  <a:pt x="103674" y="435429"/>
                </a:cubicBezTo>
                <a:lnTo>
                  <a:pt x="88123" y="44579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02" name="Conector recto 201"/>
          <p:cNvCxnSpPr/>
          <p:nvPr/>
        </p:nvCxnSpPr>
        <p:spPr>
          <a:xfrm flipV="1">
            <a:off x="2804610" y="793946"/>
            <a:ext cx="1965233" cy="3259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8" name="Forma libre 157"/>
          <p:cNvSpPr/>
          <p:nvPr/>
        </p:nvSpPr>
        <p:spPr>
          <a:xfrm>
            <a:off x="7281521" y="2077312"/>
            <a:ext cx="947716" cy="1185338"/>
          </a:xfrm>
          <a:custGeom>
            <a:avLst/>
            <a:gdLst>
              <a:gd name="connsiteX0" fmla="*/ 2997 w 1146737"/>
              <a:gd name="connsiteY0" fmla="*/ 646851 h 1577685"/>
              <a:gd name="connsiteX1" fmla="*/ 89764 w 1146737"/>
              <a:gd name="connsiteY1" fmla="*/ 638963 h 1577685"/>
              <a:gd name="connsiteX2" fmla="*/ 113427 w 1146737"/>
              <a:gd name="connsiteY2" fmla="*/ 631074 h 1577685"/>
              <a:gd name="connsiteX3" fmla="*/ 129203 w 1146737"/>
              <a:gd name="connsiteY3" fmla="*/ 575855 h 1577685"/>
              <a:gd name="connsiteX4" fmla="*/ 129203 w 1146737"/>
              <a:gd name="connsiteY4" fmla="*/ 394422 h 1577685"/>
              <a:gd name="connsiteX5" fmla="*/ 152867 w 1146737"/>
              <a:gd name="connsiteY5" fmla="*/ 370756 h 1577685"/>
              <a:gd name="connsiteX6" fmla="*/ 200194 w 1146737"/>
              <a:gd name="connsiteY6" fmla="*/ 347091 h 1577685"/>
              <a:gd name="connsiteX7" fmla="*/ 215970 w 1146737"/>
              <a:gd name="connsiteY7" fmla="*/ 236653 h 1577685"/>
              <a:gd name="connsiteX8" fmla="*/ 231745 w 1146737"/>
              <a:gd name="connsiteY8" fmla="*/ 181434 h 1577685"/>
              <a:gd name="connsiteX9" fmla="*/ 279072 w 1146737"/>
              <a:gd name="connsiteY9" fmla="*/ 157769 h 1577685"/>
              <a:gd name="connsiteX10" fmla="*/ 294848 w 1146737"/>
              <a:gd name="connsiteY10" fmla="*/ 134104 h 1577685"/>
              <a:gd name="connsiteX11" fmla="*/ 326400 w 1146737"/>
              <a:gd name="connsiteY11" fmla="*/ 126215 h 1577685"/>
              <a:gd name="connsiteX12" fmla="*/ 492045 w 1146737"/>
              <a:gd name="connsiteY12" fmla="*/ 110438 h 1577685"/>
              <a:gd name="connsiteX13" fmla="*/ 523596 w 1146737"/>
              <a:gd name="connsiteY13" fmla="*/ 102550 h 1577685"/>
              <a:gd name="connsiteX14" fmla="*/ 570923 w 1146737"/>
              <a:gd name="connsiteY14" fmla="*/ 86773 h 1577685"/>
              <a:gd name="connsiteX15" fmla="*/ 594587 w 1146737"/>
              <a:gd name="connsiteY15" fmla="*/ 63108 h 1577685"/>
              <a:gd name="connsiteX16" fmla="*/ 641914 w 1146737"/>
              <a:gd name="connsiteY16" fmla="*/ 47331 h 1577685"/>
              <a:gd name="connsiteX17" fmla="*/ 665577 w 1146737"/>
              <a:gd name="connsiteY17" fmla="*/ 31554 h 1577685"/>
              <a:gd name="connsiteX18" fmla="*/ 776008 w 1146737"/>
              <a:gd name="connsiteY18" fmla="*/ 15777 h 1577685"/>
              <a:gd name="connsiteX19" fmla="*/ 925877 w 1146737"/>
              <a:gd name="connsiteY19" fmla="*/ 0 h 1577685"/>
              <a:gd name="connsiteX20" fmla="*/ 1036307 w 1146737"/>
              <a:gd name="connsiteY20" fmla="*/ 15777 h 1577685"/>
              <a:gd name="connsiteX21" fmla="*/ 1059970 w 1146737"/>
              <a:gd name="connsiteY21" fmla="*/ 31554 h 1577685"/>
              <a:gd name="connsiteX22" fmla="*/ 1099410 w 1146737"/>
              <a:gd name="connsiteY22" fmla="*/ 102550 h 1577685"/>
              <a:gd name="connsiteX23" fmla="*/ 1107298 w 1146737"/>
              <a:gd name="connsiteY23" fmla="*/ 157769 h 1577685"/>
              <a:gd name="connsiteX24" fmla="*/ 1115185 w 1146737"/>
              <a:gd name="connsiteY24" fmla="*/ 252430 h 1577685"/>
              <a:gd name="connsiteX25" fmla="*/ 1130961 w 1146737"/>
              <a:gd name="connsiteY25" fmla="*/ 323426 h 1577685"/>
              <a:gd name="connsiteX26" fmla="*/ 1146737 w 1146737"/>
              <a:gd name="connsiteY26" fmla="*/ 481194 h 1577685"/>
              <a:gd name="connsiteX27" fmla="*/ 1130961 w 1146737"/>
              <a:gd name="connsiteY27" fmla="*/ 583744 h 1577685"/>
              <a:gd name="connsiteX28" fmla="*/ 1107298 w 1146737"/>
              <a:gd name="connsiteY28" fmla="*/ 646851 h 1577685"/>
              <a:gd name="connsiteX29" fmla="*/ 1099410 w 1146737"/>
              <a:gd name="connsiteY29" fmla="*/ 670516 h 1577685"/>
              <a:gd name="connsiteX30" fmla="*/ 1067858 w 1146737"/>
              <a:gd name="connsiteY30" fmla="*/ 717847 h 1577685"/>
              <a:gd name="connsiteX31" fmla="*/ 1059970 w 1146737"/>
              <a:gd name="connsiteY31" fmla="*/ 749401 h 1577685"/>
              <a:gd name="connsiteX32" fmla="*/ 1028419 w 1146737"/>
              <a:gd name="connsiteY32" fmla="*/ 796731 h 1577685"/>
              <a:gd name="connsiteX33" fmla="*/ 957428 w 1146737"/>
              <a:gd name="connsiteY33" fmla="*/ 859839 h 1577685"/>
              <a:gd name="connsiteX34" fmla="*/ 917989 w 1146737"/>
              <a:gd name="connsiteY34" fmla="*/ 915058 h 1577685"/>
              <a:gd name="connsiteX35" fmla="*/ 902213 w 1146737"/>
              <a:gd name="connsiteY35" fmla="*/ 938723 h 1577685"/>
              <a:gd name="connsiteX36" fmla="*/ 886438 w 1146737"/>
              <a:gd name="connsiteY36" fmla="*/ 986054 h 1577685"/>
              <a:gd name="connsiteX37" fmla="*/ 878550 w 1146737"/>
              <a:gd name="connsiteY37" fmla="*/ 1009719 h 1577685"/>
              <a:gd name="connsiteX38" fmla="*/ 870662 w 1146737"/>
              <a:gd name="connsiteY38" fmla="*/ 1033384 h 1577685"/>
              <a:gd name="connsiteX39" fmla="*/ 862774 w 1146737"/>
              <a:gd name="connsiteY39" fmla="*/ 1057049 h 1577685"/>
              <a:gd name="connsiteX40" fmla="*/ 870662 w 1146737"/>
              <a:gd name="connsiteY40" fmla="*/ 1222706 h 1577685"/>
              <a:gd name="connsiteX41" fmla="*/ 941653 w 1146737"/>
              <a:gd name="connsiteY41" fmla="*/ 1199041 h 1577685"/>
              <a:gd name="connsiteX42" fmla="*/ 988980 w 1146737"/>
              <a:gd name="connsiteY42" fmla="*/ 1183264 h 1577685"/>
              <a:gd name="connsiteX43" fmla="*/ 1044195 w 1146737"/>
              <a:gd name="connsiteY43" fmla="*/ 1199041 h 1577685"/>
              <a:gd name="connsiteX44" fmla="*/ 1059970 w 1146737"/>
              <a:gd name="connsiteY44" fmla="*/ 1222706 h 1577685"/>
              <a:gd name="connsiteX45" fmla="*/ 1059970 w 1146737"/>
              <a:gd name="connsiteY45" fmla="*/ 1356810 h 1577685"/>
              <a:gd name="connsiteX46" fmla="*/ 1044195 w 1146737"/>
              <a:gd name="connsiteY46" fmla="*/ 1427805 h 1577685"/>
              <a:gd name="connsiteX47" fmla="*/ 1028419 w 1146737"/>
              <a:gd name="connsiteY47" fmla="*/ 1451471 h 1577685"/>
              <a:gd name="connsiteX48" fmla="*/ 1020531 w 1146737"/>
              <a:gd name="connsiteY48" fmla="*/ 1475136 h 1577685"/>
              <a:gd name="connsiteX49" fmla="*/ 981092 w 1146737"/>
              <a:gd name="connsiteY49" fmla="*/ 1522466 h 1577685"/>
              <a:gd name="connsiteX50" fmla="*/ 965316 w 1146737"/>
              <a:gd name="connsiteY50" fmla="*/ 1546132 h 1577685"/>
              <a:gd name="connsiteX51" fmla="*/ 917989 w 1146737"/>
              <a:gd name="connsiteY51" fmla="*/ 1577685 h 1577685"/>
              <a:gd name="connsiteX52" fmla="*/ 807559 w 1146737"/>
              <a:gd name="connsiteY52" fmla="*/ 1569797 h 1577685"/>
              <a:gd name="connsiteX53" fmla="*/ 736568 w 1146737"/>
              <a:gd name="connsiteY53" fmla="*/ 1530355 h 1577685"/>
              <a:gd name="connsiteX54" fmla="*/ 681353 w 1146737"/>
              <a:gd name="connsiteY54" fmla="*/ 1490913 h 1577685"/>
              <a:gd name="connsiteX55" fmla="*/ 634026 w 1146737"/>
              <a:gd name="connsiteY55" fmla="*/ 1467247 h 1577685"/>
              <a:gd name="connsiteX56" fmla="*/ 602475 w 1146737"/>
              <a:gd name="connsiteY56" fmla="*/ 1427805 h 1577685"/>
              <a:gd name="connsiteX57" fmla="*/ 563035 w 1146737"/>
              <a:gd name="connsiteY57" fmla="*/ 1404140 h 1577685"/>
              <a:gd name="connsiteX58" fmla="*/ 499932 w 1146737"/>
              <a:gd name="connsiteY58" fmla="*/ 1356810 h 1577685"/>
              <a:gd name="connsiteX59" fmla="*/ 468381 w 1146737"/>
              <a:gd name="connsiteY59" fmla="*/ 1333144 h 1577685"/>
              <a:gd name="connsiteX60" fmla="*/ 413166 w 1146737"/>
              <a:gd name="connsiteY60" fmla="*/ 1270037 h 1577685"/>
              <a:gd name="connsiteX61" fmla="*/ 334287 w 1146737"/>
              <a:gd name="connsiteY61" fmla="*/ 1183264 h 1577685"/>
              <a:gd name="connsiteX62" fmla="*/ 279072 w 1146737"/>
              <a:gd name="connsiteY62" fmla="*/ 1088603 h 1577685"/>
              <a:gd name="connsiteX63" fmla="*/ 247521 w 1146737"/>
              <a:gd name="connsiteY63" fmla="*/ 1033384 h 1577685"/>
              <a:gd name="connsiteX64" fmla="*/ 231745 w 1146737"/>
              <a:gd name="connsiteY64" fmla="*/ 993942 h 1577685"/>
              <a:gd name="connsiteX65" fmla="*/ 208082 w 1146737"/>
              <a:gd name="connsiteY65" fmla="*/ 970277 h 1577685"/>
              <a:gd name="connsiteX66" fmla="*/ 192306 w 1146737"/>
              <a:gd name="connsiteY66" fmla="*/ 938723 h 1577685"/>
              <a:gd name="connsiteX67" fmla="*/ 184418 w 1146737"/>
              <a:gd name="connsiteY67" fmla="*/ 915058 h 1577685"/>
              <a:gd name="connsiteX68" fmla="*/ 160755 w 1146737"/>
              <a:gd name="connsiteY68" fmla="*/ 891392 h 1577685"/>
              <a:gd name="connsiteX69" fmla="*/ 144979 w 1146737"/>
              <a:gd name="connsiteY69" fmla="*/ 867727 h 1577685"/>
              <a:gd name="connsiteX70" fmla="*/ 137091 w 1146737"/>
              <a:gd name="connsiteY70" fmla="*/ 844062 h 1577685"/>
              <a:gd name="connsiteX71" fmla="*/ 113427 w 1146737"/>
              <a:gd name="connsiteY71" fmla="*/ 828285 h 1577685"/>
              <a:gd name="connsiteX72" fmla="*/ 97652 w 1146737"/>
              <a:gd name="connsiteY72" fmla="*/ 804620 h 1577685"/>
              <a:gd name="connsiteX73" fmla="*/ 58212 w 1146737"/>
              <a:gd name="connsiteY73" fmla="*/ 749401 h 1577685"/>
              <a:gd name="connsiteX74" fmla="*/ 42437 w 1146737"/>
              <a:gd name="connsiteY74" fmla="*/ 702070 h 1577685"/>
              <a:gd name="connsiteX75" fmla="*/ 18773 w 1146737"/>
              <a:gd name="connsiteY75" fmla="*/ 646851 h 1577685"/>
              <a:gd name="connsiteX76" fmla="*/ 2997 w 1146737"/>
              <a:gd name="connsiteY76" fmla="*/ 646851 h 15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46737" h="1577685">
                <a:moveTo>
                  <a:pt x="2997" y="646851"/>
                </a:moveTo>
                <a:cubicBezTo>
                  <a:pt x="14829" y="645536"/>
                  <a:pt x="61014" y="643070"/>
                  <a:pt x="89764" y="638963"/>
                </a:cubicBezTo>
                <a:cubicBezTo>
                  <a:pt x="97995" y="637787"/>
                  <a:pt x="107548" y="636953"/>
                  <a:pt x="113427" y="631074"/>
                </a:cubicBezTo>
                <a:cubicBezTo>
                  <a:pt x="117199" y="627301"/>
                  <a:pt x="129135" y="576128"/>
                  <a:pt x="129203" y="575855"/>
                </a:cubicBezTo>
                <a:cubicBezTo>
                  <a:pt x="123733" y="515679"/>
                  <a:pt x="113142" y="454653"/>
                  <a:pt x="129203" y="394422"/>
                </a:cubicBezTo>
                <a:cubicBezTo>
                  <a:pt x="132077" y="383643"/>
                  <a:pt x="144297" y="377898"/>
                  <a:pt x="152867" y="370756"/>
                </a:cubicBezTo>
                <a:cubicBezTo>
                  <a:pt x="173255" y="353764"/>
                  <a:pt x="176476" y="354997"/>
                  <a:pt x="200194" y="347091"/>
                </a:cubicBezTo>
                <a:cubicBezTo>
                  <a:pt x="219190" y="290102"/>
                  <a:pt x="200610" y="351864"/>
                  <a:pt x="215970" y="236653"/>
                </a:cubicBezTo>
                <a:cubicBezTo>
                  <a:pt x="216197" y="234950"/>
                  <a:pt x="227850" y="186303"/>
                  <a:pt x="231745" y="181434"/>
                </a:cubicBezTo>
                <a:cubicBezTo>
                  <a:pt x="242866" y="167532"/>
                  <a:pt x="263482" y="162966"/>
                  <a:pt x="279072" y="157769"/>
                </a:cubicBezTo>
                <a:cubicBezTo>
                  <a:pt x="284331" y="149881"/>
                  <a:pt x="286960" y="139363"/>
                  <a:pt x="294848" y="134104"/>
                </a:cubicBezTo>
                <a:cubicBezTo>
                  <a:pt x="303868" y="128090"/>
                  <a:pt x="315976" y="129194"/>
                  <a:pt x="326400" y="126215"/>
                </a:cubicBezTo>
                <a:cubicBezTo>
                  <a:pt x="409226" y="102548"/>
                  <a:pt x="260831" y="123285"/>
                  <a:pt x="492045" y="110438"/>
                </a:cubicBezTo>
                <a:cubicBezTo>
                  <a:pt x="502562" y="107809"/>
                  <a:pt x="513213" y="105665"/>
                  <a:pt x="523596" y="102550"/>
                </a:cubicBezTo>
                <a:cubicBezTo>
                  <a:pt x="539524" y="97771"/>
                  <a:pt x="570923" y="86773"/>
                  <a:pt x="570923" y="86773"/>
                </a:cubicBezTo>
                <a:cubicBezTo>
                  <a:pt x="578811" y="78885"/>
                  <a:pt x="584835" y="68526"/>
                  <a:pt x="594587" y="63108"/>
                </a:cubicBezTo>
                <a:cubicBezTo>
                  <a:pt x="609123" y="55032"/>
                  <a:pt x="641914" y="47331"/>
                  <a:pt x="641914" y="47331"/>
                </a:cubicBezTo>
                <a:cubicBezTo>
                  <a:pt x="649802" y="42072"/>
                  <a:pt x="656349" y="33725"/>
                  <a:pt x="665577" y="31554"/>
                </a:cubicBezTo>
                <a:cubicBezTo>
                  <a:pt x="701772" y="23037"/>
                  <a:pt x="739546" y="23070"/>
                  <a:pt x="776008" y="15777"/>
                </a:cubicBezTo>
                <a:cubicBezTo>
                  <a:pt x="851634" y="651"/>
                  <a:pt x="802074" y="8844"/>
                  <a:pt x="925877" y="0"/>
                </a:cubicBezTo>
                <a:cubicBezTo>
                  <a:pt x="948035" y="2015"/>
                  <a:pt x="1005960" y="603"/>
                  <a:pt x="1036307" y="15777"/>
                </a:cubicBezTo>
                <a:cubicBezTo>
                  <a:pt x="1044786" y="20017"/>
                  <a:pt x="1052082" y="26295"/>
                  <a:pt x="1059970" y="31554"/>
                </a:cubicBezTo>
                <a:cubicBezTo>
                  <a:pt x="1096134" y="85804"/>
                  <a:pt x="1085526" y="60897"/>
                  <a:pt x="1099410" y="102550"/>
                </a:cubicBezTo>
                <a:cubicBezTo>
                  <a:pt x="1102039" y="120956"/>
                  <a:pt x="1105352" y="139278"/>
                  <a:pt x="1107298" y="157769"/>
                </a:cubicBezTo>
                <a:cubicBezTo>
                  <a:pt x="1110612" y="189258"/>
                  <a:pt x="1111486" y="220984"/>
                  <a:pt x="1115185" y="252430"/>
                </a:cubicBezTo>
                <a:cubicBezTo>
                  <a:pt x="1117410" y="271345"/>
                  <a:pt x="1126120" y="304060"/>
                  <a:pt x="1130961" y="323426"/>
                </a:cubicBezTo>
                <a:cubicBezTo>
                  <a:pt x="1133822" y="349175"/>
                  <a:pt x="1146737" y="461107"/>
                  <a:pt x="1146737" y="481194"/>
                </a:cubicBezTo>
                <a:cubicBezTo>
                  <a:pt x="1146737" y="505102"/>
                  <a:pt x="1136966" y="556720"/>
                  <a:pt x="1130961" y="583744"/>
                </a:cubicBezTo>
                <a:cubicBezTo>
                  <a:pt x="1119774" y="634087"/>
                  <a:pt x="1128406" y="597596"/>
                  <a:pt x="1107298" y="646851"/>
                </a:cubicBezTo>
                <a:cubicBezTo>
                  <a:pt x="1104023" y="654494"/>
                  <a:pt x="1103448" y="663247"/>
                  <a:pt x="1099410" y="670516"/>
                </a:cubicBezTo>
                <a:cubicBezTo>
                  <a:pt x="1090202" y="687091"/>
                  <a:pt x="1067858" y="717847"/>
                  <a:pt x="1067858" y="717847"/>
                </a:cubicBezTo>
                <a:cubicBezTo>
                  <a:pt x="1065229" y="728365"/>
                  <a:pt x="1064818" y="739704"/>
                  <a:pt x="1059970" y="749401"/>
                </a:cubicBezTo>
                <a:cubicBezTo>
                  <a:pt x="1051491" y="766360"/>
                  <a:pt x="1044195" y="786213"/>
                  <a:pt x="1028419" y="796731"/>
                </a:cubicBezTo>
                <a:cubicBezTo>
                  <a:pt x="999967" y="815700"/>
                  <a:pt x="979040" y="827418"/>
                  <a:pt x="957428" y="859839"/>
                </a:cubicBezTo>
                <a:cubicBezTo>
                  <a:pt x="920264" y="915591"/>
                  <a:pt x="966890" y="846592"/>
                  <a:pt x="917989" y="915058"/>
                </a:cubicBezTo>
                <a:cubicBezTo>
                  <a:pt x="912479" y="922773"/>
                  <a:pt x="906063" y="930060"/>
                  <a:pt x="902213" y="938723"/>
                </a:cubicBezTo>
                <a:cubicBezTo>
                  <a:pt x="895459" y="953920"/>
                  <a:pt x="891696" y="970277"/>
                  <a:pt x="886438" y="986054"/>
                </a:cubicBezTo>
                <a:lnTo>
                  <a:pt x="878550" y="1009719"/>
                </a:lnTo>
                <a:lnTo>
                  <a:pt x="870662" y="1033384"/>
                </a:lnTo>
                <a:lnTo>
                  <a:pt x="862774" y="1057049"/>
                </a:lnTo>
                <a:cubicBezTo>
                  <a:pt x="865403" y="1112268"/>
                  <a:pt x="852401" y="1170528"/>
                  <a:pt x="870662" y="1222706"/>
                </a:cubicBezTo>
                <a:cubicBezTo>
                  <a:pt x="879629" y="1248327"/>
                  <a:pt x="932964" y="1202903"/>
                  <a:pt x="941653" y="1199041"/>
                </a:cubicBezTo>
                <a:cubicBezTo>
                  <a:pt x="956849" y="1192287"/>
                  <a:pt x="988980" y="1183264"/>
                  <a:pt x="988980" y="1183264"/>
                </a:cubicBezTo>
                <a:cubicBezTo>
                  <a:pt x="991038" y="1183779"/>
                  <a:pt x="1039054" y="1194928"/>
                  <a:pt x="1044195" y="1199041"/>
                </a:cubicBezTo>
                <a:cubicBezTo>
                  <a:pt x="1051598" y="1204963"/>
                  <a:pt x="1054712" y="1214818"/>
                  <a:pt x="1059970" y="1222706"/>
                </a:cubicBezTo>
                <a:cubicBezTo>
                  <a:pt x="1075458" y="1284662"/>
                  <a:pt x="1070950" y="1252491"/>
                  <a:pt x="1059970" y="1356810"/>
                </a:cubicBezTo>
                <a:cubicBezTo>
                  <a:pt x="1058354" y="1372164"/>
                  <a:pt x="1053170" y="1409854"/>
                  <a:pt x="1044195" y="1427805"/>
                </a:cubicBezTo>
                <a:cubicBezTo>
                  <a:pt x="1039955" y="1436285"/>
                  <a:pt x="1032659" y="1442991"/>
                  <a:pt x="1028419" y="1451471"/>
                </a:cubicBezTo>
                <a:cubicBezTo>
                  <a:pt x="1024701" y="1458908"/>
                  <a:pt x="1024249" y="1467699"/>
                  <a:pt x="1020531" y="1475136"/>
                </a:cubicBezTo>
                <a:cubicBezTo>
                  <a:pt x="1005843" y="1504513"/>
                  <a:pt x="1002898" y="1496297"/>
                  <a:pt x="981092" y="1522466"/>
                </a:cubicBezTo>
                <a:cubicBezTo>
                  <a:pt x="975023" y="1529750"/>
                  <a:pt x="972451" y="1539889"/>
                  <a:pt x="965316" y="1546132"/>
                </a:cubicBezTo>
                <a:cubicBezTo>
                  <a:pt x="951047" y="1558618"/>
                  <a:pt x="917989" y="1577685"/>
                  <a:pt x="917989" y="1577685"/>
                </a:cubicBezTo>
                <a:cubicBezTo>
                  <a:pt x="881179" y="1575056"/>
                  <a:pt x="843961" y="1575864"/>
                  <a:pt x="807559" y="1569797"/>
                </a:cubicBezTo>
                <a:cubicBezTo>
                  <a:pt x="797538" y="1568127"/>
                  <a:pt x="740139" y="1532736"/>
                  <a:pt x="736568" y="1530355"/>
                </a:cubicBezTo>
                <a:cubicBezTo>
                  <a:pt x="716058" y="1516681"/>
                  <a:pt x="702525" y="1502676"/>
                  <a:pt x="681353" y="1490913"/>
                </a:cubicBezTo>
                <a:cubicBezTo>
                  <a:pt x="665935" y="1482347"/>
                  <a:pt x="649802" y="1475136"/>
                  <a:pt x="634026" y="1467247"/>
                </a:cubicBezTo>
                <a:cubicBezTo>
                  <a:pt x="623509" y="1454100"/>
                  <a:pt x="615058" y="1438991"/>
                  <a:pt x="602475" y="1427805"/>
                </a:cubicBezTo>
                <a:cubicBezTo>
                  <a:pt x="591016" y="1417619"/>
                  <a:pt x="575640" y="1412867"/>
                  <a:pt x="563035" y="1404140"/>
                </a:cubicBezTo>
                <a:cubicBezTo>
                  <a:pt x="541417" y="1389173"/>
                  <a:pt x="520966" y="1372587"/>
                  <a:pt x="499932" y="1356810"/>
                </a:cubicBezTo>
                <a:cubicBezTo>
                  <a:pt x="489415" y="1348922"/>
                  <a:pt x="477677" y="1342440"/>
                  <a:pt x="468381" y="1333144"/>
                </a:cubicBezTo>
                <a:cubicBezTo>
                  <a:pt x="341519" y="1206274"/>
                  <a:pt x="521784" y="1389525"/>
                  <a:pt x="413166" y="1270037"/>
                </a:cubicBezTo>
                <a:cubicBezTo>
                  <a:pt x="386384" y="1240575"/>
                  <a:pt x="354511" y="1217937"/>
                  <a:pt x="334287" y="1183264"/>
                </a:cubicBezTo>
                <a:cubicBezTo>
                  <a:pt x="268783" y="1070964"/>
                  <a:pt x="332540" y="1159898"/>
                  <a:pt x="279072" y="1088603"/>
                </a:cubicBezTo>
                <a:cubicBezTo>
                  <a:pt x="259983" y="1031327"/>
                  <a:pt x="287313" y="1105014"/>
                  <a:pt x="247521" y="1033384"/>
                </a:cubicBezTo>
                <a:cubicBezTo>
                  <a:pt x="240645" y="1021006"/>
                  <a:pt x="239249" y="1005950"/>
                  <a:pt x="231745" y="993942"/>
                </a:cubicBezTo>
                <a:cubicBezTo>
                  <a:pt x="225833" y="984482"/>
                  <a:pt x="214566" y="979355"/>
                  <a:pt x="208082" y="970277"/>
                </a:cubicBezTo>
                <a:cubicBezTo>
                  <a:pt x="201247" y="960708"/>
                  <a:pt x="196938" y="949532"/>
                  <a:pt x="192306" y="938723"/>
                </a:cubicBezTo>
                <a:cubicBezTo>
                  <a:pt x="189031" y="931080"/>
                  <a:pt x="189030" y="921977"/>
                  <a:pt x="184418" y="915058"/>
                </a:cubicBezTo>
                <a:cubicBezTo>
                  <a:pt x="178230" y="905776"/>
                  <a:pt x="167896" y="899962"/>
                  <a:pt x="160755" y="891392"/>
                </a:cubicBezTo>
                <a:cubicBezTo>
                  <a:pt x="154686" y="884109"/>
                  <a:pt x="149219" y="876207"/>
                  <a:pt x="144979" y="867727"/>
                </a:cubicBezTo>
                <a:cubicBezTo>
                  <a:pt x="141261" y="860290"/>
                  <a:pt x="142285" y="850555"/>
                  <a:pt x="137091" y="844062"/>
                </a:cubicBezTo>
                <a:cubicBezTo>
                  <a:pt x="131169" y="836659"/>
                  <a:pt x="121315" y="833544"/>
                  <a:pt x="113427" y="828285"/>
                </a:cubicBezTo>
                <a:cubicBezTo>
                  <a:pt x="108169" y="820397"/>
                  <a:pt x="103162" y="812335"/>
                  <a:pt x="97652" y="804620"/>
                </a:cubicBezTo>
                <a:cubicBezTo>
                  <a:pt x="48715" y="736102"/>
                  <a:pt x="95404" y="805191"/>
                  <a:pt x="58212" y="749401"/>
                </a:cubicBezTo>
                <a:cubicBezTo>
                  <a:pt x="52954" y="733624"/>
                  <a:pt x="49874" y="716945"/>
                  <a:pt x="42437" y="702070"/>
                </a:cubicBezTo>
                <a:cubicBezTo>
                  <a:pt x="31150" y="679494"/>
                  <a:pt x="24576" y="670065"/>
                  <a:pt x="18773" y="646851"/>
                </a:cubicBezTo>
                <a:cubicBezTo>
                  <a:pt x="18135" y="644300"/>
                  <a:pt x="-8835" y="648166"/>
                  <a:pt x="2997" y="646851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6592885" y="2474122"/>
            <a:ext cx="462951" cy="456634"/>
          </a:xfrm>
          <a:custGeom>
            <a:avLst/>
            <a:gdLst>
              <a:gd name="connsiteX0" fmla="*/ 94788 w 560171"/>
              <a:gd name="connsiteY0" fmla="*/ 370 h 607779"/>
              <a:gd name="connsiteX1" fmla="*/ 173666 w 560171"/>
              <a:gd name="connsiteY1" fmla="*/ 16147 h 607779"/>
              <a:gd name="connsiteX2" fmla="*/ 220993 w 560171"/>
              <a:gd name="connsiteY2" fmla="*/ 55589 h 607779"/>
              <a:gd name="connsiteX3" fmla="*/ 268321 w 560171"/>
              <a:gd name="connsiteY3" fmla="*/ 87143 h 607779"/>
              <a:gd name="connsiteX4" fmla="*/ 307760 w 560171"/>
              <a:gd name="connsiteY4" fmla="*/ 134473 h 607779"/>
              <a:gd name="connsiteX5" fmla="*/ 331423 w 560171"/>
              <a:gd name="connsiteY5" fmla="*/ 150250 h 607779"/>
              <a:gd name="connsiteX6" fmla="*/ 378751 w 560171"/>
              <a:gd name="connsiteY6" fmla="*/ 189692 h 607779"/>
              <a:gd name="connsiteX7" fmla="*/ 410302 w 560171"/>
              <a:gd name="connsiteY7" fmla="*/ 197580 h 607779"/>
              <a:gd name="connsiteX8" fmla="*/ 457629 w 560171"/>
              <a:gd name="connsiteY8" fmla="*/ 213357 h 607779"/>
              <a:gd name="connsiteX9" fmla="*/ 481293 w 560171"/>
              <a:gd name="connsiteY9" fmla="*/ 221246 h 607779"/>
              <a:gd name="connsiteX10" fmla="*/ 504956 w 560171"/>
              <a:gd name="connsiteY10" fmla="*/ 237023 h 607779"/>
              <a:gd name="connsiteX11" fmla="*/ 536508 w 560171"/>
              <a:gd name="connsiteY11" fmla="*/ 284353 h 607779"/>
              <a:gd name="connsiteX12" fmla="*/ 552283 w 560171"/>
              <a:gd name="connsiteY12" fmla="*/ 308018 h 607779"/>
              <a:gd name="connsiteX13" fmla="*/ 560171 w 560171"/>
              <a:gd name="connsiteY13" fmla="*/ 331684 h 607779"/>
              <a:gd name="connsiteX14" fmla="*/ 536508 w 560171"/>
              <a:gd name="connsiteY14" fmla="*/ 481564 h 607779"/>
              <a:gd name="connsiteX15" fmla="*/ 512844 w 560171"/>
              <a:gd name="connsiteY15" fmla="*/ 528894 h 607779"/>
              <a:gd name="connsiteX16" fmla="*/ 489181 w 560171"/>
              <a:gd name="connsiteY16" fmla="*/ 544671 h 607779"/>
              <a:gd name="connsiteX17" fmla="*/ 433966 w 560171"/>
              <a:gd name="connsiteY17" fmla="*/ 584113 h 607779"/>
              <a:gd name="connsiteX18" fmla="*/ 386638 w 560171"/>
              <a:gd name="connsiteY18" fmla="*/ 599890 h 607779"/>
              <a:gd name="connsiteX19" fmla="*/ 362975 w 560171"/>
              <a:gd name="connsiteY19" fmla="*/ 607779 h 607779"/>
              <a:gd name="connsiteX20" fmla="*/ 299872 w 560171"/>
              <a:gd name="connsiteY20" fmla="*/ 592002 h 607779"/>
              <a:gd name="connsiteX21" fmla="*/ 284096 w 560171"/>
              <a:gd name="connsiteY21" fmla="*/ 568336 h 607779"/>
              <a:gd name="connsiteX22" fmla="*/ 236769 w 560171"/>
              <a:gd name="connsiteY22" fmla="*/ 528894 h 607779"/>
              <a:gd name="connsiteX23" fmla="*/ 197330 w 560171"/>
              <a:gd name="connsiteY23" fmla="*/ 410568 h 607779"/>
              <a:gd name="connsiteX24" fmla="*/ 181554 w 560171"/>
              <a:gd name="connsiteY24" fmla="*/ 363237 h 607779"/>
              <a:gd name="connsiteX25" fmla="*/ 165778 w 560171"/>
              <a:gd name="connsiteY25" fmla="*/ 292242 h 607779"/>
              <a:gd name="connsiteX26" fmla="*/ 150003 w 560171"/>
              <a:gd name="connsiteY26" fmla="*/ 260688 h 607779"/>
              <a:gd name="connsiteX27" fmla="*/ 126339 w 560171"/>
              <a:gd name="connsiteY27" fmla="*/ 244911 h 607779"/>
              <a:gd name="connsiteX28" fmla="*/ 102676 w 560171"/>
              <a:gd name="connsiteY28" fmla="*/ 221246 h 607779"/>
              <a:gd name="connsiteX29" fmla="*/ 31685 w 560171"/>
              <a:gd name="connsiteY29" fmla="*/ 181804 h 607779"/>
              <a:gd name="connsiteX30" fmla="*/ 133 w 560171"/>
              <a:gd name="connsiteY30" fmla="*/ 134473 h 607779"/>
              <a:gd name="connsiteX31" fmla="*/ 31685 w 560171"/>
              <a:gd name="connsiteY31" fmla="*/ 39812 h 607779"/>
              <a:gd name="connsiteX32" fmla="*/ 55348 w 560171"/>
              <a:gd name="connsiteY32" fmla="*/ 31924 h 607779"/>
              <a:gd name="connsiteX33" fmla="*/ 94788 w 560171"/>
              <a:gd name="connsiteY33" fmla="*/ 370 h 6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171" h="607779">
                <a:moveTo>
                  <a:pt x="94788" y="370"/>
                </a:moveTo>
                <a:cubicBezTo>
                  <a:pt x="114508" y="-2259"/>
                  <a:pt x="158686" y="9726"/>
                  <a:pt x="173666" y="16147"/>
                </a:cubicBezTo>
                <a:cubicBezTo>
                  <a:pt x="200574" y="27680"/>
                  <a:pt x="197731" y="37495"/>
                  <a:pt x="220993" y="55589"/>
                </a:cubicBezTo>
                <a:cubicBezTo>
                  <a:pt x="235959" y="67230"/>
                  <a:pt x="268321" y="87143"/>
                  <a:pt x="268321" y="87143"/>
                </a:cubicBezTo>
                <a:cubicBezTo>
                  <a:pt x="283833" y="110414"/>
                  <a:pt x="284982" y="115490"/>
                  <a:pt x="307760" y="134473"/>
                </a:cubicBezTo>
                <a:cubicBezTo>
                  <a:pt x="315043" y="140542"/>
                  <a:pt x="324140" y="144181"/>
                  <a:pt x="331423" y="150250"/>
                </a:cubicBezTo>
                <a:cubicBezTo>
                  <a:pt x="351488" y="166972"/>
                  <a:pt x="354560" y="179324"/>
                  <a:pt x="378751" y="189692"/>
                </a:cubicBezTo>
                <a:cubicBezTo>
                  <a:pt x="388715" y="193963"/>
                  <a:pt x="399919" y="194465"/>
                  <a:pt x="410302" y="197580"/>
                </a:cubicBezTo>
                <a:cubicBezTo>
                  <a:pt x="426230" y="202359"/>
                  <a:pt x="441853" y="208098"/>
                  <a:pt x="457629" y="213357"/>
                </a:cubicBezTo>
                <a:cubicBezTo>
                  <a:pt x="465517" y="215987"/>
                  <a:pt x="474375" y="216633"/>
                  <a:pt x="481293" y="221246"/>
                </a:cubicBezTo>
                <a:lnTo>
                  <a:pt x="504956" y="237023"/>
                </a:lnTo>
                <a:lnTo>
                  <a:pt x="536508" y="284353"/>
                </a:lnTo>
                <a:cubicBezTo>
                  <a:pt x="541766" y="292241"/>
                  <a:pt x="549285" y="299024"/>
                  <a:pt x="552283" y="308018"/>
                </a:cubicBezTo>
                <a:lnTo>
                  <a:pt x="560171" y="331684"/>
                </a:lnTo>
                <a:cubicBezTo>
                  <a:pt x="554142" y="398010"/>
                  <a:pt x="556473" y="421667"/>
                  <a:pt x="536508" y="481564"/>
                </a:cubicBezTo>
                <a:cubicBezTo>
                  <a:pt x="530092" y="500812"/>
                  <a:pt x="528135" y="513601"/>
                  <a:pt x="512844" y="528894"/>
                </a:cubicBezTo>
                <a:cubicBezTo>
                  <a:pt x="506141" y="535598"/>
                  <a:pt x="496895" y="539161"/>
                  <a:pt x="489181" y="544671"/>
                </a:cubicBezTo>
                <a:cubicBezTo>
                  <a:pt x="484389" y="548094"/>
                  <a:pt x="443802" y="579741"/>
                  <a:pt x="433966" y="584113"/>
                </a:cubicBezTo>
                <a:cubicBezTo>
                  <a:pt x="418770" y="590867"/>
                  <a:pt x="402414" y="594631"/>
                  <a:pt x="386638" y="599890"/>
                </a:cubicBezTo>
                <a:lnTo>
                  <a:pt x="362975" y="607779"/>
                </a:lnTo>
                <a:cubicBezTo>
                  <a:pt x="361014" y="607387"/>
                  <a:pt x="307955" y="598469"/>
                  <a:pt x="299872" y="592002"/>
                </a:cubicBezTo>
                <a:cubicBezTo>
                  <a:pt x="292469" y="586079"/>
                  <a:pt x="290165" y="575620"/>
                  <a:pt x="284096" y="568336"/>
                </a:cubicBezTo>
                <a:cubicBezTo>
                  <a:pt x="265117" y="545559"/>
                  <a:pt x="260037" y="544407"/>
                  <a:pt x="236769" y="528894"/>
                </a:cubicBezTo>
                <a:lnTo>
                  <a:pt x="197330" y="410568"/>
                </a:lnTo>
                <a:cubicBezTo>
                  <a:pt x="197329" y="410564"/>
                  <a:pt x="181555" y="363240"/>
                  <a:pt x="181554" y="363237"/>
                </a:cubicBezTo>
                <a:cubicBezTo>
                  <a:pt x="179412" y="352525"/>
                  <a:pt x="170553" y="304976"/>
                  <a:pt x="165778" y="292242"/>
                </a:cubicBezTo>
                <a:cubicBezTo>
                  <a:pt x="161649" y="281231"/>
                  <a:pt x="157531" y="269722"/>
                  <a:pt x="150003" y="260688"/>
                </a:cubicBezTo>
                <a:cubicBezTo>
                  <a:pt x="143934" y="253405"/>
                  <a:pt x="133622" y="250980"/>
                  <a:pt x="126339" y="244911"/>
                </a:cubicBezTo>
                <a:cubicBezTo>
                  <a:pt x="117770" y="237769"/>
                  <a:pt x="111481" y="228095"/>
                  <a:pt x="102676" y="221246"/>
                </a:cubicBezTo>
                <a:cubicBezTo>
                  <a:pt x="61992" y="189601"/>
                  <a:pt x="67389" y="193706"/>
                  <a:pt x="31685" y="181804"/>
                </a:cubicBezTo>
                <a:cubicBezTo>
                  <a:pt x="21168" y="166027"/>
                  <a:pt x="-1961" y="153318"/>
                  <a:pt x="133" y="134473"/>
                </a:cubicBezTo>
                <a:cubicBezTo>
                  <a:pt x="5795" y="83511"/>
                  <a:pt x="-7196" y="65734"/>
                  <a:pt x="31685" y="39812"/>
                </a:cubicBezTo>
                <a:cubicBezTo>
                  <a:pt x="38603" y="35200"/>
                  <a:pt x="47460" y="34553"/>
                  <a:pt x="55348" y="31924"/>
                </a:cubicBezTo>
                <a:cubicBezTo>
                  <a:pt x="84589" y="2680"/>
                  <a:pt x="75068" y="2999"/>
                  <a:pt x="94788" y="3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6" name="Forma libre 155"/>
          <p:cNvSpPr/>
          <p:nvPr/>
        </p:nvSpPr>
        <p:spPr>
          <a:xfrm>
            <a:off x="4037590" y="3173749"/>
            <a:ext cx="184099" cy="142240"/>
          </a:xfrm>
          <a:custGeom>
            <a:avLst/>
            <a:gdLst>
              <a:gd name="connsiteX0" fmla="*/ 15776 w 222760"/>
              <a:gd name="connsiteY0" fmla="*/ 78884 h 189322"/>
              <a:gd name="connsiteX1" fmla="*/ 47327 w 222760"/>
              <a:gd name="connsiteY1" fmla="*/ 23665 h 189322"/>
              <a:gd name="connsiteX2" fmla="*/ 94654 w 222760"/>
              <a:gd name="connsiteY2" fmla="*/ 7888 h 189322"/>
              <a:gd name="connsiteX3" fmla="*/ 118318 w 222760"/>
              <a:gd name="connsiteY3" fmla="*/ 0 h 189322"/>
              <a:gd name="connsiteX4" fmla="*/ 165645 w 222760"/>
              <a:gd name="connsiteY4" fmla="*/ 7888 h 189322"/>
              <a:gd name="connsiteX5" fmla="*/ 205084 w 222760"/>
              <a:gd name="connsiteY5" fmla="*/ 55219 h 189322"/>
              <a:gd name="connsiteX6" fmla="*/ 212972 w 222760"/>
              <a:gd name="connsiteY6" fmla="*/ 86773 h 189322"/>
              <a:gd name="connsiteX7" fmla="*/ 212972 w 222760"/>
              <a:gd name="connsiteY7" fmla="*/ 149880 h 189322"/>
              <a:gd name="connsiteX8" fmla="*/ 189309 w 222760"/>
              <a:gd name="connsiteY8" fmla="*/ 157769 h 189322"/>
              <a:gd name="connsiteX9" fmla="*/ 157757 w 222760"/>
              <a:gd name="connsiteY9" fmla="*/ 173545 h 189322"/>
              <a:gd name="connsiteX10" fmla="*/ 102542 w 222760"/>
              <a:gd name="connsiteY10" fmla="*/ 189322 h 189322"/>
              <a:gd name="connsiteX11" fmla="*/ 47327 w 222760"/>
              <a:gd name="connsiteY11" fmla="*/ 181434 h 189322"/>
              <a:gd name="connsiteX12" fmla="*/ 0 w 222760"/>
              <a:gd name="connsiteY12" fmla="*/ 102550 h 189322"/>
              <a:gd name="connsiteX13" fmla="*/ 15776 w 222760"/>
              <a:gd name="connsiteY13" fmla="*/ 78884 h 1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2760" h="189322">
                <a:moveTo>
                  <a:pt x="15776" y="78884"/>
                </a:moveTo>
                <a:cubicBezTo>
                  <a:pt x="23664" y="65737"/>
                  <a:pt x="14207" y="38386"/>
                  <a:pt x="47327" y="23665"/>
                </a:cubicBezTo>
                <a:cubicBezTo>
                  <a:pt x="62523" y="16911"/>
                  <a:pt x="78878" y="13147"/>
                  <a:pt x="94654" y="7888"/>
                </a:cubicBezTo>
                <a:lnTo>
                  <a:pt x="118318" y="0"/>
                </a:lnTo>
                <a:cubicBezTo>
                  <a:pt x="134094" y="2629"/>
                  <a:pt x="151030" y="1392"/>
                  <a:pt x="165645" y="7888"/>
                </a:cubicBezTo>
                <a:cubicBezTo>
                  <a:pt x="180030" y="14282"/>
                  <a:pt x="196703" y="42647"/>
                  <a:pt x="205084" y="55219"/>
                </a:cubicBezTo>
                <a:cubicBezTo>
                  <a:pt x="207713" y="65737"/>
                  <a:pt x="209994" y="76348"/>
                  <a:pt x="212972" y="86773"/>
                </a:cubicBezTo>
                <a:cubicBezTo>
                  <a:pt x="219755" y="110514"/>
                  <a:pt x="231109" y="122672"/>
                  <a:pt x="212972" y="149880"/>
                </a:cubicBezTo>
                <a:cubicBezTo>
                  <a:pt x="208360" y="156798"/>
                  <a:pt x="196951" y="154494"/>
                  <a:pt x="189309" y="157769"/>
                </a:cubicBezTo>
                <a:cubicBezTo>
                  <a:pt x="178501" y="162401"/>
                  <a:pt x="168565" y="168913"/>
                  <a:pt x="157757" y="173545"/>
                </a:cubicBezTo>
                <a:cubicBezTo>
                  <a:pt x="141906" y="180339"/>
                  <a:pt x="118564" y="185316"/>
                  <a:pt x="102542" y="189322"/>
                </a:cubicBezTo>
                <a:cubicBezTo>
                  <a:pt x="84137" y="186693"/>
                  <a:pt x="63012" y="191416"/>
                  <a:pt x="47327" y="181434"/>
                </a:cubicBezTo>
                <a:cubicBezTo>
                  <a:pt x="33369" y="172551"/>
                  <a:pt x="9300" y="121150"/>
                  <a:pt x="0" y="102550"/>
                </a:cubicBezTo>
                <a:cubicBezTo>
                  <a:pt x="8526" y="68445"/>
                  <a:pt x="7888" y="92031"/>
                  <a:pt x="15776" y="78884"/>
                </a:cubicBezTo>
                <a:close/>
              </a:path>
            </a:pathLst>
          </a:custGeom>
          <a:solidFill>
            <a:srgbClr val="C6D9F1"/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1006305" y="1674296"/>
            <a:ext cx="964795" cy="325968"/>
          </a:xfrm>
          <a:custGeom>
            <a:avLst/>
            <a:gdLst>
              <a:gd name="connsiteX0" fmla="*/ 1017533 w 1167403"/>
              <a:gd name="connsiteY0" fmla="*/ 15777 h 433864"/>
              <a:gd name="connsiteX1" fmla="*/ 978094 w 1167403"/>
              <a:gd name="connsiteY1" fmla="*/ 39443 h 433864"/>
              <a:gd name="connsiteX2" fmla="*/ 954430 w 1167403"/>
              <a:gd name="connsiteY2" fmla="*/ 55219 h 433864"/>
              <a:gd name="connsiteX3" fmla="*/ 922879 w 1167403"/>
              <a:gd name="connsiteY3" fmla="*/ 63108 h 433864"/>
              <a:gd name="connsiteX4" fmla="*/ 899215 w 1167403"/>
              <a:gd name="connsiteY4" fmla="*/ 70996 h 433864"/>
              <a:gd name="connsiteX5" fmla="*/ 702019 w 1167403"/>
              <a:gd name="connsiteY5" fmla="*/ 94661 h 433864"/>
              <a:gd name="connsiteX6" fmla="*/ 623140 w 1167403"/>
              <a:gd name="connsiteY6" fmla="*/ 86773 h 433864"/>
              <a:gd name="connsiteX7" fmla="*/ 575813 w 1167403"/>
              <a:gd name="connsiteY7" fmla="*/ 70996 h 433864"/>
              <a:gd name="connsiteX8" fmla="*/ 552150 w 1167403"/>
              <a:gd name="connsiteY8" fmla="*/ 63108 h 433864"/>
              <a:gd name="connsiteX9" fmla="*/ 528486 w 1167403"/>
              <a:gd name="connsiteY9" fmla="*/ 55219 h 433864"/>
              <a:gd name="connsiteX10" fmla="*/ 473271 w 1167403"/>
              <a:gd name="connsiteY10" fmla="*/ 39443 h 433864"/>
              <a:gd name="connsiteX11" fmla="*/ 425944 w 1167403"/>
              <a:gd name="connsiteY11" fmla="*/ 55219 h 433864"/>
              <a:gd name="connsiteX12" fmla="*/ 378617 w 1167403"/>
              <a:gd name="connsiteY12" fmla="*/ 47331 h 433864"/>
              <a:gd name="connsiteX13" fmla="*/ 331290 w 1167403"/>
              <a:gd name="connsiteY13" fmla="*/ 31554 h 433864"/>
              <a:gd name="connsiteX14" fmla="*/ 307626 w 1167403"/>
              <a:gd name="connsiteY14" fmla="*/ 23666 h 433864"/>
              <a:gd name="connsiteX15" fmla="*/ 260299 w 1167403"/>
              <a:gd name="connsiteY15" fmla="*/ 7889 h 433864"/>
              <a:gd name="connsiteX16" fmla="*/ 236635 w 1167403"/>
              <a:gd name="connsiteY16" fmla="*/ 0 h 433864"/>
              <a:gd name="connsiteX17" fmla="*/ 94654 w 1167403"/>
              <a:gd name="connsiteY17" fmla="*/ 15777 h 433864"/>
              <a:gd name="connsiteX18" fmla="*/ 70990 w 1167403"/>
              <a:gd name="connsiteY18" fmla="*/ 31554 h 433864"/>
              <a:gd name="connsiteX19" fmla="*/ 23663 w 1167403"/>
              <a:gd name="connsiteY19" fmla="*/ 70996 h 433864"/>
              <a:gd name="connsiteX20" fmla="*/ 7887 w 1167403"/>
              <a:gd name="connsiteY20" fmla="*/ 102550 h 433864"/>
              <a:gd name="connsiteX21" fmla="*/ 0 w 1167403"/>
              <a:gd name="connsiteY21" fmla="*/ 134104 h 433864"/>
              <a:gd name="connsiteX22" fmla="*/ 39439 w 1167403"/>
              <a:gd name="connsiteY22" fmla="*/ 220876 h 433864"/>
              <a:gd name="connsiteX23" fmla="*/ 55215 w 1167403"/>
              <a:gd name="connsiteY23" fmla="*/ 244542 h 433864"/>
              <a:gd name="connsiteX24" fmla="*/ 102542 w 1167403"/>
              <a:gd name="connsiteY24" fmla="*/ 276095 h 433864"/>
              <a:gd name="connsiteX25" fmla="*/ 126205 w 1167403"/>
              <a:gd name="connsiteY25" fmla="*/ 291872 h 433864"/>
              <a:gd name="connsiteX26" fmla="*/ 173533 w 1167403"/>
              <a:gd name="connsiteY26" fmla="*/ 315537 h 433864"/>
              <a:gd name="connsiteX27" fmla="*/ 189308 w 1167403"/>
              <a:gd name="connsiteY27" fmla="*/ 339203 h 433864"/>
              <a:gd name="connsiteX28" fmla="*/ 212972 w 1167403"/>
              <a:gd name="connsiteY28" fmla="*/ 347091 h 433864"/>
              <a:gd name="connsiteX29" fmla="*/ 276075 w 1167403"/>
              <a:gd name="connsiteY29" fmla="*/ 370756 h 433864"/>
              <a:gd name="connsiteX30" fmla="*/ 378617 w 1167403"/>
              <a:gd name="connsiteY30" fmla="*/ 402310 h 433864"/>
              <a:gd name="connsiteX31" fmla="*/ 441720 w 1167403"/>
              <a:gd name="connsiteY31" fmla="*/ 418087 h 433864"/>
              <a:gd name="connsiteX32" fmla="*/ 473271 w 1167403"/>
              <a:gd name="connsiteY32" fmla="*/ 425975 h 433864"/>
              <a:gd name="connsiteX33" fmla="*/ 520598 w 1167403"/>
              <a:gd name="connsiteY33" fmla="*/ 433864 h 433864"/>
              <a:gd name="connsiteX34" fmla="*/ 812449 w 1167403"/>
              <a:gd name="connsiteY34" fmla="*/ 425975 h 433864"/>
              <a:gd name="connsiteX35" fmla="*/ 844000 w 1167403"/>
              <a:gd name="connsiteY35" fmla="*/ 418087 h 433864"/>
              <a:gd name="connsiteX36" fmla="*/ 883440 w 1167403"/>
              <a:gd name="connsiteY36" fmla="*/ 410199 h 433864"/>
              <a:gd name="connsiteX37" fmla="*/ 946543 w 1167403"/>
              <a:gd name="connsiteY37" fmla="*/ 394422 h 433864"/>
              <a:gd name="connsiteX38" fmla="*/ 1017533 w 1167403"/>
              <a:gd name="connsiteY38" fmla="*/ 378645 h 433864"/>
              <a:gd name="connsiteX39" fmla="*/ 1041197 w 1167403"/>
              <a:gd name="connsiteY39" fmla="*/ 362868 h 433864"/>
              <a:gd name="connsiteX40" fmla="*/ 1088524 w 1167403"/>
              <a:gd name="connsiteY40" fmla="*/ 347091 h 433864"/>
              <a:gd name="connsiteX41" fmla="*/ 1120076 w 1167403"/>
              <a:gd name="connsiteY41" fmla="*/ 331314 h 433864"/>
              <a:gd name="connsiteX42" fmla="*/ 1159515 w 1167403"/>
              <a:gd name="connsiteY42" fmla="*/ 276095 h 433864"/>
              <a:gd name="connsiteX43" fmla="*/ 1167403 w 1167403"/>
              <a:gd name="connsiteY43" fmla="*/ 252430 h 433864"/>
              <a:gd name="connsiteX44" fmla="*/ 1159515 w 1167403"/>
              <a:gd name="connsiteY44" fmla="*/ 212988 h 433864"/>
              <a:gd name="connsiteX45" fmla="*/ 1127963 w 1167403"/>
              <a:gd name="connsiteY45" fmla="*/ 141992 h 433864"/>
              <a:gd name="connsiteX46" fmla="*/ 1112188 w 1167403"/>
              <a:gd name="connsiteY46" fmla="*/ 94661 h 433864"/>
              <a:gd name="connsiteX47" fmla="*/ 1088524 w 1167403"/>
              <a:gd name="connsiteY47" fmla="*/ 39443 h 433864"/>
              <a:gd name="connsiteX48" fmla="*/ 1064861 w 1167403"/>
              <a:gd name="connsiteY48" fmla="*/ 31554 h 433864"/>
              <a:gd name="connsiteX49" fmla="*/ 1017533 w 1167403"/>
              <a:gd name="connsiteY49" fmla="*/ 15777 h 4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7403" h="433864">
                <a:moveTo>
                  <a:pt x="1017533" y="15777"/>
                </a:moveTo>
                <a:cubicBezTo>
                  <a:pt x="1003072" y="17092"/>
                  <a:pt x="991095" y="31317"/>
                  <a:pt x="978094" y="39443"/>
                </a:cubicBezTo>
                <a:cubicBezTo>
                  <a:pt x="970055" y="44468"/>
                  <a:pt x="963144" y="51484"/>
                  <a:pt x="954430" y="55219"/>
                </a:cubicBezTo>
                <a:cubicBezTo>
                  <a:pt x="944466" y="59490"/>
                  <a:pt x="933303" y="60130"/>
                  <a:pt x="922879" y="63108"/>
                </a:cubicBezTo>
                <a:cubicBezTo>
                  <a:pt x="914884" y="65392"/>
                  <a:pt x="907403" y="69551"/>
                  <a:pt x="899215" y="70996"/>
                </a:cubicBezTo>
                <a:cubicBezTo>
                  <a:pt x="814706" y="85910"/>
                  <a:pt x="783118" y="87288"/>
                  <a:pt x="702019" y="94661"/>
                </a:cubicBezTo>
                <a:cubicBezTo>
                  <a:pt x="675726" y="92032"/>
                  <a:pt x="649112" y="91643"/>
                  <a:pt x="623140" y="86773"/>
                </a:cubicBezTo>
                <a:cubicBezTo>
                  <a:pt x="606796" y="83708"/>
                  <a:pt x="591589" y="76255"/>
                  <a:pt x="575813" y="70996"/>
                </a:cubicBezTo>
                <a:lnTo>
                  <a:pt x="552150" y="63108"/>
                </a:lnTo>
                <a:cubicBezTo>
                  <a:pt x="544262" y="60478"/>
                  <a:pt x="536481" y="57503"/>
                  <a:pt x="528486" y="55219"/>
                </a:cubicBezTo>
                <a:lnTo>
                  <a:pt x="473271" y="39443"/>
                </a:lnTo>
                <a:cubicBezTo>
                  <a:pt x="457495" y="44702"/>
                  <a:pt x="442516" y="53838"/>
                  <a:pt x="425944" y="55219"/>
                </a:cubicBezTo>
                <a:cubicBezTo>
                  <a:pt x="410006" y="56547"/>
                  <a:pt x="394133" y="51210"/>
                  <a:pt x="378617" y="47331"/>
                </a:cubicBezTo>
                <a:cubicBezTo>
                  <a:pt x="362484" y="43298"/>
                  <a:pt x="347066" y="36813"/>
                  <a:pt x="331290" y="31554"/>
                </a:cubicBezTo>
                <a:lnTo>
                  <a:pt x="307626" y="23666"/>
                </a:lnTo>
                <a:lnTo>
                  <a:pt x="260299" y="7889"/>
                </a:lnTo>
                <a:lnTo>
                  <a:pt x="236635" y="0"/>
                </a:lnTo>
                <a:cubicBezTo>
                  <a:pt x="221860" y="985"/>
                  <a:pt x="132290" y="-3042"/>
                  <a:pt x="94654" y="15777"/>
                </a:cubicBezTo>
                <a:cubicBezTo>
                  <a:pt x="86175" y="20017"/>
                  <a:pt x="78878" y="26295"/>
                  <a:pt x="70990" y="31554"/>
                </a:cubicBezTo>
                <a:cubicBezTo>
                  <a:pt x="16423" y="113414"/>
                  <a:pt x="103721" y="-9067"/>
                  <a:pt x="23663" y="70996"/>
                </a:cubicBezTo>
                <a:cubicBezTo>
                  <a:pt x="15348" y="79311"/>
                  <a:pt x="13146" y="92032"/>
                  <a:pt x="7887" y="102550"/>
                </a:cubicBezTo>
                <a:cubicBezTo>
                  <a:pt x="5258" y="113068"/>
                  <a:pt x="0" y="123262"/>
                  <a:pt x="0" y="134104"/>
                </a:cubicBezTo>
                <a:cubicBezTo>
                  <a:pt x="0" y="174731"/>
                  <a:pt x="16862" y="187008"/>
                  <a:pt x="39439" y="220876"/>
                </a:cubicBezTo>
                <a:cubicBezTo>
                  <a:pt x="44698" y="228765"/>
                  <a:pt x="47327" y="239283"/>
                  <a:pt x="55215" y="244542"/>
                </a:cubicBezTo>
                <a:lnTo>
                  <a:pt x="102542" y="276095"/>
                </a:lnTo>
                <a:cubicBezTo>
                  <a:pt x="110430" y="281354"/>
                  <a:pt x="117726" y="287632"/>
                  <a:pt x="126205" y="291872"/>
                </a:cubicBezTo>
                <a:lnTo>
                  <a:pt x="173533" y="315537"/>
                </a:lnTo>
                <a:cubicBezTo>
                  <a:pt x="178791" y="323426"/>
                  <a:pt x="181905" y="333280"/>
                  <a:pt x="189308" y="339203"/>
                </a:cubicBezTo>
                <a:cubicBezTo>
                  <a:pt x="195800" y="344397"/>
                  <a:pt x="205330" y="343816"/>
                  <a:pt x="212972" y="347091"/>
                </a:cubicBezTo>
                <a:cubicBezTo>
                  <a:pt x="270721" y="371842"/>
                  <a:pt x="217902" y="356213"/>
                  <a:pt x="276075" y="370756"/>
                </a:cubicBezTo>
                <a:cubicBezTo>
                  <a:pt x="331283" y="398363"/>
                  <a:pt x="292075" y="381946"/>
                  <a:pt x="378617" y="402310"/>
                </a:cubicBezTo>
                <a:cubicBezTo>
                  <a:pt x="399722" y="407276"/>
                  <a:pt x="420686" y="412828"/>
                  <a:pt x="441720" y="418087"/>
                </a:cubicBezTo>
                <a:cubicBezTo>
                  <a:pt x="452237" y="420716"/>
                  <a:pt x="462578" y="424193"/>
                  <a:pt x="473271" y="425975"/>
                </a:cubicBezTo>
                <a:lnTo>
                  <a:pt x="520598" y="433864"/>
                </a:lnTo>
                <a:cubicBezTo>
                  <a:pt x="617882" y="431234"/>
                  <a:pt x="715245" y="430717"/>
                  <a:pt x="812449" y="425975"/>
                </a:cubicBezTo>
                <a:cubicBezTo>
                  <a:pt x="823277" y="425447"/>
                  <a:pt x="833417" y="420439"/>
                  <a:pt x="844000" y="418087"/>
                </a:cubicBezTo>
                <a:cubicBezTo>
                  <a:pt x="857088" y="415179"/>
                  <a:pt x="870376" y="413214"/>
                  <a:pt x="883440" y="410199"/>
                </a:cubicBezTo>
                <a:cubicBezTo>
                  <a:pt x="904566" y="405323"/>
                  <a:pt x="925156" y="397987"/>
                  <a:pt x="946543" y="394422"/>
                </a:cubicBezTo>
                <a:cubicBezTo>
                  <a:pt x="1002071" y="385166"/>
                  <a:pt x="978697" y="391591"/>
                  <a:pt x="1017533" y="378645"/>
                </a:cubicBezTo>
                <a:cubicBezTo>
                  <a:pt x="1025421" y="373386"/>
                  <a:pt x="1032534" y="366719"/>
                  <a:pt x="1041197" y="362868"/>
                </a:cubicBezTo>
                <a:cubicBezTo>
                  <a:pt x="1056393" y="356114"/>
                  <a:pt x="1073651" y="354528"/>
                  <a:pt x="1088524" y="347091"/>
                </a:cubicBezTo>
                <a:lnTo>
                  <a:pt x="1120076" y="331314"/>
                </a:lnTo>
                <a:cubicBezTo>
                  <a:pt x="1125437" y="324165"/>
                  <a:pt x="1153747" y="287631"/>
                  <a:pt x="1159515" y="276095"/>
                </a:cubicBezTo>
                <a:cubicBezTo>
                  <a:pt x="1163233" y="268658"/>
                  <a:pt x="1164774" y="260318"/>
                  <a:pt x="1167403" y="252430"/>
                </a:cubicBezTo>
                <a:cubicBezTo>
                  <a:pt x="1164774" y="239283"/>
                  <a:pt x="1163367" y="225830"/>
                  <a:pt x="1159515" y="212988"/>
                </a:cubicBezTo>
                <a:cubicBezTo>
                  <a:pt x="1143540" y="159735"/>
                  <a:pt x="1146610" y="188614"/>
                  <a:pt x="1127963" y="141992"/>
                </a:cubicBezTo>
                <a:cubicBezTo>
                  <a:pt x="1121787" y="126551"/>
                  <a:pt x="1116221" y="110795"/>
                  <a:pt x="1112188" y="94661"/>
                </a:cubicBezTo>
                <a:cubicBezTo>
                  <a:pt x="1107451" y="75713"/>
                  <a:pt x="1105547" y="53063"/>
                  <a:pt x="1088524" y="39443"/>
                </a:cubicBezTo>
                <a:cubicBezTo>
                  <a:pt x="1082032" y="34249"/>
                  <a:pt x="1072856" y="33838"/>
                  <a:pt x="1064861" y="31554"/>
                </a:cubicBezTo>
                <a:cubicBezTo>
                  <a:pt x="1028328" y="21115"/>
                  <a:pt x="1031994" y="14462"/>
                  <a:pt x="1017533" y="1577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2531597" y="1212014"/>
            <a:ext cx="430375" cy="527475"/>
          </a:xfrm>
          <a:custGeom>
            <a:avLst/>
            <a:gdLst>
              <a:gd name="connsiteX0" fmla="*/ 205240 w 520754"/>
              <a:gd name="connsiteY0" fmla="*/ 0 h 702070"/>
              <a:gd name="connsiteX1" fmla="*/ 221016 w 520754"/>
              <a:gd name="connsiteY1" fmla="*/ 39442 h 702070"/>
              <a:gd name="connsiteX2" fmla="*/ 228903 w 520754"/>
              <a:gd name="connsiteY2" fmla="*/ 63108 h 702070"/>
              <a:gd name="connsiteX3" fmla="*/ 276231 w 520754"/>
              <a:gd name="connsiteY3" fmla="*/ 78884 h 702070"/>
              <a:gd name="connsiteX4" fmla="*/ 299894 w 520754"/>
              <a:gd name="connsiteY4" fmla="*/ 102550 h 702070"/>
              <a:gd name="connsiteX5" fmla="*/ 323558 w 520754"/>
              <a:gd name="connsiteY5" fmla="*/ 110438 h 702070"/>
              <a:gd name="connsiteX6" fmla="*/ 370885 w 520754"/>
              <a:gd name="connsiteY6" fmla="*/ 173546 h 702070"/>
              <a:gd name="connsiteX7" fmla="*/ 386661 w 520754"/>
              <a:gd name="connsiteY7" fmla="*/ 197211 h 702070"/>
              <a:gd name="connsiteX8" fmla="*/ 394548 w 520754"/>
              <a:gd name="connsiteY8" fmla="*/ 236653 h 702070"/>
              <a:gd name="connsiteX9" fmla="*/ 402436 w 520754"/>
              <a:gd name="connsiteY9" fmla="*/ 260318 h 702070"/>
              <a:gd name="connsiteX10" fmla="*/ 394548 w 520754"/>
              <a:gd name="connsiteY10" fmla="*/ 370756 h 702070"/>
              <a:gd name="connsiteX11" fmla="*/ 410324 w 520754"/>
              <a:gd name="connsiteY11" fmla="*/ 433864 h 702070"/>
              <a:gd name="connsiteX12" fmla="*/ 426100 w 520754"/>
              <a:gd name="connsiteY12" fmla="*/ 457529 h 702070"/>
              <a:gd name="connsiteX13" fmla="*/ 449763 w 520754"/>
              <a:gd name="connsiteY13" fmla="*/ 465417 h 702070"/>
              <a:gd name="connsiteX14" fmla="*/ 481315 w 520754"/>
              <a:gd name="connsiteY14" fmla="*/ 496971 h 702070"/>
              <a:gd name="connsiteX15" fmla="*/ 520754 w 520754"/>
              <a:gd name="connsiteY15" fmla="*/ 567967 h 702070"/>
              <a:gd name="connsiteX16" fmla="*/ 512866 w 520754"/>
              <a:gd name="connsiteY16" fmla="*/ 599521 h 702070"/>
              <a:gd name="connsiteX17" fmla="*/ 504978 w 520754"/>
              <a:gd name="connsiteY17" fmla="*/ 638963 h 702070"/>
              <a:gd name="connsiteX18" fmla="*/ 473427 w 520754"/>
              <a:gd name="connsiteY18" fmla="*/ 686293 h 702070"/>
              <a:gd name="connsiteX19" fmla="*/ 426100 w 520754"/>
              <a:gd name="connsiteY19" fmla="*/ 702070 h 702070"/>
              <a:gd name="connsiteX20" fmla="*/ 244679 w 520754"/>
              <a:gd name="connsiteY20" fmla="*/ 694182 h 702070"/>
              <a:gd name="connsiteX21" fmla="*/ 213128 w 520754"/>
              <a:gd name="connsiteY21" fmla="*/ 678405 h 702070"/>
              <a:gd name="connsiteX22" fmla="*/ 181576 w 520754"/>
              <a:gd name="connsiteY22" fmla="*/ 670516 h 702070"/>
              <a:gd name="connsiteX23" fmla="*/ 157913 w 520754"/>
              <a:gd name="connsiteY23" fmla="*/ 662628 h 702070"/>
              <a:gd name="connsiteX24" fmla="*/ 134249 w 520754"/>
              <a:gd name="connsiteY24" fmla="*/ 646851 h 702070"/>
              <a:gd name="connsiteX25" fmla="*/ 110586 w 520754"/>
              <a:gd name="connsiteY25" fmla="*/ 638963 h 702070"/>
              <a:gd name="connsiteX26" fmla="*/ 79034 w 520754"/>
              <a:gd name="connsiteY26" fmla="*/ 623186 h 702070"/>
              <a:gd name="connsiteX27" fmla="*/ 31707 w 520754"/>
              <a:gd name="connsiteY27" fmla="*/ 560078 h 702070"/>
              <a:gd name="connsiteX28" fmla="*/ 8043 w 520754"/>
              <a:gd name="connsiteY28" fmla="*/ 496971 h 702070"/>
              <a:gd name="connsiteX29" fmla="*/ 156 w 520754"/>
              <a:gd name="connsiteY29" fmla="*/ 433864 h 702070"/>
              <a:gd name="connsiteX30" fmla="*/ 31707 w 520754"/>
              <a:gd name="connsiteY30" fmla="*/ 307649 h 702070"/>
              <a:gd name="connsiteX31" fmla="*/ 47483 w 520754"/>
              <a:gd name="connsiteY31" fmla="*/ 244541 h 702070"/>
              <a:gd name="connsiteX32" fmla="*/ 55371 w 520754"/>
              <a:gd name="connsiteY32" fmla="*/ 212988 h 702070"/>
              <a:gd name="connsiteX33" fmla="*/ 79034 w 520754"/>
              <a:gd name="connsiteY33" fmla="*/ 189322 h 702070"/>
              <a:gd name="connsiteX34" fmla="*/ 110586 w 520754"/>
              <a:gd name="connsiteY34" fmla="*/ 118327 h 702070"/>
              <a:gd name="connsiteX35" fmla="*/ 134249 w 520754"/>
              <a:gd name="connsiteY35" fmla="*/ 63108 h 702070"/>
              <a:gd name="connsiteX36" fmla="*/ 165801 w 520754"/>
              <a:gd name="connsiteY36" fmla="*/ 15777 h 702070"/>
              <a:gd name="connsiteX37" fmla="*/ 189464 w 520754"/>
              <a:gd name="connsiteY37" fmla="*/ 7889 h 702070"/>
              <a:gd name="connsiteX38" fmla="*/ 205240 w 520754"/>
              <a:gd name="connsiteY38" fmla="*/ 0 h 7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754" h="702070">
                <a:moveTo>
                  <a:pt x="205240" y="0"/>
                </a:moveTo>
                <a:cubicBezTo>
                  <a:pt x="210499" y="13147"/>
                  <a:pt x="216045" y="26183"/>
                  <a:pt x="221016" y="39442"/>
                </a:cubicBezTo>
                <a:cubicBezTo>
                  <a:pt x="223935" y="47228"/>
                  <a:pt x="222137" y="58275"/>
                  <a:pt x="228903" y="63108"/>
                </a:cubicBezTo>
                <a:cubicBezTo>
                  <a:pt x="242435" y="72774"/>
                  <a:pt x="276231" y="78884"/>
                  <a:pt x="276231" y="78884"/>
                </a:cubicBezTo>
                <a:cubicBezTo>
                  <a:pt x="284119" y="86773"/>
                  <a:pt x="290612" y="96362"/>
                  <a:pt x="299894" y="102550"/>
                </a:cubicBezTo>
                <a:cubicBezTo>
                  <a:pt x="306812" y="107162"/>
                  <a:pt x="316792" y="105605"/>
                  <a:pt x="323558" y="110438"/>
                </a:cubicBezTo>
                <a:cubicBezTo>
                  <a:pt x="359273" y="135950"/>
                  <a:pt x="351739" y="140039"/>
                  <a:pt x="370885" y="173546"/>
                </a:cubicBezTo>
                <a:cubicBezTo>
                  <a:pt x="375588" y="181777"/>
                  <a:pt x="381402" y="189323"/>
                  <a:pt x="386661" y="197211"/>
                </a:cubicBezTo>
                <a:cubicBezTo>
                  <a:pt x="389290" y="210358"/>
                  <a:pt x="391297" y="223646"/>
                  <a:pt x="394548" y="236653"/>
                </a:cubicBezTo>
                <a:cubicBezTo>
                  <a:pt x="396564" y="244720"/>
                  <a:pt x="402436" y="252003"/>
                  <a:pt x="402436" y="260318"/>
                </a:cubicBezTo>
                <a:cubicBezTo>
                  <a:pt x="402436" y="297224"/>
                  <a:pt x="397177" y="333943"/>
                  <a:pt x="394548" y="370756"/>
                </a:cubicBezTo>
                <a:cubicBezTo>
                  <a:pt x="397548" y="385757"/>
                  <a:pt x="402239" y="417694"/>
                  <a:pt x="410324" y="433864"/>
                </a:cubicBezTo>
                <a:cubicBezTo>
                  <a:pt x="414564" y="442344"/>
                  <a:pt x="418697" y="451606"/>
                  <a:pt x="426100" y="457529"/>
                </a:cubicBezTo>
                <a:cubicBezTo>
                  <a:pt x="432592" y="462723"/>
                  <a:pt x="441875" y="462788"/>
                  <a:pt x="449763" y="465417"/>
                </a:cubicBezTo>
                <a:cubicBezTo>
                  <a:pt x="470799" y="528529"/>
                  <a:pt x="439245" y="454898"/>
                  <a:pt x="481315" y="496971"/>
                </a:cubicBezTo>
                <a:cubicBezTo>
                  <a:pt x="508436" y="524094"/>
                  <a:pt x="510835" y="538210"/>
                  <a:pt x="520754" y="567967"/>
                </a:cubicBezTo>
                <a:cubicBezTo>
                  <a:pt x="518125" y="578485"/>
                  <a:pt x="515218" y="588937"/>
                  <a:pt x="512866" y="599521"/>
                </a:cubicBezTo>
                <a:cubicBezTo>
                  <a:pt x="509958" y="612609"/>
                  <a:pt x="510526" y="626757"/>
                  <a:pt x="504978" y="638963"/>
                </a:cubicBezTo>
                <a:cubicBezTo>
                  <a:pt x="497132" y="656224"/>
                  <a:pt x="491415" y="680297"/>
                  <a:pt x="473427" y="686293"/>
                </a:cubicBezTo>
                <a:lnTo>
                  <a:pt x="426100" y="702070"/>
                </a:lnTo>
                <a:cubicBezTo>
                  <a:pt x="365626" y="699441"/>
                  <a:pt x="304840" y="700867"/>
                  <a:pt x="244679" y="694182"/>
                </a:cubicBezTo>
                <a:cubicBezTo>
                  <a:pt x="232992" y="692883"/>
                  <a:pt x="224138" y="682534"/>
                  <a:pt x="213128" y="678405"/>
                </a:cubicBezTo>
                <a:cubicBezTo>
                  <a:pt x="202977" y="674598"/>
                  <a:pt x="192000" y="673495"/>
                  <a:pt x="181576" y="670516"/>
                </a:cubicBezTo>
                <a:cubicBezTo>
                  <a:pt x="173582" y="668232"/>
                  <a:pt x="165801" y="665257"/>
                  <a:pt x="157913" y="662628"/>
                </a:cubicBezTo>
                <a:cubicBezTo>
                  <a:pt x="150025" y="657369"/>
                  <a:pt x="142728" y="651091"/>
                  <a:pt x="134249" y="646851"/>
                </a:cubicBezTo>
                <a:cubicBezTo>
                  <a:pt x="126812" y="643133"/>
                  <a:pt x="118228" y="642238"/>
                  <a:pt x="110586" y="638963"/>
                </a:cubicBezTo>
                <a:cubicBezTo>
                  <a:pt x="99778" y="634331"/>
                  <a:pt x="89551" y="628445"/>
                  <a:pt x="79034" y="623186"/>
                </a:cubicBezTo>
                <a:cubicBezTo>
                  <a:pt x="78289" y="622255"/>
                  <a:pt x="36139" y="571898"/>
                  <a:pt x="31707" y="560078"/>
                </a:cubicBezTo>
                <a:cubicBezTo>
                  <a:pt x="2467" y="482098"/>
                  <a:pt x="45040" y="552468"/>
                  <a:pt x="8043" y="496971"/>
                </a:cubicBezTo>
                <a:cubicBezTo>
                  <a:pt x="5414" y="475935"/>
                  <a:pt x="-1089" y="455027"/>
                  <a:pt x="156" y="433864"/>
                </a:cubicBezTo>
                <a:cubicBezTo>
                  <a:pt x="1820" y="405566"/>
                  <a:pt x="23692" y="337706"/>
                  <a:pt x="31707" y="307649"/>
                </a:cubicBezTo>
                <a:cubicBezTo>
                  <a:pt x="37294" y="286698"/>
                  <a:pt x="42224" y="265577"/>
                  <a:pt x="47483" y="244541"/>
                </a:cubicBezTo>
                <a:cubicBezTo>
                  <a:pt x="50112" y="234023"/>
                  <a:pt x="47705" y="220654"/>
                  <a:pt x="55371" y="212988"/>
                </a:cubicBezTo>
                <a:lnTo>
                  <a:pt x="79034" y="189322"/>
                </a:lnTo>
                <a:cubicBezTo>
                  <a:pt x="97808" y="132998"/>
                  <a:pt x="85586" y="155829"/>
                  <a:pt x="110586" y="118327"/>
                </a:cubicBezTo>
                <a:cubicBezTo>
                  <a:pt x="118746" y="93841"/>
                  <a:pt x="119626" y="87481"/>
                  <a:pt x="134249" y="63108"/>
                </a:cubicBezTo>
                <a:cubicBezTo>
                  <a:pt x="144004" y="46849"/>
                  <a:pt x="147813" y="21773"/>
                  <a:pt x="165801" y="15777"/>
                </a:cubicBezTo>
                <a:lnTo>
                  <a:pt x="189464" y="7889"/>
                </a:lnTo>
                <a:lnTo>
                  <a:pt x="205240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3" name="Forma libre 152"/>
          <p:cNvSpPr/>
          <p:nvPr/>
        </p:nvSpPr>
        <p:spPr>
          <a:xfrm>
            <a:off x="3157540" y="2118798"/>
            <a:ext cx="626690" cy="408946"/>
          </a:xfrm>
          <a:custGeom>
            <a:avLst/>
            <a:gdLst>
              <a:gd name="connsiteX0" fmla="*/ 347066 w 758295"/>
              <a:gd name="connsiteY0" fmla="*/ 544302 h 544308"/>
              <a:gd name="connsiteX1" fmla="*/ 307626 w 758295"/>
              <a:gd name="connsiteY1" fmla="*/ 536413 h 544308"/>
              <a:gd name="connsiteX2" fmla="*/ 228748 w 758295"/>
              <a:gd name="connsiteY2" fmla="*/ 520636 h 544308"/>
              <a:gd name="connsiteX3" fmla="*/ 70991 w 758295"/>
              <a:gd name="connsiteY3" fmla="*/ 512748 h 544308"/>
              <a:gd name="connsiteX4" fmla="*/ 39439 w 758295"/>
              <a:gd name="connsiteY4" fmla="*/ 496971 h 544308"/>
              <a:gd name="connsiteX5" fmla="*/ 31551 w 758295"/>
              <a:gd name="connsiteY5" fmla="*/ 465417 h 544308"/>
              <a:gd name="connsiteX6" fmla="*/ 7888 w 758295"/>
              <a:gd name="connsiteY6" fmla="*/ 418087 h 544308"/>
              <a:gd name="connsiteX7" fmla="*/ 0 w 758295"/>
              <a:gd name="connsiteY7" fmla="*/ 394422 h 544308"/>
              <a:gd name="connsiteX8" fmla="*/ 7888 w 758295"/>
              <a:gd name="connsiteY8" fmla="*/ 339203 h 544308"/>
              <a:gd name="connsiteX9" fmla="*/ 15776 w 758295"/>
              <a:gd name="connsiteY9" fmla="*/ 315537 h 544308"/>
              <a:gd name="connsiteX10" fmla="*/ 23664 w 758295"/>
              <a:gd name="connsiteY10" fmla="*/ 276095 h 544308"/>
              <a:gd name="connsiteX11" fmla="*/ 39439 w 758295"/>
              <a:gd name="connsiteY11" fmla="*/ 205099 h 544308"/>
              <a:gd name="connsiteX12" fmla="*/ 55215 w 758295"/>
              <a:gd name="connsiteY12" fmla="*/ 181434 h 544308"/>
              <a:gd name="connsiteX13" fmla="*/ 94654 w 758295"/>
              <a:gd name="connsiteY13" fmla="*/ 118327 h 544308"/>
              <a:gd name="connsiteX14" fmla="*/ 134094 w 758295"/>
              <a:gd name="connsiteY14" fmla="*/ 55219 h 544308"/>
              <a:gd name="connsiteX15" fmla="*/ 173533 w 758295"/>
              <a:gd name="connsiteY15" fmla="*/ 15777 h 544308"/>
              <a:gd name="connsiteX16" fmla="*/ 220860 w 758295"/>
              <a:gd name="connsiteY16" fmla="*/ 0 h 544308"/>
              <a:gd name="connsiteX17" fmla="*/ 299739 w 758295"/>
              <a:gd name="connsiteY17" fmla="*/ 7889 h 544308"/>
              <a:gd name="connsiteX18" fmla="*/ 323402 w 758295"/>
              <a:gd name="connsiteY18" fmla="*/ 23666 h 544308"/>
              <a:gd name="connsiteX19" fmla="*/ 339178 w 758295"/>
              <a:gd name="connsiteY19" fmla="*/ 70996 h 544308"/>
              <a:gd name="connsiteX20" fmla="*/ 410169 w 758295"/>
              <a:gd name="connsiteY20" fmla="*/ 94661 h 544308"/>
              <a:gd name="connsiteX21" fmla="*/ 433832 w 758295"/>
              <a:gd name="connsiteY21" fmla="*/ 102550 h 544308"/>
              <a:gd name="connsiteX22" fmla="*/ 473271 w 758295"/>
              <a:gd name="connsiteY22" fmla="*/ 110438 h 544308"/>
              <a:gd name="connsiteX23" fmla="*/ 544262 w 758295"/>
              <a:gd name="connsiteY23" fmla="*/ 134104 h 544308"/>
              <a:gd name="connsiteX24" fmla="*/ 567926 w 758295"/>
              <a:gd name="connsiteY24" fmla="*/ 141992 h 544308"/>
              <a:gd name="connsiteX25" fmla="*/ 591589 w 758295"/>
              <a:gd name="connsiteY25" fmla="*/ 149880 h 544308"/>
              <a:gd name="connsiteX26" fmla="*/ 654692 w 758295"/>
              <a:gd name="connsiteY26" fmla="*/ 244541 h 544308"/>
              <a:gd name="connsiteX27" fmla="*/ 670468 w 758295"/>
              <a:gd name="connsiteY27" fmla="*/ 268207 h 544308"/>
              <a:gd name="connsiteX28" fmla="*/ 686244 w 758295"/>
              <a:gd name="connsiteY28" fmla="*/ 291872 h 544308"/>
              <a:gd name="connsiteX29" fmla="*/ 725683 w 758295"/>
              <a:gd name="connsiteY29" fmla="*/ 354979 h 544308"/>
              <a:gd name="connsiteX30" fmla="*/ 733571 w 758295"/>
              <a:gd name="connsiteY30" fmla="*/ 378645 h 544308"/>
              <a:gd name="connsiteX31" fmla="*/ 757234 w 758295"/>
              <a:gd name="connsiteY31" fmla="*/ 402310 h 544308"/>
              <a:gd name="connsiteX32" fmla="*/ 749346 w 758295"/>
              <a:gd name="connsiteY32" fmla="*/ 473306 h 544308"/>
              <a:gd name="connsiteX33" fmla="*/ 741459 w 758295"/>
              <a:gd name="connsiteY33" fmla="*/ 496971 h 544308"/>
              <a:gd name="connsiteX34" fmla="*/ 717795 w 758295"/>
              <a:gd name="connsiteY34" fmla="*/ 512748 h 544308"/>
              <a:gd name="connsiteX35" fmla="*/ 670468 w 758295"/>
              <a:gd name="connsiteY35" fmla="*/ 528525 h 544308"/>
              <a:gd name="connsiteX36" fmla="*/ 347066 w 758295"/>
              <a:gd name="connsiteY36" fmla="*/ 528525 h 544308"/>
              <a:gd name="connsiteX37" fmla="*/ 291851 w 758295"/>
              <a:gd name="connsiteY37" fmla="*/ 544302 h 5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58295" h="544308">
                <a:moveTo>
                  <a:pt x="347066" y="544302"/>
                </a:moveTo>
                <a:cubicBezTo>
                  <a:pt x="333919" y="541672"/>
                  <a:pt x="320633" y="539665"/>
                  <a:pt x="307626" y="536413"/>
                </a:cubicBezTo>
                <a:cubicBezTo>
                  <a:pt x="257859" y="523970"/>
                  <a:pt x="311125" y="526738"/>
                  <a:pt x="228748" y="520636"/>
                </a:cubicBezTo>
                <a:cubicBezTo>
                  <a:pt x="176241" y="516746"/>
                  <a:pt x="123577" y="515377"/>
                  <a:pt x="70991" y="512748"/>
                </a:cubicBezTo>
                <a:cubicBezTo>
                  <a:pt x="60474" y="507489"/>
                  <a:pt x="46967" y="506005"/>
                  <a:pt x="39439" y="496971"/>
                </a:cubicBezTo>
                <a:cubicBezTo>
                  <a:pt x="32499" y="488642"/>
                  <a:pt x="34529" y="475842"/>
                  <a:pt x="31551" y="465417"/>
                </a:cubicBezTo>
                <a:cubicBezTo>
                  <a:pt x="18334" y="419151"/>
                  <a:pt x="30936" y="464185"/>
                  <a:pt x="7888" y="418087"/>
                </a:cubicBezTo>
                <a:cubicBezTo>
                  <a:pt x="4170" y="410650"/>
                  <a:pt x="2629" y="402310"/>
                  <a:pt x="0" y="394422"/>
                </a:cubicBezTo>
                <a:cubicBezTo>
                  <a:pt x="2629" y="376016"/>
                  <a:pt x="4242" y="357435"/>
                  <a:pt x="7888" y="339203"/>
                </a:cubicBezTo>
                <a:cubicBezTo>
                  <a:pt x="9519" y="331049"/>
                  <a:pt x="13759" y="323604"/>
                  <a:pt x="15776" y="315537"/>
                </a:cubicBezTo>
                <a:cubicBezTo>
                  <a:pt x="19028" y="302530"/>
                  <a:pt x="21266" y="289286"/>
                  <a:pt x="23664" y="276095"/>
                </a:cubicBezTo>
                <a:cubicBezTo>
                  <a:pt x="27126" y="257049"/>
                  <a:pt x="29504" y="224969"/>
                  <a:pt x="39439" y="205099"/>
                </a:cubicBezTo>
                <a:cubicBezTo>
                  <a:pt x="43679" y="196619"/>
                  <a:pt x="51365" y="190097"/>
                  <a:pt x="55215" y="181434"/>
                </a:cubicBezTo>
                <a:cubicBezTo>
                  <a:pt x="82882" y="119181"/>
                  <a:pt x="52085" y="146709"/>
                  <a:pt x="94654" y="118327"/>
                </a:cubicBezTo>
                <a:cubicBezTo>
                  <a:pt x="113428" y="62002"/>
                  <a:pt x="96593" y="80221"/>
                  <a:pt x="134094" y="55219"/>
                </a:cubicBezTo>
                <a:cubicBezTo>
                  <a:pt x="148485" y="33629"/>
                  <a:pt x="148623" y="26849"/>
                  <a:pt x="173533" y="15777"/>
                </a:cubicBezTo>
                <a:cubicBezTo>
                  <a:pt x="188729" y="9023"/>
                  <a:pt x="220860" y="0"/>
                  <a:pt x="220860" y="0"/>
                </a:cubicBezTo>
                <a:cubicBezTo>
                  <a:pt x="247153" y="2630"/>
                  <a:pt x="273992" y="1947"/>
                  <a:pt x="299739" y="7889"/>
                </a:cubicBezTo>
                <a:cubicBezTo>
                  <a:pt x="308976" y="10021"/>
                  <a:pt x="318378" y="15627"/>
                  <a:pt x="323402" y="23666"/>
                </a:cubicBezTo>
                <a:cubicBezTo>
                  <a:pt x="332215" y="37768"/>
                  <a:pt x="323402" y="65737"/>
                  <a:pt x="339178" y="70996"/>
                </a:cubicBezTo>
                <a:lnTo>
                  <a:pt x="410169" y="94661"/>
                </a:lnTo>
                <a:cubicBezTo>
                  <a:pt x="418057" y="97290"/>
                  <a:pt x="425679" y="100919"/>
                  <a:pt x="433832" y="102550"/>
                </a:cubicBezTo>
                <a:cubicBezTo>
                  <a:pt x="446978" y="105179"/>
                  <a:pt x="460337" y="106910"/>
                  <a:pt x="473271" y="110438"/>
                </a:cubicBezTo>
                <a:cubicBezTo>
                  <a:pt x="473314" y="110450"/>
                  <a:pt x="532409" y="130153"/>
                  <a:pt x="544262" y="134104"/>
                </a:cubicBezTo>
                <a:lnTo>
                  <a:pt x="567926" y="141992"/>
                </a:lnTo>
                <a:lnTo>
                  <a:pt x="591589" y="149880"/>
                </a:lnTo>
                <a:lnTo>
                  <a:pt x="654692" y="244541"/>
                </a:lnTo>
                <a:lnTo>
                  <a:pt x="670468" y="268207"/>
                </a:lnTo>
                <a:lnTo>
                  <a:pt x="686244" y="291872"/>
                </a:lnTo>
                <a:cubicBezTo>
                  <a:pt x="705017" y="348197"/>
                  <a:pt x="688182" y="329978"/>
                  <a:pt x="725683" y="354979"/>
                </a:cubicBezTo>
                <a:cubicBezTo>
                  <a:pt x="728312" y="362868"/>
                  <a:pt x="728959" y="371726"/>
                  <a:pt x="733571" y="378645"/>
                </a:cubicBezTo>
                <a:cubicBezTo>
                  <a:pt x="739758" y="387927"/>
                  <a:pt x="755400" y="391306"/>
                  <a:pt x="757234" y="402310"/>
                </a:cubicBezTo>
                <a:cubicBezTo>
                  <a:pt x="761148" y="425797"/>
                  <a:pt x="753260" y="449819"/>
                  <a:pt x="749346" y="473306"/>
                </a:cubicBezTo>
                <a:cubicBezTo>
                  <a:pt x="747979" y="481508"/>
                  <a:pt x="746653" y="490478"/>
                  <a:pt x="741459" y="496971"/>
                </a:cubicBezTo>
                <a:cubicBezTo>
                  <a:pt x="735537" y="504374"/>
                  <a:pt x="726458" y="508897"/>
                  <a:pt x="717795" y="512748"/>
                </a:cubicBezTo>
                <a:cubicBezTo>
                  <a:pt x="702599" y="519502"/>
                  <a:pt x="670468" y="528525"/>
                  <a:pt x="670468" y="528525"/>
                </a:cubicBezTo>
                <a:cubicBezTo>
                  <a:pt x="533261" y="519948"/>
                  <a:pt x="501078" y="513619"/>
                  <a:pt x="347066" y="528525"/>
                </a:cubicBezTo>
                <a:cubicBezTo>
                  <a:pt x="175463" y="545134"/>
                  <a:pt x="335624" y="544302"/>
                  <a:pt x="291851" y="544302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Forma libre 151"/>
          <p:cNvSpPr/>
          <p:nvPr/>
        </p:nvSpPr>
        <p:spPr>
          <a:xfrm>
            <a:off x="2042809" y="2124725"/>
            <a:ext cx="1277703" cy="1232751"/>
          </a:xfrm>
          <a:custGeom>
            <a:avLst/>
            <a:gdLst>
              <a:gd name="connsiteX0" fmla="*/ 1104300 w 1546020"/>
              <a:gd name="connsiteY0" fmla="*/ 1640792 h 1640792"/>
              <a:gd name="connsiteX1" fmla="*/ 1041197 w 1546020"/>
              <a:gd name="connsiteY1" fmla="*/ 1585573 h 1640792"/>
              <a:gd name="connsiteX2" fmla="*/ 993870 w 1546020"/>
              <a:gd name="connsiteY2" fmla="*/ 1569796 h 1640792"/>
              <a:gd name="connsiteX3" fmla="*/ 946543 w 1546020"/>
              <a:gd name="connsiteY3" fmla="*/ 1554020 h 1640792"/>
              <a:gd name="connsiteX4" fmla="*/ 922880 w 1546020"/>
              <a:gd name="connsiteY4" fmla="*/ 1546131 h 1640792"/>
              <a:gd name="connsiteX5" fmla="*/ 851889 w 1546020"/>
              <a:gd name="connsiteY5" fmla="*/ 1483024 h 1640792"/>
              <a:gd name="connsiteX6" fmla="*/ 812450 w 1546020"/>
              <a:gd name="connsiteY6" fmla="*/ 1435693 h 1640792"/>
              <a:gd name="connsiteX7" fmla="*/ 796674 w 1546020"/>
              <a:gd name="connsiteY7" fmla="*/ 1388363 h 1640792"/>
              <a:gd name="connsiteX8" fmla="*/ 733571 w 1546020"/>
              <a:gd name="connsiteY8" fmla="*/ 1293702 h 1640792"/>
              <a:gd name="connsiteX9" fmla="*/ 702020 w 1546020"/>
              <a:gd name="connsiteY9" fmla="*/ 1246371 h 1640792"/>
              <a:gd name="connsiteX10" fmla="*/ 670468 w 1546020"/>
              <a:gd name="connsiteY10" fmla="*/ 1167487 h 1640792"/>
              <a:gd name="connsiteX11" fmla="*/ 662580 w 1546020"/>
              <a:gd name="connsiteY11" fmla="*/ 1135933 h 1640792"/>
              <a:gd name="connsiteX12" fmla="*/ 670468 w 1546020"/>
              <a:gd name="connsiteY12" fmla="*/ 1072826 h 1640792"/>
              <a:gd name="connsiteX13" fmla="*/ 702020 w 1546020"/>
              <a:gd name="connsiteY13" fmla="*/ 1017607 h 1640792"/>
              <a:gd name="connsiteX14" fmla="*/ 717795 w 1546020"/>
              <a:gd name="connsiteY14" fmla="*/ 970276 h 1640792"/>
              <a:gd name="connsiteX15" fmla="*/ 709907 w 1546020"/>
              <a:gd name="connsiteY15" fmla="*/ 922946 h 1640792"/>
              <a:gd name="connsiteX16" fmla="*/ 670468 w 1546020"/>
              <a:gd name="connsiteY16" fmla="*/ 867727 h 1640792"/>
              <a:gd name="connsiteX17" fmla="*/ 654692 w 1546020"/>
              <a:gd name="connsiteY17" fmla="*/ 836173 h 1640792"/>
              <a:gd name="connsiteX18" fmla="*/ 646805 w 1546020"/>
              <a:gd name="connsiteY18" fmla="*/ 749400 h 1640792"/>
              <a:gd name="connsiteX19" fmla="*/ 615253 w 1546020"/>
              <a:gd name="connsiteY19" fmla="*/ 678404 h 1640792"/>
              <a:gd name="connsiteX20" fmla="*/ 567926 w 1546020"/>
              <a:gd name="connsiteY20" fmla="*/ 646851 h 1640792"/>
              <a:gd name="connsiteX21" fmla="*/ 512711 w 1546020"/>
              <a:gd name="connsiteY21" fmla="*/ 631074 h 1640792"/>
              <a:gd name="connsiteX22" fmla="*/ 489047 w 1546020"/>
              <a:gd name="connsiteY22" fmla="*/ 623185 h 1640792"/>
              <a:gd name="connsiteX23" fmla="*/ 473272 w 1546020"/>
              <a:gd name="connsiteY23" fmla="*/ 599520 h 1640792"/>
              <a:gd name="connsiteX24" fmla="*/ 425944 w 1546020"/>
              <a:gd name="connsiteY24" fmla="*/ 583743 h 1640792"/>
              <a:gd name="connsiteX25" fmla="*/ 394393 w 1546020"/>
              <a:gd name="connsiteY25" fmla="*/ 567966 h 1640792"/>
              <a:gd name="connsiteX26" fmla="*/ 378617 w 1546020"/>
              <a:gd name="connsiteY26" fmla="*/ 544301 h 1640792"/>
              <a:gd name="connsiteX27" fmla="*/ 220860 w 1546020"/>
              <a:gd name="connsiteY27" fmla="*/ 520636 h 1640792"/>
              <a:gd name="connsiteX28" fmla="*/ 165645 w 1546020"/>
              <a:gd name="connsiteY28" fmla="*/ 504859 h 1640792"/>
              <a:gd name="connsiteX29" fmla="*/ 118318 w 1546020"/>
              <a:gd name="connsiteY29" fmla="*/ 489082 h 1640792"/>
              <a:gd name="connsiteX30" fmla="*/ 70991 w 1546020"/>
              <a:gd name="connsiteY30" fmla="*/ 465417 h 1640792"/>
              <a:gd name="connsiteX31" fmla="*/ 55215 w 1546020"/>
              <a:gd name="connsiteY31" fmla="*/ 441752 h 1640792"/>
              <a:gd name="connsiteX32" fmla="*/ 23664 w 1546020"/>
              <a:gd name="connsiteY32" fmla="*/ 418086 h 1640792"/>
              <a:gd name="connsiteX33" fmla="*/ 15776 w 1546020"/>
              <a:gd name="connsiteY33" fmla="*/ 394421 h 1640792"/>
              <a:gd name="connsiteX34" fmla="*/ 0 w 1546020"/>
              <a:gd name="connsiteY34" fmla="*/ 370756 h 1640792"/>
              <a:gd name="connsiteX35" fmla="*/ 7888 w 1546020"/>
              <a:gd name="connsiteY35" fmla="*/ 126215 h 1640792"/>
              <a:gd name="connsiteX36" fmla="*/ 15776 w 1546020"/>
              <a:gd name="connsiteY36" fmla="*/ 102549 h 1640792"/>
              <a:gd name="connsiteX37" fmla="*/ 39439 w 1546020"/>
              <a:gd name="connsiteY37" fmla="*/ 86772 h 1640792"/>
              <a:gd name="connsiteX38" fmla="*/ 47327 w 1546020"/>
              <a:gd name="connsiteY38" fmla="*/ 63107 h 1640792"/>
              <a:gd name="connsiteX39" fmla="*/ 141982 w 1546020"/>
              <a:gd name="connsiteY39" fmla="*/ 15777 h 1640792"/>
              <a:gd name="connsiteX40" fmla="*/ 189309 w 1546020"/>
              <a:gd name="connsiteY40" fmla="*/ 0 h 1640792"/>
              <a:gd name="connsiteX41" fmla="*/ 228748 w 1546020"/>
              <a:gd name="connsiteY41" fmla="*/ 15777 h 1640792"/>
              <a:gd name="connsiteX42" fmla="*/ 260299 w 1546020"/>
              <a:gd name="connsiteY42" fmla="*/ 63107 h 1640792"/>
              <a:gd name="connsiteX43" fmla="*/ 283963 w 1546020"/>
              <a:gd name="connsiteY43" fmla="*/ 86772 h 1640792"/>
              <a:gd name="connsiteX44" fmla="*/ 299739 w 1546020"/>
              <a:gd name="connsiteY44" fmla="*/ 110438 h 1640792"/>
              <a:gd name="connsiteX45" fmla="*/ 347066 w 1546020"/>
              <a:gd name="connsiteY45" fmla="*/ 157768 h 1640792"/>
              <a:gd name="connsiteX46" fmla="*/ 410169 w 1546020"/>
              <a:gd name="connsiteY46" fmla="*/ 252429 h 1640792"/>
              <a:gd name="connsiteX47" fmla="*/ 425944 w 1546020"/>
              <a:gd name="connsiteY47" fmla="*/ 276095 h 1640792"/>
              <a:gd name="connsiteX48" fmla="*/ 449608 w 1546020"/>
              <a:gd name="connsiteY48" fmla="*/ 323425 h 1640792"/>
              <a:gd name="connsiteX49" fmla="*/ 473272 w 1546020"/>
              <a:gd name="connsiteY49" fmla="*/ 331314 h 1640792"/>
              <a:gd name="connsiteX50" fmla="*/ 544262 w 1546020"/>
              <a:gd name="connsiteY50" fmla="*/ 370756 h 1640792"/>
              <a:gd name="connsiteX51" fmla="*/ 678356 w 1546020"/>
              <a:gd name="connsiteY51" fmla="*/ 362867 h 1640792"/>
              <a:gd name="connsiteX52" fmla="*/ 702020 w 1546020"/>
              <a:gd name="connsiteY52" fmla="*/ 354979 h 1640792"/>
              <a:gd name="connsiteX53" fmla="*/ 733571 w 1546020"/>
              <a:gd name="connsiteY53" fmla="*/ 347090 h 1640792"/>
              <a:gd name="connsiteX54" fmla="*/ 820337 w 1546020"/>
              <a:gd name="connsiteY54" fmla="*/ 362867 h 1640792"/>
              <a:gd name="connsiteX55" fmla="*/ 859777 w 1546020"/>
              <a:gd name="connsiteY55" fmla="*/ 410198 h 1640792"/>
              <a:gd name="connsiteX56" fmla="*/ 875552 w 1546020"/>
              <a:gd name="connsiteY56" fmla="*/ 457528 h 1640792"/>
              <a:gd name="connsiteX57" fmla="*/ 883440 w 1546020"/>
              <a:gd name="connsiteY57" fmla="*/ 481194 h 1640792"/>
              <a:gd name="connsiteX58" fmla="*/ 891328 w 1546020"/>
              <a:gd name="connsiteY58" fmla="*/ 520636 h 1640792"/>
              <a:gd name="connsiteX59" fmla="*/ 899216 w 1546020"/>
              <a:gd name="connsiteY59" fmla="*/ 544301 h 1640792"/>
              <a:gd name="connsiteX60" fmla="*/ 907104 w 1546020"/>
              <a:gd name="connsiteY60" fmla="*/ 575855 h 1640792"/>
              <a:gd name="connsiteX61" fmla="*/ 962319 w 1546020"/>
              <a:gd name="connsiteY61" fmla="*/ 615297 h 1640792"/>
              <a:gd name="connsiteX62" fmla="*/ 985982 w 1546020"/>
              <a:gd name="connsiteY62" fmla="*/ 623185 h 1640792"/>
              <a:gd name="connsiteX63" fmla="*/ 1033310 w 1546020"/>
              <a:gd name="connsiteY63" fmla="*/ 646851 h 1640792"/>
              <a:gd name="connsiteX64" fmla="*/ 1056973 w 1546020"/>
              <a:gd name="connsiteY64" fmla="*/ 662627 h 1640792"/>
              <a:gd name="connsiteX65" fmla="*/ 1080637 w 1546020"/>
              <a:gd name="connsiteY65" fmla="*/ 670516 h 1640792"/>
              <a:gd name="connsiteX66" fmla="*/ 1127964 w 1546020"/>
              <a:gd name="connsiteY66" fmla="*/ 702070 h 1640792"/>
              <a:gd name="connsiteX67" fmla="*/ 1151627 w 1546020"/>
              <a:gd name="connsiteY67" fmla="*/ 717846 h 1640792"/>
              <a:gd name="connsiteX68" fmla="*/ 1175291 w 1546020"/>
              <a:gd name="connsiteY68" fmla="*/ 725735 h 1640792"/>
              <a:gd name="connsiteX69" fmla="*/ 1262057 w 1546020"/>
              <a:gd name="connsiteY69" fmla="*/ 717846 h 1640792"/>
              <a:gd name="connsiteX70" fmla="*/ 1309385 w 1546020"/>
              <a:gd name="connsiteY70" fmla="*/ 686293 h 1640792"/>
              <a:gd name="connsiteX71" fmla="*/ 1356712 w 1546020"/>
              <a:gd name="connsiteY71" fmla="*/ 670516 h 1640792"/>
              <a:gd name="connsiteX72" fmla="*/ 1380375 w 1546020"/>
              <a:gd name="connsiteY72" fmla="*/ 662627 h 1640792"/>
              <a:gd name="connsiteX73" fmla="*/ 1404039 w 1546020"/>
              <a:gd name="connsiteY73" fmla="*/ 646851 h 1640792"/>
              <a:gd name="connsiteX74" fmla="*/ 1467142 w 1546020"/>
              <a:gd name="connsiteY74" fmla="*/ 654739 h 1640792"/>
              <a:gd name="connsiteX75" fmla="*/ 1514469 w 1546020"/>
              <a:gd name="connsiteY75" fmla="*/ 670516 h 1640792"/>
              <a:gd name="connsiteX76" fmla="*/ 1538133 w 1546020"/>
              <a:gd name="connsiteY76" fmla="*/ 717846 h 1640792"/>
              <a:gd name="connsiteX77" fmla="*/ 1546020 w 1546020"/>
              <a:gd name="connsiteY77" fmla="*/ 741512 h 1640792"/>
              <a:gd name="connsiteX78" fmla="*/ 1538133 w 1546020"/>
              <a:gd name="connsiteY78" fmla="*/ 867727 h 1640792"/>
              <a:gd name="connsiteX79" fmla="*/ 1530245 w 1546020"/>
              <a:gd name="connsiteY79" fmla="*/ 899280 h 1640792"/>
              <a:gd name="connsiteX80" fmla="*/ 1514469 w 1546020"/>
              <a:gd name="connsiteY80" fmla="*/ 954499 h 1640792"/>
              <a:gd name="connsiteX81" fmla="*/ 1498693 w 1546020"/>
              <a:gd name="connsiteY81" fmla="*/ 1088602 h 1640792"/>
              <a:gd name="connsiteX82" fmla="*/ 1490805 w 1546020"/>
              <a:gd name="connsiteY82" fmla="*/ 1199040 h 1640792"/>
              <a:gd name="connsiteX83" fmla="*/ 1475030 w 1546020"/>
              <a:gd name="connsiteY83" fmla="*/ 1254259 h 1640792"/>
              <a:gd name="connsiteX84" fmla="*/ 1443478 w 1546020"/>
              <a:gd name="connsiteY84" fmla="*/ 1333144 h 1640792"/>
              <a:gd name="connsiteX85" fmla="*/ 1419815 w 1546020"/>
              <a:gd name="connsiteY85" fmla="*/ 1396251 h 1640792"/>
              <a:gd name="connsiteX86" fmla="*/ 1404039 w 1546020"/>
              <a:gd name="connsiteY86" fmla="*/ 1443582 h 1640792"/>
              <a:gd name="connsiteX87" fmla="*/ 1364600 w 1546020"/>
              <a:gd name="connsiteY87" fmla="*/ 1490912 h 1640792"/>
              <a:gd name="connsiteX88" fmla="*/ 1340936 w 1546020"/>
              <a:gd name="connsiteY88" fmla="*/ 1506689 h 1640792"/>
              <a:gd name="connsiteX89" fmla="*/ 1301497 w 1546020"/>
              <a:gd name="connsiteY89" fmla="*/ 1546131 h 1640792"/>
              <a:gd name="connsiteX90" fmla="*/ 1285721 w 1546020"/>
              <a:gd name="connsiteY90" fmla="*/ 1569796 h 1640792"/>
              <a:gd name="connsiteX91" fmla="*/ 1238394 w 1546020"/>
              <a:gd name="connsiteY91" fmla="*/ 1585573 h 1640792"/>
              <a:gd name="connsiteX92" fmla="*/ 1214730 w 1546020"/>
              <a:gd name="connsiteY92" fmla="*/ 1601350 h 1640792"/>
              <a:gd name="connsiteX93" fmla="*/ 1143740 w 1546020"/>
              <a:gd name="connsiteY93" fmla="*/ 1617127 h 1640792"/>
              <a:gd name="connsiteX94" fmla="*/ 1096412 w 1546020"/>
              <a:gd name="connsiteY94" fmla="*/ 1632904 h 1640792"/>
              <a:gd name="connsiteX95" fmla="*/ 1041197 w 1546020"/>
              <a:gd name="connsiteY95" fmla="*/ 1601350 h 1640792"/>
              <a:gd name="connsiteX96" fmla="*/ 1025422 w 1546020"/>
              <a:gd name="connsiteY96" fmla="*/ 1601350 h 164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46020" h="1640792">
                <a:moveTo>
                  <a:pt x="1104300" y="1640792"/>
                </a:moveTo>
                <a:cubicBezTo>
                  <a:pt x="1088855" y="1625346"/>
                  <a:pt x="1064678" y="1596010"/>
                  <a:pt x="1041197" y="1585573"/>
                </a:cubicBezTo>
                <a:cubicBezTo>
                  <a:pt x="1026001" y="1578819"/>
                  <a:pt x="1009646" y="1575055"/>
                  <a:pt x="993870" y="1569796"/>
                </a:cubicBezTo>
                <a:lnTo>
                  <a:pt x="946543" y="1554020"/>
                </a:lnTo>
                <a:cubicBezTo>
                  <a:pt x="938655" y="1551391"/>
                  <a:pt x="929798" y="1550743"/>
                  <a:pt x="922880" y="1546131"/>
                </a:cubicBezTo>
                <a:cubicBezTo>
                  <a:pt x="894428" y="1527162"/>
                  <a:pt x="873500" y="1515444"/>
                  <a:pt x="851889" y="1483024"/>
                </a:cubicBezTo>
                <a:cubicBezTo>
                  <a:pt x="829926" y="1450076"/>
                  <a:pt x="842817" y="1466062"/>
                  <a:pt x="812450" y="1435693"/>
                </a:cubicBezTo>
                <a:cubicBezTo>
                  <a:pt x="807191" y="1419916"/>
                  <a:pt x="805898" y="1402200"/>
                  <a:pt x="796674" y="1388363"/>
                </a:cubicBezTo>
                <a:lnTo>
                  <a:pt x="733571" y="1293702"/>
                </a:lnTo>
                <a:lnTo>
                  <a:pt x="702020" y="1246371"/>
                </a:lnTo>
                <a:cubicBezTo>
                  <a:pt x="682526" y="1187884"/>
                  <a:pt x="693681" y="1213915"/>
                  <a:pt x="670468" y="1167487"/>
                </a:cubicBezTo>
                <a:cubicBezTo>
                  <a:pt x="667839" y="1156969"/>
                  <a:pt x="662580" y="1146775"/>
                  <a:pt x="662580" y="1135933"/>
                </a:cubicBezTo>
                <a:cubicBezTo>
                  <a:pt x="662580" y="1114734"/>
                  <a:pt x="665327" y="1093392"/>
                  <a:pt x="670468" y="1072826"/>
                </a:cubicBezTo>
                <a:cubicBezTo>
                  <a:pt x="674471" y="1056812"/>
                  <a:pt x="692630" y="1031692"/>
                  <a:pt x="702020" y="1017607"/>
                </a:cubicBezTo>
                <a:cubicBezTo>
                  <a:pt x="707278" y="1001830"/>
                  <a:pt x="720529" y="986680"/>
                  <a:pt x="717795" y="970276"/>
                </a:cubicBezTo>
                <a:cubicBezTo>
                  <a:pt x="715166" y="954499"/>
                  <a:pt x="714964" y="938120"/>
                  <a:pt x="709907" y="922946"/>
                </a:cubicBezTo>
                <a:cubicBezTo>
                  <a:pt x="707520" y="915785"/>
                  <a:pt x="671142" y="868806"/>
                  <a:pt x="670468" y="867727"/>
                </a:cubicBezTo>
                <a:cubicBezTo>
                  <a:pt x="664236" y="857755"/>
                  <a:pt x="659951" y="846691"/>
                  <a:pt x="654692" y="836173"/>
                </a:cubicBezTo>
                <a:cubicBezTo>
                  <a:pt x="652063" y="807249"/>
                  <a:pt x="651852" y="778002"/>
                  <a:pt x="646805" y="749400"/>
                </a:cubicBezTo>
                <a:cubicBezTo>
                  <a:pt x="644200" y="734635"/>
                  <a:pt x="631035" y="692215"/>
                  <a:pt x="615253" y="678404"/>
                </a:cubicBezTo>
                <a:cubicBezTo>
                  <a:pt x="600984" y="665918"/>
                  <a:pt x="585913" y="652847"/>
                  <a:pt x="567926" y="646851"/>
                </a:cubicBezTo>
                <a:cubicBezTo>
                  <a:pt x="511187" y="627936"/>
                  <a:pt x="582043" y="650885"/>
                  <a:pt x="512711" y="631074"/>
                </a:cubicBezTo>
                <a:cubicBezTo>
                  <a:pt x="504716" y="628790"/>
                  <a:pt x="496935" y="625815"/>
                  <a:pt x="489047" y="623185"/>
                </a:cubicBezTo>
                <a:cubicBezTo>
                  <a:pt x="483789" y="615297"/>
                  <a:pt x="481311" y="604545"/>
                  <a:pt x="473272" y="599520"/>
                </a:cubicBezTo>
                <a:cubicBezTo>
                  <a:pt x="459171" y="590706"/>
                  <a:pt x="440818" y="591180"/>
                  <a:pt x="425944" y="583743"/>
                </a:cubicBezTo>
                <a:lnTo>
                  <a:pt x="394393" y="567966"/>
                </a:lnTo>
                <a:cubicBezTo>
                  <a:pt x="389134" y="560078"/>
                  <a:pt x="386656" y="549326"/>
                  <a:pt x="378617" y="544301"/>
                </a:cubicBezTo>
                <a:cubicBezTo>
                  <a:pt x="339661" y="519952"/>
                  <a:pt x="251606" y="522832"/>
                  <a:pt x="220860" y="520636"/>
                </a:cubicBezTo>
                <a:cubicBezTo>
                  <a:pt x="141374" y="494136"/>
                  <a:pt x="264639" y="534559"/>
                  <a:pt x="165645" y="504859"/>
                </a:cubicBezTo>
                <a:cubicBezTo>
                  <a:pt x="149717" y="500080"/>
                  <a:pt x="132154" y="498307"/>
                  <a:pt x="118318" y="489082"/>
                </a:cubicBezTo>
                <a:cubicBezTo>
                  <a:pt x="87736" y="468693"/>
                  <a:pt x="103648" y="476303"/>
                  <a:pt x="70991" y="465417"/>
                </a:cubicBezTo>
                <a:cubicBezTo>
                  <a:pt x="65732" y="457529"/>
                  <a:pt x="61918" y="448456"/>
                  <a:pt x="55215" y="441752"/>
                </a:cubicBezTo>
                <a:cubicBezTo>
                  <a:pt x="45919" y="432455"/>
                  <a:pt x="32080" y="428186"/>
                  <a:pt x="23664" y="418086"/>
                </a:cubicBezTo>
                <a:cubicBezTo>
                  <a:pt x="18341" y="411698"/>
                  <a:pt x="19494" y="401858"/>
                  <a:pt x="15776" y="394421"/>
                </a:cubicBezTo>
                <a:cubicBezTo>
                  <a:pt x="11536" y="385941"/>
                  <a:pt x="5259" y="378644"/>
                  <a:pt x="0" y="370756"/>
                </a:cubicBezTo>
                <a:cubicBezTo>
                  <a:pt x="2629" y="289242"/>
                  <a:pt x="3099" y="207630"/>
                  <a:pt x="7888" y="126215"/>
                </a:cubicBezTo>
                <a:cubicBezTo>
                  <a:pt x="8376" y="117914"/>
                  <a:pt x="10582" y="109042"/>
                  <a:pt x="15776" y="102549"/>
                </a:cubicBezTo>
                <a:cubicBezTo>
                  <a:pt x="21698" y="95146"/>
                  <a:pt x="31551" y="92031"/>
                  <a:pt x="39439" y="86772"/>
                </a:cubicBezTo>
                <a:cubicBezTo>
                  <a:pt x="42068" y="78884"/>
                  <a:pt x="41448" y="68987"/>
                  <a:pt x="47327" y="63107"/>
                </a:cubicBezTo>
                <a:cubicBezTo>
                  <a:pt x="77911" y="32520"/>
                  <a:pt x="103486" y="28610"/>
                  <a:pt x="141982" y="15777"/>
                </a:cubicBezTo>
                <a:lnTo>
                  <a:pt x="189309" y="0"/>
                </a:lnTo>
                <a:cubicBezTo>
                  <a:pt x="202455" y="5259"/>
                  <a:pt x="218166" y="6370"/>
                  <a:pt x="228748" y="15777"/>
                </a:cubicBezTo>
                <a:cubicBezTo>
                  <a:pt x="242919" y="28374"/>
                  <a:pt x="246892" y="49699"/>
                  <a:pt x="260299" y="63107"/>
                </a:cubicBezTo>
                <a:cubicBezTo>
                  <a:pt x="268187" y="70995"/>
                  <a:pt x="276822" y="78202"/>
                  <a:pt x="283963" y="86772"/>
                </a:cubicBezTo>
                <a:cubicBezTo>
                  <a:pt x="290032" y="94056"/>
                  <a:pt x="293441" y="103352"/>
                  <a:pt x="299739" y="110438"/>
                </a:cubicBezTo>
                <a:cubicBezTo>
                  <a:pt x="314561" y="127114"/>
                  <a:pt x="334691" y="139204"/>
                  <a:pt x="347066" y="157768"/>
                </a:cubicBezTo>
                <a:lnTo>
                  <a:pt x="410169" y="252429"/>
                </a:lnTo>
                <a:cubicBezTo>
                  <a:pt x="415428" y="260318"/>
                  <a:pt x="422946" y="267101"/>
                  <a:pt x="425944" y="276095"/>
                </a:cubicBezTo>
                <a:cubicBezTo>
                  <a:pt x="431140" y="291685"/>
                  <a:pt x="435707" y="312303"/>
                  <a:pt x="449608" y="323425"/>
                </a:cubicBezTo>
                <a:cubicBezTo>
                  <a:pt x="456101" y="328619"/>
                  <a:pt x="466004" y="327276"/>
                  <a:pt x="473272" y="331314"/>
                </a:cubicBezTo>
                <a:cubicBezTo>
                  <a:pt x="554642" y="376522"/>
                  <a:pt x="490717" y="352905"/>
                  <a:pt x="544262" y="370756"/>
                </a:cubicBezTo>
                <a:cubicBezTo>
                  <a:pt x="588960" y="368126"/>
                  <a:pt x="633803" y="367323"/>
                  <a:pt x="678356" y="362867"/>
                </a:cubicBezTo>
                <a:cubicBezTo>
                  <a:pt x="686629" y="362040"/>
                  <a:pt x="694025" y="357263"/>
                  <a:pt x="702020" y="354979"/>
                </a:cubicBezTo>
                <a:cubicBezTo>
                  <a:pt x="712444" y="352001"/>
                  <a:pt x="723054" y="349720"/>
                  <a:pt x="733571" y="347090"/>
                </a:cubicBezTo>
                <a:cubicBezTo>
                  <a:pt x="735731" y="347399"/>
                  <a:pt x="807942" y="355784"/>
                  <a:pt x="820337" y="362867"/>
                </a:cubicBezTo>
                <a:cubicBezTo>
                  <a:pt x="831402" y="369191"/>
                  <a:pt x="854217" y="397686"/>
                  <a:pt x="859777" y="410198"/>
                </a:cubicBezTo>
                <a:cubicBezTo>
                  <a:pt x="866531" y="425395"/>
                  <a:pt x="870294" y="441751"/>
                  <a:pt x="875552" y="457528"/>
                </a:cubicBezTo>
                <a:cubicBezTo>
                  <a:pt x="878181" y="465417"/>
                  <a:pt x="881809" y="473040"/>
                  <a:pt x="883440" y="481194"/>
                </a:cubicBezTo>
                <a:cubicBezTo>
                  <a:pt x="886069" y="494341"/>
                  <a:pt x="888076" y="507629"/>
                  <a:pt x="891328" y="520636"/>
                </a:cubicBezTo>
                <a:cubicBezTo>
                  <a:pt x="893345" y="528703"/>
                  <a:pt x="896932" y="536306"/>
                  <a:pt x="899216" y="544301"/>
                </a:cubicBezTo>
                <a:cubicBezTo>
                  <a:pt x="902194" y="554726"/>
                  <a:pt x="904126" y="565430"/>
                  <a:pt x="907104" y="575855"/>
                </a:cubicBezTo>
                <a:cubicBezTo>
                  <a:pt x="918174" y="614604"/>
                  <a:pt x="911255" y="598275"/>
                  <a:pt x="962319" y="615297"/>
                </a:cubicBezTo>
                <a:lnTo>
                  <a:pt x="985982" y="623185"/>
                </a:lnTo>
                <a:cubicBezTo>
                  <a:pt x="1053795" y="668397"/>
                  <a:pt x="967999" y="614193"/>
                  <a:pt x="1033310" y="646851"/>
                </a:cubicBezTo>
                <a:cubicBezTo>
                  <a:pt x="1041789" y="651091"/>
                  <a:pt x="1048494" y="658387"/>
                  <a:pt x="1056973" y="662627"/>
                </a:cubicBezTo>
                <a:cubicBezTo>
                  <a:pt x="1064410" y="666346"/>
                  <a:pt x="1073369" y="666478"/>
                  <a:pt x="1080637" y="670516"/>
                </a:cubicBezTo>
                <a:cubicBezTo>
                  <a:pt x="1097211" y="679725"/>
                  <a:pt x="1112188" y="691552"/>
                  <a:pt x="1127964" y="702070"/>
                </a:cubicBezTo>
                <a:cubicBezTo>
                  <a:pt x="1135852" y="707329"/>
                  <a:pt x="1142634" y="714848"/>
                  <a:pt x="1151627" y="717846"/>
                </a:cubicBezTo>
                <a:lnTo>
                  <a:pt x="1175291" y="725735"/>
                </a:lnTo>
                <a:cubicBezTo>
                  <a:pt x="1204213" y="723105"/>
                  <a:pt x="1234196" y="726041"/>
                  <a:pt x="1262057" y="717846"/>
                </a:cubicBezTo>
                <a:cubicBezTo>
                  <a:pt x="1280247" y="712496"/>
                  <a:pt x="1291398" y="692289"/>
                  <a:pt x="1309385" y="686293"/>
                </a:cubicBezTo>
                <a:lnTo>
                  <a:pt x="1356712" y="670516"/>
                </a:lnTo>
                <a:cubicBezTo>
                  <a:pt x="1364600" y="667886"/>
                  <a:pt x="1373457" y="667239"/>
                  <a:pt x="1380375" y="662627"/>
                </a:cubicBezTo>
                <a:lnTo>
                  <a:pt x="1404039" y="646851"/>
                </a:lnTo>
                <a:cubicBezTo>
                  <a:pt x="1425073" y="649480"/>
                  <a:pt x="1446415" y="650297"/>
                  <a:pt x="1467142" y="654739"/>
                </a:cubicBezTo>
                <a:cubicBezTo>
                  <a:pt x="1483402" y="658223"/>
                  <a:pt x="1514469" y="670516"/>
                  <a:pt x="1514469" y="670516"/>
                </a:cubicBezTo>
                <a:cubicBezTo>
                  <a:pt x="1534299" y="730009"/>
                  <a:pt x="1507547" y="656667"/>
                  <a:pt x="1538133" y="717846"/>
                </a:cubicBezTo>
                <a:cubicBezTo>
                  <a:pt x="1541851" y="725284"/>
                  <a:pt x="1543391" y="733623"/>
                  <a:pt x="1546020" y="741512"/>
                </a:cubicBezTo>
                <a:cubicBezTo>
                  <a:pt x="1543391" y="783584"/>
                  <a:pt x="1542327" y="825782"/>
                  <a:pt x="1538133" y="867727"/>
                </a:cubicBezTo>
                <a:cubicBezTo>
                  <a:pt x="1537054" y="878515"/>
                  <a:pt x="1533223" y="888856"/>
                  <a:pt x="1530245" y="899280"/>
                </a:cubicBezTo>
                <a:cubicBezTo>
                  <a:pt x="1521798" y="928845"/>
                  <a:pt x="1520633" y="920598"/>
                  <a:pt x="1514469" y="954499"/>
                </a:cubicBezTo>
                <a:cubicBezTo>
                  <a:pt x="1507635" y="992088"/>
                  <a:pt x="1501622" y="1053455"/>
                  <a:pt x="1498693" y="1088602"/>
                </a:cubicBezTo>
                <a:cubicBezTo>
                  <a:pt x="1495628" y="1125381"/>
                  <a:pt x="1494880" y="1162359"/>
                  <a:pt x="1490805" y="1199040"/>
                </a:cubicBezTo>
                <a:cubicBezTo>
                  <a:pt x="1488771" y="1217347"/>
                  <a:pt x="1480311" y="1236656"/>
                  <a:pt x="1475030" y="1254259"/>
                </a:cubicBezTo>
                <a:cubicBezTo>
                  <a:pt x="1454978" y="1321101"/>
                  <a:pt x="1470700" y="1292308"/>
                  <a:pt x="1443478" y="1333144"/>
                </a:cubicBezTo>
                <a:cubicBezTo>
                  <a:pt x="1424778" y="1426651"/>
                  <a:pt x="1449357" y="1329775"/>
                  <a:pt x="1419815" y="1396251"/>
                </a:cubicBezTo>
                <a:cubicBezTo>
                  <a:pt x="1413061" y="1411448"/>
                  <a:pt x="1413264" y="1429745"/>
                  <a:pt x="1404039" y="1443582"/>
                </a:cubicBezTo>
                <a:cubicBezTo>
                  <a:pt x="1388528" y="1466849"/>
                  <a:pt x="1387374" y="1471933"/>
                  <a:pt x="1364600" y="1490912"/>
                </a:cubicBezTo>
                <a:cubicBezTo>
                  <a:pt x="1357317" y="1496981"/>
                  <a:pt x="1348824" y="1501430"/>
                  <a:pt x="1340936" y="1506689"/>
                </a:cubicBezTo>
                <a:cubicBezTo>
                  <a:pt x="1298866" y="1569797"/>
                  <a:pt x="1354083" y="1493541"/>
                  <a:pt x="1301497" y="1546131"/>
                </a:cubicBezTo>
                <a:cubicBezTo>
                  <a:pt x="1294794" y="1552835"/>
                  <a:pt x="1293760" y="1564771"/>
                  <a:pt x="1285721" y="1569796"/>
                </a:cubicBezTo>
                <a:cubicBezTo>
                  <a:pt x="1271620" y="1578610"/>
                  <a:pt x="1238394" y="1585573"/>
                  <a:pt x="1238394" y="1585573"/>
                </a:cubicBezTo>
                <a:cubicBezTo>
                  <a:pt x="1230506" y="1590832"/>
                  <a:pt x="1223209" y="1597110"/>
                  <a:pt x="1214730" y="1601350"/>
                </a:cubicBezTo>
                <a:cubicBezTo>
                  <a:pt x="1192158" y="1612637"/>
                  <a:pt x="1167985" y="1611065"/>
                  <a:pt x="1143740" y="1617127"/>
                </a:cubicBezTo>
                <a:cubicBezTo>
                  <a:pt x="1127607" y="1621160"/>
                  <a:pt x="1096412" y="1632904"/>
                  <a:pt x="1096412" y="1632904"/>
                </a:cubicBezTo>
                <a:cubicBezTo>
                  <a:pt x="1079100" y="1621362"/>
                  <a:pt x="1061215" y="1608023"/>
                  <a:pt x="1041197" y="1601350"/>
                </a:cubicBezTo>
                <a:cubicBezTo>
                  <a:pt x="1036209" y="1599687"/>
                  <a:pt x="1030680" y="1601350"/>
                  <a:pt x="1025422" y="160135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45" name="Agrupar 144"/>
          <p:cNvGrpSpPr/>
          <p:nvPr/>
        </p:nvGrpSpPr>
        <p:grpSpPr>
          <a:xfrm>
            <a:off x="2446980" y="3855319"/>
            <a:ext cx="1766620" cy="1535013"/>
            <a:chOff x="1987740" y="4930266"/>
            <a:chExt cx="2137610" cy="2043102"/>
          </a:xfrm>
          <a:solidFill>
            <a:srgbClr val="C6D9F1"/>
          </a:solidFill>
        </p:grpSpPr>
        <p:sp>
          <p:nvSpPr>
            <p:cNvPr id="143" name="Forma libre 142"/>
            <p:cNvSpPr/>
            <p:nvPr/>
          </p:nvSpPr>
          <p:spPr>
            <a:xfrm>
              <a:off x="2027180" y="4930266"/>
              <a:ext cx="2098170" cy="2043102"/>
            </a:xfrm>
            <a:custGeom>
              <a:avLst/>
              <a:gdLst>
                <a:gd name="connsiteX0" fmla="*/ 0 w 2098170"/>
                <a:gd name="connsiteY0" fmla="*/ 765177 h 2043102"/>
                <a:gd name="connsiteX1" fmla="*/ 102542 w 2098170"/>
                <a:gd name="connsiteY1" fmla="*/ 773066 h 2043102"/>
                <a:gd name="connsiteX2" fmla="*/ 149869 w 2098170"/>
                <a:gd name="connsiteY2" fmla="*/ 788843 h 2043102"/>
                <a:gd name="connsiteX3" fmla="*/ 173533 w 2098170"/>
                <a:gd name="connsiteY3" fmla="*/ 796731 h 2043102"/>
                <a:gd name="connsiteX4" fmla="*/ 268187 w 2098170"/>
                <a:gd name="connsiteY4" fmla="*/ 804619 h 2043102"/>
                <a:gd name="connsiteX5" fmla="*/ 315514 w 2098170"/>
                <a:gd name="connsiteY5" fmla="*/ 773066 h 2043102"/>
                <a:gd name="connsiteX6" fmla="*/ 331290 w 2098170"/>
                <a:gd name="connsiteY6" fmla="*/ 749400 h 2043102"/>
                <a:gd name="connsiteX7" fmla="*/ 354953 w 2098170"/>
                <a:gd name="connsiteY7" fmla="*/ 702070 h 2043102"/>
                <a:gd name="connsiteX8" fmla="*/ 425944 w 2098170"/>
                <a:gd name="connsiteY8" fmla="*/ 662628 h 2043102"/>
                <a:gd name="connsiteX9" fmla="*/ 449608 w 2098170"/>
                <a:gd name="connsiteY9" fmla="*/ 646851 h 2043102"/>
                <a:gd name="connsiteX10" fmla="*/ 496935 w 2098170"/>
                <a:gd name="connsiteY10" fmla="*/ 631074 h 2043102"/>
                <a:gd name="connsiteX11" fmla="*/ 544262 w 2098170"/>
                <a:gd name="connsiteY11" fmla="*/ 615297 h 2043102"/>
                <a:gd name="connsiteX12" fmla="*/ 567925 w 2098170"/>
                <a:gd name="connsiteY12" fmla="*/ 607409 h 2043102"/>
                <a:gd name="connsiteX13" fmla="*/ 599477 w 2098170"/>
                <a:gd name="connsiteY13" fmla="*/ 591632 h 2043102"/>
                <a:gd name="connsiteX14" fmla="*/ 615253 w 2098170"/>
                <a:gd name="connsiteY14" fmla="*/ 560078 h 2043102"/>
                <a:gd name="connsiteX15" fmla="*/ 638916 w 2098170"/>
                <a:gd name="connsiteY15" fmla="*/ 544301 h 2043102"/>
                <a:gd name="connsiteX16" fmla="*/ 654692 w 2098170"/>
                <a:gd name="connsiteY16" fmla="*/ 496971 h 2043102"/>
                <a:gd name="connsiteX17" fmla="*/ 670468 w 2098170"/>
                <a:gd name="connsiteY17" fmla="*/ 323425 h 2043102"/>
                <a:gd name="connsiteX18" fmla="*/ 678355 w 2098170"/>
                <a:gd name="connsiteY18" fmla="*/ 291872 h 2043102"/>
                <a:gd name="connsiteX19" fmla="*/ 702019 w 2098170"/>
                <a:gd name="connsiteY19" fmla="*/ 189322 h 2043102"/>
                <a:gd name="connsiteX20" fmla="*/ 709907 w 2098170"/>
                <a:gd name="connsiteY20" fmla="*/ 165657 h 2043102"/>
                <a:gd name="connsiteX21" fmla="*/ 757234 w 2098170"/>
                <a:gd name="connsiteY21" fmla="*/ 141992 h 2043102"/>
                <a:gd name="connsiteX22" fmla="*/ 780898 w 2098170"/>
                <a:gd name="connsiteY22" fmla="*/ 126215 h 2043102"/>
                <a:gd name="connsiteX23" fmla="*/ 836113 w 2098170"/>
                <a:gd name="connsiteY23" fmla="*/ 110438 h 2043102"/>
                <a:gd name="connsiteX24" fmla="*/ 930767 w 2098170"/>
                <a:gd name="connsiteY24" fmla="*/ 86773 h 2043102"/>
                <a:gd name="connsiteX25" fmla="*/ 1041197 w 2098170"/>
                <a:gd name="connsiteY25" fmla="*/ 63107 h 2043102"/>
                <a:gd name="connsiteX26" fmla="*/ 1348823 w 2098170"/>
                <a:gd name="connsiteY26" fmla="*/ 55219 h 2043102"/>
                <a:gd name="connsiteX27" fmla="*/ 1396151 w 2098170"/>
                <a:gd name="connsiteY27" fmla="*/ 39442 h 2043102"/>
                <a:gd name="connsiteX28" fmla="*/ 1419814 w 2098170"/>
                <a:gd name="connsiteY28" fmla="*/ 23665 h 2043102"/>
                <a:gd name="connsiteX29" fmla="*/ 1467141 w 2098170"/>
                <a:gd name="connsiteY29" fmla="*/ 7888 h 2043102"/>
                <a:gd name="connsiteX30" fmla="*/ 1490805 w 2098170"/>
                <a:gd name="connsiteY30" fmla="*/ 0 h 2043102"/>
                <a:gd name="connsiteX31" fmla="*/ 1609123 w 2098170"/>
                <a:gd name="connsiteY31" fmla="*/ 23665 h 2043102"/>
                <a:gd name="connsiteX32" fmla="*/ 1640674 w 2098170"/>
                <a:gd name="connsiteY32" fmla="*/ 94661 h 2043102"/>
                <a:gd name="connsiteX33" fmla="*/ 1648562 w 2098170"/>
                <a:gd name="connsiteY33" fmla="*/ 118326 h 2043102"/>
                <a:gd name="connsiteX34" fmla="*/ 1656450 w 2098170"/>
                <a:gd name="connsiteY34" fmla="*/ 141992 h 2043102"/>
                <a:gd name="connsiteX35" fmla="*/ 1664338 w 2098170"/>
                <a:gd name="connsiteY35" fmla="*/ 212987 h 2043102"/>
                <a:gd name="connsiteX36" fmla="*/ 1672226 w 2098170"/>
                <a:gd name="connsiteY36" fmla="*/ 244541 h 2043102"/>
                <a:gd name="connsiteX37" fmla="*/ 1680114 w 2098170"/>
                <a:gd name="connsiteY37" fmla="*/ 323425 h 2043102"/>
                <a:gd name="connsiteX38" fmla="*/ 1688001 w 2098170"/>
                <a:gd name="connsiteY38" fmla="*/ 347091 h 2043102"/>
                <a:gd name="connsiteX39" fmla="*/ 1703777 w 2098170"/>
                <a:gd name="connsiteY39" fmla="*/ 418087 h 2043102"/>
                <a:gd name="connsiteX40" fmla="*/ 1782656 w 2098170"/>
                <a:gd name="connsiteY40" fmla="*/ 496971 h 2043102"/>
                <a:gd name="connsiteX41" fmla="*/ 1806319 w 2098170"/>
                <a:gd name="connsiteY41" fmla="*/ 512748 h 2043102"/>
                <a:gd name="connsiteX42" fmla="*/ 1829983 w 2098170"/>
                <a:gd name="connsiteY42" fmla="*/ 528525 h 2043102"/>
                <a:gd name="connsiteX43" fmla="*/ 1869422 w 2098170"/>
                <a:gd name="connsiteY43" fmla="*/ 575855 h 2043102"/>
                <a:gd name="connsiteX44" fmla="*/ 1885198 w 2098170"/>
                <a:gd name="connsiteY44" fmla="*/ 599520 h 2043102"/>
                <a:gd name="connsiteX45" fmla="*/ 1932525 w 2098170"/>
                <a:gd name="connsiteY45" fmla="*/ 638962 h 2043102"/>
                <a:gd name="connsiteX46" fmla="*/ 1964076 w 2098170"/>
                <a:gd name="connsiteY46" fmla="*/ 686293 h 2043102"/>
                <a:gd name="connsiteX47" fmla="*/ 2027179 w 2098170"/>
                <a:gd name="connsiteY47" fmla="*/ 780954 h 2043102"/>
                <a:gd name="connsiteX48" fmla="*/ 2058731 w 2098170"/>
                <a:gd name="connsiteY48" fmla="*/ 828285 h 2043102"/>
                <a:gd name="connsiteX49" fmla="*/ 2082394 w 2098170"/>
                <a:gd name="connsiteY49" fmla="*/ 899281 h 2043102"/>
                <a:gd name="connsiteX50" fmla="*/ 2090282 w 2098170"/>
                <a:gd name="connsiteY50" fmla="*/ 922946 h 2043102"/>
                <a:gd name="connsiteX51" fmla="*/ 2098170 w 2098170"/>
                <a:gd name="connsiteY51" fmla="*/ 946611 h 2043102"/>
                <a:gd name="connsiteX52" fmla="*/ 2074506 w 2098170"/>
                <a:gd name="connsiteY52" fmla="*/ 1135933 h 2043102"/>
                <a:gd name="connsiteX53" fmla="*/ 2058731 w 2098170"/>
                <a:gd name="connsiteY53" fmla="*/ 1183264 h 2043102"/>
                <a:gd name="connsiteX54" fmla="*/ 2035067 w 2098170"/>
                <a:gd name="connsiteY54" fmla="*/ 1191152 h 2043102"/>
                <a:gd name="connsiteX55" fmla="*/ 2003516 w 2098170"/>
                <a:gd name="connsiteY55" fmla="*/ 1238483 h 2043102"/>
                <a:gd name="connsiteX56" fmla="*/ 1979852 w 2098170"/>
                <a:gd name="connsiteY56" fmla="*/ 1262148 h 2043102"/>
                <a:gd name="connsiteX57" fmla="*/ 1964076 w 2098170"/>
                <a:gd name="connsiteY57" fmla="*/ 1285813 h 2043102"/>
                <a:gd name="connsiteX58" fmla="*/ 1940413 w 2098170"/>
                <a:gd name="connsiteY58" fmla="*/ 1293702 h 2043102"/>
                <a:gd name="connsiteX59" fmla="*/ 1924637 w 2098170"/>
                <a:gd name="connsiteY59" fmla="*/ 1317367 h 2043102"/>
                <a:gd name="connsiteX60" fmla="*/ 1853646 w 2098170"/>
                <a:gd name="connsiteY60" fmla="*/ 1380474 h 2043102"/>
                <a:gd name="connsiteX61" fmla="*/ 1822095 w 2098170"/>
                <a:gd name="connsiteY61" fmla="*/ 1419917 h 2043102"/>
                <a:gd name="connsiteX62" fmla="*/ 1806319 w 2098170"/>
                <a:gd name="connsiteY62" fmla="*/ 1443582 h 2043102"/>
                <a:gd name="connsiteX63" fmla="*/ 1782656 w 2098170"/>
                <a:gd name="connsiteY63" fmla="*/ 1459359 h 2043102"/>
                <a:gd name="connsiteX64" fmla="*/ 1743216 w 2098170"/>
                <a:gd name="connsiteY64" fmla="*/ 1506689 h 2043102"/>
                <a:gd name="connsiteX65" fmla="*/ 1727441 w 2098170"/>
                <a:gd name="connsiteY65" fmla="*/ 1554020 h 2043102"/>
                <a:gd name="connsiteX66" fmla="*/ 1735329 w 2098170"/>
                <a:gd name="connsiteY66" fmla="*/ 1640793 h 2043102"/>
                <a:gd name="connsiteX67" fmla="*/ 1751104 w 2098170"/>
                <a:gd name="connsiteY67" fmla="*/ 1688123 h 2043102"/>
                <a:gd name="connsiteX68" fmla="*/ 1758992 w 2098170"/>
                <a:gd name="connsiteY68" fmla="*/ 1719677 h 2043102"/>
                <a:gd name="connsiteX69" fmla="*/ 1766880 w 2098170"/>
                <a:gd name="connsiteY69" fmla="*/ 1798561 h 2043102"/>
                <a:gd name="connsiteX70" fmla="*/ 1782656 w 2098170"/>
                <a:gd name="connsiteY70" fmla="*/ 1845892 h 2043102"/>
                <a:gd name="connsiteX71" fmla="*/ 1774768 w 2098170"/>
                <a:gd name="connsiteY71" fmla="*/ 1901111 h 2043102"/>
                <a:gd name="connsiteX72" fmla="*/ 1766880 w 2098170"/>
                <a:gd name="connsiteY72" fmla="*/ 1924776 h 2043102"/>
                <a:gd name="connsiteX73" fmla="*/ 1711665 w 2098170"/>
                <a:gd name="connsiteY73" fmla="*/ 1995772 h 2043102"/>
                <a:gd name="connsiteX74" fmla="*/ 1688001 w 2098170"/>
                <a:gd name="connsiteY74" fmla="*/ 2011549 h 2043102"/>
                <a:gd name="connsiteX75" fmla="*/ 1640674 w 2098170"/>
                <a:gd name="connsiteY75" fmla="*/ 2027325 h 2043102"/>
                <a:gd name="connsiteX76" fmla="*/ 1617011 w 2098170"/>
                <a:gd name="connsiteY76" fmla="*/ 2035214 h 2043102"/>
                <a:gd name="connsiteX77" fmla="*/ 1593347 w 2098170"/>
                <a:gd name="connsiteY77" fmla="*/ 2043102 h 2043102"/>
                <a:gd name="connsiteX78" fmla="*/ 1514468 w 2098170"/>
                <a:gd name="connsiteY78" fmla="*/ 2035214 h 2043102"/>
                <a:gd name="connsiteX79" fmla="*/ 1467141 w 2098170"/>
                <a:gd name="connsiteY79" fmla="*/ 2019437 h 2043102"/>
                <a:gd name="connsiteX80" fmla="*/ 1451366 w 2098170"/>
                <a:gd name="connsiteY80" fmla="*/ 1995772 h 2043102"/>
                <a:gd name="connsiteX81" fmla="*/ 1419814 w 2098170"/>
                <a:gd name="connsiteY81" fmla="*/ 1940553 h 2043102"/>
                <a:gd name="connsiteX82" fmla="*/ 1388263 w 2098170"/>
                <a:gd name="connsiteY82" fmla="*/ 1932664 h 2043102"/>
                <a:gd name="connsiteX83" fmla="*/ 1317272 w 2098170"/>
                <a:gd name="connsiteY83" fmla="*/ 1908999 h 2043102"/>
                <a:gd name="connsiteX84" fmla="*/ 1285721 w 2098170"/>
                <a:gd name="connsiteY84" fmla="*/ 1901111 h 2043102"/>
                <a:gd name="connsiteX85" fmla="*/ 1238393 w 2098170"/>
                <a:gd name="connsiteY85" fmla="*/ 1885334 h 2043102"/>
                <a:gd name="connsiteX86" fmla="*/ 1151627 w 2098170"/>
                <a:gd name="connsiteY86" fmla="*/ 1877445 h 2043102"/>
                <a:gd name="connsiteX87" fmla="*/ 1112188 w 2098170"/>
                <a:gd name="connsiteY87" fmla="*/ 1869557 h 2043102"/>
                <a:gd name="connsiteX88" fmla="*/ 1064861 w 2098170"/>
                <a:gd name="connsiteY88" fmla="*/ 1853780 h 2043102"/>
                <a:gd name="connsiteX89" fmla="*/ 1009646 w 2098170"/>
                <a:gd name="connsiteY89" fmla="*/ 1869557 h 2043102"/>
                <a:gd name="connsiteX90" fmla="*/ 985982 w 2098170"/>
                <a:gd name="connsiteY90" fmla="*/ 1885334 h 2043102"/>
                <a:gd name="connsiteX91" fmla="*/ 970206 w 2098170"/>
                <a:gd name="connsiteY91" fmla="*/ 1908999 h 2043102"/>
                <a:gd name="connsiteX92" fmla="*/ 946543 w 2098170"/>
                <a:gd name="connsiteY92" fmla="*/ 1916887 h 2043102"/>
                <a:gd name="connsiteX93" fmla="*/ 922879 w 2098170"/>
                <a:gd name="connsiteY93" fmla="*/ 1932664 h 2043102"/>
                <a:gd name="connsiteX94" fmla="*/ 899216 w 2098170"/>
                <a:gd name="connsiteY94" fmla="*/ 1956330 h 2043102"/>
                <a:gd name="connsiteX95" fmla="*/ 851888 w 2098170"/>
                <a:gd name="connsiteY95" fmla="*/ 1972106 h 2043102"/>
                <a:gd name="connsiteX96" fmla="*/ 773010 w 2098170"/>
                <a:gd name="connsiteY96" fmla="*/ 1964218 h 2043102"/>
                <a:gd name="connsiteX97" fmla="*/ 725683 w 2098170"/>
                <a:gd name="connsiteY97" fmla="*/ 1948441 h 2043102"/>
                <a:gd name="connsiteX98" fmla="*/ 717795 w 2098170"/>
                <a:gd name="connsiteY98" fmla="*/ 1877445 h 2043102"/>
                <a:gd name="connsiteX99" fmla="*/ 749346 w 2098170"/>
                <a:gd name="connsiteY99" fmla="*/ 1830115 h 2043102"/>
                <a:gd name="connsiteX100" fmla="*/ 741458 w 2098170"/>
                <a:gd name="connsiteY100" fmla="*/ 1727565 h 2043102"/>
                <a:gd name="connsiteX101" fmla="*/ 733570 w 2098170"/>
                <a:gd name="connsiteY101" fmla="*/ 1703900 h 2043102"/>
                <a:gd name="connsiteX102" fmla="*/ 709907 w 2098170"/>
                <a:gd name="connsiteY102" fmla="*/ 1688123 h 2043102"/>
                <a:gd name="connsiteX103" fmla="*/ 694131 w 2098170"/>
                <a:gd name="connsiteY103" fmla="*/ 1664458 h 2043102"/>
                <a:gd name="connsiteX104" fmla="*/ 670468 w 2098170"/>
                <a:gd name="connsiteY104" fmla="*/ 1648681 h 2043102"/>
                <a:gd name="connsiteX105" fmla="*/ 662580 w 2098170"/>
                <a:gd name="connsiteY105" fmla="*/ 1625016 h 2043102"/>
                <a:gd name="connsiteX106" fmla="*/ 646804 w 2098170"/>
                <a:gd name="connsiteY106" fmla="*/ 1601350 h 2043102"/>
                <a:gd name="connsiteX107" fmla="*/ 638916 w 2098170"/>
                <a:gd name="connsiteY107" fmla="*/ 1601350 h 20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098170" h="2043102">
                  <a:moveTo>
                    <a:pt x="0" y="765177"/>
                  </a:moveTo>
                  <a:cubicBezTo>
                    <a:pt x="34181" y="767807"/>
                    <a:pt x="68680" y="767719"/>
                    <a:pt x="102542" y="773066"/>
                  </a:cubicBezTo>
                  <a:cubicBezTo>
                    <a:pt x="118968" y="775660"/>
                    <a:pt x="134093" y="783584"/>
                    <a:pt x="149869" y="788843"/>
                  </a:cubicBezTo>
                  <a:lnTo>
                    <a:pt x="173533" y="796731"/>
                  </a:lnTo>
                  <a:cubicBezTo>
                    <a:pt x="209891" y="820972"/>
                    <a:pt x="205642" y="825469"/>
                    <a:pt x="268187" y="804619"/>
                  </a:cubicBezTo>
                  <a:cubicBezTo>
                    <a:pt x="286174" y="798623"/>
                    <a:pt x="315514" y="773066"/>
                    <a:pt x="315514" y="773066"/>
                  </a:cubicBezTo>
                  <a:cubicBezTo>
                    <a:pt x="320773" y="765177"/>
                    <a:pt x="327050" y="757880"/>
                    <a:pt x="331290" y="749400"/>
                  </a:cubicBezTo>
                  <a:cubicBezTo>
                    <a:pt x="341917" y="728145"/>
                    <a:pt x="334861" y="719652"/>
                    <a:pt x="354953" y="702070"/>
                  </a:cubicBezTo>
                  <a:cubicBezTo>
                    <a:pt x="388336" y="672858"/>
                    <a:pt x="393441" y="673462"/>
                    <a:pt x="425944" y="662628"/>
                  </a:cubicBezTo>
                  <a:cubicBezTo>
                    <a:pt x="433832" y="657369"/>
                    <a:pt x="440945" y="650702"/>
                    <a:pt x="449608" y="646851"/>
                  </a:cubicBezTo>
                  <a:cubicBezTo>
                    <a:pt x="464804" y="640097"/>
                    <a:pt x="481159" y="636333"/>
                    <a:pt x="496935" y="631074"/>
                  </a:cubicBezTo>
                  <a:lnTo>
                    <a:pt x="544262" y="615297"/>
                  </a:lnTo>
                  <a:cubicBezTo>
                    <a:pt x="552150" y="612668"/>
                    <a:pt x="560488" y="611127"/>
                    <a:pt x="567925" y="607409"/>
                  </a:cubicBezTo>
                  <a:lnTo>
                    <a:pt x="599477" y="591632"/>
                  </a:lnTo>
                  <a:cubicBezTo>
                    <a:pt x="604736" y="581114"/>
                    <a:pt x="607725" y="569112"/>
                    <a:pt x="615253" y="560078"/>
                  </a:cubicBezTo>
                  <a:cubicBezTo>
                    <a:pt x="621322" y="552795"/>
                    <a:pt x="633892" y="552340"/>
                    <a:pt x="638916" y="544301"/>
                  </a:cubicBezTo>
                  <a:cubicBezTo>
                    <a:pt x="647729" y="530199"/>
                    <a:pt x="654692" y="496971"/>
                    <a:pt x="654692" y="496971"/>
                  </a:cubicBezTo>
                  <a:cubicBezTo>
                    <a:pt x="659951" y="439122"/>
                    <a:pt x="663810" y="381129"/>
                    <a:pt x="670468" y="323425"/>
                  </a:cubicBezTo>
                  <a:cubicBezTo>
                    <a:pt x="671711" y="312655"/>
                    <a:pt x="676416" y="302538"/>
                    <a:pt x="678355" y="291872"/>
                  </a:cubicBezTo>
                  <a:cubicBezTo>
                    <a:pt x="694736" y="201764"/>
                    <a:pt x="674870" y="270773"/>
                    <a:pt x="702019" y="189322"/>
                  </a:cubicBezTo>
                  <a:cubicBezTo>
                    <a:pt x="704648" y="181434"/>
                    <a:pt x="702989" y="170270"/>
                    <a:pt x="709907" y="165657"/>
                  </a:cubicBezTo>
                  <a:cubicBezTo>
                    <a:pt x="740488" y="145268"/>
                    <a:pt x="724576" y="152878"/>
                    <a:pt x="757234" y="141992"/>
                  </a:cubicBezTo>
                  <a:cubicBezTo>
                    <a:pt x="765122" y="136733"/>
                    <a:pt x="772419" y="130455"/>
                    <a:pt x="780898" y="126215"/>
                  </a:cubicBezTo>
                  <a:cubicBezTo>
                    <a:pt x="794159" y="119584"/>
                    <a:pt x="823467" y="114232"/>
                    <a:pt x="836113" y="110438"/>
                  </a:cubicBezTo>
                  <a:cubicBezTo>
                    <a:pt x="959744" y="73347"/>
                    <a:pt x="808243" y="113030"/>
                    <a:pt x="930767" y="86773"/>
                  </a:cubicBezTo>
                  <a:cubicBezTo>
                    <a:pt x="958876" y="80749"/>
                    <a:pt x="1009741" y="64505"/>
                    <a:pt x="1041197" y="63107"/>
                  </a:cubicBezTo>
                  <a:cubicBezTo>
                    <a:pt x="1143672" y="58552"/>
                    <a:pt x="1246281" y="57848"/>
                    <a:pt x="1348823" y="55219"/>
                  </a:cubicBezTo>
                  <a:cubicBezTo>
                    <a:pt x="1364599" y="49960"/>
                    <a:pt x="1382315" y="48667"/>
                    <a:pt x="1396151" y="39442"/>
                  </a:cubicBezTo>
                  <a:cubicBezTo>
                    <a:pt x="1404039" y="34183"/>
                    <a:pt x="1411151" y="27516"/>
                    <a:pt x="1419814" y="23665"/>
                  </a:cubicBezTo>
                  <a:cubicBezTo>
                    <a:pt x="1435010" y="16911"/>
                    <a:pt x="1451365" y="13147"/>
                    <a:pt x="1467141" y="7888"/>
                  </a:cubicBezTo>
                  <a:lnTo>
                    <a:pt x="1490805" y="0"/>
                  </a:lnTo>
                  <a:cubicBezTo>
                    <a:pt x="1534174" y="3614"/>
                    <a:pt x="1577302" y="-8159"/>
                    <a:pt x="1609123" y="23665"/>
                  </a:cubicBezTo>
                  <a:cubicBezTo>
                    <a:pt x="1627871" y="42415"/>
                    <a:pt x="1632865" y="71234"/>
                    <a:pt x="1640674" y="94661"/>
                  </a:cubicBezTo>
                  <a:lnTo>
                    <a:pt x="1648562" y="118326"/>
                  </a:lnTo>
                  <a:lnTo>
                    <a:pt x="1656450" y="141992"/>
                  </a:lnTo>
                  <a:cubicBezTo>
                    <a:pt x="1659079" y="165657"/>
                    <a:pt x="1660718" y="189453"/>
                    <a:pt x="1664338" y="212987"/>
                  </a:cubicBezTo>
                  <a:cubicBezTo>
                    <a:pt x="1665986" y="223703"/>
                    <a:pt x="1670693" y="233808"/>
                    <a:pt x="1672226" y="244541"/>
                  </a:cubicBezTo>
                  <a:cubicBezTo>
                    <a:pt x="1675963" y="270701"/>
                    <a:pt x="1676096" y="297306"/>
                    <a:pt x="1680114" y="323425"/>
                  </a:cubicBezTo>
                  <a:cubicBezTo>
                    <a:pt x="1681378" y="331644"/>
                    <a:pt x="1686197" y="338974"/>
                    <a:pt x="1688001" y="347091"/>
                  </a:cubicBezTo>
                  <a:cubicBezTo>
                    <a:pt x="1691329" y="362071"/>
                    <a:pt x="1693913" y="400330"/>
                    <a:pt x="1703777" y="418087"/>
                  </a:cubicBezTo>
                  <a:cubicBezTo>
                    <a:pt x="1734709" y="473768"/>
                    <a:pt x="1730689" y="462323"/>
                    <a:pt x="1782656" y="496971"/>
                  </a:cubicBezTo>
                  <a:lnTo>
                    <a:pt x="1806319" y="512748"/>
                  </a:lnTo>
                  <a:lnTo>
                    <a:pt x="1829983" y="528525"/>
                  </a:lnTo>
                  <a:cubicBezTo>
                    <a:pt x="1869152" y="587281"/>
                    <a:pt x="1818810" y="515117"/>
                    <a:pt x="1869422" y="575855"/>
                  </a:cubicBezTo>
                  <a:cubicBezTo>
                    <a:pt x="1875491" y="583138"/>
                    <a:pt x="1878495" y="592816"/>
                    <a:pt x="1885198" y="599520"/>
                  </a:cubicBezTo>
                  <a:cubicBezTo>
                    <a:pt x="1930767" y="645092"/>
                    <a:pt x="1887303" y="580815"/>
                    <a:pt x="1932525" y="638962"/>
                  </a:cubicBezTo>
                  <a:cubicBezTo>
                    <a:pt x="1944165" y="653929"/>
                    <a:pt x="1953559" y="670516"/>
                    <a:pt x="1964076" y="686293"/>
                  </a:cubicBezTo>
                  <a:lnTo>
                    <a:pt x="2027179" y="780954"/>
                  </a:lnTo>
                  <a:lnTo>
                    <a:pt x="2058731" y="828285"/>
                  </a:lnTo>
                  <a:lnTo>
                    <a:pt x="2082394" y="899281"/>
                  </a:lnTo>
                  <a:lnTo>
                    <a:pt x="2090282" y="922946"/>
                  </a:lnTo>
                  <a:lnTo>
                    <a:pt x="2098170" y="946611"/>
                  </a:lnTo>
                  <a:cubicBezTo>
                    <a:pt x="2089359" y="1105225"/>
                    <a:pt x="2105272" y="1043626"/>
                    <a:pt x="2074506" y="1135933"/>
                  </a:cubicBezTo>
                  <a:cubicBezTo>
                    <a:pt x="2074506" y="1135934"/>
                    <a:pt x="2058733" y="1183263"/>
                    <a:pt x="2058731" y="1183264"/>
                  </a:cubicBezTo>
                  <a:lnTo>
                    <a:pt x="2035067" y="1191152"/>
                  </a:lnTo>
                  <a:cubicBezTo>
                    <a:pt x="2024550" y="1206929"/>
                    <a:pt x="2016923" y="1225075"/>
                    <a:pt x="2003516" y="1238483"/>
                  </a:cubicBezTo>
                  <a:cubicBezTo>
                    <a:pt x="1995628" y="1246371"/>
                    <a:pt x="1986993" y="1253578"/>
                    <a:pt x="1979852" y="1262148"/>
                  </a:cubicBezTo>
                  <a:cubicBezTo>
                    <a:pt x="1973783" y="1269431"/>
                    <a:pt x="1971479" y="1279890"/>
                    <a:pt x="1964076" y="1285813"/>
                  </a:cubicBezTo>
                  <a:cubicBezTo>
                    <a:pt x="1957584" y="1291007"/>
                    <a:pt x="1948301" y="1291072"/>
                    <a:pt x="1940413" y="1293702"/>
                  </a:cubicBezTo>
                  <a:cubicBezTo>
                    <a:pt x="1935154" y="1301590"/>
                    <a:pt x="1930935" y="1310281"/>
                    <a:pt x="1924637" y="1317367"/>
                  </a:cubicBezTo>
                  <a:cubicBezTo>
                    <a:pt x="1885339" y="1361580"/>
                    <a:pt x="1889614" y="1356495"/>
                    <a:pt x="1853646" y="1380474"/>
                  </a:cubicBezTo>
                  <a:cubicBezTo>
                    <a:pt x="1838292" y="1426545"/>
                    <a:pt x="1857773" y="1384237"/>
                    <a:pt x="1822095" y="1419917"/>
                  </a:cubicBezTo>
                  <a:cubicBezTo>
                    <a:pt x="1815391" y="1426621"/>
                    <a:pt x="1813022" y="1436878"/>
                    <a:pt x="1806319" y="1443582"/>
                  </a:cubicBezTo>
                  <a:cubicBezTo>
                    <a:pt x="1799616" y="1450286"/>
                    <a:pt x="1789939" y="1453290"/>
                    <a:pt x="1782656" y="1459359"/>
                  </a:cubicBezTo>
                  <a:cubicBezTo>
                    <a:pt x="1759879" y="1478341"/>
                    <a:pt x="1758729" y="1483419"/>
                    <a:pt x="1743216" y="1506689"/>
                  </a:cubicBezTo>
                  <a:cubicBezTo>
                    <a:pt x="1737958" y="1522466"/>
                    <a:pt x="1725935" y="1537458"/>
                    <a:pt x="1727441" y="1554020"/>
                  </a:cubicBezTo>
                  <a:cubicBezTo>
                    <a:pt x="1730070" y="1582944"/>
                    <a:pt x="1730282" y="1612191"/>
                    <a:pt x="1735329" y="1640793"/>
                  </a:cubicBezTo>
                  <a:cubicBezTo>
                    <a:pt x="1738219" y="1657170"/>
                    <a:pt x="1747071" y="1671990"/>
                    <a:pt x="1751104" y="1688123"/>
                  </a:cubicBezTo>
                  <a:lnTo>
                    <a:pt x="1758992" y="1719677"/>
                  </a:lnTo>
                  <a:cubicBezTo>
                    <a:pt x="1761621" y="1745972"/>
                    <a:pt x="1762010" y="1772588"/>
                    <a:pt x="1766880" y="1798561"/>
                  </a:cubicBezTo>
                  <a:cubicBezTo>
                    <a:pt x="1769945" y="1814907"/>
                    <a:pt x="1782656" y="1845892"/>
                    <a:pt x="1782656" y="1845892"/>
                  </a:cubicBezTo>
                  <a:cubicBezTo>
                    <a:pt x="1780027" y="1864298"/>
                    <a:pt x="1778414" y="1882879"/>
                    <a:pt x="1774768" y="1901111"/>
                  </a:cubicBezTo>
                  <a:cubicBezTo>
                    <a:pt x="1773137" y="1909265"/>
                    <a:pt x="1770918" y="1917507"/>
                    <a:pt x="1766880" y="1924776"/>
                  </a:cubicBezTo>
                  <a:cubicBezTo>
                    <a:pt x="1751717" y="1952071"/>
                    <a:pt x="1735453" y="1975947"/>
                    <a:pt x="1711665" y="1995772"/>
                  </a:cubicBezTo>
                  <a:cubicBezTo>
                    <a:pt x="1704382" y="2001841"/>
                    <a:pt x="1696664" y="2007699"/>
                    <a:pt x="1688001" y="2011549"/>
                  </a:cubicBezTo>
                  <a:cubicBezTo>
                    <a:pt x="1672805" y="2018303"/>
                    <a:pt x="1656450" y="2022066"/>
                    <a:pt x="1640674" y="2027325"/>
                  </a:cubicBezTo>
                  <a:lnTo>
                    <a:pt x="1617011" y="2035214"/>
                  </a:lnTo>
                  <a:lnTo>
                    <a:pt x="1593347" y="2043102"/>
                  </a:lnTo>
                  <a:cubicBezTo>
                    <a:pt x="1567054" y="2040473"/>
                    <a:pt x="1540440" y="2040084"/>
                    <a:pt x="1514468" y="2035214"/>
                  </a:cubicBezTo>
                  <a:cubicBezTo>
                    <a:pt x="1498124" y="2032149"/>
                    <a:pt x="1467141" y="2019437"/>
                    <a:pt x="1467141" y="2019437"/>
                  </a:cubicBezTo>
                  <a:cubicBezTo>
                    <a:pt x="1461883" y="2011549"/>
                    <a:pt x="1455100" y="2004486"/>
                    <a:pt x="1451366" y="1995772"/>
                  </a:cubicBezTo>
                  <a:cubicBezTo>
                    <a:pt x="1438158" y="1964951"/>
                    <a:pt x="1453834" y="1959995"/>
                    <a:pt x="1419814" y="1940553"/>
                  </a:cubicBezTo>
                  <a:cubicBezTo>
                    <a:pt x="1410402" y="1935174"/>
                    <a:pt x="1398780" y="1935294"/>
                    <a:pt x="1388263" y="1932664"/>
                  </a:cubicBezTo>
                  <a:cubicBezTo>
                    <a:pt x="1348892" y="1906415"/>
                    <a:pt x="1377999" y="1921145"/>
                    <a:pt x="1317272" y="1908999"/>
                  </a:cubicBezTo>
                  <a:cubicBezTo>
                    <a:pt x="1306642" y="1906873"/>
                    <a:pt x="1296104" y="1904226"/>
                    <a:pt x="1285721" y="1901111"/>
                  </a:cubicBezTo>
                  <a:cubicBezTo>
                    <a:pt x="1269793" y="1896332"/>
                    <a:pt x="1254954" y="1886840"/>
                    <a:pt x="1238393" y="1885334"/>
                  </a:cubicBezTo>
                  <a:lnTo>
                    <a:pt x="1151627" y="1877445"/>
                  </a:lnTo>
                  <a:cubicBezTo>
                    <a:pt x="1138481" y="1874816"/>
                    <a:pt x="1125122" y="1873085"/>
                    <a:pt x="1112188" y="1869557"/>
                  </a:cubicBezTo>
                  <a:cubicBezTo>
                    <a:pt x="1096145" y="1865181"/>
                    <a:pt x="1064861" y="1853780"/>
                    <a:pt x="1064861" y="1853780"/>
                  </a:cubicBezTo>
                  <a:cubicBezTo>
                    <a:pt x="1054745" y="1856309"/>
                    <a:pt x="1020967" y="1863896"/>
                    <a:pt x="1009646" y="1869557"/>
                  </a:cubicBezTo>
                  <a:cubicBezTo>
                    <a:pt x="1001167" y="1873797"/>
                    <a:pt x="993870" y="1880075"/>
                    <a:pt x="985982" y="1885334"/>
                  </a:cubicBezTo>
                  <a:cubicBezTo>
                    <a:pt x="980723" y="1893222"/>
                    <a:pt x="977609" y="1903076"/>
                    <a:pt x="970206" y="1908999"/>
                  </a:cubicBezTo>
                  <a:cubicBezTo>
                    <a:pt x="963714" y="1914193"/>
                    <a:pt x="953980" y="1913169"/>
                    <a:pt x="946543" y="1916887"/>
                  </a:cubicBezTo>
                  <a:cubicBezTo>
                    <a:pt x="938064" y="1921127"/>
                    <a:pt x="930162" y="1926594"/>
                    <a:pt x="922879" y="1932664"/>
                  </a:cubicBezTo>
                  <a:cubicBezTo>
                    <a:pt x="914309" y="1939806"/>
                    <a:pt x="908968" y="1950912"/>
                    <a:pt x="899216" y="1956330"/>
                  </a:cubicBezTo>
                  <a:cubicBezTo>
                    <a:pt x="884680" y="1964406"/>
                    <a:pt x="851888" y="1972106"/>
                    <a:pt x="851888" y="1972106"/>
                  </a:cubicBezTo>
                  <a:cubicBezTo>
                    <a:pt x="825595" y="1969477"/>
                    <a:pt x="798981" y="1969088"/>
                    <a:pt x="773010" y="1964218"/>
                  </a:cubicBezTo>
                  <a:cubicBezTo>
                    <a:pt x="756666" y="1961153"/>
                    <a:pt x="725683" y="1948441"/>
                    <a:pt x="725683" y="1948441"/>
                  </a:cubicBezTo>
                  <a:cubicBezTo>
                    <a:pt x="713851" y="1912943"/>
                    <a:pt x="701362" y="1907027"/>
                    <a:pt x="717795" y="1877445"/>
                  </a:cubicBezTo>
                  <a:cubicBezTo>
                    <a:pt x="727003" y="1860870"/>
                    <a:pt x="749346" y="1830115"/>
                    <a:pt x="749346" y="1830115"/>
                  </a:cubicBezTo>
                  <a:cubicBezTo>
                    <a:pt x="746717" y="1795932"/>
                    <a:pt x="745710" y="1761585"/>
                    <a:pt x="741458" y="1727565"/>
                  </a:cubicBezTo>
                  <a:cubicBezTo>
                    <a:pt x="740427" y="1719314"/>
                    <a:pt x="738764" y="1710393"/>
                    <a:pt x="733570" y="1703900"/>
                  </a:cubicBezTo>
                  <a:cubicBezTo>
                    <a:pt x="727648" y="1696497"/>
                    <a:pt x="717795" y="1693382"/>
                    <a:pt x="709907" y="1688123"/>
                  </a:cubicBezTo>
                  <a:cubicBezTo>
                    <a:pt x="704648" y="1680235"/>
                    <a:pt x="700834" y="1671162"/>
                    <a:pt x="694131" y="1664458"/>
                  </a:cubicBezTo>
                  <a:cubicBezTo>
                    <a:pt x="687428" y="1657754"/>
                    <a:pt x="676390" y="1656084"/>
                    <a:pt x="670468" y="1648681"/>
                  </a:cubicBezTo>
                  <a:cubicBezTo>
                    <a:pt x="665274" y="1642188"/>
                    <a:pt x="666298" y="1632453"/>
                    <a:pt x="662580" y="1625016"/>
                  </a:cubicBezTo>
                  <a:cubicBezTo>
                    <a:pt x="658340" y="1616536"/>
                    <a:pt x="653508" y="1608054"/>
                    <a:pt x="646804" y="1601350"/>
                  </a:cubicBezTo>
                  <a:cubicBezTo>
                    <a:pt x="644945" y="1599491"/>
                    <a:pt x="641545" y="1601350"/>
                    <a:pt x="638916" y="160135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1987740" y="5695443"/>
              <a:ext cx="686244" cy="1057049"/>
            </a:xfrm>
            <a:custGeom>
              <a:avLst/>
              <a:gdLst>
                <a:gd name="connsiteX0" fmla="*/ 686244 w 686244"/>
                <a:gd name="connsiteY0" fmla="*/ 836173 h 1057049"/>
                <a:gd name="connsiteX1" fmla="*/ 654693 w 686244"/>
                <a:gd name="connsiteY1" fmla="*/ 796731 h 1057049"/>
                <a:gd name="connsiteX2" fmla="*/ 638917 w 686244"/>
                <a:gd name="connsiteY2" fmla="*/ 749401 h 1057049"/>
                <a:gd name="connsiteX3" fmla="*/ 631029 w 686244"/>
                <a:gd name="connsiteY3" fmla="*/ 725735 h 1057049"/>
                <a:gd name="connsiteX4" fmla="*/ 583702 w 686244"/>
                <a:gd name="connsiteY4" fmla="*/ 694182 h 1057049"/>
                <a:gd name="connsiteX5" fmla="*/ 504823 w 686244"/>
                <a:gd name="connsiteY5" fmla="*/ 702070 h 1057049"/>
                <a:gd name="connsiteX6" fmla="*/ 457496 w 686244"/>
                <a:gd name="connsiteY6" fmla="*/ 717847 h 1057049"/>
                <a:gd name="connsiteX7" fmla="*/ 386505 w 686244"/>
                <a:gd name="connsiteY7" fmla="*/ 733624 h 1057049"/>
                <a:gd name="connsiteX8" fmla="*/ 362842 w 686244"/>
                <a:gd name="connsiteY8" fmla="*/ 741512 h 1057049"/>
                <a:gd name="connsiteX9" fmla="*/ 307627 w 686244"/>
                <a:gd name="connsiteY9" fmla="*/ 757289 h 1057049"/>
                <a:gd name="connsiteX10" fmla="*/ 291851 w 686244"/>
                <a:gd name="connsiteY10" fmla="*/ 788843 h 1057049"/>
                <a:gd name="connsiteX11" fmla="*/ 268188 w 686244"/>
                <a:gd name="connsiteY11" fmla="*/ 804620 h 1057049"/>
                <a:gd name="connsiteX12" fmla="*/ 260300 w 686244"/>
                <a:gd name="connsiteY12" fmla="*/ 828285 h 1057049"/>
                <a:gd name="connsiteX13" fmla="*/ 244524 w 686244"/>
                <a:gd name="connsiteY13" fmla="*/ 851950 h 1057049"/>
                <a:gd name="connsiteX14" fmla="*/ 228748 w 686244"/>
                <a:gd name="connsiteY14" fmla="*/ 899281 h 1057049"/>
                <a:gd name="connsiteX15" fmla="*/ 205085 w 686244"/>
                <a:gd name="connsiteY15" fmla="*/ 986053 h 1057049"/>
                <a:gd name="connsiteX16" fmla="*/ 197197 w 686244"/>
                <a:gd name="connsiteY16" fmla="*/ 1009719 h 1057049"/>
                <a:gd name="connsiteX17" fmla="*/ 189309 w 686244"/>
                <a:gd name="connsiteY17" fmla="*/ 1033384 h 1057049"/>
                <a:gd name="connsiteX18" fmla="*/ 134094 w 686244"/>
                <a:gd name="connsiteY18" fmla="*/ 1057049 h 1057049"/>
                <a:gd name="connsiteX19" fmla="*/ 102543 w 686244"/>
                <a:gd name="connsiteY19" fmla="*/ 1049161 h 1057049"/>
                <a:gd name="connsiteX20" fmla="*/ 86767 w 686244"/>
                <a:gd name="connsiteY20" fmla="*/ 1025496 h 1057049"/>
                <a:gd name="connsiteX21" fmla="*/ 70991 w 686244"/>
                <a:gd name="connsiteY21" fmla="*/ 970277 h 1057049"/>
                <a:gd name="connsiteX22" fmla="*/ 63103 w 686244"/>
                <a:gd name="connsiteY22" fmla="*/ 946611 h 1057049"/>
                <a:gd name="connsiteX23" fmla="*/ 47328 w 686244"/>
                <a:gd name="connsiteY23" fmla="*/ 836173 h 1057049"/>
                <a:gd name="connsiteX24" fmla="*/ 31552 w 686244"/>
                <a:gd name="connsiteY24" fmla="*/ 733624 h 1057049"/>
                <a:gd name="connsiteX25" fmla="*/ 23664 w 686244"/>
                <a:gd name="connsiteY25" fmla="*/ 631074 h 1057049"/>
                <a:gd name="connsiteX26" fmla="*/ 7888 w 686244"/>
                <a:gd name="connsiteY26" fmla="*/ 520636 h 1057049"/>
                <a:gd name="connsiteX27" fmla="*/ 0 w 686244"/>
                <a:gd name="connsiteY27" fmla="*/ 157769 h 1057049"/>
                <a:gd name="connsiteX28" fmla="*/ 7888 w 686244"/>
                <a:gd name="connsiteY28" fmla="*/ 47331 h 1057049"/>
                <a:gd name="connsiteX29" fmla="*/ 15776 w 686244"/>
                <a:gd name="connsiteY29" fmla="*/ 23666 h 1057049"/>
                <a:gd name="connsiteX30" fmla="*/ 39440 w 686244"/>
                <a:gd name="connsiteY30" fmla="*/ 15777 h 1057049"/>
                <a:gd name="connsiteX31" fmla="*/ 55215 w 686244"/>
                <a:gd name="connsiteY31" fmla="*/ 0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6244" h="1057049">
                  <a:moveTo>
                    <a:pt x="686244" y="836173"/>
                  </a:moveTo>
                  <a:cubicBezTo>
                    <a:pt x="675727" y="823026"/>
                    <a:pt x="662755" y="811512"/>
                    <a:pt x="654693" y="796731"/>
                  </a:cubicBezTo>
                  <a:cubicBezTo>
                    <a:pt x="646730" y="782131"/>
                    <a:pt x="644176" y="765178"/>
                    <a:pt x="638917" y="749401"/>
                  </a:cubicBezTo>
                  <a:cubicBezTo>
                    <a:pt x="636288" y="741512"/>
                    <a:pt x="637948" y="730348"/>
                    <a:pt x="631029" y="725735"/>
                  </a:cubicBezTo>
                  <a:lnTo>
                    <a:pt x="583702" y="694182"/>
                  </a:lnTo>
                  <a:cubicBezTo>
                    <a:pt x="557409" y="696811"/>
                    <a:pt x="530795" y="697200"/>
                    <a:pt x="504823" y="702070"/>
                  </a:cubicBezTo>
                  <a:cubicBezTo>
                    <a:pt x="488479" y="705135"/>
                    <a:pt x="473802" y="714586"/>
                    <a:pt x="457496" y="717847"/>
                  </a:cubicBezTo>
                  <a:cubicBezTo>
                    <a:pt x="430376" y="723271"/>
                    <a:pt x="412506" y="726195"/>
                    <a:pt x="386505" y="733624"/>
                  </a:cubicBezTo>
                  <a:cubicBezTo>
                    <a:pt x="378511" y="735908"/>
                    <a:pt x="370836" y="739228"/>
                    <a:pt x="362842" y="741512"/>
                  </a:cubicBezTo>
                  <a:cubicBezTo>
                    <a:pt x="293512" y="761322"/>
                    <a:pt x="364362" y="738377"/>
                    <a:pt x="307627" y="757289"/>
                  </a:cubicBezTo>
                  <a:cubicBezTo>
                    <a:pt x="302368" y="767807"/>
                    <a:pt x="299379" y="779809"/>
                    <a:pt x="291851" y="788843"/>
                  </a:cubicBezTo>
                  <a:cubicBezTo>
                    <a:pt x="285782" y="796126"/>
                    <a:pt x="274110" y="797217"/>
                    <a:pt x="268188" y="804620"/>
                  </a:cubicBezTo>
                  <a:cubicBezTo>
                    <a:pt x="262994" y="811113"/>
                    <a:pt x="264018" y="820848"/>
                    <a:pt x="260300" y="828285"/>
                  </a:cubicBezTo>
                  <a:cubicBezTo>
                    <a:pt x="256060" y="836765"/>
                    <a:pt x="249783" y="844062"/>
                    <a:pt x="244524" y="851950"/>
                  </a:cubicBezTo>
                  <a:cubicBezTo>
                    <a:pt x="239265" y="867727"/>
                    <a:pt x="232009" y="882974"/>
                    <a:pt x="228748" y="899281"/>
                  </a:cubicBezTo>
                  <a:cubicBezTo>
                    <a:pt x="217599" y="955029"/>
                    <a:pt x="225099" y="926004"/>
                    <a:pt x="205085" y="986053"/>
                  </a:cubicBezTo>
                  <a:lnTo>
                    <a:pt x="197197" y="1009719"/>
                  </a:lnTo>
                  <a:cubicBezTo>
                    <a:pt x="194568" y="1017607"/>
                    <a:pt x="196227" y="1028771"/>
                    <a:pt x="189309" y="1033384"/>
                  </a:cubicBezTo>
                  <a:cubicBezTo>
                    <a:pt x="156625" y="1055175"/>
                    <a:pt x="174842" y="1046862"/>
                    <a:pt x="134094" y="1057049"/>
                  </a:cubicBezTo>
                  <a:cubicBezTo>
                    <a:pt x="123577" y="1054420"/>
                    <a:pt x="111563" y="1055175"/>
                    <a:pt x="102543" y="1049161"/>
                  </a:cubicBezTo>
                  <a:cubicBezTo>
                    <a:pt x="94655" y="1043902"/>
                    <a:pt x="91007" y="1033976"/>
                    <a:pt x="86767" y="1025496"/>
                  </a:cubicBezTo>
                  <a:cubicBezTo>
                    <a:pt x="80464" y="1012889"/>
                    <a:pt x="74360" y="982069"/>
                    <a:pt x="70991" y="970277"/>
                  </a:cubicBezTo>
                  <a:cubicBezTo>
                    <a:pt x="68707" y="962282"/>
                    <a:pt x="65732" y="954500"/>
                    <a:pt x="63103" y="946611"/>
                  </a:cubicBezTo>
                  <a:cubicBezTo>
                    <a:pt x="57845" y="909798"/>
                    <a:pt x="52352" y="873018"/>
                    <a:pt x="47328" y="836173"/>
                  </a:cubicBezTo>
                  <a:cubicBezTo>
                    <a:pt x="35050" y="746126"/>
                    <a:pt x="45322" y="802478"/>
                    <a:pt x="31552" y="733624"/>
                  </a:cubicBezTo>
                  <a:cubicBezTo>
                    <a:pt x="28923" y="699441"/>
                    <a:pt x="26914" y="665204"/>
                    <a:pt x="23664" y="631074"/>
                  </a:cubicBezTo>
                  <a:cubicBezTo>
                    <a:pt x="19277" y="585005"/>
                    <a:pt x="15123" y="564048"/>
                    <a:pt x="7888" y="520636"/>
                  </a:cubicBezTo>
                  <a:cubicBezTo>
                    <a:pt x="5259" y="399680"/>
                    <a:pt x="0" y="278753"/>
                    <a:pt x="0" y="157769"/>
                  </a:cubicBezTo>
                  <a:cubicBezTo>
                    <a:pt x="0" y="120863"/>
                    <a:pt x="3576" y="83985"/>
                    <a:pt x="7888" y="47331"/>
                  </a:cubicBezTo>
                  <a:cubicBezTo>
                    <a:pt x="8859" y="39073"/>
                    <a:pt x="9897" y="29546"/>
                    <a:pt x="15776" y="23666"/>
                  </a:cubicBezTo>
                  <a:cubicBezTo>
                    <a:pt x="21655" y="17786"/>
                    <a:pt x="32310" y="20055"/>
                    <a:pt x="39440" y="15777"/>
                  </a:cubicBezTo>
                  <a:cubicBezTo>
                    <a:pt x="45817" y="11950"/>
                    <a:pt x="49957" y="5259"/>
                    <a:pt x="55215" y="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2" name="Forma libre 141"/>
          <p:cNvSpPr/>
          <p:nvPr/>
        </p:nvSpPr>
        <p:spPr>
          <a:xfrm>
            <a:off x="6490511" y="3334793"/>
            <a:ext cx="539548" cy="1075199"/>
          </a:xfrm>
          <a:custGeom>
            <a:avLst/>
            <a:gdLst>
              <a:gd name="connsiteX0" fmla="*/ 417190 w 522507"/>
              <a:gd name="connsiteY0" fmla="*/ 1375333 h 1431090"/>
              <a:gd name="connsiteX1" fmla="*/ 386215 w 522507"/>
              <a:gd name="connsiteY1" fmla="*/ 1406309 h 1431090"/>
              <a:gd name="connsiteX2" fmla="*/ 367629 w 522507"/>
              <a:gd name="connsiteY2" fmla="*/ 1418699 h 1431090"/>
              <a:gd name="connsiteX3" fmla="*/ 311873 w 522507"/>
              <a:gd name="connsiteY3" fmla="*/ 1431090 h 1431090"/>
              <a:gd name="connsiteX4" fmla="*/ 194166 w 522507"/>
              <a:gd name="connsiteY4" fmla="*/ 1424894 h 1431090"/>
              <a:gd name="connsiteX5" fmla="*/ 138410 w 522507"/>
              <a:gd name="connsiteY5" fmla="*/ 1412504 h 1431090"/>
              <a:gd name="connsiteX6" fmla="*/ 113629 w 522507"/>
              <a:gd name="connsiteY6" fmla="*/ 1406309 h 1431090"/>
              <a:gd name="connsiteX7" fmla="*/ 70263 w 522507"/>
              <a:gd name="connsiteY7" fmla="*/ 1393919 h 1431090"/>
              <a:gd name="connsiteX8" fmla="*/ 51678 w 522507"/>
              <a:gd name="connsiteY8" fmla="*/ 1381529 h 1431090"/>
              <a:gd name="connsiteX9" fmla="*/ 33093 w 522507"/>
              <a:gd name="connsiteY9" fmla="*/ 1344358 h 1431090"/>
              <a:gd name="connsiteX10" fmla="*/ 26898 w 522507"/>
              <a:gd name="connsiteY10" fmla="*/ 1319577 h 1431090"/>
              <a:gd name="connsiteX11" fmla="*/ 20702 w 522507"/>
              <a:gd name="connsiteY11" fmla="*/ 1239041 h 1431090"/>
              <a:gd name="connsiteX12" fmla="*/ 14507 w 522507"/>
              <a:gd name="connsiteY12" fmla="*/ 1189480 h 1431090"/>
              <a:gd name="connsiteX13" fmla="*/ 2117 w 522507"/>
              <a:gd name="connsiteY13" fmla="*/ 1065577 h 1431090"/>
              <a:gd name="connsiteX14" fmla="*/ 14507 w 522507"/>
              <a:gd name="connsiteY14" fmla="*/ 762016 h 1431090"/>
              <a:gd name="connsiteX15" fmla="*/ 20702 w 522507"/>
              <a:gd name="connsiteY15" fmla="*/ 743431 h 1431090"/>
              <a:gd name="connsiteX16" fmla="*/ 33093 w 522507"/>
              <a:gd name="connsiteY16" fmla="*/ 700065 h 1431090"/>
              <a:gd name="connsiteX17" fmla="*/ 76459 w 522507"/>
              <a:gd name="connsiteY17" fmla="*/ 638114 h 1431090"/>
              <a:gd name="connsiteX18" fmla="*/ 88849 w 522507"/>
              <a:gd name="connsiteY18" fmla="*/ 613333 h 1431090"/>
              <a:gd name="connsiteX19" fmla="*/ 95044 w 522507"/>
              <a:gd name="connsiteY19" fmla="*/ 594748 h 1431090"/>
              <a:gd name="connsiteX20" fmla="*/ 113629 w 522507"/>
              <a:gd name="connsiteY20" fmla="*/ 576163 h 1431090"/>
              <a:gd name="connsiteX21" fmla="*/ 138410 w 522507"/>
              <a:gd name="connsiteY21" fmla="*/ 520407 h 1431090"/>
              <a:gd name="connsiteX22" fmla="*/ 150800 w 522507"/>
              <a:gd name="connsiteY22" fmla="*/ 483236 h 1431090"/>
              <a:gd name="connsiteX23" fmla="*/ 156995 w 522507"/>
              <a:gd name="connsiteY23" fmla="*/ 464651 h 1431090"/>
              <a:gd name="connsiteX24" fmla="*/ 163190 w 522507"/>
              <a:gd name="connsiteY24" fmla="*/ 408894 h 1431090"/>
              <a:gd name="connsiteX25" fmla="*/ 175581 w 522507"/>
              <a:gd name="connsiteY25" fmla="*/ 396504 h 1431090"/>
              <a:gd name="connsiteX26" fmla="*/ 187971 w 522507"/>
              <a:gd name="connsiteY26" fmla="*/ 322163 h 1431090"/>
              <a:gd name="connsiteX27" fmla="*/ 200361 w 522507"/>
              <a:gd name="connsiteY27" fmla="*/ 303577 h 1431090"/>
              <a:gd name="connsiteX28" fmla="*/ 206556 w 522507"/>
              <a:gd name="connsiteY28" fmla="*/ 284992 h 1431090"/>
              <a:gd name="connsiteX29" fmla="*/ 237532 w 522507"/>
              <a:gd name="connsiteY29" fmla="*/ 235431 h 1431090"/>
              <a:gd name="connsiteX30" fmla="*/ 243727 w 522507"/>
              <a:gd name="connsiteY30" fmla="*/ 216846 h 1431090"/>
              <a:gd name="connsiteX31" fmla="*/ 268507 w 522507"/>
              <a:gd name="connsiteY31" fmla="*/ 185870 h 1431090"/>
              <a:gd name="connsiteX32" fmla="*/ 274702 w 522507"/>
              <a:gd name="connsiteY32" fmla="*/ 167285 h 1431090"/>
              <a:gd name="connsiteX33" fmla="*/ 293288 w 522507"/>
              <a:gd name="connsiteY33" fmla="*/ 142504 h 1431090"/>
              <a:gd name="connsiteX34" fmla="*/ 305678 w 522507"/>
              <a:gd name="connsiteY34" fmla="*/ 117724 h 1431090"/>
              <a:gd name="connsiteX35" fmla="*/ 318068 w 522507"/>
              <a:gd name="connsiteY35" fmla="*/ 105333 h 1431090"/>
              <a:gd name="connsiteX36" fmla="*/ 349044 w 522507"/>
              <a:gd name="connsiteY36" fmla="*/ 68163 h 1431090"/>
              <a:gd name="connsiteX37" fmla="*/ 392410 w 522507"/>
              <a:gd name="connsiteY37" fmla="*/ 43382 h 1431090"/>
              <a:gd name="connsiteX38" fmla="*/ 410995 w 522507"/>
              <a:gd name="connsiteY38" fmla="*/ 24797 h 1431090"/>
              <a:gd name="connsiteX39" fmla="*/ 497727 w 522507"/>
              <a:gd name="connsiteY39" fmla="*/ 6212 h 1431090"/>
              <a:gd name="connsiteX40" fmla="*/ 522507 w 522507"/>
              <a:gd name="connsiteY40" fmla="*/ 16 h 14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2507" h="1431090">
                <a:moveTo>
                  <a:pt x="417190" y="1375333"/>
                </a:moveTo>
                <a:cubicBezTo>
                  <a:pt x="406865" y="1385658"/>
                  <a:pt x="397204" y="1396694"/>
                  <a:pt x="386215" y="1406309"/>
                </a:cubicBezTo>
                <a:cubicBezTo>
                  <a:pt x="380612" y="1411212"/>
                  <a:pt x="374289" y="1415369"/>
                  <a:pt x="367629" y="1418699"/>
                </a:cubicBezTo>
                <a:cubicBezTo>
                  <a:pt x="352379" y="1426324"/>
                  <a:pt x="326148" y="1428711"/>
                  <a:pt x="311873" y="1431090"/>
                </a:cubicBezTo>
                <a:cubicBezTo>
                  <a:pt x="272637" y="1429025"/>
                  <a:pt x="233331" y="1428027"/>
                  <a:pt x="194166" y="1424894"/>
                </a:cubicBezTo>
                <a:cubicBezTo>
                  <a:pt x="155342" y="1421788"/>
                  <a:pt x="166422" y="1420507"/>
                  <a:pt x="138410" y="1412504"/>
                </a:cubicBezTo>
                <a:cubicBezTo>
                  <a:pt x="130223" y="1410165"/>
                  <a:pt x="121816" y="1408648"/>
                  <a:pt x="113629" y="1406309"/>
                </a:cubicBezTo>
                <a:cubicBezTo>
                  <a:pt x="51415" y="1388534"/>
                  <a:pt x="147734" y="1413286"/>
                  <a:pt x="70263" y="1393919"/>
                </a:cubicBezTo>
                <a:cubicBezTo>
                  <a:pt x="64068" y="1389789"/>
                  <a:pt x="56943" y="1386794"/>
                  <a:pt x="51678" y="1381529"/>
                </a:cubicBezTo>
                <a:cubicBezTo>
                  <a:pt x="40819" y="1370669"/>
                  <a:pt x="37124" y="1358465"/>
                  <a:pt x="33093" y="1344358"/>
                </a:cubicBezTo>
                <a:cubicBezTo>
                  <a:pt x="30754" y="1336171"/>
                  <a:pt x="28963" y="1327837"/>
                  <a:pt x="26898" y="1319577"/>
                </a:cubicBezTo>
                <a:cubicBezTo>
                  <a:pt x="24833" y="1292732"/>
                  <a:pt x="23255" y="1265844"/>
                  <a:pt x="20702" y="1239041"/>
                </a:cubicBezTo>
                <a:cubicBezTo>
                  <a:pt x="19123" y="1222467"/>
                  <a:pt x="16085" y="1206054"/>
                  <a:pt x="14507" y="1189480"/>
                </a:cubicBezTo>
                <a:cubicBezTo>
                  <a:pt x="1967" y="1057808"/>
                  <a:pt x="14953" y="1155433"/>
                  <a:pt x="2117" y="1065577"/>
                </a:cubicBezTo>
                <a:cubicBezTo>
                  <a:pt x="3368" y="1010523"/>
                  <a:pt x="-8911" y="855690"/>
                  <a:pt x="14507" y="762016"/>
                </a:cubicBezTo>
                <a:cubicBezTo>
                  <a:pt x="16091" y="755681"/>
                  <a:pt x="18908" y="749710"/>
                  <a:pt x="20702" y="743431"/>
                </a:cubicBezTo>
                <a:cubicBezTo>
                  <a:pt x="22588" y="736832"/>
                  <a:pt x="28727" y="707925"/>
                  <a:pt x="33093" y="700065"/>
                </a:cubicBezTo>
                <a:cubicBezTo>
                  <a:pt x="70765" y="632253"/>
                  <a:pt x="43970" y="690095"/>
                  <a:pt x="76459" y="638114"/>
                </a:cubicBezTo>
                <a:cubicBezTo>
                  <a:pt x="81354" y="630283"/>
                  <a:pt x="85211" y="621822"/>
                  <a:pt x="88849" y="613333"/>
                </a:cubicBezTo>
                <a:cubicBezTo>
                  <a:pt x="91421" y="607331"/>
                  <a:pt x="91422" y="600181"/>
                  <a:pt x="95044" y="594748"/>
                </a:cubicBezTo>
                <a:cubicBezTo>
                  <a:pt x="99904" y="587458"/>
                  <a:pt x="107434" y="582358"/>
                  <a:pt x="113629" y="576163"/>
                </a:cubicBezTo>
                <a:cubicBezTo>
                  <a:pt x="128375" y="531929"/>
                  <a:pt x="118775" y="549859"/>
                  <a:pt x="138410" y="520407"/>
                </a:cubicBezTo>
                <a:lnTo>
                  <a:pt x="150800" y="483236"/>
                </a:lnTo>
                <a:lnTo>
                  <a:pt x="156995" y="464651"/>
                </a:lnTo>
                <a:cubicBezTo>
                  <a:pt x="159060" y="446065"/>
                  <a:pt x="158270" y="426935"/>
                  <a:pt x="163190" y="408894"/>
                </a:cubicBezTo>
                <a:cubicBezTo>
                  <a:pt x="164727" y="403259"/>
                  <a:pt x="173734" y="402045"/>
                  <a:pt x="175581" y="396504"/>
                </a:cubicBezTo>
                <a:cubicBezTo>
                  <a:pt x="187547" y="360607"/>
                  <a:pt x="175825" y="354554"/>
                  <a:pt x="187971" y="322163"/>
                </a:cubicBezTo>
                <a:cubicBezTo>
                  <a:pt x="190585" y="315191"/>
                  <a:pt x="197031" y="310237"/>
                  <a:pt x="200361" y="303577"/>
                </a:cubicBezTo>
                <a:cubicBezTo>
                  <a:pt x="203281" y="297736"/>
                  <a:pt x="203429" y="290725"/>
                  <a:pt x="206556" y="284992"/>
                </a:cubicBezTo>
                <a:cubicBezTo>
                  <a:pt x="215885" y="267889"/>
                  <a:pt x="231371" y="253913"/>
                  <a:pt x="237532" y="235431"/>
                </a:cubicBezTo>
                <a:cubicBezTo>
                  <a:pt x="239597" y="229236"/>
                  <a:pt x="240367" y="222446"/>
                  <a:pt x="243727" y="216846"/>
                </a:cubicBezTo>
                <a:cubicBezTo>
                  <a:pt x="278299" y="159223"/>
                  <a:pt x="231312" y="260260"/>
                  <a:pt x="268507" y="185870"/>
                </a:cubicBezTo>
                <a:cubicBezTo>
                  <a:pt x="271427" y="180029"/>
                  <a:pt x="271462" y="172955"/>
                  <a:pt x="274702" y="167285"/>
                </a:cubicBezTo>
                <a:cubicBezTo>
                  <a:pt x="279825" y="158320"/>
                  <a:pt x="287815" y="151260"/>
                  <a:pt x="293288" y="142504"/>
                </a:cubicBezTo>
                <a:cubicBezTo>
                  <a:pt x="298183" y="134673"/>
                  <a:pt x="300555" y="125408"/>
                  <a:pt x="305678" y="117724"/>
                </a:cubicBezTo>
                <a:cubicBezTo>
                  <a:pt x="308918" y="112864"/>
                  <a:pt x="314419" y="109894"/>
                  <a:pt x="318068" y="105333"/>
                </a:cubicBezTo>
                <a:cubicBezTo>
                  <a:pt x="337558" y="80971"/>
                  <a:pt x="322560" y="90233"/>
                  <a:pt x="349044" y="68163"/>
                </a:cubicBezTo>
                <a:cubicBezTo>
                  <a:pt x="384158" y="38901"/>
                  <a:pt x="349998" y="73676"/>
                  <a:pt x="392410" y="43382"/>
                </a:cubicBezTo>
                <a:cubicBezTo>
                  <a:pt x="399539" y="38290"/>
                  <a:pt x="403336" y="29052"/>
                  <a:pt x="410995" y="24797"/>
                </a:cubicBezTo>
                <a:cubicBezTo>
                  <a:pt x="436623" y="10559"/>
                  <a:pt x="470055" y="9671"/>
                  <a:pt x="497727" y="6212"/>
                </a:cubicBezTo>
                <a:cubicBezTo>
                  <a:pt x="518271" y="-637"/>
                  <a:pt x="509782" y="16"/>
                  <a:pt x="522507" y="1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6295759" y="4009706"/>
            <a:ext cx="140630" cy="144288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5724477" y="3892602"/>
            <a:ext cx="240637" cy="377756"/>
          </a:xfrm>
          <a:custGeom>
            <a:avLst/>
            <a:gdLst>
              <a:gd name="connsiteX0" fmla="*/ 30976 w 291171"/>
              <a:gd name="connsiteY0" fmla="*/ 25770 h 502794"/>
              <a:gd name="connsiteX1" fmla="*/ 61951 w 291171"/>
              <a:gd name="connsiteY1" fmla="*/ 7184 h 502794"/>
              <a:gd name="connsiteX2" fmla="*/ 148683 w 291171"/>
              <a:gd name="connsiteY2" fmla="*/ 7184 h 502794"/>
              <a:gd name="connsiteX3" fmla="*/ 198244 w 291171"/>
              <a:gd name="connsiteY3" fmla="*/ 31965 h 502794"/>
              <a:gd name="connsiteX4" fmla="*/ 223025 w 291171"/>
              <a:gd name="connsiteY4" fmla="*/ 69135 h 502794"/>
              <a:gd name="connsiteX5" fmla="*/ 235415 w 291171"/>
              <a:gd name="connsiteY5" fmla="*/ 100111 h 502794"/>
              <a:gd name="connsiteX6" fmla="*/ 247805 w 291171"/>
              <a:gd name="connsiteY6" fmla="*/ 149672 h 502794"/>
              <a:gd name="connsiteX7" fmla="*/ 254000 w 291171"/>
              <a:gd name="connsiteY7" fmla="*/ 242599 h 502794"/>
              <a:gd name="connsiteX8" fmla="*/ 266390 w 291171"/>
              <a:gd name="connsiteY8" fmla="*/ 285965 h 502794"/>
              <a:gd name="connsiteX9" fmla="*/ 291171 w 291171"/>
              <a:gd name="connsiteY9" fmla="*/ 347916 h 502794"/>
              <a:gd name="connsiteX10" fmla="*/ 278781 w 291171"/>
              <a:gd name="connsiteY10" fmla="*/ 397477 h 502794"/>
              <a:gd name="connsiteX11" fmla="*/ 272586 w 291171"/>
              <a:gd name="connsiteY11" fmla="*/ 416062 h 502794"/>
              <a:gd name="connsiteX12" fmla="*/ 260195 w 291171"/>
              <a:gd name="connsiteY12" fmla="*/ 428452 h 502794"/>
              <a:gd name="connsiteX13" fmla="*/ 241610 w 291171"/>
              <a:gd name="connsiteY13" fmla="*/ 465623 h 502794"/>
              <a:gd name="connsiteX14" fmla="*/ 223025 w 291171"/>
              <a:gd name="connsiteY14" fmla="*/ 478013 h 502794"/>
              <a:gd name="connsiteX15" fmla="*/ 210634 w 291171"/>
              <a:gd name="connsiteY15" fmla="*/ 490404 h 502794"/>
              <a:gd name="connsiteX16" fmla="*/ 173464 w 291171"/>
              <a:gd name="connsiteY16" fmla="*/ 502794 h 502794"/>
              <a:gd name="connsiteX17" fmla="*/ 117708 w 291171"/>
              <a:gd name="connsiteY17" fmla="*/ 496599 h 502794"/>
              <a:gd name="connsiteX18" fmla="*/ 99122 w 291171"/>
              <a:gd name="connsiteY18" fmla="*/ 484209 h 502794"/>
              <a:gd name="connsiteX19" fmla="*/ 80537 w 291171"/>
              <a:gd name="connsiteY19" fmla="*/ 478013 h 502794"/>
              <a:gd name="connsiteX20" fmla="*/ 43366 w 291171"/>
              <a:gd name="connsiteY20" fmla="*/ 459428 h 502794"/>
              <a:gd name="connsiteX21" fmla="*/ 30976 w 291171"/>
              <a:gd name="connsiteY21" fmla="*/ 434648 h 502794"/>
              <a:gd name="connsiteX22" fmla="*/ 18586 w 291171"/>
              <a:gd name="connsiteY22" fmla="*/ 397477 h 502794"/>
              <a:gd name="connsiteX23" fmla="*/ 12390 w 291171"/>
              <a:gd name="connsiteY23" fmla="*/ 378891 h 502794"/>
              <a:gd name="connsiteX24" fmla="*/ 6195 w 291171"/>
              <a:gd name="connsiteY24" fmla="*/ 360306 h 502794"/>
              <a:gd name="connsiteX25" fmla="*/ 0 w 291171"/>
              <a:gd name="connsiteY25" fmla="*/ 341721 h 502794"/>
              <a:gd name="connsiteX26" fmla="*/ 6195 w 291171"/>
              <a:gd name="connsiteY26" fmla="*/ 205428 h 502794"/>
              <a:gd name="connsiteX27" fmla="*/ 12390 w 291171"/>
              <a:gd name="connsiteY27" fmla="*/ 180648 h 502794"/>
              <a:gd name="connsiteX28" fmla="*/ 24781 w 291171"/>
              <a:gd name="connsiteY28" fmla="*/ 143477 h 502794"/>
              <a:gd name="connsiteX29" fmla="*/ 30976 w 291171"/>
              <a:gd name="connsiteY29" fmla="*/ 100111 h 502794"/>
              <a:gd name="connsiteX30" fmla="*/ 37171 w 291171"/>
              <a:gd name="connsiteY30" fmla="*/ 19574 h 502794"/>
              <a:gd name="connsiteX31" fmla="*/ 30976 w 291171"/>
              <a:gd name="connsiteY31" fmla="*/ 25770 h 5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71" h="502794">
                <a:moveTo>
                  <a:pt x="30976" y="25770"/>
                </a:moveTo>
                <a:cubicBezTo>
                  <a:pt x="35106" y="23705"/>
                  <a:pt x="51181" y="12569"/>
                  <a:pt x="61951" y="7184"/>
                </a:cubicBezTo>
                <a:cubicBezTo>
                  <a:pt x="90828" y="-7255"/>
                  <a:pt x="113666" y="4001"/>
                  <a:pt x="148683" y="7184"/>
                </a:cubicBezTo>
                <a:cubicBezTo>
                  <a:pt x="191395" y="21421"/>
                  <a:pt x="176619" y="10338"/>
                  <a:pt x="198244" y="31965"/>
                </a:cubicBezTo>
                <a:cubicBezTo>
                  <a:pt x="214622" y="81098"/>
                  <a:pt x="189877" y="16098"/>
                  <a:pt x="223025" y="69135"/>
                </a:cubicBezTo>
                <a:cubicBezTo>
                  <a:pt x="228919" y="78565"/>
                  <a:pt x="232145" y="89482"/>
                  <a:pt x="235415" y="100111"/>
                </a:cubicBezTo>
                <a:cubicBezTo>
                  <a:pt x="240423" y="116387"/>
                  <a:pt x="247805" y="149672"/>
                  <a:pt x="247805" y="149672"/>
                </a:cubicBezTo>
                <a:cubicBezTo>
                  <a:pt x="249870" y="180648"/>
                  <a:pt x="250750" y="211725"/>
                  <a:pt x="254000" y="242599"/>
                </a:cubicBezTo>
                <a:cubicBezTo>
                  <a:pt x="254906" y="251209"/>
                  <a:pt x="262774" y="276563"/>
                  <a:pt x="266390" y="285965"/>
                </a:cubicBezTo>
                <a:cubicBezTo>
                  <a:pt x="274374" y="306724"/>
                  <a:pt x="291171" y="347916"/>
                  <a:pt x="291171" y="347916"/>
                </a:cubicBezTo>
                <a:cubicBezTo>
                  <a:pt x="287041" y="364436"/>
                  <a:pt x="283261" y="381048"/>
                  <a:pt x="278781" y="397477"/>
                </a:cubicBezTo>
                <a:cubicBezTo>
                  <a:pt x="277063" y="403777"/>
                  <a:pt x="275946" y="410463"/>
                  <a:pt x="272586" y="416062"/>
                </a:cubicBezTo>
                <a:cubicBezTo>
                  <a:pt x="269581" y="421070"/>
                  <a:pt x="264325" y="424322"/>
                  <a:pt x="260195" y="428452"/>
                </a:cubicBezTo>
                <a:cubicBezTo>
                  <a:pt x="255156" y="443568"/>
                  <a:pt x="253620" y="453613"/>
                  <a:pt x="241610" y="465623"/>
                </a:cubicBezTo>
                <a:cubicBezTo>
                  <a:pt x="236345" y="470888"/>
                  <a:pt x="228839" y="473362"/>
                  <a:pt x="223025" y="478013"/>
                </a:cubicBezTo>
                <a:cubicBezTo>
                  <a:pt x="218464" y="481662"/>
                  <a:pt x="215858" y="487792"/>
                  <a:pt x="210634" y="490404"/>
                </a:cubicBezTo>
                <a:cubicBezTo>
                  <a:pt x="198953" y="496245"/>
                  <a:pt x="173464" y="502794"/>
                  <a:pt x="173464" y="502794"/>
                </a:cubicBezTo>
                <a:cubicBezTo>
                  <a:pt x="154879" y="500729"/>
                  <a:pt x="135849" y="501134"/>
                  <a:pt x="117708" y="496599"/>
                </a:cubicBezTo>
                <a:cubicBezTo>
                  <a:pt x="110485" y="494793"/>
                  <a:pt x="105782" y="487539"/>
                  <a:pt x="99122" y="484209"/>
                </a:cubicBezTo>
                <a:cubicBezTo>
                  <a:pt x="93281" y="481289"/>
                  <a:pt x="86378" y="480933"/>
                  <a:pt x="80537" y="478013"/>
                </a:cubicBezTo>
                <a:cubicBezTo>
                  <a:pt x="32507" y="453997"/>
                  <a:pt x="90072" y="474997"/>
                  <a:pt x="43366" y="459428"/>
                </a:cubicBezTo>
                <a:cubicBezTo>
                  <a:pt x="39236" y="451168"/>
                  <a:pt x="34406" y="443222"/>
                  <a:pt x="30976" y="434648"/>
                </a:cubicBezTo>
                <a:cubicBezTo>
                  <a:pt x="26126" y="422522"/>
                  <a:pt x="22716" y="409867"/>
                  <a:pt x="18586" y="397477"/>
                </a:cubicBezTo>
                <a:lnTo>
                  <a:pt x="12390" y="378891"/>
                </a:lnTo>
                <a:lnTo>
                  <a:pt x="6195" y="360306"/>
                </a:lnTo>
                <a:lnTo>
                  <a:pt x="0" y="341721"/>
                </a:lnTo>
                <a:cubicBezTo>
                  <a:pt x="2065" y="296290"/>
                  <a:pt x="2707" y="250772"/>
                  <a:pt x="6195" y="205428"/>
                </a:cubicBezTo>
                <a:cubicBezTo>
                  <a:pt x="6848" y="196939"/>
                  <a:pt x="9943" y="188803"/>
                  <a:pt x="12390" y="180648"/>
                </a:cubicBezTo>
                <a:cubicBezTo>
                  <a:pt x="16143" y="168138"/>
                  <a:pt x="24781" y="143477"/>
                  <a:pt x="24781" y="143477"/>
                </a:cubicBezTo>
                <a:cubicBezTo>
                  <a:pt x="26846" y="129022"/>
                  <a:pt x="29523" y="114641"/>
                  <a:pt x="30976" y="100111"/>
                </a:cubicBezTo>
                <a:cubicBezTo>
                  <a:pt x="33655" y="73320"/>
                  <a:pt x="29774" y="45463"/>
                  <a:pt x="37171" y="19574"/>
                </a:cubicBezTo>
                <a:cubicBezTo>
                  <a:pt x="38965" y="13295"/>
                  <a:pt x="26846" y="27835"/>
                  <a:pt x="30976" y="257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5749168" y="2671199"/>
            <a:ext cx="834250" cy="1080991"/>
          </a:xfrm>
          <a:custGeom>
            <a:avLst/>
            <a:gdLst>
              <a:gd name="connsiteX0" fmla="*/ 211658 w 1009443"/>
              <a:gd name="connsiteY0" fmla="*/ 89554 h 1438799"/>
              <a:gd name="connsiteX1" fmla="*/ 219798 w 1009443"/>
              <a:gd name="connsiteY1" fmla="*/ 130260 h 1438799"/>
              <a:gd name="connsiteX2" fmla="*/ 236080 w 1009443"/>
              <a:gd name="connsiteY2" fmla="*/ 179108 h 1438799"/>
              <a:gd name="connsiteX3" fmla="*/ 244220 w 1009443"/>
              <a:gd name="connsiteY3" fmla="*/ 260521 h 1438799"/>
              <a:gd name="connsiteX4" fmla="*/ 260502 w 1009443"/>
              <a:gd name="connsiteY4" fmla="*/ 309368 h 1438799"/>
              <a:gd name="connsiteX5" fmla="*/ 244220 w 1009443"/>
              <a:gd name="connsiteY5" fmla="*/ 578030 h 1438799"/>
              <a:gd name="connsiteX6" fmla="*/ 227939 w 1009443"/>
              <a:gd name="connsiteY6" fmla="*/ 626878 h 1438799"/>
              <a:gd name="connsiteX7" fmla="*/ 211658 w 1009443"/>
              <a:gd name="connsiteY7" fmla="*/ 651301 h 1438799"/>
              <a:gd name="connsiteX8" fmla="*/ 187236 w 1009443"/>
              <a:gd name="connsiteY8" fmla="*/ 724573 h 1438799"/>
              <a:gd name="connsiteX9" fmla="*/ 179095 w 1009443"/>
              <a:gd name="connsiteY9" fmla="*/ 748997 h 1438799"/>
              <a:gd name="connsiteX10" fmla="*/ 154673 w 1009443"/>
              <a:gd name="connsiteY10" fmla="*/ 757138 h 1438799"/>
              <a:gd name="connsiteX11" fmla="*/ 146532 w 1009443"/>
              <a:gd name="connsiteY11" fmla="*/ 781562 h 1438799"/>
              <a:gd name="connsiteX12" fmla="*/ 105829 w 1009443"/>
              <a:gd name="connsiteY12" fmla="*/ 830409 h 1438799"/>
              <a:gd name="connsiteX13" fmla="*/ 56985 w 1009443"/>
              <a:gd name="connsiteY13" fmla="*/ 862974 h 1438799"/>
              <a:gd name="connsiteX14" fmla="*/ 40704 w 1009443"/>
              <a:gd name="connsiteY14" fmla="*/ 887398 h 1438799"/>
              <a:gd name="connsiteX15" fmla="*/ 24422 w 1009443"/>
              <a:gd name="connsiteY15" fmla="*/ 903681 h 1438799"/>
              <a:gd name="connsiteX16" fmla="*/ 16282 w 1009443"/>
              <a:gd name="connsiteY16" fmla="*/ 928105 h 1438799"/>
              <a:gd name="connsiteX17" fmla="*/ 0 w 1009443"/>
              <a:gd name="connsiteY17" fmla="*/ 1001376 h 1438799"/>
              <a:gd name="connsiteX18" fmla="*/ 8141 w 1009443"/>
              <a:gd name="connsiteY18" fmla="*/ 1025800 h 1438799"/>
              <a:gd name="connsiteX19" fmla="*/ 40704 w 1009443"/>
              <a:gd name="connsiteY19" fmla="*/ 1074647 h 1438799"/>
              <a:gd name="connsiteX20" fmla="*/ 56985 w 1009443"/>
              <a:gd name="connsiteY20" fmla="*/ 1123495 h 1438799"/>
              <a:gd name="connsiteX21" fmla="*/ 73266 w 1009443"/>
              <a:gd name="connsiteY21" fmla="*/ 1147919 h 1438799"/>
              <a:gd name="connsiteX22" fmla="*/ 89548 w 1009443"/>
              <a:gd name="connsiteY22" fmla="*/ 1196766 h 1438799"/>
              <a:gd name="connsiteX23" fmla="*/ 97688 w 1009443"/>
              <a:gd name="connsiteY23" fmla="*/ 1221190 h 1438799"/>
              <a:gd name="connsiteX24" fmla="*/ 130251 w 1009443"/>
              <a:gd name="connsiteY24" fmla="*/ 1408439 h 1438799"/>
              <a:gd name="connsiteX25" fmla="*/ 203517 w 1009443"/>
              <a:gd name="connsiteY25" fmla="*/ 1416581 h 1438799"/>
              <a:gd name="connsiteX26" fmla="*/ 553566 w 1009443"/>
              <a:gd name="connsiteY26" fmla="*/ 1416581 h 1438799"/>
              <a:gd name="connsiteX27" fmla="*/ 594269 w 1009443"/>
              <a:gd name="connsiteY27" fmla="*/ 1408439 h 1438799"/>
              <a:gd name="connsiteX28" fmla="*/ 724520 w 1009443"/>
              <a:gd name="connsiteY28" fmla="*/ 1392157 h 1438799"/>
              <a:gd name="connsiteX29" fmla="*/ 830348 w 1009443"/>
              <a:gd name="connsiteY29" fmla="*/ 1392157 h 1438799"/>
              <a:gd name="connsiteX30" fmla="*/ 911755 w 1009443"/>
              <a:gd name="connsiteY30" fmla="*/ 1384016 h 1438799"/>
              <a:gd name="connsiteX31" fmla="*/ 960599 w 1009443"/>
              <a:gd name="connsiteY31" fmla="*/ 1351450 h 1438799"/>
              <a:gd name="connsiteX32" fmla="*/ 976880 w 1009443"/>
              <a:gd name="connsiteY32" fmla="*/ 1302603 h 1438799"/>
              <a:gd name="connsiteX33" fmla="*/ 985021 w 1009443"/>
              <a:gd name="connsiteY33" fmla="*/ 1278179 h 1438799"/>
              <a:gd name="connsiteX34" fmla="*/ 976880 w 1009443"/>
              <a:gd name="connsiteY34" fmla="*/ 1131636 h 1438799"/>
              <a:gd name="connsiteX35" fmla="*/ 968739 w 1009443"/>
              <a:gd name="connsiteY35" fmla="*/ 1107212 h 1438799"/>
              <a:gd name="connsiteX36" fmla="*/ 960599 w 1009443"/>
              <a:gd name="connsiteY36" fmla="*/ 1033941 h 1438799"/>
              <a:gd name="connsiteX37" fmla="*/ 952458 w 1009443"/>
              <a:gd name="connsiteY37" fmla="*/ 1001376 h 1438799"/>
              <a:gd name="connsiteX38" fmla="*/ 944317 w 1009443"/>
              <a:gd name="connsiteY38" fmla="*/ 936246 h 1438799"/>
              <a:gd name="connsiteX39" fmla="*/ 928036 w 1009443"/>
              <a:gd name="connsiteY39" fmla="*/ 879257 h 1438799"/>
              <a:gd name="connsiteX40" fmla="*/ 911755 w 1009443"/>
              <a:gd name="connsiteY40" fmla="*/ 846692 h 1438799"/>
              <a:gd name="connsiteX41" fmla="*/ 895473 w 1009443"/>
              <a:gd name="connsiteY41" fmla="*/ 797844 h 1438799"/>
              <a:gd name="connsiteX42" fmla="*/ 871051 w 1009443"/>
              <a:gd name="connsiteY42" fmla="*/ 561748 h 1438799"/>
              <a:gd name="connsiteX43" fmla="*/ 879192 w 1009443"/>
              <a:gd name="connsiteY43" fmla="*/ 431487 h 1438799"/>
              <a:gd name="connsiteX44" fmla="*/ 895473 w 1009443"/>
              <a:gd name="connsiteY44" fmla="*/ 382640 h 1438799"/>
              <a:gd name="connsiteX45" fmla="*/ 903614 w 1009443"/>
              <a:gd name="connsiteY45" fmla="*/ 350075 h 1438799"/>
              <a:gd name="connsiteX46" fmla="*/ 895473 w 1009443"/>
              <a:gd name="connsiteY46" fmla="*/ 317510 h 1438799"/>
              <a:gd name="connsiteX47" fmla="*/ 879192 w 1009443"/>
              <a:gd name="connsiteY47" fmla="*/ 268662 h 1438799"/>
              <a:gd name="connsiteX48" fmla="*/ 903614 w 1009443"/>
              <a:gd name="connsiteY48" fmla="*/ 179108 h 1438799"/>
              <a:gd name="connsiteX49" fmla="*/ 928036 w 1009443"/>
              <a:gd name="connsiteY49" fmla="*/ 170967 h 1438799"/>
              <a:gd name="connsiteX50" fmla="*/ 952458 w 1009443"/>
              <a:gd name="connsiteY50" fmla="*/ 154684 h 1438799"/>
              <a:gd name="connsiteX51" fmla="*/ 1001302 w 1009443"/>
              <a:gd name="connsiteY51" fmla="*/ 138402 h 1438799"/>
              <a:gd name="connsiteX52" fmla="*/ 1009443 w 1009443"/>
              <a:gd name="connsiteY52" fmla="*/ 113978 h 1438799"/>
              <a:gd name="connsiteX53" fmla="*/ 993161 w 1009443"/>
              <a:gd name="connsiteY53" fmla="*/ 32565 h 1438799"/>
              <a:gd name="connsiteX54" fmla="*/ 993161 w 1009443"/>
              <a:gd name="connsiteY54" fmla="*/ 0 h 143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9443" h="1438799">
                <a:moveTo>
                  <a:pt x="211658" y="89554"/>
                </a:moveTo>
                <a:cubicBezTo>
                  <a:pt x="214371" y="103123"/>
                  <a:pt x="216157" y="116910"/>
                  <a:pt x="219798" y="130260"/>
                </a:cubicBezTo>
                <a:cubicBezTo>
                  <a:pt x="224314" y="146819"/>
                  <a:pt x="236080" y="179108"/>
                  <a:pt x="236080" y="179108"/>
                </a:cubicBezTo>
                <a:cubicBezTo>
                  <a:pt x="238793" y="206246"/>
                  <a:pt x="239194" y="233715"/>
                  <a:pt x="244220" y="260521"/>
                </a:cubicBezTo>
                <a:cubicBezTo>
                  <a:pt x="247383" y="277390"/>
                  <a:pt x="260502" y="309368"/>
                  <a:pt x="260502" y="309368"/>
                </a:cubicBezTo>
                <a:cubicBezTo>
                  <a:pt x="259550" y="335086"/>
                  <a:pt x="262659" y="504270"/>
                  <a:pt x="244220" y="578030"/>
                </a:cubicBezTo>
                <a:cubicBezTo>
                  <a:pt x="240058" y="594681"/>
                  <a:pt x="237459" y="612597"/>
                  <a:pt x="227939" y="626878"/>
                </a:cubicBezTo>
                <a:cubicBezTo>
                  <a:pt x="222512" y="635019"/>
                  <a:pt x="215631" y="642360"/>
                  <a:pt x="211658" y="651301"/>
                </a:cubicBezTo>
                <a:cubicBezTo>
                  <a:pt x="211647" y="651326"/>
                  <a:pt x="191311" y="712348"/>
                  <a:pt x="187236" y="724573"/>
                </a:cubicBezTo>
                <a:cubicBezTo>
                  <a:pt x="184522" y="732714"/>
                  <a:pt x="187236" y="746283"/>
                  <a:pt x="179095" y="748997"/>
                </a:cubicBezTo>
                <a:lnTo>
                  <a:pt x="154673" y="757138"/>
                </a:lnTo>
                <a:cubicBezTo>
                  <a:pt x="151959" y="765279"/>
                  <a:pt x="150370" y="773886"/>
                  <a:pt x="146532" y="781562"/>
                </a:cubicBezTo>
                <a:cubicBezTo>
                  <a:pt x="137979" y="798668"/>
                  <a:pt x="120562" y="818949"/>
                  <a:pt x="105829" y="830409"/>
                </a:cubicBezTo>
                <a:cubicBezTo>
                  <a:pt x="90383" y="842423"/>
                  <a:pt x="56985" y="862974"/>
                  <a:pt x="56985" y="862974"/>
                </a:cubicBezTo>
                <a:cubicBezTo>
                  <a:pt x="51558" y="871115"/>
                  <a:pt x="46816" y="879757"/>
                  <a:pt x="40704" y="887398"/>
                </a:cubicBezTo>
                <a:cubicBezTo>
                  <a:pt x="35909" y="893392"/>
                  <a:pt x="28371" y="897099"/>
                  <a:pt x="24422" y="903681"/>
                </a:cubicBezTo>
                <a:cubicBezTo>
                  <a:pt x="20007" y="911040"/>
                  <a:pt x="18639" y="919854"/>
                  <a:pt x="16282" y="928105"/>
                </a:cubicBezTo>
                <a:cubicBezTo>
                  <a:pt x="8616" y="954938"/>
                  <a:pt x="5597" y="973389"/>
                  <a:pt x="0" y="1001376"/>
                </a:cubicBezTo>
                <a:cubicBezTo>
                  <a:pt x="2714" y="1009517"/>
                  <a:pt x="3974" y="1018298"/>
                  <a:pt x="8141" y="1025800"/>
                </a:cubicBezTo>
                <a:cubicBezTo>
                  <a:pt x="17644" y="1042906"/>
                  <a:pt x="40704" y="1074647"/>
                  <a:pt x="40704" y="1074647"/>
                </a:cubicBezTo>
                <a:cubicBezTo>
                  <a:pt x="46131" y="1090930"/>
                  <a:pt x="47465" y="1109214"/>
                  <a:pt x="56985" y="1123495"/>
                </a:cubicBezTo>
                <a:cubicBezTo>
                  <a:pt x="62412" y="1131636"/>
                  <a:pt x="69292" y="1138978"/>
                  <a:pt x="73266" y="1147919"/>
                </a:cubicBezTo>
                <a:cubicBezTo>
                  <a:pt x="80236" y="1163603"/>
                  <a:pt x="84121" y="1180484"/>
                  <a:pt x="89548" y="1196766"/>
                </a:cubicBezTo>
                <a:lnTo>
                  <a:pt x="97688" y="1221190"/>
                </a:lnTo>
                <a:cubicBezTo>
                  <a:pt x="97876" y="1225143"/>
                  <a:pt x="59802" y="1390825"/>
                  <a:pt x="130251" y="1408439"/>
                </a:cubicBezTo>
                <a:cubicBezTo>
                  <a:pt x="154090" y="1414399"/>
                  <a:pt x="179095" y="1413867"/>
                  <a:pt x="203517" y="1416581"/>
                </a:cubicBezTo>
                <a:cubicBezTo>
                  <a:pt x="329583" y="1458605"/>
                  <a:pt x="236565" y="1430671"/>
                  <a:pt x="553566" y="1416581"/>
                </a:cubicBezTo>
                <a:cubicBezTo>
                  <a:pt x="567389" y="1415967"/>
                  <a:pt x="580572" y="1410396"/>
                  <a:pt x="594269" y="1408439"/>
                </a:cubicBezTo>
                <a:cubicBezTo>
                  <a:pt x="637584" y="1402251"/>
                  <a:pt x="724520" y="1392157"/>
                  <a:pt x="724520" y="1392157"/>
                </a:cubicBezTo>
                <a:cubicBezTo>
                  <a:pt x="797997" y="1373787"/>
                  <a:pt x="708458" y="1392157"/>
                  <a:pt x="830348" y="1392157"/>
                </a:cubicBezTo>
                <a:cubicBezTo>
                  <a:pt x="857619" y="1392157"/>
                  <a:pt x="884619" y="1386730"/>
                  <a:pt x="911755" y="1384016"/>
                </a:cubicBezTo>
                <a:cubicBezTo>
                  <a:pt x="928036" y="1373161"/>
                  <a:pt x="954411" y="1370014"/>
                  <a:pt x="960599" y="1351450"/>
                </a:cubicBezTo>
                <a:lnTo>
                  <a:pt x="976880" y="1302603"/>
                </a:lnTo>
                <a:lnTo>
                  <a:pt x="985021" y="1278179"/>
                </a:lnTo>
                <a:cubicBezTo>
                  <a:pt x="982307" y="1229331"/>
                  <a:pt x="981518" y="1180339"/>
                  <a:pt x="976880" y="1131636"/>
                </a:cubicBezTo>
                <a:cubicBezTo>
                  <a:pt x="976066" y="1123093"/>
                  <a:pt x="970150" y="1115677"/>
                  <a:pt x="968739" y="1107212"/>
                </a:cubicBezTo>
                <a:cubicBezTo>
                  <a:pt x="964699" y="1082972"/>
                  <a:pt x="964335" y="1058229"/>
                  <a:pt x="960599" y="1033941"/>
                </a:cubicBezTo>
                <a:cubicBezTo>
                  <a:pt x="958898" y="1022882"/>
                  <a:pt x="954297" y="1012413"/>
                  <a:pt x="952458" y="1001376"/>
                </a:cubicBezTo>
                <a:cubicBezTo>
                  <a:pt x="948861" y="979795"/>
                  <a:pt x="947914" y="957827"/>
                  <a:pt x="944317" y="936246"/>
                </a:cubicBezTo>
                <a:cubicBezTo>
                  <a:pt x="942438" y="924974"/>
                  <a:pt x="933317" y="891579"/>
                  <a:pt x="928036" y="879257"/>
                </a:cubicBezTo>
                <a:cubicBezTo>
                  <a:pt x="923256" y="868102"/>
                  <a:pt x="916262" y="857960"/>
                  <a:pt x="911755" y="846692"/>
                </a:cubicBezTo>
                <a:cubicBezTo>
                  <a:pt x="905381" y="830756"/>
                  <a:pt x="895473" y="797844"/>
                  <a:pt x="895473" y="797844"/>
                </a:cubicBezTo>
                <a:cubicBezTo>
                  <a:pt x="871595" y="654564"/>
                  <a:pt x="881131" y="733106"/>
                  <a:pt x="871051" y="561748"/>
                </a:cubicBezTo>
                <a:cubicBezTo>
                  <a:pt x="873765" y="518328"/>
                  <a:pt x="873314" y="474593"/>
                  <a:pt x="879192" y="431487"/>
                </a:cubicBezTo>
                <a:cubicBezTo>
                  <a:pt x="881511" y="414481"/>
                  <a:pt x="891310" y="399291"/>
                  <a:pt x="895473" y="382640"/>
                </a:cubicBezTo>
                <a:lnTo>
                  <a:pt x="903614" y="350075"/>
                </a:lnTo>
                <a:cubicBezTo>
                  <a:pt x="900900" y="339220"/>
                  <a:pt x="898688" y="328227"/>
                  <a:pt x="895473" y="317510"/>
                </a:cubicBezTo>
                <a:cubicBezTo>
                  <a:pt x="890542" y="301070"/>
                  <a:pt x="879192" y="268662"/>
                  <a:pt x="879192" y="268662"/>
                </a:cubicBezTo>
                <a:cubicBezTo>
                  <a:pt x="882368" y="243252"/>
                  <a:pt x="877961" y="199632"/>
                  <a:pt x="903614" y="179108"/>
                </a:cubicBezTo>
                <a:cubicBezTo>
                  <a:pt x="910314" y="173747"/>
                  <a:pt x="919895" y="173681"/>
                  <a:pt x="928036" y="170967"/>
                </a:cubicBezTo>
                <a:cubicBezTo>
                  <a:pt x="936177" y="165539"/>
                  <a:pt x="943517" y="158658"/>
                  <a:pt x="952458" y="154684"/>
                </a:cubicBezTo>
                <a:cubicBezTo>
                  <a:pt x="968141" y="147713"/>
                  <a:pt x="1001302" y="138402"/>
                  <a:pt x="1001302" y="138402"/>
                </a:cubicBezTo>
                <a:cubicBezTo>
                  <a:pt x="1004016" y="130261"/>
                  <a:pt x="1009443" y="122560"/>
                  <a:pt x="1009443" y="113978"/>
                </a:cubicBezTo>
                <a:cubicBezTo>
                  <a:pt x="1009443" y="-13114"/>
                  <a:pt x="1003186" y="102745"/>
                  <a:pt x="993161" y="32565"/>
                </a:cubicBezTo>
                <a:cubicBezTo>
                  <a:pt x="991626" y="21819"/>
                  <a:pt x="993161" y="10855"/>
                  <a:pt x="993161" y="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Forma libre 61"/>
          <p:cNvSpPr/>
          <p:nvPr/>
        </p:nvSpPr>
        <p:spPr>
          <a:xfrm>
            <a:off x="5704455" y="1503528"/>
            <a:ext cx="1264605" cy="842953"/>
          </a:xfrm>
          <a:custGeom>
            <a:avLst/>
            <a:gdLst>
              <a:gd name="connsiteX0" fmla="*/ 223226 w 1530172"/>
              <a:gd name="connsiteY0" fmla="*/ 973990 h 1121970"/>
              <a:gd name="connsiteX1" fmla="*/ 210896 w 1530172"/>
              <a:gd name="connsiteY1" fmla="*/ 912346 h 1121970"/>
              <a:gd name="connsiteX2" fmla="*/ 223226 w 1530172"/>
              <a:gd name="connsiteY2" fmla="*/ 776727 h 1121970"/>
              <a:gd name="connsiteX3" fmla="*/ 235556 w 1530172"/>
              <a:gd name="connsiteY3" fmla="*/ 739740 h 1121970"/>
              <a:gd name="connsiteX4" fmla="*/ 247885 w 1530172"/>
              <a:gd name="connsiteY4" fmla="*/ 690424 h 1121970"/>
              <a:gd name="connsiteX5" fmla="*/ 235556 w 1530172"/>
              <a:gd name="connsiteY5" fmla="*/ 641108 h 1121970"/>
              <a:gd name="connsiteX6" fmla="*/ 210896 w 1530172"/>
              <a:gd name="connsiteY6" fmla="*/ 616450 h 1121970"/>
              <a:gd name="connsiteX7" fmla="*/ 149248 w 1530172"/>
              <a:gd name="connsiteY7" fmla="*/ 554805 h 1121970"/>
              <a:gd name="connsiteX8" fmla="*/ 99929 w 1530172"/>
              <a:gd name="connsiteY8" fmla="*/ 493160 h 1121970"/>
              <a:gd name="connsiteX9" fmla="*/ 87600 w 1530172"/>
              <a:gd name="connsiteY9" fmla="*/ 456173 h 1121970"/>
              <a:gd name="connsiteX10" fmla="*/ 62940 w 1530172"/>
              <a:gd name="connsiteY10" fmla="*/ 431515 h 1121970"/>
              <a:gd name="connsiteX11" fmla="*/ 50610 w 1530172"/>
              <a:gd name="connsiteY11" fmla="*/ 369870 h 1121970"/>
              <a:gd name="connsiteX12" fmla="*/ 25951 w 1530172"/>
              <a:gd name="connsiteY12" fmla="*/ 332883 h 1121970"/>
              <a:gd name="connsiteX13" fmla="*/ 13621 w 1530172"/>
              <a:gd name="connsiteY13" fmla="*/ 295896 h 1121970"/>
              <a:gd name="connsiteX14" fmla="*/ 13621 w 1530172"/>
              <a:gd name="connsiteY14" fmla="*/ 86303 h 1121970"/>
              <a:gd name="connsiteX15" fmla="*/ 38281 w 1530172"/>
              <a:gd name="connsiteY15" fmla="*/ 49316 h 1121970"/>
              <a:gd name="connsiteX16" fmla="*/ 75270 w 1530172"/>
              <a:gd name="connsiteY16" fmla="*/ 12329 h 1121970"/>
              <a:gd name="connsiteX17" fmla="*/ 112259 w 1530172"/>
              <a:gd name="connsiteY17" fmla="*/ 0 h 1121970"/>
              <a:gd name="connsiteX18" fmla="*/ 309534 w 1530172"/>
              <a:gd name="connsiteY18" fmla="*/ 24658 h 1121970"/>
              <a:gd name="connsiteX19" fmla="*/ 346523 w 1530172"/>
              <a:gd name="connsiteY19" fmla="*/ 36987 h 1121970"/>
              <a:gd name="connsiteX20" fmla="*/ 395842 w 1530172"/>
              <a:gd name="connsiteY20" fmla="*/ 49316 h 1121970"/>
              <a:gd name="connsiteX21" fmla="*/ 469820 w 1530172"/>
              <a:gd name="connsiteY21" fmla="*/ 86303 h 1121970"/>
              <a:gd name="connsiteX22" fmla="*/ 543798 w 1530172"/>
              <a:gd name="connsiteY22" fmla="*/ 110961 h 1121970"/>
              <a:gd name="connsiteX23" fmla="*/ 580787 w 1530172"/>
              <a:gd name="connsiteY23" fmla="*/ 123290 h 1121970"/>
              <a:gd name="connsiteX24" fmla="*/ 1308238 w 1530172"/>
              <a:gd name="connsiteY24" fmla="*/ 147948 h 1121970"/>
              <a:gd name="connsiteX25" fmla="*/ 1394546 w 1530172"/>
              <a:gd name="connsiteY25" fmla="*/ 184935 h 1121970"/>
              <a:gd name="connsiteX26" fmla="*/ 1431535 w 1530172"/>
              <a:gd name="connsiteY26" fmla="*/ 197264 h 1121970"/>
              <a:gd name="connsiteX27" fmla="*/ 1468524 w 1530172"/>
              <a:gd name="connsiteY27" fmla="*/ 221922 h 1121970"/>
              <a:gd name="connsiteX28" fmla="*/ 1480854 w 1530172"/>
              <a:gd name="connsiteY28" fmla="*/ 258909 h 1121970"/>
              <a:gd name="connsiteX29" fmla="*/ 1505513 w 1530172"/>
              <a:gd name="connsiteY29" fmla="*/ 295896 h 1121970"/>
              <a:gd name="connsiteX30" fmla="*/ 1530172 w 1530172"/>
              <a:gd name="connsiteY30" fmla="*/ 369870 h 1121970"/>
              <a:gd name="connsiteX31" fmla="*/ 1517843 w 1530172"/>
              <a:gd name="connsiteY31" fmla="*/ 456173 h 1121970"/>
              <a:gd name="connsiteX32" fmla="*/ 1505513 w 1530172"/>
              <a:gd name="connsiteY32" fmla="*/ 493160 h 1121970"/>
              <a:gd name="connsiteX33" fmla="*/ 1468524 w 1530172"/>
              <a:gd name="connsiteY33" fmla="*/ 517818 h 1121970"/>
              <a:gd name="connsiteX34" fmla="*/ 1419205 w 1530172"/>
              <a:gd name="connsiteY34" fmla="*/ 579463 h 1121970"/>
              <a:gd name="connsiteX35" fmla="*/ 1369886 w 1530172"/>
              <a:gd name="connsiteY35" fmla="*/ 628779 h 1121970"/>
              <a:gd name="connsiteX36" fmla="*/ 1295908 w 1530172"/>
              <a:gd name="connsiteY36" fmla="*/ 727411 h 1121970"/>
              <a:gd name="connsiteX37" fmla="*/ 1258919 w 1530172"/>
              <a:gd name="connsiteY37" fmla="*/ 739740 h 1121970"/>
              <a:gd name="connsiteX38" fmla="*/ 1221930 w 1530172"/>
              <a:gd name="connsiteY38" fmla="*/ 776727 h 1121970"/>
              <a:gd name="connsiteX39" fmla="*/ 1147952 w 1530172"/>
              <a:gd name="connsiteY39" fmla="*/ 826043 h 1121970"/>
              <a:gd name="connsiteX40" fmla="*/ 1135622 w 1530172"/>
              <a:gd name="connsiteY40" fmla="*/ 863030 h 1121970"/>
              <a:gd name="connsiteX41" fmla="*/ 1110963 w 1530172"/>
              <a:gd name="connsiteY41" fmla="*/ 900017 h 1121970"/>
              <a:gd name="connsiteX42" fmla="*/ 1123293 w 1530172"/>
              <a:gd name="connsiteY42" fmla="*/ 1047964 h 1121970"/>
              <a:gd name="connsiteX43" fmla="*/ 1160282 w 1530172"/>
              <a:gd name="connsiteY43" fmla="*/ 1121938 h 112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530172" h="1121970">
                <a:moveTo>
                  <a:pt x="223226" y="973990"/>
                </a:moveTo>
                <a:cubicBezTo>
                  <a:pt x="219116" y="953442"/>
                  <a:pt x="210896" y="933301"/>
                  <a:pt x="210896" y="912346"/>
                </a:cubicBezTo>
                <a:cubicBezTo>
                  <a:pt x="210896" y="866953"/>
                  <a:pt x="216806" y="821663"/>
                  <a:pt x="223226" y="776727"/>
                </a:cubicBezTo>
                <a:cubicBezTo>
                  <a:pt x="225064" y="763862"/>
                  <a:pt x="231986" y="752236"/>
                  <a:pt x="235556" y="739740"/>
                </a:cubicBezTo>
                <a:cubicBezTo>
                  <a:pt x="240211" y="723447"/>
                  <a:pt x="243775" y="706863"/>
                  <a:pt x="247885" y="690424"/>
                </a:cubicBezTo>
                <a:cubicBezTo>
                  <a:pt x="243775" y="673985"/>
                  <a:pt x="243134" y="656264"/>
                  <a:pt x="235556" y="641108"/>
                </a:cubicBezTo>
                <a:cubicBezTo>
                  <a:pt x="230357" y="630711"/>
                  <a:pt x="218158" y="625527"/>
                  <a:pt x="210896" y="616450"/>
                </a:cubicBezTo>
                <a:cubicBezTo>
                  <a:pt x="163924" y="557739"/>
                  <a:pt x="212659" y="597077"/>
                  <a:pt x="149248" y="554805"/>
                </a:cubicBezTo>
                <a:cubicBezTo>
                  <a:pt x="118256" y="461836"/>
                  <a:pt x="163667" y="572829"/>
                  <a:pt x="99929" y="493160"/>
                </a:cubicBezTo>
                <a:cubicBezTo>
                  <a:pt x="91810" y="483012"/>
                  <a:pt x="94287" y="467317"/>
                  <a:pt x="87600" y="456173"/>
                </a:cubicBezTo>
                <a:cubicBezTo>
                  <a:pt x="81619" y="446205"/>
                  <a:pt x="71160" y="439734"/>
                  <a:pt x="62940" y="431515"/>
                </a:cubicBezTo>
                <a:cubicBezTo>
                  <a:pt x="58830" y="410967"/>
                  <a:pt x="57968" y="389491"/>
                  <a:pt x="50610" y="369870"/>
                </a:cubicBezTo>
                <a:cubicBezTo>
                  <a:pt x="45407" y="355996"/>
                  <a:pt x="32578" y="346136"/>
                  <a:pt x="25951" y="332883"/>
                </a:cubicBezTo>
                <a:cubicBezTo>
                  <a:pt x="20139" y="321259"/>
                  <a:pt x="17731" y="308225"/>
                  <a:pt x="13621" y="295896"/>
                </a:cubicBezTo>
                <a:cubicBezTo>
                  <a:pt x="806" y="206191"/>
                  <a:pt x="-9210" y="185233"/>
                  <a:pt x="13621" y="86303"/>
                </a:cubicBezTo>
                <a:cubicBezTo>
                  <a:pt x="16953" y="71865"/>
                  <a:pt x="28794" y="60699"/>
                  <a:pt x="38281" y="49316"/>
                </a:cubicBezTo>
                <a:cubicBezTo>
                  <a:pt x="49444" y="35921"/>
                  <a:pt x="60762" y="22001"/>
                  <a:pt x="75270" y="12329"/>
                </a:cubicBezTo>
                <a:cubicBezTo>
                  <a:pt x="86084" y="5120"/>
                  <a:pt x="99929" y="4110"/>
                  <a:pt x="112259" y="0"/>
                </a:cubicBezTo>
                <a:cubicBezTo>
                  <a:pt x="174277" y="6201"/>
                  <a:pt x="246959" y="10753"/>
                  <a:pt x="309534" y="24658"/>
                </a:cubicBezTo>
                <a:cubicBezTo>
                  <a:pt x="322221" y="27477"/>
                  <a:pt x="334026" y="33417"/>
                  <a:pt x="346523" y="36987"/>
                </a:cubicBezTo>
                <a:cubicBezTo>
                  <a:pt x="362817" y="41642"/>
                  <a:pt x="379548" y="44661"/>
                  <a:pt x="395842" y="49316"/>
                </a:cubicBezTo>
                <a:cubicBezTo>
                  <a:pt x="490271" y="76294"/>
                  <a:pt x="372554" y="43076"/>
                  <a:pt x="469820" y="86303"/>
                </a:cubicBezTo>
                <a:cubicBezTo>
                  <a:pt x="493573" y="96859"/>
                  <a:pt x="519139" y="102742"/>
                  <a:pt x="543798" y="110961"/>
                </a:cubicBezTo>
                <a:cubicBezTo>
                  <a:pt x="556128" y="115071"/>
                  <a:pt x="567891" y="121678"/>
                  <a:pt x="580787" y="123290"/>
                </a:cubicBezTo>
                <a:cubicBezTo>
                  <a:pt x="887450" y="161621"/>
                  <a:pt x="646296" y="134969"/>
                  <a:pt x="1308238" y="147948"/>
                </a:cubicBezTo>
                <a:cubicBezTo>
                  <a:pt x="1452454" y="176790"/>
                  <a:pt x="1315589" y="137564"/>
                  <a:pt x="1394546" y="184935"/>
                </a:cubicBezTo>
                <a:cubicBezTo>
                  <a:pt x="1405691" y="191621"/>
                  <a:pt x="1419910" y="191452"/>
                  <a:pt x="1431535" y="197264"/>
                </a:cubicBezTo>
                <a:cubicBezTo>
                  <a:pt x="1444789" y="203891"/>
                  <a:pt x="1456194" y="213703"/>
                  <a:pt x="1468524" y="221922"/>
                </a:cubicBezTo>
                <a:cubicBezTo>
                  <a:pt x="1472634" y="234251"/>
                  <a:pt x="1475042" y="247285"/>
                  <a:pt x="1480854" y="258909"/>
                </a:cubicBezTo>
                <a:cubicBezTo>
                  <a:pt x="1487481" y="272162"/>
                  <a:pt x="1499495" y="282355"/>
                  <a:pt x="1505513" y="295896"/>
                </a:cubicBezTo>
                <a:cubicBezTo>
                  <a:pt x="1516070" y="319648"/>
                  <a:pt x="1530172" y="369870"/>
                  <a:pt x="1530172" y="369870"/>
                </a:cubicBezTo>
                <a:cubicBezTo>
                  <a:pt x="1526062" y="398638"/>
                  <a:pt x="1523542" y="427678"/>
                  <a:pt x="1517843" y="456173"/>
                </a:cubicBezTo>
                <a:cubicBezTo>
                  <a:pt x="1515294" y="468917"/>
                  <a:pt x="1513632" y="483012"/>
                  <a:pt x="1505513" y="493160"/>
                </a:cubicBezTo>
                <a:cubicBezTo>
                  <a:pt x="1496256" y="504731"/>
                  <a:pt x="1480854" y="509599"/>
                  <a:pt x="1468524" y="517818"/>
                </a:cubicBezTo>
                <a:cubicBezTo>
                  <a:pt x="1437533" y="610785"/>
                  <a:pt x="1482942" y="499796"/>
                  <a:pt x="1419205" y="579463"/>
                </a:cubicBezTo>
                <a:cubicBezTo>
                  <a:pt x="1371380" y="639241"/>
                  <a:pt x="1450590" y="601879"/>
                  <a:pt x="1369886" y="628779"/>
                </a:cubicBezTo>
                <a:cubicBezTo>
                  <a:pt x="1365803" y="634904"/>
                  <a:pt x="1321252" y="712206"/>
                  <a:pt x="1295908" y="727411"/>
                </a:cubicBezTo>
                <a:cubicBezTo>
                  <a:pt x="1284763" y="734097"/>
                  <a:pt x="1271249" y="735630"/>
                  <a:pt x="1258919" y="739740"/>
                </a:cubicBezTo>
                <a:cubicBezTo>
                  <a:pt x="1246589" y="752069"/>
                  <a:pt x="1235694" y="766023"/>
                  <a:pt x="1221930" y="776727"/>
                </a:cubicBezTo>
                <a:cubicBezTo>
                  <a:pt x="1198536" y="794921"/>
                  <a:pt x="1147952" y="826043"/>
                  <a:pt x="1147952" y="826043"/>
                </a:cubicBezTo>
                <a:cubicBezTo>
                  <a:pt x="1143842" y="838372"/>
                  <a:pt x="1141434" y="851406"/>
                  <a:pt x="1135622" y="863030"/>
                </a:cubicBezTo>
                <a:cubicBezTo>
                  <a:pt x="1128995" y="876283"/>
                  <a:pt x="1111949" y="885232"/>
                  <a:pt x="1110963" y="900017"/>
                </a:cubicBezTo>
                <a:cubicBezTo>
                  <a:pt x="1107671" y="949394"/>
                  <a:pt x="1115157" y="999151"/>
                  <a:pt x="1123293" y="1047964"/>
                </a:cubicBezTo>
                <a:cubicBezTo>
                  <a:pt x="1136273" y="1125837"/>
                  <a:pt x="1124012" y="1121938"/>
                  <a:pt x="1160282" y="112193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2747682" y="1408396"/>
            <a:ext cx="56927" cy="95739"/>
          </a:xfrm>
          <a:custGeom>
            <a:avLst/>
            <a:gdLst>
              <a:gd name="connsiteX0" fmla="*/ 38998 w 61410"/>
              <a:gd name="connsiteY0" fmla="*/ 119529 h 127429"/>
              <a:gd name="connsiteX1" fmla="*/ 1645 w 61410"/>
              <a:gd name="connsiteY1" fmla="*/ 89647 h 127429"/>
              <a:gd name="connsiteX2" fmla="*/ 9116 w 61410"/>
              <a:gd name="connsiteY2" fmla="*/ 44823 h 127429"/>
              <a:gd name="connsiteX3" fmla="*/ 16586 w 61410"/>
              <a:gd name="connsiteY3" fmla="*/ 7470 h 127429"/>
              <a:gd name="connsiteX4" fmla="*/ 38998 w 61410"/>
              <a:gd name="connsiteY4" fmla="*/ 0 h 127429"/>
              <a:gd name="connsiteX5" fmla="*/ 53939 w 61410"/>
              <a:gd name="connsiteY5" fmla="*/ 59764 h 127429"/>
              <a:gd name="connsiteX6" fmla="*/ 61410 w 61410"/>
              <a:gd name="connsiteY6" fmla="*/ 82176 h 127429"/>
              <a:gd name="connsiteX7" fmla="*/ 53939 w 61410"/>
              <a:gd name="connsiteY7" fmla="*/ 119529 h 127429"/>
              <a:gd name="connsiteX8" fmla="*/ 31528 w 61410"/>
              <a:gd name="connsiteY8" fmla="*/ 127000 h 127429"/>
              <a:gd name="connsiteX9" fmla="*/ 38998 w 61410"/>
              <a:gd name="connsiteY9" fmla="*/ 119529 h 12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410" h="127429">
                <a:moveTo>
                  <a:pt x="38998" y="119529"/>
                </a:moveTo>
                <a:cubicBezTo>
                  <a:pt x="34017" y="113303"/>
                  <a:pt x="7567" y="104452"/>
                  <a:pt x="1645" y="89647"/>
                </a:cubicBezTo>
                <a:cubicBezTo>
                  <a:pt x="-3981" y="75583"/>
                  <a:pt x="6406" y="59726"/>
                  <a:pt x="9116" y="44823"/>
                </a:cubicBezTo>
                <a:cubicBezTo>
                  <a:pt x="11387" y="32330"/>
                  <a:pt x="9543" y="18035"/>
                  <a:pt x="16586" y="7470"/>
                </a:cubicBezTo>
                <a:cubicBezTo>
                  <a:pt x="20954" y="918"/>
                  <a:pt x="31527" y="2490"/>
                  <a:pt x="38998" y="0"/>
                </a:cubicBezTo>
                <a:cubicBezTo>
                  <a:pt x="56076" y="51231"/>
                  <a:pt x="35909" y="-12355"/>
                  <a:pt x="53939" y="59764"/>
                </a:cubicBezTo>
                <a:cubicBezTo>
                  <a:pt x="55849" y="67404"/>
                  <a:pt x="58920" y="74705"/>
                  <a:pt x="61410" y="82176"/>
                </a:cubicBezTo>
                <a:cubicBezTo>
                  <a:pt x="58920" y="94627"/>
                  <a:pt x="60982" y="108964"/>
                  <a:pt x="53939" y="119529"/>
                </a:cubicBezTo>
                <a:cubicBezTo>
                  <a:pt x="49571" y="126081"/>
                  <a:pt x="38571" y="123478"/>
                  <a:pt x="31528" y="127000"/>
                </a:cubicBezTo>
                <a:cubicBezTo>
                  <a:pt x="28378" y="128575"/>
                  <a:pt x="43979" y="125755"/>
                  <a:pt x="38998" y="119529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1483364" y="1784451"/>
            <a:ext cx="98785" cy="56215"/>
          </a:xfrm>
          <a:custGeom>
            <a:avLst/>
            <a:gdLst>
              <a:gd name="connsiteX0" fmla="*/ 0 w 119529"/>
              <a:gd name="connsiteY0" fmla="*/ 52294 h 74823"/>
              <a:gd name="connsiteX1" fmla="*/ 29882 w 119529"/>
              <a:gd name="connsiteY1" fmla="*/ 14941 h 74823"/>
              <a:gd name="connsiteX2" fmla="*/ 74706 w 119529"/>
              <a:gd name="connsiteY2" fmla="*/ 0 h 74823"/>
              <a:gd name="connsiteX3" fmla="*/ 112059 w 119529"/>
              <a:gd name="connsiteY3" fmla="*/ 22412 h 74823"/>
              <a:gd name="connsiteX4" fmla="*/ 119529 w 119529"/>
              <a:gd name="connsiteY4" fmla="*/ 44824 h 74823"/>
              <a:gd name="connsiteX5" fmla="*/ 104588 w 119529"/>
              <a:gd name="connsiteY5" fmla="*/ 67235 h 74823"/>
              <a:gd name="connsiteX6" fmla="*/ 29882 w 119529"/>
              <a:gd name="connsiteY6" fmla="*/ 67235 h 74823"/>
              <a:gd name="connsiteX7" fmla="*/ 0 w 119529"/>
              <a:gd name="connsiteY7" fmla="*/ 52294 h 7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29" h="74823">
                <a:moveTo>
                  <a:pt x="0" y="52294"/>
                </a:moveTo>
                <a:cubicBezTo>
                  <a:pt x="0" y="43578"/>
                  <a:pt x="16819" y="24085"/>
                  <a:pt x="29882" y="14941"/>
                </a:cubicBezTo>
                <a:cubicBezTo>
                  <a:pt x="42785" y="5909"/>
                  <a:pt x="74706" y="0"/>
                  <a:pt x="74706" y="0"/>
                </a:cubicBezTo>
                <a:cubicBezTo>
                  <a:pt x="92333" y="5876"/>
                  <a:pt x="101805" y="5322"/>
                  <a:pt x="112059" y="22412"/>
                </a:cubicBezTo>
                <a:cubicBezTo>
                  <a:pt x="116111" y="29164"/>
                  <a:pt x="117039" y="37353"/>
                  <a:pt x="119529" y="44824"/>
                </a:cubicBezTo>
                <a:cubicBezTo>
                  <a:pt x="114549" y="52294"/>
                  <a:pt x="111599" y="61626"/>
                  <a:pt x="104588" y="67235"/>
                </a:cubicBezTo>
                <a:cubicBezTo>
                  <a:pt x="84831" y="83040"/>
                  <a:pt x="46683" y="69635"/>
                  <a:pt x="29882" y="67235"/>
                </a:cubicBezTo>
                <a:cubicBezTo>
                  <a:pt x="788" y="57538"/>
                  <a:pt x="0" y="61010"/>
                  <a:pt x="0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1668415" y="1784451"/>
            <a:ext cx="99399" cy="56127"/>
          </a:xfrm>
          <a:custGeom>
            <a:avLst/>
            <a:gdLst>
              <a:gd name="connsiteX0" fmla="*/ 22617 w 120273"/>
              <a:gd name="connsiteY0" fmla="*/ 59765 h 74706"/>
              <a:gd name="connsiteX1" fmla="*/ 45029 w 120273"/>
              <a:gd name="connsiteY1" fmla="*/ 22412 h 74706"/>
              <a:gd name="connsiteX2" fmla="*/ 89852 w 120273"/>
              <a:gd name="connsiteY2" fmla="*/ 0 h 74706"/>
              <a:gd name="connsiteX3" fmla="*/ 119735 w 120273"/>
              <a:gd name="connsiteY3" fmla="*/ 29883 h 74706"/>
              <a:gd name="connsiteX4" fmla="*/ 112264 w 120273"/>
              <a:gd name="connsiteY4" fmla="*/ 52294 h 74706"/>
              <a:gd name="connsiteX5" fmla="*/ 67441 w 120273"/>
              <a:gd name="connsiteY5" fmla="*/ 74706 h 74706"/>
              <a:gd name="connsiteX6" fmla="*/ 22617 w 120273"/>
              <a:gd name="connsiteY6" fmla="*/ 67235 h 74706"/>
              <a:gd name="connsiteX7" fmla="*/ 22617 w 120273"/>
              <a:gd name="connsiteY7" fmla="*/ 59765 h 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73" h="74706">
                <a:moveTo>
                  <a:pt x="22617" y="59765"/>
                </a:moveTo>
                <a:cubicBezTo>
                  <a:pt x="26352" y="52295"/>
                  <a:pt x="35579" y="33437"/>
                  <a:pt x="45029" y="22412"/>
                </a:cubicBezTo>
                <a:cubicBezTo>
                  <a:pt x="56614" y="8897"/>
                  <a:pt x="74166" y="5229"/>
                  <a:pt x="89852" y="0"/>
                </a:cubicBezTo>
                <a:cubicBezTo>
                  <a:pt x="99813" y="9961"/>
                  <a:pt x="124190" y="16519"/>
                  <a:pt x="119735" y="29883"/>
                </a:cubicBezTo>
                <a:cubicBezTo>
                  <a:pt x="117245" y="37353"/>
                  <a:pt x="117183" y="46145"/>
                  <a:pt x="112264" y="52294"/>
                </a:cubicBezTo>
                <a:cubicBezTo>
                  <a:pt x="101732" y="65458"/>
                  <a:pt x="82204" y="69784"/>
                  <a:pt x="67441" y="74706"/>
                </a:cubicBezTo>
                <a:cubicBezTo>
                  <a:pt x="52500" y="72216"/>
                  <a:pt x="36165" y="74009"/>
                  <a:pt x="22617" y="67235"/>
                </a:cubicBezTo>
                <a:cubicBezTo>
                  <a:pt x="-26350" y="42752"/>
                  <a:pt x="18882" y="67235"/>
                  <a:pt x="22617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284554" y="2288781"/>
            <a:ext cx="458314" cy="505967"/>
          </a:xfrm>
          <a:custGeom>
            <a:avLst/>
            <a:gdLst>
              <a:gd name="connsiteX0" fmla="*/ 136207 w 554560"/>
              <a:gd name="connsiteY0" fmla="*/ 1090 h 673443"/>
              <a:gd name="connsiteX1" fmla="*/ 173560 w 554560"/>
              <a:gd name="connsiteY1" fmla="*/ 8561 h 673443"/>
              <a:gd name="connsiteX2" fmla="*/ 203442 w 554560"/>
              <a:gd name="connsiteY2" fmla="*/ 16031 h 673443"/>
              <a:gd name="connsiteX3" fmla="*/ 285619 w 554560"/>
              <a:gd name="connsiteY3" fmla="*/ 23502 h 673443"/>
              <a:gd name="connsiteX4" fmla="*/ 315501 w 554560"/>
              <a:gd name="connsiteY4" fmla="*/ 60855 h 673443"/>
              <a:gd name="connsiteX5" fmla="*/ 330442 w 554560"/>
              <a:gd name="connsiteY5" fmla="*/ 105678 h 673443"/>
              <a:gd name="connsiteX6" fmla="*/ 337913 w 554560"/>
              <a:gd name="connsiteY6" fmla="*/ 157972 h 673443"/>
              <a:gd name="connsiteX7" fmla="*/ 345383 w 554560"/>
              <a:gd name="connsiteY7" fmla="*/ 180384 h 673443"/>
              <a:gd name="connsiteX8" fmla="*/ 352854 w 554560"/>
              <a:gd name="connsiteY8" fmla="*/ 247620 h 673443"/>
              <a:gd name="connsiteX9" fmla="*/ 412619 w 554560"/>
              <a:gd name="connsiteY9" fmla="*/ 232678 h 673443"/>
              <a:gd name="connsiteX10" fmla="*/ 427560 w 554560"/>
              <a:gd name="connsiteY10" fmla="*/ 210267 h 673443"/>
              <a:gd name="connsiteX11" fmla="*/ 472383 w 554560"/>
              <a:gd name="connsiteY11" fmla="*/ 195325 h 673443"/>
              <a:gd name="connsiteX12" fmla="*/ 464913 w 554560"/>
              <a:gd name="connsiteY12" fmla="*/ 284972 h 673443"/>
              <a:gd name="connsiteX13" fmla="*/ 449971 w 554560"/>
              <a:gd name="connsiteY13" fmla="*/ 299914 h 673443"/>
              <a:gd name="connsiteX14" fmla="*/ 420089 w 554560"/>
              <a:gd name="connsiteY14" fmla="*/ 367149 h 673443"/>
              <a:gd name="connsiteX15" fmla="*/ 420089 w 554560"/>
              <a:gd name="connsiteY15" fmla="*/ 426914 h 673443"/>
              <a:gd name="connsiteX16" fmla="*/ 435030 w 554560"/>
              <a:gd name="connsiteY16" fmla="*/ 471737 h 673443"/>
              <a:gd name="connsiteX17" fmla="*/ 479854 w 554560"/>
              <a:gd name="connsiteY17" fmla="*/ 449325 h 673443"/>
              <a:gd name="connsiteX18" fmla="*/ 509736 w 554560"/>
              <a:gd name="connsiteY18" fmla="*/ 419443 h 673443"/>
              <a:gd name="connsiteX19" fmla="*/ 524677 w 554560"/>
              <a:gd name="connsiteY19" fmla="*/ 441855 h 673443"/>
              <a:gd name="connsiteX20" fmla="*/ 539619 w 554560"/>
              <a:gd name="connsiteY20" fmla="*/ 456796 h 673443"/>
              <a:gd name="connsiteX21" fmla="*/ 554560 w 554560"/>
              <a:gd name="connsiteY21" fmla="*/ 516561 h 673443"/>
              <a:gd name="connsiteX22" fmla="*/ 547089 w 554560"/>
              <a:gd name="connsiteY22" fmla="*/ 621149 h 673443"/>
              <a:gd name="connsiteX23" fmla="*/ 539619 w 554560"/>
              <a:gd name="connsiteY23" fmla="*/ 643561 h 673443"/>
              <a:gd name="connsiteX24" fmla="*/ 524677 w 554560"/>
              <a:gd name="connsiteY24" fmla="*/ 658502 h 673443"/>
              <a:gd name="connsiteX25" fmla="*/ 494795 w 554560"/>
              <a:gd name="connsiteY25" fmla="*/ 665972 h 673443"/>
              <a:gd name="connsiteX26" fmla="*/ 449971 w 554560"/>
              <a:gd name="connsiteY26" fmla="*/ 658502 h 673443"/>
              <a:gd name="connsiteX27" fmla="*/ 427560 w 554560"/>
              <a:gd name="connsiteY27" fmla="*/ 651031 h 673443"/>
              <a:gd name="connsiteX28" fmla="*/ 382736 w 554560"/>
              <a:gd name="connsiteY28" fmla="*/ 665972 h 673443"/>
              <a:gd name="connsiteX29" fmla="*/ 360324 w 554560"/>
              <a:gd name="connsiteY29" fmla="*/ 673443 h 673443"/>
              <a:gd name="connsiteX30" fmla="*/ 315501 w 554560"/>
              <a:gd name="connsiteY30" fmla="*/ 613678 h 673443"/>
              <a:gd name="connsiteX31" fmla="*/ 293089 w 554560"/>
              <a:gd name="connsiteY31" fmla="*/ 598737 h 673443"/>
              <a:gd name="connsiteX32" fmla="*/ 240795 w 554560"/>
              <a:gd name="connsiteY32" fmla="*/ 591267 h 673443"/>
              <a:gd name="connsiteX33" fmla="*/ 210913 w 554560"/>
              <a:gd name="connsiteY33" fmla="*/ 583796 h 673443"/>
              <a:gd name="connsiteX34" fmla="*/ 188501 w 554560"/>
              <a:gd name="connsiteY34" fmla="*/ 568855 h 673443"/>
              <a:gd name="connsiteX35" fmla="*/ 166089 w 554560"/>
              <a:gd name="connsiteY35" fmla="*/ 561384 h 673443"/>
              <a:gd name="connsiteX36" fmla="*/ 136207 w 554560"/>
              <a:gd name="connsiteY36" fmla="*/ 538972 h 673443"/>
              <a:gd name="connsiteX37" fmla="*/ 113795 w 554560"/>
              <a:gd name="connsiteY37" fmla="*/ 524031 h 673443"/>
              <a:gd name="connsiteX38" fmla="*/ 61501 w 554560"/>
              <a:gd name="connsiteY38" fmla="*/ 464267 h 673443"/>
              <a:gd name="connsiteX39" fmla="*/ 54030 w 554560"/>
              <a:gd name="connsiteY39" fmla="*/ 426914 h 673443"/>
              <a:gd name="connsiteX40" fmla="*/ 31619 w 554560"/>
              <a:gd name="connsiteY40" fmla="*/ 419443 h 673443"/>
              <a:gd name="connsiteX41" fmla="*/ 24148 w 554560"/>
              <a:gd name="connsiteY41" fmla="*/ 397031 h 673443"/>
              <a:gd name="connsiteX42" fmla="*/ 9207 w 554560"/>
              <a:gd name="connsiteY42" fmla="*/ 374620 h 673443"/>
              <a:gd name="connsiteX43" fmla="*/ 9207 w 554560"/>
              <a:gd name="connsiteY43" fmla="*/ 270031 h 673443"/>
              <a:gd name="connsiteX44" fmla="*/ 54030 w 554560"/>
              <a:gd name="connsiteY44" fmla="*/ 247620 h 673443"/>
              <a:gd name="connsiteX45" fmla="*/ 68971 w 554560"/>
              <a:gd name="connsiteY45" fmla="*/ 232678 h 673443"/>
              <a:gd name="connsiteX46" fmla="*/ 68971 w 554560"/>
              <a:gd name="connsiteY46" fmla="*/ 180384 h 673443"/>
              <a:gd name="connsiteX47" fmla="*/ 54030 w 554560"/>
              <a:gd name="connsiteY47" fmla="*/ 135561 h 673443"/>
              <a:gd name="connsiteX48" fmla="*/ 76442 w 554560"/>
              <a:gd name="connsiteY48" fmla="*/ 45914 h 673443"/>
              <a:gd name="connsiteX49" fmla="*/ 83913 w 554560"/>
              <a:gd name="connsiteY49" fmla="*/ 23502 h 673443"/>
              <a:gd name="connsiteX50" fmla="*/ 128736 w 554560"/>
              <a:gd name="connsiteY50" fmla="*/ 1090 h 673443"/>
              <a:gd name="connsiteX51" fmla="*/ 136207 w 554560"/>
              <a:gd name="connsiteY51" fmla="*/ 109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4560" h="673443">
                <a:moveTo>
                  <a:pt x="136207" y="1090"/>
                </a:moveTo>
                <a:cubicBezTo>
                  <a:pt x="143678" y="2335"/>
                  <a:pt x="161165" y="5807"/>
                  <a:pt x="173560" y="8561"/>
                </a:cubicBezTo>
                <a:cubicBezTo>
                  <a:pt x="183583" y="10788"/>
                  <a:pt x="193265" y="14674"/>
                  <a:pt x="203442" y="16031"/>
                </a:cubicBezTo>
                <a:cubicBezTo>
                  <a:pt x="230706" y="19666"/>
                  <a:pt x="258227" y="21012"/>
                  <a:pt x="285619" y="23502"/>
                </a:cubicBezTo>
                <a:cubicBezTo>
                  <a:pt x="319369" y="34752"/>
                  <a:pt x="304036" y="22638"/>
                  <a:pt x="315501" y="60855"/>
                </a:cubicBezTo>
                <a:cubicBezTo>
                  <a:pt x="320027" y="75940"/>
                  <a:pt x="330442" y="105678"/>
                  <a:pt x="330442" y="105678"/>
                </a:cubicBezTo>
                <a:cubicBezTo>
                  <a:pt x="332932" y="123109"/>
                  <a:pt x="334460" y="140706"/>
                  <a:pt x="337913" y="157972"/>
                </a:cubicBezTo>
                <a:cubicBezTo>
                  <a:pt x="339457" y="165694"/>
                  <a:pt x="344088" y="172616"/>
                  <a:pt x="345383" y="180384"/>
                </a:cubicBezTo>
                <a:cubicBezTo>
                  <a:pt x="349090" y="202627"/>
                  <a:pt x="350364" y="225208"/>
                  <a:pt x="352854" y="247620"/>
                </a:cubicBezTo>
                <a:cubicBezTo>
                  <a:pt x="354715" y="247248"/>
                  <a:pt x="404961" y="238804"/>
                  <a:pt x="412619" y="232678"/>
                </a:cubicBezTo>
                <a:cubicBezTo>
                  <a:pt x="419630" y="227069"/>
                  <a:pt x="419946" y="215026"/>
                  <a:pt x="427560" y="210267"/>
                </a:cubicBezTo>
                <a:cubicBezTo>
                  <a:pt x="440915" y="201920"/>
                  <a:pt x="472383" y="195325"/>
                  <a:pt x="472383" y="195325"/>
                </a:cubicBezTo>
                <a:cubicBezTo>
                  <a:pt x="469893" y="225207"/>
                  <a:pt x="471196" y="255652"/>
                  <a:pt x="464913" y="284972"/>
                </a:cubicBezTo>
                <a:cubicBezTo>
                  <a:pt x="463437" y="291859"/>
                  <a:pt x="453121" y="293614"/>
                  <a:pt x="449971" y="299914"/>
                </a:cubicBezTo>
                <a:cubicBezTo>
                  <a:pt x="396624" y="406606"/>
                  <a:pt x="464042" y="301218"/>
                  <a:pt x="420089" y="367149"/>
                </a:cubicBezTo>
                <a:cubicBezTo>
                  <a:pt x="409722" y="398252"/>
                  <a:pt x="409272" y="387249"/>
                  <a:pt x="420089" y="426914"/>
                </a:cubicBezTo>
                <a:cubicBezTo>
                  <a:pt x="424233" y="442108"/>
                  <a:pt x="435030" y="471737"/>
                  <a:pt x="435030" y="471737"/>
                </a:cubicBezTo>
                <a:cubicBezTo>
                  <a:pt x="449796" y="466815"/>
                  <a:pt x="469320" y="462492"/>
                  <a:pt x="479854" y="449325"/>
                </a:cubicBezTo>
                <a:cubicBezTo>
                  <a:pt x="508830" y="413104"/>
                  <a:pt x="460837" y="435744"/>
                  <a:pt x="509736" y="419443"/>
                </a:cubicBezTo>
                <a:cubicBezTo>
                  <a:pt x="514716" y="426914"/>
                  <a:pt x="519068" y="434844"/>
                  <a:pt x="524677" y="441855"/>
                </a:cubicBezTo>
                <a:cubicBezTo>
                  <a:pt x="529077" y="447355"/>
                  <a:pt x="537003" y="450256"/>
                  <a:pt x="539619" y="456796"/>
                </a:cubicBezTo>
                <a:cubicBezTo>
                  <a:pt x="547246" y="475862"/>
                  <a:pt x="554560" y="516561"/>
                  <a:pt x="554560" y="516561"/>
                </a:cubicBezTo>
                <a:cubicBezTo>
                  <a:pt x="552070" y="551424"/>
                  <a:pt x="551173" y="586437"/>
                  <a:pt x="547089" y="621149"/>
                </a:cubicBezTo>
                <a:cubicBezTo>
                  <a:pt x="546169" y="628970"/>
                  <a:pt x="543671" y="636809"/>
                  <a:pt x="539619" y="643561"/>
                </a:cubicBezTo>
                <a:cubicBezTo>
                  <a:pt x="535995" y="649601"/>
                  <a:pt x="530977" y="655352"/>
                  <a:pt x="524677" y="658502"/>
                </a:cubicBezTo>
                <a:cubicBezTo>
                  <a:pt x="515494" y="663093"/>
                  <a:pt x="504756" y="663482"/>
                  <a:pt x="494795" y="665972"/>
                </a:cubicBezTo>
                <a:cubicBezTo>
                  <a:pt x="479854" y="663482"/>
                  <a:pt x="464758" y="661788"/>
                  <a:pt x="449971" y="658502"/>
                </a:cubicBezTo>
                <a:cubicBezTo>
                  <a:pt x="442284" y="656794"/>
                  <a:pt x="435386" y="650161"/>
                  <a:pt x="427560" y="651031"/>
                </a:cubicBezTo>
                <a:cubicBezTo>
                  <a:pt x="411907" y="652770"/>
                  <a:pt x="397677" y="660992"/>
                  <a:pt x="382736" y="665972"/>
                </a:cubicBezTo>
                <a:lnTo>
                  <a:pt x="360324" y="673443"/>
                </a:lnTo>
                <a:cubicBezTo>
                  <a:pt x="346672" y="652965"/>
                  <a:pt x="335240" y="629470"/>
                  <a:pt x="315501" y="613678"/>
                </a:cubicBezTo>
                <a:cubicBezTo>
                  <a:pt x="308490" y="608069"/>
                  <a:pt x="301689" y="601317"/>
                  <a:pt x="293089" y="598737"/>
                </a:cubicBezTo>
                <a:cubicBezTo>
                  <a:pt x="276223" y="593677"/>
                  <a:pt x="258119" y="594417"/>
                  <a:pt x="240795" y="591267"/>
                </a:cubicBezTo>
                <a:cubicBezTo>
                  <a:pt x="230693" y="589430"/>
                  <a:pt x="220874" y="586286"/>
                  <a:pt x="210913" y="583796"/>
                </a:cubicBezTo>
                <a:cubicBezTo>
                  <a:pt x="203442" y="578816"/>
                  <a:pt x="196532" y="572870"/>
                  <a:pt x="188501" y="568855"/>
                </a:cubicBezTo>
                <a:cubicBezTo>
                  <a:pt x="181458" y="565333"/>
                  <a:pt x="172926" y="565291"/>
                  <a:pt x="166089" y="561384"/>
                </a:cubicBezTo>
                <a:cubicBezTo>
                  <a:pt x="155279" y="555206"/>
                  <a:pt x="146339" y="546209"/>
                  <a:pt x="136207" y="538972"/>
                </a:cubicBezTo>
                <a:cubicBezTo>
                  <a:pt x="128901" y="533753"/>
                  <a:pt x="120552" y="529943"/>
                  <a:pt x="113795" y="524031"/>
                </a:cubicBezTo>
                <a:cubicBezTo>
                  <a:pt x="78835" y="493441"/>
                  <a:pt x="81753" y="494644"/>
                  <a:pt x="61501" y="464267"/>
                </a:cubicBezTo>
                <a:cubicBezTo>
                  <a:pt x="59011" y="451816"/>
                  <a:pt x="61073" y="437479"/>
                  <a:pt x="54030" y="426914"/>
                </a:cubicBezTo>
                <a:cubicBezTo>
                  <a:pt x="49662" y="420362"/>
                  <a:pt x="37187" y="425011"/>
                  <a:pt x="31619" y="419443"/>
                </a:cubicBezTo>
                <a:cubicBezTo>
                  <a:pt x="26051" y="413875"/>
                  <a:pt x="27670" y="404074"/>
                  <a:pt x="24148" y="397031"/>
                </a:cubicBezTo>
                <a:cubicBezTo>
                  <a:pt x="20133" y="389001"/>
                  <a:pt x="14187" y="382090"/>
                  <a:pt x="9207" y="374620"/>
                </a:cubicBezTo>
                <a:cubicBezTo>
                  <a:pt x="1343" y="335301"/>
                  <a:pt x="-6822" y="314110"/>
                  <a:pt x="9207" y="270031"/>
                </a:cubicBezTo>
                <a:cubicBezTo>
                  <a:pt x="13202" y="259045"/>
                  <a:pt x="44999" y="250630"/>
                  <a:pt x="54030" y="247620"/>
                </a:cubicBezTo>
                <a:cubicBezTo>
                  <a:pt x="59010" y="242639"/>
                  <a:pt x="65347" y="238718"/>
                  <a:pt x="68971" y="232678"/>
                </a:cubicBezTo>
                <a:cubicBezTo>
                  <a:pt x="81588" y="211650"/>
                  <a:pt x="75876" y="203402"/>
                  <a:pt x="68971" y="180384"/>
                </a:cubicBezTo>
                <a:cubicBezTo>
                  <a:pt x="64445" y="165299"/>
                  <a:pt x="54030" y="135561"/>
                  <a:pt x="54030" y="135561"/>
                </a:cubicBezTo>
                <a:cubicBezTo>
                  <a:pt x="67417" y="15082"/>
                  <a:pt x="47032" y="104733"/>
                  <a:pt x="76442" y="45914"/>
                </a:cubicBezTo>
                <a:cubicBezTo>
                  <a:pt x="79964" y="38871"/>
                  <a:pt x="78994" y="29651"/>
                  <a:pt x="83913" y="23502"/>
                </a:cubicBezTo>
                <a:cubicBezTo>
                  <a:pt x="91161" y="14442"/>
                  <a:pt x="116853" y="2410"/>
                  <a:pt x="128736" y="1090"/>
                </a:cubicBezTo>
                <a:cubicBezTo>
                  <a:pt x="143586" y="-560"/>
                  <a:pt x="128736" y="-155"/>
                  <a:pt x="136207" y="109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3292358" y="2078951"/>
            <a:ext cx="395139" cy="496900"/>
          </a:xfrm>
          <a:custGeom>
            <a:avLst/>
            <a:gdLst>
              <a:gd name="connsiteX0" fmla="*/ 82177 w 478118"/>
              <a:gd name="connsiteY0" fmla="*/ 3962 h 661374"/>
              <a:gd name="connsiteX1" fmla="*/ 156882 w 478118"/>
              <a:gd name="connsiteY1" fmla="*/ 11433 h 661374"/>
              <a:gd name="connsiteX2" fmla="*/ 194235 w 478118"/>
              <a:gd name="connsiteY2" fmla="*/ 48786 h 661374"/>
              <a:gd name="connsiteX3" fmla="*/ 209177 w 478118"/>
              <a:gd name="connsiteY3" fmla="*/ 63727 h 661374"/>
              <a:gd name="connsiteX4" fmla="*/ 216647 w 478118"/>
              <a:gd name="connsiteY4" fmla="*/ 86139 h 661374"/>
              <a:gd name="connsiteX5" fmla="*/ 231588 w 478118"/>
              <a:gd name="connsiteY5" fmla="*/ 138433 h 661374"/>
              <a:gd name="connsiteX6" fmla="*/ 246529 w 478118"/>
              <a:gd name="connsiteY6" fmla="*/ 160845 h 661374"/>
              <a:gd name="connsiteX7" fmla="*/ 261471 w 478118"/>
              <a:gd name="connsiteY7" fmla="*/ 213139 h 661374"/>
              <a:gd name="connsiteX8" fmla="*/ 254000 w 478118"/>
              <a:gd name="connsiteY8" fmla="*/ 243021 h 661374"/>
              <a:gd name="connsiteX9" fmla="*/ 239059 w 478118"/>
              <a:gd name="connsiteY9" fmla="*/ 287845 h 661374"/>
              <a:gd name="connsiteX10" fmla="*/ 246529 w 478118"/>
              <a:gd name="connsiteY10" fmla="*/ 340139 h 661374"/>
              <a:gd name="connsiteX11" fmla="*/ 298824 w 478118"/>
              <a:gd name="connsiteY11" fmla="*/ 325198 h 661374"/>
              <a:gd name="connsiteX12" fmla="*/ 358588 w 478118"/>
              <a:gd name="connsiteY12" fmla="*/ 280374 h 661374"/>
              <a:gd name="connsiteX13" fmla="*/ 381000 w 478118"/>
              <a:gd name="connsiteY13" fmla="*/ 272904 h 661374"/>
              <a:gd name="connsiteX14" fmla="*/ 418353 w 478118"/>
              <a:gd name="connsiteY14" fmla="*/ 317727 h 661374"/>
              <a:gd name="connsiteX15" fmla="*/ 425824 w 478118"/>
              <a:gd name="connsiteY15" fmla="*/ 340139 h 661374"/>
              <a:gd name="connsiteX16" fmla="*/ 440765 w 478118"/>
              <a:gd name="connsiteY16" fmla="*/ 437256 h 661374"/>
              <a:gd name="connsiteX17" fmla="*/ 455706 w 478118"/>
              <a:gd name="connsiteY17" fmla="*/ 452198 h 661374"/>
              <a:gd name="connsiteX18" fmla="*/ 478118 w 478118"/>
              <a:gd name="connsiteY18" fmla="*/ 497021 h 661374"/>
              <a:gd name="connsiteX19" fmla="*/ 470647 w 478118"/>
              <a:gd name="connsiteY19" fmla="*/ 586668 h 661374"/>
              <a:gd name="connsiteX20" fmla="*/ 448235 w 478118"/>
              <a:gd name="connsiteY20" fmla="*/ 601609 h 661374"/>
              <a:gd name="connsiteX21" fmla="*/ 395941 w 478118"/>
              <a:gd name="connsiteY21" fmla="*/ 616551 h 661374"/>
              <a:gd name="connsiteX22" fmla="*/ 373529 w 478118"/>
              <a:gd name="connsiteY22" fmla="*/ 624021 h 661374"/>
              <a:gd name="connsiteX23" fmla="*/ 306294 w 478118"/>
              <a:gd name="connsiteY23" fmla="*/ 661374 h 661374"/>
              <a:gd name="connsiteX24" fmla="*/ 261471 w 478118"/>
              <a:gd name="connsiteY24" fmla="*/ 653904 h 661374"/>
              <a:gd name="connsiteX25" fmla="*/ 246529 w 478118"/>
              <a:gd name="connsiteY25" fmla="*/ 638962 h 661374"/>
              <a:gd name="connsiteX26" fmla="*/ 216647 w 478118"/>
              <a:gd name="connsiteY26" fmla="*/ 616551 h 661374"/>
              <a:gd name="connsiteX27" fmla="*/ 179294 w 478118"/>
              <a:gd name="connsiteY27" fmla="*/ 571727 h 661374"/>
              <a:gd name="connsiteX28" fmla="*/ 156882 w 478118"/>
              <a:gd name="connsiteY28" fmla="*/ 564256 h 661374"/>
              <a:gd name="connsiteX29" fmla="*/ 134471 w 478118"/>
              <a:gd name="connsiteY29" fmla="*/ 549315 h 661374"/>
              <a:gd name="connsiteX30" fmla="*/ 0 w 478118"/>
              <a:gd name="connsiteY30" fmla="*/ 541845 h 661374"/>
              <a:gd name="connsiteX31" fmla="*/ 22412 w 478118"/>
              <a:gd name="connsiteY31" fmla="*/ 459668 h 661374"/>
              <a:gd name="connsiteX32" fmla="*/ 37353 w 478118"/>
              <a:gd name="connsiteY32" fmla="*/ 414845 h 661374"/>
              <a:gd name="connsiteX33" fmla="*/ 44824 w 478118"/>
              <a:gd name="connsiteY33" fmla="*/ 392433 h 661374"/>
              <a:gd name="connsiteX34" fmla="*/ 67235 w 478118"/>
              <a:gd name="connsiteY34" fmla="*/ 377492 h 661374"/>
              <a:gd name="connsiteX35" fmla="*/ 59765 w 478118"/>
              <a:gd name="connsiteY35" fmla="*/ 295315 h 661374"/>
              <a:gd name="connsiteX36" fmla="*/ 44824 w 478118"/>
              <a:gd name="connsiteY36" fmla="*/ 250492 h 661374"/>
              <a:gd name="connsiteX37" fmla="*/ 67235 w 478118"/>
              <a:gd name="connsiteY37" fmla="*/ 130962 h 661374"/>
              <a:gd name="connsiteX38" fmla="*/ 82177 w 478118"/>
              <a:gd name="connsiteY38" fmla="*/ 116021 h 661374"/>
              <a:gd name="connsiteX39" fmla="*/ 89647 w 478118"/>
              <a:gd name="connsiteY39" fmla="*/ 93609 h 661374"/>
              <a:gd name="connsiteX40" fmla="*/ 82177 w 478118"/>
              <a:gd name="connsiteY40" fmla="*/ 63727 h 661374"/>
              <a:gd name="connsiteX41" fmla="*/ 59765 w 478118"/>
              <a:gd name="connsiteY41" fmla="*/ 18904 h 661374"/>
              <a:gd name="connsiteX42" fmla="*/ 74706 w 478118"/>
              <a:gd name="connsiteY42" fmla="*/ 3962 h 661374"/>
              <a:gd name="connsiteX43" fmla="*/ 82177 w 478118"/>
              <a:gd name="connsiteY43" fmla="*/ 3962 h 66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78118" h="661374">
                <a:moveTo>
                  <a:pt x="82177" y="3962"/>
                </a:moveTo>
                <a:cubicBezTo>
                  <a:pt x="95873" y="5207"/>
                  <a:pt x="132497" y="5806"/>
                  <a:pt x="156882" y="11433"/>
                </a:cubicBezTo>
                <a:cubicBezTo>
                  <a:pt x="178872" y="16508"/>
                  <a:pt x="182206" y="33750"/>
                  <a:pt x="194235" y="48786"/>
                </a:cubicBezTo>
                <a:cubicBezTo>
                  <a:pt x="198635" y="54286"/>
                  <a:pt x="204196" y="58747"/>
                  <a:pt x="209177" y="63727"/>
                </a:cubicBezTo>
                <a:cubicBezTo>
                  <a:pt x="211667" y="71198"/>
                  <a:pt x="214484" y="78567"/>
                  <a:pt x="216647" y="86139"/>
                </a:cubicBezTo>
                <a:cubicBezTo>
                  <a:pt x="219836" y="97301"/>
                  <a:pt x="225620" y="126497"/>
                  <a:pt x="231588" y="138433"/>
                </a:cubicBezTo>
                <a:cubicBezTo>
                  <a:pt x="235603" y="146464"/>
                  <a:pt x="242514" y="152814"/>
                  <a:pt x="246529" y="160845"/>
                </a:cubicBezTo>
                <a:cubicBezTo>
                  <a:pt x="251889" y="171565"/>
                  <a:pt x="259077" y="203562"/>
                  <a:pt x="261471" y="213139"/>
                </a:cubicBezTo>
                <a:cubicBezTo>
                  <a:pt x="258981" y="223100"/>
                  <a:pt x="256950" y="233187"/>
                  <a:pt x="254000" y="243021"/>
                </a:cubicBezTo>
                <a:cubicBezTo>
                  <a:pt x="249474" y="258106"/>
                  <a:pt x="239059" y="287845"/>
                  <a:pt x="239059" y="287845"/>
                </a:cubicBezTo>
                <a:cubicBezTo>
                  <a:pt x="241549" y="305276"/>
                  <a:pt x="235256" y="326612"/>
                  <a:pt x="246529" y="340139"/>
                </a:cubicBezTo>
                <a:cubicBezTo>
                  <a:pt x="248567" y="342585"/>
                  <a:pt x="293886" y="326844"/>
                  <a:pt x="298824" y="325198"/>
                </a:cubicBezTo>
                <a:cubicBezTo>
                  <a:pt x="316522" y="307498"/>
                  <a:pt x="333245" y="288821"/>
                  <a:pt x="358588" y="280374"/>
                </a:cubicBezTo>
                <a:lnTo>
                  <a:pt x="381000" y="272904"/>
                </a:lnTo>
                <a:cubicBezTo>
                  <a:pt x="397524" y="289427"/>
                  <a:pt x="407951" y="296923"/>
                  <a:pt x="418353" y="317727"/>
                </a:cubicBezTo>
                <a:cubicBezTo>
                  <a:pt x="421875" y="324770"/>
                  <a:pt x="423334" y="332668"/>
                  <a:pt x="425824" y="340139"/>
                </a:cubicBezTo>
                <a:cubicBezTo>
                  <a:pt x="426256" y="344461"/>
                  <a:pt x="427840" y="415715"/>
                  <a:pt x="440765" y="437256"/>
                </a:cubicBezTo>
                <a:cubicBezTo>
                  <a:pt x="444389" y="443296"/>
                  <a:pt x="451306" y="446698"/>
                  <a:pt x="455706" y="452198"/>
                </a:cubicBezTo>
                <a:cubicBezTo>
                  <a:pt x="472257" y="472887"/>
                  <a:pt x="470227" y="473349"/>
                  <a:pt x="478118" y="497021"/>
                </a:cubicBezTo>
                <a:cubicBezTo>
                  <a:pt x="475628" y="526903"/>
                  <a:pt x="478885" y="557836"/>
                  <a:pt x="470647" y="586668"/>
                </a:cubicBezTo>
                <a:cubicBezTo>
                  <a:pt x="468180" y="595301"/>
                  <a:pt x="456266" y="597594"/>
                  <a:pt x="448235" y="601609"/>
                </a:cubicBezTo>
                <a:cubicBezTo>
                  <a:pt x="436292" y="607581"/>
                  <a:pt x="407114" y="613359"/>
                  <a:pt x="395941" y="616551"/>
                </a:cubicBezTo>
                <a:cubicBezTo>
                  <a:pt x="388369" y="618714"/>
                  <a:pt x="381000" y="621531"/>
                  <a:pt x="373529" y="624021"/>
                </a:cubicBezTo>
                <a:cubicBezTo>
                  <a:pt x="322154" y="658272"/>
                  <a:pt x="345742" y="648226"/>
                  <a:pt x="306294" y="661374"/>
                </a:cubicBezTo>
                <a:cubicBezTo>
                  <a:pt x="291353" y="658884"/>
                  <a:pt x="275654" y="659223"/>
                  <a:pt x="261471" y="653904"/>
                </a:cubicBezTo>
                <a:cubicBezTo>
                  <a:pt x="254876" y="651431"/>
                  <a:pt x="251940" y="643471"/>
                  <a:pt x="246529" y="638962"/>
                </a:cubicBezTo>
                <a:cubicBezTo>
                  <a:pt x="236964" y="630991"/>
                  <a:pt x="226608" y="624021"/>
                  <a:pt x="216647" y="616551"/>
                </a:cubicBezTo>
                <a:cubicBezTo>
                  <a:pt x="205622" y="600013"/>
                  <a:pt x="196551" y="583232"/>
                  <a:pt x="179294" y="571727"/>
                </a:cubicBezTo>
                <a:cubicBezTo>
                  <a:pt x="172742" y="567359"/>
                  <a:pt x="163925" y="567778"/>
                  <a:pt x="156882" y="564256"/>
                </a:cubicBezTo>
                <a:cubicBezTo>
                  <a:pt x="148852" y="560241"/>
                  <a:pt x="143359" y="550585"/>
                  <a:pt x="134471" y="549315"/>
                </a:cubicBezTo>
                <a:cubicBezTo>
                  <a:pt x="90029" y="542966"/>
                  <a:pt x="44824" y="544335"/>
                  <a:pt x="0" y="541845"/>
                </a:cubicBezTo>
                <a:cubicBezTo>
                  <a:pt x="16191" y="412325"/>
                  <a:pt x="-7067" y="525996"/>
                  <a:pt x="22412" y="459668"/>
                </a:cubicBezTo>
                <a:cubicBezTo>
                  <a:pt x="28808" y="445276"/>
                  <a:pt x="32373" y="429786"/>
                  <a:pt x="37353" y="414845"/>
                </a:cubicBezTo>
                <a:cubicBezTo>
                  <a:pt x="39843" y="407374"/>
                  <a:pt x="38272" y="396801"/>
                  <a:pt x="44824" y="392433"/>
                </a:cubicBezTo>
                <a:lnTo>
                  <a:pt x="67235" y="377492"/>
                </a:lnTo>
                <a:cubicBezTo>
                  <a:pt x="64745" y="350100"/>
                  <a:pt x="64545" y="322402"/>
                  <a:pt x="59765" y="295315"/>
                </a:cubicBezTo>
                <a:cubicBezTo>
                  <a:pt x="57028" y="279805"/>
                  <a:pt x="44824" y="250492"/>
                  <a:pt x="44824" y="250492"/>
                </a:cubicBezTo>
                <a:cubicBezTo>
                  <a:pt x="50447" y="177388"/>
                  <a:pt x="34985" y="171273"/>
                  <a:pt x="67235" y="130962"/>
                </a:cubicBezTo>
                <a:cubicBezTo>
                  <a:pt x="71635" y="125462"/>
                  <a:pt x="77196" y="121001"/>
                  <a:pt x="82177" y="116021"/>
                </a:cubicBezTo>
                <a:cubicBezTo>
                  <a:pt x="84667" y="108550"/>
                  <a:pt x="89647" y="101484"/>
                  <a:pt x="89647" y="93609"/>
                </a:cubicBezTo>
                <a:cubicBezTo>
                  <a:pt x="89647" y="83342"/>
                  <a:pt x="84998" y="73599"/>
                  <a:pt x="82177" y="63727"/>
                </a:cubicBezTo>
                <a:cubicBezTo>
                  <a:pt x="74445" y="36665"/>
                  <a:pt x="76135" y="43458"/>
                  <a:pt x="59765" y="18904"/>
                </a:cubicBezTo>
                <a:cubicBezTo>
                  <a:pt x="64745" y="13923"/>
                  <a:pt x="68666" y="7586"/>
                  <a:pt x="74706" y="3962"/>
                </a:cubicBezTo>
                <a:cubicBezTo>
                  <a:pt x="88468" y="-4295"/>
                  <a:pt x="68481" y="2717"/>
                  <a:pt x="82177" y="396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1037032" y="2648817"/>
            <a:ext cx="157472" cy="175780"/>
          </a:xfrm>
          <a:custGeom>
            <a:avLst/>
            <a:gdLst>
              <a:gd name="connsiteX0" fmla="*/ 76884 w 190541"/>
              <a:gd name="connsiteY0" fmla="*/ 22412 h 233963"/>
              <a:gd name="connsiteX1" fmla="*/ 114237 w 190541"/>
              <a:gd name="connsiteY1" fmla="*/ 29882 h 233963"/>
              <a:gd name="connsiteX2" fmla="*/ 121708 w 190541"/>
              <a:gd name="connsiteY2" fmla="*/ 52294 h 233963"/>
              <a:gd name="connsiteX3" fmla="*/ 166531 w 190541"/>
              <a:gd name="connsiteY3" fmla="*/ 74706 h 233963"/>
              <a:gd name="connsiteX4" fmla="*/ 181472 w 190541"/>
              <a:gd name="connsiteY4" fmla="*/ 97117 h 233963"/>
              <a:gd name="connsiteX5" fmla="*/ 181472 w 190541"/>
              <a:gd name="connsiteY5" fmla="*/ 164353 h 233963"/>
              <a:gd name="connsiteX6" fmla="*/ 144120 w 190541"/>
              <a:gd name="connsiteY6" fmla="*/ 171823 h 233963"/>
              <a:gd name="connsiteX7" fmla="*/ 136649 w 190541"/>
              <a:gd name="connsiteY7" fmla="*/ 194235 h 233963"/>
              <a:gd name="connsiteX8" fmla="*/ 129178 w 190541"/>
              <a:gd name="connsiteY8" fmla="*/ 231588 h 233963"/>
              <a:gd name="connsiteX9" fmla="*/ 84355 w 190541"/>
              <a:gd name="connsiteY9" fmla="*/ 224117 h 233963"/>
              <a:gd name="connsiteX10" fmla="*/ 69414 w 190541"/>
              <a:gd name="connsiteY10" fmla="*/ 201706 h 233963"/>
              <a:gd name="connsiteX11" fmla="*/ 54472 w 190541"/>
              <a:gd name="connsiteY11" fmla="*/ 156882 h 233963"/>
              <a:gd name="connsiteX12" fmla="*/ 32061 w 190541"/>
              <a:gd name="connsiteY12" fmla="*/ 141941 h 233963"/>
              <a:gd name="connsiteX13" fmla="*/ 24590 w 190541"/>
              <a:gd name="connsiteY13" fmla="*/ 119529 h 233963"/>
              <a:gd name="connsiteX14" fmla="*/ 2178 w 190541"/>
              <a:gd name="connsiteY14" fmla="*/ 104588 h 233963"/>
              <a:gd name="connsiteX15" fmla="*/ 24590 w 190541"/>
              <a:gd name="connsiteY15" fmla="*/ 22412 h 233963"/>
              <a:gd name="connsiteX16" fmla="*/ 39531 w 190541"/>
              <a:gd name="connsiteY16" fmla="*/ 7470 h 233963"/>
              <a:gd name="connsiteX17" fmla="*/ 69414 w 190541"/>
              <a:gd name="connsiteY17" fmla="*/ 0 h 233963"/>
              <a:gd name="connsiteX18" fmla="*/ 91825 w 190541"/>
              <a:gd name="connsiteY18" fmla="*/ 7470 h 233963"/>
              <a:gd name="connsiteX19" fmla="*/ 106767 w 190541"/>
              <a:gd name="connsiteY19" fmla="*/ 22412 h 233963"/>
              <a:gd name="connsiteX20" fmla="*/ 76884 w 190541"/>
              <a:gd name="connsiteY20" fmla="*/ 22412 h 2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41" h="233963">
                <a:moveTo>
                  <a:pt x="76884" y="22412"/>
                </a:moveTo>
                <a:cubicBezTo>
                  <a:pt x="89335" y="24902"/>
                  <a:pt x="103672" y="22839"/>
                  <a:pt x="114237" y="29882"/>
                </a:cubicBezTo>
                <a:cubicBezTo>
                  <a:pt x="120789" y="34250"/>
                  <a:pt x="116789" y="46145"/>
                  <a:pt x="121708" y="52294"/>
                </a:cubicBezTo>
                <a:cubicBezTo>
                  <a:pt x="132240" y="65458"/>
                  <a:pt x="151768" y="69785"/>
                  <a:pt x="166531" y="74706"/>
                </a:cubicBezTo>
                <a:cubicBezTo>
                  <a:pt x="171511" y="82176"/>
                  <a:pt x="177457" y="89087"/>
                  <a:pt x="181472" y="97117"/>
                </a:cubicBezTo>
                <a:cubicBezTo>
                  <a:pt x="190650" y="115472"/>
                  <a:pt x="196169" y="147206"/>
                  <a:pt x="181472" y="164353"/>
                </a:cubicBezTo>
                <a:cubicBezTo>
                  <a:pt x="173209" y="173993"/>
                  <a:pt x="156571" y="169333"/>
                  <a:pt x="144120" y="171823"/>
                </a:cubicBezTo>
                <a:cubicBezTo>
                  <a:pt x="141630" y="179294"/>
                  <a:pt x="138559" y="186595"/>
                  <a:pt x="136649" y="194235"/>
                </a:cubicBezTo>
                <a:cubicBezTo>
                  <a:pt x="133569" y="206553"/>
                  <a:pt x="140203" y="225288"/>
                  <a:pt x="129178" y="231588"/>
                </a:cubicBezTo>
                <a:cubicBezTo>
                  <a:pt x="116027" y="239103"/>
                  <a:pt x="99296" y="226607"/>
                  <a:pt x="84355" y="224117"/>
                </a:cubicBezTo>
                <a:cubicBezTo>
                  <a:pt x="79375" y="216647"/>
                  <a:pt x="73061" y="209910"/>
                  <a:pt x="69414" y="201706"/>
                </a:cubicBezTo>
                <a:cubicBezTo>
                  <a:pt x="63017" y="187314"/>
                  <a:pt x="67576" y="165618"/>
                  <a:pt x="54472" y="156882"/>
                </a:cubicBezTo>
                <a:lnTo>
                  <a:pt x="32061" y="141941"/>
                </a:lnTo>
                <a:cubicBezTo>
                  <a:pt x="29571" y="134470"/>
                  <a:pt x="29509" y="125678"/>
                  <a:pt x="24590" y="119529"/>
                </a:cubicBezTo>
                <a:cubicBezTo>
                  <a:pt x="18981" y="112518"/>
                  <a:pt x="3939" y="113392"/>
                  <a:pt x="2178" y="104588"/>
                </a:cubicBezTo>
                <a:cubicBezTo>
                  <a:pt x="-4761" y="69894"/>
                  <a:pt x="5454" y="46332"/>
                  <a:pt x="24590" y="22412"/>
                </a:cubicBezTo>
                <a:cubicBezTo>
                  <a:pt x="28990" y="16912"/>
                  <a:pt x="33231" y="10620"/>
                  <a:pt x="39531" y="7470"/>
                </a:cubicBezTo>
                <a:cubicBezTo>
                  <a:pt x="48715" y="2878"/>
                  <a:pt x="59453" y="2490"/>
                  <a:pt x="69414" y="0"/>
                </a:cubicBezTo>
                <a:cubicBezTo>
                  <a:pt x="76884" y="2490"/>
                  <a:pt x="85073" y="3419"/>
                  <a:pt x="91825" y="7470"/>
                </a:cubicBezTo>
                <a:cubicBezTo>
                  <a:pt x="97865" y="11094"/>
                  <a:pt x="101786" y="17431"/>
                  <a:pt x="106767" y="22412"/>
                </a:cubicBezTo>
                <a:lnTo>
                  <a:pt x="76884" y="22412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747835" y="2659913"/>
            <a:ext cx="198912" cy="315716"/>
          </a:xfrm>
          <a:custGeom>
            <a:avLst/>
            <a:gdLst>
              <a:gd name="connsiteX0" fmla="*/ 113519 w 240683"/>
              <a:gd name="connsiteY0" fmla="*/ 171 h 420218"/>
              <a:gd name="connsiteX1" fmla="*/ 150872 w 240683"/>
              <a:gd name="connsiteY1" fmla="*/ 37524 h 420218"/>
              <a:gd name="connsiteX2" fmla="*/ 158343 w 240683"/>
              <a:gd name="connsiteY2" fmla="*/ 67406 h 420218"/>
              <a:gd name="connsiteX3" fmla="*/ 180754 w 240683"/>
              <a:gd name="connsiteY3" fmla="*/ 74877 h 420218"/>
              <a:gd name="connsiteX4" fmla="*/ 218107 w 240683"/>
              <a:gd name="connsiteY4" fmla="*/ 82347 h 420218"/>
              <a:gd name="connsiteX5" fmla="*/ 233049 w 240683"/>
              <a:gd name="connsiteY5" fmla="*/ 97289 h 420218"/>
              <a:gd name="connsiteX6" fmla="*/ 233049 w 240683"/>
              <a:gd name="connsiteY6" fmla="*/ 164524 h 420218"/>
              <a:gd name="connsiteX7" fmla="*/ 225578 w 240683"/>
              <a:gd name="connsiteY7" fmla="*/ 186936 h 420218"/>
              <a:gd name="connsiteX8" fmla="*/ 180754 w 240683"/>
              <a:gd name="connsiteY8" fmla="*/ 216818 h 420218"/>
              <a:gd name="connsiteX9" fmla="*/ 180754 w 240683"/>
              <a:gd name="connsiteY9" fmla="*/ 284053 h 420218"/>
              <a:gd name="connsiteX10" fmla="*/ 173284 w 240683"/>
              <a:gd name="connsiteY10" fmla="*/ 358759 h 420218"/>
              <a:gd name="connsiteX11" fmla="*/ 150872 w 240683"/>
              <a:gd name="connsiteY11" fmla="*/ 373700 h 420218"/>
              <a:gd name="connsiteX12" fmla="*/ 91107 w 240683"/>
              <a:gd name="connsiteY12" fmla="*/ 403583 h 420218"/>
              <a:gd name="connsiteX13" fmla="*/ 53754 w 240683"/>
              <a:gd name="connsiteY13" fmla="*/ 336347 h 420218"/>
              <a:gd name="connsiteX14" fmla="*/ 8931 w 240683"/>
              <a:gd name="connsiteY14" fmla="*/ 306465 h 420218"/>
              <a:gd name="connsiteX15" fmla="*/ 8931 w 240683"/>
              <a:gd name="connsiteY15" fmla="*/ 224289 h 420218"/>
              <a:gd name="connsiteX16" fmla="*/ 16401 w 240683"/>
              <a:gd name="connsiteY16" fmla="*/ 201877 h 420218"/>
              <a:gd name="connsiteX17" fmla="*/ 46284 w 240683"/>
              <a:gd name="connsiteY17" fmla="*/ 171994 h 420218"/>
              <a:gd name="connsiteX18" fmla="*/ 61225 w 240683"/>
              <a:gd name="connsiteY18" fmla="*/ 127171 h 420218"/>
              <a:gd name="connsiteX19" fmla="*/ 68696 w 240683"/>
              <a:gd name="connsiteY19" fmla="*/ 97289 h 420218"/>
              <a:gd name="connsiteX20" fmla="*/ 98578 w 240683"/>
              <a:gd name="connsiteY20" fmla="*/ 52465 h 420218"/>
              <a:gd name="connsiteX21" fmla="*/ 113519 w 240683"/>
              <a:gd name="connsiteY21" fmla="*/ 171 h 4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0683" h="420218">
                <a:moveTo>
                  <a:pt x="113519" y="171"/>
                </a:moveTo>
                <a:cubicBezTo>
                  <a:pt x="122235" y="-2319"/>
                  <a:pt x="141105" y="22873"/>
                  <a:pt x="150872" y="37524"/>
                </a:cubicBezTo>
                <a:cubicBezTo>
                  <a:pt x="156567" y="46067"/>
                  <a:pt x="151929" y="59389"/>
                  <a:pt x="158343" y="67406"/>
                </a:cubicBezTo>
                <a:cubicBezTo>
                  <a:pt x="163262" y="73555"/>
                  <a:pt x="173115" y="72967"/>
                  <a:pt x="180754" y="74877"/>
                </a:cubicBezTo>
                <a:cubicBezTo>
                  <a:pt x="193072" y="77957"/>
                  <a:pt x="205656" y="79857"/>
                  <a:pt x="218107" y="82347"/>
                </a:cubicBezTo>
                <a:cubicBezTo>
                  <a:pt x="223088" y="87328"/>
                  <a:pt x="229425" y="91249"/>
                  <a:pt x="233049" y="97289"/>
                </a:cubicBezTo>
                <a:cubicBezTo>
                  <a:pt x="246851" y="120293"/>
                  <a:pt x="238846" y="138436"/>
                  <a:pt x="233049" y="164524"/>
                </a:cubicBezTo>
                <a:cubicBezTo>
                  <a:pt x="231341" y="172211"/>
                  <a:pt x="231146" y="181368"/>
                  <a:pt x="225578" y="186936"/>
                </a:cubicBezTo>
                <a:cubicBezTo>
                  <a:pt x="212880" y="199633"/>
                  <a:pt x="180754" y="216818"/>
                  <a:pt x="180754" y="216818"/>
                </a:cubicBezTo>
                <a:cubicBezTo>
                  <a:pt x="163938" y="267271"/>
                  <a:pt x="180754" y="205167"/>
                  <a:pt x="180754" y="284053"/>
                </a:cubicBezTo>
                <a:cubicBezTo>
                  <a:pt x="180754" y="309079"/>
                  <a:pt x="181198" y="335017"/>
                  <a:pt x="173284" y="358759"/>
                </a:cubicBezTo>
                <a:cubicBezTo>
                  <a:pt x="170445" y="367277"/>
                  <a:pt x="158343" y="368720"/>
                  <a:pt x="150872" y="373700"/>
                </a:cubicBezTo>
                <a:cubicBezTo>
                  <a:pt x="144043" y="407842"/>
                  <a:pt x="150291" y="441246"/>
                  <a:pt x="91107" y="403583"/>
                </a:cubicBezTo>
                <a:cubicBezTo>
                  <a:pt x="39032" y="370444"/>
                  <a:pt x="74720" y="367797"/>
                  <a:pt x="53754" y="336347"/>
                </a:cubicBezTo>
                <a:cubicBezTo>
                  <a:pt x="37766" y="312365"/>
                  <a:pt x="32427" y="314297"/>
                  <a:pt x="8931" y="306465"/>
                </a:cubicBezTo>
                <a:cubicBezTo>
                  <a:pt x="-3915" y="267930"/>
                  <a:pt x="-2001" y="284415"/>
                  <a:pt x="8931" y="224289"/>
                </a:cubicBezTo>
                <a:cubicBezTo>
                  <a:pt x="10340" y="216541"/>
                  <a:pt x="11824" y="208285"/>
                  <a:pt x="16401" y="201877"/>
                </a:cubicBezTo>
                <a:cubicBezTo>
                  <a:pt x="24589" y="190414"/>
                  <a:pt x="46284" y="171994"/>
                  <a:pt x="46284" y="171994"/>
                </a:cubicBezTo>
                <a:cubicBezTo>
                  <a:pt x="51264" y="157053"/>
                  <a:pt x="57405" y="142450"/>
                  <a:pt x="61225" y="127171"/>
                </a:cubicBezTo>
                <a:cubicBezTo>
                  <a:pt x="63715" y="117210"/>
                  <a:pt x="64104" y="106472"/>
                  <a:pt x="68696" y="97289"/>
                </a:cubicBezTo>
                <a:cubicBezTo>
                  <a:pt x="76727" y="81228"/>
                  <a:pt x="88617" y="67406"/>
                  <a:pt x="98578" y="52465"/>
                </a:cubicBezTo>
                <a:cubicBezTo>
                  <a:pt x="117426" y="24193"/>
                  <a:pt x="104803" y="2661"/>
                  <a:pt x="113519" y="17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656430" y="2671268"/>
            <a:ext cx="1636121" cy="1111327"/>
          </a:xfrm>
          <a:custGeom>
            <a:avLst/>
            <a:gdLst>
              <a:gd name="connsiteX0" fmla="*/ 709706 w 1979706"/>
              <a:gd name="connsiteY0" fmla="*/ 29882 h 1479177"/>
              <a:gd name="connsiteX1" fmla="*/ 747059 w 1979706"/>
              <a:gd name="connsiteY1" fmla="*/ 37353 h 1479177"/>
              <a:gd name="connsiteX2" fmla="*/ 769471 w 1979706"/>
              <a:gd name="connsiteY2" fmla="*/ 44824 h 1479177"/>
              <a:gd name="connsiteX3" fmla="*/ 776942 w 1979706"/>
              <a:gd name="connsiteY3" fmla="*/ 67235 h 1479177"/>
              <a:gd name="connsiteX4" fmla="*/ 799353 w 1979706"/>
              <a:gd name="connsiteY4" fmla="*/ 141941 h 1479177"/>
              <a:gd name="connsiteX5" fmla="*/ 836706 w 1979706"/>
              <a:gd name="connsiteY5" fmla="*/ 171824 h 1479177"/>
              <a:gd name="connsiteX6" fmla="*/ 881530 w 1979706"/>
              <a:gd name="connsiteY6" fmla="*/ 186765 h 1479177"/>
              <a:gd name="connsiteX7" fmla="*/ 926353 w 1979706"/>
              <a:gd name="connsiteY7" fmla="*/ 209177 h 1479177"/>
              <a:gd name="connsiteX8" fmla="*/ 941295 w 1979706"/>
              <a:gd name="connsiteY8" fmla="*/ 224118 h 1479177"/>
              <a:gd name="connsiteX9" fmla="*/ 963706 w 1979706"/>
              <a:gd name="connsiteY9" fmla="*/ 239059 h 1479177"/>
              <a:gd name="connsiteX10" fmla="*/ 978648 w 1979706"/>
              <a:gd name="connsiteY10" fmla="*/ 261471 h 1479177"/>
              <a:gd name="connsiteX11" fmla="*/ 1008530 w 1979706"/>
              <a:gd name="connsiteY11" fmla="*/ 291353 h 1479177"/>
              <a:gd name="connsiteX12" fmla="*/ 1038412 w 1979706"/>
              <a:gd name="connsiteY12" fmla="*/ 336177 h 1479177"/>
              <a:gd name="connsiteX13" fmla="*/ 1060824 w 1979706"/>
              <a:gd name="connsiteY13" fmla="*/ 381000 h 1479177"/>
              <a:gd name="connsiteX14" fmla="*/ 1053353 w 1979706"/>
              <a:gd name="connsiteY14" fmla="*/ 463177 h 1479177"/>
              <a:gd name="connsiteX15" fmla="*/ 1053353 w 1979706"/>
              <a:gd name="connsiteY15" fmla="*/ 560294 h 1479177"/>
              <a:gd name="connsiteX16" fmla="*/ 1083236 w 1979706"/>
              <a:gd name="connsiteY16" fmla="*/ 590177 h 1479177"/>
              <a:gd name="connsiteX17" fmla="*/ 1105648 w 1979706"/>
              <a:gd name="connsiteY17" fmla="*/ 605118 h 1479177"/>
              <a:gd name="connsiteX18" fmla="*/ 1135530 w 1979706"/>
              <a:gd name="connsiteY18" fmla="*/ 612588 h 1479177"/>
              <a:gd name="connsiteX19" fmla="*/ 1157942 w 1979706"/>
              <a:gd name="connsiteY19" fmla="*/ 620059 h 1479177"/>
              <a:gd name="connsiteX20" fmla="*/ 1172883 w 1979706"/>
              <a:gd name="connsiteY20" fmla="*/ 642471 h 1479177"/>
              <a:gd name="connsiteX21" fmla="*/ 1157942 w 1979706"/>
              <a:gd name="connsiteY21" fmla="*/ 709706 h 1479177"/>
              <a:gd name="connsiteX22" fmla="*/ 1150471 w 1979706"/>
              <a:gd name="connsiteY22" fmla="*/ 747059 h 1479177"/>
              <a:gd name="connsiteX23" fmla="*/ 1180353 w 1979706"/>
              <a:gd name="connsiteY23" fmla="*/ 806824 h 1479177"/>
              <a:gd name="connsiteX24" fmla="*/ 1202765 w 1979706"/>
              <a:gd name="connsiteY24" fmla="*/ 799353 h 1479177"/>
              <a:gd name="connsiteX25" fmla="*/ 1225177 w 1979706"/>
              <a:gd name="connsiteY25" fmla="*/ 806824 h 1479177"/>
              <a:gd name="connsiteX26" fmla="*/ 1255059 w 1979706"/>
              <a:gd name="connsiteY26" fmla="*/ 836706 h 1479177"/>
              <a:gd name="connsiteX27" fmla="*/ 1344706 w 1979706"/>
              <a:gd name="connsiteY27" fmla="*/ 821765 h 1479177"/>
              <a:gd name="connsiteX28" fmla="*/ 1382059 w 1979706"/>
              <a:gd name="connsiteY28" fmla="*/ 791882 h 1479177"/>
              <a:gd name="connsiteX29" fmla="*/ 1404471 w 1979706"/>
              <a:gd name="connsiteY29" fmla="*/ 784412 h 1479177"/>
              <a:gd name="connsiteX30" fmla="*/ 1419412 w 1979706"/>
              <a:gd name="connsiteY30" fmla="*/ 762000 h 1479177"/>
              <a:gd name="connsiteX31" fmla="*/ 1434353 w 1979706"/>
              <a:gd name="connsiteY31" fmla="*/ 717177 h 1479177"/>
              <a:gd name="connsiteX32" fmla="*/ 1456765 w 1979706"/>
              <a:gd name="connsiteY32" fmla="*/ 702235 h 1479177"/>
              <a:gd name="connsiteX33" fmla="*/ 1576295 w 1979706"/>
              <a:gd name="connsiteY33" fmla="*/ 709706 h 1479177"/>
              <a:gd name="connsiteX34" fmla="*/ 1598706 w 1979706"/>
              <a:gd name="connsiteY34" fmla="*/ 724647 h 1479177"/>
              <a:gd name="connsiteX35" fmla="*/ 1621118 w 1979706"/>
              <a:gd name="connsiteY35" fmla="*/ 732118 h 1479177"/>
              <a:gd name="connsiteX36" fmla="*/ 1680883 w 1979706"/>
              <a:gd name="connsiteY36" fmla="*/ 762000 h 1479177"/>
              <a:gd name="connsiteX37" fmla="*/ 1733177 w 1979706"/>
              <a:gd name="connsiteY37" fmla="*/ 776941 h 1479177"/>
              <a:gd name="connsiteX38" fmla="*/ 1778000 w 1979706"/>
              <a:gd name="connsiteY38" fmla="*/ 791882 h 1479177"/>
              <a:gd name="connsiteX39" fmla="*/ 1792942 w 1979706"/>
              <a:gd name="connsiteY39" fmla="*/ 769471 h 1479177"/>
              <a:gd name="connsiteX40" fmla="*/ 1815353 w 1979706"/>
              <a:gd name="connsiteY40" fmla="*/ 762000 h 1479177"/>
              <a:gd name="connsiteX41" fmla="*/ 1882589 w 1979706"/>
              <a:gd name="connsiteY41" fmla="*/ 754530 h 1479177"/>
              <a:gd name="connsiteX42" fmla="*/ 1905000 w 1979706"/>
              <a:gd name="connsiteY42" fmla="*/ 762000 h 1479177"/>
              <a:gd name="connsiteX43" fmla="*/ 1934883 w 1979706"/>
              <a:gd name="connsiteY43" fmla="*/ 799353 h 1479177"/>
              <a:gd name="connsiteX44" fmla="*/ 1957295 w 1979706"/>
              <a:gd name="connsiteY44" fmla="*/ 821765 h 1479177"/>
              <a:gd name="connsiteX45" fmla="*/ 1949824 w 1979706"/>
              <a:gd name="connsiteY45" fmla="*/ 859118 h 1479177"/>
              <a:gd name="connsiteX46" fmla="*/ 1964765 w 1979706"/>
              <a:gd name="connsiteY46" fmla="*/ 971177 h 1479177"/>
              <a:gd name="connsiteX47" fmla="*/ 1972236 w 1979706"/>
              <a:gd name="connsiteY47" fmla="*/ 1023471 h 1479177"/>
              <a:gd name="connsiteX48" fmla="*/ 1979706 w 1979706"/>
              <a:gd name="connsiteY48" fmla="*/ 1068294 h 1479177"/>
              <a:gd name="connsiteX49" fmla="*/ 1972236 w 1979706"/>
              <a:gd name="connsiteY49" fmla="*/ 1105647 h 1479177"/>
              <a:gd name="connsiteX50" fmla="*/ 1942353 w 1979706"/>
              <a:gd name="connsiteY50" fmla="*/ 1172882 h 1479177"/>
              <a:gd name="connsiteX51" fmla="*/ 1942353 w 1979706"/>
              <a:gd name="connsiteY51" fmla="*/ 1270000 h 1479177"/>
              <a:gd name="connsiteX52" fmla="*/ 1957295 w 1979706"/>
              <a:gd name="connsiteY52" fmla="*/ 1314824 h 1479177"/>
              <a:gd name="connsiteX53" fmla="*/ 1964765 w 1979706"/>
              <a:gd name="connsiteY53" fmla="*/ 1337235 h 1479177"/>
              <a:gd name="connsiteX54" fmla="*/ 1927412 w 1979706"/>
              <a:gd name="connsiteY54" fmla="*/ 1367118 h 1479177"/>
              <a:gd name="connsiteX55" fmla="*/ 1875118 w 1979706"/>
              <a:gd name="connsiteY55" fmla="*/ 1382059 h 1479177"/>
              <a:gd name="connsiteX56" fmla="*/ 1807883 w 1979706"/>
              <a:gd name="connsiteY56" fmla="*/ 1411941 h 1479177"/>
              <a:gd name="connsiteX57" fmla="*/ 1785471 w 1979706"/>
              <a:gd name="connsiteY57" fmla="*/ 1419412 h 1479177"/>
              <a:gd name="connsiteX58" fmla="*/ 1770530 w 1979706"/>
              <a:gd name="connsiteY58" fmla="*/ 1441824 h 1479177"/>
              <a:gd name="connsiteX59" fmla="*/ 1703295 w 1979706"/>
              <a:gd name="connsiteY59" fmla="*/ 1479177 h 1479177"/>
              <a:gd name="connsiteX60" fmla="*/ 1613648 w 1979706"/>
              <a:gd name="connsiteY60" fmla="*/ 1471706 h 1479177"/>
              <a:gd name="connsiteX61" fmla="*/ 1501589 w 1979706"/>
              <a:gd name="connsiteY61" fmla="*/ 1464235 h 1479177"/>
              <a:gd name="connsiteX62" fmla="*/ 1479177 w 1979706"/>
              <a:gd name="connsiteY62" fmla="*/ 1449294 h 1479177"/>
              <a:gd name="connsiteX63" fmla="*/ 1449295 w 1979706"/>
              <a:gd name="connsiteY63" fmla="*/ 1441824 h 1479177"/>
              <a:gd name="connsiteX64" fmla="*/ 1404471 w 1979706"/>
              <a:gd name="connsiteY64" fmla="*/ 1411941 h 1479177"/>
              <a:gd name="connsiteX65" fmla="*/ 1382059 w 1979706"/>
              <a:gd name="connsiteY65" fmla="*/ 1397000 h 1479177"/>
              <a:gd name="connsiteX66" fmla="*/ 1337236 w 1979706"/>
              <a:gd name="connsiteY66" fmla="*/ 1382059 h 1479177"/>
              <a:gd name="connsiteX67" fmla="*/ 1284942 w 1979706"/>
              <a:gd name="connsiteY67" fmla="*/ 1367118 h 1479177"/>
              <a:gd name="connsiteX68" fmla="*/ 1247589 w 1979706"/>
              <a:gd name="connsiteY68" fmla="*/ 1344706 h 1479177"/>
              <a:gd name="connsiteX69" fmla="*/ 1225177 w 1979706"/>
              <a:gd name="connsiteY69" fmla="*/ 1329765 h 1479177"/>
              <a:gd name="connsiteX70" fmla="*/ 1165412 w 1979706"/>
              <a:gd name="connsiteY70" fmla="*/ 1314824 h 1479177"/>
              <a:gd name="connsiteX71" fmla="*/ 1135530 w 1979706"/>
              <a:gd name="connsiteY71" fmla="*/ 1307353 h 1479177"/>
              <a:gd name="connsiteX72" fmla="*/ 1090706 w 1979706"/>
              <a:gd name="connsiteY72" fmla="*/ 1292412 h 1479177"/>
              <a:gd name="connsiteX73" fmla="*/ 1060824 w 1979706"/>
              <a:gd name="connsiteY73" fmla="*/ 1255059 h 1479177"/>
              <a:gd name="connsiteX74" fmla="*/ 1038412 w 1979706"/>
              <a:gd name="connsiteY74" fmla="*/ 1210235 h 1479177"/>
              <a:gd name="connsiteX75" fmla="*/ 1016000 w 1979706"/>
              <a:gd name="connsiteY75" fmla="*/ 1202765 h 1479177"/>
              <a:gd name="connsiteX76" fmla="*/ 993589 w 1979706"/>
              <a:gd name="connsiteY76" fmla="*/ 1210235 h 1479177"/>
              <a:gd name="connsiteX77" fmla="*/ 1001059 w 1979706"/>
              <a:gd name="connsiteY77" fmla="*/ 1232647 h 1479177"/>
              <a:gd name="connsiteX78" fmla="*/ 993589 w 1979706"/>
              <a:gd name="connsiteY78" fmla="*/ 1277471 h 1479177"/>
              <a:gd name="connsiteX79" fmla="*/ 941295 w 1979706"/>
              <a:gd name="connsiteY79" fmla="*/ 1255059 h 1479177"/>
              <a:gd name="connsiteX80" fmla="*/ 866589 w 1979706"/>
              <a:gd name="connsiteY80" fmla="*/ 1232647 h 1479177"/>
              <a:gd name="connsiteX81" fmla="*/ 821765 w 1979706"/>
              <a:gd name="connsiteY81" fmla="*/ 1202765 h 1479177"/>
              <a:gd name="connsiteX82" fmla="*/ 687295 w 1979706"/>
              <a:gd name="connsiteY82" fmla="*/ 1180353 h 1479177"/>
              <a:gd name="connsiteX83" fmla="*/ 657412 w 1979706"/>
              <a:gd name="connsiteY83" fmla="*/ 1157941 h 1479177"/>
              <a:gd name="connsiteX84" fmla="*/ 635000 w 1979706"/>
              <a:gd name="connsiteY84" fmla="*/ 1150471 h 1479177"/>
              <a:gd name="connsiteX85" fmla="*/ 612589 w 1979706"/>
              <a:gd name="connsiteY85" fmla="*/ 1135530 h 1479177"/>
              <a:gd name="connsiteX86" fmla="*/ 582706 w 1979706"/>
              <a:gd name="connsiteY86" fmla="*/ 1090706 h 1479177"/>
              <a:gd name="connsiteX87" fmla="*/ 552824 w 1979706"/>
              <a:gd name="connsiteY87" fmla="*/ 1045882 h 1479177"/>
              <a:gd name="connsiteX88" fmla="*/ 530412 w 1979706"/>
              <a:gd name="connsiteY88" fmla="*/ 1038412 h 1479177"/>
              <a:gd name="connsiteX89" fmla="*/ 500530 w 1979706"/>
              <a:gd name="connsiteY89" fmla="*/ 1030941 h 1479177"/>
              <a:gd name="connsiteX90" fmla="*/ 470648 w 1979706"/>
              <a:gd name="connsiteY90" fmla="*/ 1016000 h 1479177"/>
              <a:gd name="connsiteX91" fmla="*/ 455706 w 1979706"/>
              <a:gd name="connsiteY91" fmla="*/ 1001059 h 1479177"/>
              <a:gd name="connsiteX92" fmla="*/ 425824 w 1979706"/>
              <a:gd name="connsiteY92" fmla="*/ 993588 h 1479177"/>
              <a:gd name="connsiteX93" fmla="*/ 410883 w 1979706"/>
              <a:gd name="connsiteY93" fmla="*/ 971177 h 1479177"/>
              <a:gd name="connsiteX94" fmla="*/ 395942 w 1979706"/>
              <a:gd name="connsiteY94" fmla="*/ 956235 h 1479177"/>
              <a:gd name="connsiteX95" fmla="*/ 388471 w 1979706"/>
              <a:gd name="connsiteY95" fmla="*/ 933824 h 1479177"/>
              <a:gd name="connsiteX96" fmla="*/ 373530 w 1979706"/>
              <a:gd name="connsiteY96" fmla="*/ 911412 h 1479177"/>
              <a:gd name="connsiteX97" fmla="*/ 351118 w 1979706"/>
              <a:gd name="connsiteY97" fmla="*/ 866588 h 1479177"/>
              <a:gd name="connsiteX98" fmla="*/ 328706 w 1979706"/>
              <a:gd name="connsiteY98" fmla="*/ 814294 h 1479177"/>
              <a:gd name="connsiteX99" fmla="*/ 291353 w 1979706"/>
              <a:gd name="connsiteY99" fmla="*/ 747059 h 1479177"/>
              <a:gd name="connsiteX100" fmla="*/ 283883 w 1979706"/>
              <a:gd name="connsiteY100" fmla="*/ 724647 h 1479177"/>
              <a:gd name="connsiteX101" fmla="*/ 276412 w 1979706"/>
              <a:gd name="connsiteY101" fmla="*/ 687294 h 1479177"/>
              <a:gd name="connsiteX102" fmla="*/ 224118 w 1979706"/>
              <a:gd name="connsiteY102" fmla="*/ 649941 h 1479177"/>
              <a:gd name="connsiteX103" fmla="*/ 179295 w 1979706"/>
              <a:gd name="connsiteY103" fmla="*/ 620059 h 1479177"/>
              <a:gd name="connsiteX104" fmla="*/ 164353 w 1979706"/>
              <a:gd name="connsiteY104" fmla="*/ 605118 h 1479177"/>
              <a:gd name="connsiteX105" fmla="*/ 104589 w 1979706"/>
              <a:gd name="connsiteY105" fmla="*/ 590177 h 1479177"/>
              <a:gd name="connsiteX106" fmla="*/ 82177 w 1979706"/>
              <a:gd name="connsiteY106" fmla="*/ 582706 h 1479177"/>
              <a:gd name="connsiteX107" fmla="*/ 67236 w 1979706"/>
              <a:gd name="connsiteY107" fmla="*/ 560294 h 1479177"/>
              <a:gd name="connsiteX108" fmla="*/ 44824 w 1979706"/>
              <a:gd name="connsiteY108" fmla="*/ 537882 h 1479177"/>
              <a:gd name="connsiteX109" fmla="*/ 37353 w 1979706"/>
              <a:gd name="connsiteY109" fmla="*/ 515471 h 1479177"/>
              <a:gd name="connsiteX110" fmla="*/ 22412 w 1979706"/>
              <a:gd name="connsiteY110" fmla="*/ 493059 h 1479177"/>
              <a:gd name="connsiteX111" fmla="*/ 7471 w 1979706"/>
              <a:gd name="connsiteY111" fmla="*/ 448235 h 1479177"/>
              <a:gd name="connsiteX112" fmla="*/ 0 w 1979706"/>
              <a:gd name="connsiteY112" fmla="*/ 425824 h 1479177"/>
              <a:gd name="connsiteX113" fmla="*/ 14942 w 1979706"/>
              <a:gd name="connsiteY113" fmla="*/ 410882 h 1479177"/>
              <a:gd name="connsiteX114" fmla="*/ 149412 w 1979706"/>
              <a:gd name="connsiteY114" fmla="*/ 410882 h 1479177"/>
              <a:gd name="connsiteX115" fmla="*/ 171824 w 1979706"/>
              <a:gd name="connsiteY115" fmla="*/ 418353 h 1479177"/>
              <a:gd name="connsiteX116" fmla="*/ 186765 w 1979706"/>
              <a:gd name="connsiteY116" fmla="*/ 440765 h 1479177"/>
              <a:gd name="connsiteX117" fmla="*/ 209177 w 1979706"/>
              <a:gd name="connsiteY117" fmla="*/ 463177 h 1479177"/>
              <a:gd name="connsiteX118" fmla="*/ 216648 w 1979706"/>
              <a:gd name="connsiteY118" fmla="*/ 485588 h 1479177"/>
              <a:gd name="connsiteX119" fmla="*/ 254000 w 1979706"/>
              <a:gd name="connsiteY119" fmla="*/ 515471 h 1479177"/>
              <a:gd name="connsiteX120" fmla="*/ 298824 w 1979706"/>
              <a:gd name="connsiteY120" fmla="*/ 530412 h 1479177"/>
              <a:gd name="connsiteX121" fmla="*/ 373530 w 1979706"/>
              <a:gd name="connsiteY121" fmla="*/ 522941 h 1479177"/>
              <a:gd name="connsiteX122" fmla="*/ 395942 w 1979706"/>
              <a:gd name="connsiteY122" fmla="*/ 515471 h 1479177"/>
              <a:gd name="connsiteX123" fmla="*/ 410883 w 1979706"/>
              <a:gd name="connsiteY123" fmla="*/ 493059 h 1479177"/>
              <a:gd name="connsiteX124" fmla="*/ 425824 w 1979706"/>
              <a:gd name="connsiteY124" fmla="*/ 313765 h 1479177"/>
              <a:gd name="connsiteX125" fmla="*/ 433295 w 1979706"/>
              <a:gd name="connsiteY125" fmla="*/ 291353 h 1479177"/>
              <a:gd name="connsiteX126" fmla="*/ 448236 w 1979706"/>
              <a:gd name="connsiteY126" fmla="*/ 239059 h 1479177"/>
              <a:gd name="connsiteX127" fmla="*/ 522942 w 1979706"/>
              <a:gd name="connsiteY127" fmla="*/ 209177 h 1479177"/>
              <a:gd name="connsiteX128" fmla="*/ 545353 w 1979706"/>
              <a:gd name="connsiteY128" fmla="*/ 201706 h 1479177"/>
              <a:gd name="connsiteX129" fmla="*/ 567765 w 1979706"/>
              <a:gd name="connsiteY129" fmla="*/ 164353 h 1479177"/>
              <a:gd name="connsiteX130" fmla="*/ 575236 w 1979706"/>
              <a:gd name="connsiteY130" fmla="*/ 127000 h 1479177"/>
              <a:gd name="connsiteX131" fmla="*/ 590177 w 1979706"/>
              <a:gd name="connsiteY131" fmla="*/ 74706 h 1479177"/>
              <a:gd name="connsiteX132" fmla="*/ 605118 w 1979706"/>
              <a:gd name="connsiteY132" fmla="*/ 22412 h 1479177"/>
              <a:gd name="connsiteX133" fmla="*/ 649942 w 1979706"/>
              <a:gd name="connsiteY133" fmla="*/ 0 h 1479177"/>
              <a:gd name="connsiteX134" fmla="*/ 702236 w 1979706"/>
              <a:gd name="connsiteY134" fmla="*/ 7471 h 1479177"/>
              <a:gd name="connsiteX135" fmla="*/ 747059 w 1979706"/>
              <a:gd name="connsiteY135" fmla="*/ 22412 h 1479177"/>
              <a:gd name="connsiteX136" fmla="*/ 769471 w 1979706"/>
              <a:gd name="connsiteY136" fmla="*/ 44824 h 1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979706" h="1479177">
                <a:moveTo>
                  <a:pt x="709706" y="29882"/>
                </a:moveTo>
                <a:cubicBezTo>
                  <a:pt x="722157" y="32372"/>
                  <a:pt x="734741" y="34273"/>
                  <a:pt x="747059" y="37353"/>
                </a:cubicBezTo>
                <a:cubicBezTo>
                  <a:pt x="754699" y="39263"/>
                  <a:pt x="763903" y="39256"/>
                  <a:pt x="769471" y="44824"/>
                </a:cubicBezTo>
                <a:cubicBezTo>
                  <a:pt x="775039" y="50392"/>
                  <a:pt x="774779" y="59663"/>
                  <a:pt x="776942" y="67235"/>
                </a:cubicBezTo>
                <a:cubicBezTo>
                  <a:pt x="781005" y="81456"/>
                  <a:pt x="792250" y="134838"/>
                  <a:pt x="799353" y="141941"/>
                </a:cubicBezTo>
                <a:cubicBezTo>
                  <a:pt x="811769" y="154357"/>
                  <a:pt x="819747" y="164287"/>
                  <a:pt x="836706" y="171824"/>
                </a:cubicBezTo>
                <a:cubicBezTo>
                  <a:pt x="851098" y="178221"/>
                  <a:pt x="868426" y="178029"/>
                  <a:pt x="881530" y="186765"/>
                </a:cubicBezTo>
                <a:cubicBezTo>
                  <a:pt x="910494" y="206074"/>
                  <a:pt x="895424" y="198867"/>
                  <a:pt x="926353" y="209177"/>
                </a:cubicBezTo>
                <a:cubicBezTo>
                  <a:pt x="931334" y="214157"/>
                  <a:pt x="935795" y="219718"/>
                  <a:pt x="941295" y="224118"/>
                </a:cubicBezTo>
                <a:cubicBezTo>
                  <a:pt x="948306" y="229727"/>
                  <a:pt x="957357" y="232710"/>
                  <a:pt x="963706" y="239059"/>
                </a:cubicBezTo>
                <a:cubicBezTo>
                  <a:pt x="970055" y="245408"/>
                  <a:pt x="973667" y="254000"/>
                  <a:pt x="978648" y="261471"/>
                </a:cubicBezTo>
                <a:cubicBezTo>
                  <a:pt x="998568" y="321233"/>
                  <a:pt x="968687" y="251510"/>
                  <a:pt x="1008530" y="291353"/>
                </a:cubicBezTo>
                <a:cubicBezTo>
                  <a:pt x="1021227" y="304051"/>
                  <a:pt x="1028451" y="321236"/>
                  <a:pt x="1038412" y="336177"/>
                </a:cubicBezTo>
                <a:cubicBezTo>
                  <a:pt x="1057722" y="365142"/>
                  <a:pt x="1050513" y="350069"/>
                  <a:pt x="1060824" y="381000"/>
                </a:cubicBezTo>
                <a:cubicBezTo>
                  <a:pt x="1058334" y="408392"/>
                  <a:pt x="1057243" y="435948"/>
                  <a:pt x="1053353" y="463177"/>
                </a:cubicBezTo>
                <a:cubicBezTo>
                  <a:pt x="1046156" y="513554"/>
                  <a:pt x="1019080" y="464328"/>
                  <a:pt x="1053353" y="560294"/>
                </a:cubicBezTo>
                <a:cubicBezTo>
                  <a:pt x="1058091" y="573560"/>
                  <a:pt x="1071515" y="582363"/>
                  <a:pt x="1083236" y="590177"/>
                </a:cubicBezTo>
                <a:cubicBezTo>
                  <a:pt x="1090707" y="595157"/>
                  <a:pt x="1097395" y="601581"/>
                  <a:pt x="1105648" y="605118"/>
                </a:cubicBezTo>
                <a:cubicBezTo>
                  <a:pt x="1115085" y="609162"/>
                  <a:pt x="1125658" y="609767"/>
                  <a:pt x="1135530" y="612588"/>
                </a:cubicBezTo>
                <a:cubicBezTo>
                  <a:pt x="1143102" y="614751"/>
                  <a:pt x="1150471" y="617569"/>
                  <a:pt x="1157942" y="620059"/>
                </a:cubicBezTo>
                <a:cubicBezTo>
                  <a:pt x="1162922" y="627530"/>
                  <a:pt x="1171892" y="633547"/>
                  <a:pt x="1172883" y="642471"/>
                </a:cubicBezTo>
                <a:cubicBezTo>
                  <a:pt x="1176045" y="670928"/>
                  <a:pt x="1164001" y="685471"/>
                  <a:pt x="1157942" y="709706"/>
                </a:cubicBezTo>
                <a:cubicBezTo>
                  <a:pt x="1154862" y="722024"/>
                  <a:pt x="1152961" y="734608"/>
                  <a:pt x="1150471" y="747059"/>
                </a:cubicBezTo>
                <a:cubicBezTo>
                  <a:pt x="1154890" y="777990"/>
                  <a:pt x="1143100" y="806824"/>
                  <a:pt x="1180353" y="806824"/>
                </a:cubicBezTo>
                <a:cubicBezTo>
                  <a:pt x="1188228" y="806824"/>
                  <a:pt x="1195294" y="801843"/>
                  <a:pt x="1202765" y="799353"/>
                </a:cubicBezTo>
                <a:cubicBezTo>
                  <a:pt x="1210236" y="801843"/>
                  <a:pt x="1219609" y="801256"/>
                  <a:pt x="1225177" y="806824"/>
                </a:cubicBezTo>
                <a:cubicBezTo>
                  <a:pt x="1265022" y="846667"/>
                  <a:pt x="1195294" y="816783"/>
                  <a:pt x="1255059" y="836706"/>
                </a:cubicBezTo>
                <a:cubicBezTo>
                  <a:pt x="1268232" y="835059"/>
                  <a:pt x="1324384" y="830474"/>
                  <a:pt x="1344706" y="821765"/>
                </a:cubicBezTo>
                <a:cubicBezTo>
                  <a:pt x="1397042" y="799336"/>
                  <a:pt x="1341892" y="815982"/>
                  <a:pt x="1382059" y="791882"/>
                </a:cubicBezTo>
                <a:cubicBezTo>
                  <a:pt x="1388811" y="787830"/>
                  <a:pt x="1397000" y="786902"/>
                  <a:pt x="1404471" y="784412"/>
                </a:cubicBezTo>
                <a:cubicBezTo>
                  <a:pt x="1409451" y="776941"/>
                  <a:pt x="1415765" y="770205"/>
                  <a:pt x="1419412" y="762000"/>
                </a:cubicBezTo>
                <a:cubicBezTo>
                  <a:pt x="1425808" y="747608"/>
                  <a:pt x="1421249" y="725913"/>
                  <a:pt x="1434353" y="717177"/>
                </a:cubicBezTo>
                <a:lnTo>
                  <a:pt x="1456765" y="702235"/>
                </a:lnTo>
                <a:cubicBezTo>
                  <a:pt x="1496608" y="704725"/>
                  <a:pt x="1536862" y="703480"/>
                  <a:pt x="1576295" y="709706"/>
                </a:cubicBezTo>
                <a:cubicBezTo>
                  <a:pt x="1585163" y="711106"/>
                  <a:pt x="1590676" y="720632"/>
                  <a:pt x="1598706" y="724647"/>
                </a:cubicBezTo>
                <a:cubicBezTo>
                  <a:pt x="1605749" y="728169"/>
                  <a:pt x="1614075" y="728596"/>
                  <a:pt x="1621118" y="732118"/>
                </a:cubicBezTo>
                <a:cubicBezTo>
                  <a:pt x="1693328" y="768223"/>
                  <a:pt x="1577482" y="723224"/>
                  <a:pt x="1680883" y="762000"/>
                </a:cubicBezTo>
                <a:cubicBezTo>
                  <a:pt x="1714368" y="774557"/>
                  <a:pt x="1693918" y="765164"/>
                  <a:pt x="1733177" y="776941"/>
                </a:cubicBezTo>
                <a:cubicBezTo>
                  <a:pt x="1748262" y="781466"/>
                  <a:pt x="1778000" y="791882"/>
                  <a:pt x="1778000" y="791882"/>
                </a:cubicBezTo>
                <a:cubicBezTo>
                  <a:pt x="1782981" y="784412"/>
                  <a:pt x="1785931" y="775080"/>
                  <a:pt x="1792942" y="769471"/>
                </a:cubicBezTo>
                <a:cubicBezTo>
                  <a:pt x="1799091" y="764552"/>
                  <a:pt x="1807586" y="763295"/>
                  <a:pt x="1815353" y="762000"/>
                </a:cubicBezTo>
                <a:cubicBezTo>
                  <a:pt x="1837596" y="758293"/>
                  <a:pt x="1860177" y="757020"/>
                  <a:pt x="1882589" y="754530"/>
                </a:cubicBezTo>
                <a:cubicBezTo>
                  <a:pt x="1890059" y="757020"/>
                  <a:pt x="1898248" y="757949"/>
                  <a:pt x="1905000" y="762000"/>
                </a:cubicBezTo>
                <a:cubicBezTo>
                  <a:pt x="1919492" y="770695"/>
                  <a:pt x="1924701" y="787135"/>
                  <a:pt x="1934883" y="799353"/>
                </a:cubicBezTo>
                <a:cubicBezTo>
                  <a:pt x="1941647" y="807469"/>
                  <a:pt x="1949824" y="814294"/>
                  <a:pt x="1957295" y="821765"/>
                </a:cubicBezTo>
                <a:cubicBezTo>
                  <a:pt x="1954805" y="834216"/>
                  <a:pt x="1949824" y="846420"/>
                  <a:pt x="1949824" y="859118"/>
                </a:cubicBezTo>
                <a:cubicBezTo>
                  <a:pt x="1949824" y="932235"/>
                  <a:pt x="1949947" y="926719"/>
                  <a:pt x="1964765" y="971177"/>
                </a:cubicBezTo>
                <a:cubicBezTo>
                  <a:pt x="1967255" y="988608"/>
                  <a:pt x="1969559" y="1006067"/>
                  <a:pt x="1972236" y="1023471"/>
                </a:cubicBezTo>
                <a:cubicBezTo>
                  <a:pt x="1974539" y="1038442"/>
                  <a:pt x="1979706" y="1053147"/>
                  <a:pt x="1979706" y="1068294"/>
                </a:cubicBezTo>
                <a:cubicBezTo>
                  <a:pt x="1979706" y="1080992"/>
                  <a:pt x="1975577" y="1093397"/>
                  <a:pt x="1972236" y="1105647"/>
                </a:cubicBezTo>
                <a:cubicBezTo>
                  <a:pt x="1959927" y="1150783"/>
                  <a:pt x="1962913" y="1142045"/>
                  <a:pt x="1942353" y="1172882"/>
                </a:cubicBezTo>
                <a:cubicBezTo>
                  <a:pt x="1928424" y="1214672"/>
                  <a:pt x="1929477" y="1201328"/>
                  <a:pt x="1942353" y="1270000"/>
                </a:cubicBezTo>
                <a:cubicBezTo>
                  <a:pt x="1945255" y="1285480"/>
                  <a:pt x="1952314" y="1299883"/>
                  <a:pt x="1957295" y="1314824"/>
                </a:cubicBezTo>
                <a:lnTo>
                  <a:pt x="1964765" y="1337235"/>
                </a:lnTo>
                <a:cubicBezTo>
                  <a:pt x="1950867" y="1351133"/>
                  <a:pt x="1946262" y="1357694"/>
                  <a:pt x="1927412" y="1367118"/>
                </a:cubicBezTo>
                <a:cubicBezTo>
                  <a:pt x="1916699" y="1372474"/>
                  <a:pt x="1884686" y="1379667"/>
                  <a:pt x="1875118" y="1382059"/>
                </a:cubicBezTo>
                <a:cubicBezTo>
                  <a:pt x="1839601" y="1405736"/>
                  <a:pt x="1861225" y="1394160"/>
                  <a:pt x="1807883" y="1411941"/>
                </a:cubicBezTo>
                <a:lnTo>
                  <a:pt x="1785471" y="1419412"/>
                </a:lnTo>
                <a:cubicBezTo>
                  <a:pt x="1780491" y="1426883"/>
                  <a:pt x="1777287" y="1435912"/>
                  <a:pt x="1770530" y="1441824"/>
                </a:cubicBezTo>
                <a:cubicBezTo>
                  <a:pt x="1738916" y="1469486"/>
                  <a:pt x="1734075" y="1468916"/>
                  <a:pt x="1703295" y="1479177"/>
                </a:cubicBezTo>
                <a:lnTo>
                  <a:pt x="1613648" y="1471706"/>
                </a:lnTo>
                <a:cubicBezTo>
                  <a:pt x="1576314" y="1468940"/>
                  <a:pt x="1538516" y="1470389"/>
                  <a:pt x="1501589" y="1464235"/>
                </a:cubicBezTo>
                <a:cubicBezTo>
                  <a:pt x="1492733" y="1462759"/>
                  <a:pt x="1487430" y="1452831"/>
                  <a:pt x="1479177" y="1449294"/>
                </a:cubicBezTo>
                <a:cubicBezTo>
                  <a:pt x="1469740" y="1445250"/>
                  <a:pt x="1459256" y="1444314"/>
                  <a:pt x="1449295" y="1441824"/>
                </a:cubicBezTo>
                <a:lnTo>
                  <a:pt x="1404471" y="1411941"/>
                </a:lnTo>
                <a:cubicBezTo>
                  <a:pt x="1397000" y="1406961"/>
                  <a:pt x="1390577" y="1399839"/>
                  <a:pt x="1382059" y="1397000"/>
                </a:cubicBezTo>
                <a:cubicBezTo>
                  <a:pt x="1367118" y="1392020"/>
                  <a:pt x="1352515" y="1385879"/>
                  <a:pt x="1337236" y="1382059"/>
                </a:cubicBezTo>
                <a:cubicBezTo>
                  <a:pt x="1299714" y="1372678"/>
                  <a:pt x="1317094" y="1377835"/>
                  <a:pt x="1284942" y="1367118"/>
                </a:cubicBezTo>
                <a:cubicBezTo>
                  <a:pt x="1255757" y="1337935"/>
                  <a:pt x="1286380" y="1364102"/>
                  <a:pt x="1247589" y="1344706"/>
                </a:cubicBezTo>
                <a:cubicBezTo>
                  <a:pt x="1239558" y="1340691"/>
                  <a:pt x="1233208" y="1333780"/>
                  <a:pt x="1225177" y="1329765"/>
                </a:cubicBezTo>
                <a:cubicBezTo>
                  <a:pt x="1209154" y="1321754"/>
                  <a:pt x="1180762" y="1318235"/>
                  <a:pt x="1165412" y="1314824"/>
                </a:cubicBezTo>
                <a:cubicBezTo>
                  <a:pt x="1155389" y="1312597"/>
                  <a:pt x="1145364" y="1310303"/>
                  <a:pt x="1135530" y="1307353"/>
                </a:cubicBezTo>
                <a:cubicBezTo>
                  <a:pt x="1120445" y="1302827"/>
                  <a:pt x="1090706" y="1292412"/>
                  <a:pt x="1090706" y="1292412"/>
                </a:cubicBezTo>
                <a:cubicBezTo>
                  <a:pt x="1071931" y="1236081"/>
                  <a:pt x="1099441" y="1303329"/>
                  <a:pt x="1060824" y="1255059"/>
                </a:cubicBezTo>
                <a:cubicBezTo>
                  <a:pt x="1036765" y="1224986"/>
                  <a:pt x="1073396" y="1238222"/>
                  <a:pt x="1038412" y="1210235"/>
                </a:cubicBezTo>
                <a:cubicBezTo>
                  <a:pt x="1032263" y="1205316"/>
                  <a:pt x="1023471" y="1205255"/>
                  <a:pt x="1016000" y="1202765"/>
                </a:cubicBezTo>
                <a:cubicBezTo>
                  <a:pt x="1008530" y="1205255"/>
                  <a:pt x="997111" y="1203192"/>
                  <a:pt x="993589" y="1210235"/>
                </a:cubicBezTo>
                <a:cubicBezTo>
                  <a:pt x="990067" y="1217278"/>
                  <a:pt x="1001059" y="1224772"/>
                  <a:pt x="1001059" y="1232647"/>
                </a:cubicBezTo>
                <a:cubicBezTo>
                  <a:pt x="1001059" y="1247794"/>
                  <a:pt x="996079" y="1262530"/>
                  <a:pt x="993589" y="1277471"/>
                </a:cubicBezTo>
                <a:cubicBezTo>
                  <a:pt x="907794" y="1256022"/>
                  <a:pt x="1013524" y="1286014"/>
                  <a:pt x="941295" y="1255059"/>
                </a:cubicBezTo>
                <a:cubicBezTo>
                  <a:pt x="912063" y="1242531"/>
                  <a:pt x="896719" y="1252733"/>
                  <a:pt x="866589" y="1232647"/>
                </a:cubicBezTo>
                <a:cubicBezTo>
                  <a:pt x="851648" y="1222686"/>
                  <a:pt x="838801" y="1208444"/>
                  <a:pt x="821765" y="1202765"/>
                </a:cubicBezTo>
                <a:cubicBezTo>
                  <a:pt x="748495" y="1178342"/>
                  <a:pt x="792637" y="1189132"/>
                  <a:pt x="687295" y="1180353"/>
                </a:cubicBezTo>
                <a:cubicBezTo>
                  <a:pt x="677334" y="1172882"/>
                  <a:pt x="668223" y="1164118"/>
                  <a:pt x="657412" y="1157941"/>
                </a:cubicBezTo>
                <a:cubicBezTo>
                  <a:pt x="650575" y="1154034"/>
                  <a:pt x="642043" y="1153993"/>
                  <a:pt x="635000" y="1150471"/>
                </a:cubicBezTo>
                <a:cubicBezTo>
                  <a:pt x="626970" y="1146456"/>
                  <a:pt x="620059" y="1140510"/>
                  <a:pt x="612589" y="1135530"/>
                </a:cubicBezTo>
                <a:cubicBezTo>
                  <a:pt x="576459" y="1063267"/>
                  <a:pt x="616932" y="1136341"/>
                  <a:pt x="582706" y="1090706"/>
                </a:cubicBezTo>
                <a:cubicBezTo>
                  <a:pt x="571932" y="1076340"/>
                  <a:pt x="569860" y="1051560"/>
                  <a:pt x="552824" y="1045882"/>
                </a:cubicBezTo>
                <a:cubicBezTo>
                  <a:pt x="545353" y="1043392"/>
                  <a:pt x="537984" y="1040575"/>
                  <a:pt x="530412" y="1038412"/>
                </a:cubicBezTo>
                <a:cubicBezTo>
                  <a:pt x="520540" y="1035591"/>
                  <a:pt x="510144" y="1034546"/>
                  <a:pt x="500530" y="1030941"/>
                </a:cubicBezTo>
                <a:cubicBezTo>
                  <a:pt x="490103" y="1027031"/>
                  <a:pt x="479914" y="1022177"/>
                  <a:pt x="470648" y="1016000"/>
                </a:cubicBezTo>
                <a:cubicBezTo>
                  <a:pt x="464787" y="1012093"/>
                  <a:pt x="462006" y="1004209"/>
                  <a:pt x="455706" y="1001059"/>
                </a:cubicBezTo>
                <a:cubicBezTo>
                  <a:pt x="446523" y="996467"/>
                  <a:pt x="435785" y="996078"/>
                  <a:pt x="425824" y="993588"/>
                </a:cubicBezTo>
                <a:cubicBezTo>
                  <a:pt x="420844" y="986118"/>
                  <a:pt x="416492" y="978188"/>
                  <a:pt x="410883" y="971177"/>
                </a:cubicBezTo>
                <a:cubicBezTo>
                  <a:pt x="406483" y="965677"/>
                  <a:pt x="399566" y="962275"/>
                  <a:pt x="395942" y="956235"/>
                </a:cubicBezTo>
                <a:cubicBezTo>
                  <a:pt x="391891" y="949483"/>
                  <a:pt x="391993" y="940867"/>
                  <a:pt x="388471" y="933824"/>
                </a:cubicBezTo>
                <a:cubicBezTo>
                  <a:pt x="384456" y="925793"/>
                  <a:pt x="377545" y="919443"/>
                  <a:pt x="373530" y="911412"/>
                </a:cubicBezTo>
                <a:cubicBezTo>
                  <a:pt x="342600" y="849552"/>
                  <a:pt x="393937" y="930817"/>
                  <a:pt x="351118" y="866588"/>
                </a:cubicBezTo>
                <a:cubicBezTo>
                  <a:pt x="327076" y="794458"/>
                  <a:pt x="365627" y="906595"/>
                  <a:pt x="328706" y="814294"/>
                </a:cubicBezTo>
                <a:cubicBezTo>
                  <a:pt x="304329" y="753353"/>
                  <a:pt x="328990" y="784696"/>
                  <a:pt x="291353" y="747059"/>
                </a:cubicBezTo>
                <a:cubicBezTo>
                  <a:pt x="288863" y="739588"/>
                  <a:pt x="285793" y="732287"/>
                  <a:pt x="283883" y="724647"/>
                </a:cubicBezTo>
                <a:cubicBezTo>
                  <a:pt x="280803" y="712329"/>
                  <a:pt x="282091" y="698651"/>
                  <a:pt x="276412" y="687294"/>
                </a:cubicBezTo>
                <a:cubicBezTo>
                  <a:pt x="265093" y="664657"/>
                  <a:pt x="243456" y="661544"/>
                  <a:pt x="224118" y="649941"/>
                </a:cubicBezTo>
                <a:cubicBezTo>
                  <a:pt x="208720" y="640702"/>
                  <a:pt x="191993" y="632756"/>
                  <a:pt x="179295" y="620059"/>
                </a:cubicBezTo>
                <a:cubicBezTo>
                  <a:pt x="174314" y="615079"/>
                  <a:pt x="170893" y="607734"/>
                  <a:pt x="164353" y="605118"/>
                </a:cubicBezTo>
                <a:cubicBezTo>
                  <a:pt x="145287" y="597492"/>
                  <a:pt x="124070" y="596671"/>
                  <a:pt x="104589" y="590177"/>
                </a:cubicBezTo>
                <a:lnTo>
                  <a:pt x="82177" y="582706"/>
                </a:lnTo>
                <a:cubicBezTo>
                  <a:pt x="77197" y="575235"/>
                  <a:pt x="72984" y="567192"/>
                  <a:pt x="67236" y="560294"/>
                </a:cubicBezTo>
                <a:cubicBezTo>
                  <a:pt x="60472" y="552178"/>
                  <a:pt x="50685" y="546673"/>
                  <a:pt x="44824" y="537882"/>
                </a:cubicBezTo>
                <a:cubicBezTo>
                  <a:pt x="40456" y="531330"/>
                  <a:pt x="40875" y="522514"/>
                  <a:pt x="37353" y="515471"/>
                </a:cubicBezTo>
                <a:cubicBezTo>
                  <a:pt x="33338" y="507440"/>
                  <a:pt x="27392" y="500530"/>
                  <a:pt x="22412" y="493059"/>
                </a:cubicBezTo>
                <a:lnTo>
                  <a:pt x="7471" y="448235"/>
                </a:lnTo>
                <a:lnTo>
                  <a:pt x="0" y="425824"/>
                </a:lnTo>
                <a:cubicBezTo>
                  <a:pt x="4981" y="420843"/>
                  <a:pt x="8902" y="414506"/>
                  <a:pt x="14942" y="410882"/>
                </a:cubicBezTo>
                <a:cubicBezTo>
                  <a:pt x="49696" y="390030"/>
                  <a:pt x="139660" y="410232"/>
                  <a:pt x="149412" y="410882"/>
                </a:cubicBezTo>
                <a:cubicBezTo>
                  <a:pt x="156883" y="413372"/>
                  <a:pt x="165675" y="413434"/>
                  <a:pt x="171824" y="418353"/>
                </a:cubicBezTo>
                <a:cubicBezTo>
                  <a:pt x="178835" y="423962"/>
                  <a:pt x="181017" y="433867"/>
                  <a:pt x="186765" y="440765"/>
                </a:cubicBezTo>
                <a:cubicBezTo>
                  <a:pt x="193529" y="448881"/>
                  <a:pt x="201706" y="455706"/>
                  <a:pt x="209177" y="463177"/>
                </a:cubicBezTo>
                <a:cubicBezTo>
                  <a:pt x="211667" y="470647"/>
                  <a:pt x="212597" y="478836"/>
                  <a:pt x="216648" y="485588"/>
                </a:cubicBezTo>
                <a:cubicBezTo>
                  <a:pt x="222293" y="494997"/>
                  <a:pt x="245670" y="511769"/>
                  <a:pt x="254000" y="515471"/>
                </a:cubicBezTo>
                <a:cubicBezTo>
                  <a:pt x="268392" y="521867"/>
                  <a:pt x="298824" y="530412"/>
                  <a:pt x="298824" y="530412"/>
                </a:cubicBezTo>
                <a:cubicBezTo>
                  <a:pt x="323726" y="527922"/>
                  <a:pt x="348795" y="526746"/>
                  <a:pt x="373530" y="522941"/>
                </a:cubicBezTo>
                <a:cubicBezTo>
                  <a:pt x="381313" y="521744"/>
                  <a:pt x="389793" y="520390"/>
                  <a:pt x="395942" y="515471"/>
                </a:cubicBezTo>
                <a:cubicBezTo>
                  <a:pt x="402953" y="509862"/>
                  <a:pt x="405903" y="500530"/>
                  <a:pt x="410883" y="493059"/>
                </a:cubicBezTo>
                <a:cubicBezTo>
                  <a:pt x="413725" y="447583"/>
                  <a:pt x="416358" y="365823"/>
                  <a:pt x="425824" y="313765"/>
                </a:cubicBezTo>
                <a:cubicBezTo>
                  <a:pt x="427233" y="306017"/>
                  <a:pt x="431132" y="298925"/>
                  <a:pt x="433295" y="291353"/>
                </a:cubicBezTo>
                <a:cubicBezTo>
                  <a:pt x="433780" y="289657"/>
                  <a:pt x="444341" y="243734"/>
                  <a:pt x="448236" y="239059"/>
                </a:cubicBezTo>
                <a:cubicBezTo>
                  <a:pt x="471946" y="210606"/>
                  <a:pt x="488087" y="214986"/>
                  <a:pt x="522942" y="209177"/>
                </a:cubicBezTo>
                <a:cubicBezTo>
                  <a:pt x="530412" y="206687"/>
                  <a:pt x="538601" y="205757"/>
                  <a:pt x="545353" y="201706"/>
                </a:cubicBezTo>
                <a:cubicBezTo>
                  <a:pt x="560900" y="192377"/>
                  <a:pt x="563617" y="180947"/>
                  <a:pt x="567765" y="164353"/>
                </a:cubicBezTo>
                <a:cubicBezTo>
                  <a:pt x="570845" y="152035"/>
                  <a:pt x="572482" y="139395"/>
                  <a:pt x="575236" y="127000"/>
                </a:cubicBezTo>
                <a:cubicBezTo>
                  <a:pt x="586914" y="74450"/>
                  <a:pt x="577697" y="118385"/>
                  <a:pt x="590177" y="74706"/>
                </a:cubicBezTo>
                <a:cubicBezTo>
                  <a:pt x="590772" y="72622"/>
                  <a:pt x="601140" y="27385"/>
                  <a:pt x="605118" y="22412"/>
                </a:cubicBezTo>
                <a:cubicBezTo>
                  <a:pt x="615650" y="9247"/>
                  <a:pt x="635179" y="4921"/>
                  <a:pt x="649942" y="0"/>
                </a:cubicBezTo>
                <a:cubicBezTo>
                  <a:pt x="667373" y="2490"/>
                  <a:pt x="685079" y="3512"/>
                  <a:pt x="702236" y="7471"/>
                </a:cubicBezTo>
                <a:cubicBezTo>
                  <a:pt x="717582" y="11012"/>
                  <a:pt x="747059" y="22412"/>
                  <a:pt x="747059" y="22412"/>
                </a:cubicBezTo>
                <a:cubicBezTo>
                  <a:pt x="763381" y="46896"/>
                  <a:pt x="753021" y="44824"/>
                  <a:pt x="769471" y="44824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3203204" y="2334454"/>
            <a:ext cx="64457" cy="62301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3526154" y="2229838"/>
            <a:ext cx="53270" cy="51489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2668765" y="3799432"/>
            <a:ext cx="882903" cy="1049586"/>
          </a:xfrm>
          <a:custGeom>
            <a:avLst/>
            <a:gdLst>
              <a:gd name="connsiteX0" fmla="*/ 1068312 w 1068312"/>
              <a:gd name="connsiteY0" fmla="*/ 112059 h 1397000"/>
              <a:gd name="connsiteX1" fmla="*/ 1030959 w 1068312"/>
              <a:gd name="connsiteY1" fmla="*/ 119530 h 1397000"/>
              <a:gd name="connsiteX2" fmla="*/ 1016018 w 1068312"/>
              <a:gd name="connsiteY2" fmla="*/ 97118 h 1397000"/>
              <a:gd name="connsiteX3" fmla="*/ 993606 w 1068312"/>
              <a:gd name="connsiteY3" fmla="*/ 29883 h 1397000"/>
              <a:gd name="connsiteX4" fmla="*/ 986135 w 1068312"/>
              <a:gd name="connsiteY4" fmla="*/ 7471 h 1397000"/>
              <a:gd name="connsiteX5" fmla="*/ 963724 w 1068312"/>
              <a:gd name="connsiteY5" fmla="*/ 0 h 1397000"/>
              <a:gd name="connsiteX6" fmla="*/ 918900 w 1068312"/>
              <a:gd name="connsiteY6" fmla="*/ 7471 h 1397000"/>
              <a:gd name="connsiteX7" fmla="*/ 911429 w 1068312"/>
              <a:gd name="connsiteY7" fmla="*/ 37353 h 1397000"/>
              <a:gd name="connsiteX8" fmla="*/ 874076 w 1068312"/>
              <a:gd name="connsiteY8" fmla="*/ 29883 h 1397000"/>
              <a:gd name="connsiteX9" fmla="*/ 829253 w 1068312"/>
              <a:gd name="connsiteY9" fmla="*/ 14942 h 1397000"/>
              <a:gd name="connsiteX10" fmla="*/ 784429 w 1068312"/>
              <a:gd name="connsiteY10" fmla="*/ 22412 h 1397000"/>
              <a:gd name="connsiteX11" fmla="*/ 762018 w 1068312"/>
              <a:gd name="connsiteY11" fmla="*/ 37353 h 1397000"/>
              <a:gd name="connsiteX12" fmla="*/ 717194 w 1068312"/>
              <a:gd name="connsiteY12" fmla="*/ 44824 h 1397000"/>
              <a:gd name="connsiteX13" fmla="*/ 694782 w 1068312"/>
              <a:gd name="connsiteY13" fmla="*/ 59765 h 1397000"/>
              <a:gd name="connsiteX14" fmla="*/ 679841 w 1068312"/>
              <a:gd name="connsiteY14" fmla="*/ 82177 h 1397000"/>
              <a:gd name="connsiteX15" fmla="*/ 635018 w 1068312"/>
              <a:gd name="connsiteY15" fmla="*/ 97118 h 1397000"/>
              <a:gd name="connsiteX16" fmla="*/ 627547 w 1068312"/>
              <a:gd name="connsiteY16" fmla="*/ 119530 h 1397000"/>
              <a:gd name="connsiteX17" fmla="*/ 605135 w 1068312"/>
              <a:gd name="connsiteY17" fmla="*/ 127000 h 1397000"/>
              <a:gd name="connsiteX18" fmla="*/ 597665 w 1068312"/>
              <a:gd name="connsiteY18" fmla="*/ 156883 h 1397000"/>
              <a:gd name="connsiteX19" fmla="*/ 575253 w 1068312"/>
              <a:gd name="connsiteY19" fmla="*/ 194236 h 1397000"/>
              <a:gd name="connsiteX20" fmla="*/ 560312 w 1068312"/>
              <a:gd name="connsiteY20" fmla="*/ 254000 h 1397000"/>
              <a:gd name="connsiteX21" fmla="*/ 545371 w 1068312"/>
              <a:gd name="connsiteY21" fmla="*/ 268942 h 1397000"/>
              <a:gd name="connsiteX22" fmla="*/ 537900 w 1068312"/>
              <a:gd name="connsiteY22" fmla="*/ 298824 h 1397000"/>
              <a:gd name="connsiteX23" fmla="*/ 515488 w 1068312"/>
              <a:gd name="connsiteY23" fmla="*/ 313765 h 1397000"/>
              <a:gd name="connsiteX24" fmla="*/ 500547 w 1068312"/>
              <a:gd name="connsiteY24" fmla="*/ 358589 h 1397000"/>
              <a:gd name="connsiteX25" fmla="*/ 485606 w 1068312"/>
              <a:gd name="connsiteY25" fmla="*/ 395942 h 1397000"/>
              <a:gd name="connsiteX26" fmla="*/ 470665 w 1068312"/>
              <a:gd name="connsiteY26" fmla="*/ 463177 h 1397000"/>
              <a:gd name="connsiteX27" fmla="*/ 425841 w 1068312"/>
              <a:gd name="connsiteY27" fmla="*/ 485589 h 1397000"/>
              <a:gd name="connsiteX28" fmla="*/ 381018 w 1068312"/>
              <a:gd name="connsiteY28" fmla="*/ 515471 h 1397000"/>
              <a:gd name="connsiteX29" fmla="*/ 366076 w 1068312"/>
              <a:gd name="connsiteY29" fmla="*/ 530412 h 1397000"/>
              <a:gd name="connsiteX30" fmla="*/ 343665 w 1068312"/>
              <a:gd name="connsiteY30" fmla="*/ 537883 h 1397000"/>
              <a:gd name="connsiteX31" fmla="*/ 321253 w 1068312"/>
              <a:gd name="connsiteY31" fmla="*/ 552824 h 1397000"/>
              <a:gd name="connsiteX32" fmla="*/ 276429 w 1068312"/>
              <a:gd name="connsiteY32" fmla="*/ 567765 h 1397000"/>
              <a:gd name="connsiteX33" fmla="*/ 246547 w 1068312"/>
              <a:gd name="connsiteY33" fmla="*/ 612589 h 1397000"/>
              <a:gd name="connsiteX34" fmla="*/ 231606 w 1068312"/>
              <a:gd name="connsiteY34" fmla="*/ 657412 h 1397000"/>
              <a:gd name="connsiteX35" fmla="*/ 224135 w 1068312"/>
              <a:gd name="connsiteY35" fmla="*/ 679824 h 1397000"/>
              <a:gd name="connsiteX36" fmla="*/ 209194 w 1068312"/>
              <a:gd name="connsiteY36" fmla="*/ 784412 h 1397000"/>
              <a:gd name="connsiteX37" fmla="*/ 194253 w 1068312"/>
              <a:gd name="connsiteY37" fmla="*/ 814294 h 1397000"/>
              <a:gd name="connsiteX38" fmla="*/ 149429 w 1068312"/>
              <a:gd name="connsiteY38" fmla="*/ 829236 h 1397000"/>
              <a:gd name="connsiteX39" fmla="*/ 186782 w 1068312"/>
              <a:gd name="connsiteY39" fmla="*/ 881530 h 1397000"/>
              <a:gd name="connsiteX40" fmla="*/ 194253 w 1068312"/>
              <a:gd name="connsiteY40" fmla="*/ 903942 h 1397000"/>
              <a:gd name="connsiteX41" fmla="*/ 224135 w 1068312"/>
              <a:gd name="connsiteY41" fmla="*/ 948765 h 1397000"/>
              <a:gd name="connsiteX42" fmla="*/ 216665 w 1068312"/>
              <a:gd name="connsiteY42" fmla="*/ 971177 h 1397000"/>
              <a:gd name="connsiteX43" fmla="*/ 149429 w 1068312"/>
              <a:gd name="connsiteY43" fmla="*/ 956236 h 1397000"/>
              <a:gd name="connsiteX44" fmla="*/ 7488 w 1068312"/>
              <a:gd name="connsiteY44" fmla="*/ 963706 h 1397000"/>
              <a:gd name="connsiteX45" fmla="*/ 18 w 1068312"/>
              <a:gd name="connsiteY45" fmla="*/ 986118 h 1397000"/>
              <a:gd name="connsiteX46" fmla="*/ 7488 w 1068312"/>
              <a:gd name="connsiteY46" fmla="*/ 1075765 h 1397000"/>
              <a:gd name="connsiteX47" fmla="*/ 29900 w 1068312"/>
              <a:gd name="connsiteY47" fmla="*/ 1090706 h 1397000"/>
              <a:gd name="connsiteX48" fmla="*/ 37371 w 1068312"/>
              <a:gd name="connsiteY48" fmla="*/ 1120589 h 1397000"/>
              <a:gd name="connsiteX49" fmla="*/ 59782 w 1068312"/>
              <a:gd name="connsiteY49" fmla="*/ 1135530 h 1397000"/>
              <a:gd name="connsiteX50" fmla="*/ 74724 w 1068312"/>
              <a:gd name="connsiteY50" fmla="*/ 1157942 h 1397000"/>
              <a:gd name="connsiteX51" fmla="*/ 104606 w 1068312"/>
              <a:gd name="connsiteY51" fmla="*/ 1210236 h 1397000"/>
              <a:gd name="connsiteX52" fmla="*/ 134488 w 1068312"/>
              <a:gd name="connsiteY52" fmla="*/ 1255059 h 1397000"/>
              <a:gd name="connsiteX53" fmla="*/ 141959 w 1068312"/>
              <a:gd name="connsiteY53" fmla="*/ 1292412 h 1397000"/>
              <a:gd name="connsiteX54" fmla="*/ 127018 w 1068312"/>
              <a:gd name="connsiteY54" fmla="*/ 1382059 h 1397000"/>
              <a:gd name="connsiteX55" fmla="*/ 119547 w 1068312"/>
              <a:gd name="connsiteY55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68312" h="1397000">
                <a:moveTo>
                  <a:pt x="1068312" y="112059"/>
                </a:moveTo>
                <a:cubicBezTo>
                  <a:pt x="1055861" y="114549"/>
                  <a:pt x="1043168" y="123018"/>
                  <a:pt x="1030959" y="119530"/>
                </a:cubicBezTo>
                <a:cubicBezTo>
                  <a:pt x="1022326" y="117063"/>
                  <a:pt x="1019665" y="105323"/>
                  <a:pt x="1016018" y="97118"/>
                </a:cubicBezTo>
                <a:cubicBezTo>
                  <a:pt x="1016010" y="97101"/>
                  <a:pt x="997344" y="41098"/>
                  <a:pt x="993606" y="29883"/>
                </a:cubicBezTo>
                <a:cubicBezTo>
                  <a:pt x="991116" y="22412"/>
                  <a:pt x="993606" y="9961"/>
                  <a:pt x="986135" y="7471"/>
                </a:cubicBezTo>
                <a:lnTo>
                  <a:pt x="963724" y="0"/>
                </a:lnTo>
                <a:cubicBezTo>
                  <a:pt x="948783" y="2490"/>
                  <a:pt x="931226" y="-1333"/>
                  <a:pt x="918900" y="7471"/>
                </a:cubicBezTo>
                <a:cubicBezTo>
                  <a:pt x="910545" y="13439"/>
                  <a:pt x="920612" y="32761"/>
                  <a:pt x="911429" y="37353"/>
                </a:cubicBezTo>
                <a:cubicBezTo>
                  <a:pt x="900072" y="43032"/>
                  <a:pt x="886326" y="33224"/>
                  <a:pt x="874076" y="29883"/>
                </a:cubicBezTo>
                <a:cubicBezTo>
                  <a:pt x="858882" y="25739"/>
                  <a:pt x="829253" y="14942"/>
                  <a:pt x="829253" y="14942"/>
                </a:cubicBezTo>
                <a:cubicBezTo>
                  <a:pt x="814312" y="17432"/>
                  <a:pt x="798799" y="17622"/>
                  <a:pt x="784429" y="22412"/>
                </a:cubicBezTo>
                <a:cubicBezTo>
                  <a:pt x="775911" y="25251"/>
                  <a:pt x="770536" y="34514"/>
                  <a:pt x="762018" y="37353"/>
                </a:cubicBezTo>
                <a:cubicBezTo>
                  <a:pt x="747648" y="42143"/>
                  <a:pt x="732135" y="42334"/>
                  <a:pt x="717194" y="44824"/>
                </a:cubicBezTo>
                <a:cubicBezTo>
                  <a:pt x="709723" y="49804"/>
                  <a:pt x="701131" y="53416"/>
                  <a:pt x="694782" y="59765"/>
                </a:cubicBezTo>
                <a:cubicBezTo>
                  <a:pt x="688433" y="66114"/>
                  <a:pt x="687455" y="77418"/>
                  <a:pt x="679841" y="82177"/>
                </a:cubicBezTo>
                <a:cubicBezTo>
                  <a:pt x="666486" y="90524"/>
                  <a:pt x="635018" y="97118"/>
                  <a:pt x="635018" y="97118"/>
                </a:cubicBezTo>
                <a:cubicBezTo>
                  <a:pt x="632528" y="104589"/>
                  <a:pt x="633115" y="113962"/>
                  <a:pt x="627547" y="119530"/>
                </a:cubicBezTo>
                <a:cubicBezTo>
                  <a:pt x="621979" y="125098"/>
                  <a:pt x="610054" y="120851"/>
                  <a:pt x="605135" y="127000"/>
                </a:cubicBezTo>
                <a:cubicBezTo>
                  <a:pt x="598721" y="135018"/>
                  <a:pt x="600486" y="147011"/>
                  <a:pt x="597665" y="156883"/>
                </a:cubicBezTo>
                <a:cubicBezTo>
                  <a:pt x="589907" y="184035"/>
                  <a:pt x="594026" y="175462"/>
                  <a:pt x="575253" y="194236"/>
                </a:cubicBezTo>
                <a:cubicBezTo>
                  <a:pt x="573647" y="202267"/>
                  <a:pt x="567202" y="242516"/>
                  <a:pt x="560312" y="254000"/>
                </a:cubicBezTo>
                <a:cubicBezTo>
                  <a:pt x="556688" y="260040"/>
                  <a:pt x="550351" y="263961"/>
                  <a:pt x="545371" y="268942"/>
                </a:cubicBezTo>
                <a:cubicBezTo>
                  <a:pt x="542881" y="278903"/>
                  <a:pt x="543595" y="290281"/>
                  <a:pt x="537900" y="298824"/>
                </a:cubicBezTo>
                <a:cubicBezTo>
                  <a:pt x="532919" y="306295"/>
                  <a:pt x="520247" y="306151"/>
                  <a:pt x="515488" y="313765"/>
                </a:cubicBezTo>
                <a:cubicBezTo>
                  <a:pt x="507141" y="327121"/>
                  <a:pt x="506396" y="343966"/>
                  <a:pt x="500547" y="358589"/>
                </a:cubicBezTo>
                <a:lnTo>
                  <a:pt x="485606" y="395942"/>
                </a:lnTo>
                <a:cubicBezTo>
                  <a:pt x="485530" y="396397"/>
                  <a:pt x="478407" y="453500"/>
                  <a:pt x="470665" y="463177"/>
                </a:cubicBezTo>
                <a:cubicBezTo>
                  <a:pt x="454748" y="483074"/>
                  <a:pt x="445328" y="474763"/>
                  <a:pt x="425841" y="485589"/>
                </a:cubicBezTo>
                <a:cubicBezTo>
                  <a:pt x="410144" y="494310"/>
                  <a:pt x="393716" y="502774"/>
                  <a:pt x="381018" y="515471"/>
                </a:cubicBezTo>
                <a:cubicBezTo>
                  <a:pt x="376037" y="520451"/>
                  <a:pt x="372116" y="526788"/>
                  <a:pt x="366076" y="530412"/>
                </a:cubicBezTo>
                <a:cubicBezTo>
                  <a:pt x="359324" y="534463"/>
                  <a:pt x="350708" y="534361"/>
                  <a:pt x="343665" y="537883"/>
                </a:cubicBezTo>
                <a:cubicBezTo>
                  <a:pt x="335634" y="541898"/>
                  <a:pt x="329458" y="549178"/>
                  <a:pt x="321253" y="552824"/>
                </a:cubicBezTo>
                <a:cubicBezTo>
                  <a:pt x="306861" y="559220"/>
                  <a:pt x="276429" y="567765"/>
                  <a:pt x="276429" y="567765"/>
                </a:cubicBezTo>
                <a:cubicBezTo>
                  <a:pt x="251718" y="641904"/>
                  <a:pt x="293176" y="528657"/>
                  <a:pt x="246547" y="612589"/>
                </a:cubicBezTo>
                <a:cubicBezTo>
                  <a:pt x="238898" y="626356"/>
                  <a:pt x="236586" y="642471"/>
                  <a:pt x="231606" y="657412"/>
                </a:cubicBezTo>
                <a:lnTo>
                  <a:pt x="224135" y="679824"/>
                </a:lnTo>
                <a:cubicBezTo>
                  <a:pt x="220295" y="722064"/>
                  <a:pt x="224120" y="749586"/>
                  <a:pt x="209194" y="784412"/>
                </a:cubicBezTo>
                <a:cubicBezTo>
                  <a:pt x="204807" y="794648"/>
                  <a:pt x="203162" y="807612"/>
                  <a:pt x="194253" y="814294"/>
                </a:cubicBezTo>
                <a:cubicBezTo>
                  <a:pt x="181653" y="823744"/>
                  <a:pt x="149429" y="829236"/>
                  <a:pt x="149429" y="829236"/>
                </a:cubicBezTo>
                <a:cubicBezTo>
                  <a:pt x="164969" y="891393"/>
                  <a:pt x="142563" y="828467"/>
                  <a:pt x="186782" y="881530"/>
                </a:cubicBezTo>
                <a:cubicBezTo>
                  <a:pt x="191823" y="887580"/>
                  <a:pt x="190429" y="897058"/>
                  <a:pt x="194253" y="903942"/>
                </a:cubicBezTo>
                <a:cubicBezTo>
                  <a:pt x="202974" y="919639"/>
                  <a:pt x="224135" y="948765"/>
                  <a:pt x="224135" y="948765"/>
                </a:cubicBezTo>
                <a:cubicBezTo>
                  <a:pt x="221645" y="956236"/>
                  <a:pt x="224237" y="969014"/>
                  <a:pt x="216665" y="971177"/>
                </a:cubicBezTo>
                <a:cubicBezTo>
                  <a:pt x="202508" y="975222"/>
                  <a:pt x="166230" y="961836"/>
                  <a:pt x="149429" y="956236"/>
                </a:cubicBezTo>
                <a:cubicBezTo>
                  <a:pt x="102115" y="958726"/>
                  <a:pt x="53947" y="954414"/>
                  <a:pt x="7488" y="963706"/>
                </a:cubicBezTo>
                <a:cubicBezTo>
                  <a:pt x="-234" y="965250"/>
                  <a:pt x="18" y="978243"/>
                  <a:pt x="18" y="986118"/>
                </a:cubicBezTo>
                <a:cubicBezTo>
                  <a:pt x="18" y="1016104"/>
                  <a:pt x="-750" y="1046933"/>
                  <a:pt x="7488" y="1075765"/>
                </a:cubicBezTo>
                <a:cubicBezTo>
                  <a:pt x="9955" y="1084398"/>
                  <a:pt x="22429" y="1085726"/>
                  <a:pt x="29900" y="1090706"/>
                </a:cubicBezTo>
                <a:cubicBezTo>
                  <a:pt x="32390" y="1100667"/>
                  <a:pt x="31676" y="1112046"/>
                  <a:pt x="37371" y="1120589"/>
                </a:cubicBezTo>
                <a:cubicBezTo>
                  <a:pt x="42351" y="1128059"/>
                  <a:pt x="53433" y="1129181"/>
                  <a:pt x="59782" y="1135530"/>
                </a:cubicBezTo>
                <a:cubicBezTo>
                  <a:pt x="66131" y="1141879"/>
                  <a:pt x="69743" y="1150471"/>
                  <a:pt x="74724" y="1157942"/>
                </a:cubicBezTo>
                <a:cubicBezTo>
                  <a:pt x="87171" y="1195285"/>
                  <a:pt x="75825" y="1169120"/>
                  <a:pt x="104606" y="1210236"/>
                </a:cubicBezTo>
                <a:cubicBezTo>
                  <a:pt x="114904" y="1224947"/>
                  <a:pt x="134488" y="1255059"/>
                  <a:pt x="134488" y="1255059"/>
                </a:cubicBezTo>
                <a:cubicBezTo>
                  <a:pt x="136978" y="1267510"/>
                  <a:pt x="141959" y="1279714"/>
                  <a:pt x="141959" y="1292412"/>
                </a:cubicBezTo>
                <a:cubicBezTo>
                  <a:pt x="141959" y="1325708"/>
                  <a:pt x="138706" y="1352840"/>
                  <a:pt x="127018" y="1382059"/>
                </a:cubicBezTo>
                <a:cubicBezTo>
                  <a:pt x="124950" y="1387229"/>
                  <a:pt x="122037" y="1392020"/>
                  <a:pt x="119547" y="139700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761346" y="3882952"/>
            <a:ext cx="1450944" cy="1398251"/>
          </a:xfrm>
          <a:custGeom>
            <a:avLst/>
            <a:gdLst>
              <a:gd name="connsiteX0" fmla="*/ 926406 w 1755642"/>
              <a:gd name="connsiteY0" fmla="*/ 15836 h 1861072"/>
              <a:gd name="connsiteX1" fmla="*/ 986171 w 1755642"/>
              <a:gd name="connsiteY1" fmla="*/ 23307 h 1861072"/>
              <a:gd name="connsiteX2" fmla="*/ 1001112 w 1755642"/>
              <a:gd name="connsiteY2" fmla="*/ 895 h 1861072"/>
              <a:gd name="connsiteX3" fmla="*/ 1045936 w 1755642"/>
              <a:gd name="connsiteY3" fmla="*/ 8366 h 1861072"/>
              <a:gd name="connsiteX4" fmla="*/ 1068348 w 1755642"/>
              <a:gd name="connsiteY4" fmla="*/ 23307 h 1861072"/>
              <a:gd name="connsiteX5" fmla="*/ 1075818 w 1755642"/>
              <a:gd name="connsiteY5" fmla="*/ 45719 h 1861072"/>
              <a:gd name="connsiteX6" fmla="*/ 1083289 w 1755642"/>
              <a:gd name="connsiteY6" fmla="*/ 112954 h 1861072"/>
              <a:gd name="connsiteX7" fmla="*/ 1105701 w 1755642"/>
              <a:gd name="connsiteY7" fmla="*/ 120425 h 1861072"/>
              <a:gd name="connsiteX8" fmla="*/ 1150524 w 1755642"/>
              <a:gd name="connsiteY8" fmla="*/ 127895 h 1861072"/>
              <a:gd name="connsiteX9" fmla="*/ 1232701 w 1755642"/>
              <a:gd name="connsiteY9" fmla="*/ 150307 h 1861072"/>
              <a:gd name="connsiteX10" fmla="*/ 1255112 w 1755642"/>
              <a:gd name="connsiteY10" fmla="*/ 157778 h 1861072"/>
              <a:gd name="connsiteX11" fmla="*/ 1299936 w 1755642"/>
              <a:gd name="connsiteY11" fmla="*/ 180189 h 1861072"/>
              <a:gd name="connsiteX12" fmla="*/ 1314877 w 1755642"/>
              <a:gd name="connsiteY12" fmla="*/ 202601 h 1861072"/>
              <a:gd name="connsiteX13" fmla="*/ 1359701 w 1755642"/>
              <a:gd name="connsiteY13" fmla="*/ 217542 h 1861072"/>
              <a:gd name="connsiteX14" fmla="*/ 1374642 w 1755642"/>
              <a:gd name="connsiteY14" fmla="*/ 239954 h 1861072"/>
              <a:gd name="connsiteX15" fmla="*/ 1411995 w 1755642"/>
              <a:gd name="connsiteY15" fmla="*/ 247425 h 1861072"/>
              <a:gd name="connsiteX16" fmla="*/ 1456818 w 1755642"/>
              <a:gd name="connsiteY16" fmla="*/ 262366 h 1861072"/>
              <a:gd name="connsiteX17" fmla="*/ 1479230 w 1755642"/>
              <a:gd name="connsiteY17" fmla="*/ 269836 h 1861072"/>
              <a:gd name="connsiteX18" fmla="*/ 1524053 w 1755642"/>
              <a:gd name="connsiteY18" fmla="*/ 299719 h 1861072"/>
              <a:gd name="connsiteX19" fmla="*/ 1538995 w 1755642"/>
              <a:gd name="connsiteY19" fmla="*/ 314660 h 1861072"/>
              <a:gd name="connsiteX20" fmla="*/ 1561406 w 1755642"/>
              <a:gd name="connsiteY20" fmla="*/ 322130 h 1861072"/>
              <a:gd name="connsiteX21" fmla="*/ 1576348 w 1755642"/>
              <a:gd name="connsiteY21" fmla="*/ 344542 h 1861072"/>
              <a:gd name="connsiteX22" fmla="*/ 1598759 w 1755642"/>
              <a:gd name="connsiteY22" fmla="*/ 374425 h 1861072"/>
              <a:gd name="connsiteX23" fmla="*/ 1606230 w 1755642"/>
              <a:gd name="connsiteY23" fmla="*/ 396836 h 1861072"/>
              <a:gd name="connsiteX24" fmla="*/ 1621171 w 1755642"/>
              <a:gd name="connsiteY24" fmla="*/ 419248 h 1861072"/>
              <a:gd name="connsiteX25" fmla="*/ 1643583 w 1755642"/>
              <a:gd name="connsiteY25" fmla="*/ 501425 h 1861072"/>
              <a:gd name="connsiteX26" fmla="*/ 1658524 w 1755642"/>
              <a:gd name="connsiteY26" fmla="*/ 546248 h 1861072"/>
              <a:gd name="connsiteX27" fmla="*/ 1673465 w 1755642"/>
              <a:gd name="connsiteY27" fmla="*/ 613483 h 1861072"/>
              <a:gd name="connsiteX28" fmla="*/ 1688406 w 1755642"/>
              <a:gd name="connsiteY28" fmla="*/ 628425 h 1861072"/>
              <a:gd name="connsiteX29" fmla="*/ 1703348 w 1755642"/>
              <a:gd name="connsiteY29" fmla="*/ 650836 h 1861072"/>
              <a:gd name="connsiteX30" fmla="*/ 1710818 w 1755642"/>
              <a:gd name="connsiteY30" fmla="*/ 673248 h 1861072"/>
              <a:gd name="connsiteX31" fmla="*/ 1725759 w 1755642"/>
              <a:gd name="connsiteY31" fmla="*/ 703130 h 1861072"/>
              <a:gd name="connsiteX32" fmla="*/ 1733230 w 1755642"/>
              <a:gd name="connsiteY32" fmla="*/ 733013 h 1861072"/>
              <a:gd name="connsiteX33" fmla="*/ 1755642 w 1755642"/>
              <a:gd name="connsiteY33" fmla="*/ 807719 h 1861072"/>
              <a:gd name="connsiteX34" fmla="*/ 1740701 w 1755642"/>
              <a:gd name="connsiteY34" fmla="*/ 919778 h 1861072"/>
              <a:gd name="connsiteX35" fmla="*/ 1733230 w 1755642"/>
              <a:gd name="connsiteY35" fmla="*/ 942189 h 1861072"/>
              <a:gd name="connsiteX36" fmla="*/ 1710818 w 1755642"/>
              <a:gd name="connsiteY36" fmla="*/ 957130 h 1861072"/>
              <a:gd name="connsiteX37" fmla="*/ 1673465 w 1755642"/>
              <a:gd name="connsiteY37" fmla="*/ 987013 h 1861072"/>
              <a:gd name="connsiteX38" fmla="*/ 1636112 w 1755642"/>
              <a:gd name="connsiteY38" fmla="*/ 1024366 h 1861072"/>
              <a:gd name="connsiteX39" fmla="*/ 1621171 w 1755642"/>
              <a:gd name="connsiteY39" fmla="*/ 1046778 h 1861072"/>
              <a:gd name="connsiteX40" fmla="*/ 1598759 w 1755642"/>
              <a:gd name="connsiteY40" fmla="*/ 1061719 h 1861072"/>
              <a:gd name="connsiteX41" fmla="*/ 1538995 w 1755642"/>
              <a:gd name="connsiteY41" fmla="*/ 1106542 h 1861072"/>
              <a:gd name="connsiteX42" fmla="*/ 1524053 w 1755642"/>
              <a:gd name="connsiteY42" fmla="*/ 1121483 h 1861072"/>
              <a:gd name="connsiteX43" fmla="*/ 1501642 w 1755642"/>
              <a:gd name="connsiteY43" fmla="*/ 1128954 h 1861072"/>
              <a:gd name="connsiteX44" fmla="*/ 1471759 w 1755642"/>
              <a:gd name="connsiteY44" fmla="*/ 1143895 h 1861072"/>
              <a:gd name="connsiteX45" fmla="*/ 1441877 w 1755642"/>
              <a:gd name="connsiteY45" fmla="*/ 1188719 h 1861072"/>
              <a:gd name="connsiteX46" fmla="*/ 1426936 w 1755642"/>
              <a:gd name="connsiteY46" fmla="*/ 1211130 h 1861072"/>
              <a:gd name="connsiteX47" fmla="*/ 1382112 w 1755642"/>
              <a:gd name="connsiteY47" fmla="*/ 1226072 h 1861072"/>
              <a:gd name="connsiteX48" fmla="*/ 1329818 w 1755642"/>
              <a:gd name="connsiteY48" fmla="*/ 1218601 h 1861072"/>
              <a:gd name="connsiteX49" fmla="*/ 1322348 w 1755642"/>
              <a:gd name="connsiteY49" fmla="*/ 1248483 h 1861072"/>
              <a:gd name="connsiteX50" fmla="*/ 1292465 w 1755642"/>
              <a:gd name="connsiteY50" fmla="*/ 1293307 h 1861072"/>
              <a:gd name="connsiteX51" fmla="*/ 1277524 w 1755642"/>
              <a:gd name="connsiteY51" fmla="*/ 1338130 h 1861072"/>
              <a:gd name="connsiteX52" fmla="*/ 1247642 w 1755642"/>
              <a:gd name="connsiteY52" fmla="*/ 1375483 h 1861072"/>
              <a:gd name="connsiteX53" fmla="*/ 1240171 w 1755642"/>
              <a:gd name="connsiteY53" fmla="*/ 1397895 h 1861072"/>
              <a:gd name="connsiteX54" fmla="*/ 1210289 w 1755642"/>
              <a:gd name="connsiteY54" fmla="*/ 1442719 h 1861072"/>
              <a:gd name="connsiteX55" fmla="*/ 1202818 w 1755642"/>
              <a:gd name="connsiteY55" fmla="*/ 1465130 h 1861072"/>
              <a:gd name="connsiteX56" fmla="*/ 1180406 w 1755642"/>
              <a:gd name="connsiteY56" fmla="*/ 1480072 h 1861072"/>
              <a:gd name="connsiteX57" fmla="*/ 1165465 w 1755642"/>
              <a:gd name="connsiteY57" fmla="*/ 1502483 h 1861072"/>
              <a:gd name="connsiteX58" fmla="*/ 1157995 w 1755642"/>
              <a:gd name="connsiteY58" fmla="*/ 1524895 h 1861072"/>
              <a:gd name="connsiteX59" fmla="*/ 1143053 w 1755642"/>
              <a:gd name="connsiteY59" fmla="*/ 1539836 h 1861072"/>
              <a:gd name="connsiteX60" fmla="*/ 1120642 w 1755642"/>
              <a:gd name="connsiteY60" fmla="*/ 1584660 h 1861072"/>
              <a:gd name="connsiteX61" fmla="*/ 1113171 w 1755642"/>
              <a:gd name="connsiteY61" fmla="*/ 1607072 h 1861072"/>
              <a:gd name="connsiteX62" fmla="*/ 1090759 w 1755642"/>
              <a:gd name="connsiteY62" fmla="*/ 1622013 h 1861072"/>
              <a:gd name="connsiteX63" fmla="*/ 1060877 w 1755642"/>
              <a:gd name="connsiteY63" fmla="*/ 1659366 h 1861072"/>
              <a:gd name="connsiteX64" fmla="*/ 1023524 w 1755642"/>
              <a:gd name="connsiteY64" fmla="*/ 1696719 h 1861072"/>
              <a:gd name="connsiteX65" fmla="*/ 1001112 w 1755642"/>
              <a:gd name="connsiteY65" fmla="*/ 1741542 h 1861072"/>
              <a:gd name="connsiteX66" fmla="*/ 963759 w 1755642"/>
              <a:gd name="connsiteY66" fmla="*/ 1749013 h 1861072"/>
              <a:gd name="connsiteX67" fmla="*/ 948818 w 1755642"/>
              <a:gd name="connsiteY67" fmla="*/ 1771425 h 1861072"/>
              <a:gd name="connsiteX68" fmla="*/ 963759 w 1755642"/>
              <a:gd name="connsiteY68" fmla="*/ 1793836 h 1861072"/>
              <a:gd name="connsiteX69" fmla="*/ 889053 w 1755642"/>
              <a:gd name="connsiteY69" fmla="*/ 1786366 h 1861072"/>
              <a:gd name="connsiteX70" fmla="*/ 806877 w 1755642"/>
              <a:gd name="connsiteY70" fmla="*/ 1763954 h 1861072"/>
              <a:gd name="connsiteX71" fmla="*/ 776995 w 1755642"/>
              <a:gd name="connsiteY71" fmla="*/ 1749013 h 1861072"/>
              <a:gd name="connsiteX72" fmla="*/ 747112 w 1755642"/>
              <a:gd name="connsiteY72" fmla="*/ 1704189 h 1861072"/>
              <a:gd name="connsiteX73" fmla="*/ 724701 w 1755642"/>
              <a:gd name="connsiteY73" fmla="*/ 1666836 h 1861072"/>
              <a:gd name="connsiteX74" fmla="*/ 702289 w 1755642"/>
              <a:gd name="connsiteY74" fmla="*/ 1681778 h 1861072"/>
              <a:gd name="connsiteX75" fmla="*/ 672406 w 1755642"/>
              <a:gd name="connsiteY75" fmla="*/ 1719130 h 1861072"/>
              <a:gd name="connsiteX76" fmla="*/ 649995 w 1755642"/>
              <a:gd name="connsiteY76" fmla="*/ 1726601 h 1861072"/>
              <a:gd name="connsiteX77" fmla="*/ 605171 w 1755642"/>
              <a:gd name="connsiteY77" fmla="*/ 1786366 h 1861072"/>
              <a:gd name="connsiteX78" fmla="*/ 590230 w 1755642"/>
              <a:gd name="connsiteY78" fmla="*/ 1808778 h 1861072"/>
              <a:gd name="connsiteX79" fmla="*/ 567818 w 1755642"/>
              <a:gd name="connsiteY79" fmla="*/ 1831189 h 1861072"/>
              <a:gd name="connsiteX80" fmla="*/ 530465 w 1755642"/>
              <a:gd name="connsiteY80" fmla="*/ 1861072 h 1861072"/>
              <a:gd name="connsiteX81" fmla="*/ 493112 w 1755642"/>
              <a:gd name="connsiteY81" fmla="*/ 1853601 h 1861072"/>
              <a:gd name="connsiteX82" fmla="*/ 485642 w 1755642"/>
              <a:gd name="connsiteY82" fmla="*/ 1808778 h 1861072"/>
              <a:gd name="connsiteX83" fmla="*/ 522995 w 1755642"/>
              <a:gd name="connsiteY83" fmla="*/ 1778895 h 1861072"/>
              <a:gd name="connsiteX84" fmla="*/ 537936 w 1755642"/>
              <a:gd name="connsiteY84" fmla="*/ 1756483 h 1861072"/>
              <a:gd name="connsiteX85" fmla="*/ 537936 w 1755642"/>
              <a:gd name="connsiteY85" fmla="*/ 1711660 h 1861072"/>
              <a:gd name="connsiteX86" fmla="*/ 515524 w 1755642"/>
              <a:gd name="connsiteY86" fmla="*/ 1696719 h 1861072"/>
              <a:gd name="connsiteX87" fmla="*/ 500583 w 1755642"/>
              <a:gd name="connsiteY87" fmla="*/ 1674307 h 1861072"/>
              <a:gd name="connsiteX88" fmla="*/ 478171 w 1755642"/>
              <a:gd name="connsiteY88" fmla="*/ 1659366 h 1861072"/>
              <a:gd name="connsiteX89" fmla="*/ 425877 w 1755642"/>
              <a:gd name="connsiteY89" fmla="*/ 1614542 h 1861072"/>
              <a:gd name="connsiteX90" fmla="*/ 395995 w 1755642"/>
              <a:gd name="connsiteY90" fmla="*/ 1547307 h 1861072"/>
              <a:gd name="connsiteX91" fmla="*/ 388524 w 1755642"/>
              <a:gd name="connsiteY91" fmla="*/ 1524895 h 1861072"/>
              <a:gd name="connsiteX92" fmla="*/ 336230 w 1755642"/>
              <a:gd name="connsiteY92" fmla="*/ 1450189 h 1861072"/>
              <a:gd name="connsiteX93" fmla="*/ 343701 w 1755642"/>
              <a:gd name="connsiteY93" fmla="*/ 1405366 h 1861072"/>
              <a:gd name="connsiteX94" fmla="*/ 351171 w 1755642"/>
              <a:gd name="connsiteY94" fmla="*/ 1382954 h 1861072"/>
              <a:gd name="connsiteX95" fmla="*/ 343701 w 1755642"/>
              <a:gd name="connsiteY95" fmla="*/ 1323189 h 1861072"/>
              <a:gd name="connsiteX96" fmla="*/ 328759 w 1755642"/>
              <a:gd name="connsiteY96" fmla="*/ 1308248 h 1861072"/>
              <a:gd name="connsiteX97" fmla="*/ 313818 w 1755642"/>
              <a:gd name="connsiteY97" fmla="*/ 1285836 h 1861072"/>
              <a:gd name="connsiteX98" fmla="*/ 283936 w 1755642"/>
              <a:gd name="connsiteY98" fmla="*/ 1270895 h 1861072"/>
              <a:gd name="connsiteX99" fmla="*/ 239112 w 1755642"/>
              <a:gd name="connsiteY99" fmla="*/ 1248483 h 1861072"/>
              <a:gd name="connsiteX100" fmla="*/ 194289 w 1755642"/>
              <a:gd name="connsiteY100" fmla="*/ 1263425 h 1861072"/>
              <a:gd name="connsiteX101" fmla="*/ 164406 w 1755642"/>
              <a:gd name="connsiteY101" fmla="*/ 1300778 h 1861072"/>
              <a:gd name="connsiteX102" fmla="*/ 149465 w 1755642"/>
              <a:gd name="connsiteY102" fmla="*/ 1323189 h 1861072"/>
              <a:gd name="connsiteX103" fmla="*/ 127053 w 1755642"/>
              <a:gd name="connsiteY103" fmla="*/ 1338130 h 1861072"/>
              <a:gd name="connsiteX104" fmla="*/ 97171 w 1755642"/>
              <a:gd name="connsiteY104" fmla="*/ 1308248 h 1861072"/>
              <a:gd name="connsiteX105" fmla="*/ 74759 w 1755642"/>
              <a:gd name="connsiteY105" fmla="*/ 1300778 h 1861072"/>
              <a:gd name="connsiteX106" fmla="*/ 44877 w 1755642"/>
              <a:gd name="connsiteY106" fmla="*/ 1308248 h 1861072"/>
              <a:gd name="connsiteX107" fmla="*/ 22465 w 1755642"/>
              <a:gd name="connsiteY107" fmla="*/ 1323189 h 1861072"/>
              <a:gd name="connsiteX108" fmla="*/ 14995 w 1755642"/>
              <a:gd name="connsiteY108" fmla="*/ 1300778 h 1861072"/>
              <a:gd name="connsiteX109" fmla="*/ 53 w 1755642"/>
              <a:gd name="connsiteY109" fmla="*/ 1278366 h 186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55642" h="1861072">
                <a:moveTo>
                  <a:pt x="926406" y="15836"/>
                </a:moveTo>
                <a:cubicBezTo>
                  <a:pt x="946328" y="18326"/>
                  <a:pt x="966484" y="27244"/>
                  <a:pt x="986171" y="23307"/>
                </a:cubicBezTo>
                <a:cubicBezTo>
                  <a:pt x="994975" y="21546"/>
                  <a:pt x="992402" y="3073"/>
                  <a:pt x="1001112" y="895"/>
                </a:cubicBezTo>
                <a:cubicBezTo>
                  <a:pt x="1015807" y="-2779"/>
                  <a:pt x="1030995" y="5876"/>
                  <a:pt x="1045936" y="8366"/>
                </a:cubicBezTo>
                <a:cubicBezTo>
                  <a:pt x="1053407" y="13346"/>
                  <a:pt x="1062739" y="16296"/>
                  <a:pt x="1068348" y="23307"/>
                </a:cubicBezTo>
                <a:cubicBezTo>
                  <a:pt x="1073267" y="29456"/>
                  <a:pt x="1074523" y="37951"/>
                  <a:pt x="1075818" y="45719"/>
                </a:cubicBezTo>
                <a:cubicBezTo>
                  <a:pt x="1079525" y="67962"/>
                  <a:pt x="1074914" y="92017"/>
                  <a:pt x="1083289" y="112954"/>
                </a:cubicBezTo>
                <a:cubicBezTo>
                  <a:pt x="1086214" y="120266"/>
                  <a:pt x="1098014" y="118717"/>
                  <a:pt x="1105701" y="120425"/>
                </a:cubicBezTo>
                <a:cubicBezTo>
                  <a:pt x="1120487" y="123711"/>
                  <a:pt x="1135621" y="125185"/>
                  <a:pt x="1150524" y="127895"/>
                </a:cubicBezTo>
                <a:cubicBezTo>
                  <a:pt x="1196977" y="136341"/>
                  <a:pt x="1183699" y="133973"/>
                  <a:pt x="1232701" y="150307"/>
                </a:cubicBezTo>
                <a:cubicBezTo>
                  <a:pt x="1240171" y="152797"/>
                  <a:pt x="1248560" y="153410"/>
                  <a:pt x="1255112" y="157778"/>
                </a:cubicBezTo>
                <a:cubicBezTo>
                  <a:pt x="1284076" y="177087"/>
                  <a:pt x="1269006" y="169880"/>
                  <a:pt x="1299936" y="180189"/>
                </a:cubicBezTo>
                <a:cubicBezTo>
                  <a:pt x="1304916" y="187660"/>
                  <a:pt x="1307263" y="197842"/>
                  <a:pt x="1314877" y="202601"/>
                </a:cubicBezTo>
                <a:cubicBezTo>
                  <a:pt x="1328233" y="210948"/>
                  <a:pt x="1359701" y="217542"/>
                  <a:pt x="1359701" y="217542"/>
                </a:cubicBezTo>
                <a:cubicBezTo>
                  <a:pt x="1364681" y="225013"/>
                  <a:pt x="1366846" y="235499"/>
                  <a:pt x="1374642" y="239954"/>
                </a:cubicBezTo>
                <a:cubicBezTo>
                  <a:pt x="1385667" y="246254"/>
                  <a:pt x="1399745" y="244084"/>
                  <a:pt x="1411995" y="247425"/>
                </a:cubicBezTo>
                <a:cubicBezTo>
                  <a:pt x="1427189" y="251569"/>
                  <a:pt x="1441877" y="257386"/>
                  <a:pt x="1456818" y="262366"/>
                </a:cubicBezTo>
                <a:lnTo>
                  <a:pt x="1479230" y="269836"/>
                </a:lnTo>
                <a:cubicBezTo>
                  <a:pt x="1494171" y="279797"/>
                  <a:pt x="1511355" y="287022"/>
                  <a:pt x="1524053" y="299719"/>
                </a:cubicBezTo>
                <a:cubicBezTo>
                  <a:pt x="1529034" y="304699"/>
                  <a:pt x="1532955" y="311036"/>
                  <a:pt x="1538995" y="314660"/>
                </a:cubicBezTo>
                <a:cubicBezTo>
                  <a:pt x="1545747" y="318711"/>
                  <a:pt x="1553936" y="319640"/>
                  <a:pt x="1561406" y="322130"/>
                </a:cubicBezTo>
                <a:cubicBezTo>
                  <a:pt x="1566387" y="329601"/>
                  <a:pt x="1571129" y="337236"/>
                  <a:pt x="1576348" y="344542"/>
                </a:cubicBezTo>
                <a:cubicBezTo>
                  <a:pt x="1583585" y="354674"/>
                  <a:pt x="1592582" y="363614"/>
                  <a:pt x="1598759" y="374425"/>
                </a:cubicBezTo>
                <a:cubicBezTo>
                  <a:pt x="1602666" y="381262"/>
                  <a:pt x="1602708" y="389793"/>
                  <a:pt x="1606230" y="396836"/>
                </a:cubicBezTo>
                <a:cubicBezTo>
                  <a:pt x="1610245" y="404867"/>
                  <a:pt x="1617525" y="411043"/>
                  <a:pt x="1621171" y="419248"/>
                </a:cubicBezTo>
                <a:cubicBezTo>
                  <a:pt x="1642417" y="467053"/>
                  <a:pt x="1631177" y="455937"/>
                  <a:pt x="1643583" y="501425"/>
                </a:cubicBezTo>
                <a:cubicBezTo>
                  <a:pt x="1647727" y="516619"/>
                  <a:pt x="1655935" y="530713"/>
                  <a:pt x="1658524" y="546248"/>
                </a:cubicBezTo>
                <a:cubicBezTo>
                  <a:pt x="1660032" y="555297"/>
                  <a:pt x="1664978" y="599337"/>
                  <a:pt x="1673465" y="613483"/>
                </a:cubicBezTo>
                <a:cubicBezTo>
                  <a:pt x="1677089" y="619523"/>
                  <a:pt x="1684006" y="622925"/>
                  <a:pt x="1688406" y="628425"/>
                </a:cubicBezTo>
                <a:cubicBezTo>
                  <a:pt x="1694015" y="635436"/>
                  <a:pt x="1698367" y="643366"/>
                  <a:pt x="1703348" y="650836"/>
                </a:cubicBezTo>
                <a:cubicBezTo>
                  <a:pt x="1705838" y="658307"/>
                  <a:pt x="1707716" y="666010"/>
                  <a:pt x="1710818" y="673248"/>
                </a:cubicBezTo>
                <a:cubicBezTo>
                  <a:pt x="1715205" y="683484"/>
                  <a:pt x="1721849" y="692703"/>
                  <a:pt x="1725759" y="703130"/>
                </a:cubicBezTo>
                <a:cubicBezTo>
                  <a:pt x="1729364" y="712744"/>
                  <a:pt x="1730280" y="723178"/>
                  <a:pt x="1733230" y="733013"/>
                </a:cubicBezTo>
                <a:cubicBezTo>
                  <a:pt x="1760512" y="823954"/>
                  <a:pt x="1738422" y="738841"/>
                  <a:pt x="1755642" y="807719"/>
                </a:cubicBezTo>
                <a:cubicBezTo>
                  <a:pt x="1750662" y="845072"/>
                  <a:pt x="1746896" y="882607"/>
                  <a:pt x="1740701" y="919778"/>
                </a:cubicBezTo>
                <a:cubicBezTo>
                  <a:pt x="1739406" y="927545"/>
                  <a:pt x="1738149" y="936040"/>
                  <a:pt x="1733230" y="942189"/>
                </a:cubicBezTo>
                <a:cubicBezTo>
                  <a:pt x="1727621" y="949200"/>
                  <a:pt x="1717829" y="951521"/>
                  <a:pt x="1710818" y="957130"/>
                </a:cubicBezTo>
                <a:cubicBezTo>
                  <a:pt x="1657593" y="999711"/>
                  <a:pt x="1742446" y="941027"/>
                  <a:pt x="1673465" y="987013"/>
                </a:cubicBezTo>
                <a:cubicBezTo>
                  <a:pt x="1633622" y="1046778"/>
                  <a:pt x="1685916" y="974562"/>
                  <a:pt x="1636112" y="1024366"/>
                </a:cubicBezTo>
                <a:cubicBezTo>
                  <a:pt x="1629763" y="1030715"/>
                  <a:pt x="1627520" y="1040429"/>
                  <a:pt x="1621171" y="1046778"/>
                </a:cubicBezTo>
                <a:cubicBezTo>
                  <a:pt x="1614822" y="1053127"/>
                  <a:pt x="1605516" y="1055807"/>
                  <a:pt x="1598759" y="1061719"/>
                </a:cubicBezTo>
                <a:cubicBezTo>
                  <a:pt x="1545933" y="1107942"/>
                  <a:pt x="1582540" y="1092028"/>
                  <a:pt x="1538995" y="1106542"/>
                </a:cubicBezTo>
                <a:cubicBezTo>
                  <a:pt x="1534014" y="1111522"/>
                  <a:pt x="1530093" y="1117859"/>
                  <a:pt x="1524053" y="1121483"/>
                </a:cubicBezTo>
                <a:cubicBezTo>
                  <a:pt x="1517301" y="1125534"/>
                  <a:pt x="1508880" y="1125852"/>
                  <a:pt x="1501642" y="1128954"/>
                </a:cubicBezTo>
                <a:cubicBezTo>
                  <a:pt x="1491406" y="1133341"/>
                  <a:pt x="1481720" y="1138915"/>
                  <a:pt x="1471759" y="1143895"/>
                </a:cubicBezTo>
                <a:lnTo>
                  <a:pt x="1441877" y="1188719"/>
                </a:lnTo>
                <a:cubicBezTo>
                  <a:pt x="1436897" y="1196189"/>
                  <a:pt x="1435454" y="1208291"/>
                  <a:pt x="1426936" y="1211130"/>
                </a:cubicBezTo>
                <a:lnTo>
                  <a:pt x="1382112" y="1226072"/>
                </a:lnTo>
                <a:cubicBezTo>
                  <a:pt x="1364681" y="1223582"/>
                  <a:pt x="1346305" y="1212418"/>
                  <a:pt x="1329818" y="1218601"/>
                </a:cubicBezTo>
                <a:cubicBezTo>
                  <a:pt x="1320205" y="1222206"/>
                  <a:pt x="1326940" y="1239300"/>
                  <a:pt x="1322348" y="1248483"/>
                </a:cubicBezTo>
                <a:cubicBezTo>
                  <a:pt x="1314317" y="1264545"/>
                  <a:pt x="1292465" y="1293307"/>
                  <a:pt x="1292465" y="1293307"/>
                </a:cubicBezTo>
                <a:cubicBezTo>
                  <a:pt x="1287485" y="1308248"/>
                  <a:pt x="1288660" y="1326993"/>
                  <a:pt x="1277524" y="1338130"/>
                </a:cubicBezTo>
                <a:cubicBezTo>
                  <a:pt x="1263628" y="1352026"/>
                  <a:pt x="1257065" y="1356637"/>
                  <a:pt x="1247642" y="1375483"/>
                </a:cubicBezTo>
                <a:cubicBezTo>
                  <a:pt x="1244120" y="1382526"/>
                  <a:pt x="1243995" y="1391011"/>
                  <a:pt x="1240171" y="1397895"/>
                </a:cubicBezTo>
                <a:cubicBezTo>
                  <a:pt x="1231450" y="1413592"/>
                  <a:pt x="1215968" y="1425684"/>
                  <a:pt x="1210289" y="1442719"/>
                </a:cubicBezTo>
                <a:cubicBezTo>
                  <a:pt x="1207799" y="1450189"/>
                  <a:pt x="1207737" y="1458981"/>
                  <a:pt x="1202818" y="1465130"/>
                </a:cubicBezTo>
                <a:cubicBezTo>
                  <a:pt x="1197209" y="1472141"/>
                  <a:pt x="1187877" y="1475091"/>
                  <a:pt x="1180406" y="1480072"/>
                </a:cubicBezTo>
                <a:cubicBezTo>
                  <a:pt x="1175426" y="1487542"/>
                  <a:pt x="1169480" y="1494453"/>
                  <a:pt x="1165465" y="1502483"/>
                </a:cubicBezTo>
                <a:cubicBezTo>
                  <a:pt x="1161943" y="1509526"/>
                  <a:pt x="1162047" y="1518143"/>
                  <a:pt x="1157995" y="1524895"/>
                </a:cubicBezTo>
                <a:cubicBezTo>
                  <a:pt x="1154371" y="1530935"/>
                  <a:pt x="1148034" y="1534856"/>
                  <a:pt x="1143053" y="1539836"/>
                </a:cubicBezTo>
                <a:cubicBezTo>
                  <a:pt x="1124279" y="1596162"/>
                  <a:pt x="1149602" y="1526739"/>
                  <a:pt x="1120642" y="1584660"/>
                </a:cubicBezTo>
                <a:cubicBezTo>
                  <a:pt x="1117120" y="1591703"/>
                  <a:pt x="1118090" y="1600923"/>
                  <a:pt x="1113171" y="1607072"/>
                </a:cubicBezTo>
                <a:cubicBezTo>
                  <a:pt x="1107562" y="1614083"/>
                  <a:pt x="1098230" y="1617033"/>
                  <a:pt x="1090759" y="1622013"/>
                </a:cubicBezTo>
                <a:cubicBezTo>
                  <a:pt x="1076216" y="1665645"/>
                  <a:pt x="1094668" y="1625575"/>
                  <a:pt x="1060877" y="1659366"/>
                </a:cubicBezTo>
                <a:cubicBezTo>
                  <a:pt x="1011073" y="1709170"/>
                  <a:pt x="1083289" y="1656876"/>
                  <a:pt x="1023524" y="1696719"/>
                </a:cubicBezTo>
                <a:cubicBezTo>
                  <a:pt x="1019689" y="1708222"/>
                  <a:pt x="1013037" y="1734728"/>
                  <a:pt x="1001112" y="1741542"/>
                </a:cubicBezTo>
                <a:cubicBezTo>
                  <a:pt x="990087" y="1747842"/>
                  <a:pt x="976210" y="1746523"/>
                  <a:pt x="963759" y="1749013"/>
                </a:cubicBezTo>
                <a:cubicBezTo>
                  <a:pt x="958779" y="1756484"/>
                  <a:pt x="948818" y="1762446"/>
                  <a:pt x="948818" y="1771425"/>
                </a:cubicBezTo>
                <a:cubicBezTo>
                  <a:pt x="948818" y="1780403"/>
                  <a:pt x="972469" y="1791658"/>
                  <a:pt x="963759" y="1793836"/>
                </a:cubicBezTo>
                <a:cubicBezTo>
                  <a:pt x="939480" y="1799906"/>
                  <a:pt x="913955" y="1788856"/>
                  <a:pt x="889053" y="1786366"/>
                </a:cubicBezTo>
                <a:cubicBezTo>
                  <a:pt x="879903" y="1784078"/>
                  <a:pt x="826430" y="1772334"/>
                  <a:pt x="806877" y="1763954"/>
                </a:cubicBezTo>
                <a:cubicBezTo>
                  <a:pt x="796641" y="1759567"/>
                  <a:pt x="786956" y="1753993"/>
                  <a:pt x="776995" y="1749013"/>
                </a:cubicBezTo>
                <a:cubicBezTo>
                  <a:pt x="767034" y="1734072"/>
                  <a:pt x="752790" y="1721225"/>
                  <a:pt x="747112" y="1704189"/>
                </a:cubicBezTo>
                <a:cubicBezTo>
                  <a:pt x="737415" y="1675096"/>
                  <a:pt x="745210" y="1687346"/>
                  <a:pt x="724701" y="1666836"/>
                </a:cubicBezTo>
                <a:cubicBezTo>
                  <a:pt x="717230" y="1671817"/>
                  <a:pt x="708638" y="1675429"/>
                  <a:pt x="702289" y="1681778"/>
                </a:cubicBezTo>
                <a:cubicBezTo>
                  <a:pt x="687017" y="1697050"/>
                  <a:pt x="690892" y="1708039"/>
                  <a:pt x="672406" y="1719130"/>
                </a:cubicBezTo>
                <a:cubicBezTo>
                  <a:pt x="665654" y="1723181"/>
                  <a:pt x="657465" y="1724111"/>
                  <a:pt x="649995" y="1726601"/>
                </a:cubicBezTo>
                <a:cubicBezTo>
                  <a:pt x="622355" y="1754239"/>
                  <a:pt x="638960" y="1735681"/>
                  <a:pt x="605171" y="1786366"/>
                </a:cubicBezTo>
                <a:cubicBezTo>
                  <a:pt x="600191" y="1793837"/>
                  <a:pt x="596579" y="1802429"/>
                  <a:pt x="590230" y="1808778"/>
                </a:cubicBezTo>
                <a:cubicBezTo>
                  <a:pt x="582759" y="1816248"/>
                  <a:pt x="574582" y="1823073"/>
                  <a:pt x="567818" y="1831189"/>
                </a:cubicBezTo>
                <a:cubicBezTo>
                  <a:pt x="541824" y="1862382"/>
                  <a:pt x="567258" y="1848807"/>
                  <a:pt x="530465" y="1861072"/>
                </a:cubicBezTo>
                <a:cubicBezTo>
                  <a:pt x="518014" y="1858582"/>
                  <a:pt x="504137" y="1859901"/>
                  <a:pt x="493112" y="1853601"/>
                </a:cubicBezTo>
                <a:cubicBezTo>
                  <a:pt x="472794" y="1841990"/>
                  <a:pt x="476216" y="1824487"/>
                  <a:pt x="485642" y="1808778"/>
                </a:cubicBezTo>
                <a:cubicBezTo>
                  <a:pt x="492740" y="1796948"/>
                  <a:pt x="512813" y="1785683"/>
                  <a:pt x="522995" y="1778895"/>
                </a:cubicBezTo>
                <a:cubicBezTo>
                  <a:pt x="527975" y="1771424"/>
                  <a:pt x="533921" y="1764514"/>
                  <a:pt x="537936" y="1756483"/>
                </a:cubicBezTo>
                <a:cubicBezTo>
                  <a:pt x="545597" y="1741160"/>
                  <a:pt x="550195" y="1726983"/>
                  <a:pt x="537936" y="1711660"/>
                </a:cubicBezTo>
                <a:cubicBezTo>
                  <a:pt x="532327" y="1704649"/>
                  <a:pt x="522995" y="1701699"/>
                  <a:pt x="515524" y="1696719"/>
                </a:cubicBezTo>
                <a:cubicBezTo>
                  <a:pt x="510544" y="1689248"/>
                  <a:pt x="506932" y="1680656"/>
                  <a:pt x="500583" y="1674307"/>
                </a:cubicBezTo>
                <a:cubicBezTo>
                  <a:pt x="494234" y="1667958"/>
                  <a:pt x="485477" y="1664585"/>
                  <a:pt x="478171" y="1659366"/>
                </a:cubicBezTo>
                <a:cubicBezTo>
                  <a:pt x="457805" y="1644819"/>
                  <a:pt x="441846" y="1633705"/>
                  <a:pt x="425877" y="1614542"/>
                </a:cubicBezTo>
                <a:cubicBezTo>
                  <a:pt x="406146" y="1590865"/>
                  <a:pt x="406853" y="1579881"/>
                  <a:pt x="395995" y="1547307"/>
                </a:cubicBezTo>
                <a:cubicBezTo>
                  <a:pt x="393505" y="1539836"/>
                  <a:pt x="393040" y="1531346"/>
                  <a:pt x="388524" y="1524895"/>
                </a:cubicBezTo>
                <a:lnTo>
                  <a:pt x="336230" y="1450189"/>
                </a:lnTo>
                <a:cubicBezTo>
                  <a:pt x="338720" y="1435248"/>
                  <a:pt x="340415" y="1420152"/>
                  <a:pt x="343701" y="1405366"/>
                </a:cubicBezTo>
                <a:cubicBezTo>
                  <a:pt x="345409" y="1397679"/>
                  <a:pt x="351171" y="1390829"/>
                  <a:pt x="351171" y="1382954"/>
                </a:cubicBezTo>
                <a:cubicBezTo>
                  <a:pt x="351171" y="1362877"/>
                  <a:pt x="349470" y="1342419"/>
                  <a:pt x="343701" y="1323189"/>
                </a:cubicBezTo>
                <a:cubicBezTo>
                  <a:pt x="341677" y="1316443"/>
                  <a:pt x="333159" y="1313748"/>
                  <a:pt x="328759" y="1308248"/>
                </a:cubicBezTo>
                <a:cubicBezTo>
                  <a:pt x="323150" y="1301237"/>
                  <a:pt x="320715" y="1291584"/>
                  <a:pt x="313818" y="1285836"/>
                </a:cubicBezTo>
                <a:cubicBezTo>
                  <a:pt x="305263" y="1278707"/>
                  <a:pt x="293605" y="1276420"/>
                  <a:pt x="283936" y="1270895"/>
                </a:cubicBezTo>
                <a:cubicBezTo>
                  <a:pt x="243386" y="1247724"/>
                  <a:pt x="280203" y="1262181"/>
                  <a:pt x="239112" y="1248483"/>
                </a:cubicBezTo>
                <a:cubicBezTo>
                  <a:pt x="224171" y="1253464"/>
                  <a:pt x="203025" y="1250321"/>
                  <a:pt x="194289" y="1263425"/>
                </a:cubicBezTo>
                <a:cubicBezTo>
                  <a:pt x="148305" y="1332400"/>
                  <a:pt x="206986" y="1247554"/>
                  <a:pt x="164406" y="1300778"/>
                </a:cubicBezTo>
                <a:cubicBezTo>
                  <a:pt x="158797" y="1307789"/>
                  <a:pt x="155814" y="1316840"/>
                  <a:pt x="149465" y="1323189"/>
                </a:cubicBezTo>
                <a:cubicBezTo>
                  <a:pt x="143116" y="1329538"/>
                  <a:pt x="134524" y="1333150"/>
                  <a:pt x="127053" y="1338130"/>
                </a:cubicBezTo>
                <a:cubicBezTo>
                  <a:pt x="67290" y="1318210"/>
                  <a:pt x="137015" y="1348091"/>
                  <a:pt x="97171" y="1308248"/>
                </a:cubicBezTo>
                <a:cubicBezTo>
                  <a:pt x="91603" y="1302680"/>
                  <a:pt x="82230" y="1303268"/>
                  <a:pt x="74759" y="1300778"/>
                </a:cubicBezTo>
                <a:cubicBezTo>
                  <a:pt x="64798" y="1303268"/>
                  <a:pt x="54314" y="1304204"/>
                  <a:pt x="44877" y="1308248"/>
                </a:cubicBezTo>
                <a:cubicBezTo>
                  <a:pt x="36624" y="1311785"/>
                  <a:pt x="31176" y="1325366"/>
                  <a:pt x="22465" y="1323189"/>
                </a:cubicBezTo>
                <a:cubicBezTo>
                  <a:pt x="14826" y="1321279"/>
                  <a:pt x="19046" y="1307530"/>
                  <a:pt x="14995" y="1300778"/>
                </a:cubicBezTo>
                <a:cubicBezTo>
                  <a:pt x="-1708" y="1272940"/>
                  <a:pt x="53" y="1296816"/>
                  <a:pt x="53" y="127836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4804685" y="5150167"/>
            <a:ext cx="107318" cy="74218"/>
          </a:xfrm>
          <a:custGeom>
            <a:avLst/>
            <a:gdLst>
              <a:gd name="connsiteX0" fmla="*/ 15183 w 157124"/>
              <a:gd name="connsiteY0" fmla="*/ 89647 h 119529"/>
              <a:gd name="connsiteX1" fmla="*/ 242 w 157124"/>
              <a:gd name="connsiteY1" fmla="*/ 52294 h 119529"/>
              <a:gd name="connsiteX2" fmla="*/ 7712 w 157124"/>
              <a:gd name="connsiteY2" fmla="*/ 22411 h 119529"/>
              <a:gd name="connsiteX3" fmla="*/ 52536 w 157124"/>
              <a:gd name="connsiteY3" fmla="*/ 0 h 119529"/>
              <a:gd name="connsiteX4" fmla="*/ 89889 w 157124"/>
              <a:gd name="connsiteY4" fmla="*/ 7470 h 119529"/>
              <a:gd name="connsiteX5" fmla="*/ 112300 w 157124"/>
              <a:gd name="connsiteY5" fmla="*/ 22411 h 119529"/>
              <a:gd name="connsiteX6" fmla="*/ 157124 w 157124"/>
              <a:gd name="connsiteY6" fmla="*/ 74705 h 119529"/>
              <a:gd name="connsiteX7" fmla="*/ 142183 w 157124"/>
              <a:gd name="connsiteY7" fmla="*/ 97117 h 119529"/>
              <a:gd name="connsiteX8" fmla="*/ 104830 w 157124"/>
              <a:gd name="connsiteY8" fmla="*/ 104588 h 119529"/>
              <a:gd name="connsiteX9" fmla="*/ 82418 w 157124"/>
              <a:gd name="connsiteY9" fmla="*/ 119529 h 119529"/>
              <a:gd name="connsiteX10" fmla="*/ 45065 w 157124"/>
              <a:gd name="connsiteY10" fmla="*/ 104588 h 119529"/>
              <a:gd name="connsiteX11" fmla="*/ 7712 w 157124"/>
              <a:gd name="connsiteY11" fmla="*/ 74705 h 119529"/>
              <a:gd name="connsiteX12" fmla="*/ 15183 w 157124"/>
              <a:gd name="connsiteY12" fmla="*/ 89647 h 11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124" h="119529">
                <a:moveTo>
                  <a:pt x="15183" y="89647"/>
                </a:moveTo>
                <a:cubicBezTo>
                  <a:pt x="10203" y="77196"/>
                  <a:pt x="1723" y="65622"/>
                  <a:pt x="242" y="52294"/>
                </a:cubicBezTo>
                <a:cubicBezTo>
                  <a:pt x="-892" y="42089"/>
                  <a:pt x="2017" y="30954"/>
                  <a:pt x="7712" y="22411"/>
                </a:cubicBezTo>
                <a:cubicBezTo>
                  <a:pt x="15987" y="9998"/>
                  <a:pt x="39751" y="4261"/>
                  <a:pt x="52536" y="0"/>
                </a:cubicBezTo>
                <a:cubicBezTo>
                  <a:pt x="64987" y="2490"/>
                  <a:pt x="78000" y="3012"/>
                  <a:pt x="89889" y="7470"/>
                </a:cubicBezTo>
                <a:cubicBezTo>
                  <a:pt x="98296" y="10622"/>
                  <a:pt x="105483" y="16568"/>
                  <a:pt x="112300" y="22411"/>
                </a:cubicBezTo>
                <a:cubicBezTo>
                  <a:pt x="140480" y="46566"/>
                  <a:pt x="139500" y="48270"/>
                  <a:pt x="157124" y="74705"/>
                </a:cubicBezTo>
                <a:cubicBezTo>
                  <a:pt x="152144" y="82176"/>
                  <a:pt x="149979" y="92662"/>
                  <a:pt x="142183" y="97117"/>
                </a:cubicBezTo>
                <a:cubicBezTo>
                  <a:pt x="131158" y="103417"/>
                  <a:pt x="116719" y="100130"/>
                  <a:pt x="104830" y="104588"/>
                </a:cubicBezTo>
                <a:cubicBezTo>
                  <a:pt x="96423" y="107741"/>
                  <a:pt x="89889" y="114549"/>
                  <a:pt x="82418" y="119529"/>
                </a:cubicBezTo>
                <a:cubicBezTo>
                  <a:pt x="69967" y="114549"/>
                  <a:pt x="57059" y="110585"/>
                  <a:pt x="45065" y="104588"/>
                </a:cubicBezTo>
                <a:cubicBezTo>
                  <a:pt x="26215" y="95163"/>
                  <a:pt x="21610" y="88604"/>
                  <a:pt x="7712" y="74705"/>
                </a:cubicBezTo>
                <a:lnTo>
                  <a:pt x="15183" y="8964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768148" y="4048692"/>
            <a:ext cx="141705" cy="158178"/>
          </a:xfrm>
          <a:custGeom>
            <a:avLst/>
            <a:gdLst>
              <a:gd name="connsiteX0" fmla="*/ 119529 w 165303"/>
              <a:gd name="connsiteY0" fmla="*/ 7470 h 231588"/>
              <a:gd name="connsiteX1" fmla="*/ 119529 w 165303"/>
              <a:gd name="connsiteY1" fmla="*/ 89647 h 231588"/>
              <a:gd name="connsiteX2" fmla="*/ 141941 w 165303"/>
              <a:gd name="connsiteY2" fmla="*/ 97117 h 231588"/>
              <a:gd name="connsiteX3" fmla="*/ 164353 w 165303"/>
              <a:gd name="connsiteY3" fmla="*/ 112058 h 231588"/>
              <a:gd name="connsiteX4" fmla="*/ 156882 w 165303"/>
              <a:gd name="connsiteY4" fmla="*/ 149411 h 231588"/>
              <a:gd name="connsiteX5" fmla="*/ 112059 w 165303"/>
              <a:gd name="connsiteY5" fmla="*/ 224117 h 231588"/>
              <a:gd name="connsiteX6" fmla="*/ 89647 w 165303"/>
              <a:gd name="connsiteY6" fmla="*/ 231588 h 231588"/>
              <a:gd name="connsiteX7" fmla="*/ 44823 w 165303"/>
              <a:gd name="connsiteY7" fmla="*/ 224117 h 231588"/>
              <a:gd name="connsiteX8" fmla="*/ 29882 w 165303"/>
              <a:gd name="connsiteY8" fmla="*/ 179294 h 231588"/>
              <a:gd name="connsiteX9" fmla="*/ 37353 w 165303"/>
              <a:gd name="connsiteY9" fmla="*/ 156882 h 231588"/>
              <a:gd name="connsiteX10" fmla="*/ 14941 w 165303"/>
              <a:gd name="connsiteY10" fmla="*/ 141941 h 231588"/>
              <a:gd name="connsiteX11" fmla="*/ 0 w 165303"/>
              <a:gd name="connsiteY11" fmla="*/ 119529 h 231588"/>
              <a:gd name="connsiteX12" fmla="*/ 7471 w 165303"/>
              <a:gd name="connsiteY12" fmla="*/ 52294 h 231588"/>
              <a:gd name="connsiteX13" fmla="*/ 29882 w 165303"/>
              <a:gd name="connsiteY13" fmla="*/ 37353 h 231588"/>
              <a:gd name="connsiteX14" fmla="*/ 59765 w 165303"/>
              <a:gd name="connsiteY14" fmla="*/ 14941 h 231588"/>
              <a:gd name="connsiteX15" fmla="*/ 104588 w 165303"/>
              <a:gd name="connsiteY15" fmla="*/ 0 h 231588"/>
              <a:gd name="connsiteX16" fmla="*/ 119529 w 165303"/>
              <a:gd name="connsiteY16" fmla="*/ 7470 h 23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303" h="231588">
                <a:moveTo>
                  <a:pt x="119529" y="7470"/>
                </a:moveTo>
                <a:cubicBezTo>
                  <a:pt x="122019" y="22411"/>
                  <a:pt x="102640" y="72758"/>
                  <a:pt x="119529" y="89647"/>
                </a:cubicBezTo>
                <a:cubicBezTo>
                  <a:pt x="125097" y="95215"/>
                  <a:pt x="134470" y="94627"/>
                  <a:pt x="141941" y="97117"/>
                </a:cubicBezTo>
                <a:cubicBezTo>
                  <a:pt x="149412" y="102097"/>
                  <a:pt x="161886" y="103425"/>
                  <a:pt x="164353" y="112058"/>
                </a:cubicBezTo>
                <a:cubicBezTo>
                  <a:pt x="167841" y="124267"/>
                  <a:pt x="160897" y="137365"/>
                  <a:pt x="156882" y="149411"/>
                </a:cubicBezTo>
                <a:cubicBezTo>
                  <a:pt x="152308" y="163132"/>
                  <a:pt x="118454" y="221985"/>
                  <a:pt x="112059" y="224117"/>
                </a:cubicBezTo>
                <a:lnTo>
                  <a:pt x="89647" y="231588"/>
                </a:lnTo>
                <a:cubicBezTo>
                  <a:pt x="74706" y="229098"/>
                  <a:pt x="56223" y="234092"/>
                  <a:pt x="44823" y="224117"/>
                </a:cubicBezTo>
                <a:cubicBezTo>
                  <a:pt x="32970" y="213746"/>
                  <a:pt x="29882" y="179294"/>
                  <a:pt x="29882" y="179294"/>
                </a:cubicBezTo>
                <a:cubicBezTo>
                  <a:pt x="32372" y="171823"/>
                  <a:pt x="40278" y="164194"/>
                  <a:pt x="37353" y="156882"/>
                </a:cubicBezTo>
                <a:cubicBezTo>
                  <a:pt x="34018" y="148546"/>
                  <a:pt x="21290" y="148290"/>
                  <a:pt x="14941" y="141941"/>
                </a:cubicBezTo>
                <a:cubicBezTo>
                  <a:pt x="8592" y="135592"/>
                  <a:pt x="4980" y="127000"/>
                  <a:pt x="0" y="119529"/>
                </a:cubicBezTo>
                <a:cubicBezTo>
                  <a:pt x="2490" y="97117"/>
                  <a:pt x="-235" y="73486"/>
                  <a:pt x="7471" y="52294"/>
                </a:cubicBezTo>
                <a:cubicBezTo>
                  <a:pt x="10539" y="43856"/>
                  <a:pt x="22576" y="42572"/>
                  <a:pt x="29882" y="37353"/>
                </a:cubicBezTo>
                <a:cubicBezTo>
                  <a:pt x="40014" y="30116"/>
                  <a:pt x="48628" y="20509"/>
                  <a:pt x="59765" y="14941"/>
                </a:cubicBezTo>
                <a:cubicBezTo>
                  <a:pt x="73852" y="7898"/>
                  <a:pt x="104588" y="0"/>
                  <a:pt x="104588" y="0"/>
                </a:cubicBezTo>
                <a:cubicBezTo>
                  <a:pt x="146825" y="8447"/>
                  <a:pt x="117039" y="-7471"/>
                  <a:pt x="119529" y="747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810670" y="2244697"/>
            <a:ext cx="679841" cy="1431254"/>
          </a:xfrm>
          <a:custGeom>
            <a:avLst/>
            <a:gdLst>
              <a:gd name="connsiteX0" fmla="*/ 777783 w 822607"/>
              <a:gd name="connsiteY0" fmla="*/ 687295 h 1905000"/>
              <a:gd name="connsiteX1" fmla="*/ 740430 w 822607"/>
              <a:gd name="connsiteY1" fmla="*/ 702236 h 1905000"/>
              <a:gd name="connsiteX2" fmla="*/ 695607 w 822607"/>
              <a:gd name="connsiteY2" fmla="*/ 739589 h 1905000"/>
              <a:gd name="connsiteX3" fmla="*/ 680666 w 822607"/>
              <a:gd name="connsiteY3" fmla="*/ 762000 h 1905000"/>
              <a:gd name="connsiteX4" fmla="*/ 650783 w 822607"/>
              <a:gd name="connsiteY4" fmla="*/ 799353 h 1905000"/>
              <a:gd name="connsiteX5" fmla="*/ 650783 w 822607"/>
              <a:gd name="connsiteY5" fmla="*/ 844177 h 1905000"/>
              <a:gd name="connsiteX6" fmla="*/ 695607 w 822607"/>
              <a:gd name="connsiteY6" fmla="*/ 874059 h 1905000"/>
              <a:gd name="connsiteX7" fmla="*/ 710548 w 822607"/>
              <a:gd name="connsiteY7" fmla="*/ 918883 h 1905000"/>
              <a:gd name="connsiteX8" fmla="*/ 695607 w 822607"/>
              <a:gd name="connsiteY8" fmla="*/ 1143000 h 1905000"/>
              <a:gd name="connsiteX9" fmla="*/ 703077 w 822607"/>
              <a:gd name="connsiteY9" fmla="*/ 1210236 h 1905000"/>
              <a:gd name="connsiteX10" fmla="*/ 718019 w 822607"/>
              <a:gd name="connsiteY10" fmla="*/ 1277471 h 1905000"/>
              <a:gd name="connsiteX11" fmla="*/ 725489 w 822607"/>
              <a:gd name="connsiteY11" fmla="*/ 1322295 h 1905000"/>
              <a:gd name="connsiteX12" fmla="*/ 732960 w 822607"/>
              <a:gd name="connsiteY12" fmla="*/ 1344706 h 1905000"/>
              <a:gd name="connsiteX13" fmla="*/ 747901 w 822607"/>
              <a:gd name="connsiteY13" fmla="*/ 1441824 h 1905000"/>
              <a:gd name="connsiteX14" fmla="*/ 770313 w 822607"/>
              <a:gd name="connsiteY14" fmla="*/ 1509059 h 1905000"/>
              <a:gd name="connsiteX15" fmla="*/ 777783 w 822607"/>
              <a:gd name="connsiteY15" fmla="*/ 1531471 h 1905000"/>
              <a:gd name="connsiteX16" fmla="*/ 785254 w 822607"/>
              <a:gd name="connsiteY16" fmla="*/ 1553883 h 1905000"/>
              <a:gd name="connsiteX17" fmla="*/ 792724 w 822607"/>
              <a:gd name="connsiteY17" fmla="*/ 1703295 h 1905000"/>
              <a:gd name="connsiteX18" fmla="*/ 807666 w 822607"/>
              <a:gd name="connsiteY18" fmla="*/ 1748118 h 1905000"/>
              <a:gd name="connsiteX19" fmla="*/ 822607 w 822607"/>
              <a:gd name="connsiteY19" fmla="*/ 1800412 h 1905000"/>
              <a:gd name="connsiteX20" fmla="*/ 815136 w 822607"/>
              <a:gd name="connsiteY20" fmla="*/ 1837765 h 1905000"/>
              <a:gd name="connsiteX21" fmla="*/ 792724 w 822607"/>
              <a:gd name="connsiteY21" fmla="*/ 1845236 h 1905000"/>
              <a:gd name="connsiteX22" fmla="*/ 710548 w 822607"/>
              <a:gd name="connsiteY22" fmla="*/ 1837765 h 1905000"/>
              <a:gd name="connsiteX23" fmla="*/ 635842 w 822607"/>
              <a:gd name="connsiteY23" fmla="*/ 1822824 h 1905000"/>
              <a:gd name="connsiteX24" fmla="*/ 576077 w 822607"/>
              <a:gd name="connsiteY24" fmla="*/ 1830295 h 1905000"/>
              <a:gd name="connsiteX25" fmla="*/ 546195 w 822607"/>
              <a:gd name="connsiteY25" fmla="*/ 1845236 h 1905000"/>
              <a:gd name="connsiteX26" fmla="*/ 523783 w 822607"/>
              <a:gd name="connsiteY26" fmla="*/ 1852706 h 1905000"/>
              <a:gd name="connsiteX27" fmla="*/ 478960 w 822607"/>
              <a:gd name="connsiteY27" fmla="*/ 1875118 h 1905000"/>
              <a:gd name="connsiteX28" fmla="*/ 351960 w 822607"/>
              <a:gd name="connsiteY28" fmla="*/ 1882589 h 1905000"/>
              <a:gd name="connsiteX29" fmla="*/ 269783 w 822607"/>
              <a:gd name="connsiteY29" fmla="*/ 1897530 h 1905000"/>
              <a:gd name="connsiteX30" fmla="*/ 165195 w 822607"/>
              <a:gd name="connsiteY30" fmla="*/ 1905000 h 1905000"/>
              <a:gd name="connsiteX31" fmla="*/ 135313 w 822607"/>
              <a:gd name="connsiteY31" fmla="*/ 1897530 h 1905000"/>
              <a:gd name="connsiteX32" fmla="*/ 105430 w 822607"/>
              <a:gd name="connsiteY32" fmla="*/ 1852706 h 1905000"/>
              <a:gd name="connsiteX33" fmla="*/ 112901 w 822607"/>
              <a:gd name="connsiteY33" fmla="*/ 1703295 h 1905000"/>
              <a:gd name="connsiteX34" fmla="*/ 105430 w 822607"/>
              <a:gd name="connsiteY34" fmla="*/ 1643530 h 1905000"/>
              <a:gd name="connsiteX35" fmla="*/ 30724 w 822607"/>
              <a:gd name="connsiteY35" fmla="*/ 1568824 h 1905000"/>
              <a:gd name="connsiteX36" fmla="*/ 8313 w 822607"/>
              <a:gd name="connsiteY36" fmla="*/ 1546412 h 1905000"/>
              <a:gd name="connsiteX37" fmla="*/ 842 w 822607"/>
              <a:gd name="connsiteY37" fmla="*/ 1524000 h 1905000"/>
              <a:gd name="connsiteX38" fmla="*/ 23254 w 822607"/>
              <a:gd name="connsiteY38" fmla="*/ 1516530 h 1905000"/>
              <a:gd name="connsiteX39" fmla="*/ 83019 w 822607"/>
              <a:gd name="connsiteY39" fmla="*/ 1509059 h 1905000"/>
              <a:gd name="connsiteX40" fmla="*/ 105430 w 822607"/>
              <a:gd name="connsiteY40" fmla="*/ 1494118 h 1905000"/>
              <a:gd name="connsiteX41" fmla="*/ 120371 w 822607"/>
              <a:gd name="connsiteY41" fmla="*/ 1471706 h 1905000"/>
              <a:gd name="connsiteX42" fmla="*/ 135313 w 822607"/>
              <a:gd name="connsiteY42" fmla="*/ 1456765 h 1905000"/>
              <a:gd name="connsiteX43" fmla="*/ 150254 w 822607"/>
              <a:gd name="connsiteY43" fmla="*/ 1411942 h 1905000"/>
              <a:gd name="connsiteX44" fmla="*/ 180136 w 822607"/>
              <a:gd name="connsiteY44" fmla="*/ 1374589 h 1905000"/>
              <a:gd name="connsiteX45" fmla="*/ 187607 w 822607"/>
              <a:gd name="connsiteY45" fmla="*/ 1344706 h 1905000"/>
              <a:gd name="connsiteX46" fmla="*/ 195077 w 822607"/>
              <a:gd name="connsiteY46" fmla="*/ 1284942 h 1905000"/>
              <a:gd name="connsiteX47" fmla="*/ 224960 w 822607"/>
              <a:gd name="connsiteY47" fmla="*/ 1277471 h 1905000"/>
              <a:gd name="connsiteX48" fmla="*/ 247371 w 822607"/>
              <a:gd name="connsiteY48" fmla="*/ 1292412 h 1905000"/>
              <a:gd name="connsiteX49" fmla="*/ 262313 w 822607"/>
              <a:gd name="connsiteY49" fmla="*/ 1307353 h 1905000"/>
              <a:gd name="connsiteX50" fmla="*/ 284724 w 822607"/>
              <a:gd name="connsiteY50" fmla="*/ 1314824 h 1905000"/>
              <a:gd name="connsiteX51" fmla="*/ 329548 w 822607"/>
              <a:gd name="connsiteY51" fmla="*/ 1307353 h 1905000"/>
              <a:gd name="connsiteX52" fmla="*/ 351960 w 822607"/>
              <a:gd name="connsiteY52" fmla="*/ 1262530 h 1905000"/>
              <a:gd name="connsiteX53" fmla="*/ 337019 w 822607"/>
              <a:gd name="connsiteY53" fmla="*/ 1202765 h 1905000"/>
              <a:gd name="connsiteX54" fmla="*/ 322077 w 822607"/>
              <a:gd name="connsiteY54" fmla="*/ 1180353 h 1905000"/>
              <a:gd name="connsiteX55" fmla="*/ 322077 w 822607"/>
              <a:gd name="connsiteY55" fmla="*/ 1105647 h 1905000"/>
              <a:gd name="connsiteX56" fmla="*/ 337019 w 822607"/>
              <a:gd name="connsiteY56" fmla="*/ 1090706 h 1905000"/>
              <a:gd name="connsiteX57" fmla="*/ 351960 w 822607"/>
              <a:gd name="connsiteY57" fmla="*/ 1068295 h 1905000"/>
              <a:gd name="connsiteX58" fmla="*/ 374371 w 822607"/>
              <a:gd name="connsiteY58" fmla="*/ 1060824 h 1905000"/>
              <a:gd name="connsiteX59" fmla="*/ 381842 w 822607"/>
              <a:gd name="connsiteY59" fmla="*/ 1038412 h 1905000"/>
              <a:gd name="connsiteX60" fmla="*/ 359430 w 822607"/>
              <a:gd name="connsiteY60" fmla="*/ 963706 h 1905000"/>
              <a:gd name="connsiteX61" fmla="*/ 337019 w 822607"/>
              <a:gd name="connsiteY61" fmla="*/ 948765 h 1905000"/>
              <a:gd name="connsiteX62" fmla="*/ 322077 w 822607"/>
              <a:gd name="connsiteY62" fmla="*/ 933824 h 1905000"/>
              <a:gd name="connsiteX63" fmla="*/ 277254 w 822607"/>
              <a:gd name="connsiteY63" fmla="*/ 903942 h 1905000"/>
              <a:gd name="connsiteX64" fmla="*/ 269783 w 822607"/>
              <a:gd name="connsiteY64" fmla="*/ 881530 h 1905000"/>
              <a:gd name="connsiteX65" fmla="*/ 247371 w 822607"/>
              <a:gd name="connsiteY65" fmla="*/ 836706 h 1905000"/>
              <a:gd name="connsiteX66" fmla="*/ 254842 w 822607"/>
              <a:gd name="connsiteY66" fmla="*/ 814295 h 1905000"/>
              <a:gd name="connsiteX67" fmla="*/ 299666 w 822607"/>
              <a:gd name="connsiteY67" fmla="*/ 791883 h 1905000"/>
              <a:gd name="connsiteX68" fmla="*/ 307136 w 822607"/>
              <a:gd name="connsiteY68" fmla="*/ 769471 h 1905000"/>
              <a:gd name="connsiteX69" fmla="*/ 284724 w 822607"/>
              <a:gd name="connsiteY69" fmla="*/ 732118 h 1905000"/>
              <a:gd name="connsiteX70" fmla="*/ 277254 w 822607"/>
              <a:gd name="connsiteY70" fmla="*/ 709706 h 1905000"/>
              <a:gd name="connsiteX71" fmla="*/ 254842 w 822607"/>
              <a:gd name="connsiteY71" fmla="*/ 702236 h 1905000"/>
              <a:gd name="connsiteX72" fmla="*/ 232430 w 822607"/>
              <a:gd name="connsiteY72" fmla="*/ 687295 h 1905000"/>
              <a:gd name="connsiteX73" fmla="*/ 187607 w 822607"/>
              <a:gd name="connsiteY73" fmla="*/ 672353 h 1905000"/>
              <a:gd name="connsiteX74" fmla="*/ 135313 w 822607"/>
              <a:gd name="connsiteY74" fmla="*/ 649942 h 1905000"/>
              <a:gd name="connsiteX75" fmla="*/ 120371 w 822607"/>
              <a:gd name="connsiteY75" fmla="*/ 635000 h 1905000"/>
              <a:gd name="connsiteX76" fmla="*/ 90489 w 822607"/>
              <a:gd name="connsiteY76" fmla="*/ 590177 h 1905000"/>
              <a:gd name="connsiteX77" fmla="*/ 83019 w 822607"/>
              <a:gd name="connsiteY77" fmla="*/ 567765 h 1905000"/>
              <a:gd name="connsiteX78" fmla="*/ 90489 w 822607"/>
              <a:gd name="connsiteY78" fmla="*/ 537883 h 1905000"/>
              <a:gd name="connsiteX79" fmla="*/ 112901 w 822607"/>
              <a:gd name="connsiteY79" fmla="*/ 522942 h 1905000"/>
              <a:gd name="connsiteX80" fmla="*/ 232430 w 822607"/>
              <a:gd name="connsiteY80" fmla="*/ 515471 h 1905000"/>
              <a:gd name="connsiteX81" fmla="*/ 232430 w 822607"/>
              <a:gd name="connsiteY81" fmla="*/ 455706 h 1905000"/>
              <a:gd name="connsiteX82" fmla="*/ 224960 w 822607"/>
              <a:gd name="connsiteY82" fmla="*/ 433295 h 1905000"/>
              <a:gd name="connsiteX83" fmla="*/ 195077 w 822607"/>
              <a:gd name="connsiteY83" fmla="*/ 403412 h 1905000"/>
              <a:gd name="connsiteX84" fmla="*/ 180136 w 822607"/>
              <a:gd name="connsiteY84" fmla="*/ 381000 h 1905000"/>
              <a:gd name="connsiteX85" fmla="*/ 195077 w 822607"/>
              <a:gd name="connsiteY85" fmla="*/ 321236 h 1905000"/>
              <a:gd name="connsiteX86" fmla="*/ 224960 w 822607"/>
              <a:gd name="connsiteY86" fmla="*/ 291353 h 1905000"/>
              <a:gd name="connsiteX87" fmla="*/ 224960 w 822607"/>
              <a:gd name="connsiteY87" fmla="*/ 216647 h 1905000"/>
              <a:gd name="connsiteX88" fmla="*/ 180136 w 822607"/>
              <a:gd name="connsiteY88" fmla="*/ 186765 h 1905000"/>
              <a:gd name="connsiteX89" fmla="*/ 112901 w 822607"/>
              <a:gd name="connsiteY89" fmla="*/ 134471 h 1905000"/>
              <a:gd name="connsiteX90" fmla="*/ 97960 w 822607"/>
              <a:gd name="connsiteY90" fmla="*/ 104589 h 1905000"/>
              <a:gd name="connsiteX91" fmla="*/ 68077 w 822607"/>
              <a:gd name="connsiteY91" fmla="*/ 74706 h 1905000"/>
              <a:gd name="connsiteX92" fmla="*/ 75548 w 822607"/>
              <a:gd name="connsiteY92" fmla="*/ 14942 h 1905000"/>
              <a:gd name="connsiteX93" fmla="*/ 120371 w 822607"/>
              <a:gd name="connsiteY93" fmla="*/ 0 h 1905000"/>
              <a:gd name="connsiteX94" fmla="*/ 142783 w 822607"/>
              <a:gd name="connsiteY94" fmla="*/ 7471 h 1905000"/>
              <a:gd name="connsiteX95" fmla="*/ 165195 w 822607"/>
              <a:gd name="connsiteY95" fmla="*/ 2241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822607" h="1905000">
                <a:moveTo>
                  <a:pt x="777783" y="687295"/>
                </a:moveTo>
                <a:cubicBezTo>
                  <a:pt x="765332" y="692275"/>
                  <a:pt x="752153" y="695724"/>
                  <a:pt x="740430" y="702236"/>
                </a:cubicBezTo>
                <a:cubicBezTo>
                  <a:pt x="729964" y="708050"/>
                  <a:pt x="705180" y="727622"/>
                  <a:pt x="695607" y="739589"/>
                </a:cubicBezTo>
                <a:cubicBezTo>
                  <a:pt x="689998" y="746600"/>
                  <a:pt x="686275" y="754989"/>
                  <a:pt x="680666" y="762000"/>
                </a:cubicBezTo>
                <a:cubicBezTo>
                  <a:pt x="638086" y="815224"/>
                  <a:pt x="696767" y="730378"/>
                  <a:pt x="650783" y="799353"/>
                </a:cubicBezTo>
                <a:cubicBezTo>
                  <a:pt x="645803" y="814293"/>
                  <a:pt x="635843" y="829237"/>
                  <a:pt x="650783" y="844177"/>
                </a:cubicBezTo>
                <a:cubicBezTo>
                  <a:pt x="663481" y="856875"/>
                  <a:pt x="695607" y="874059"/>
                  <a:pt x="695607" y="874059"/>
                </a:cubicBezTo>
                <a:cubicBezTo>
                  <a:pt x="700587" y="889000"/>
                  <a:pt x="711596" y="903168"/>
                  <a:pt x="710548" y="918883"/>
                </a:cubicBezTo>
                <a:lnTo>
                  <a:pt x="695607" y="1143000"/>
                </a:lnTo>
                <a:cubicBezTo>
                  <a:pt x="698097" y="1165412"/>
                  <a:pt x="699888" y="1187913"/>
                  <a:pt x="703077" y="1210236"/>
                </a:cubicBezTo>
                <a:cubicBezTo>
                  <a:pt x="709602" y="1255908"/>
                  <a:pt x="709862" y="1236684"/>
                  <a:pt x="718019" y="1277471"/>
                </a:cubicBezTo>
                <a:cubicBezTo>
                  <a:pt x="720990" y="1292324"/>
                  <a:pt x="722203" y="1307508"/>
                  <a:pt x="725489" y="1322295"/>
                </a:cubicBezTo>
                <a:cubicBezTo>
                  <a:pt x="727197" y="1329982"/>
                  <a:pt x="731050" y="1337067"/>
                  <a:pt x="732960" y="1344706"/>
                </a:cubicBezTo>
                <a:cubicBezTo>
                  <a:pt x="755853" y="1436280"/>
                  <a:pt x="720693" y="1314856"/>
                  <a:pt x="747901" y="1441824"/>
                </a:cubicBezTo>
                <a:cubicBezTo>
                  <a:pt x="747903" y="1441835"/>
                  <a:pt x="766576" y="1497848"/>
                  <a:pt x="770313" y="1509059"/>
                </a:cubicBezTo>
                <a:lnTo>
                  <a:pt x="777783" y="1531471"/>
                </a:lnTo>
                <a:lnTo>
                  <a:pt x="785254" y="1553883"/>
                </a:lnTo>
                <a:cubicBezTo>
                  <a:pt x="787744" y="1603687"/>
                  <a:pt x="787008" y="1653757"/>
                  <a:pt x="792724" y="1703295"/>
                </a:cubicBezTo>
                <a:cubicBezTo>
                  <a:pt x="794529" y="1718940"/>
                  <a:pt x="802686" y="1733177"/>
                  <a:pt x="807666" y="1748118"/>
                </a:cubicBezTo>
                <a:cubicBezTo>
                  <a:pt x="818379" y="1780257"/>
                  <a:pt x="813230" y="1762908"/>
                  <a:pt x="822607" y="1800412"/>
                </a:cubicBezTo>
                <a:cubicBezTo>
                  <a:pt x="820117" y="1812863"/>
                  <a:pt x="822179" y="1827200"/>
                  <a:pt x="815136" y="1837765"/>
                </a:cubicBezTo>
                <a:cubicBezTo>
                  <a:pt x="810768" y="1844317"/>
                  <a:pt x="800599" y="1845236"/>
                  <a:pt x="792724" y="1845236"/>
                </a:cubicBezTo>
                <a:cubicBezTo>
                  <a:pt x="765219" y="1845236"/>
                  <a:pt x="737940" y="1840255"/>
                  <a:pt x="710548" y="1837765"/>
                </a:cubicBezTo>
                <a:cubicBezTo>
                  <a:pt x="682950" y="1828566"/>
                  <a:pt x="670175" y="1822824"/>
                  <a:pt x="635842" y="1822824"/>
                </a:cubicBezTo>
                <a:cubicBezTo>
                  <a:pt x="615765" y="1822824"/>
                  <a:pt x="595999" y="1827805"/>
                  <a:pt x="576077" y="1830295"/>
                </a:cubicBezTo>
                <a:cubicBezTo>
                  <a:pt x="566116" y="1835275"/>
                  <a:pt x="556431" y="1840849"/>
                  <a:pt x="546195" y="1845236"/>
                </a:cubicBezTo>
                <a:cubicBezTo>
                  <a:pt x="538957" y="1848338"/>
                  <a:pt x="530826" y="1849184"/>
                  <a:pt x="523783" y="1852706"/>
                </a:cubicBezTo>
                <a:cubicBezTo>
                  <a:pt x="503324" y="1862935"/>
                  <a:pt x="502429" y="1872771"/>
                  <a:pt x="478960" y="1875118"/>
                </a:cubicBezTo>
                <a:cubicBezTo>
                  <a:pt x="436764" y="1879338"/>
                  <a:pt x="394293" y="1880099"/>
                  <a:pt x="351960" y="1882589"/>
                </a:cubicBezTo>
                <a:cubicBezTo>
                  <a:pt x="331811" y="1886618"/>
                  <a:pt x="288889" y="1895619"/>
                  <a:pt x="269783" y="1897530"/>
                </a:cubicBezTo>
                <a:cubicBezTo>
                  <a:pt x="235005" y="1901008"/>
                  <a:pt x="200058" y="1902510"/>
                  <a:pt x="165195" y="1905000"/>
                </a:cubicBezTo>
                <a:cubicBezTo>
                  <a:pt x="155234" y="1902510"/>
                  <a:pt x="144227" y="1902624"/>
                  <a:pt x="135313" y="1897530"/>
                </a:cubicBezTo>
                <a:cubicBezTo>
                  <a:pt x="112271" y="1884363"/>
                  <a:pt x="112562" y="1874100"/>
                  <a:pt x="105430" y="1852706"/>
                </a:cubicBezTo>
                <a:cubicBezTo>
                  <a:pt x="107920" y="1802902"/>
                  <a:pt x="112901" y="1753161"/>
                  <a:pt x="112901" y="1703295"/>
                </a:cubicBezTo>
                <a:cubicBezTo>
                  <a:pt x="112901" y="1683218"/>
                  <a:pt x="112182" y="1662437"/>
                  <a:pt x="105430" y="1643530"/>
                </a:cubicBezTo>
                <a:cubicBezTo>
                  <a:pt x="83293" y="1581546"/>
                  <a:pt x="72784" y="1610886"/>
                  <a:pt x="30724" y="1568824"/>
                </a:cubicBezTo>
                <a:lnTo>
                  <a:pt x="8313" y="1546412"/>
                </a:lnTo>
                <a:cubicBezTo>
                  <a:pt x="5823" y="1538941"/>
                  <a:pt x="-2680" y="1531043"/>
                  <a:pt x="842" y="1524000"/>
                </a:cubicBezTo>
                <a:cubicBezTo>
                  <a:pt x="4364" y="1516957"/>
                  <a:pt x="15506" y="1517939"/>
                  <a:pt x="23254" y="1516530"/>
                </a:cubicBezTo>
                <a:cubicBezTo>
                  <a:pt x="43007" y="1512939"/>
                  <a:pt x="63097" y="1511549"/>
                  <a:pt x="83019" y="1509059"/>
                </a:cubicBezTo>
                <a:cubicBezTo>
                  <a:pt x="90489" y="1504079"/>
                  <a:pt x="99081" y="1500467"/>
                  <a:pt x="105430" y="1494118"/>
                </a:cubicBezTo>
                <a:cubicBezTo>
                  <a:pt x="111779" y="1487769"/>
                  <a:pt x="114762" y="1478717"/>
                  <a:pt x="120371" y="1471706"/>
                </a:cubicBezTo>
                <a:cubicBezTo>
                  <a:pt x="124771" y="1466206"/>
                  <a:pt x="130332" y="1461745"/>
                  <a:pt x="135313" y="1456765"/>
                </a:cubicBezTo>
                <a:cubicBezTo>
                  <a:pt x="140293" y="1441824"/>
                  <a:pt x="139118" y="1423079"/>
                  <a:pt x="150254" y="1411942"/>
                </a:cubicBezTo>
                <a:cubicBezTo>
                  <a:pt x="171543" y="1390651"/>
                  <a:pt x="161288" y="1402860"/>
                  <a:pt x="180136" y="1374589"/>
                </a:cubicBezTo>
                <a:cubicBezTo>
                  <a:pt x="182626" y="1364628"/>
                  <a:pt x="185919" y="1354834"/>
                  <a:pt x="187607" y="1344706"/>
                </a:cubicBezTo>
                <a:cubicBezTo>
                  <a:pt x="190907" y="1324903"/>
                  <a:pt x="185327" y="1302492"/>
                  <a:pt x="195077" y="1284942"/>
                </a:cubicBezTo>
                <a:cubicBezTo>
                  <a:pt x="200063" y="1275967"/>
                  <a:pt x="214999" y="1279961"/>
                  <a:pt x="224960" y="1277471"/>
                </a:cubicBezTo>
                <a:cubicBezTo>
                  <a:pt x="232430" y="1282451"/>
                  <a:pt x="240360" y="1286803"/>
                  <a:pt x="247371" y="1292412"/>
                </a:cubicBezTo>
                <a:cubicBezTo>
                  <a:pt x="252871" y="1296812"/>
                  <a:pt x="256273" y="1303729"/>
                  <a:pt x="262313" y="1307353"/>
                </a:cubicBezTo>
                <a:cubicBezTo>
                  <a:pt x="269065" y="1311404"/>
                  <a:pt x="277254" y="1312334"/>
                  <a:pt x="284724" y="1314824"/>
                </a:cubicBezTo>
                <a:cubicBezTo>
                  <a:pt x="299665" y="1312334"/>
                  <a:pt x="316000" y="1314127"/>
                  <a:pt x="329548" y="1307353"/>
                </a:cubicBezTo>
                <a:cubicBezTo>
                  <a:pt x="341133" y="1301560"/>
                  <a:pt x="348424" y="1273137"/>
                  <a:pt x="351960" y="1262530"/>
                </a:cubicBezTo>
                <a:cubicBezTo>
                  <a:pt x="349120" y="1248330"/>
                  <a:pt x="344674" y="1218076"/>
                  <a:pt x="337019" y="1202765"/>
                </a:cubicBezTo>
                <a:cubicBezTo>
                  <a:pt x="333004" y="1194734"/>
                  <a:pt x="327058" y="1187824"/>
                  <a:pt x="322077" y="1180353"/>
                </a:cubicBezTo>
                <a:cubicBezTo>
                  <a:pt x="311598" y="1148915"/>
                  <a:pt x="307770" y="1148567"/>
                  <a:pt x="322077" y="1105647"/>
                </a:cubicBezTo>
                <a:cubicBezTo>
                  <a:pt x="324304" y="1098965"/>
                  <a:pt x="332619" y="1096206"/>
                  <a:pt x="337019" y="1090706"/>
                </a:cubicBezTo>
                <a:cubicBezTo>
                  <a:pt x="342628" y="1083695"/>
                  <a:pt x="344949" y="1073904"/>
                  <a:pt x="351960" y="1068295"/>
                </a:cubicBezTo>
                <a:cubicBezTo>
                  <a:pt x="358109" y="1063376"/>
                  <a:pt x="366901" y="1063314"/>
                  <a:pt x="374371" y="1060824"/>
                </a:cubicBezTo>
                <a:cubicBezTo>
                  <a:pt x="376861" y="1053353"/>
                  <a:pt x="381842" y="1046287"/>
                  <a:pt x="381842" y="1038412"/>
                </a:cubicBezTo>
                <a:cubicBezTo>
                  <a:pt x="381842" y="1010199"/>
                  <a:pt x="379681" y="983958"/>
                  <a:pt x="359430" y="963706"/>
                </a:cubicBezTo>
                <a:cubicBezTo>
                  <a:pt x="353081" y="957357"/>
                  <a:pt x="344030" y="954374"/>
                  <a:pt x="337019" y="948765"/>
                </a:cubicBezTo>
                <a:cubicBezTo>
                  <a:pt x="331519" y="944365"/>
                  <a:pt x="327712" y="938050"/>
                  <a:pt x="322077" y="933824"/>
                </a:cubicBezTo>
                <a:cubicBezTo>
                  <a:pt x="307711" y="923050"/>
                  <a:pt x="277254" y="903942"/>
                  <a:pt x="277254" y="903942"/>
                </a:cubicBezTo>
                <a:cubicBezTo>
                  <a:pt x="274764" y="896471"/>
                  <a:pt x="273305" y="888573"/>
                  <a:pt x="269783" y="881530"/>
                </a:cubicBezTo>
                <a:cubicBezTo>
                  <a:pt x="240819" y="823601"/>
                  <a:pt x="266150" y="893039"/>
                  <a:pt x="247371" y="836706"/>
                </a:cubicBezTo>
                <a:cubicBezTo>
                  <a:pt x="249861" y="829236"/>
                  <a:pt x="249923" y="820444"/>
                  <a:pt x="254842" y="814295"/>
                </a:cubicBezTo>
                <a:cubicBezTo>
                  <a:pt x="265376" y="801127"/>
                  <a:pt x="284900" y="796805"/>
                  <a:pt x="299666" y="791883"/>
                </a:cubicBezTo>
                <a:cubicBezTo>
                  <a:pt x="302156" y="784412"/>
                  <a:pt x="307136" y="777346"/>
                  <a:pt x="307136" y="769471"/>
                </a:cubicBezTo>
                <a:cubicBezTo>
                  <a:pt x="307136" y="750073"/>
                  <a:pt x="296561" y="743954"/>
                  <a:pt x="284724" y="732118"/>
                </a:cubicBezTo>
                <a:cubicBezTo>
                  <a:pt x="282234" y="724647"/>
                  <a:pt x="282822" y="715274"/>
                  <a:pt x="277254" y="709706"/>
                </a:cubicBezTo>
                <a:cubicBezTo>
                  <a:pt x="271686" y="704138"/>
                  <a:pt x="261885" y="705758"/>
                  <a:pt x="254842" y="702236"/>
                </a:cubicBezTo>
                <a:cubicBezTo>
                  <a:pt x="246811" y="698221"/>
                  <a:pt x="240635" y="690942"/>
                  <a:pt x="232430" y="687295"/>
                </a:cubicBezTo>
                <a:cubicBezTo>
                  <a:pt x="218038" y="680898"/>
                  <a:pt x="200711" y="681089"/>
                  <a:pt x="187607" y="672353"/>
                </a:cubicBezTo>
                <a:cubicBezTo>
                  <a:pt x="156652" y="651717"/>
                  <a:pt x="173906" y="659589"/>
                  <a:pt x="135313" y="649942"/>
                </a:cubicBezTo>
                <a:cubicBezTo>
                  <a:pt x="130332" y="644961"/>
                  <a:pt x="124597" y="640635"/>
                  <a:pt x="120371" y="635000"/>
                </a:cubicBezTo>
                <a:cubicBezTo>
                  <a:pt x="109597" y="620635"/>
                  <a:pt x="90489" y="590177"/>
                  <a:pt x="90489" y="590177"/>
                </a:cubicBezTo>
                <a:cubicBezTo>
                  <a:pt x="87999" y="582706"/>
                  <a:pt x="83019" y="575640"/>
                  <a:pt x="83019" y="567765"/>
                </a:cubicBezTo>
                <a:cubicBezTo>
                  <a:pt x="83019" y="557498"/>
                  <a:pt x="84794" y="546426"/>
                  <a:pt x="90489" y="537883"/>
                </a:cubicBezTo>
                <a:cubicBezTo>
                  <a:pt x="95469" y="530412"/>
                  <a:pt x="104032" y="524342"/>
                  <a:pt x="112901" y="522942"/>
                </a:cubicBezTo>
                <a:cubicBezTo>
                  <a:pt x="152333" y="516716"/>
                  <a:pt x="192587" y="517961"/>
                  <a:pt x="232430" y="515471"/>
                </a:cubicBezTo>
                <a:cubicBezTo>
                  <a:pt x="243118" y="483409"/>
                  <a:pt x="242733" y="496918"/>
                  <a:pt x="232430" y="455706"/>
                </a:cubicBezTo>
                <a:cubicBezTo>
                  <a:pt x="230520" y="448067"/>
                  <a:pt x="229537" y="439703"/>
                  <a:pt x="224960" y="433295"/>
                </a:cubicBezTo>
                <a:cubicBezTo>
                  <a:pt x="216772" y="421832"/>
                  <a:pt x="202891" y="415133"/>
                  <a:pt x="195077" y="403412"/>
                </a:cubicBezTo>
                <a:lnTo>
                  <a:pt x="180136" y="381000"/>
                </a:lnTo>
                <a:cubicBezTo>
                  <a:pt x="180919" y="377086"/>
                  <a:pt x="188697" y="330168"/>
                  <a:pt x="195077" y="321236"/>
                </a:cubicBezTo>
                <a:cubicBezTo>
                  <a:pt x="203265" y="309773"/>
                  <a:pt x="224960" y="291353"/>
                  <a:pt x="224960" y="291353"/>
                </a:cubicBezTo>
                <a:cubicBezTo>
                  <a:pt x="233440" y="265913"/>
                  <a:pt x="243737" y="246154"/>
                  <a:pt x="224960" y="216647"/>
                </a:cubicBezTo>
                <a:cubicBezTo>
                  <a:pt x="215319" y="201497"/>
                  <a:pt x="192834" y="199463"/>
                  <a:pt x="180136" y="186765"/>
                </a:cubicBezTo>
                <a:cubicBezTo>
                  <a:pt x="129745" y="136374"/>
                  <a:pt x="155358" y="148624"/>
                  <a:pt x="112901" y="134471"/>
                </a:cubicBezTo>
                <a:cubicBezTo>
                  <a:pt x="107921" y="124510"/>
                  <a:pt x="104642" y="113498"/>
                  <a:pt x="97960" y="104589"/>
                </a:cubicBezTo>
                <a:cubicBezTo>
                  <a:pt x="89508" y="93319"/>
                  <a:pt x="68077" y="74706"/>
                  <a:pt x="68077" y="74706"/>
                </a:cubicBezTo>
                <a:cubicBezTo>
                  <a:pt x="70567" y="54785"/>
                  <a:pt x="64035" y="31389"/>
                  <a:pt x="75548" y="14942"/>
                </a:cubicBezTo>
                <a:cubicBezTo>
                  <a:pt x="84580" y="2040"/>
                  <a:pt x="120371" y="0"/>
                  <a:pt x="120371" y="0"/>
                </a:cubicBezTo>
                <a:cubicBezTo>
                  <a:pt x="127842" y="2490"/>
                  <a:pt x="135740" y="3949"/>
                  <a:pt x="142783" y="7471"/>
                </a:cubicBezTo>
                <a:cubicBezTo>
                  <a:pt x="150814" y="11486"/>
                  <a:pt x="165195" y="22412"/>
                  <a:pt x="165195" y="2241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Forma libre 33"/>
          <p:cNvSpPr/>
          <p:nvPr/>
        </p:nvSpPr>
        <p:spPr>
          <a:xfrm>
            <a:off x="5947195" y="2104379"/>
            <a:ext cx="753233" cy="656694"/>
          </a:xfrm>
          <a:custGeom>
            <a:avLst/>
            <a:gdLst>
              <a:gd name="connsiteX0" fmla="*/ 0 w 911412"/>
              <a:gd name="connsiteY0" fmla="*/ 194235 h 874059"/>
              <a:gd name="connsiteX1" fmla="*/ 37353 w 911412"/>
              <a:gd name="connsiteY1" fmla="*/ 186764 h 874059"/>
              <a:gd name="connsiteX2" fmla="*/ 44824 w 911412"/>
              <a:gd name="connsiteY2" fmla="*/ 164353 h 874059"/>
              <a:gd name="connsiteX3" fmla="*/ 52294 w 911412"/>
              <a:gd name="connsiteY3" fmla="*/ 37353 h 874059"/>
              <a:gd name="connsiteX4" fmla="*/ 59765 w 911412"/>
              <a:gd name="connsiteY4" fmla="*/ 14941 h 874059"/>
              <a:gd name="connsiteX5" fmla="*/ 82176 w 911412"/>
              <a:gd name="connsiteY5" fmla="*/ 0 h 874059"/>
              <a:gd name="connsiteX6" fmla="*/ 119529 w 911412"/>
              <a:gd name="connsiteY6" fmla="*/ 37353 h 874059"/>
              <a:gd name="connsiteX7" fmla="*/ 127000 w 911412"/>
              <a:gd name="connsiteY7" fmla="*/ 74706 h 874059"/>
              <a:gd name="connsiteX8" fmla="*/ 141941 w 911412"/>
              <a:gd name="connsiteY8" fmla="*/ 104588 h 874059"/>
              <a:gd name="connsiteX9" fmla="*/ 149412 w 911412"/>
              <a:gd name="connsiteY9" fmla="*/ 127000 h 874059"/>
              <a:gd name="connsiteX10" fmla="*/ 171824 w 911412"/>
              <a:gd name="connsiteY10" fmla="*/ 171823 h 874059"/>
              <a:gd name="connsiteX11" fmla="*/ 209176 w 911412"/>
              <a:gd name="connsiteY11" fmla="*/ 186764 h 874059"/>
              <a:gd name="connsiteX12" fmla="*/ 254000 w 911412"/>
              <a:gd name="connsiteY12" fmla="*/ 216647 h 874059"/>
              <a:gd name="connsiteX13" fmla="*/ 283882 w 911412"/>
              <a:gd name="connsiteY13" fmla="*/ 231588 h 874059"/>
              <a:gd name="connsiteX14" fmla="*/ 298824 w 911412"/>
              <a:gd name="connsiteY14" fmla="*/ 246529 h 874059"/>
              <a:gd name="connsiteX15" fmla="*/ 313765 w 911412"/>
              <a:gd name="connsiteY15" fmla="*/ 268941 h 874059"/>
              <a:gd name="connsiteX16" fmla="*/ 358588 w 911412"/>
              <a:gd name="connsiteY16" fmla="*/ 283882 h 874059"/>
              <a:gd name="connsiteX17" fmla="*/ 463176 w 911412"/>
              <a:gd name="connsiteY17" fmla="*/ 276411 h 874059"/>
              <a:gd name="connsiteX18" fmla="*/ 508000 w 911412"/>
              <a:gd name="connsiteY18" fmla="*/ 261470 h 874059"/>
              <a:gd name="connsiteX19" fmla="*/ 530412 w 911412"/>
              <a:gd name="connsiteY19" fmla="*/ 254000 h 874059"/>
              <a:gd name="connsiteX20" fmla="*/ 552824 w 911412"/>
              <a:gd name="connsiteY20" fmla="*/ 239059 h 874059"/>
              <a:gd name="connsiteX21" fmla="*/ 582706 w 911412"/>
              <a:gd name="connsiteY21" fmla="*/ 231588 h 874059"/>
              <a:gd name="connsiteX22" fmla="*/ 627529 w 911412"/>
              <a:gd name="connsiteY22" fmla="*/ 216647 h 874059"/>
              <a:gd name="connsiteX23" fmla="*/ 649941 w 911412"/>
              <a:gd name="connsiteY23" fmla="*/ 209176 h 874059"/>
              <a:gd name="connsiteX24" fmla="*/ 694765 w 911412"/>
              <a:gd name="connsiteY24" fmla="*/ 224117 h 874059"/>
              <a:gd name="connsiteX25" fmla="*/ 754529 w 911412"/>
              <a:gd name="connsiteY25" fmla="*/ 268941 h 874059"/>
              <a:gd name="connsiteX26" fmla="*/ 776941 w 911412"/>
              <a:gd name="connsiteY26" fmla="*/ 276411 h 874059"/>
              <a:gd name="connsiteX27" fmla="*/ 791882 w 911412"/>
              <a:gd name="connsiteY27" fmla="*/ 291353 h 874059"/>
              <a:gd name="connsiteX28" fmla="*/ 814294 w 911412"/>
              <a:gd name="connsiteY28" fmla="*/ 306294 h 874059"/>
              <a:gd name="connsiteX29" fmla="*/ 829235 w 911412"/>
              <a:gd name="connsiteY29" fmla="*/ 328706 h 874059"/>
              <a:gd name="connsiteX30" fmla="*/ 851647 w 911412"/>
              <a:gd name="connsiteY30" fmla="*/ 351117 h 874059"/>
              <a:gd name="connsiteX31" fmla="*/ 859118 w 911412"/>
              <a:gd name="connsiteY31" fmla="*/ 381000 h 874059"/>
              <a:gd name="connsiteX32" fmla="*/ 866588 w 911412"/>
              <a:gd name="connsiteY32" fmla="*/ 403411 h 874059"/>
              <a:gd name="connsiteX33" fmla="*/ 851647 w 911412"/>
              <a:gd name="connsiteY33" fmla="*/ 470647 h 874059"/>
              <a:gd name="connsiteX34" fmla="*/ 874059 w 911412"/>
              <a:gd name="connsiteY34" fmla="*/ 545353 h 874059"/>
              <a:gd name="connsiteX35" fmla="*/ 903941 w 911412"/>
              <a:gd name="connsiteY35" fmla="*/ 582706 h 874059"/>
              <a:gd name="connsiteX36" fmla="*/ 911412 w 911412"/>
              <a:gd name="connsiteY36" fmla="*/ 605117 h 874059"/>
              <a:gd name="connsiteX37" fmla="*/ 903941 w 911412"/>
              <a:gd name="connsiteY37" fmla="*/ 657411 h 874059"/>
              <a:gd name="connsiteX38" fmla="*/ 881529 w 911412"/>
              <a:gd name="connsiteY38" fmla="*/ 672353 h 874059"/>
              <a:gd name="connsiteX39" fmla="*/ 829235 w 911412"/>
              <a:gd name="connsiteY39" fmla="*/ 679823 h 874059"/>
              <a:gd name="connsiteX40" fmla="*/ 769471 w 911412"/>
              <a:gd name="connsiteY40" fmla="*/ 694764 h 874059"/>
              <a:gd name="connsiteX41" fmla="*/ 754529 w 911412"/>
              <a:gd name="connsiteY41" fmla="*/ 709706 h 874059"/>
              <a:gd name="connsiteX42" fmla="*/ 732118 w 911412"/>
              <a:gd name="connsiteY42" fmla="*/ 724647 h 874059"/>
              <a:gd name="connsiteX43" fmla="*/ 694765 w 911412"/>
              <a:gd name="connsiteY43" fmla="*/ 791882 h 874059"/>
              <a:gd name="connsiteX44" fmla="*/ 649941 w 911412"/>
              <a:gd name="connsiteY44" fmla="*/ 821764 h 874059"/>
              <a:gd name="connsiteX45" fmla="*/ 612588 w 911412"/>
              <a:gd name="connsiteY45" fmla="*/ 851647 h 874059"/>
              <a:gd name="connsiteX46" fmla="*/ 605118 w 911412"/>
              <a:gd name="connsiteY46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11412" h="874059">
                <a:moveTo>
                  <a:pt x="0" y="194235"/>
                </a:moveTo>
                <a:cubicBezTo>
                  <a:pt x="12451" y="191745"/>
                  <a:pt x="26788" y="193807"/>
                  <a:pt x="37353" y="186764"/>
                </a:cubicBezTo>
                <a:cubicBezTo>
                  <a:pt x="43905" y="182396"/>
                  <a:pt x="44040" y="172188"/>
                  <a:pt x="44824" y="164353"/>
                </a:cubicBezTo>
                <a:cubicBezTo>
                  <a:pt x="49044" y="122157"/>
                  <a:pt x="48074" y="79549"/>
                  <a:pt x="52294" y="37353"/>
                </a:cubicBezTo>
                <a:cubicBezTo>
                  <a:pt x="53078" y="29517"/>
                  <a:pt x="54846" y="21090"/>
                  <a:pt x="59765" y="14941"/>
                </a:cubicBezTo>
                <a:cubicBezTo>
                  <a:pt x="65374" y="7930"/>
                  <a:pt x="74706" y="4980"/>
                  <a:pt x="82176" y="0"/>
                </a:cubicBezTo>
                <a:cubicBezTo>
                  <a:pt x="100438" y="12175"/>
                  <a:pt x="111228" y="15217"/>
                  <a:pt x="119529" y="37353"/>
                </a:cubicBezTo>
                <a:cubicBezTo>
                  <a:pt x="123987" y="49242"/>
                  <a:pt x="122985" y="62660"/>
                  <a:pt x="127000" y="74706"/>
                </a:cubicBezTo>
                <a:cubicBezTo>
                  <a:pt x="130522" y="85271"/>
                  <a:pt x="137554" y="94352"/>
                  <a:pt x="141941" y="104588"/>
                </a:cubicBezTo>
                <a:cubicBezTo>
                  <a:pt x="145043" y="111826"/>
                  <a:pt x="147249" y="119428"/>
                  <a:pt x="149412" y="127000"/>
                </a:cubicBezTo>
                <a:cubicBezTo>
                  <a:pt x="155422" y="148037"/>
                  <a:pt x="151795" y="160378"/>
                  <a:pt x="171824" y="171823"/>
                </a:cubicBezTo>
                <a:cubicBezTo>
                  <a:pt x="183467" y="178476"/>
                  <a:pt x="197404" y="180343"/>
                  <a:pt x="209176" y="186764"/>
                </a:cubicBezTo>
                <a:cubicBezTo>
                  <a:pt x="224941" y="195363"/>
                  <a:pt x="237938" y="208616"/>
                  <a:pt x="254000" y="216647"/>
                </a:cubicBezTo>
                <a:cubicBezTo>
                  <a:pt x="263961" y="221627"/>
                  <a:pt x="274616" y="225411"/>
                  <a:pt x="283882" y="231588"/>
                </a:cubicBezTo>
                <a:cubicBezTo>
                  <a:pt x="289743" y="235495"/>
                  <a:pt x="294424" y="241029"/>
                  <a:pt x="298824" y="246529"/>
                </a:cubicBezTo>
                <a:cubicBezTo>
                  <a:pt x="304433" y="253540"/>
                  <a:pt x="306151" y="264182"/>
                  <a:pt x="313765" y="268941"/>
                </a:cubicBezTo>
                <a:cubicBezTo>
                  <a:pt x="327120" y="277288"/>
                  <a:pt x="358588" y="283882"/>
                  <a:pt x="358588" y="283882"/>
                </a:cubicBezTo>
                <a:cubicBezTo>
                  <a:pt x="393451" y="281392"/>
                  <a:pt x="428611" y="281596"/>
                  <a:pt x="463176" y="276411"/>
                </a:cubicBezTo>
                <a:cubicBezTo>
                  <a:pt x="478751" y="274075"/>
                  <a:pt x="493059" y="266450"/>
                  <a:pt x="508000" y="261470"/>
                </a:cubicBezTo>
                <a:lnTo>
                  <a:pt x="530412" y="254000"/>
                </a:lnTo>
                <a:cubicBezTo>
                  <a:pt x="537883" y="249020"/>
                  <a:pt x="544571" y="242596"/>
                  <a:pt x="552824" y="239059"/>
                </a:cubicBezTo>
                <a:cubicBezTo>
                  <a:pt x="562261" y="235014"/>
                  <a:pt x="572872" y="234538"/>
                  <a:pt x="582706" y="231588"/>
                </a:cubicBezTo>
                <a:cubicBezTo>
                  <a:pt x="597791" y="227062"/>
                  <a:pt x="612588" y="221627"/>
                  <a:pt x="627529" y="216647"/>
                </a:cubicBezTo>
                <a:lnTo>
                  <a:pt x="649941" y="209176"/>
                </a:lnTo>
                <a:cubicBezTo>
                  <a:pt x="664882" y="214156"/>
                  <a:pt x="683629" y="212980"/>
                  <a:pt x="694765" y="224117"/>
                </a:cubicBezTo>
                <a:cubicBezTo>
                  <a:pt x="712463" y="241817"/>
                  <a:pt x="729186" y="260494"/>
                  <a:pt x="754529" y="268941"/>
                </a:cubicBezTo>
                <a:lnTo>
                  <a:pt x="776941" y="276411"/>
                </a:lnTo>
                <a:cubicBezTo>
                  <a:pt x="781921" y="281392"/>
                  <a:pt x="786382" y="286953"/>
                  <a:pt x="791882" y="291353"/>
                </a:cubicBezTo>
                <a:cubicBezTo>
                  <a:pt x="798893" y="296962"/>
                  <a:pt x="807945" y="299945"/>
                  <a:pt x="814294" y="306294"/>
                </a:cubicBezTo>
                <a:cubicBezTo>
                  <a:pt x="820643" y="312643"/>
                  <a:pt x="823487" y="321809"/>
                  <a:pt x="829235" y="328706"/>
                </a:cubicBezTo>
                <a:cubicBezTo>
                  <a:pt x="835999" y="336822"/>
                  <a:pt x="844176" y="343647"/>
                  <a:pt x="851647" y="351117"/>
                </a:cubicBezTo>
                <a:cubicBezTo>
                  <a:pt x="854137" y="361078"/>
                  <a:pt x="856297" y="371127"/>
                  <a:pt x="859118" y="381000"/>
                </a:cubicBezTo>
                <a:cubicBezTo>
                  <a:pt x="861281" y="388571"/>
                  <a:pt x="866588" y="395537"/>
                  <a:pt x="866588" y="403411"/>
                </a:cubicBezTo>
                <a:cubicBezTo>
                  <a:pt x="866588" y="429710"/>
                  <a:pt x="859352" y="447534"/>
                  <a:pt x="851647" y="470647"/>
                </a:cubicBezTo>
                <a:cubicBezTo>
                  <a:pt x="855823" y="487349"/>
                  <a:pt x="866786" y="534443"/>
                  <a:pt x="874059" y="545353"/>
                </a:cubicBezTo>
                <a:cubicBezTo>
                  <a:pt x="892907" y="573624"/>
                  <a:pt x="882652" y="561415"/>
                  <a:pt x="903941" y="582706"/>
                </a:cubicBezTo>
                <a:cubicBezTo>
                  <a:pt x="906431" y="590176"/>
                  <a:pt x="911412" y="597243"/>
                  <a:pt x="911412" y="605117"/>
                </a:cubicBezTo>
                <a:cubicBezTo>
                  <a:pt x="911412" y="622725"/>
                  <a:pt x="911092" y="641320"/>
                  <a:pt x="903941" y="657411"/>
                </a:cubicBezTo>
                <a:cubicBezTo>
                  <a:pt x="900294" y="665616"/>
                  <a:pt x="890129" y="669773"/>
                  <a:pt x="881529" y="672353"/>
                </a:cubicBezTo>
                <a:cubicBezTo>
                  <a:pt x="864663" y="677413"/>
                  <a:pt x="846604" y="676928"/>
                  <a:pt x="829235" y="679823"/>
                </a:cubicBezTo>
                <a:cubicBezTo>
                  <a:pt x="793180" y="685832"/>
                  <a:pt x="798335" y="685143"/>
                  <a:pt x="769471" y="694764"/>
                </a:cubicBezTo>
                <a:cubicBezTo>
                  <a:pt x="764490" y="699745"/>
                  <a:pt x="760029" y="705306"/>
                  <a:pt x="754529" y="709706"/>
                </a:cubicBezTo>
                <a:cubicBezTo>
                  <a:pt x="747518" y="715315"/>
                  <a:pt x="737727" y="717636"/>
                  <a:pt x="732118" y="724647"/>
                </a:cubicBezTo>
                <a:cubicBezTo>
                  <a:pt x="700981" y="763568"/>
                  <a:pt x="770031" y="741706"/>
                  <a:pt x="694765" y="791882"/>
                </a:cubicBezTo>
                <a:cubicBezTo>
                  <a:pt x="679824" y="801843"/>
                  <a:pt x="662638" y="809066"/>
                  <a:pt x="649941" y="821764"/>
                </a:cubicBezTo>
                <a:cubicBezTo>
                  <a:pt x="628651" y="843055"/>
                  <a:pt x="640861" y="832799"/>
                  <a:pt x="612588" y="851647"/>
                </a:cubicBezTo>
                <a:lnTo>
                  <a:pt x="605118" y="87405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6743646" y="2654429"/>
            <a:ext cx="86637" cy="78579"/>
          </a:xfrm>
          <a:custGeom>
            <a:avLst/>
            <a:gdLst>
              <a:gd name="connsiteX0" fmla="*/ 7470 w 104831"/>
              <a:gd name="connsiteY0" fmla="*/ 29883 h 104589"/>
              <a:gd name="connsiteX1" fmla="*/ 67235 w 104831"/>
              <a:gd name="connsiteY1" fmla="*/ 0 h 104589"/>
              <a:gd name="connsiteX2" fmla="*/ 89647 w 104831"/>
              <a:gd name="connsiteY2" fmla="*/ 7471 h 104589"/>
              <a:gd name="connsiteX3" fmla="*/ 97118 w 104831"/>
              <a:gd name="connsiteY3" fmla="*/ 52294 h 104589"/>
              <a:gd name="connsiteX4" fmla="*/ 82176 w 104831"/>
              <a:gd name="connsiteY4" fmla="*/ 97118 h 104589"/>
              <a:gd name="connsiteX5" fmla="*/ 52294 w 104831"/>
              <a:gd name="connsiteY5" fmla="*/ 104589 h 104589"/>
              <a:gd name="connsiteX6" fmla="*/ 22412 w 104831"/>
              <a:gd name="connsiteY6" fmla="*/ 97118 h 104589"/>
              <a:gd name="connsiteX7" fmla="*/ 0 w 104831"/>
              <a:gd name="connsiteY7" fmla="*/ 52294 h 104589"/>
              <a:gd name="connsiteX8" fmla="*/ 7470 w 104831"/>
              <a:gd name="connsiteY8" fmla="*/ 29883 h 10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31" h="104589">
                <a:moveTo>
                  <a:pt x="7470" y="29883"/>
                </a:moveTo>
                <a:cubicBezTo>
                  <a:pt x="18676" y="21167"/>
                  <a:pt x="51153" y="0"/>
                  <a:pt x="67235" y="0"/>
                </a:cubicBezTo>
                <a:cubicBezTo>
                  <a:pt x="75110" y="0"/>
                  <a:pt x="82176" y="4981"/>
                  <a:pt x="89647" y="7471"/>
                </a:cubicBezTo>
                <a:cubicBezTo>
                  <a:pt x="92137" y="22412"/>
                  <a:pt x="93832" y="37508"/>
                  <a:pt x="97118" y="52294"/>
                </a:cubicBezTo>
                <a:cubicBezTo>
                  <a:pt x="102969" y="78625"/>
                  <a:pt x="116810" y="77327"/>
                  <a:pt x="82176" y="97118"/>
                </a:cubicBezTo>
                <a:cubicBezTo>
                  <a:pt x="73262" y="102212"/>
                  <a:pt x="62255" y="102099"/>
                  <a:pt x="52294" y="104589"/>
                </a:cubicBezTo>
                <a:cubicBezTo>
                  <a:pt x="42333" y="102099"/>
                  <a:pt x="30955" y="102813"/>
                  <a:pt x="22412" y="97118"/>
                </a:cubicBezTo>
                <a:cubicBezTo>
                  <a:pt x="9997" y="88841"/>
                  <a:pt x="4262" y="65081"/>
                  <a:pt x="0" y="52294"/>
                </a:cubicBezTo>
                <a:cubicBezTo>
                  <a:pt x="7879" y="5015"/>
                  <a:pt x="-3736" y="38599"/>
                  <a:pt x="7470" y="2988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6329280" y="4053294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Forma libre 38"/>
          <p:cNvSpPr/>
          <p:nvPr/>
        </p:nvSpPr>
        <p:spPr>
          <a:xfrm>
            <a:off x="6640156" y="4295116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6412945" y="2107015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Forma libre 40"/>
          <p:cNvSpPr/>
          <p:nvPr/>
        </p:nvSpPr>
        <p:spPr>
          <a:xfrm>
            <a:off x="6020276" y="1976603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5786671" y="1604112"/>
            <a:ext cx="132436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6025281" y="1671263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Forma libre 43"/>
          <p:cNvSpPr/>
          <p:nvPr/>
        </p:nvSpPr>
        <p:spPr>
          <a:xfrm>
            <a:off x="6311766" y="1701567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Forma libre 44"/>
          <p:cNvSpPr/>
          <p:nvPr/>
        </p:nvSpPr>
        <p:spPr>
          <a:xfrm>
            <a:off x="6375660" y="1906310"/>
            <a:ext cx="55830" cy="36531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6601642" y="1739549"/>
            <a:ext cx="246979" cy="185455"/>
          </a:xfrm>
          <a:custGeom>
            <a:avLst/>
            <a:gdLst>
              <a:gd name="connsiteX0" fmla="*/ 74706 w 298845"/>
              <a:gd name="connsiteY0" fmla="*/ 52295 h 246840"/>
              <a:gd name="connsiteX1" fmla="*/ 112059 w 298845"/>
              <a:gd name="connsiteY1" fmla="*/ 22412 h 246840"/>
              <a:gd name="connsiteX2" fmla="*/ 134471 w 298845"/>
              <a:gd name="connsiteY2" fmla="*/ 7471 h 246840"/>
              <a:gd name="connsiteX3" fmla="*/ 156883 w 298845"/>
              <a:gd name="connsiteY3" fmla="*/ 14942 h 246840"/>
              <a:gd name="connsiteX4" fmla="*/ 149412 w 298845"/>
              <a:gd name="connsiteY4" fmla="*/ 52295 h 246840"/>
              <a:gd name="connsiteX5" fmla="*/ 171824 w 298845"/>
              <a:gd name="connsiteY5" fmla="*/ 59765 h 246840"/>
              <a:gd name="connsiteX6" fmla="*/ 186765 w 298845"/>
              <a:gd name="connsiteY6" fmla="*/ 37353 h 246840"/>
              <a:gd name="connsiteX7" fmla="*/ 209177 w 298845"/>
              <a:gd name="connsiteY7" fmla="*/ 22412 h 246840"/>
              <a:gd name="connsiteX8" fmla="*/ 261471 w 298845"/>
              <a:gd name="connsiteY8" fmla="*/ 29883 h 246840"/>
              <a:gd name="connsiteX9" fmla="*/ 268942 w 298845"/>
              <a:gd name="connsiteY9" fmla="*/ 97118 h 246840"/>
              <a:gd name="connsiteX10" fmla="*/ 283883 w 298845"/>
              <a:gd name="connsiteY10" fmla="*/ 119530 h 246840"/>
              <a:gd name="connsiteX11" fmla="*/ 283883 w 298845"/>
              <a:gd name="connsiteY11" fmla="*/ 186765 h 246840"/>
              <a:gd name="connsiteX12" fmla="*/ 239059 w 298845"/>
              <a:gd name="connsiteY12" fmla="*/ 201706 h 246840"/>
              <a:gd name="connsiteX13" fmla="*/ 216647 w 298845"/>
              <a:gd name="connsiteY13" fmla="*/ 209177 h 246840"/>
              <a:gd name="connsiteX14" fmla="*/ 179294 w 298845"/>
              <a:gd name="connsiteY14" fmla="*/ 246530 h 246840"/>
              <a:gd name="connsiteX15" fmla="*/ 134471 w 298845"/>
              <a:gd name="connsiteY15" fmla="*/ 239059 h 246840"/>
              <a:gd name="connsiteX16" fmla="*/ 89647 w 298845"/>
              <a:gd name="connsiteY16" fmla="*/ 224118 h 246840"/>
              <a:gd name="connsiteX17" fmla="*/ 82177 w 298845"/>
              <a:gd name="connsiteY17" fmla="*/ 156883 h 246840"/>
              <a:gd name="connsiteX18" fmla="*/ 97118 w 298845"/>
              <a:gd name="connsiteY18" fmla="*/ 134471 h 246840"/>
              <a:gd name="connsiteX19" fmla="*/ 59765 w 298845"/>
              <a:gd name="connsiteY19" fmla="*/ 127000 h 246840"/>
              <a:gd name="connsiteX20" fmla="*/ 14942 w 298845"/>
              <a:gd name="connsiteY20" fmla="*/ 119530 h 246840"/>
              <a:gd name="connsiteX21" fmla="*/ 0 w 298845"/>
              <a:gd name="connsiteY21" fmla="*/ 104589 h 246840"/>
              <a:gd name="connsiteX22" fmla="*/ 7471 w 298845"/>
              <a:gd name="connsiteY22" fmla="*/ 82177 h 246840"/>
              <a:gd name="connsiteX23" fmla="*/ 52294 w 298845"/>
              <a:gd name="connsiteY23" fmla="*/ 59765 h 246840"/>
              <a:gd name="connsiteX24" fmla="*/ 89647 w 298845"/>
              <a:gd name="connsiteY24" fmla="*/ 29883 h 246840"/>
              <a:gd name="connsiteX25" fmla="*/ 104589 w 298845"/>
              <a:gd name="connsiteY25" fmla="*/ 14942 h 246840"/>
              <a:gd name="connsiteX26" fmla="*/ 127000 w 298845"/>
              <a:gd name="connsiteY26" fmla="*/ 7471 h 246840"/>
              <a:gd name="connsiteX27" fmla="*/ 141942 w 298845"/>
              <a:gd name="connsiteY27" fmla="*/ 0 h 24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8845" h="246840">
                <a:moveTo>
                  <a:pt x="74706" y="52295"/>
                </a:moveTo>
                <a:cubicBezTo>
                  <a:pt x="87157" y="42334"/>
                  <a:pt x="99303" y="31979"/>
                  <a:pt x="112059" y="22412"/>
                </a:cubicBezTo>
                <a:cubicBezTo>
                  <a:pt x="119242" y="17025"/>
                  <a:pt x="125615" y="8947"/>
                  <a:pt x="134471" y="7471"/>
                </a:cubicBezTo>
                <a:cubicBezTo>
                  <a:pt x="142239" y="6177"/>
                  <a:pt x="149412" y="12452"/>
                  <a:pt x="156883" y="14942"/>
                </a:cubicBezTo>
                <a:cubicBezTo>
                  <a:pt x="154393" y="27393"/>
                  <a:pt x="145397" y="40249"/>
                  <a:pt x="149412" y="52295"/>
                </a:cubicBezTo>
                <a:cubicBezTo>
                  <a:pt x="151902" y="59766"/>
                  <a:pt x="164513" y="62690"/>
                  <a:pt x="171824" y="59765"/>
                </a:cubicBezTo>
                <a:cubicBezTo>
                  <a:pt x="180160" y="56430"/>
                  <a:pt x="180416" y="43702"/>
                  <a:pt x="186765" y="37353"/>
                </a:cubicBezTo>
                <a:cubicBezTo>
                  <a:pt x="193114" y="31004"/>
                  <a:pt x="201706" y="27392"/>
                  <a:pt x="209177" y="22412"/>
                </a:cubicBezTo>
                <a:lnTo>
                  <a:pt x="261471" y="29883"/>
                </a:lnTo>
                <a:cubicBezTo>
                  <a:pt x="275558" y="47491"/>
                  <a:pt x="263473" y="75242"/>
                  <a:pt x="268942" y="97118"/>
                </a:cubicBezTo>
                <a:cubicBezTo>
                  <a:pt x="271120" y="105828"/>
                  <a:pt x="278903" y="112059"/>
                  <a:pt x="283883" y="119530"/>
                </a:cubicBezTo>
                <a:cubicBezTo>
                  <a:pt x="291638" y="142795"/>
                  <a:pt x="313275" y="168395"/>
                  <a:pt x="283883" y="186765"/>
                </a:cubicBezTo>
                <a:cubicBezTo>
                  <a:pt x="270527" y="195112"/>
                  <a:pt x="254000" y="196726"/>
                  <a:pt x="239059" y="201706"/>
                </a:cubicBezTo>
                <a:lnTo>
                  <a:pt x="216647" y="209177"/>
                </a:lnTo>
                <a:cubicBezTo>
                  <a:pt x="208678" y="221130"/>
                  <a:pt x="197224" y="244538"/>
                  <a:pt x="179294" y="246530"/>
                </a:cubicBezTo>
                <a:cubicBezTo>
                  <a:pt x="164240" y="248203"/>
                  <a:pt x="149166" y="242733"/>
                  <a:pt x="134471" y="239059"/>
                </a:cubicBezTo>
                <a:cubicBezTo>
                  <a:pt x="119192" y="235239"/>
                  <a:pt x="89647" y="224118"/>
                  <a:pt x="89647" y="224118"/>
                </a:cubicBezTo>
                <a:cubicBezTo>
                  <a:pt x="77196" y="186764"/>
                  <a:pt x="67235" y="186766"/>
                  <a:pt x="82177" y="156883"/>
                </a:cubicBezTo>
                <a:cubicBezTo>
                  <a:pt x="86192" y="148852"/>
                  <a:pt x="92138" y="141942"/>
                  <a:pt x="97118" y="134471"/>
                </a:cubicBezTo>
                <a:lnTo>
                  <a:pt x="59765" y="127000"/>
                </a:lnTo>
                <a:cubicBezTo>
                  <a:pt x="44862" y="124290"/>
                  <a:pt x="29125" y="124848"/>
                  <a:pt x="14942" y="119530"/>
                </a:cubicBezTo>
                <a:cubicBezTo>
                  <a:pt x="8347" y="117057"/>
                  <a:pt x="4981" y="109569"/>
                  <a:pt x="0" y="104589"/>
                </a:cubicBezTo>
                <a:cubicBezTo>
                  <a:pt x="2490" y="97118"/>
                  <a:pt x="2552" y="88326"/>
                  <a:pt x="7471" y="82177"/>
                </a:cubicBezTo>
                <a:cubicBezTo>
                  <a:pt x="18003" y="69013"/>
                  <a:pt x="37531" y="64686"/>
                  <a:pt x="52294" y="59765"/>
                </a:cubicBezTo>
                <a:cubicBezTo>
                  <a:pt x="88372" y="23689"/>
                  <a:pt x="42526" y="67579"/>
                  <a:pt x="89647" y="29883"/>
                </a:cubicBezTo>
                <a:cubicBezTo>
                  <a:pt x="95147" y="25483"/>
                  <a:pt x="98549" y="18566"/>
                  <a:pt x="104589" y="14942"/>
                </a:cubicBezTo>
                <a:cubicBezTo>
                  <a:pt x="111341" y="10891"/>
                  <a:pt x="119689" y="10396"/>
                  <a:pt x="127000" y="7471"/>
                </a:cubicBezTo>
                <a:cubicBezTo>
                  <a:pt x="132170" y="5403"/>
                  <a:pt x="136961" y="2490"/>
                  <a:pt x="141942" y="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6561506" y="1898392"/>
            <a:ext cx="81740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Forma libre 47"/>
          <p:cNvSpPr/>
          <p:nvPr/>
        </p:nvSpPr>
        <p:spPr>
          <a:xfrm>
            <a:off x="6163286" y="1773225"/>
            <a:ext cx="167085" cy="145932"/>
          </a:xfrm>
          <a:custGeom>
            <a:avLst/>
            <a:gdLst>
              <a:gd name="connsiteX0" fmla="*/ 171823 w 202172"/>
              <a:gd name="connsiteY0" fmla="*/ 59765 h 194235"/>
              <a:gd name="connsiteX1" fmla="*/ 141941 w 202172"/>
              <a:gd name="connsiteY1" fmla="*/ 97118 h 194235"/>
              <a:gd name="connsiteX2" fmla="*/ 134470 w 202172"/>
              <a:gd name="connsiteY2" fmla="*/ 119529 h 194235"/>
              <a:gd name="connsiteX3" fmla="*/ 104588 w 202172"/>
              <a:gd name="connsiteY3" fmla="*/ 164353 h 194235"/>
              <a:gd name="connsiteX4" fmla="*/ 97117 w 202172"/>
              <a:gd name="connsiteY4" fmla="*/ 186765 h 194235"/>
              <a:gd name="connsiteX5" fmla="*/ 74705 w 202172"/>
              <a:gd name="connsiteY5" fmla="*/ 194235 h 194235"/>
              <a:gd name="connsiteX6" fmla="*/ 7470 w 202172"/>
              <a:gd name="connsiteY6" fmla="*/ 186765 h 194235"/>
              <a:gd name="connsiteX7" fmla="*/ 0 w 202172"/>
              <a:gd name="connsiteY7" fmla="*/ 164353 h 194235"/>
              <a:gd name="connsiteX8" fmla="*/ 29882 w 202172"/>
              <a:gd name="connsiteY8" fmla="*/ 127000 h 194235"/>
              <a:gd name="connsiteX9" fmla="*/ 59764 w 202172"/>
              <a:gd name="connsiteY9" fmla="*/ 82176 h 194235"/>
              <a:gd name="connsiteX10" fmla="*/ 67235 w 202172"/>
              <a:gd name="connsiteY10" fmla="*/ 59765 h 194235"/>
              <a:gd name="connsiteX11" fmla="*/ 104588 w 202172"/>
              <a:gd name="connsiteY11" fmla="*/ 22412 h 194235"/>
              <a:gd name="connsiteX12" fmla="*/ 149411 w 202172"/>
              <a:gd name="connsiteY12" fmla="*/ 7471 h 194235"/>
              <a:gd name="connsiteX13" fmla="*/ 171823 w 202172"/>
              <a:gd name="connsiteY13" fmla="*/ 0 h 194235"/>
              <a:gd name="connsiteX14" fmla="*/ 194235 w 202172"/>
              <a:gd name="connsiteY14" fmla="*/ 67235 h 194235"/>
              <a:gd name="connsiteX15" fmla="*/ 171823 w 202172"/>
              <a:gd name="connsiteY15" fmla="*/ 59765 h 1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72" h="194235">
                <a:moveTo>
                  <a:pt x="171823" y="59765"/>
                </a:moveTo>
                <a:cubicBezTo>
                  <a:pt x="163107" y="64746"/>
                  <a:pt x="150392" y="83597"/>
                  <a:pt x="141941" y="97118"/>
                </a:cubicBezTo>
                <a:cubicBezTo>
                  <a:pt x="137767" y="103796"/>
                  <a:pt x="138294" y="112645"/>
                  <a:pt x="134470" y="119529"/>
                </a:cubicBezTo>
                <a:cubicBezTo>
                  <a:pt x="125749" y="135226"/>
                  <a:pt x="110267" y="147317"/>
                  <a:pt x="104588" y="164353"/>
                </a:cubicBezTo>
                <a:cubicBezTo>
                  <a:pt x="102098" y="171824"/>
                  <a:pt x="102685" y="181197"/>
                  <a:pt x="97117" y="186765"/>
                </a:cubicBezTo>
                <a:cubicBezTo>
                  <a:pt x="91549" y="192333"/>
                  <a:pt x="82176" y="191745"/>
                  <a:pt x="74705" y="194235"/>
                </a:cubicBezTo>
                <a:cubicBezTo>
                  <a:pt x="52293" y="191745"/>
                  <a:pt x="28407" y="195140"/>
                  <a:pt x="7470" y="186765"/>
                </a:cubicBezTo>
                <a:cubicBezTo>
                  <a:pt x="159" y="183840"/>
                  <a:pt x="0" y="172228"/>
                  <a:pt x="0" y="164353"/>
                </a:cubicBezTo>
                <a:cubicBezTo>
                  <a:pt x="0" y="140296"/>
                  <a:pt x="12672" y="138473"/>
                  <a:pt x="29882" y="127000"/>
                </a:cubicBezTo>
                <a:cubicBezTo>
                  <a:pt x="47646" y="73711"/>
                  <a:pt x="22458" y="138134"/>
                  <a:pt x="59764" y="82176"/>
                </a:cubicBezTo>
                <a:cubicBezTo>
                  <a:pt x="64132" y="75624"/>
                  <a:pt x="63713" y="66808"/>
                  <a:pt x="67235" y="59765"/>
                </a:cubicBezTo>
                <a:cubicBezTo>
                  <a:pt x="76485" y="41265"/>
                  <a:pt x="85377" y="30950"/>
                  <a:pt x="104588" y="22412"/>
                </a:cubicBezTo>
                <a:cubicBezTo>
                  <a:pt x="118980" y="16016"/>
                  <a:pt x="134470" y="12451"/>
                  <a:pt x="149411" y="7471"/>
                </a:cubicBezTo>
                <a:lnTo>
                  <a:pt x="171823" y="0"/>
                </a:lnTo>
                <a:cubicBezTo>
                  <a:pt x="182084" y="15392"/>
                  <a:pt x="217903" y="43567"/>
                  <a:pt x="194235" y="67235"/>
                </a:cubicBezTo>
                <a:cubicBezTo>
                  <a:pt x="190713" y="70757"/>
                  <a:pt x="180539" y="54784"/>
                  <a:pt x="171823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6280295" y="1941609"/>
            <a:ext cx="80575" cy="112514"/>
          </a:xfrm>
          <a:custGeom>
            <a:avLst/>
            <a:gdLst>
              <a:gd name="connsiteX0" fmla="*/ 90008 w 97495"/>
              <a:gd name="connsiteY0" fmla="*/ 52294 h 149756"/>
              <a:gd name="connsiteX1" fmla="*/ 45184 w 97495"/>
              <a:gd name="connsiteY1" fmla="*/ 44823 h 149756"/>
              <a:gd name="connsiteX2" fmla="*/ 37714 w 97495"/>
              <a:gd name="connsiteY2" fmla="*/ 22411 h 149756"/>
              <a:gd name="connsiteX3" fmla="*/ 22773 w 97495"/>
              <a:gd name="connsiteY3" fmla="*/ 0 h 149756"/>
              <a:gd name="connsiteX4" fmla="*/ 361 w 97495"/>
              <a:gd name="connsiteY4" fmla="*/ 7470 h 149756"/>
              <a:gd name="connsiteX5" fmla="*/ 15302 w 97495"/>
              <a:gd name="connsiteY5" fmla="*/ 82176 h 149756"/>
              <a:gd name="connsiteX6" fmla="*/ 30243 w 97495"/>
              <a:gd name="connsiteY6" fmla="*/ 104588 h 149756"/>
              <a:gd name="connsiteX7" fmla="*/ 22773 w 97495"/>
              <a:gd name="connsiteY7" fmla="*/ 134470 h 149756"/>
              <a:gd name="connsiteX8" fmla="*/ 67596 w 97495"/>
              <a:gd name="connsiteY8" fmla="*/ 141941 h 149756"/>
              <a:gd name="connsiteX9" fmla="*/ 90008 w 97495"/>
              <a:gd name="connsiteY9" fmla="*/ 127000 h 149756"/>
              <a:gd name="connsiteX10" fmla="*/ 90008 w 97495"/>
              <a:gd name="connsiteY10" fmla="*/ 67235 h 149756"/>
              <a:gd name="connsiteX11" fmla="*/ 90008 w 97495"/>
              <a:gd name="connsiteY11" fmla="*/ 52294 h 1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95" h="149756">
                <a:moveTo>
                  <a:pt x="90008" y="52294"/>
                </a:moveTo>
                <a:cubicBezTo>
                  <a:pt x="82537" y="48559"/>
                  <a:pt x="58336" y="52338"/>
                  <a:pt x="45184" y="44823"/>
                </a:cubicBezTo>
                <a:cubicBezTo>
                  <a:pt x="38347" y="40916"/>
                  <a:pt x="41236" y="29454"/>
                  <a:pt x="37714" y="22411"/>
                </a:cubicBezTo>
                <a:cubicBezTo>
                  <a:pt x="33699" y="14381"/>
                  <a:pt x="27753" y="7470"/>
                  <a:pt x="22773" y="0"/>
                </a:cubicBezTo>
                <a:cubicBezTo>
                  <a:pt x="15302" y="2490"/>
                  <a:pt x="2271" y="-170"/>
                  <a:pt x="361" y="7470"/>
                </a:cubicBezTo>
                <a:cubicBezTo>
                  <a:pt x="-1934" y="16650"/>
                  <a:pt x="7128" y="65827"/>
                  <a:pt x="15302" y="82176"/>
                </a:cubicBezTo>
                <a:cubicBezTo>
                  <a:pt x="19317" y="90207"/>
                  <a:pt x="25263" y="97117"/>
                  <a:pt x="30243" y="104588"/>
                </a:cubicBezTo>
                <a:cubicBezTo>
                  <a:pt x="27753" y="114549"/>
                  <a:pt x="19526" y="124730"/>
                  <a:pt x="22773" y="134470"/>
                </a:cubicBezTo>
                <a:cubicBezTo>
                  <a:pt x="31462" y="160537"/>
                  <a:pt x="54449" y="146323"/>
                  <a:pt x="67596" y="141941"/>
                </a:cubicBezTo>
                <a:cubicBezTo>
                  <a:pt x="75067" y="136961"/>
                  <a:pt x="84399" y="134011"/>
                  <a:pt x="90008" y="127000"/>
                </a:cubicBezTo>
                <a:cubicBezTo>
                  <a:pt x="105479" y="107661"/>
                  <a:pt x="92595" y="87931"/>
                  <a:pt x="90008" y="67235"/>
                </a:cubicBezTo>
                <a:cubicBezTo>
                  <a:pt x="89081" y="59822"/>
                  <a:pt x="97479" y="56029"/>
                  <a:pt x="90008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orma libre 49"/>
          <p:cNvSpPr/>
          <p:nvPr/>
        </p:nvSpPr>
        <p:spPr>
          <a:xfrm>
            <a:off x="2240722" y="2405142"/>
            <a:ext cx="55830" cy="5348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5760730" y="1700687"/>
            <a:ext cx="90455" cy="3321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Forma libre 54"/>
          <p:cNvSpPr/>
          <p:nvPr/>
        </p:nvSpPr>
        <p:spPr>
          <a:xfrm>
            <a:off x="3701400" y="3904879"/>
            <a:ext cx="73282" cy="42725"/>
          </a:xfrm>
          <a:custGeom>
            <a:avLst/>
            <a:gdLst>
              <a:gd name="connsiteX0" fmla="*/ 7470 w 97538"/>
              <a:gd name="connsiteY0" fmla="*/ 984 h 75689"/>
              <a:gd name="connsiteX1" fmla="*/ 44823 w 97538"/>
              <a:gd name="connsiteY1" fmla="*/ 8454 h 75689"/>
              <a:gd name="connsiteX2" fmla="*/ 89647 w 97538"/>
              <a:gd name="connsiteY2" fmla="*/ 23395 h 75689"/>
              <a:gd name="connsiteX3" fmla="*/ 89647 w 97538"/>
              <a:gd name="connsiteY3" fmla="*/ 68219 h 75689"/>
              <a:gd name="connsiteX4" fmla="*/ 67235 w 97538"/>
              <a:gd name="connsiteY4" fmla="*/ 75689 h 75689"/>
              <a:gd name="connsiteX5" fmla="*/ 7470 w 97538"/>
              <a:gd name="connsiteY5" fmla="*/ 53278 h 75689"/>
              <a:gd name="connsiteX6" fmla="*/ 0 w 97538"/>
              <a:gd name="connsiteY6" fmla="*/ 30866 h 75689"/>
              <a:gd name="connsiteX7" fmla="*/ 7470 w 97538"/>
              <a:gd name="connsiteY7" fmla="*/ 984 h 7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38" h="75689">
                <a:moveTo>
                  <a:pt x="7470" y="984"/>
                </a:moveTo>
                <a:cubicBezTo>
                  <a:pt x="14940" y="-2751"/>
                  <a:pt x="32573" y="5113"/>
                  <a:pt x="44823" y="8454"/>
                </a:cubicBezTo>
                <a:cubicBezTo>
                  <a:pt x="60018" y="12598"/>
                  <a:pt x="89647" y="23395"/>
                  <a:pt x="89647" y="23395"/>
                </a:cubicBezTo>
                <a:cubicBezTo>
                  <a:pt x="94628" y="38336"/>
                  <a:pt x="104589" y="53278"/>
                  <a:pt x="89647" y="68219"/>
                </a:cubicBezTo>
                <a:cubicBezTo>
                  <a:pt x="84079" y="73787"/>
                  <a:pt x="74706" y="73199"/>
                  <a:pt x="67235" y="75689"/>
                </a:cubicBezTo>
                <a:cubicBezTo>
                  <a:pt x="39985" y="71148"/>
                  <a:pt x="21721" y="77029"/>
                  <a:pt x="7470" y="53278"/>
                </a:cubicBezTo>
                <a:cubicBezTo>
                  <a:pt x="3418" y="46526"/>
                  <a:pt x="2490" y="38337"/>
                  <a:pt x="0" y="30866"/>
                </a:cubicBezTo>
                <a:cubicBezTo>
                  <a:pt x="9231" y="3171"/>
                  <a:pt x="0" y="4719"/>
                  <a:pt x="7470" y="98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0" name="Conector recto 59"/>
          <p:cNvCxnSpPr/>
          <p:nvPr/>
        </p:nvCxnSpPr>
        <p:spPr>
          <a:xfrm flipH="1">
            <a:off x="4217985" y="3901265"/>
            <a:ext cx="745177" cy="11555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Forma libre 88"/>
          <p:cNvSpPr/>
          <p:nvPr/>
        </p:nvSpPr>
        <p:spPr>
          <a:xfrm>
            <a:off x="925325" y="2981194"/>
            <a:ext cx="1784518" cy="2417876"/>
          </a:xfrm>
          <a:custGeom>
            <a:avLst/>
            <a:gdLst>
              <a:gd name="connsiteX0" fmla="*/ 19539 w 2159267"/>
              <a:gd name="connsiteY0" fmla="*/ 33424 h 3218193"/>
              <a:gd name="connsiteX1" fmla="*/ 127000 w 2159267"/>
              <a:gd name="connsiteY1" fmla="*/ 52962 h 3218193"/>
              <a:gd name="connsiteX2" fmla="*/ 146539 w 2159267"/>
              <a:gd name="connsiteY2" fmla="*/ 72501 h 3218193"/>
              <a:gd name="connsiteX3" fmla="*/ 175847 w 2159267"/>
              <a:gd name="connsiteY3" fmla="*/ 92039 h 3218193"/>
              <a:gd name="connsiteX4" fmla="*/ 195385 w 2159267"/>
              <a:gd name="connsiteY4" fmla="*/ 111578 h 3218193"/>
              <a:gd name="connsiteX5" fmla="*/ 224693 w 2159267"/>
              <a:gd name="connsiteY5" fmla="*/ 121347 h 3218193"/>
              <a:gd name="connsiteX6" fmla="*/ 254000 w 2159267"/>
              <a:gd name="connsiteY6" fmla="*/ 150655 h 3218193"/>
              <a:gd name="connsiteX7" fmla="*/ 283308 w 2159267"/>
              <a:gd name="connsiteY7" fmla="*/ 160424 h 3218193"/>
              <a:gd name="connsiteX8" fmla="*/ 351693 w 2159267"/>
              <a:gd name="connsiteY8" fmla="*/ 189731 h 3218193"/>
              <a:gd name="connsiteX9" fmla="*/ 371231 w 2159267"/>
              <a:gd name="connsiteY9" fmla="*/ 209270 h 3218193"/>
              <a:gd name="connsiteX10" fmla="*/ 410308 w 2159267"/>
              <a:gd name="connsiteY10" fmla="*/ 219039 h 3218193"/>
              <a:gd name="connsiteX11" fmla="*/ 439616 w 2159267"/>
              <a:gd name="connsiteY11" fmla="*/ 228808 h 3218193"/>
              <a:gd name="connsiteX12" fmla="*/ 517770 w 2159267"/>
              <a:gd name="connsiteY12" fmla="*/ 248347 h 3218193"/>
              <a:gd name="connsiteX13" fmla="*/ 556847 w 2159267"/>
              <a:gd name="connsiteY13" fmla="*/ 258116 h 3218193"/>
              <a:gd name="connsiteX14" fmla="*/ 615462 w 2159267"/>
              <a:gd name="connsiteY14" fmla="*/ 277655 h 3218193"/>
              <a:gd name="connsiteX15" fmla="*/ 644770 w 2159267"/>
              <a:gd name="connsiteY15" fmla="*/ 297193 h 3218193"/>
              <a:gd name="connsiteX16" fmla="*/ 732693 w 2159267"/>
              <a:gd name="connsiteY16" fmla="*/ 306962 h 3218193"/>
              <a:gd name="connsiteX17" fmla="*/ 742462 w 2159267"/>
              <a:gd name="connsiteY17" fmla="*/ 336270 h 3218193"/>
              <a:gd name="connsiteX18" fmla="*/ 771770 w 2159267"/>
              <a:gd name="connsiteY18" fmla="*/ 365578 h 3218193"/>
              <a:gd name="connsiteX19" fmla="*/ 859693 w 2159267"/>
              <a:gd name="connsiteY19" fmla="*/ 385116 h 3218193"/>
              <a:gd name="connsiteX20" fmla="*/ 879231 w 2159267"/>
              <a:gd name="connsiteY20" fmla="*/ 404655 h 3218193"/>
              <a:gd name="connsiteX21" fmla="*/ 937847 w 2159267"/>
              <a:gd name="connsiteY21" fmla="*/ 424193 h 3218193"/>
              <a:gd name="connsiteX22" fmla="*/ 967154 w 2159267"/>
              <a:gd name="connsiteY22" fmla="*/ 433962 h 3218193"/>
              <a:gd name="connsiteX23" fmla="*/ 1016000 w 2159267"/>
              <a:gd name="connsiteY23" fmla="*/ 443731 h 3218193"/>
              <a:gd name="connsiteX24" fmla="*/ 1074616 w 2159267"/>
              <a:gd name="connsiteY24" fmla="*/ 463270 h 3218193"/>
              <a:gd name="connsiteX25" fmla="*/ 1103924 w 2159267"/>
              <a:gd name="connsiteY25" fmla="*/ 492578 h 3218193"/>
              <a:gd name="connsiteX26" fmla="*/ 1143000 w 2159267"/>
              <a:gd name="connsiteY26" fmla="*/ 541424 h 3218193"/>
              <a:gd name="connsiteX27" fmla="*/ 1172308 w 2159267"/>
              <a:gd name="connsiteY27" fmla="*/ 551193 h 3218193"/>
              <a:gd name="connsiteX28" fmla="*/ 1191847 w 2159267"/>
              <a:gd name="connsiteY28" fmla="*/ 570731 h 3218193"/>
              <a:gd name="connsiteX29" fmla="*/ 1221154 w 2159267"/>
              <a:gd name="connsiteY29" fmla="*/ 580501 h 3218193"/>
              <a:gd name="connsiteX30" fmla="*/ 1240693 w 2159267"/>
              <a:gd name="connsiteY30" fmla="*/ 609808 h 3218193"/>
              <a:gd name="connsiteX31" fmla="*/ 1309077 w 2159267"/>
              <a:gd name="connsiteY31" fmla="*/ 658655 h 3218193"/>
              <a:gd name="connsiteX32" fmla="*/ 1357924 w 2159267"/>
              <a:gd name="connsiteY32" fmla="*/ 687962 h 3218193"/>
              <a:gd name="connsiteX33" fmla="*/ 1397000 w 2159267"/>
              <a:gd name="connsiteY33" fmla="*/ 736808 h 3218193"/>
              <a:gd name="connsiteX34" fmla="*/ 1416539 w 2159267"/>
              <a:gd name="connsiteY34" fmla="*/ 756347 h 3218193"/>
              <a:gd name="connsiteX35" fmla="*/ 1436077 w 2159267"/>
              <a:gd name="connsiteY35" fmla="*/ 785655 h 3218193"/>
              <a:gd name="connsiteX36" fmla="*/ 1484924 w 2159267"/>
              <a:gd name="connsiteY36" fmla="*/ 834501 h 3218193"/>
              <a:gd name="connsiteX37" fmla="*/ 1514231 w 2159267"/>
              <a:gd name="connsiteY37" fmla="*/ 883347 h 3218193"/>
              <a:gd name="connsiteX38" fmla="*/ 1524000 w 2159267"/>
              <a:gd name="connsiteY38" fmla="*/ 912655 h 3218193"/>
              <a:gd name="connsiteX39" fmla="*/ 1563077 w 2159267"/>
              <a:gd name="connsiteY39" fmla="*/ 971270 h 3218193"/>
              <a:gd name="connsiteX40" fmla="*/ 1582616 w 2159267"/>
              <a:gd name="connsiteY40" fmla="*/ 1000578 h 3218193"/>
              <a:gd name="connsiteX41" fmla="*/ 1621693 w 2159267"/>
              <a:gd name="connsiteY41" fmla="*/ 1059193 h 3218193"/>
              <a:gd name="connsiteX42" fmla="*/ 1641231 w 2159267"/>
              <a:gd name="connsiteY42" fmla="*/ 1127578 h 3218193"/>
              <a:gd name="connsiteX43" fmla="*/ 1660770 w 2159267"/>
              <a:gd name="connsiteY43" fmla="*/ 1147116 h 3218193"/>
              <a:gd name="connsiteX44" fmla="*/ 1690077 w 2159267"/>
              <a:gd name="connsiteY44" fmla="*/ 1205731 h 3218193"/>
              <a:gd name="connsiteX45" fmla="*/ 1709616 w 2159267"/>
              <a:gd name="connsiteY45" fmla="*/ 1264347 h 3218193"/>
              <a:gd name="connsiteX46" fmla="*/ 1719385 w 2159267"/>
              <a:gd name="connsiteY46" fmla="*/ 1293655 h 3218193"/>
              <a:gd name="connsiteX47" fmla="*/ 1758462 w 2159267"/>
              <a:gd name="connsiteY47" fmla="*/ 1352270 h 3218193"/>
              <a:gd name="connsiteX48" fmla="*/ 1787770 w 2159267"/>
              <a:gd name="connsiteY48" fmla="*/ 1401116 h 3218193"/>
              <a:gd name="connsiteX49" fmla="*/ 1797539 w 2159267"/>
              <a:gd name="connsiteY49" fmla="*/ 1430424 h 3218193"/>
              <a:gd name="connsiteX50" fmla="*/ 1817077 w 2159267"/>
              <a:gd name="connsiteY50" fmla="*/ 1459731 h 3218193"/>
              <a:gd name="connsiteX51" fmla="*/ 1826847 w 2159267"/>
              <a:gd name="connsiteY51" fmla="*/ 1498808 h 3218193"/>
              <a:gd name="connsiteX52" fmla="*/ 1826847 w 2159267"/>
              <a:gd name="connsiteY52" fmla="*/ 1655116 h 3218193"/>
              <a:gd name="connsiteX53" fmla="*/ 1846385 w 2159267"/>
              <a:gd name="connsiteY53" fmla="*/ 1713731 h 3218193"/>
              <a:gd name="connsiteX54" fmla="*/ 1856154 w 2159267"/>
              <a:gd name="connsiteY54" fmla="*/ 1762578 h 3218193"/>
              <a:gd name="connsiteX55" fmla="*/ 1875693 w 2159267"/>
              <a:gd name="connsiteY55" fmla="*/ 1957962 h 3218193"/>
              <a:gd name="connsiteX56" fmla="*/ 1895231 w 2159267"/>
              <a:gd name="connsiteY56" fmla="*/ 2026347 h 3218193"/>
              <a:gd name="connsiteX57" fmla="*/ 1914770 w 2159267"/>
              <a:gd name="connsiteY57" fmla="*/ 2104501 h 3218193"/>
              <a:gd name="connsiteX58" fmla="*/ 1924539 w 2159267"/>
              <a:gd name="connsiteY58" fmla="*/ 2143578 h 3218193"/>
              <a:gd name="connsiteX59" fmla="*/ 1934308 w 2159267"/>
              <a:gd name="connsiteY59" fmla="*/ 2221731 h 3218193"/>
              <a:gd name="connsiteX60" fmla="*/ 1944077 w 2159267"/>
              <a:gd name="connsiteY60" fmla="*/ 2260808 h 3218193"/>
              <a:gd name="connsiteX61" fmla="*/ 1953847 w 2159267"/>
              <a:gd name="connsiteY61" fmla="*/ 2338962 h 3218193"/>
              <a:gd name="connsiteX62" fmla="*/ 1992924 w 2159267"/>
              <a:gd name="connsiteY62" fmla="*/ 2426885 h 3218193"/>
              <a:gd name="connsiteX63" fmla="*/ 2012462 w 2159267"/>
              <a:gd name="connsiteY63" fmla="*/ 2446424 h 3218193"/>
              <a:gd name="connsiteX64" fmla="*/ 2041770 w 2159267"/>
              <a:gd name="connsiteY64" fmla="*/ 2456193 h 3218193"/>
              <a:gd name="connsiteX65" fmla="*/ 2071077 w 2159267"/>
              <a:gd name="connsiteY65" fmla="*/ 2436655 h 3218193"/>
              <a:gd name="connsiteX66" fmla="*/ 2129693 w 2159267"/>
              <a:gd name="connsiteY66" fmla="*/ 2417116 h 3218193"/>
              <a:gd name="connsiteX67" fmla="*/ 2149231 w 2159267"/>
              <a:gd name="connsiteY67" fmla="*/ 2436655 h 3218193"/>
              <a:gd name="connsiteX68" fmla="*/ 2149231 w 2159267"/>
              <a:gd name="connsiteY68" fmla="*/ 2524578 h 3218193"/>
              <a:gd name="connsiteX69" fmla="*/ 2129693 w 2159267"/>
              <a:gd name="connsiteY69" fmla="*/ 2583193 h 3218193"/>
              <a:gd name="connsiteX70" fmla="*/ 2090616 w 2159267"/>
              <a:gd name="connsiteY70" fmla="*/ 2622270 h 3218193"/>
              <a:gd name="connsiteX71" fmla="*/ 2071077 w 2159267"/>
              <a:gd name="connsiteY71" fmla="*/ 2641808 h 3218193"/>
              <a:gd name="connsiteX72" fmla="*/ 2012462 w 2159267"/>
              <a:gd name="connsiteY72" fmla="*/ 2788347 h 3218193"/>
              <a:gd name="connsiteX73" fmla="*/ 1992924 w 2159267"/>
              <a:gd name="connsiteY73" fmla="*/ 2846962 h 3218193"/>
              <a:gd name="connsiteX74" fmla="*/ 2022231 w 2159267"/>
              <a:gd name="connsiteY74" fmla="*/ 3022808 h 3218193"/>
              <a:gd name="connsiteX75" fmla="*/ 2032000 w 2159267"/>
              <a:gd name="connsiteY75" fmla="*/ 3052116 h 3218193"/>
              <a:gd name="connsiteX76" fmla="*/ 2051539 w 2159267"/>
              <a:gd name="connsiteY76" fmla="*/ 3071655 h 3218193"/>
              <a:gd name="connsiteX77" fmla="*/ 2022231 w 2159267"/>
              <a:gd name="connsiteY77" fmla="*/ 3081424 h 3218193"/>
              <a:gd name="connsiteX78" fmla="*/ 1680308 w 2159267"/>
              <a:gd name="connsiteY78" fmla="*/ 3081424 h 3218193"/>
              <a:gd name="connsiteX79" fmla="*/ 1611924 w 2159267"/>
              <a:gd name="connsiteY79" fmla="*/ 3061885 h 3218193"/>
              <a:gd name="connsiteX80" fmla="*/ 1524000 w 2159267"/>
              <a:gd name="connsiteY80" fmla="*/ 3052116 h 3218193"/>
              <a:gd name="connsiteX81" fmla="*/ 1377462 w 2159267"/>
              <a:gd name="connsiteY81" fmla="*/ 3061885 h 3218193"/>
              <a:gd name="connsiteX82" fmla="*/ 1230924 w 2159267"/>
              <a:gd name="connsiteY82" fmla="*/ 3042347 h 3218193"/>
              <a:gd name="connsiteX83" fmla="*/ 1103924 w 2159267"/>
              <a:gd name="connsiteY83" fmla="*/ 3022808 h 3218193"/>
              <a:gd name="connsiteX84" fmla="*/ 820616 w 2159267"/>
              <a:gd name="connsiteY84" fmla="*/ 3071655 h 3218193"/>
              <a:gd name="connsiteX85" fmla="*/ 722924 w 2159267"/>
              <a:gd name="connsiteY85" fmla="*/ 3130270 h 3218193"/>
              <a:gd name="connsiteX86" fmla="*/ 615462 w 2159267"/>
              <a:gd name="connsiteY86" fmla="*/ 3179116 h 3218193"/>
              <a:gd name="connsiteX87" fmla="*/ 537308 w 2159267"/>
              <a:gd name="connsiteY87" fmla="*/ 3218193 h 3218193"/>
              <a:gd name="connsiteX88" fmla="*/ 498231 w 2159267"/>
              <a:gd name="connsiteY88" fmla="*/ 3179116 h 3218193"/>
              <a:gd name="connsiteX89" fmla="*/ 459154 w 2159267"/>
              <a:gd name="connsiteY89" fmla="*/ 3149808 h 3218193"/>
              <a:gd name="connsiteX90" fmla="*/ 400539 w 2159267"/>
              <a:gd name="connsiteY90" fmla="*/ 3120501 h 3218193"/>
              <a:gd name="connsiteX91" fmla="*/ 381000 w 2159267"/>
              <a:gd name="connsiteY91" fmla="*/ 3100962 h 3218193"/>
              <a:gd name="connsiteX92" fmla="*/ 322385 w 2159267"/>
              <a:gd name="connsiteY92" fmla="*/ 3081424 h 3218193"/>
              <a:gd name="connsiteX93" fmla="*/ 244231 w 2159267"/>
              <a:gd name="connsiteY93" fmla="*/ 3042347 h 3218193"/>
              <a:gd name="connsiteX94" fmla="*/ 156308 w 2159267"/>
              <a:gd name="connsiteY94" fmla="*/ 3013039 h 3218193"/>
              <a:gd name="connsiteX95" fmla="*/ 127000 w 2159267"/>
              <a:gd name="connsiteY95" fmla="*/ 3003270 h 3218193"/>
              <a:gd name="connsiteX96" fmla="*/ 97693 w 2159267"/>
              <a:gd name="connsiteY96" fmla="*/ 3022808 h 3218193"/>
              <a:gd name="connsiteX97" fmla="*/ 78154 w 2159267"/>
              <a:gd name="connsiteY97" fmla="*/ 3042347 h 3218193"/>
              <a:gd name="connsiteX98" fmla="*/ 48847 w 2159267"/>
              <a:gd name="connsiteY98" fmla="*/ 3032578 h 3218193"/>
              <a:gd name="connsiteX99" fmla="*/ 29308 w 2159267"/>
              <a:gd name="connsiteY99" fmla="*/ 3013039 h 3218193"/>
              <a:gd name="connsiteX100" fmla="*/ 19539 w 2159267"/>
              <a:gd name="connsiteY100" fmla="*/ 2983731 h 3218193"/>
              <a:gd name="connsiteX101" fmla="*/ 0 w 2159267"/>
              <a:gd name="connsiteY101" fmla="*/ 2915347 h 3218193"/>
              <a:gd name="connsiteX102" fmla="*/ 9770 w 2159267"/>
              <a:gd name="connsiteY102" fmla="*/ 2729731 h 3218193"/>
              <a:gd name="connsiteX103" fmla="*/ 19539 w 2159267"/>
              <a:gd name="connsiteY103" fmla="*/ 2622270 h 3218193"/>
              <a:gd name="connsiteX104" fmla="*/ 9770 w 2159267"/>
              <a:gd name="connsiteY104" fmla="*/ 2055655 h 3218193"/>
              <a:gd name="connsiteX105" fmla="*/ 19539 w 2159267"/>
              <a:gd name="connsiteY105" fmla="*/ 1186193 h 3218193"/>
              <a:gd name="connsiteX106" fmla="*/ 39077 w 2159267"/>
              <a:gd name="connsiteY106" fmla="*/ 541424 h 3218193"/>
              <a:gd name="connsiteX107" fmla="*/ 19539 w 2159267"/>
              <a:gd name="connsiteY107" fmla="*/ 33424 h 321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159267" h="3218193">
                <a:moveTo>
                  <a:pt x="19539" y="33424"/>
                </a:moveTo>
                <a:cubicBezTo>
                  <a:pt x="34193" y="-47986"/>
                  <a:pt x="108575" y="43750"/>
                  <a:pt x="127000" y="52962"/>
                </a:cubicBezTo>
                <a:cubicBezTo>
                  <a:pt x="135238" y="57081"/>
                  <a:pt x="139347" y="66747"/>
                  <a:pt x="146539" y="72501"/>
                </a:cubicBezTo>
                <a:cubicBezTo>
                  <a:pt x="155707" y="79836"/>
                  <a:pt x="166679" y="84704"/>
                  <a:pt x="175847" y="92039"/>
                </a:cubicBezTo>
                <a:cubicBezTo>
                  <a:pt x="183039" y="97793"/>
                  <a:pt x="187487" y="106839"/>
                  <a:pt x="195385" y="111578"/>
                </a:cubicBezTo>
                <a:cubicBezTo>
                  <a:pt x="204215" y="116876"/>
                  <a:pt x="214924" y="118091"/>
                  <a:pt x="224693" y="121347"/>
                </a:cubicBezTo>
                <a:cubicBezTo>
                  <a:pt x="234462" y="131116"/>
                  <a:pt x="242505" y="142991"/>
                  <a:pt x="254000" y="150655"/>
                </a:cubicBezTo>
                <a:cubicBezTo>
                  <a:pt x="262568" y="156367"/>
                  <a:pt x="274097" y="155819"/>
                  <a:pt x="283308" y="160424"/>
                </a:cubicBezTo>
                <a:cubicBezTo>
                  <a:pt x="350774" y="194156"/>
                  <a:pt x="270365" y="169400"/>
                  <a:pt x="351693" y="189731"/>
                </a:cubicBezTo>
                <a:cubicBezTo>
                  <a:pt x="358206" y="196244"/>
                  <a:pt x="362993" y="205151"/>
                  <a:pt x="371231" y="209270"/>
                </a:cubicBezTo>
                <a:cubicBezTo>
                  <a:pt x="383240" y="215275"/>
                  <a:pt x="397398" y="215351"/>
                  <a:pt x="410308" y="219039"/>
                </a:cubicBezTo>
                <a:cubicBezTo>
                  <a:pt x="420210" y="221868"/>
                  <a:pt x="429681" y="226098"/>
                  <a:pt x="439616" y="228808"/>
                </a:cubicBezTo>
                <a:cubicBezTo>
                  <a:pt x="465523" y="235874"/>
                  <a:pt x="491719" y="241834"/>
                  <a:pt x="517770" y="248347"/>
                </a:cubicBezTo>
                <a:cubicBezTo>
                  <a:pt x="530796" y="251603"/>
                  <a:pt x="544110" y="253870"/>
                  <a:pt x="556847" y="258116"/>
                </a:cubicBezTo>
                <a:cubicBezTo>
                  <a:pt x="576385" y="264629"/>
                  <a:pt x="598326" y="266231"/>
                  <a:pt x="615462" y="277655"/>
                </a:cubicBezTo>
                <a:cubicBezTo>
                  <a:pt x="625231" y="284168"/>
                  <a:pt x="633379" y="294345"/>
                  <a:pt x="644770" y="297193"/>
                </a:cubicBezTo>
                <a:cubicBezTo>
                  <a:pt x="673378" y="304345"/>
                  <a:pt x="703385" y="303706"/>
                  <a:pt x="732693" y="306962"/>
                </a:cubicBezTo>
                <a:cubicBezTo>
                  <a:pt x="735949" y="316731"/>
                  <a:pt x="736750" y="327702"/>
                  <a:pt x="742462" y="336270"/>
                </a:cubicBezTo>
                <a:cubicBezTo>
                  <a:pt x="750126" y="347766"/>
                  <a:pt x="760274" y="357914"/>
                  <a:pt x="771770" y="365578"/>
                </a:cubicBezTo>
                <a:cubicBezTo>
                  <a:pt x="787803" y="376267"/>
                  <a:pt x="852601" y="383934"/>
                  <a:pt x="859693" y="385116"/>
                </a:cubicBezTo>
                <a:cubicBezTo>
                  <a:pt x="866206" y="391629"/>
                  <a:pt x="870993" y="400536"/>
                  <a:pt x="879231" y="404655"/>
                </a:cubicBezTo>
                <a:cubicBezTo>
                  <a:pt x="897652" y="413866"/>
                  <a:pt x="918308" y="417680"/>
                  <a:pt x="937847" y="424193"/>
                </a:cubicBezTo>
                <a:cubicBezTo>
                  <a:pt x="947616" y="427449"/>
                  <a:pt x="957057" y="431943"/>
                  <a:pt x="967154" y="433962"/>
                </a:cubicBezTo>
                <a:cubicBezTo>
                  <a:pt x="983436" y="437218"/>
                  <a:pt x="999981" y="439362"/>
                  <a:pt x="1016000" y="443731"/>
                </a:cubicBezTo>
                <a:cubicBezTo>
                  <a:pt x="1035870" y="449150"/>
                  <a:pt x="1074616" y="463270"/>
                  <a:pt x="1074616" y="463270"/>
                </a:cubicBezTo>
                <a:cubicBezTo>
                  <a:pt x="1084385" y="473039"/>
                  <a:pt x="1095079" y="481964"/>
                  <a:pt x="1103924" y="492578"/>
                </a:cubicBezTo>
                <a:cubicBezTo>
                  <a:pt x="1117233" y="508549"/>
                  <a:pt x="1124054" y="530057"/>
                  <a:pt x="1143000" y="541424"/>
                </a:cubicBezTo>
                <a:cubicBezTo>
                  <a:pt x="1151830" y="546722"/>
                  <a:pt x="1162539" y="547937"/>
                  <a:pt x="1172308" y="551193"/>
                </a:cubicBezTo>
                <a:cubicBezTo>
                  <a:pt x="1178821" y="557706"/>
                  <a:pt x="1183949" y="565992"/>
                  <a:pt x="1191847" y="570731"/>
                </a:cubicBezTo>
                <a:cubicBezTo>
                  <a:pt x="1200677" y="576029"/>
                  <a:pt x="1213113" y="574068"/>
                  <a:pt x="1221154" y="580501"/>
                </a:cubicBezTo>
                <a:cubicBezTo>
                  <a:pt x="1230322" y="587836"/>
                  <a:pt x="1233052" y="600894"/>
                  <a:pt x="1240693" y="609808"/>
                </a:cubicBezTo>
                <a:cubicBezTo>
                  <a:pt x="1277780" y="653076"/>
                  <a:pt x="1267477" y="644787"/>
                  <a:pt x="1309077" y="658655"/>
                </a:cubicBezTo>
                <a:cubicBezTo>
                  <a:pt x="1358589" y="708164"/>
                  <a:pt x="1294509" y="649912"/>
                  <a:pt x="1357924" y="687962"/>
                </a:cubicBezTo>
                <a:cubicBezTo>
                  <a:pt x="1376066" y="698848"/>
                  <a:pt x="1384714" y="721451"/>
                  <a:pt x="1397000" y="736808"/>
                </a:cubicBezTo>
                <a:cubicBezTo>
                  <a:pt x="1402754" y="744000"/>
                  <a:pt x="1410785" y="749155"/>
                  <a:pt x="1416539" y="756347"/>
                </a:cubicBezTo>
                <a:cubicBezTo>
                  <a:pt x="1423874" y="765515"/>
                  <a:pt x="1428345" y="776819"/>
                  <a:pt x="1436077" y="785655"/>
                </a:cubicBezTo>
                <a:cubicBezTo>
                  <a:pt x="1451240" y="802984"/>
                  <a:pt x="1484924" y="834501"/>
                  <a:pt x="1484924" y="834501"/>
                </a:cubicBezTo>
                <a:cubicBezTo>
                  <a:pt x="1512599" y="917525"/>
                  <a:pt x="1474001" y="816295"/>
                  <a:pt x="1514231" y="883347"/>
                </a:cubicBezTo>
                <a:cubicBezTo>
                  <a:pt x="1519529" y="892177"/>
                  <a:pt x="1518999" y="903653"/>
                  <a:pt x="1524000" y="912655"/>
                </a:cubicBezTo>
                <a:cubicBezTo>
                  <a:pt x="1535404" y="933182"/>
                  <a:pt x="1550051" y="951732"/>
                  <a:pt x="1563077" y="971270"/>
                </a:cubicBezTo>
                <a:lnTo>
                  <a:pt x="1582616" y="1000578"/>
                </a:lnTo>
                <a:cubicBezTo>
                  <a:pt x="1613117" y="1092081"/>
                  <a:pt x="1563150" y="956742"/>
                  <a:pt x="1621693" y="1059193"/>
                </a:cubicBezTo>
                <a:cubicBezTo>
                  <a:pt x="1672763" y="1148566"/>
                  <a:pt x="1597455" y="1054619"/>
                  <a:pt x="1641231" y="1127578"/>
                </a:cubicBezTo>
                <a:cubicBezTo>
                  <a:pt x="1645970" y="1135476"/>
                  <a:pt x="1654257" y="1140603"/>
                  <a:pt x="1660770" y="1147116"/>
                </a:cubicBezTo>
                <a:cubicBezTo>
                  <a:pt x="1696395" y="1253994"/>
                  <a:pt x="1639581" y="1092114"/>
                  <a:pt x="1690077" y="1205731"/>
                </a:cubicBezTo>
                <a:cubicBezTo>
                  <a:pt x="1698442" y="1224551"/>
                  <a:pt x="1703103" y="1244808"/>
                  <a:pt x="1709616" y="1264347"/>
                </a:cubicBezTo>
                <a:cubicBezTo>
                  <a:pt x="1712872" y="1274116"/>
                  <a:pt x="1713673" y="1285087"/>
                  <a:pt x="1719385" y="1293655"/>
                </a:cubicBezTo>
                <a:cubicBezTo>
                  <a:pt x="1732411" y="1313193"/>
                  <a:pt x="1751036" y="1329993"/>
                  <a:pt x="1758462" y="1352270"/>
                </a:cubicBezTo>
                <a:cubicBezTo>
                  <a:pt x="1771144" y="1390316"/>
                  <a:pt x="1760949" y="1374297"/>
                  <a:pt x="1787770" y="1401116"/>
                </a:cubicBezTo>
                <a:cubicBezTo>
                  <a:pt x="1791026" y="1410885"/>
                  <a:pt x="1792934" y="1421213"/>
                  <a:pt x="1797539" y="1430424"/>
                </a:cubicBezTo>
                <a:cubicBezTo>
                  <a:pt x="1802790" y="1440925"/>
                  <a:pt x="1812452" y="1448939"/>
                  <a:pt x="1817077" y="1459731"/>
                </a:cubicBezTo>
                <a:cubicBezTo>
                  <a:pt x="1822366" y="1472072"/>
                  <a:pt x="1823590" y="1485782"/>
                  <a:pt x="1826847" y="1498808"/>
                </a:cubicBezTo>
                <a:cubicBezTo>
                  <a:pt x="1814622" y="1572151"/>
                  <a:pt x="1810272" y="1566716"/>
                  <a:pt x="1826847" y="1655116"/>
                </a:cubicBezTo>
                <a:cubicBezTo>
                  <a:pt x="1830643" y="1675358"/>
                  <a:pt x="1842346" y="1693536"/>
                  <a:pt x="1846385" y="1713731"/>
                </a:cubicBezTo>
                <a:cubicBezTo>
                  <a:pt x="1849641" y="1730013"/>
                  <a:pt x="1853629" y="1746166"/>
                  <a:pt x="1856154" y="1762578"/>
                </a:cubicBezTo>
                <a:cubicBezTo>
                  <a:pt x="1877492" y="1901273"/>
                  <a:pt x="1853731" y="1782258"/>
                  <a:pt x="1875693" y="1957962"/>
                </a:cubicBezTo>
                <a:cubicBezTo>
                  <a:pt x="1879447" y="1987998"/>
                  <a:pt x="1887745" y="1998898"/>
                  <a:pt x="1895231" y="2026347"/>
                </a:cubicBezTo>
                <a:cubicBezTo>
                  <a:pt x="1902297" y="2052254"/>
                  <a:pt x="1908257" y="2078450"/>
                  <a:pt x="1914770" y="2104501"/>
                </a:cubicBezTo>
                <a:cubicBezTo>
                  <a:pt x="1918026" y="2117527"/>
                  <a:pt x="1922874" y="2130255"/>
                  <a:pt x="1924539" y="2143578"/>
                </a:cubicBezTo>
                <a:cubicBezTo>
                  <a:pt x="1927795" y="2169629"/>
                  <a:pt x="1929992" y="2195834"/>
                  <a:pt x="1934308" y="2221731"/>
                </a:cubicBezTo>
                <a:cubicBezTo>
                  <a:pt x="1936515" y="2234975"/>
                  <a:pt x="1941870" y="2247564"/>
                  <a:pt x="1944077" y="2260808"/>
                </a:cubicBezTo>
                <a:cubicBezTo>
                  <a:pt x="1948393" y="2286705"/>
                  <a:pt x="1948346" y="2313291"/>
                  <a:pt x="1953847" y="2338962"/>
                </a:cubicBezTo>
                <a:cubicBezTo>
                  <a:pt x="1961784" y="2375999"/>
                  <a:pt x="1970691" y="2399093"/>
                  <a:pt x="1992924" y="2426885"/>
                </a:cubicBezTo>
                <a:cubicBezTo>
                  <a:pt x="1998678" y="2434077"/>
                  <a:pt x="2004564" y="2441685"/>
                  <a:pt x="2012462" y="2446424"/>
                </a:cubicBezTo>
                <a:cubicBezTo>
                  <a:pt x="2021292" y="2451722"/>
                  <a:pt x="2032001" y="2452937"/>
                  <a:pt x="2041770" y="2456193"/>
                </a:cubicBezTo>
                <a:cubicBezTo>
                  <a:pt x="2051539" y="2449680"/>
                  <a:pt x="2060348" y="2441423"/>
                  <a:pt x="2071077" y="2436655"/>
                </a:cubicBezTo>
                <a:cubicBezTo>
                  <a:pt x="2089897" y="2428290"/>
                  <a:pt x="2129693" y="2417116"/>
                  <a:pt x="2129693" y="2417116"/>
                </a:cubicBezTo>
                <a:cubicBezTo>
                  <a:pt x="2136206" y="2423629"/>
                  <a:pt x="2144492" y="2428757"/>
                  <a:pt x="2149231" y="2436655"/>
                </a:cubicBezTo>
                <a:cubicBezTo>
                  <a:pt x="2166933" y="2466159"/>
                  <a:pt x="2157482" y="2491573"/>
                  <a:pt x="2149231" y="2524578"/>
                </a:cubicBezTo>
                <a:cubicBezTo>
                  <a:pt x="2144236" y="2544558"/>
                  <a:pt x="2144256" y="2568630"/>
                  <a:pt x="2129693" y="2583193"/>
                </a:cubicBezTo>
                <a:lnTo>
                  <a:pt x="2090616" y="2622270"/>
                </a:lnTo>
                <a:lnTo>
                  <a:pt x="2071077" y="2641808"/>
                </a:lnTo>
                <a:cubicBezTo>
                  <a:pt x="1985145" y="2813674"/>
                  <a:pt x="2042898" y="2676745"/>
                  <a:pt x="2012462" y="2788347"/>
                </a:cubicBezTo>
                <a:cubicBezTo>
                  <a:pt x="2007043" y="2808217"/>
                  <a:pt x="1992924" y="2846962"/>
                  <a:pt x="1992924" y="2846962"/>
                </a:cubicBezTo>
                <a:cubicBezTo>
                  <a:pt x="2004403" y="2984718"/>
                  <a:pt x="1990293" y="2926992"/>
                  <a:pt x="2022231" y="3022808"/>
                </a:cubicBezTo>
                <a:cubicBezTo>
                  <a:pt x="2025487" y="3032577"/>
                  <a:pt x="2024718" y="3044834"/>
                  <a:pt x="2032000" y="3052116"/>
                </a:cubicBezTo>
                <a:lnTo>
                  <a:pt x="2051539" y="3071655"/>
                </a:lnTo>
                <a:cubicBezTo>
                  <a:pt x="2041770" y="3074911"/>
                  <a:pt x="2032504" y="3080716"/>
                  <a:pt x="2022231" y="3081424"/>
                </a:cubicBezTo>
                <a:cubicBezTo>
                  <a:pt x="1786782" y="3097661"/>
                  <a:pt x="1835731" y="3098693"/>
                  <a:pt x="1680308" y="3081424"/>
                </a:cubicBezTo>
                <a:cubicBezTo>
                  <a:pt x="1658429" y="3074131"/>
                  <a:pt x="1634697" y="3065389"/>
                  <a:pt x="1611924" y="3061885"/>
                </a:cubicBezTo>
                <a:cubicBezTo>
                  <a:pt x="1582779" y="3057401"/>
                  <a:pt x="1553308" y="3055372"/>
                  <a:pt x="1524000" y="3052116"/>
                </a:cubicBezTo>
                <a:cubicBezTo>
                  <a:pt x="1475154" y="3055372"/>
                  <a:pt x="1426416" y="3061885"/>
                  <a:pt x="1377462" y="3061885"/>
                </a:cubicBezTo>
                <a:cubicBezTo>
                  <a:pt x="1336689" y="3061885"/>
                  <a:pt x="1273730" y="3048932"/>
                  <a:pt x="1230924" y="3042347"/>
                </a:cubicBezTo>
                <a:cubicBezTo>
                  <a:pt x="1067608" y="3017222"/>
                  <a:pt x="1250046" y="3047164"/>
                  <a:pt x="1103924" y="3022808"/>
                </a:cubicBezTo>
                <a:cubicBezTo>
                  <a:pt x="1009488" y="3039090"/>
                  <a:pt x="912847" y="3045641"/>
                  <a:pt x="820616" y="3071655"/>
                </a:cubicBezTo>
                <a:cubicBezTo>
                  <a:pt x="784066" y="3081964"/>
                  <a:pt x="756564" y="3112649"/>
                  <a:pt x="722924" y="3130270"/>
                </a:cubicBezTo>
                <a:cubicBezTo>
                  <a:pt x="688069" y="3148527"/>
                  <a:pt x="651022" y="3162272"/>
                  <a:pt x="615462" y="3179116"/>
                </a:cubicBezTo>
                <a:cubicBezTo>
                  <a:pt x="589139" y="3191585"/>
                  <a:pt x="563359" y="3205167"/>
                  <a:pt x="537308" y="3218193"/>
                </a:cubicBezTo>
                <a:cubicBezTo>
                  <a:pt x="471178" y="3196150"/>
                  <a:pt x="538309" y="3227211"/>
                  <a:pt x="498231" y="3179116"/>
                </a:cubicBezTo>
                <a:cubicBezTo>
                  <a:pt x="487808" y="3166608"/>
                  <a:pt x="472403" y="3159272"/>
                  <a:pt x="459154" y="3149808"/>
                </a:cubicBezTo>
                <a:cubicBezTo>
                  <a:pt x="426013" y="3126136"/>
                  <a:pt x="436833" y="3132599"/>
                  <a:pt x="400539" y="3120501"/>
                </a:cubicBezTo>
                <a:cubicBezTo>
                  <a:pt x="394026" y="3113988"/>
                  <a:pt x="389238" y="3105081"/>
                  <a:pt x="381000" y="3100962"/>
                </a:cubicBezTo>
                <a:cubicBezTo>
                  <a:pt x="362579" y="3091752"/>
                  <a:pt x="340806" y="3090634"/>
                  <a:pt x="322385" y="3081424"/>
                </a:cubicBezTo>
                <a:cubicBezTo>
                  <a:pt x="296334" y="3068398"/>
                  <a:pt x="271863" y="3051558"/>
                  <a:pt x="244231" y="3042347"/>
                </a:cubicBezTo>
                <a:lnTo>
                  <a:pt x="156308" y="3013039"/>
                </a:lnTo>
                <a:lnTo>
                  <a:pt x="127000" y="3003270"/>
                </a:lnTo>
                <a:cubicBezTo>
                  <a:pt x="117231" y="3009783"/>
                  <a:pt x="106861" y="3015474"/>
                  <a:pt x="97693" y="3022808"/>
                </a:cubicBezTo>
                <a:cubicBezTo>
                  <a:pt x="90501" y="3028562"/>
                  <a:pt x="87186" y="3040540"/>
                  <a:pt x="78154" y="3042347"/>
                </a:cubicBezTo>
                <a:cubicBezTo>
                  <a:pt x="68057" y="3044367"/>
                  <a:pt x="58616" y="3035834"/>
                  <a:pt x="48847" y="3032578"/>
                </a:cubicBezTo>
                <a:cubicBezTo>
                  <a:pt x="42334" y="3026065"/>
                  <a:pt x="34047" y="3020937"/>
                  <a:pt x="29308" y="3013039"/>
                </a:cubicBezTo>
                <a:cubicBezTo>
                  <a:pt x="24010" y="3004209"/>
                  <a:pt x="22368" y="2993633"/>
                  <a:pt x="19539" y="2983731"/>
                </a:cubicBezTo>
                <a:cubicBezTo>
                  <a:pt x="-4987" y="2897890"/>
                  <a:pt x="23419" y="2985598"/>
                  <a:pt x="0" y="2915347"/>
                </a:cubicBezTo>
                <a:cubicBezTo>
                  <a:pt x="3257" y="2853475"/>
                  <a:pt x="5649" y="2791551"/>
                  <a:pt x="9770" y="2729731"/>
                </a:cubicBezTo>
                <a:cubicBezTo>
                  <a:pt x="12163" y="2693843"/>
                  <a:pt x="19539" y="2658238"/>
                  <a:pt x="19539" y="2622270"/>
                </a:cubicBezTo>
                <a:cubicBezTo>
                  <a:pt x="19539" y="2433370"/>
                  <a:pt x="13026" y="2244527"/>
                  <a:pt x="9770" y="2055655"/>
                </a:cubicBezTo>
                <a:cubicBezTo>
                  <a:pt x="13026" y="1765834"/>
                  <a:pt x="15596" y="1476005"/>
                  <a:pt x="19539" y="1186193"/>
                </a:cubicBezTo>
                <a:cubicBezTo>
                  <a:pt x="27342" y="612679"/>
                  <a:pt x="6215" y="804330"/>
                  <a:pt x="39077" y="541424"/>
                </a:cubicBezTo>
                <a:cubicBezTo>
                  <a:pt x="26054" y="189792"/>
                  <a:pt x="4885" y="114834"/>
                  <a:pt x="19539" y="3342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Forma libre 89"/>
          <p:cNvSpPr/>
          <p:nvPr/>
        </p:nvSpPr>
        <p:spPr>
          <a:xfrm>
            <a:off x="6560800" y="2138255"/>
            <a:ext cx="1606675" cy="3172737"/>
          </a:xfrm>
          <a:custGeom>
            <a:avLst/>
            <a:gdLst>
              <a:gd name="connsiteX0" fmla="*/ 1924538 w 1944076"/>
              <a:gd name="connsiteY0" fmla="*/ 110068 h 4222914"/>
              <a:gd name="connsiteX1" fmla="*/ 1807307 w 1944076"/>
              <a:gd name="connsiteY1" fmla="*/ 100299 h 4222914"/>
              <a:gd name="connsiteX2" fmla="*/ 1758461 w 1944076"/>
              <a:gd name="connsiteY2" fmla="*/ 51453 h 4222914"/>
              <a:gd name="connsiteX3" fmla="*/ 1738923 w 1944076"/>
              <a:gd name="connsiteY3" fmla="*/ 31914 h 4222914"/>
              <a:gd name="connsiteX4" fmla="*/ 1729153 w 1944076"/>
              <a:gd name="connsiteY4" fmla="*/ 2607 h 4222914"/>
              <a:gd name="connsiteX5" fmla="*/ 1651000 w 1944076"/>
              <a:gd name="connsiteY5" fmla="*/ 31914 h 4222914"/>
              <a:gd name="connsiteX6" fmla="*/ 1621692 w 1944076"/>
              <a:gd name="connsiteY6" fmla="*/ 41683 h 4222914"/>
              <a:gd name="connsiteX7" fmla="*/ 1602153 w 1944076"/>
              <a:gd name="connsiteY7" fmla="*/ 61222 h 4222914"/>
              <a:gd name="connsiteX8" fmla="*/ 1563076 w 1944076"/>
              <a:gd name="connsiteY8" fmla="*/ 110068 h 4222914"/>
              <a:gd name="connsiteX9" fmla="*/ 1504461 w 1944076"/>
              <a:gd name="connsiteY9" fmla="*/ 129607 h 4222914"/>
              <a:gd name="connsiteX10" fmla="*/ 1475153 w 1944076"/>
              <a:gd name="connsiteY10" fmla="*/ 139376 h 4222914"/>
              <a:gd name="connsiteX11" fmla="*/ 1426307 w 1944076"/>
              <a:gd name="connsiteY11" fmla="*/ 149145 h 4222914"/>
              <a:gd name="connsiteX12" fmla="*/ 1377461 w 1944076"/>
              <a:gd name="connsiteY12" fmla="*/ 168683 h 4222914"/>
              <a:gd name="connsiteX13" fmla="*/ 1338384 w 1944076"/>
              <a:gd name="connsiteY13" fmla="*/ 178453 h 4222914"/>
              <a:gd name="connsiteX14" fmla="*/ 1279769 w 1944076"/>
              <a:gd name="connsiteY14" fmla="*/ 168683 h 4222914"/>
              <a:gd name="connsiteX15" fmla="*/ 1230923 w 1944076"/>
              <a:gd name="connsiteY15" fmla="*/ 158914 h 4222914"/>
              <a:gd name="connsiteX16" fmla="*/ 1221153 w 1944076"/>
              <a:gd name="connsiteY16" fmla="*/ 188222 h 4222914"/>
              <a:gd name="connsiteX17" fmla="*/ 1260230 w 1944076"/>
              <a:gd name="connsiteY17" fmla="*/ 237068 h 4222914"/>
              <a:gd name="connsiteX18" fmla="*/ 1279769 w 1944076"/>
              <a:gd name="connsiteY18" fmla="*/ 256607 h 4222914"/>
              <a:gd name="connsiteX19" fmla="*/ 1289538 w 1944076"/>
              <a:gd name="connsiteY19" fmla="*/ 442222 h 4222914"/>
              <a:gd name="connsiteX20" fmla="*/ 1230923 w 1944076"/>
              <a:gd name="connsiteY20" fmla="*/ 461760 h 4222914"/>
              <a:gd name="connsiteX21" fmla="*/ 1152769 w 1944076"/>
              <a:gd name="connsiteY21" fmla="*/ 451991 h 4222914"/>
              <a:gd name="connsiteX22" fmla="*/ 1123461 w 1944076"/>
              <a:gd name="connsiteY22" fmla="*/ 442222 h 4222914"/>
              <a:gd name="connsiteX23" fmla="*/ 1064846 w 1944076"/>
              <a:gd name="connsiteY23" fmla="*/ 451991 h 4222914"/>
              <a:gd name="connsiteX24" fmla="*/ 1055076 w 1944076"/>
              <a:gd name="connsiteY24" fmla="*/ 481299 h 4222914"/>
              <a:gd name="connsiteX25" fmla="*/ 1074615 w 1944076"/>
              <a:gd name="connsiteY25" fmla="*/ 539914 h 4222914"/>
              <a:gd name="connsiteX26" fmla="*/ 1025769 w 1944076"/>
              <a:gd name="connsiteY26" fmla="*/ 618068 h 4222914"/>
              <a:gd name="connsiteX27" fmla="*/ 996461 w 1944076"/>
              <a:gd name="connsiteY27" fmla="*/ 627837 h 4222914"/>
              <a:gd name="connsiteX28" fmla="*/ 918307 w 1944076"/>
              <a:gd name="connsiteY28" fmla="*/ 608299 h 4222914"/>
              <a:gd name="connsiteX29" fmla="*/ 898769 w 1944076"/>
              <a:gd name="connsiteY29" fmla="*/ 588760 h 4222914"/>
              <a:gd name="connsiteX30" fmla="*/ 840153 w 1944076"/>
              <a:gd name="connsiteY30" fmla="*/ 569222 h 4222914"/>
              <a:gd name="connsiteX31" fmla="*/ 791307 w 1944076"/>
              <a:gd name="connsiteY31" fmla="*/ 530145 h 4222914"/>
              <a:gd name="connsiteX32" fmla="*/ 771769 w 1944076"/>
              <a:gd name="connsiteY32" fmla="*/ 461760 h 4222914"/>
              <a:gd name="connsiteX33" fmla="*/ 742461 w 1944076"/>
              <a:gd name="connsiteY33" fmla="*/ 451991 h 4222914"/>
              <a:gd name="connsiteX34" fmla="*/ 674076 w 1944076"/>
              <a:gd name="connsiteY34" fmla="*/ 432453 h 4222914"/>
              <a:gd name="connsiteX35" fmla="*/ 625230 w 1944076"/>
              <a:gd name="connsiteY35" fmla="*/ 383607 h 4222914"/>
              <a:gd name="connsiteX36" fmla="*/ 595923 w 1944076"/>
              <a:gd name="connsiteY36" fmla="*/ 266376 h 4222914"/>
              <a:gd name="connsiteX37" fmla="*/ 498230 w 1944076"/>
              <a:gd name="connsiteY37" fmla="*/ 305453 h 4222914"/>
              <a:gd name="connsiteX38" fmla="*/ 517769 w 1944076"/>
              <a:gd name="connsiteY38" fmla="*/ 393376 h 4222914"/>
              <a:gd name="connsiteX39" fmla="*/ 537307 w 1944076"/>
              <a:gd name="connsiteY39" fmla="*/ 451991 h 4222914"/>
              <a:gd name="connsiteX40" fmla="*/ 517769 w 1944076"/>
              <a:gd name="connsiteY40" fmla="*/ 530145 h 4222914"/>
              <a:gd name="connsiteX41" fmla="*/ 498230 w 1944076"/>
              <a:gd name="connsiteY41" fmla="*/ 549683 h 4222914"/>
              <a:gd name="connsiteX42" fmla="*/ 468923 w 1944076"/>
              <a:gd name="connsiteY42" fmla="*/ 598530 h 4222914"/>
              <a:gd name="connsiteX43" fmla="*/ 459153 w 1944076"/>
              <a:gd name="connsiteY43" fmla="*/ 627837 h 4222914"/>
              <a:gd name="connsiteX44" fmla="*/ 439615 w 1944076"/>
              <a:gd name="connsiteY44" fmla="*/ 666914 h 4222914"/>
              <a:gd name="connsiteX45" fmla="*/ 420076 w 1944076"/>
              <a:gd name="connsiteY45" fmla="*/ 725530 h 4222914"/>
              <a:gd name="connsiteX46" fmla="*/ 390769 w 1944076"/>
              <a:gd name="connsiteY46" fmla="*/ 745068 h 4222914"/>
              <a:gd name="connsiteX47" fmla="*/ 341923 w 1944076"/>
              <a:gd name="connsiteY47" fmla="*/ 813453 h 4222914"/>
              <a:gd name="connsiteX48" fmla="*/ 322384 w 1944076"/>
              <a:gd name="connsiteY48" fmla="*/ 832991 h 4222914"/>
              <a:gd name="connsiteX49" fmla="*/ 312615 w 1944076"/>
              <a:gd name="connsiteY49" fmla="*/ 872068 h 4222914"/>
              <a:gd name="connsiteX50" fmla="*/ 322384 w 1944076"/>
              <a:gd name="connsiteY50" fmla="*/ 901376 h 4222914"/>
              <a:gd name="connsiteX51" fmla="*/ 312615 w 1944076"/>
              <a:gd name="connsiteY51" fmla="*/ 930683 h 4222914"/>
              <a:gd name="connsiteX52" fmla="*/ 312615 w 1944076"/>
              <a:gd name="connsiteY52" fmla="*/ 1086991 h 4222914"/>
              <a:gd name="connsiteX53" fmla="*/ 341923 w 1944076"/>
              <a:gd name="connsiteY53" fmla="*/ 1096760 h 4222914"/>
              <a:gd name="connsiteX54" fmla="*/ 410307 w 1944076"/>
              <a:gd name="connsiteY54" fmla="*/ 1116299 h 4222914"/>
              <a:gd name="connsiteX55" fmla="*/ 468923 w 1944076"/>
              <a:gd name="connsiteY55" fmla="*/ 1184683 h 4222914"/>
              <a:gd name="connsiteX56" fmla="*/ 429846 w 1944076"/>
              <a:gd name="connsiteY56" fmla="*/ 1301914 h 4222914"/>
              <a:gd name="connsiteX57" fmla="*/ 400538 w 1944076"/>
              <a:gd name="connsiteY57" fmla="*/ 1311683 h 4222914"/>
              <a:gd name="connsiteX58" fmla="*/ 410307 w 1944076"/>
              <a:gd name="connsiteY58" fmla="*/ 1360530 h 4222914"/>
              <a:gd name="connsiteX59" fmla="*/ 420076 w 1944076"/>
              <a:gd name="connsiteY59" fmla="*/ 1428914 h 4222914"/>
              <a:gd name="connsiteX60" fmla="*/ 439615 w 1944076"/>
              <a:gd name="connsiteY60" fmla="*/ 1448453 h 4222914"/>
              <a:gd name="connsiteX61" fmla="*/ 459153 w 1944076"/>
              <a:gd name="connsiteY61" fmla="*/ 1477760 h 4222914"/>
              <a:gd name="connsiteX62" fmla="*/ 478692 w 1944076"/>
              <a:gd name="connsiteY62" fmla="*/ 1536376 h 4222914"/>
              <a:gd name="connsiteX63" fmla="*/ 468923 w 1944076"/>
              <a:gd name="connsiteY63" fmla="*/ 1565683 h 4222914"/>
              <a:gd name="connsiteX64" fmla="*/ 439615 w 1944076"/>
              <a:gd name="connsiteY64" fmla="*/ 1575453 h 4222914"/>
              <a:gd name="connsiteX65" fmla="*/ 429846 w 1944076"/>
              <a:gd name="connsiteY65" fmla="*/ 1634068 h 4222914"/>
              <a:gd name="connsiteX66" fmla="*/ 449384 w 1944076"/>
              <a:gd name="connsiteY66" fmla="*/ 1663376 h 4222914"/>
              <a:gd name="connsiteX67" fmla="*/ 478692 w 1944076"/>
              <a:gd name="connsiteY67" fmla="*/ 1673145 h 4222914"/>
              <a:gd name="connsiteX68" fmla="*/ 508000 w 1944076"/>
              <a:gd name="connsiteY68" fmla="*/ 1702453 h 4222914"/>
              <a:gd name="connsiteX69" fmla="*/ 498230 w 1944076"/>
              <a:gd name="connsiteY69" fmla="*/ 1809914 h 4222914"/>
              <a:gd name="connsiteX70" fmla="*/ 517769 w 1944076"/>
              <a:gd name="connsiteY70" fmla="*/ 1829453 h 4222914"/>
              <a:gd name="connsiteX71" fmla="*/ 537307 w 1944076"/>
              <a:gd name="connsiteY71" fmla="*/ 1888068 h 4222914"/>
              <a:gd name="connsiteX72" fmla="*/ 576384 w 1944076"/>
              <a:gd name="connsiteY72" fmla="*/ 1936914 h 4222914"/>
              <a:gd name="connsiteX73" fmla="*/ 566615 w 1944076"/>
              <a:gd name="connsiteY73" fmla="*/ 1966222 h 4222914"/>
              <a:gd name="connsiteX74" fmla="*/ 508000 w 1944076"/>
              <a:gd name="connsiteY74" fmla="*/ 1985760 h 4222914"/>
              <a:gd name="connsiteX75" fmla="*/ 449384 w 1944076"/>
              <a:gd name="connsiteY75" fmla="*/ 1966222 h 4222914"/>
              <a:gd name="connsiteX76" fmla="*/ 439615 w 1944076"/>
              <a:gd name="connsiteY76" fmla="*/ 1936914 h 4222914"/>
              <a:gd name="connsiteX77" fmla="*/ 420076 w 1944076"/>
              <a:gd name="connsiteY77" fmla="*/ 1917376 h 4222914"/>
              <a:gd name="connsiteX78" fmla="*/ 400538 w 1944076"/>
              <a:gd name="connsiteY78" fmla="*/ 1888068 h 4222914"/>
              <a:gd name="connsiteX79" fmla="*/ 312615 w 1944076"/>
              <a:gd name="connsiteY79" fmla="*/ 1897837 h 4222914"/>
              <a:gd name="connsiteX80" fmla="*/ 302846 w 1944076"/>
              <a:gd name="connsiteY80" fmla="*/ 2005299 h 4222914"/>
              <a:gd name="connsiteX81" fmla="*/ 273538 w 1944076"/>
              <a:gd name="connsiteY81" fmla="*/ 2073683 h 4222914"/>
              <a:gd name="connsiteX82" fmla="*/ 254000 w 1944076"/>
              <a:gd name="connsiteY82" fmla="*/ 2102991 h 4222914"/>
              <a:gd name="connsiteX83" fmla="*/ 224692 w 1944076"/>
              <a:gd name="connsiteY83" fmla="*/ 2122530 h 4222914"/>
              <a:gd name="connsiteX84" fmla="*/ 205153 w 1944076"/>
              <a:gd name="connsiteY84" fmla="*/ 2142068 h 4222914"/>
              <a:gd name="connsiteX85" fmla="*/ 195384 w 1944076"/>
              <a:gd name="connsiteY85" fmla="*/ 2171376 h 4222914"/>
              <a:gd name="connsiteX86" fmla="*/ 117230 w 1944076"/>
              <a:gd name="connsiteY86" fmla="*/ 2239760 h 4222914"/>
              <a:gd name="connsiteX87" fmla="*/ 78153 w 1944076"/>
              <a:gd name="connsiteY87" fmla="*/ 2278837 h 4222914"/>
              <a:gd name="connsiteX88" fmla="*/ 58615 w 1944076"/>
              <a:gd name="connsiteY88" fmla="*/ 2298376 h 4222914"/>
              <a:gd name="connsiteX89" fmla="*/ 39076 w 1944076"/>
              <a:gd name="connsiteY89" fmla="*/ 2327683 h 4222914"/>
              <a:gd name="connsiteX90" fmla="*/ 9769 w 1944076"/>
              <a:gd name="connsiteY90" fmla="*/ 2386299 h 4222914"/>
              <a:gd name="connsiteX91" fmla="*/ 0 w 1944076"/>
              <a:gd name="connsiteY91" fmla="*/ 2415607 h 4222914"/>
              <a:gd name="connsiteX92" fmla="*/ 19538 w 1944076"/>
              <a:gd name="connsiteY92" fmla="*/ 2591453 h 4222914"/>
              <a:gd name="connsiteX93" fmla="*/ 29307 w 1944076"/>
              <a:gd name="connsiteY93" fmla="*/ 2620760 h 4222914"/>
              <a:gd name="connsiteX94" fmla="*/ 78153 w 1944076"/>
              <a:gd name="connsiteY94" fmla="*/ 2659837 h 4222914"/>
              <a:gd name="connsiteX95" fmla="*/ 97692 w 1944076"/>
              <a:gd name="connsiteY95" fmla="*/ 2718453 h 4222914"/>
              <a:gd name="connsiteX96" fmla="*/ 107461 w 1944076"/>
              <a:gd name="connsiteY96" fmla="*/ 2757530 h 4222914"/>
              <a:gd name="connsiteX97" fmla="*/ 166076 w 1944076"/>
              <a:gd name="connsiteY97" fmla="*/ 2796607 h 4222914"/>
              <a:gd name="connsiteX98" fmla="*/ 214923 w 1944076"/>
              <a:gd name="connsiteY98" fmla="*/ 2845453 h 4222914"/>
              <a:gd name="connsiteX99" fmla="*/ 244230 w 1944076"/>
              <a:gd name="connsiteY99" fmla="*/ 2874760 h 4222914"/>
              <a:gd name="connsiteX100" fmla="*/ 302846 w 1944076"/>
              <a:gd name="connsiteY100" fmla="*/ 2904068 h 4222914"/>
              <a:gd name="connsiteX101" fmla="*/ 351692 w 1944076"/>
              <a:gd name="connsiteY101" fmla="*/ 2943145 h 4222914"/>
              <a:gd name="connsiteX102" fmla="*/ 498230 w 1944076"/>
              <a:gd name="connsiteY102" fmla="*/ 2972453 h 4222914"/>
              <a:gd name="connsiteX103" fmla="*/ 508000 w 1944076"/>
              <a:gd name="connsiteY103" fmla="*/ 3001760 h 4222914"/>
              <a:gd name="connsiteX104" fmla="*/ 527538 w 1944076"/>
              <a:gd name="connsiteY104" fmla="*/ 3021299 h 4222914"/>
              <a:gd name="connsiteX105" fmla="*/ 547076 w 1944076"/>
              <a:gd name="connsiteY105" fmla="*/ 3050607 h 4222914"/>
              <a:gd name="connsiteX106" fmla="*/ 576384 w 1944076"/>
              <a:gd name="connsiteY106" fmla="*/ 3099453 h 4222914"/>
              <a:gd name="connsiteX107" fmla="*/ 595923 w 1944076"/>
              <a:gd name="connsiteY107" fmla="*/ 3158068 h 4222914"/>
              <a:gd name="connsiteX108" fmla="*/ 635000 w 1944076"/>
              <a:gd name="connsiteY108" fmla="*/ 3197145 h 4222914"/>
              <a:gd name="connsiteX109" fmla="*/ 644769 w 1944076"/>
              <a:gd name="connsiteY109" fmla="*/ 3324145 h 4222914"/>
              <a:gd name="connsiteX110" fmla="*/ 635000 w 1944076"/>
              <a:gd name="connsiteY110" fmla="*/ 3363222 h 4222914"/>
              <a:gd name="connsiteX111" fmla="*/ 654538 w 1944076"/>
              <a:gd name="connsiteY111" fmla="*/ 3480453 h 4222914"/>
              <a:gd name="connsiteX112" fmla="*/ 664307 w 1944076"/>
              <a:gd name="connsiteY112" fmla="*/ 3509760 h 4222914"/>
              <a:gd name="connsiteX113" fmla="*/ 683846 w 1944076"/>
              <a:gd name="connsiteY113" fmla="*/ 3529299 h 4222914"/>
              <a:gd name="connsiteX114" fmla="*/ 703384 w 1944076"/>
              <a:gd name="connsiteY114" fmla="*/ 3587914 h 4222914"/>
              <a:gd name="connsiteX115" fmla="*/ 713153 w 1944076"/>
              <a:gd name="connsiteY115" fmla="*/ 3617222 h 4222914"/>
              <a:gd name="connsiteX116" fmla="*/ 732692 w 1944076"/>
              <a:gd name="connsiteY116" fmla="*/ 3636760 h 4222914"/>
              <a:gd name="connsiteX117" fmla="*/ 752230 w 1944076"/>
              <a:gd name="connsiteY117" fmla="*/ 3666068 h 4222914"/>
              <a:gd name="connsiteX118" fmla="*/ 781538 w 1944076"/>
              <a:gd name="connsiteY118" fmla="*/ 3675837 h 4222914"/>
              <a:gd name="connsiteX119" fmla="*/ 801076 w 1944076"/>
              <a:gd name="connsiteY119" fmla="*/ 3705145 h 4222914"/>
              <a:gd name="connsiteX120" fmla="*/ 830384 w 1944076"/>
              <a:gd name="connsiteY120" fmla="*/ 3714914 h 4222914"/>
              <a:gd name="connsiteX121" fmla="*/ 889000 w 1944076"/>
              <a:gd name="connsiteY121" fmla="*/ 3744222 h 4222914"/>
              <a:gd name="connsiteX122" fmla="*/ 918307 w 1944076"/>
              <a:gd name="connsiteY122" fmla="*/ 3773530 h 4222914"/>
              <a:gd name="connsiteX123" fmla="*/ 967153 w 1944076"/>
              <a:gd name="connsiteY123" fmla="*/ 3812607 h 4222914"/>
              <a:gd name="connsiteX124" fmla="*/ 976923 w 1944076"/>
              <a:gd name="connsiteY124" fmla="*/ 3841914 h 4222914"/>
              <a:gd name="connsiteX125" fmla="*/ 957384 w 1944076"/>
              <a:gd name="connsiteY125" fmla="*/ 3968914 h 4222914"/>
              <a:gd name="connsiteX126" fmla="*/ 957384 w 1944076"/>
              <a:gd name="connsiteY126" fmla="*/ 4066607 h 4222914"/>
              <a:gd name="connsiteX127" fmla="*/ 1006230 w 1944076"/>
              <a:gd name="connsiteY127" fmla="*/ 4115453 h 4222914"/>
              <a:gd name="connsiteX128" fmla="*/ 1025769 w 1944076"/>
              <a:gd name="connsiteY128" fmla="*/ 4134991 h 4222914"/>
              <a:gd name="connsiteX129" fmla="*/ 1045307 w 1944076"/>
              <a:gd name="connsiteY129" fmla="*/ 4154530 h 4222914"/>
              <a:gd name="connsiteX130" fmla="*/ 1084384 w 1944076"/>
              <a:gd name="connsiteY130" fmla="*/ 4144760 h 4222914"/>
              <a:gd name="connsiteX131" fmla="*/ 1103923 w 1944076"/>
              <a:gd name="connsiteY131" fmla="*/ 4125222 h 4222914"/>
              <a:gd name="connsiteX132" fmla="*/ 1143000 w 1944076"/>
              <a:gd name="connsiteY132" fmla="*/ 4115453 h 4222914"/>
              <a:gd name="connsiteX133" fmla="*/ 1182076 w 1944076"/>
              <a:gd name="connsiteY133" fmla="*/ 4125222 h 4222914"/>
              <a:gd name="connsiteX134" fmla="*/ 1240692 w 1944076"/>
              <a:gd name="connsiteY134" fmla="*/ 4144760 h 4222914"/>
              <a:gd name="connsiteX135" fmla="*/ 1260230 w 1944076"/>
              <a:gd name="connsiteY135" fmla="*/ 4164299 h 4222914"/>
              <a:gd name="connsiteX136" fmla="*/ 1484923 w 1944076"/>
              <a:gd name="connsiteY136" fmla="*/ 4183837 h 4222914"/>
              <a:gd name="connsiteX137" fmla="*/ 1504461 w 1944076"/>
              <a:gd name="connsiteY137" fmla="*/ 4203376 h 4222914"/>
              <a:gd name="connsiteX138" fmla="*/ 1690076 w 1944076"/>
              <a:gd name="connsiteY138" fmla="*/ 4222914 h 4222914"/>
              <a:gd name="connsiteX139" fmla="*/ 1885461 w 1944076"/>
              <a:gd name="connsiteY139" fmla="*/ 4213145 h 4222914"/>
              <a:gd name="connsiteX140" fmla="*/ 1865923 w 1944076"/>
              <a:gd name="connsiteY140" fmla="*/ 4174068 h 4222914"/>
              <a:gd name="connsiteX141" fmla="*/ 1875692 w 1944076"/>
              <a:gd name="connsiteY141" fmla="*/ 3773530 h 4222914"/>
              <a:gd name="connsiteX142" fmla="*/ 1885461 w 1944076"/>
              <a:gd name="connsiteY142" fmla="*/ 3451145 h 4222914"/>
              <a:gd name="connsiteX143" fmla="*/ 1875692 w 1944076"/>
              <a:gd name="connsiteY143" fmla="*/ 3206914 h 4222914"/>
              <a:gd name="connsiteX144" fmla="*/ 1895230 w 1944076"/>
              <a:gd name="connsiteY144" fmla="*/ 2923607 h 4222914"/>
              <a:gd name="connsiteX145" fmla="*/ 1905000 w 1944076"/>
              <a:gd name="connsiteY145" fmla="*/ 2835683 h 4222914"/>
              <a:gd name="connsiteX146" fmla="*/ 1924538 w 1944076"/>
              <a:gd name="connsiteY146" fmla="*/ 2757530 h 4222914"/>
              <a:gd name="connsiteX147" fmla="*/ 1934307 w 1944076"/>
              <a:gd name="connsiteY147" fmla="*/ 2288607 h 4222914"/>
              <a:gd name="connsiteX148" fmla="*/ 1944076 w 1944076"/>
              <a:gd name="connsiteY148" fmla="*/ 2161607 h 4222914"/>
              <a:gd name="connsiteX149" fmla="*/ 1934307 w 1944076"/>
              <a:gd name="connsiteY149" fmla="*/ 2005299 h 4222914"/>
              <a:gd name="connsiteX150" fmla="*/ 1914769 w 1944076"/>
              <a:gd name="connsiteY150" fmla="*/ 1331222 h 4222914"/>
              <a:gd name="connsiteX151" fmla="*/ 1895230 w 1944076"/>
              <a:gd name="connsiteY151" fmla="*/ 1204222 h 4222914"/>
              <a:gd name="connsiteX152" fmla="*/ 1865923 w 1944076"/>
              <a:gd name="connsiteY152" fmla="*/ 1213991 h 4222914"/>
              <a:gd name="connsiteX153" fmla="*/ 1846384 w 1944076"/>
              <a:gd name="connsiteY153" fmla="*/ 1233530 h 4222914"/>
              <a:gd name="connsiteX154" fmla="*/ 1817076 w 1944076"/>
              <a:gd name="connsiteY154" fmla="*/ 1253068 h 4222914"/>
              <a:gd name="connsiteX155" fmla="*/ 1807307 w 1944076"/>
              <a:gd name="connsiteY155" fmla="*/ 1321453 h 4222914"/>
              <a:gd name="connsiteX156" fmla="*/ 1817076 w 1944076"/>
              <a:gd name="connsiteY156" fmla="*/ 1360530 h 4222914"/>
              <a:gd name="connsiteX157" fmla="*/ 1826846 w 1944076"/>
              <a:gd name="connsiteY157" fmla="*/ 1389837 h 4222914"/>
              <a:gd name="connsiteX158" fmla="*/ 1817076 w 1944076"/>
              <a:gd name="connsiteY158" fmla="*/ 1419145 h 4222914"/>
              <a:gd name="connsiteX159" fmla="*/ 1787769 w 1944076"/>
              <a:gd name="connsiteY159" fmla="*/ 1409376 h 4222914"/>
              <a:gd name="connsiteX160" fmla="*/ 1709615 w 1944076"/>
              <a:gd name="connsiteY160" fmla="*/ 1340991 h 4222914"/>
              <a:gd name="connsiteX161" fmla="*/ 1690076 w 1944076"/>
              <a:gd name="connsiteY161" fmla="*/ 1311683 h 4222914"/>
              <a:gd name="connsiteX162" fmla="*/ 1641230 w 1944076"/>
              <a:gd name="connsiteY162" fmla="*/ 1262837 h 4222914"/>
              <a:gd name="connsiteX163" fmla="*/ 1602153 w 1944076"/>
              <a:gd name="connsiteY163" fmla="*/ 1204222 h 4222914"/>
              <a:gd name="connsiteX164" fmla="*/ 1592384 w 1944076"/>
              <a:gd name="connsiteY164" fmla="*/ 1174914 h 4222914"/>
              <a:gd name="connsiteX165" fmla="*/ 1582615 w 1944076"/>
              <a:gd name="connsiteY165" fmla="*/ 1106530 h 4222914"/>
              <a:gd name="connsiteX166" fmla="*/ 1631461 w 1944076"/>
              <a:gd name="connsiteY166" fmla="*/ 1096760 h 4222914"/>
              <a:gd name="connsiteX167" fmla="*/ 1660769 w 1944076"/>
              <a:gd name="connsiteY167" fmla="*/ 1086991 h 4222914"/>
              <a:gd name="connsiteX168" fmla="*/ 1690076 w 1944076"/>
              <a:gd name="connsiteY168" fmla="*/ 1028376 h 4222914"/>
              <a:gd name="connsiteX169" fmla="*/ 1660769 w 1944076"/>
              <a:gd name="connsiteY169" fmla="*/ 911145 h 4222914"/>
              <a:gd name="connsiteX170" fmla="*/ 1651000 w 1944076"/>
              <a:gd name="connsiteY170" fmla="*/ 881837 h 4222914"/>
              <a:gd name="connsiteX171" fmla="*/ 1641230 w 1944076"/>
              <a:gd name="connsiteY171" fmla="*/ 852530 h 4222914"/>
              <a:gd name="connsiteX172" fmla="*/ 1651000 w 1944076"/>
              <a:gd name="connsiteY172" fmla="*/ 745068 h 4222914"/>
              <a:gd name="connsiteX173" fmla="*/ 1719384 w 1944076"/>
              <a:gd name="connsiteY173" fmla="*/ 666914 h 4222914"/>
              <a:gd name="connsiteX174" fmla="*/ 1758461 w 1944076"/>
              <a:gd name="connsiteY174" fmla="*/ 627837 h 4222914"/>
              <a:gd name="connsiteX175" fmla="*/ 1787769 w 1944076"/>
              <a:gd name="connsiteY175" fmla="*/ 608299 h 4222914"/>
              <a:gd name="connsiteX176" fmla="*/ 1826846 w 1944076"/>
              <a:gd name="connsiteY176" fmla="*/ 569222 h 4222914"/>
              <a:gd name="connsiteX177" fmla="*/ 1885461 w 1944076"/>
              <a:gd name="connsiteY177" fmla="*/ 491068 h 4222914"/>
              <a:gd name="connsiteX178" fmla="*/ 1885461 w 1944076"/>
              <a:gd name="connsiteY178" fmla="*/ 393376 h 4222914"/>
              <a:gd name="connsiteX179" fmla="*/ 1865923 w 1944076"/>
              <a:gd name="connsiteY179" fmla="*/ 334760 h 4222914"/>
              <a:gd name="connsiteX180" fmla="*/ 1875692 w 1944076"/>
              <a:gd name="connsiteY180" fmla="*/ 188222 h 4222914"/>
              <a:gd name="connsiteX181" fmla="*/ 1885461 w 1944076"/>
              <a:gd name="connsiteY181" fmla="*/ 129607 h 4222914"/>
              <a:gd name="connsiteX182" fmla="*/ 1924538 w 1944076"/>
              <a:gd name="connsiteY182" fmla="*/ 110068 h 422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1944076" h="4222914">
                <a:moveTo>
                  <a:pt x="1924538" y="110068"/>
                </a:moveTo>
                <a:cubicBezTo>
                  <a:pt x="1911512" y="105183"/>
                  <a:pt x="1845758" y="107989"/>
                  <a:pt x="1807307" y="100299"/>
                </a:cubicBezTo>
                <a:cubicBezTo>
                  <a:pt x="1779398" y="94717"/>
                  <a:pt x="1773346" y="70059"/>
                  <a:pt x="1758461" y="51453"/>
                </a:cubicBezTo>
                <a:cubicBezTo>
                  <a:pt x="1752707" y="44261"/>
                  <a:pt x="1745436" y="38427"/>
                  <a:pt x="1738923" y="31914"/>
                </a:cubicBezTo>
                <a:cubicBezTo>
                  <a:pt x="1735666" y="22145"/>
                  <a:pt x="1738922" y="5863"/>
                  <a:pt x="1729153" y="2607"/>
                </a:cubicBezTo>
                <a:cubicBezTo>
                  <a:pt x="1695225" y="-8702"/>
                  <a:pt x="1675433" y="19698"/>
                  <a:pt x="1651000" y="31914"/>
                </a:cubicBezTo>
                <a:cubicBezTo>
                  <a:pt x="1641789" y="36519"/>
                  <a:pt x="1631461" y="38427"/>
                  <a:pt x="1621692" y="41683"/>
                </a:cubicBezTo>
                <a:cubicBezTo>
                  <a:pt x="1615179" y="48196"/>
                  <a:pt x="1607907" y="54030"/>
                  <a:pt x="1602153" y="61222"/>
                </a:cubicBezTo>
                <a:cubicBezTo>
                  <a:pt x="1592947" y="72729"/>
                  <a:pt x="1578804" y="102204"/>
                  <a:pt x="1563076" y="110068"/>
                </a:cubicBezTo>
                <a:cubicBezTo>
                  <a:pt x="1544655" y="119278"/>
                  <a:pt x="1523999" y="123094"/>
                  <a:pt x="1504461" y="129607"/>
                </a:cubicBezTo>
                <a:cubicBezTo>
                  <a:pt x="1494692" y="132863"/>
                  <a:pt x="1485251" y="137356"/>
                  <a:pt x="1475153" y="139376"/>
                </a:cubicBezTo>
                <a:cubicBezTo>
                  <a:pt x="1458871" y="142632"/>
                  <a:pt x="1442211" y="144374"/>
                  <a:pt x="1426307" y="149145"/>
                </a:cubicBezTo>
                <a:cubicBezTo>
                  <a:pt x="1409510" y="154184"/>
                  <a:pt x="1394097" y="163138"/>
                  <a:pt x="1377461" y="168683"/>
                </a:cubicBezTo>
                <a:cubicBezTo>
                  <a:pt x="1364723" y="172929"/>
                  <a:pt x="1351410" y="175196"/>
                  <a:pt x="1338384" y="178453"/>
                </a:cubicBezTo>
                <a:cubicBezTo>
                  <a:pt x="1318846" y="175196"/>
                  <a:pt x="1298316" y="175638"/>
                  <a:pt x="1279769" y="168683"/>
                </a:cubicBezTo>
                <a:cubicBezTo>
                  <a:pt x="1229285" y="149751"/>
                  <a:pt x="1295423" y="137414"/>
                  <a:pt x="1230923" y="158914"/>
                </a:cubicBezTo>
                <a:cubicBezTo>
                  <a:pt x="1227666" y="168683"/>
                  <a:pt x="1221153" y="177924"/>
                  <a:pt x="1221153" y="188222"/>
                </a:cubicBezTo>
                <a:cubicBezTo>
                  <a:pt x="1221153" y="222311"/>
                  <a:pt x="1237727" y="219066"/>
                  <a:pt x="1260230" y="237068"/>
                </a:cubicBezTo>
                <a:cubicBezTo>
                  <a:pt x="1267422" y="242822"/>
                  <a:pt x="1273256" y="250094"/>
                  <a:pt x="1279769" y="256607"/>
                </a:cubicBezTo>
                <a:cubicBezTo>
                  <a:pt x="1301112" y="320637"/>
                  <a:pt x="1324845" y="366564"/>
                  <a:pt x="1289538" y="442222"/>
                </a:cubicBezTo>
                <a:cubicBezTo>
                  <a:pt x="1280829" y="460885"/>
                  <a:pt x="1230923" y="461760"/>
                  <a:pt x="1230923" y="461760"/>
                </a:cubicBezTo>
                <a:cubicBezTo>
                  <a:pt x="1204872" y="458504"/>
                  <a:pt x="1178600" y="456687"/>
                  <a:pt x="1152769" y="451991"/>
                </a:cubicBezTo>
                <a:cubicBezTo>
                  <a:pt x="1142637" y="450149"/>
                  <a:pt x="1133759" y="442222"/>
                  <a:pt x="1123461" y="442222"/>
                </a:cubicBezTo>
                <a:cubicBezTo>
                  <a:pt x="1103653" y="442222"/>
                  <a:pt x="1084384" y="448735"/>
                  <a:pt x="1064846" y="451991"/>
                </a:cubicBezTo>
                <a:cubicBezTo>
                  <a:pt x="1061589" y="461760"/>
                  <a:pt x="1053939" y="471064"/>
                  <a:pt x="1055076" y="481299"/>
                </a:cubicBezTo>
                <a:cubicBezTo>
                  <a:pt x="1057350" y="501768"/>
                  <a:pt x="1074615" y="539914"/>
                  <a:pt x="1074615" y="539914"/>
                </a:cubicBezTo>
                <a:cubicBezTo>
                  <a:pt x="1056795" y="593373"/>
                  <a:pt x="1069116" y="596395"/>
                  <a:pt x="1025769" y="618068"/>
                </a:cubicBezTo>
                <a:cubicBezTo>
                  <a:pt x="1016558" y="622673"/>
                  <a:pt x="1006230" y="624581"/>
                  <a:pt x="996461" y="627837"/>
                </a:cubicBezTo>
                <a:cubicBezTo>
                  <a:pt x="970410" y="621324"/>
                  <a:pt x="937294" y="627287"/>
                  <a:pt x="918307" y="608299"/>
                </a:cubicBezTo>
                <a:cubicBezTo>
                  <a:pt x="911794" y="601786"/>
                  <a:pt x="907007" y="592879"/>
                  <a:pt x="898769" y="588760"/>
                </a:cubicBezTo>
                <a:cubicBezTo>
                  <a:pt x="880348" y="579549"/>
                  <a:pt x="840153" y="569222"/>
                  <a:pt x="840153" y="569222"/>
                </a:cubicBezTo>
                <a:cubicBezTo>
                  <a:pt x="829802" y="562321"/>
                  <a:pt x="798266" y="544063"/>
                  <a:pt x="791307" y="530145"/>
                </a:cubicBezTo>
                <a:cubicBezTo>
                  <a:pt x="791054" y="529638"/>
                  <a:pt x="776570" y="466561"/>
                  <a:pt x="771769" y="461760"/>
                </a:cubicBezTo>
                <a:cubicBezTo>
                  <a:pt x="764487" y="454478"/>
                  <a:pt x="752363" y="454820"/>
                  <a:pt x="742461" y="451991"/>
                </a:cubicBezTo>
                <a:cubicBezTo>
                  <a:pt x="656593" y="427458"/>
                  <a:pt x="744347" y="455876"/>
                  <a:pt x="674076" y="432453"/>
                </a:cubicBezTo>
                <a:cubicBezTo>
                  <a:pt x="657794" y="416171"/>
                  <a:pt x="632511" y="405452"/>
                  <a:pt x="625230" y="383607"/>
                </a:cubicBezTo>
                <a:cubicBezTo>
                  <a:pt x="599428" y="306200"/>
                  <a:pt x="609078" y="345306"/>
                  <a:pt x="595923" y="266376"/>
                </a:cubicBezTo>
                <a:cubicBezTo>
                  <a:pt x="552445" y="271207"/>
                  <a:pt x="498230" y="250292"/>
                  <a:pt x="498230" y="305453"/>
                </a:cubicBezTo>
                <a:cubicBezTo>
                  <a:pt x="498230" y="314744"/>
                  <a:pt x="514002" y="380820"/>
                  <a:pt x="517769" y="393376"/>
                </a:cubicBezTo>
                <a:cubicBezTo>
                  <a:pt x="523687" y="413103"/>
                  <a:pt x="537307" y="451991"/>
                  <a:pt x="537307" y="451991"/>
                </a:cubicBezTo>
                <a:cubicBezTo>
                  <a:pt x="535206" y="462495"/>
                  <a:pt x="526780" y="515126"/>
                  <a:pt x="517769" y="530145"/>
                </a:cubicBezTo>
                <a:cubicBezTo>
                  <a:pt x="513030" y="538043"/>
                  <a:pt x="504743" y="543170"/>
                  <a:pt x="498230" y="549683"/>
                </a:cubicBezTo>
                <a:cubicBezTo>
                  <a:pt x="470559" y="632699"/>
                  <a:pt x="509149" y="531487"/>
                  <a:pt x="468923" y="598530"/>
                </a:cubicBezTo>
                <a:cubicBezTo>
                  <a:pt x="463625" y="607360"/>
                  <a:pt x="463209" y="618372"/>
                  <a:pt x="459153" y="627837"/>
                </a:cubicBezTo>
                <a:cubicBezTo>
                  <a:pt x="453416" y="641223"/>
                  <a:pt x="445024" y="653393"/>
                  <a:pt x="439615" y="666914"/>
                </a:cubicBezTo>
                <a:cubicBezTo>
                  <a:pt x="431966" y="686037"/>
                  <a:pt x="437213" y="714106"/>
                  <a:pt x="420076" y="725530"/>
                </a:cubicBezTo>
                <a:lnTo>
                  <a:pt x="390769" y="745068"/>
                </a:lnTo>
                <a:cubicBezTo>
                  <a:pt x="375175" y="791851"/>
                  <a:pt x="388281" y="767096"/>
                  <a:pt x="341923" y="813453"/>
                </a:cubicBezTo>
                <a:lnTo>
                  <a:pt x="322384" y="832991"/>
                </a:lnTo>
                <a:cubicBezTo>
                  <a:pt x="369596" y="903807"/>
                  <a:pt x="333801" y="829696"/>
                  <a:pt x="312615" y="872068"/>
                </a:cubicBezTo>
                <a:cubicBezTo>
                  <a:pt x="308010" y="881279"/>
                  <a:pt x="319128" y="891607"/>
                  <a:pt x="322384" y="901376"/>
                </a:cubicBezTo>
                <a:cubicBezTo>
                  <a:pt x="319128" y="911145"/>
                  <a:pt x="315112" y="920693"/>
                  <a:pt x="312615" y="930683"/>
                </a:cubicBezTo>
                <a:cubicBezTo>
                  <a:pt x="299336" y="983799"/>
                  <a:pt x="293666" y="1030145"/>
                  <a:pt x="312615" y="1086991"/>
                </a:cubicBezTo>
                <a:cubicBezTo>
                  <a:pt x="315871" y="1096760"/>
                  <a:pt x="332021" y="1093931"/>
                  <a:pt x="341923" y="1096760"/>
                </a:cubicBezTo>
                <a:cubicBezTo>
                  <a:pt x="427782" y="1121292"/>
                  <a:pt x="340045" y="1092878"/>
                  <a:pt x="410307" y="1116299"/>
                </a:cubicBezTo>
                <a:cubicBezTo>
                  <a:pt x="457686" y="1163678"/>
                  <a:pt x="439165" y="1140049"/>
                  <a:pt x="468923" y="1184683"/>
                </a:cubicBezTo>
                <a:cubicBezTo>
                  <a:pt x="461910" y="1247795"/>
                  <a:pt x="477998" y="1269813"/>
                  <a:pt x="429846" y="1301914"/>
                </a:cubicBezTo>
                <a:cubicBezTo>
                  <a:pt x="421278" y="1307626"/>
                  <a:pt x="410307" y="1308427"/>
                  <a:pt x="400538" y="1311683"/>
                </a:cubicBezTo>
                <a:cubicBezTo>
                  <a:pt x="403794" y="1327965"/>
                  <a:pt x="407577" y="1344151"/>
                  <a:pt x="410307" y="1360530"/>
                </a:cubicBezTo>
                <a:cubicBezTo>
                  <a:pt x="414092" y="1383243"/>
                  <a:pt x="412794" y="1407070"/>
                  <a:pt x="420076" y="1428914"/>
                </a:cubicBezTo>
                <a:cubicBezTo>
                  <a:pt x="422989" y="1437652"/>
                  <a:pt x="433861" y="1441261"/>
                  <a:pt x="439615" y="1448453"/>
                </a:cubicBezTo>
                <a:cubicBezTo>
                  <a:pt x="446949" y="1457621"/>
                  <a:pt x="454385" y="1467031"/>
                  <a:pt x="459153" y="1477760"/>
                </a:cubicBezTo>
                <a:cubicBezTo>
                  <a:pt x="467518" y="1496580"/>
                  <a:pt x="478692" y="1536376"/>
                  <a:pt x="478692" y="1536376"/>
                </a:cubicBezTo>
                <a:cubicBezTo>
                  <a:pt x="475436" y="1546145"/>
                  <a:pt x="476204" y="1558402"/>
                  <a:pt x="468923" y="1565683"/>
                </a:cubicBezTo>
                <a:cubicBezTo>
                  <a:pt x="461641" y="1572965"/>
                  <a:pt x="444724" y="1566512"/>
                  <a:pt x="439615" y="1575453"/>
                </a:cubicBezTo>
                <a:cubicBezTo>
                  <a:pt x="429788" y="1592651"/>
                  <a:pt x="433102" y="1614530"/>
                  <a:pt x="429846" y="1634068"/>
                </a:cubicBezTo>
                <a:cubicBezTo>
                  <a:pt x="436359" y="1643837"/>
                  <a:pt x="440216" y="1656041"/>
                  <a:pt x="449384" y="1663376"/>
                </a:cubicBezTo>
                <a:cubicBezTo>
                  <a:pt x="457425" y="1669809"/>
                  <a:pt x="470124" y="1667433"/>
                  <a:pt x="478692" y="1673145"/>
                </a:cubicBezTo>
                <a:cubicBezTo>
                  <a:pt x="490188" y="1680809"/>
                  <a:pt x="498231" y="1692684"/>
                  <a:pt x="508000" y="1702453"/>
                </a:cubicBezTo>
                <a:cubicBezTo>
                  <a:pt x="491774" y="1751129"/>
                  <a:pt x="477518" y="1761585"/>
                  <a:pt x="498230" y="1809914"/>
                </a:cubicBezTo>
                <a:cubicBezTo>
                  <a:pt x="501858" y="1818380"/>
                  <a:pt x="511256" y="1822940"/>
                  <a:pt x="517769" y="1829453"/>
                </a:cubicBezTo>
                <a:cubicBezTo>
                  <a:pt x="524282" y="1848991"/>
                  <a:pt x="522744" y="1873505"/>
                  <a:pt x="537307" y="1888068"/>
                </a:cubicBezTo>
                <a:cubicBezTo>
                  <a:pt x="565148" y="1915909"/>
                  <a:pt x="551737" y="1899943"/>
                  <a:pt x="576384" y="1936914"/>
                </a:cubicBezTo>
                <a:cubicBezTo>
                  <a:pt x="573128" y="1946683"/>
                  <a:pt x="574995" y="1960237"/>
                  <a:pt x="566615" y="1966222"/>
                </a:cubicBezTo>
                <a:cubicBezTo>
                  <a:pt x="549856" y="1978193"/>
                  <a:pt x="508000" y="1985760"/>
                  <a:pt x="508000" y="1985760"/>
                </a:cubicBezTo>
                <a:cubicBezTo>
                  <a:pt x="488461" y="1979247"/>
                  <a:pt x="455897" y="1985761"/>
                  <a:pt x="449384" y="1966222"/>
                </a:cubicBezTo>
                <a:cubicBezTo>
                  <a:pt x="446128" y="1956453"/>
                  <a:pt x="444913" y="1945744"/>
                  <a:pt x="439615" y="1936914"/>
                </a:cubicBezTo>
                <a:cubicBezTo>
                  <a:pt x="434876" y="1929016"/>
                  <a:pt x="425830" y="1924568"/>
                  <a:pt x="420076" y="1917376"/>
                </a:cubicBezTo>
                <a:cubicBezTo>
                  <a:pt x="412741" y="1908208"/>
                  <a:pt x="407051" y="1897837"/>
                  <a:pt x="400538" y="1888068"/>
                </a:cubicBezTo>
                <a:cubicBezTo>
                  <a:pt x="371230" y="1891324"/>
                  <a:pt x="331493" y="1875184"/>
                  <a:pt x="312615" y="1897837"/>
                </a:cubicBezTo>
                <a:cubicBezTo>
                  <a:pt x="289589" y="1925469"/>
                  <a:pt x="307933" y="1969692"/>
                  <a:pt x="302846" y="2005299"/>
                </a:cubicBezTo>
                <a:cubicBezTo>
                  <a:pt x="300237" y="2023564"/>
                  <a:pt x="281042" y="2060551"/>
                  <a:pt x="273538" y="2073683"/>
                </a:cubicBezTo>
                <a:cubicBezTo>
                  <a:pt x="267713" y="2083877"/>
                  <a:pt x="262302" y="2094689"/>
                  <a:pt x="254000" y="2102991"/>
                </a:cubicBezTo>
                <a:cubicBezTo>
                  <a:pt x="245698" y="2111293"/>
                  <a:pt x="233861" y="2115195"/>
                  <a:pt x="224692" y="2122530"/>
                </a:cubicBezTo>
                <a:cubicBezTo>
                  <a:pt x="217500" y="2128284"/>
                  <a:pt x="211666" y="2135555"/>
                  <a:pt x="205153" y="2142068"/>
                </a:cubicBezTo>
                <a:cubicBezTo>
                  <a:pt x="201897" y="2151837"/>
                  <a:pt x="201563" y="2163138"/>
                  <a:pt x="195384" y="2171376"/>
                </a:cubicBezTo>
                <a:cubicBezTo>
                  <a:pt x="140218" y="2244932"/>
                  <a:pt x="164687" y="2199083"/>
                  <a:pt x="117230" y="2239760"/>
                </a:cubicBezTo>
                <a:cubicBezTo>
                  <a:pt x="103244" y="2251748"/>
                  <a:pt x="91179" y="2265811"/>
                  <a:pt x="78153" y="2278837"/>
                </a:cubicBezTo>
                <a:cubicBezTo>
                  <a:pt x="71640" y="2285350"/>
                  <a:pt x="63724" y="2290712"/>
                  <a:pt x="58615" y="2298376"/>
                </a:cubicBezTo>
                <a:lnTo>
                  <a:pt x="39076" y="2327683"/>
                </a:lnTo>
                <a:cubicBezTo>
                  <a:pt x="14521" y="2401350"/>
                  <a:pt x="47644" y="2310546"/>
                  <a:pt x="9769" y="2386299"/>
                </a:cubicBezTo>
                <a:cubicBezTo>
                  <a:pt x="5164" y="2395510"/>
                  <a:pt x="3256" y="2405838"/>
                  <a:pt x="0" y="2415607"/>
                </a:cubicBezTo>
                <a:cubicBezTo>
                  <a:pt x="5901" y="2492323"/>
                  <a:pt x="3453" y="2527112"/>
                  <a:pt x="19538" y="2591453"/>
                </a:cubicBezTo>
                <a:cubicBezTo>
                  <a:pt x="22035" y="2601443"/>
                  <a:pt x="24009" y="2611930"/>
                  <a:pt x="29307" y="2620760"/>
                </a:cubicBezTo>
                <a:cubicBezTo>
                  <a:pt x="38588" y="2636227"/>
                  <a:pt x="64841" y="2650962"/>
                  <a:pt x="78153" y="2659837"/>
                </a:cubicBezTo>
                <a:cubicBezTo>
                  <a:pt x="84666" y="2679376"/>
                  <a:pt x="92697" y="2698472"/>
                  <a:pt x="97692" y="2718453"/>
                </a:cubicBezTo>
                <a:cubicBezTo>
                  <a:pt x="100948" y="2731479"/>
                  <a:pt x="98620" y="2747425"/>
                  <a:pt x="107461" y="2757530"/>
                </a:cubicBezTo>
                <a:cubicBezTo>
                  <a:pt x="122924" y="2775202"/>
                  <a:pt x="149471" y="2780003"/>
                  <a:pt x="166076" y="2796607"/>
                </a:cubicBezTo>
                <a:lnTo>
                  <a:pt x="214923" y="2845453"/>
                </a:lnTo>
                <a:cubicBezTo>
                  <a:pt x="224692" y="2855222"/>
                  <a:pt x="231124" y="2870391"/>
                  <a:pt x="244230" y="2874760"/>
                </a:cubicBezTo>
                <a:cubicBezTo>
                  <a:pt x="275183" y="2885078"/>
                  <a:pt x="275794" y="2882426"/>
                  <a:pt x="302846" y="2904068"/>
                </a:cubicBezTo>
                <a:cubicBezTo>
                  <a:pt x="328224" y="2924370"/>
                  <a:pt x="317859" y="2928108"/>
                  <a:pt x="351692" y="2943145"/>
                </a:cubicBezTo>
                <a:cubicBezTo>
                  <a:pt x="409418" y="2968800"/>
                  <a:pt x="431165" y="2965001"/>
                  <a:pt x="498230" y="2972453"/>
                </a:cubicBezTo>
                <a:cubicBezTo>
                  <a:pt x="501487" y="2982222"/>
                  <a:pt x="502702" y="2992930"/>
                  <a:pt x="508000" y="3001760"/>
                </a:cubicBezTo>
                <a:cubicBezTo>
                  <a:pt x="512739" y="3009658"/>
                  <a:pt x="521784" y="3014107"/>
                  <a:pt x="527538" y="3021299"/>
                </a:cubicBezTo>
                <a:cubicBezTo>
                  <a:pt x="534872" y="3030467"/>
                  <a:pt x="541825" y="3040105"/>
                  <a:pt x="547076" y="3050607"/>
                </a:cubicBezTo>
                <a:cubicBezTo>
                  <a:pt x="572439" y="3101333"/>
                  <a:pt x="538223" y="3061290"/>
                  <a:pt x="576384" y="3099453"/>
                </a:cubicBezTo>
                <a:cubicBezTo>
                  <a:pt x="582897" y="3118991"/>
                  <a:pt x="581360" y="3143505"/>
                  <a:pt x="595923" y="3158068"/>
                </a:cubicBezTo>
                <a:lnTo>
                  <a:pt x="635000" y="3197145"/>
                </a:lnTo>
                <a:cubicBezTo>
                  <a:pt x="657135" y="3285686"/>
                  <a:pt x="660689" y="3252505"/>
                  <a:pt x="644769" y="3324145"/>
                </a:cubicBezTo>
                <a:cubicBezTo>
                  <a:pt x="641856" y="3337252"/>
                  <a:pt x="638256" y="3350196"/>
                  <a:pt x="635000" y="3363222"/>
                </a:cubicBezTo>
                <a:cubicBezTo>
                  <a:pt x="642928" y="3426649"/>
                  <a:pt x="640195" y="3430251"/>
                  <a:pt x="654538" y="3480453"/>
                </a:cubicBezTo>
                <a:cubicBezTo>
                  <a:pt x="657367" y="3490354"/>
                  <a:pt x="659009" y="3500930"/>
                  <a:pt x="664307" y="3509760"/>
                </a:cubicBezTo>
                <a:cubicBezTo>
                  <a:pt x="669046" y="3517658"/>
                  <a:pt x="677333" y="3522786"/>
                  <a:pt x="683846" y="3529299"/>
                </a:cubicBezTo>
                <a:lnTo>
                  <a:pt x="703384" y="3587914"/>
                </a:lnTo>
                <a:cubicBezTo>
                  <a:pt x="706640" y="3597683"/>
                  <a:pt x="705871" y="3609941"/>
                  <a:pt x="713153" y="3617222"/>
                </a:cubicBezTo>
                <a:cubicBezTo>
                  <a:pt x="719666" y="3623735"/>
                  <a:pt x="726938" y="3629568"/>
                  <a:pt x="732692" y="3636760"/>
                </a:cubicBezTo>
                <a:cubicBezTo>
                  <a:pt x="740027" y="3645928"/>
                  <a:pt x="743062" y="3658733"/>
                  <a:pt x="752230" y="3666068"/>
                </a:cubicBezTo>
                <a:cubicBezTo>
                  <a:pt x="760271" y="3672501"/>
                  <a:pt x="771769" y="3672581"/>
                  <a:pt x="781538" y="3675837"/>
                </a:cubicBezTo>
                <a:cubicBezTo>
                  <a:pt x="788051" y="3685606"/>
                  <a:pt x="791908" y="3697810"/>
                  <a:pt x="801076" y="3705145"/>
                </a:cubicBezTo>
                <a:cubicBezTo>
                  <a:pt x="809117" y="3711578"/>
                  <a:pt x="821173" y="3710309"/>
                  <a:pt x="830384" y="3714914"/>
                </a:cubicBezTo>
                <a:cubicBezTo>
                  <a:pt x="906136" y="3752790"/>
                  <a:pt x="815334" y="3719667"/>
                  <a:pt x="889000" y="3744222"/>
                </a:cubicBezTo>
                <a:cubicBezTo>
                  <a:pt x="898769" y="3753991"/>
                  <a:pt x="907694" y="3764685"/>
                  <a:pt x="918307" y="3773530"/>
                </a:cubicBezTo>
                <a:cubicBezTo>
                  <a:pt x="992245" y="3835146"/>
                  <a:pt x="910314" y="3755765"/>
                  <a:pt x="967153" y="3812607"/>
                </a:cubicBezTo>
                <a:cubicBezTo>
                  <a:pt x="970410" y="3822376"/>
                  <a:pt x="976923" y="3831616"/>
                  <a:pt x="976923" y="3841914"/>
                </a:cubicBezTo>
                <a:cubicBezTo>
                  <a:pt x="976923" y="3917469"/>
                  <a:pt x="974106" y="3918749"/>
                  <a:pt x="957384" y="3968914"/>
                </a:cubicBezTo>
                <a:cubicBezTo>
                  <a:pt x="953784" y="3994114"/>
                  <a:pt x="936923" y="4039326"/>
                  <a:pt x="957384" y="4066607"/>
                </a:cubicBezTo>
                <a:cubicBezTo>
                  <a:pt x="971200" y="4085028"/>
                  <a:pt x="989948" y="4099171"/>
                  <a:pt x="1006230" y="4115453"/>
                </a:cubicBezTo>
                <a:lnTo>
                  <a:pt x="1025769" y="4134991"/>
                </a:lnTo>
                <a:lnTo>
                  <a:pt x="1045307" y="4154530"/>
                </a:lnTo>
                <a:cubicBezTo>
                  <a:pt x="1058333" y="4151273"/>
                  <a:pt x="1072375" y="4150765"/>
                  <a:pt x="1084384" y="4144760"/>
                </a:cubicBezTo>
                <a:cubicBezTo>
                  <a:pt x="1092622" y="4140641"/>
                  <a:pt x="1095685" y="4129341"/>
                  <a:pt x="1103923" y="4125222"/>
                </a:cubicBezTo>
                <a:cubicBezTo>
                  <a:pt x="1115932" y="4119218"/>
                  <a:pt x="1129974" y="4118709"/>
                  <a:pt x="1143000" y="4115453"/>
                </a:cubicBezTo>
                <a:cubicBezTo>
                  <a:pt x="1156025" y="4118709"/>
                  <a:pt x="1169216" y="4121364"/>
                  <a:pt x="1182076" y="4125222"/>
                </a:cubicBezTo>
                <a:cubicBezTo>
                  <a:pt x="1201803" y="4131140"/>
                  <a:pt x="1240692" y="4144760"/>
                  <a:pt x="1240692" y="4144760"/>
                </a:cubicBezTo>
                <a:cubicBezTo>
                  <a:pt x="1247205" y="4151273"/>
                  <a:pt x="1251104" y="4163055"/>
                  <a:pt x="1260230" y="4164299"/>
                </a:cubicBezTo>
                <a:cubicBezTo>
                  <a:pt x="1556087" y="4204644"/>
                  <a:pt x="1379509" y="4148700"/>
                  <a:pt x="1484923" y="4183837"/>
                </a:cubicBezTo>
                <a:cubicBezTo>
                  <a:pt x="1491436" y="4190350"/>
                  <a:pt x="1495639" y="4200729"/>
                  <a:pt x="1504461" y="4203376"/>
                </a:cubicBezTo>
                <a:cubicBezTo>
                  <a:pt x="1523021" y="4208944"/>
                  <a:pt x="1687008" y="4222635"/>
                  <a:pt x="1690076" y="4222914"/>
                </a:cubicBezTo>
                <a:lnTo>
                  <a:pt x="1885461" y="4213145"/>
                </a:lnTo>
                <a:cubicBezTo>
                  <a:pt x="1899493" y="4209247"/>
                  <a:pt x="1866247" y="4188627"/>
                  <a:pt x="1865923" y="4174068"/>
                </a:cubicBezTo>
                <a:cubicBezTo>
                  <a:pt x="1862956" y="4040549"/>
                  <a:pt x="1872084" y="3907034"/>
                  <a:pt x="1875692" y="3773530"/>
                </a:cubicBezTo>
                <a:cubicBezTo>
                  <a:pt x="1878597" y="3666058"/>
                  <a:pt x="1882205" y="3558607"/>
                  <a:pt x="1885461" y="3451145"/>
                </a:cubicBezTo>
                <a:cubicBezTo>
                  <a:pt x="1882205" y="3369735"/>
                  <a:pt x="1875692" y="3288389"/>
                  <a:pt x="1875692" y="3206914"/>
                </a:cubicBezTo>
                <a:cubicBezTo>
                  <a:pt x="1875692" y="2990490"/>
                  <a:pt x="1867399" y="3034933"/>
                  <a:pt x="1895230" y="2923607"/>
                </a:cubicBezTo>
                <a:cubicBezTo>
                  <a:pt x="1898487" y="2894299"/>
                  <a:pt x="1899875" y="2864723"/>
                  <a:pt x="1905000" y="2835683"/>
                </a:cubicBezTo>
                <a:cubicBezTo>
                  <a:pt x="1909667" y="2809239"/>
                  <a:pt x="1923102" y="2784344"/>
                  <a:pt x="1924538" y="2757530"/>
                </a:cubicBezTo>
                <a:cubicBezTo>
                  <a:pt x="1932901" y="2601412"/>
                  <a:pt x="1929184" y="2444865"/>
                  <a:pt x="1934307" y="2288607"/>
                </a:cubicBezTo>
                <a:cubicBezTo>
                  <a:pt x="1935698" y="2246171"/>
                  <a:pt x="1940820" y="2203940"/>
                  <a:pt x="1944076" y="2161607"/>
                </a:cubicBezTo>
                <a:cubicBezTo>
                  <a:pt x="1940820" y="2109504"/>
                  <a:pt x="1935596" y="2057487"/>
                  <a:pt x="1934307" y="2005299"/>
                </a:cubicBezTo>
                <a:cubicBezTo>
                  <a:pt x="1917636" y="1330090"/>
                  <a:pt x="1976304" y="1577369"/>
                  <a:pt x="1914769" y="1331222"/>
                </a:cubicBezTo>
                <a:cubicBezTo>
                  <a:pt x="1918359" y="1288144"/>
                  <a:pt x="1963586" y="1204222"/>
                  <a:pt x="1895230" y="1204222"/>
                </a:cubicBezTo>
                <a:cubicBezTo>
                  <a:pt x="1884933" y="1204222"/>
                  <a:pt x="1875692" y="1210735"/>
                  <a:pt x="1865923" y="1213991"/>
                </a:cubicBezTo>
                <a:cubicBezTo>
                  <a:pt x="1859410" y="1220504"/>
                  <a:pt x="1853576" y="1227776"/>
                  <a:pt x="1846384" y="1233530"/>
                </a:cubicBezTo>
                <a:cubicBezTo>
                  <a:pt x="1837216" y="1240865"/>
                  <a:pt x="1821845" y="1242339"/>
                  <a:pt x="1817076" y="1253068"/>
                </a:cubicBezTo>
                <a:cubicBezTo>
                  <a:pt x="1807724" y="1274110"/>
                  <a:pt x="1810563" y="1298658"/>
                  <a:pt x="1807307" y="1321453"/>
                </a:cubicBezTo>
                <a:cubicBezTo>
                  <a:pt x="1810563" y="1334479"/>
                  <a:pt x="1813387" y="1347620"/>
                  <a:pt x="1817076" y="1360530"/>
                </a:cubicBezTo>
                <a:cubicBezTo>
                  <a:pt x="1819905" y="1370431"/>
                  <a:pt x="1826846" y="1379539"/>
                  <a:pt x="1826846" y="1389837"/>
                </a:cubicBezTo>
                <a:cubicBezTo>
                  <a:pt x="1826846" y="1400135"/>
                  <a:pt x="1820333" y="1409376"/>
                  <a:pt x="1817076" y="1419145"/>
                </a:cubicBezTo>
                <a:cubicBezTo>
                  <a:pt x="1807307" y="1415889"/>
                  <a:pt x="1796979" y="1413981"/>
                  <a:pt x="1787769" y="1409376"/>
                </a:cubicBezTo>
                <a:cubicBezTo>
                  <a:pt x="1761950" y="1396466"/>
                  <a:pt x="1722347" y="1360089"/>
                  <a:pt x="1709615" y="1340991"/>
                </a:cubicBezTo>
                <a:cubicBezTo>
                  <a:pt x="1703102" y="1331222"/>
                  <a:pt x="1697808" y="1320519"/>
                  <a:pt x="1690076" y="1311683"/>
                </a:cubicBezTo>
                <a:cubicBezTo>
                  <a:pt x="1674913" y="1294354"/>
                  <a:pt x="1654003" y="1281996"/>
                  <a:pt x="1641230" y="1262837"/>
                </a:cubicBezTo>
                <a:lnTo>
                  <a:pt x="1602153" y="1204222"/>
                </a:lnTo>
                <a:cubicBezTo>
                  <a:pt x="1598897" y="1194453"/>
                  <a:pt x="1596989" y="1184125"/>
                  <a:pt x="1592384" y="1174914"/>
                </a:cubicBezTo>
                <a:cubicBezTo>
                  <a:pt x="1582491" y="1155128"/>
                  <a:pt x="1550451" y="1133334"/>
                  <a:pt x="1582615" y="1106530"/>
                </a:cubicBezTo>
                <a:cubicBezTo>
                  <a:pt x="1595371" y="1095900"/>
                  <a:pt x="1615352" y="1100787"/>
                  <a:pt x="1631461" y="1096760"/>
                </a:cubicBezTo>
                <a:cubicBezTo>
                  <a:pt x="1641451" y="1094262"/>
                  <a:pt x="1651000" y="1090247"/>
                  <a:pt x="1660769" y="1086991"/>
                </a:cubicBezTo>
                <a:cubicBezTo>
                  <a:pt x="1670647" y="1072174"/>
                  <a:pt x="1690076" y="1048598"/>
                  <a:pt x="1690076" y="1028376"/>
                </a:cubicBezTo>
                <a:cubicBezTo>
                  <a:pt x="1690076" y="988910"/>
                  <a:pt x="1672893" y="947519"/>
                  <a:pt x="1660769" y="911145"/>
                </a:cubicBezTo>
                <a:lnTo>
                  <a:pt x="1651000" y="881837"/>
                </a:lnTo>
                <a:lnTo>
                  <a:pt x="1641230" y="852530"/>
                </a:lnTo>
                <a:cubicBezTo>
                  <a:pt x="1644487" y="816709"/>
                  <a:pt x="1640851" y="779575"/>
                  <a:pt x="1651000" y="745068"/>
                </a:cubicBezTo>
                <a:cubicBezTo>
                  <a:pt x="1669843" y="681002"/>
                  <a:pt x="1683911" y="697319"/>
                  <a:pt x="1719384" y="666914"/>
                </a:cubicBezTo>
                <a:cubicBezTo>
                  <a:pt x="1733370" y="654926"/>
                  <a:pt x="1743134" y="638055"/>
                  <a:pt x="1758461" y="627837"/>
                </a:cubicBezTo>
                <a:cubicBezTo>
                  <a:pt x="1768230" y="621324"/>
                  <a:pt x="1778854" y="615940"/>
                  <a:pt x="1787769" y="608299"/>
                </a:cubicBezTo>
                <a:cubicBezTo>
                  <a:pt x="1801755" y="596311"/>
                  <a:pt x="1816628" y="584549"/>
                  <a:pt x="1826846" y="569222"/>
                </a:cubicBezTo>
                <a:cubicBezTo>
                  <a:pt x="1871032" y="502943"/>
                  <a:pt x="1849319" y="527212"/>
                  <a:pt x="1885461" y="491068"/>
                </a:cubicBezTo>
                <a:cubicBezTo>
                  <a:pt x="1900686" y="445392"/>
                  <a:pt x="1900768" y="459708"/>
                  <a:pt x="1885461" y="393376"/>
                </a:cubicBezTo>
                <a:cubicBezTo>
                  <a:pt x="1880830" y="373308"/>
                  <a:pt x="1865923" y="334760"/>
                  <a:pt x="1865923" y="334760"/>
                </a:cubicBezTo>
                <a:cubicBezTo>
                  <a:pt x="1869179" y="285914"/>
                  <a:pt x="1871051" y="236956"/>
                  <a:pt x="1875692" y="188222"/>
                </a:cubicBezTo>
                <a:cubicBezTo>
                  <a:pt x="1877570" y="168503"/>
                  <a:pt x="1881164" y="148943"/>
                  <a:pt x="1885461" y="129607"/>
                </a:cubicBezTo>
                <a:cubicBezTo>
                  <a:pt x="1887695" y="119554"/>
                  <a:pt x="1937564" y="114953"/>
                  <a:pt x="1924538" y="11006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 90"/>
          <p:cNvSpPr/>
          <p:nvPr/>
        </p:nvSpPr>
        <p:spPr>
          <a:xfrm>
            <a:off x="941117" y="386009"/>
            <a:ext cx="2010718" cy="2216610"/>
          </a:xfrm>
          <a:custGeom>
            <a:avLst/>
            <a:gdLst>
              <a:gd name="connsiteX0" fmla="*/ 19969 w 2432969"/>
              <a:gd name="connsiteY0" fmla="*/ 2344616 h 2950308"/>
              <a:gd name="connsiteX1" fmla="*/ 19969 w 2432969"/>
              <a:gd name="connsiteY1" fmla="*/ 1963616 h 2950308"/>
              <a:gd name="connsiteX2" fmla="*/ 29739 w 2432969"/>
              <a:gd name="connsiteY2" fmla="*/ 1924539 h 2950308"/>
              <a:gd name="connsiteX3" fmla="*/ 127431 w 2432969"/>
              <a:gd name="connsiteY3" fmla="*/ 1895231 h 2950308"/>
              <a:gd name="connsiteX4" fmla="*/ 186046 w 2432969"/>
              <a:gd name="connsiteY4" fmla="*/ 1875693 h 2950308"/>
              <a:gd name="connsiteX5" fmla="*/ 234892 w 2432969"/>
              <a:gd name="connsiteY5" fmla="*/ 1836616 h 2950308"/>
              <a:gd name="connsiteX6" fmla="*/ 264200 w 2432969"/>
              <a:gd name="connsiteY6" fmla="*/ 1826847 h 2950308"/>
              <a:gd name="connsiteX7" fmla="*/ 293508 w 2432969"/>
              <a:gd name="connsiteY7" fmla="*/ 1836616 h 2950308"/>
              <a:gd name="connsiteX8" fmla="*/ 332585 w 2432969"/>
              <a:gd name="connsiteY8" fmla="*/ 1846385 h 2950308"/>
              <a:gd name="connsiteX9" fmla="*/ 391200 w 2432969"/>
              <a:gd name="connsiteY9" fmla="*/ 1865923 h 2950308"/>
              <a:gd name="connsiteX10" fmla="*/ 449816 w 2432969"/>
              <a:gd name="connsiteY10" fmla="*/ 1914770 h 2950308"/>
              <a:gd name="connsiteX11" fmla="*/ 479123 w 2432969"/>
              <a:gd name="connsiteY11" fmla="*/ 1934308 h 2950308"/>
              <a:gd name="connsiteX12" fmla="*/ 527969 w 2432969"/>
              <a:gd name="connsiteY12" fmla="*/ 1973385 h 2950308"/>
              <a:gd name="connsiteX13" fmla="*/ 606123 w 2432969"/>
              <a:gd name="connsiteY13" fmla="*/ 1992923 h 2950308"/>
              <a:gd name="connsiteX14" fmla="*/ 645200 w 2432969"/>
              <a:gd name="connsiteY14" fmla="*/ 2002693 h 2950308"/>
              <a:gd name="connsiteX15" fmla="*/ 703816 w 2432969"/>
              <a:gd name="connsiteY15" fmla="*/ 1992923 h 2950308"/>
              <a:gd name="connsiteX16" fmla="*/ 733123 w 2432969"/>
              <a:gd name="connsiteY16" fmla="*/ 1973385 h 2950308"/>
              <a:gd name="connsiteX17" fmla="*/ 879662 w 2432969"/>
              <a:gd name="connsiteY17" fmla="*/ 1983154 h 2950308"/>
              <a:gd name="connsiteX18" fmla="*/ 1006662 w 2432969"/>
              <a:gd name="connsiteY18" fmla="*/ 1983154 h 2950308"/>
              <a:gd name="connsiteX19" fmla="*/ 1065277 w 2432969"/>
              <a:gd name="connsiteY19" fmla="*/ 1963616 h 2950308"/>
              <a:gd name="connsiteX20" fmla="*/ 1114123 w 2432969"/>
              <a:gd name="connsiteY20" fmla="*/ 1924539 h 2950308"/>
              <a:gd name="connsiteX21" fmla="*/ 1133662 w 2432969"/>
              <a:gd name="connsiteY21" fmla="*/ 1905000 h 2950308"/>
              <a:gd name="connsiteX22" fmla="*/ 1143431 w 2432969"/>
              <a:gd name="connsiteY22" fmla="*/ 1865923 h 2950308"/>
              <a:gd name="connsiteX23" fmla="*/ 1084816 w 2432969"/>
              <a:gd name="connsiteY23" fmla="*/ 1699847 h 2950308"/>
              <a:gd name="connsiteX24" fmla="*/ 1045739 w 2432969"/>
              <a:gd name="connsiteY24" fmla="*/ 1651000 h 2950308"/>
              <a:gd name="connsiteX25" fmla="*/ 1006662 w 2432969"/>
              <a:gd name="connsiteY25" fmla="*/ 1611923 h 2950308"/>
              <a:gd name="connsiteX26" fmla="*/ 996892 w 2432969"/>
              <a:gd name="connsiteY26" fmla="*/ 1582616 h 2950308"/>
              <a:gd name="connsiteX27" fmla="*/ 948046 w 2432969"/>
              <a:gd name="connsiteY27" fmla="*/ 1524000 h 2950308"/>
              <a:gd name="connsiteX28" fmla="*/ 918739 w 2432969"/>
              <a:gd name="connsiteY28" fmla="*/ 1475154 h 2950308"/>
              <a:gd name="connsiteX29" fmla="*/ 889431 w 2432969"/>
              <a:gd name="connsiteY29" fmla="*/ 1416539 h 2950308"/>
              <a:gd name="connsiteX30" fmla="*/ 840585 w 2432969"/>
              <a:gd name="connsiteY30" fmla="*/ 1377462 h 2950308"/>
              <a:gd name="connsiteX31" fmla="*/ 821046 w 2432969"/>
              <a:gd name="connsiteY31" fmla="*/ 1357923 h 2950308"/>
              <a:gd name="connsiteX32" fmla="*/ 781969 w 2432969"/>
              <a:gd name="connsiteY32" fmla="*/ 1309077 h 2950308"/>
              <a:gd name="connsiteX33" fmla="*/ 733123 w 2432969"/>
              <a:gd name="connsiteY33" fmla="*/ 1270000 h 2950308"/>
              <a:gd name="connsiteX34" fmla="*/ 713585 w 2432969"/>
              <a:gd name="connsiteY34" fmla="*/ 1240693 h 2950308"/>
              <a:gd name="connsiteX35" fmla="*/ 635431 w 2432969"/>
              <a:gd name="connsiteY35" fmla="*/ 1201616 h 2950308"/>
              <a:gd name="connsiteX36" fmla="*/ 606123 w 2432969"/>
              <a:gd name="connsiteY36" fmla="*/ 1182077 h 2950308"/>
              <a:gd name="connsiteX37" fmla="*/ 537739 w 2432969"/>
              <a:gd name="connsiteY37" fmla="*/ 1162539 h 2950308"/>
              <a:gd name="connsiteX38" fmla="*/ 508431 w 2432969"/>
              <a:gd name="connsiteY38" fmla="*/ 1152770 h 2950308"/>
              <a:gd name="connsiteX39" fmla="*/ 430277 w 2432969"/>
              <a:gd name="connsiteY39" fmla="*/ 1133231 h 2950308"/>
              <a:gd name="connsiteX40" fmla="*/ 400969 w 2432969"/>
              <a:gd name="connsiteY40" fmla="*/ 1113693 h 2950308"/>
              <a:gd name="connsiteX41" fmla="*/ 313046 w 2432969"/>
              <a:gd name="connsiteY41" fmla="*/ 1084385 h 2950308"/>
              <a:gd name="connsiteX42" fmla="*/ 283739 w 2432969"/>
              <a:gd name="connsiteY42" fmla="*/ 1074616 h 2950308"/>
              <a:gd name="connsiteX43" fmla="*/ 234892 w 2432969"/>
              <a:gd name="connsiteY43" fmla="*/ 1035539 h 2950308"/>
              <a:gd name="connsiteX44" fmla="*/ 205585 w 2432969"/>
              <a:gd name="connsiteY44" fmla="*/ 1025770 h 2950308"/>
              <a:gd name="connsiteX45" fmla="*/ 195816 w 2432969"/>
              <a:gd name="connsiteY45" fmla="*/ 996462 h 2950308"/>
              <a:gd name="connsiteX46" fmla="*/ 176277 w 2432969"/>
              <a:gd name="connsiteY46" fmla="*/ 889000 h 2950308"/>
              <a:gd name="connsiteX47" fmla="*/ 186046 w 2432969"/>
              <a:gd name="connsiteY47" fmla="*/ 820616 h 2950308"/>
              <a:gd name="connsiteX48" fmla="*/ 205585 w 2432969"/>
              <a:gd name="connsiteY48" fmla="*/ 762000 h 2950308"/>
              <a:gd name="connsiteX49" fmla="*/ 215354 w 2432969"/>
              <a:gd name="connsiteY49" fmla="*/ 625231 h 2950308"/>
              <a:gd name="connsiteX50" fmla="*/ 225123 w 2432969"/>
              <a:gd name="connsiteY50" fmla="*/ 576385 h 2950308"/>
              <a:gd name="connsiteX51" fmla="*/ 254431 w 2432969"/>
              <a:gd name="connsiteY51" fmla="*/ 478693 h 2950308"/>
              <a:gd name="connsiteX52" fmla="*/ 264200 w 2432969"/>
              <a:gd name="connsiteY52" fmla="*/ 449385 h 2950308"/>
              <a:gd name="connsiteX53" fmla="*/ 273969 w 2432969"/>
              <a:gd name="connsiteY53" fmla="*/ 420077 h 2950308"/>
              <a:gd name="connsiteX54" fmla="*/ 293508 w 2432969"/>
              <a:gd name="connsiteY54" fmla="*/ 390770 h 2950308"/>
              <a:gd name="connsiteX55" fmla="*/ 332585 w 2432969"/>
              <a:gd name="connsiteY55" fmla="*/ 351693 h 2950308"/>
              <a:gd name="connsiteX56" fmla="*/ 371662 w 2432969"/>
              <a:gd name="connsiteY56" fmla="*/ 341923 h 2950308"/>
              <a:gd name="connsiteX57" fmla="*/ 400969 w 2432969"/>
              <a:gd name="connsiteY57" fmla="*/ 322385 h 2950308"/>
              <a:gd name="connsiteX58" fmla="*/ 498662 w 2432969"/>
              <a:gd name="connsiteY58" fmla="*/ 293077 h 2950308"/>
              <a:gd name="connsiteX59" fmla="*/ 547508 w 2432969"/>
              <a:gd name="connsiteY59" fmla="*/ 283308 h 2950308"/>
              <a:gd name="connsiteX60" fmla="*/ 664739 w 2432969"/>
              <a:gd name="connsiteY60" fmla="*/ 263770 h 2950308"/>
              <a:gd name="connsiteX61" fmla="*/ 703816 w 2432969"/>
              <a:gd name="connsiteY61" fmla="*/ 224693 h 2950308"/>
              <a:gd name="connsiteX62" fmla="*/ 723354 w 2432969"/>
              <a:gd name="connsiteY62" fmla="*/ 205154 h 2950308"/>
              <a:gd name="connsiteX63" fmla="*/ 752662 w 2432969"/>
              <a:gd name="connsiteY63" fmla="*/ 185616 h 2950308"/>
              <a:gd name="connsiteX64" fmla="*/ 801508 w 2432969"/>
              <a:gd name="connsiteY64" fmla="*/ 39077 h 2950308"/>
              <a:gd name="connsiteX65" fmla="*/ 811277 w 2432969"/>
              <a:gd name="connsiteY65" fmla="*/ 9770 h 2950308"/>
              <a:gd name="connsiteX66" fmla="*/ 840585 w 2432969"/>
              <a:gd name="connsiteY66" fmla="*/ 0 h 2950308"/>
              <a:gd name="connsiteX67" fmla="*/ 879662 w 2432969"/>
              <a:gd name="connsiteY67" fmla="*/ 9770 h 2950308"/>
              <a:gd name="connsiteX68" fmla="*/ 899200 w 2432969"/>
              <a:gd name="connsiteY68" fmla="*/ 68385 h 2950308"/>
              <a:gd name="connsiteX69" fmla="*/ 928508 w 2432969"/>
              <a:gd name="connsiteY69" fmla="*/ 127000 h 2950308"/>
              <a:gd name="connsiteX70" fmla="*/ 948046 w 2432969"/>
              <a:gd name="connsiteY70" fmla="*/ 185616 h 2950308"/>
              <a:gd name="connsiteX71" fmla="*/ 977354 w 2432969"/>
              <a:gd name="connsiteY71" fmla="*/ 263770 h 2950308"/>
              <a:gd name="connsiteX72" fmla="*/ 996892 w 2432969"/>
              <a:gd name="connsiteY72" fmla="*/ 293077 h 2950308"/>
              <a:gd name="connsiteX73" fmla="*/ 1026200 w 2432969"/>
              <a:gd name="connsiteY73" fmla="*/ 312616 h 2950308"/>
              <a:gd name="connsiteX74" fmla="*/ 1084816 w 2432969"/>
              <a:gd name="connsiteY74" fmla="*/ 332154 h 2950308"/>
              <a:gd name="connsiteX75" fmla="*/ 1114123 w 2432969"/>
              <a:gd name="connsiteY75" fmla="*/ 322385 h 2950308"/>
              <a:gd name="connsiteX76" fmla="*/ 1133662 w 2432969"/>
              <a:gd name="connsiteY76" fmla="*/ 302847 h 2950308"/>
              <a:gd name="connsiteX77" fmla="*/ 1221585 w 2432969"/>
              <a:gd name="connsiteY77" fmla="*/ 293077 h 2950308"/>
              <a:gd name="connsiteX78" fmla="*/ 1260662 w 2432969"/>
              <a:gd name="connsiteY78" fmla="*/ 283308 h 2950308"/>
              <a:gd name="connsiteX79" fmla="*/ 1319277 w 2432969"/>
              <a:gd name="connsiteY79" fmla="*/ 263770 h 2950308"/>
              <a:gd name="connsiteX80" fmla="*/ 1348585 w 2432969"/>
              <a:gd name="connsiteY80" fmla="*/ 244231 h 2950308"/>
              <a:gd name="connsiteX81" fmla="*/ 1416969 w 2432969"/>
              <a:gd name="connsiteY81" fmla="*/ 224693 h 2950308"/>
              <a:gd name="connsiteX82" fmla="*/ 1446277 w 2432969"/>
              <a:gd name="connsiteY82" fmla="*/ 214923 h 2950308"/>
              <a:gd name="connsiteX83" fmla="*/ 1456046 w 2432969"/>
              <a:gd name="connsiteY83" fmla="*/ 185616 h 2950308"/>
              <a:gd name="connsiteX84" fmla="*/ 1504892 w 2432969"/>
              <a:gd name="connsiteY84" fmla="*/ 146539 h 2950308"/>
              <a:gd name="connsiteX85" fmla="*/ 1553739 w 2432969"/>
              <a:gd name="connsiteY85" fmla="*/ 156308 h 2950308"/>
              <a:gd name="connsiteX86" fmla="*/ 1592816 w 2432969"/>
              <a:gd name="connsiteY86" fmla="*/ 205154 h 2950308"/>
              <a:gd name="connsiteX87" fmla="*/ 1622123 w 2432969"/>
              <a:gd name="connsiteY87" fmla="*/ 214923 h 2950308"/>
              <a:gd name="connsiteX88" fmla="*/ 1661200 w 2432969"/>
              <a:gd name="connsiteY88" fmla="*/ 234462 h 2950308"/>
              <a:gd name="connsiteX89" fmla="*/ 1719816 w 2432969"/>
              <a:gd name="connsiteY89" fmla="*/ 254000 h 2950308"/>
              <a:gd name="connsiteX90" fmla="*/ 1749123 w 2432969"/>
              <a:gd name="connsiteY90" fmla="*/ 263770 h 2950308"/>
              <a:gd name="connsiteX91" fmla="*/ 1797969 w 2432969"/>
              <a:gd name="connsiteY91" fmla="*/ 302847 h 2950308"/>
              <a:gd name="connsiteX92" fmla="*/ 1885892 w 2432969"/>
              <a:gd name="connsiteY92" fmla="*/ 322385 h 2950308"/>
              <a:gd name="connsiteX93" fmla="*/ 1944508 w 2432969"/>
              <a:gd name="connsiteY93" fmla="*/ 312616 h 2950308"/>
              <a:gd name="connsiteX94" fmla="*/ 2003123 w 2432969"/>
              <a:gd name="connsiteY94" fmla="*/ 293077 h 2950308"/>
              <a:gd name="connsiteX95" fmla="*/ 2042200 w 2432969"/>
              <a:gd name="connsiteY95" fmla="*/ 244231 h 2950308"/>
              <a:gd name="connsiteX96" fmla="*/ 2100816 w 2432969"/>
              <a:gd name="connsiteY96" fmla="*/ 224693 h 2950308"/>
              <a:gd name="connsiteX97" fmla="*/ 2130123 w 2432969"/>
              <a:gd name="connsiteY97" fmla="*/ 244231 h 2950308"/>
              <a:gd name="connsiteX98" fmla="*/ 2139892 w 2432969"/>
              <a:gd name="connsiteY98" fmla="*/ 273539 h 2950308"/>
              <a:gd name="connsiteX99" fmla="*/ 2188739 w 2432969"/>
              <a:gd name="connsiteY99" fmla="*/ 302847 h 2950308"/>
              <a:gd name="connsiteX100" fmla="*/ 2188739 w 2432969"/>
              <a:gd name="connsiteY100" fmla="*/ 674077 h 2950308"/>
              <a:gd name="connsiteX101" fmla="*/ 2159431 w 2432969"/>
              <a:gd name="connsiteY101" fmla="*/ 762000 h 2950308"/>
              <a:gd name="connsiteX102" fmla="*/ 2149662 w 2432969"/>
              <a:gd name="connsiteY102" fmla="*/ 810847 h 2950308"/>
              <a:gd name="connsiteX103" fmla="*/ 2139892 w 2432969"/>
              <a:gd name="connsiteY103" fmla="*/ 869462 h 2950308"/>
              <a:gd name="connsiteX104" fmla="*/ 2130123 w 2432969"/>
              <a:gd name="connsiteY104" fmla="*/ 908539 h 2950308"/>
              <a:gd name="connsiteX105" fmla="*/ 2120354 w 2432969"/>
              <a:gd name="connsiteY105" fmla="*/ 957385 h 2950308"/>
              <a:gd name="connsiteX106" fmla="*/ 2100816 w 2432969"/>
              <a:gd name="connsiteY106" fmla="*/ 1201616 h 2950308"/>
              <a:gd name="connsiteX107" fmla="*/ 2091046 w 2432969"/>
              <a:gd name="connsiteY107" fmla="*/ 1230923 h 2950308"/>
              <a:gd name="connsiteX108" fmla="*/ 2061739 w 2432969"/>
              <a:gd name="connsiteY108" fmla="*/ 1338385 h 2950308"/>
              <a:gd name="connsiteX109" fmla="*/ 2051969 w 2432969"/>
              <a:gd name="connsiteY109" fmla="*/ 1367693 h 2950308"/>
              <a:gd name="connsiteX110" fmla="*/ 2042200 w 2432969"/>
              <a:gd name="connsiteY110" fmla="*/ 1397000 h 2950308"/>
              <a:gd name="connsiteX111" fmla="*/ 2051969 w 2432969"/>
              <a:gd name="connsiteY111" fmla="*/ 1494693 h 2950308"/>
              <a:gd name="connsiteX112" fmla="*/ 2071508 w 2432969"/>
              <a:gd name="connsiteY112" fmla="*/ 1582616 h 2950308"/>
              <a:gd name="connsiteX113" fmla="*/ 2110585 w 2432969"/>
              <a:gd name="connsiteY113" fmla="*/ 1631462 h 2950308"/>
              <a:gd name="connsiteX114" fmla="*/ 2120354 w 2432969"/>
              <a:gd name="connsiteY114" fmla="*/ 1660770 h 2950308"/>
              <a:gd name="connsiteX115" fmla="*/ 2159431 w 2432969"/>
              <a:gd name="connsiteY115" fmla="*/ 1670539 h 2950308"/>
              <a:gd name="connsiteX116" fmla="*/ 2218046 w 2432969"/>
              <a:gd name="connsiteY116" fmla="*/ 1690077 h 2950308"/>
              <a:gd name="connsiteX117" fmla="*/ 2247354 w 2432969"/>
              <a:gd name="connsiteY117" fmla="*/ 1699847 h 2950308"/>
              <a:gd name="connsiteX118" fmla="*/ 2286431 w 2432969"/>
              <a:gd name="connsiteY118" fmla="*/ 1709616 h 2950308"/>
              <a:gd name="connsiteX119" fmla="*/ 2315739 w 2432969"/>
              <a:gd name="connsiteY119" fmla="*/ 1729154 h 2950308"/>
              <a:gd name="connsiteX120" fmla="*/ 2335277 w 2432969"/>
              <a:gd name="connsiteY120" fmla="*/ 1748693 h 2950308"/>
              <a:gd name="connsiteX121" fmla="*/ 2364585 w 2432969"/>
              <a:gd name="connsiteY121" fmla="*/ 1758462 h 2950308"/>
              <a:gd name="connsiteX122" fmla="*/ 2384123 w 2432969"/>
              <a:gd name="connsiteY122" fmla="*/ 1738923 h 2950308"/>
              <a:gd name="connsiteX123" fmla="*/ 2393892 w 2432969"/>
              <a:gd name="connsiteY123" fmla="*/ 1797539 h 2950308"/>
              <a:gd name="connsiteX124" fmla="*/ 2413431 w 2432969"/>
              <a:gd name="connsiteY124" fmla="*/ 1856154 h 2950308"/>
              <a:gd name="connsiteX125" fmla="*/ 2423200 w 2432969"/>
              <a:gd name="connsiteY125" fmla="*/ 1885462 h 2950308"/>
              <a:gd name="connsiteX126" fmla="*/ 2432969 w 2432969"/>
              <a:gd name="connsiteY126" fmla="*/ 1963616 h 2950308"/>
              <a:gd name="connsiteX127" fmla="*/ 2413431 w 2432969"/>
              <a:gd name="connsiteY127" fmla="*/ 2080847 h 2950308"/>
              <a:gd name="connsiteX128" fmla="*/ 2384123 w 2432969"/>
              <a:gd name="connsiteY128" fmla="*/ 2168770 h 2950308"/>
              <a:gd name="connsiteX129" fmla="*/ 2403662 w 2432969"/>
              <a:gd name="connsiteY129" fmla="*/ 2207847 h 2950308"/>
              <a:gd name="connsiteX130" fmla="*/ 2413431 w 2432969"/>
              <a:gd name="connsiteY130" fmla="*/ 2237154 h 2950308"/>
              <a:gd name="connsiteX131" fmla="*/ 2384123 w 2432969"/>
              <a:gd name="connsiteY131" fmla="*/ 2305539 h 2950308"/>
              <a:gd name="connsiteX132" fmla="*/ 2374354 w 2432969"/>
              <a:gd name="connsiteY132" fmla="*/ 2334847 h 2950308"/>
              <a:gd name="connsiteX133" fmla="*/ 2335277 w 2432969"/>
              <a:gd name="connsiteY133" fmla="*/ 2393462 h 2950308"/>
              <a:gd name="connsiteX134" fmla="*/ 2296200 w 2432969"/>
              <a:gd name="connsiteY134" fmla="*/ 2471616 h 2950308"/>
              <a:gd name="connsiteX135" fmla="*/ 2237585 w 2432969"/>
              <a:gd name="connsiteY135" fmla="*/ 2491154 h 2950308"/>
              <a:gd name="connsiteX136" fmla="*/ 2149662 w 2432969"/>
              <a:gd name="connsiteY136" fmla="*/ 2471616 h 2950308"/>
              <a:gd name="connsiteX137" fmla="*/ 2100816 w 2432969"/>
              <a:gd name="connsiteY137" fmla="*/ 2422770 h 2950308"/>
              <a:gd name="connsiteX138" fmla="*/ 2081277 w 2432969"/>
              <a:gd name="connsiteY138" fmla="*/ 2403231 h 2950308"/>
              <a:gd name="connsiteX139" fmla="*/ 2051969 w 2432969"/>
              <a:gd name="connsiteY139" fmla="*/ 2383693 h 2950308"/>
              <a:gd name="connsiteX140" fmla="*/ 2003123 w 2432969"/>
              <a:gd name="connsiteY140" fmla="*/ 2295770 h 2950308"/>
              <a:gd name="connsiteX141" fmla="*/ 1944508 w 2432969"/>
              <a:gd name="connsiteY141" fmla="*/ 2276231 h 2950308"/>
              <a:gd name="connsiteX142" fmla="*/ 1915200 w 2432969"/>
              <a:gd name="connsiteY142" fmla="*/ 2266462 h 2950308"/>
              <a:gd name="connsiteX143" fmla="*/ 1866354 w 2432969"/>
              <a:gd name="connsiteY143" fmla="*/ 2217616 h 2950308"/>
              <a:gd name="connsiteX144" fmla="*/ 1856585 w 2432969"/>
              <a:gd name="connsiteY144" fmla="*/ 2119923 h 2950308"/>
              <a:gd name="connsiteX145" fmla="*/ 1797969 w 2432969"/>
              <a:gd name="connsiteY145" fmla="*/ 2100385 h 2950308"/>
              <a:gd name="connsiteX146" fmla="*/ 1778431 w 2432969"/>
              <a:gd name="connsiteY146" fmla="*/ 2129693 h 2950308"/>
              <a:gd name="connsiteX147" fmla="*/ 1680739 w 2432969"/>
              <a:gd name="connsiteY147" fmla="*/ 2129693 h 2950308"/>
              <a:gd name="connsiteX148" fmla="*/ 1563508 w 2432969"/>
              <a:gd name="connsiteY148" fmla="*/ 2119923 h 2950308"/>
              <a:gd name="connsiteX149" fmla="*/ 1543969 w 2432969"/>
              <a:gd name="connsiteY149" fmla="*/ 2139462 h 2950308"/>
              <a:gd name="connsiteX150" fmla="*/ 1504892 w 2432969"/>
              <a:gd name="connsiteY150" fmla="*/ 2198077 h 2950308"/>
              <a:gd name="connsiteX151" fmla="*/ 1553739 w 2432969"/>
              <a:gd name="connsiteY151" fmla="*/ 2286000 h 2950308"/>
              <a:gd name="connsiteX152" fmla="*/ 1573277 w 2432969"/>
              <a:gd name="connsiteY152" fmla="*/ 2305539 h 2950308"/>
              <a:gd name="connsiteX153" fmla="*/ 1592816 w 2432969"/>
              <a:gd name="connsiteY153" fmla="*/ 2364154 h 2950308"/>
              <a:gd name="connsiteX154" fmla="*/ 1573277 w 2432969"/>
              <a:gd name="connsiteY154" fmla="*/ 2461847 h 2950308"/>
              <a:gd name="connsiteX155" fmla="*/ 1553739 w 2432969"/>
              <a:gd name="connsiteY155" fmla="*/ 2491154 h 2950308"/>
              <a:gd name="connsiteX156" fmla="*/ 1543969 w 2432969"/>
              <a:gd name="connsiteY156" fmla="*/ 2520462 h 2950308"/>
              <a:gd name="connsiteX157" fmla="*/ 1534200 w 2432969"/>
              <a:gd name="connsiteY157" fmla="*/ 2559539 h 2950308"/>
              <a:gd name="connsiteX158" fmla="*/ 1504892 w 2432969"/>
              <a:gd name="connsiteY158" fmla="*/ 2569308 h 2950308"/>
              <a:gd name="connsiteX159" fmla="*/ 1465816 w 2432969"/>
              <a:gd name="connsiteY159" fmla="*/ 2549770 h 2950308"/>
              <a:gd name="connsiteX160" fmla="*/ 1436508 w 2432969"/>
              <a:gd name="connsiteY160" fmla="*/ 2540000 h 2950308"/>
              <a:gd name="connsiteX161" fmla="*/ 1426739 w 2432969"/>
              <a:gd name="connsiteY161" fmla="*/ 2637693 h 2950308"/>
              <a:gd name="connsiteX162" fmla="*/ 1407200 w 2432969"/>
              <a:gd name="connsiteY162" fmla="*/ 2686539 h 2950308"/>
              <a:gd name="connsiteX163" fmla="*/ 1397431 w 2432969"/>
              <a:gd name="connsiteY163" fmla="*/ 2725616 h 2950308"/>
              <a:gd name="connsiteX164" fmla="*/ 1377892 w 2432969"/>
              <a:gd name="connsiteY164" fmla="*/ 2862385 h 2950308"/>
              <a:gd name="connsiteX165" fmla="*/ 1319277 w 2432969"/>
              <a:gd name="connsiteY165" fmla="*/ 2833077 h 2950308"/>
              <a:gd name="connsiteX166" fmla="*/ 1289969 w 2432969"/>
              <a:gd name="connsiteY166" fmla="*/ 2823308 h 2950308"/>
              <a:gd name="connsiteX167" fmla="*/ 1250892 w 2432969"/>
              <a:gd name="connsiteY167" fmla="*/ 2803770 h 2950308"/>
              <a:gd name="connsiteX168" fmla="*/ 1192277 w 2432969"/>
              <a:gd name="connsiteY168" fmla="*/ 2784231 h 2950308"/>
              <a:gd name="connsiteX169" fmla="*/ 1153200 w 2432969"/>
              <a:gd name="connsiteY169" fmla="*/ 2764693 h 2950308"/>
              <a:gd name="connsiteX170" fmla="*/ 1094585 w 2432969"/>
              <a:gd name="connsiteY170" fmla="*/ 2745154 h 2950308"/>
              <a:gd name="connsiteX171" fmla="*/ 1035969 w 2432969"/>
              <a:gd name="connsiteY171" fmla="*/ 2715847 h 2950308"/>
              <a:gd name="connsiteX172" fmla="*/ 1006662 w 2432969"/>
              <a:gd name="connsiteY172" fmla="*/ 2696308 h 2950308"/>
              <a:gd name="connsiteX173" fmla="*/ 948046 w 2432969"/>
              <a:gd name="connsiteY173" fmla="*/ 2676770 h 2950308"/>
              <a:gd name="connsiteX174" fmla="*/ 860123 w 2432969"/>
              <a:gd name="connsiteY174" fmla="*/ 2637693 h 2950308"/>
              <a:gd name="connsiteX175" fmla="*/ 791739 w 2432969"/>
              <a:gd name="connsiteY175" fmla="*/ 2608385 h 2950308"/>
              <a:gd name="connsiteX176" fmla="*/ 674508 w 2432969"/>
              <a:gd name="connsiteY176" fmla="*/ 2588847 h 2950308"/>
              <a:gd name="connsiteX177" fmla="*/ 625662 w 2432969"/>
              <a:gd name="connsiteY177" fmla="*/ 2579077 h 2950308"/>
              <a:gd name="connsiteX178" fmla="*/ 567046 w 2432969"/>
              <a:gd name="connsiteY178" fmla="*/ 2540000 h 2950308"/>
              <a:gd name="connsiteX179" fmla="*/ 537739 w 2432969"/>
              <a:gd name="connsiteY179" fmla="*/ 2530231 h 2950308"/>
              <a:gd name="connsiteX180" fmla="*/ 479123 w 2432969"/>
              <a:gd name="connsiteY180" fmla="*/ 2500923 h 2950308"/>
              <a:gd name="connsiteX181" fmla="*/ 371662 w 2432969"/>
              <a:gd name="connsiteY181" fmla="*/ 2510693 h 2950308"/>
              <a:gd name="connsiteX182" fmla="*/ 342354 w 2432969"/>
              <a:gd name="connsiteY182" fmla="*/ 2520462 h 2950308"/>
              <a:gd name="connsiteX183" fmla="*/ 332585 w 2432969"/>
              <a:gd name="connsiteY183" fmla="*/ 2549770 h 2950308"/>
              <a:gd name="connsiteX184" fmla="*/ 293508 w 2432969"/>
              <a:gd name="connsiteY184" fmla="*/ 2598616 h 2950308"/>
              <a:gd name="connsiteX185" fmla="*/ 273969 w 2432969"/>
              <a:gd name="connsiteY185" fmla="*/ 2657231 h 2950308"/>
              <a:gd name="connsiteX186" fmla="*/ 264200 w 2432969"/>
              <a:gd name="connsiteY186" fmla="*/ 2725616 h 2950308"/>
              <a:gd name="connsiteX187" fmla="*/ 254431 w 2432969"/>
              <a:gd name="connsiteY187" fmla="*/ 2784231 h 2950308"/>
              <a:gd name="connsiteX188" fmla="*/ 244662 w 2432969"/>
              <a:gd name="connsiteY188" fmla="*/ 2862385 h 2950308"/>
              <a:gd name="connsiteX189" fmla="*/ 234892 w 2432969"/>
              <a:gd name="connsiteY189" fmla="*/ 2891693 h 2950308"/>
              <a:gd name="connsiteX190" fmla="*/ 137200 w 2432969"/>
              <a:gd name="connsiteY190" fmla="*/ 2921000 h 2950308"/>
              <a:gd name="connsiteX191" fmla="*/ 78585 w 2432969"/>
              <a:gd name="connsiteY191" fmla="*/ 2940539 h 2950308"/>
              <a:gd name="connsiteX192" fmla="*/ 49277 w 2432969"/>
              <a:gd name="connsiteY192" fmla="*/ 2950308 h 2950308"/>
              <a:gd name="connsiteX193" fmla="*/ 431 w 2432969"/>
              <a:gd name="connsiteY193" fmla="*/ 2911231 h 2950308"/>
              <a:gd name="connsiteX194" fmla="*/ 10200 w 2432969"/>
              <a:gd name="connsiteY194" fmla="*/ 2833077 h 2950308"/>
              <a:gd name="connsiteX195" fmla="*/ 19969 w 2432969"/>
              <a:gd name="connsiteY195" fmla="*/ 2696308 h 2950308"/>
              <a:gd name="connsiteX196" fmla="*/ 29739 w 2432969"/>
              <a:gd name="connsiteY196" fmla="*/ 2657231 h 2950308"/>
              <a:gd name="connsiteX197" fmla="*/ 59046 w 2432969"/>
              <a:gd name="connsiteY197" fmla="*/ 2647462 h 2950308"/>
              <a:gd name="connsiteX198" fmla="*/ 98123 w 2432969"/>
              <a:gd name="connsiteY198" fmla="*/ 2627923 h 2950308"/>
              <a:gd name="connsiteX199" fmla="*/ 186046 w 2432969"/>
              <a:gd name="connsiteY199" fmla="*/ 2579077 h 2950308"/>
              <a:gd name="connsiteX200" fmla="*/ 205585 w 2432969"/>
              <a:gd name="connsiteY200" fmla="*/ 2559539 h 2950308"/>
              <a:gd name="connsiteX201" fmla="*/ 234892 w 2432969"/>
              <a:gd name="connsiteY201" fmla="*/ 2540000 h 2950308"/>
              <a:gd name="connsiteX202" fmla="*/ 244662 w 2432969"/>
              <a:gd name="connsiteY202" fmla="*/ 2510693 h 2950308"/>
              <a:gd name="connsiteX203" fmla="*/ 234892 w 2432969"/>
              <a:gd name="connsiteY203" fmla="*/ 2442308 h 2950308"/>
              <a:gd name="connsiteX204" fmla="*/ 195816 w 2432969"/>
              <a:gd name="connsiteY204" fmla="*/ 2364154 h 2950308"/>
              <a:gd name="connsiteX205" fmla="*/ 166508 w 2432969"/>
              <a:gd name="connsiteY205" fmla="*/ 2354385 h 2950308"/>
              <a:gd name="connsiteX206" fmla="*/ 146969 w 2432969"/>
              <a:gd name="connsiteY206" fmla="*/ 2334847 h 2950308"/>
              <a:gd name="connsiteX207" fmla="*/ 117662 w 2432969"/>
              <a:gd name="connsiteY207" fmla="*/ 2325077 h 2950308"/>
              <a:gd name="connsiteX208" fmla="*/ 78585 w 2432969"/>
              <a:gd name="connsiteY208" fmla="*/ 2334847 h 2950308"/>
              <a:gd name="connsiteX209" fmla="*/ 19969 w 2432969"/>
              <a:gd name="connsiteY209" fmla="*/ 2344616 h 295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32969" h="2950308">
                <a:moveTo>
                  <a:pt x="19969" y="2344616"/>
                </a:moveTo>
                <a:cubicBezTo>
                  <a:pt x="10200" y="2282744"/>
                  <a:pt x="4101" y="2193700"/>
                  <a:pt x="19969" y="1963616"/>
                </a:cubicBezTo>
                <a:cubicBezTo>
                  <a:pt x="20893" y="1950221"/>
                  <a:pt x="19545" y="1933277"/>
                  <a:pt x="29739" y="1924539"/>
                </a:cubicBezTo>
                <a:cubicBezTo>
                  <a:pt x="42140" y="1913910"/>
                  <a:pt x="106806" y="1901419"/>
                  <a:pt x="127431" y="1895231"/>
                </a:cubicBezTo>
                <a:cubicBezTo>
                  <a:pt x="147158" y="1889313"/>
                  <a:pt x="186046" y="1875693"/>
                  <a:pt x="186046" y="1875693"/>
                </a:cubicBezTo>
                <a:cubicBezTo>
                  <a:pt x="204219" y="1857520"/>
                  <a:pt x="210245" y="1848939"/>
                  <a:pt x="234892" y="1836616"/>
                </a:cubicBezTo>
                <a:cubicBezTo>
                  <a:pt x="244103" y="1832011"/>
                  <a:pt x="254431" y="1830103"/>
                  <a:pt x="264200" y="1826847"/>
                </a:cubicBezTo>
                <a:cubicBezTo>
                  <a:pt x="273969" y="1830103"/>
                  <a:pt x="283606" y="1833787"/>
                  <a:pt x="293508" y="1836616"/>
                </a:cubicBezTo>
                <a:cubicBezTo>
                  <a:pt x="306418" y="1840304"/>
                  <a:pt x="319725" y="1842527"/>
                  <a:pt x="332585" y="1846385"/>
                </a:cubicBezTo>
                <a:cubicBezTo>
                  <a:pt x="352312" y="1852303"/>
                  <a:pt x="391200" y="1865923"/>
                  <a:pt x="391200" y="1865923"/>
                </a:cubicBezTo>
                <a:cubicBezTo>
                  <a:pt x="463967" y="1914435"/>
                  <a:pt x="374594" y="1852085"/>
                  <a:pt x="449816" y="1914770"/>
                </a:cubicBezTo>
                <a:cubicBezTo>
                  <a:pt x="458836" y="1922286"/>
                  <a:pt x="469955" y="1926974"/>
                  <a:pt x="479123" y="1934308"/>
                </a:cubicBezTo>
                <a:cubicBezTo>
                  <a:pt x="509410" y="1958538"/>
                  <a:pt x="487880" y="1953341"/>
                  <a:pt x="527969" y="1973385"/>
                </a:cubicBezTo>
                <a:cubicBezTo>
                  <a:pt x="548917" y="1983859"/>
                  <a:pt x="586058" y="1988464"/>
                  <a:pt x="606123" y="1992923"/>
                </a:cubicBezTo>
                <a:cubicBezTo>
                  <a:pt x="619230" y="1995836"/>
                  <a:pt x="632174" y="1999436"/>
                  <a:pt x="645200" y="2002693"/>
                </a:cubicBezTo>
                <a:cubicBezTo>
                  <a:pt x="664739" y="1999436"/>
                  <a:pt x="685024" y="1999187"/>
                  <a:pt x="703816" y="1992923"/>
                </a:cubicBezTo>
                <a:cubicBezTo>
                  <a:pt x="714954" y="1989210"/>
                  <a:pt x="721400" y="1974036"/>
                  <a:pt x="733123" y="1973385"/>
                </a:cubicBezTo>
                <a:cubicBezTo>
                  <a:pt x="782002" y="1970670"/>
                  <a:pt x="830816" y="1979898"/>
                  <a:pt x="879662" y="1983154"/>
                </a:cubicBezTo>
                <a:cubicBezTo>
                  <a:pt x="934311" y="2001370"/>
                  <a:pt x="916856" y="1999992"/>
                  <a:pt x="1006662" y="1983154"/>
                </a:cubicBezTo>
                <a:cubicBezTo>
                  <a:pt x="1026904" y="1979359"/>
                  <a:pt x="1065277" y="1963616"/>
                  <a:pt x="1065277" y="1963616"/>
                </a:cubicBezTo>
                <a:cubicBezTo>
                  <a:pt x="1112455" y="1916438"/>
                  <a:pt x="1052504" y="1973835"/>
                  <a:pt x="1114123" y="1924539"/>
                </a:cubicBezTo>
                <a:cubicBezTo>
                  <a:pt x="1121315" y="1918785"/>
                  <a:pt x="1127149" y="1911513"/>
                  <a:pt x="1133662" y="1905000"/>
                </a:cubicBezTo>
                <a:cubicBezTo>
                  <a:pt x="1136918" y="1891974"/>
                  <a:pt x="1143431" y="1879350"/>
                  <a:pt x="1143431" y="1865923"/>
                </a:cubicBezTo>
                <a:cubicBezTo>
                  <a:pt x="1143431" y="1806076"/>
                  <a:pt x="1128662" y="1743693"/>
                  <a:pt x="1084816" y="1699847"/>
                </a:cubicBezTo>
                <a:cubicBezTo>
                  <a:pt x="1018303" y="1633334"/>
                  <a:pt x="1119682" y="1737267"/>
                  <a:pt x="1045739" y="1651000"/>
                </a:cubicBezTo>
                <a:cubicBezTo>
                  <a:pt x="1033751" y="1637014"/>
                  <a:pt x="1006662" y="1611923"/>
                  <a:pt x="1006662" y="1611923"/>
                </a:cubicBezTo>
                <a:cubicBezTo>
                  <a:pt x="1003405" y="1602154"/>
                  <a:pt x="1001497" y="1591826"/>
                  <a:pt x="996892" y="1582616"/>
                </a:cubicBezTo>
                <a:cubicBezTo>
                  <a:pt x="983289" y="1555411"/>
                  <a:pt x="969654" y="1545608"/>
                  <a:pt x="948046" y="1524000"/>
                </a:cubicBezTo>
                <a:cubicBezTo>
                  <a:pt x="920374" y="1440985"/>
                  <a:pt x="958966" y="1542198"/>
                  <a:pt x="918739" y="1475154"/>
                </a:cubicBezTo>
                <a:cubicBezTo>
                  <a:pt x="875405" y="1402931"/>
                  <a:pt x="948717" y="1490648"/>
                  <a:pt x="889431" y="1416539"/>
                </a:cubicBezTo>
                <a:cubicBezTo>
                  <a:pt x="868464" y="1390330"/>
                  <a:pt x="868793" y="1400029"/>
                  <a:pt x="840585" y="1377462"/>
                </a:cubicBezTo>
                <a:cubicBezTo>
                  <a:pt x="833393" y="1371708"/>
                  <a:pt x="826800" y="1365115"/>
                  <a:pt x="821046" y="1357923"/>
                </a:cubicBezTo>
                <a:cubicBezTo>
                  <a:pt x="798478" y="1329713"/>
                  <a:pt x="808179" y="1330045"/>
                  <a:pt x="781969" y="1309077"/>
                </a:cubicBezTo>
                <a:cubicBezTo>
                  <a:pt x="753759" y="1286509"/>
                  <a:pt x="754091" y="1296210"/>
                  <a:pt x="733123" y="1270000"/>
                </a:cubicBezTo>
                <a:cubicBezTo>
                  <a:pt x="725789" y="1260832"/>
                  <a:pt x="723204" y="1247426"/>
                  <a:pt x="713585" y="1240693"/>
                </a:cubicBezTo>
                <a:cubicBezTo>
                  <a:pt x="689724" y="1223990"/>
                  <a:pt x="659665" y="1217773"/>
                  <a:pt x="635431" y="1201616"/>
                </a:cubicBezTo>
                <a:cubicBezTo>
                  <a:pt x="625662" y="1195103"/>
                  <a:pt x="616625" y="1187328"/>
                  <a:pt x="606123" y="1182077"/>
                </a:cubicBezTo>
                <a:cubicBezTo>
                  <a:pt x="590508" y="1174269"/>
                  <a:pt x="552346" y="1166712"/>
                  <a:pt x="537739" y="1162539"/>
                </a:cubicBezTo>
                <a:cubicBezTo>
                  <a:pt x="527837" y="1159710"/>
                  <a:pt x="518421" y="1155268"/>
                  <a:pt x="508431" y="1152770"/>
                </a:cubicBezTo>
                <a:cubicBezTo>
                  <a:pt x="486141" y="1147197"/>
                  <a:pt x="452606" y="1144395"/>
                  <a:pt x="430277" y="1133231"/>
                </a:cubicBezTo>
                <a:cubicBezTo>
                  <a:pt x="419775" y="1127980"/>
                  <a:pt x="411698" y="1118462"/>
                  <a:pt x="400969" y="1113693"/>
                </a:cubicBezTo>
                <a:cubicBezTo>
                  <a:pt x="400954" y="1113686"/>
                  <a:pt x="327708" y="1089272"/>
                  <a:pt x="313046" y="1084385"/>
                </a:cubicBezTo>
                <a:lnTo>
                  <a:pt x="283739" y="1074616"/>
                </a:lnTo>
                <a:cubicBezTo>
                  <a:pt x="265565" y="1056442"/>
                  <a:pt x="259541" y="1047863"/>
                  <a:pt x="234892" y="1035539"/>
                </a:cubicBezTo>
                <a:cubicBezTo>
                  <a:pt x="225682" y="1030934"/>
                  <a:pt x="215354" y="1029026"/>
                  <a:pt x="205585" y="1025770"/>
                </a:cubicBezTo>
                <a:cubicBezTo>
                  <a:pt x="202329" y="1016001"/>
                  <a:pt x="198314" y="1006452"/>
                  <a:pt x="195816" y="996462"/>
                </a:cubicBezTo>
                <a:cubicBezTo>
                  <a:pt x="188985" y="969140"/>
                  <a:pt x="180635" y="915147"/>
                  <a:pt x="176277" y="889000"/>
                </a:cubicBezTo>
                <a:cubicBezTo>
                  <a:pt x="179533" y="866205"/>
                  <a:pt x="180868" y="843052"/>
                  <a:pt x="186046" y="820616"/>
                </a:cubicBezTo>
                <a:cubicBezTo>
                  <a:pt x="190677" y="800548"/>
                  <a:pt x="205585" y="762000"/>
                  <a:pt x="205585" y="762000"/>
                </a:cubicBezTo>
                <a:cubicBezTo>
                  <a:pt x="208841" y="716410"/>
                  <a:pt x="210569" y="670686"/>
                  <a:pt x="215354" y="625231"/>
                </a:cubicBezTo>
                <a:cubicBezTo>
                  <a:pt x="217092" y="608718"/>
                  <a:pt x="221521" y="592594"/>
                  <a:pt x="225123" y="576385"/>
                </a:cubicBezTo>
                <a:cubicBezTo>
                  <a:pt x="234967" y="532087"/>
                  <a:pt x="238193" y="527406"/>
                  <a:pt x="254431" y="478693"/>
                </a:cubicBezTo>
                <a:lnTo>
                  <a:pt x="264200" y="449385"/>
                </a:lnTo>
                <a:cubicBezTo>
                  <a:pt x="267456" y="439616"/>
                  <a:pt x="268257" y="428645"/>
                  <a:pt x="273969" y="420077"/>
                </a:cubicBezTo>
                <a:cubicBezTo>
                  <a:pt x="280482" y="410308"/>
                  <a:pt x="285867" y="399684"/>
                  <a:pt x="293508" y="390770"/>
                </a:cubicBezTo>
                <a:cubicBezTo>
                  <a:pt x="305496" y="376784"/>
                  <a:pt x="314714" y="356161"/>
                  <a:pt x="332585" y="351693"/>
                </a:cubicBezTo>
                <a:lnTo>
                  <a:pt x="371662" y="341923"/>
                </a:lnTo>
                <a:cubicBezTo>
                  <a:pt x="381431" y="335410"/>
                  <a:pt x="390240" y="327153"/>
                  <a:pt x="400969" y="322385"/>
                </a:cubicBezTo>
                <a:cubicBezTo>
                  <a:pt x="425313" y="311566"/>
                  <a:pt x="470251" y="299391"/>
                  <a:pt x="498662" y="293077"/>
                </a:cubicBezTo>
                <a:cubicBezTo>
                  <a:pt x="514871" y="289475"/>
                  <a:pt x="531097" y="285833"/>
                  <a:pt x="547508" y="283308"/>
                </a:cubicBezTo>
                <a:cubicBezTo>
                  <a:pt x="666428" y="265013"/>
                  <a:pt x="586157" y="283415"/>
                  <a:pt x="664739" y="263770"/>
                </a:cubicBezTo>
                <a:lnTo>
                  <a:pt x="703816" y="224693"/>
                </a:lnTo>
                <a:cubicBezTo>
                  <a:pt x="710329" y="218180"/>
                  <a:pt x="715690" y="210263"/>
                  <a:pt x="723354" y="205154"/>
                </a:cubicBezTo>
                <a:lnTo>
                  <a:pt x="752662" y="185616"/>
                </a:lnTo>
                <a:lnTo>
                  <a:pt x="801508" y="39077"/>
                </a:lnTo>
                <a:cubicBezTo>
                  <a:pt x="804764" y="29308"/>
                  <a:pt x="801508" y="13027"/>
                  <a:pt x="811277" y="9770"/>
                </a:cubicBezTo>
                <a:lnTo>
                  <a:pt x="840585" y="0"/>
                </a:lnTo>
                <a:cubicBezTo>
                  <a:pt x="853611" y="3257"/>
                  <a:pt x="870924" y="-424"/>
                  <a:pt x="879662" y="9770"/>
                </a:cubicBezTo>
                <a:cubicBezTo>
                  <a:pt x="893065" y="25407"/>
                  <a:pt x="892687" y="48847"/>
                  <a:pt x="899200" y="68385"/>
                </a:cubicBezTo>
                <a:cubicBezTo>
                  <a:pt x="912682" y="108832"/>
                  <a:pt x="903256" y="89124"/>
                  <a:pt x="928508" y="127000"/>
                </a:cubicBezTo>
                <a:cubicBezTo>
                  <a:pt x="935021" y="146539"/>
                  <a:pt x="943050" y="165636"/>
                  <a:pt x="948046" y="185616"/>
                </a:cubicBezTo>
                <a:cubicBezTo>
                  <a:pt x="958731" y="228353"/>
                  <a:pt x="954650" y="224038"/>
                  <a:pt x="977354" y="263770"/>
                </a:cubicBezTo>
                <a:cubicBezTo>
                  <a:pt x="983179" y="273964"/>
                  <a:pt x="988590" y="284775"/>
                  <a:pt x="996892" y="293077"/>
                </a:cubicBezTo>
                <a:cubicBezTo>
                  <a:pt x="1005194" y="301379"/>
                  <a:pt x="1015471" y="307847"/>
                  <a:pt x="1026200" y="312616"/>
                </a:cubicBezTo>
                <a:cubicBezTo>
                  <a:pt x="1045020" y="320981"/>
                  <a:pt x="1084816" y="332154"/>
                  <a:pt x="1084816" y="332154"/>
                </a:cubicBezTo>
                <a:cubicBezTo>
                  <a:pt x="1094585" y="328898"/>
                  <a:pt x="1105293" y="327683"/>
                  <a:pt x="1114123" y="322385"/>
                </a:cubicBezTo>
                <a:cubicBezTo>
                  <a:pt x="1122021" y="317646"/>
                  <a:pt x="1124776" y="305270"/>
                  <a:pt x="1133662" y="302847"/>
                </a:cubicBezTo>
                <a:cubicBezTo>
                  <a:pt x="1162111" y="295088"/>
                  <a:pt x="1192277" y="296334"/>
                  <a:pt x="1221585" y="293077"/>
                </a:cubicBezTo>
                <a:cubicBezTo>
                  <a:pt x="1234611" y="289821"/>
                  <a:pt x="1247802" y="287166"/>
                  <a:pt x="1260662" y="283308"/>
                </a:cubicBezTo>
                <a:cubicBezTo>
                  <a:pt x="1280389" y="277390"/>
                  <a:pt x="1319277" y="263770"/>
                  <a:pt x="1319277" y="263770"/>
                </a:cubicBezTo>
                <a:cubicBezTo>
                  <a:pt x="1329046" y="257257"/>
                  <a:pt x="1338083" y="249482"/>
                  <a:pt x="1348585" y="244231"/>
                </a:cubicBezTo>
                <a:cubicBezTo>
                  <a:pt x="1364201" y="236423"/>
                  <a:pt x="1402361" y="228867"/>
                  <a:pt x="1416969" y="224693"/>
                </a:cubicBezTo>
                <a:cubicBezTo>
                  <a:pt x="1426871" y="221864"/>
                  <a:pt x="1436508" y="218180"/>
                  <a:pt x="1446277" y="214923"/>
                </a:cubicBezTo>
                <a:cubicBezTo>
                  <a:pt x="1449533" y="205154"/>
                  <a:pt x="1450748" y="194446"/>
                  <a:pt x="1456046" y="185616"/>
                </a:cubicBezTo>
                <a:cubicBezTo>
                  <a:pt x="1465327" y="170149"/>
                  <a:pt x="1491580" y="155414"/>
                  <a:pt x="1504892" y="146539"/>
                </a:cubicBezTo>
                <a:cubicBezTo>
                  <a:pt x="1521174" y="149795"/>
                  <a:pt x="1538477" y="149767"/>
                  <a:pt x="1553739" y="156308"/>
                </a:cubicBezTo>
                <a:cubicBezTo>
                  <a:pt x="1575182" y="165498"/>
                  <a:pt x="1576322" y="191959"/>
                  <a:pt x="1592816" y="205154"/>
                </a:cubicBezTo>
                <a:cubicBezTo>
                  <a:pt x="1600857" y="211587"/>
                  <a:pt x="1612658" y="210867"/>
                  <a:pt x="1622123" y="214923"/>
                </a:cubicBezTo>
                <a:cubicBezTo>
                  <a:pt x="1635509" y="220660"/>
                  <a:pt x="1647678" y="229053"/>
                  <a:pt x="1661200" y="234462"/>
                </a:cubicBezTo>
                <a:cubicBezTo>
                  <a:pt x="1680322" y="242111"/>
                  <a:pt x="1700277" y="247487"/>
                  <a:pt x="1719816" y="254000"/>
                </a:cubicBezTo>
                <a:lnTo>
                  <a:pt x="1749123" y="263770"/>
                </a:lnTo>
                <a:cubicBezTo>
                  <a:pt x="1764878" y="279524"/>
                  <a:pt x="1776406" y="293606"/>
                  <a:pt x="1797969" y="302847"/>
                </a:cubicBezTo>
                <a:cubicBezTo>
                  <a:pt x="1810040" y="308020"/>
                  <a:pt x="1877200" y="320647"/>
                  <a:pt x="1885892" y="322385"/>
                </a:cubicBezTo>
                <a:cubicBezTo>
                  <a:pt x="1905431" y="319129"/>
                  <a:pt x="1925291" y="317420"/>
                  <a:pt x="1944508" y="312616"/>
                </a:cubicBezTo>
                <a:cubicBezTo>
                  <a:pt x="1964488" y="307621"/>
                  <a:pt x="2003123" y="293077"/>
                  <a:pt x="2003123" y="293077"/>
                </a:cubicBezTo>
                <a:cubicBezTo>
                  <a:pt x="2010024" y="282726"/>
                  <a:pt x="2028283" y="251190"/>
                  <a:pt x="2042200" y="244231"/>
                </a:cubicBezTo>
                <a:cubicBezTo>
                  <a:pt x="2060621" y="235020"/>
                  <a:pt x="2100816" y="224693"/>
                  <a:pt x="2100816" y="224693"/>
                </a:cubicBezTo>
                <a:cubicBezTo>
                  <a:pt x="2110585" y="231206"/>
                  <a:pt x="2122789" y="235063"/>
                  <a:pt x="2130123" y="244231"/>
                </a:cubicBezTo>
                <a:cubicBezTo>
                  <a:pt x="2136556" y="252272"/>
                  <a:pt x="2134594" y="264709"/>
                  <a:pt x="2139892" y="273539"/>
                </a:cubicBezTo>
                <a:cubicBezTo>
                  <a:pt x="2153301" y="295888"/>
                  <a:pt x="2165688" y="295163"/>
                  <a:pt x="2188739" y="302847"/>
                </a:cubicBezTo>
                <a:cubicBezTo>
                  <a:pt x="2198563" y="460031"/>
                  <a:pt x="2206948" y="504125"/>
                  <a:pt x="2188739" y="674077"/>
                </a:cubicBezTo>
                <a:cubicBezTo>
                  <a:pt x="2184229" y="716166"/>
                  <a:pt x="2166570" y="726302"/>
                  <a:pt x="2159431" y="762000"/>
                </a:cubicBezTo>
                <a:cubicBezTo>
                  <a:pt x="2156175" y="778282"/>
                  <a:pt x="2152632" y="794510"/>
                  <a:pt x="2149662" y="810847"/>
                </a:cubicBezTo>
                <a:cubicBezTo>
                  <a:pt x="2146119" y="830335"/>
                  <a:pt x="2143777" y="850039"/>
                  <a:pt x="2139892" y="869462"/>
                </a:cubicBezTo>
                <a:cubicBezTo>
                  <a:pt x="2137259" y="882628"/>
                  <a:pt x="2133036" y="895432"/>
                  <a:pt x="2130123" y="908539"/>
                </a:cubicBezTo>
                <a:cubicBezTo>
                  <a:pt x="2126521" y="924748"/>
                  <a:pt x="2123610" y="941103"/>
                  <a:pt x="2120354" y="957385"/>
                </a:cubicBezTo>
                <a:cubicBezTo>
                  <a:pt x="2116397" y="1028618"/>
                  <a:pt x="2116106" y="1125166"/>
                  <a:pt x="2100816" y="1201616"/>
                </a:cubicBezTo>
                <a:cubicBezTo>
                  <a:pt x="2098796" y="1211714"/>
                  <a:pt x="2093544" y="1220933"/>
                  <a:pt x="2091046" y="1230923"/>
                </a:cubicBezTo>
                <a:cubicBezTo>
                  <a:pt x="2063427" y="1341397"/>
                  <a:pt x="2103658" y="1212629"/>
                  <a:pt x="2061739" y="1338385"/>
                </a:cubicBezTo>
                <a:lnTo>
                  <a:pt x="2051969" y="1367693"/>
                </a:lnTo>
                <a:lnTo>
                  <a:pt x="2042200" y="1397000"/>
                </a:lnTo>
                <a:cubicBezTo>
                  <a:pt x="2045456" y="1429564"/>
                  <a:pt x="2047910" y="1462219"/>
                  <a:pt x="2051969" y="1494693"/>
                </a:cubicBezTo>
                <a:cubicBezTo>
                  <a:pt x="2054470" y="1514700"/>
                  <a:pt x="2060135" y="1559869"/>
                  <a:pt x="2071508" y="1582616"/>
                </a:cubicBezTo>
                <a:cubicBezTo>
                  <a:pt x="2083831" y="1607263"/>
                  <a:pt x="2092412" y="1613289"/>
                  <a:pt x="2110585" y="1631462"/>
                </a:cubicBezTo>
                <a:cubicBezTo>
                  <a:pt x="2113841" y="1641231"/>
                  <a:pt x="2112313" y="1654337"/>
                  <a:pt x="2120354" y="1660770"/>
                </a:cubicBezTo>
                <a:cubicBezTo>
                  <a:pt x="2130838" y="1669158"/>
                  <a:pt x="2146571" y="1666681"/>
                  <a:pt x="2159431" y="1670539"/>
                </a:cubicBezTo>
                <a:cubicBezTo>
                  <a:pt x="2179158" y="1676457"/>
                  <a:pt x="2198508" y="1683564"/>
                  <a:pt x="2218046" y="1690077"/>
                </a:cubicBezTo>
                <a:cubicBezTo>
                  <a:pt x="2227815" y="1693334"/>
                  <a:pt x="2237364" y="1697349"/>
                  <a:pt x="2247354" y="1699847"/>
                </a:cubicBezTo>
                <a:lnTo>
                  <a:pt x="2286431" y="1709616"/>
                </a:lnTo>
                <a:cubicBezTo>
                  <a:pt x="2296200" y="1716129"/>
                  <a:pt x="2306571" y="1721819"/>
                  <a:pt x="2315739" y="1729154"/>
                </a:cubicBezTo>
                <a:cubicBezTo>
                  <a:pt x="2322931" y="1734908"/>
                  <a:pt x="2327379" y="1743954"/>
                  <a:pt x="2335277" y="1748693"/>
                </a:cubicBezTo>
                <a:cubicBezTo>
                  <a:pt x="2344107" y="1753991"/>
                  <a:pt x="2354816" y="1755206"/>
                  <a:pt x="2364585" y="1758462"/>
                </a:cubicBezTo>
                <a:cubicBezTo>
                  <a:pt x="2371098" y="1751949"/>
                  <a:pt x="2374912" y="1738923"/>
                  <a:pt x="2384123" y="1738923"/>
                </a:cubicBezTo>
                <a:cubicBezTo>
                  <a:pt x="2420415" y="1738923"/>
                  <a:pt x="2395315" y="1791848"/>
                  <a:pt x="2393892" y="1797539"/>
                </a:cubicBezTo>
                <a:lnTo>
                  <a:pt x="2413431" y="1856154"/>
                </a:lnTo>
                <a:lnTo>
                  <a:pt x="2423200" y="1885462"/>
                </a:lnTo>
                <a:cubicBezTo>
                  <a:pt x="2426456" y="1911513"/>
                  <a:pt x="2432969" y="1937362"/>
                  <a:pt x="2432969" y="1963616"/>
                </a:cubicBezTo>
                <a:cubicBezTo>
                  <a:pt x="2432969" y="2039532"/>
                  <a:pt x="2423720" y="2024258"/>
                  <a:pt x="2413431" y="2080847"/>
                </a:cubicBezTo>
                <a:cubicBezTo>
                  <a:pt x="2398669" y="2162040"/>
                  <a:pt x="2421420" y="2131473"/>
                  <a:pt x="2384123" y="2168770"/>
                </a:cubicBezTo>
                <a:cubicBezTo>
                  <a:pt x="2364585" y="2227383"/>
                  <a:pt x="2371098" y="2175283"/>
                  <a:pt x="2403662" y="2207847"/>
                </a:cubicBezTo>
                <a:cubicBezTo>
                  <a:pt x="2410943" y="2215128"/>
                  <a:pt x="2410175" y="2227385"/>
                  <a:pt x="2413431" y="2237154"/>
                </a:cubicBezTo>
                <a:cubicBezTo>
                  <a:pt x="2393099" y="2318483"/>
                  <a:pt x="2417856" y="2238072"/>
                  <a:pt x="2384123" y="2305539"/>
                </a:cubicBezTo>
                <a:cubicBezTo>
                  <a:pt x="2379518" y="2314750"/>
                  <a:pt x="2379355" y="2325845"/>
                  <a:pt x="2374354" y="2334847"/>
                </a:cubicBezTo>
                <a:cubicBezTo>
                  <a:pt x="2362950" y="2355374"/>
                  <a:pt x="2335277" y="2393462"/>
                  <a:pt x="2335277" y="2393462"/>
                </a:cubicBezTo>
                <a:cubicBezTo>
                  <a:pt x="2328076" y="2415064"/>
                  <a:pt x="2323482" y="2457975"/>
                  <a:pt x="2296200" y="2471616"/>
                </a:cubicBezTo>
                <a:cubicBezTo>
                  <a:pt x="2277779" y="2480826"/>
                  <a:pt x="2237585" y="2491154"/>
                  <a:pt x="2237585" y="2491154"/>
                </a:cubicBezTo>
                <a:cubicBezTo>
                  <a:pt x="2234899" y="2490706"/>
                  <a:pt x="2163405" y="2481923"/>
                  <a:pt x="2149662" y="2471616"/>
                </a:cubicBezTo>
                <a:cubicBezTo>
                  <a:pt x="2131241" y="2457800"/>
                  <a:pt x="2117098" y="2439052"/>
                  <a:pt x="2100816" y="2422770"/>
                </a:cubicBezTo>
                <a:cubicBezTo>
                  <a:pt x="2094303" y="2416257"/>
                  <a:pt x="2088941" y="2408340"/>
                  <a:pt x="2081277" y="2403231"/>
                </a:cubicBezTo>
                <a:lnTo>
                  <a:pt x="2051969" y="2383693"/>
                </a:lnTo>
                <a:cubicBezTo>
                  <a:pt x="2043367" y="2357887"/>
                  <a:pt x="2028318" y="2304169"/>
                  <a:pt x="2003123" y="2295770"/>
                </a:cubicBezTo>
                <a:lnTo>
                  <a:pt x="1944508" y="2276231"/>
                </a:lnTo>
                <a:lnTo>
                  <a:pt x="1915200" y="2266462"/>
                </a:lnTo>
                <a:cubicBezTo>
                  <a:pt x="1896254" y="2253831"/>
                  <a:pt x="1872274" y="2243272"/>
                  <a:pt x="1866354" y="2217616"/>
                </a:cubicBezTo>
                <a:cubicBezTo>
                  <a:pt x="1858995" y="2185727"/>
                  <a:pt x="1873075" y="2148192"/>
                  <a:pt x="1856585" y="2119923"/>
                </a:cubicBezTo>
                <a:cubicBezTo>
                  <a:pt x="1846207" y="2102133"/>
                  <a:pt x="1797969" y="2100385"/>
                  <a:pt x="1797969" y="2100385"/>
                </a:cubicBezTo>
                <a:cubicBezTo>
                  <a:pt x="1791456" y="2110154"/>
                  <a:pt x="1787599" y="2122358"/>
                  <a:pt x="1778431" y="2129693"/>
                </a:cubicBezTo>
                <a:cubicBezTo>
                  <a:pt x="1752597" y="2150360"/>
                  <a:pt x="1702704" y="2132831"/>
                  <a:pt x="1680739" y="2129693"/>
                </a:cubicBezTo>
                <a:cubicBezTo>
                  <a:pt x="1633718" y="2098345"/>
                  <a:pt x="1645966" y="2097434"/>
                  <a:pt x="1563508" y="2119923"/>
                </a:cubicBezTo>
                <a:cubicBezTo>
                  <a:pt x="1554622" y="2122347"/>
                  <a:pt x="1549495" y="2132093"/>
                  <a:pt x="1543969" y="2139462"/>
                </a:cubicBezTo>
                <a:cubicBezTo>
                  <a:pt x="1529880" y="2158248"/>
                  <a:pt x="1504892" y="2198077"/>
                  <a:pt x="1504892" y="2198077"/>
                </a:cubicBezTo>
                <a:cubicBezTo>
                  <a:pt x="1518275" y="2264987"/>
                  <a:pt x="1502921" y="2235181"/>
                  <a:pt x="1553739" y="2286000"/>
                </a:cubicBezTo>
                <a:lnTo>
                  <a:pt x="1573277" y="2305539"/>
                </a:lnTo>
                <a:cubicBezTo>
                  <a:pt x="1579790" y="2325077"/>
                  <a:pt x="1595729" y="2343766"/>
                  <a:pt x="1592816" y="2364154"/>
                </a:cubicBezTo>
                <a:cubicBezTo>
                  <a:pt x="1589216" y="2389352"/>
                  <a:pt x="1586917" y="2434567"/>
                  <a:pt x="1573277" y="2461847"/>
                </a:cubicBezTo>
                <a:cubicBezTo>
                  <a:pt x="1568026" y="2472348"/>
                  <a:pt x="1558990" y="2480653"/>
                  <a:pt x="1553739" y="2491154"/>
                </a:cubicBezTo>
                <a:cubicBezTo>
                  <a:pt x="1549134" y="2500365"/>
                  <a:pt x="1546798" y="2510560"/>
                  <a:pt x="1543969" y="2520462"/>
                </a:cubicBezTo>
                <a:cubicBezTo>
                  <a:pt x="1540280" y="2533372"/>
                  <a:pt x="1542588" y="2549055"/>
                  <a:pt x="1534200" y="2559539"/>
                </a:cubicBezTo>
                <a:cubicBezTo>
                  <a:pt x="1527767" y="2567580"/>
                  <a:pt x="1514661" y="2566052"/>
                  <a:pt x="1504892" y="2569308"/>
                </a:cubicBezTo>
                <a:cubicBezTo>
                  <a:pt x="1491867" y="2562795"/>
                  <a:pt x="1479201" y="2555507"/>
                  <a:pt x="1465816" y="2549770"/>
                </a:cubicBezTo>
                <a:cubicBezTo>
                  <a:pt x="1456351" y="2545713"/>
                  <a:pt x="1440690" y="2530590"/>
                  <a:pt x="1436508" y="2540000"/>
                </a:cubicBezTo>
                <a:cubicBezTo>
                  <a:pt x="1423216" y="2569906"/>
                  <a:pt x="1433157" y="2605602"/>
                  <a:pt x="1426739" y="2637693"/>
                </a:cubicBezTo>
                <a:cubicBezTo>
                  <a:pt x="1423300" y="2654889"/>
                  <a:pt x="1412746" y="2669903"/>
                  <a:pt x="1407200" y="2686539"/>
                </a:cubicBezTo>
                <a:cubicBezTo>
                  <a:pt x="1402954" y="2699277"/>
                  <a:pt x="1400064" y="2712450"/>
                  <a:pt x="1397431" y="2725616"/>
                </a:cubicBezTo>
                <a:cubicBezTo>
                  <a:pt x="1388042" y="2772562"/>
                  <a:pt x="1383895" y="2814368"/>
                  <a:pt x="1377892" y="2862385"/>
                </a:cubicBezTo>
                <a:cubicBezTo>
                  <a:pt x="1304226" y="2837830"/>
                  <a:pt x="1395031" y="2870954"/>
                  <a:pt x="1319277" y="2833077"/>
                </a:cubicBezTo>
                <a:cubicBezTo>
                  <a:pt x="1310066" y="2828472"/>
                  <a:pt x="1299434" y="2827364"/>
                  <a:pt x="1289969" y="2823308"/>
                </a:cubicBezTo>
                <a:cubicBezTo>
                  <a:pt x="1276583" y="2817571"/>
                  <a:pt x="1264413" y="2809179"/>
                  <a:pt x="1250892" y="2803770"/>
                </a:cubicBezTo>
                <a:cubicBezTo>
                  <a:pt x="1231770" y="2796121"/>
                  <a:pt x="1210698" y="2793441"/>
                  <a:pt x="1192277" y="2784231"/>
                </a:cubicBezTo>
                <a:cubicBezTo>
                  <a:pt x="1179251" y="2777718"/>
                  <a:pt x="1166721" y="2770102"/>
                  <a:pt x="1153200" y="2764693"/>
                </a:cubicBezTo>
                <a:cubicBezTo>
                  <a:pt x="1134078" y="2757044"/>
                  <a:pt x="1111721" y="2756578"/>
                  <a:pt x="1094585" y="2745154"/>
                </a:cubicBezTo>
                <a:cubicBezTo>
                  <a:pt x="1056709" y="2719904"/>
                  <a:pt x="1076416" y="2729329"/>
                  <a:pt x="1035969" y="2715847"/>
                </a:cubicBezTo>
                <a:cubicBezTo>
                  <a:pt x="1026200" y="2709334"/>
                  <a:pt x="1017391" y="2701077"/>
                  <a:pt x="1006662" y="2696308"/>
                </a:cubicBezTo>
                <a:cubicBezTo>
                  <a:pt x="987842" y="2687943"/>
                  <a:pt x="948046" y="2676770"/>
                  <a:pt x="948046" y="2676770"/>
                </a:cubicBezTo>
                <a:cubicBezTo>
                  <a:pt x="861836" y="2619294"/>
                  <a:pt x="999633" y="2707450"/>
                  <a:pt x="860123" y="2637693"/>
                </a:cubicBezTo>
                <a:cubicBezTo>
                  <a:pt x="838940" y="2627101"/>
                  <a:pt x="815697" y="2613176"/>
                  <a:pt x="791739" y="2608385"/>
                </a:cubicBezTo>
                <a:cubicBezTo>
                  <a:pt x="752892" y="2600616"/>
                  <a:pt x="713355" y="2596617"/>
                  <a:pt x="674508" y="2588847"/>
                </a:cubicBezTo>
                <a:lnTo>
                  <a:pt x="625662" y="2579077"/>
                </a:lnTo>
                <a:cubicBezTo>
                  <a:pt x="606123" y="2566051"/>
                  <a:pt x="589323" y="2547426"/>
                  <a:pt x="567046" y="2540000"/>
                </a:cubicBezTo>
                <a:cubicBezTo>
                  <a:pt x="557277" y="2536744"/>
                  <a:pt x="546949" y="2534836"/>
                  <a:pt x="537739" y="2530231"/>
                </a:cubicBezTo>
                <a:cubicBezTo>
                  <a:pt x="461982" y="2492353"/>
                  <a:pt x="552793" y="2525481"/>
                  <a:pt x="479123" y="2500923"/>
                </a:cubicBezTo>
                <a:cubicBezTo>
                  <a:pt x="443303" y="2504180"/>
                  <a:pt x="407269" y="2505606"/>
                  <a:pt x="371662" y="2510693"/>
                </a:cubicBezTo>
                <a:cubicBezTo>
                  <a:pt x="361468" y="2512149"/>
                  <a:pt x="349636" y="2513180"/>
                  <a:pt x="342354" y="2520462"/>
                </a:cubicBezTo>
                <a:cubicBezTo>
                  <a:pt x="335072" y="2527744"/>
                  <a:pt x="337883" y="2540940"/>
                  <a:pt x="332585" y="2549770"/>
                </a:cubicBezTo>
                <a:cubicBezTo>
                  <a:pt x="297781" y="2607777"/>
                  <a:pt x="327031" y="2523189"/>
                  <a:pt x="293508" y="2598616"/>
                </a:cubicBezTo>
                <a:cubicBezTo>
                  <a:pt x="285143" y="2617436"/>
                  <a:pt x="273969" y="2657231"/>
                  <a:pt x="273969" y="2657231"/>
                </a:cubicBezTo>
                <a:cubicBezTo>
                  <a:pt x="270713" y="2680026"/>
                  <a:pt x="267701" y="2702857"/>
                  <a:pt x="264200" y="2725616"/>
                </a:cubicBezTo>
                <a:cubicBezTo>
                  <a:pt x="261188" y="2745194"/>
                  <a:pt x="257232" y="2764622"/>
                  <a:pt x="254431" y="2784231"/>
                </a:cubicBezTo>
                <a:cubicBezTo>
                  <a:pt x="250718" y="2810221"/>
                  <a:pt x="249359" y="2836554"/>
                  <a:pt x="244662" y="2862385"/>
                </a:cubicBezTo>
                <a:cubicBezTo>
                  <a:pt x="242820" y="2872517"/>
                  <a:pt x="243272" y="2885708"/>
                  <a:pt x="234892" y="2891693"/>
                </a:cubicBezTo>
                <a:cubicBezTo>
                  <a:pt x="218217" y="2903604"/>
                  <a:pt x="160612" y="2913976"/>
                  <a:pt x="137200" y="2921000"/>
                </a:cubicBezTo>
                <a:cubicBezTo>
                  <a:pt x="117473" y="2926918"/>
                  <a:pt x="98123" y="2934026"/>
                  <a:pt x="78585" y="2940539"/>
                </a:cubicBezTo>
                <a:lnTo>
                  <a:pt x="49277" y="2950308"/>
                </a:lnTo>
                <a:cubicBezTo>
                  <a:pt x="46527" y="2948475"/>
                  <a:pt x="1425" y="2921176"/>
                  <a:pt x="431" y="2911231"/>
                </a:cubicBezTo>
                <a:cubicBezTo>
                  <a:pt x="-2181" y="2885107"/>
                  <a:pt x="7823" y="2859223"/>
                  <a:pt x="10200" y="2833077"/>
                </a:cubicBezTo>
                <a:cubicBezTo>
                  <a:pt x="14338" y="2787559"/>
                  <a:pt x="14921" y="2741734"/>
                  <a:pt x="19969" y="2696308"/>
                </a:cubicBezTo>
                <a:cubicBezTo>
                  <a:pt x="21452" y="2682964"/>
                  <a:pt x="21351" y="2667715"/>
                  <a:pt x="29739" y="2657231"/>
                </a:cubicBezTo>
                <a:cubicBezTo>
                  <a:pt x="36172" y="2649190"/>
                  <a:pt x="49581" y="2651518"/>
                  <a:pt x="59046" y="2647462"/>
                </a:cubicBezTo>
                <a:cubicBezTo>
                  <a:pt x="72432" y="2641725"/>
                  <a:pt x="85635" y="2635416"/>
                  <a:pt x="98123" y="2627923"/>
                </a:cubicBezTo>
                <a:cubicBezTo>
                  <a:pt x="182102" y="2577536"/>
                  <a:pt x="127097" y="2598729"/>
                  <a:pt x="186046" y="2579077"/>
                </a:cubicBezTo>
                <a:cubicBezTo>
                  <a:pt x="192559" y="2572564"/>
                  <a:pt x="198393" y="2565293"/>
                  <a:pt x="205585" y="2559539"/>
                </a:cubicBezTo>
                <a:cubicBezTo>
                  <a:pt x="214753" y="2552204"/>
                  <a:pt x="227557" y="2549168"/>
                  <a:pt x="234892" y="2540000"/>
                </a:cubicBezTo>
                <a:cubicBezTo>
                  <a:pt x="241325" y="2531959"/>
                  <a:pt x="241405" y="2520462"/>
                  <a:pt x="244662" y="2510693"/>
                </a:cubicBezTo>
                <a:cubicBezTo>
                  <a:pt x="241405" y="2487898"/>
                  <a:pt x="240070" y="2464745"/>
                  <a:pt x="234892" y="2442308"/>
                </a:cubicBezTo>
                <a:cubicBezTo>
                  <a:pt x="228630" y="2415172"/>
                  <a:pt x="222677" y="2380271"/>
                  <a:pt x="195816" y="2364154"/>
                </a:cubicBezTo>
                <a:cubicBezTo>
                  <a:pt x="186986" y="2358856"/>
                  <a:pt x="176277" y="2357641"/>
                  <a:pt x="166508" y="2354385"/>
                </a:cubicBezTo>
                <a:cubicBezTo>
                  <a:pt x="159995" y="2347872"/>
                  <a:pt x="154867" y="2339586"/>
                  <a:pt x="146969" y="2334847"/>
                </a:cubicBezTo>
                <a:cubicBezTo>
                  <a:pt x="138139" y="2329549"/>
                  <a:pt x="127960" y="2325077"/>
                  <a:pt x="117662" y="2325077"/>
                </a:cubicBezTo>
                <a:cubicBezTo>
                  <a:pt x="104235" y="2325077"/>
                  <a:pt x="91445" y="2330989"/>
                  <a:pt x="78585" y="2334847"/>
                </a:cubicBezTo>
                <a:cubicBezTo>
                  <a:pt x="10026" y="2355415"/>
                  <a:pt x="29738" y="2406488"/>
                  <a:pt x="19969" y="2344616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Agrupar 95"/>
          <p:cNvGrpSpPr/>
          <p:nvPr/>
        </p:nvGrpSpPr>
        <p:grpSpPr>
          <a:xfrm>
            <a:off x="6544055" y="2014840"/>
            <a:ext cx="109530" cy="109338"/>
            <a:chOff x="6945201" y="2480588"/>
            <a:chExt cx="132531" cy="145529"/>
          </a:xfrm>
        </p:grpSpPr>
        <p:sp>
          <p:nvSpPr>
            <p:cNvPr id="93" name="Forma libre 9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Agrupar 94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92" name="Forma libre 9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Forma libre 93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97" name="Agrupar 96"/>
          <p:cNvGrpSpPr/>
          <p:nvPr/>
        </p:nvGrpSpPr>
        <p:grpSpPr>
          <a:xfrm>
            <a:off x="5919764" y="2031381"/>
            <a:ext cx="109530" cy="109338"/>
            <a:chOff x="6945201" y="2480588"/>
            <a:chExt cx="132531" cy="145529"/>
          </a:xfrm>
        </p:grpSpPr>
        <p:sp>
          <p:nvSpPr>
            <p:cNvPr id="98" name="Forma libre 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Agrupar 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0" name="Forma libre 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1" name="Forma libre 1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2" name="Agrupar 101"/>
          <p:cNvGrpSpPr/>
          <p:nvPr/>
        </p:nvGrpSpPr>
        <p:grpSpPr>
          <a:xfrm>
            <a:off x="5970516" y="1870333"/>
            <a:ext cx="109530" cy="109338"/>
            <a:chOff x="6945201" y="2480588"/>
            <a:chExt cx="132531" cy="145529"/>
          </a:xfrm>
        </p:grpSpPr>
        <p:sp>
          <p:nvSpPr>
            <p:cNvPr id="103" name="Forma libre 10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4" name="Agrupar 10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5" name="Forma libre 10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Forma libre 10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7" name="Agrupar 106"/>
          <p:cNvGrpSpPr/>
          <p:nvPr/>
        </p:nvGrpSpPr>
        <p:grpSpPr>
          <a:xfrm>
            <a:off x="6506741" y="1663888"/>
            <a:ext cx="109530" cy="109338"/>
            <a:chOff x="6945201" y="2480588"/>
            <a:chExt cx="132531" cy="145529"/>
          </a:xfrm>
        </p:grpSpPr>
        <p:sp>
          <p:nvSpPr>
            <p:cNvPr id="108" name="Forma libre 10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9" name="Agrupar 10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0" name="Forma libre 10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1" name="Forma libre 11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2" name="Agrupar 111"/>
          <p:cNvGrpSpPr/>
          <p:nvPr/>
        </p:nvGrpSpPr>
        <p:grpSpPr>
          <a:xfrm>
            <a:off x="6168969" y="1624559"/>
            <a:ext cx="109530" cy="109338"/>
            <a:chOff x="6945201" y="2480588"/>
            <a:chExt cx="132531" cy="145529"/>
          </a:xfrm>
        </p:grpSpPr>
        <p:sp>
          <p:nvSpPr>
            <p:cNvPr id="113" name="Forma libre 11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4" name="Agrupar 11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5" name="Forma libre 11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6" name="Forma libre 11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7" name="Agrupar 116"/>
          <p:cNvGrpSpPr/>
          <p:nvPr/>
        </p:nvGrpSpPr>
        <p:grpSpPr>
          <a:xfrm>
            <a:off x="5909851" y="1718556"/>
            <a:ext cx="109530" cy="109338"/>
            <a:chOff x="6945201" y="2480588"/>
            <a:chExt cx="132531" cy="145529"/>
          </a:xfrm>
        </p:grpSpPr>
        <p:sp>
          <p:nvSpPr>
            <p:cNvPr id="118" name="Forma libre 11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9" name="Agrupar 11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20" name="Forma libre 11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1" name="Forma libre 12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48" name="Agrupar 147"/>
          <p:cNvGrpSpPr/>
          <p:nvPr/>
        </p:nvGrpSpPr>
        <p:grpSpPr>
          <a:xfrm>
            <a:off x="3730608" y="5090369"/>
            <a:ext cx="179154" cy="207672"/>
            <a:chOff x="3540930" y="6574118"/>
            <a:chExt cx="216776" cy="276411"/>
          </a:xfrm>
        </p:grpSpPr>
        <p:sp>
          <p:nvSpPr>
            <p:cNvPr id="29" name="Forma libre 28"/>
            <p:cNvSpPr/>
            <p:nvPr/>
          </p:nvSpPr>
          <p:spPr>
            <a:xfrm>
              <a:off x="3540930" y="6574118"/>
              <a:ext cx="216776" cy="276411"/>
            </a:xfrm>
            <a:custGeom>
              <a:avLst/>
              <a:gdLst>
                <a:gd name="connsiteX0" fmla="*/ 142070 w 216776"/>
                <a:gd name="connsiteY0" fmla="*/ 276411 h 276411"/>
                <a:gd name="connsiteX1" fmla="*/ 171952 w 216776"/>
                <a:gd name="connsiteY1" fmla="*/ 239058 h 276411"/>
                <a:gd name="connsiteX2" fmla="*/ 179423 w 216776"/>
                <a:gd name="connsiteY2" fmla="*/ 216647 h 276411"/>
                <a:gd name="connsiteX3" fmla="*/ 194364 w 216776"/>
                <a:gd name="connsiteY3" fmla="*/ 186764 h 276411"/>
                <a:gd name="connsiteX4" fmla="*/ 216776 w 216776"/>
                <a:gd name="connsiteY4" fmla="*/ 141941 h 276411"/>
                <a:gd name="connsiteX5" fmla="*/ 186894 w 216776"/>
                <a:gd name="connsiteY5" fmla="*/ 97117 h 276411"/>
                <a:gd name="connsiteX6" fmla="*/ 179423 w 216776"/>
                <a:gd name="connsiteY6" fmla="*/ 74706 h 276411"/>
                <a:gd name="connsiteX7" fmla="*/ 164482 w 216776"/>
                <a:gd name="connsiteY7" fmla="*/ 52294 h 276411"/>
                <a:gd name="connsiteX8" fmla="*/ 142070 w 216776"/>
                <a:gd name="connsiteY8" fmla="*/ 7470 h 276411"/>
                <a:gd name="connsiteX9" fmla="*/ 112188 w 216776"/>
                <a:gd name="connsiteY9" fmla="*/ 0 h 276411"/>
                <a:gd name="connsiteX10" fmla="*/ 52423 w 216776"/>
                <a:gd name="connsiteY10" fmla="*/ 149411 h 276411"/>
                <a:gd name="connsiteX11" fmla="*/ 37482 w 216776"/>
                <a:gd name="connsiteY11" fmla="*/ 164353 h 276411"/>
                <a:gd name="connsiteX12" fmla="*/ 7599 w 216776"/>
                <a:gd name="connsiteY12" fmla="*/ 201706 h 276411"/>
                <a:gd name="connsiteX13" fmla="*/ 7599 w 216776"/>
                <a:gd name="connsiteY13" fmla="*/ 254000 h 276411"/>
                <a:gd name="connsiteX14" fmla="*/ 15070 w 216776"/>
                <a:gd name="connsiteY14" fmla="*/ 276411 h 2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6776" h="276411">
                  <a:moveTo>
                    <a:pt x="142070" y="276411"/>
                  </a:moveTo>
                  <a:cubicBezTo>
                    <a:pt x="152031" y="263960"/>
                    <a:pt x="163501" y="252579"/>
                    <a:pt x="171952" y="239058"/>
                  </a:cubicBezTo>
                  <a:cubicBezTo>
                    <a:pt x="176126" y="232380"/>
                    <a:pt x="176321" y="223885"/>
                    <a:pt x="179423" y="216647"/>
                  </a:cubicBezTo>
                  <a:cubicBezTo>
                    <a:pt x="183810" y="206411"/>
                    <a:pt x="188839" y="196433"/>
                    <a:pt x="194364" y="186764"/>
                  </a:cubicBezTo>
                  <a:cubicBezTo>
                    <a:pt x="217536" y="146212"/>
                    <a:pt x="203077" y="183035"/>
                    <a:pt x="216776" y="141941"/>
                  </a:cubicBezTo>
                  <a:cubicBezTo>
                    <a:pt x="199012" y="88652"/>
                    <a:pt x="224200" y="153075"/>
                    <a:pt x="186894" y="97117"/>
                  </a:cubicBezTo>
                  <a:cubicBezTo>
                    <a:pt x="182526" y="90565"/>
                    <a:pt x="182945" y="81749"/>
                    <a:pt x="179423" y="74706"/>
                  </a:cubicBezTo>
                  <a:cubicBezTo>
                    <a:pt x="175408" y="66675"/>
                    <a:pt x="168497" y="60325"/>
                    <a:pt x="164482" y="52294"/>
                  </a:cubicBezTo>
                  <a:cubicBezTo>
                    <a:pt x="157025" y="37380"/>
                    <a:pt x="158126" y="18174"/>
                    <a:pt x="142070" y="7470"/>
                  </a:cubicBezTo>
                  <a:cubicBezTo>
                    <a:pt x="133527" y="1775"/>
                    <a:pt x="122149" y="2490"/>
                    <a:pt x="112188" y="0"/>
                  </a:cubicBezTo>
                  <a:cubicBezTo>
                    <a:pt x="16037" y="16024"/>
                    <a:pt x="82767" y="-9897"/>
                    <a:pt x="52423" y="149411"/>
                  </a:cubicBezTo>
                  <a:cubicBezTo>
                    <a:pt x="51105" y="156330"/>
                    <a:pt x="41882" y="158853"/>
                    <a:pt x="37482" y="164353"/>
                  </a:cubicBezTo>
                  <a:cubicBezTo>
                    <a:pt x="-209" y="211468"/>
                    <a:pt x="43673" y="165632"/>
                    <a:pt x="7599" y="201706"/>
                  </a:cubicBezTo>
                  <a:cubicBezTo>
                    <a:pt x="-2564" y="232196"/>
                    <a:pt x="-2503" y="218644"/>
                    <a:pt x="7599" y="254000"/>
                  </a:cubicBezTo>
                  <a:cubicBezTo>
                    <a:pt x="9762" y="261572"/>
                    <a:pt x="15070" y="276411"/>
                    <a:pt x="15070" y="276411"/>
                  </a:cubicBezTo>
                </a:path>
              </a:pathLst>
            </a:custGeom>
            <a:solidFill>
              <a:srgbClr val="FFCC66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7" name="Conector recto 146"/>
            <p:cNvCxnSpPr>
              <a:stCxn id="29" idx="14"/>
              <a:endCxn id="29" idx="0"/>
            </p:cNvCxnSpPr>
            <p:nvPr/>
          </p:nvCxnSpPr>
          <p:spPr>
            <a:xfrm>
              <a:off x="3556000" y="6850529"/>
              <a:ext cx="127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Group 422"/>
          <p:cNvGrpSpPr>
            <a:grpSpLocks/>
          </p:cNvGrpSpPr>
          <p:nvPr/>
        </p:nvGrpSpPr>
        <p:grpSpPr bwMode="auto">
          <a:xfrm>
            <a:off x="2677595" y="470752"/>
            <a:ext cx="59039" cy="168112"/>
            <a:chOff x="2024" y="1565"/>
            <a:chExt cx="45" cy="227"/>
          </a:xfrm>
        </p:grpSpPr>
        <p:sp>
          <p:nvSpPr>
            <p:cNvPr id="160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1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2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68" name="Agrupar 167"/>
          <p:cNvGrpSpPr/>
          <p:nvPr/>
        </p:nvGrpSpPr>
        <p:grpSpPr>
          <a:xfrm>
            <a:off x="5787504" y="3942904"/>
            <a:ext cx="90521" cy="82147"/>
            <a:chOff x="6945201" y="2480588"/>
            <a:chExt cx="132531" cy="145529"/>
          </a:xfrm>
        </p:grpSpPr>
        <p:sp>
          <p:nvSpPr>
            <p:cNvPr id="169" name="Forma libre 168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70" name="Agrupar 169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71" name="Forma libre 170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2" name="Forma libre 171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79" name="Agrupar 178"/>
          <p:cNvGrpSpPr/>
          <p:nvPr/>
        </p:nvGrpSpPr>
        <p:grpSpPr>
          <a:xfrm>
            <a:off x="4666033" y="5237351"/>
            <a:ext cx="90521" cy="82147"/>
            <a:chOff x="6945201" y="2480588"/>
            <a:chExt cx="132531" cy="145529"/>
          </a:xfrm>
        </p:grpSpPr>
        <p:sp>
          <p:nvSpPr>
            <p:cNvPr id="180" name="Forma libre 179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81" name="Agrupar 180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82" name="Forma libre 18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3" name="Forma libre 182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88" name="Agrupar 187"/>
          <p:cNvGrpSpPr/>
          <p:nvPr/>
        </p:nvGrpSpPr>
        <p:grpSpPr>
          <a:xfrm>
            <a:off x="2354833" y="623608"/>
            <a:ext cx="344226" cy="354682"/>
            <a:chOff x="1902979" y="588755"/>
            <a:chExt cx="416514" cy="472082"/>
          </a:xfrm>
        </p:grpSpPr>
        <p:sp>
          <p:nvSpPr>
            <p:cNvPr id="185" name="Elipse 184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4" name="CuadroTexto 183"/>
            <p:cNvSpPr txBox="1"/>
            <p:nvPr/>
          </p:nvSpPr>
          <p:spPr>
            <a:xfrm>
              <a:off x="1918094" y="588755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A</a:t>
              </a:r>
              <a:endParaRPr lang="es-ES" dirty="0"/>
            </a:p>
          </p:txBody>
        </p:sp>
      </p:grpSp>
      <p:sp>
        <p:nvSpPr>
          <p:cNvPr id="189" name="CuadroTexto 188"/>
          <p:cNvSpPr txBox="1"/>
          <p:nvPr/>
        </p:nvSpPr>
        <p:spPr>
          <a:xfrm>
            <a:off x="1363869" y="707509"/>
            <a:ext cx="6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ISLA MOAT</a:t>
            </a:r>
            <a:endParaRPr lang="es-ES" sz="1400" dirty="0"/>
          </a:p>
        </p:txBody>
      </p:sp>
      <p:sp>
        <p:nvSpPr>
          <p:cNvPr id="190" name="CuadroTexto 189"/>
          <p:cNvSpPr txBox="1"/>
          <p:nvPr/>
        </p:nvSpPr>
        <p:spPr>
          <a:xfrm>
            <a:off x="2954351" y="2959855"/>
            <a:ext cx="95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</a:t>
            </a:r>
            <a:br>
              <a:rPr lang="es-ES" sz="1200" dirty="0" smtClean="0"/>
            </a:br>
            <a:r>
              <a:rPr lang="es-ES" sz="1200" dirty="0" smtClean="0"/>
              <a:t>THOMAS</a:t>
            </a:r>
            <a:endParaRPr lang="es-ES" sz="120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3251074" y="2151964"/>
            <a:ext cx="950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  I. </a:t>
            </a:r>
            <a:br>
              <a:rPr lang="es-ES" sz="900" dirty="0" smtClean="0"/>
            </a:br>
            <a:r>
              <a:rPr lang="es-ES" sz="900" dirty="0" smtClean="0"/>
              <a:t>HUME</a:t>
            </a:r>
            <a:endParaRPr lang="es-ES" sz="900" dirty="0"/>
          </a:p>
        </p:txBody>
      </p:sp>
      <p:grpSp>
        <p:nvGrpSpPr>
          <p:cNvPr id="192" name="Agrupar 191"/>
          <p:cNvGrpSpPr/>
          <p:nvPr/>
        </p:nvGrpSpPr>
        <p:grpSpPr>
          <a:xfrm>
            <a:off x="2830962" y="2183788"/>
            <a:ext cx="344226" cy="341854"/>
            <a:chOff x="1902979" y="605829"/>
            <a:chExt cx="416514" cy="455008"/>
          </a:xfrm>
        </p:grpSpPr>
        <p:sp>
          <p:nvSpPr>
            <p:cNvPr id="193" name="Elipse 192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4" name="CuadroTexto 193"/>
            <p:cNvSpPr txBox="1"/>
            <p:nvPr/>
          </p:nvSpPr>
          <p:spPr>
            <a:xfrm>
              <a:off x="1933617" y="605829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B</a:t>
              </a:r>
              <a:endParaRPr lang="es-ES" dirty="0"/>
            </a:p>
          </p:txBody>
        </p:sp>
      </p:grpSp>
      <p:cxnSp>
        <p:nvCxnSpPr>
          <p:cNvPr id="196" name="Conector recto 195"/>
          <p:cNvCxnSpPr/>
          <p:nvPr/>
        </p:nvCxnSpPr>
        <p:spPr>
          <a:xfrm>
            <a:off x="2769121" y="390404"/>
            <a:ext cx="42796" cy="8824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8" name="Agrupar 197"/>
          <p:cNvGrpSpPr/>
          <p:nvPr/>
        </p:nvGrpSpPr>
        <p:grpSpPr>
          <a:xfrm>
            <a:off x="3423961" y="672824"/>
            <a:ext cx="389384" cy="307429"/>
            <a:chOff x="1883569" y="651649"/>
            <a:chExt cx="471154" cy="409188"/>
          </a:xfrm>
        </p:grpSpPr>
        <p:sp>
          <p:nvSpPr>
            <p:cNvPr id="199" name="Elipse 198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0" name="CuadroTexto 199"/>
            <p:cNvSpPr txBox="1"/>
            <p:nvPr/>
          </p:nvSpPr>
          <p:spPr>
            <a:xfrm>
              <a:off x="1883569" y="663006"/>
              <a:ext cx="471154" cy="316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8,3c</a:t>
              </a:r>
              <a:endParaRPr lang="es-ES" sz="1100" dirty="0"/>
            </a:p>
          </p:txBody>
        </p:sp>
      </p:grpSp>
      <p:cxnSp>
        <p:nvCxnSpPr>
          <p:cNvPr id="211" name="Conector recto 210"/>
          <p:cNvCxnSpPr/>
          <p:nvPr/>
        </p:nvCxnSpPr>
        <p:spPr>
          <a:xfrm flipV="1">
            <a:off x="3708894" y="2405142"/>
            <a:ext cx="1184194" cy="1502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Conector recto 211"/>
          <p:cNvCxnSpPr/>
          <p:nvPr/>
        </p:nvCxnSpPr>
        <p:spPr>
          <a:xfrm>
            <a:off x="3666098" y="1947014"/>
            <a:ext cx="42796" cy="8824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3" name="Agrupar 212"/>
          <p:cNvGrpSpPr/>
          <p:nvPr/>
        </p:nvGrpSpPr>
        <p:grpSpPr>
          <a:xfrm>
            <a:off x="4024515" y="2285044"/>
            <a:ext cx="415498" cy="271197"/>
            <a:chOff x="1832051" y="624070"/>
            <a:chExt cx="608330" cy="436767"/>
          </a:xfrm>
        </p:grpSpPr>
        <p:sp>
          <p:nvSpPr>
            <p:cNvPr id="214" name="Elipse 213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5" name="CuadroTexto 214"/>
            <p:cNvSpPr txBox="1"/>
            <p:nvPr/>
          </p:nvSpPr>
          <p:spPr>
            <a:xfrm>
              <a:off x="1832051" y="624070"/>
              <a:ext cx="608330" cy="40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4,9c</a:t>
              </a:r>
              <a:endParaRPr lang="es-ES" sz="1000" dirty="0"/>
            </a:p>
          </p:txBody>
        </p:sp>
      </p:grpSp>
      <p:grpSp>
        <p:nvGrpSpPr>
          <p:cNvPr id="226" name="Agrupar 225"/>
          <p:cNvGrpSpPr/>
          <p:nvPr/>
        </p:nvGrpSpPr>
        <p:grpSpPr>
          <a:xfrm>
            <a:off x="4843122" y="1227655"/>
            <a:ext cx="946424" cy="882405"/>
            <a:chOff x="4887072" y="1432846"/>
            <a:chExt cx="1145173" cy="1174482"/>
          </a:xfrm>
        </p:grpSpPr>
        <p:cxnSp>
          <p:nvCxnSpPr>
            <p:cNvPr id="220" name="Conector recto 219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ector recto 220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3" name="Agrupar 222"/>
            <p:cNvGrpSpPr/>
            <p:nvPr/>
          </p:nvGrpSpPr>
          <p:grpSpPr>
            <a:xfrm>
              <a:off x="5252694" y="1967728"/>
              <a:ext cx="502753" cy="345285"/>
              <a:chOff x="1832051" y="643042"/>
              <a:chExt cx="608332" cy="417795"/>
            </a:xfrm>
          </p:grpSpPr>
          <p:sp>
            <p:nvSpPr>
              <p:cNvPr id="224" name="Elipse 223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25" name="CuadroTexto 224"/>
              <p:cNvSpPr txBox="1"/>
              <p:nvPr/>
            </p:nvSpPr>
            <p:spPr>
              <a:xfrm>
                <a:off x="1832051" y="643042"/>
                <a:ext cx="608332" cy="408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3,8c</a:t>
                </a:r>
                <a:endParaRPr lang="es-ES" sz="1000" dirty="0"/>
              </a:p>
            </p:txBody>
          </p:sp>
        </p:grpSp>
      </p:grpSp>
      <p:grpSp>
        <p:nvGrpSpPr>
          <p:cNvPr id="227" name="Agrupar 226"/>
          <p:cNvGrpSpPr/>
          <p:nvPr/>
        </p:nvGrpSpPr>
        <p:grpSpPr>
          <a:xfrm>
            <a:off x="4923995" y="2226473"/>
            <a:ext cx="954585" cy="882405"/>
            <a:chOff x="4887072" y="1432846"/>
            <a:chExt cx="1145173" cy="1174482"/>
          </a:xfrm>
        </p:grpSpPr>
        <p:cxnSp>
          <p:nvCxnSpPr>
            <p:cNvPr id="228" name="Conector recto 227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ector recto 228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Agrupar 229"/>
            <p:cNvGrpSpPr/>
            <p:nvPr/>
          </p:nvGrpSpPr>
          <p:grpSpPr>
            <a:xfrm>
              <a:off x="5266951" y="1934973"/>
              <a:ext cx="388590" cy="378038"/>
              <a:chOff x="1849299" y="603410"/>
              <a:chExt cx="470194" cy="457427"/>
            </a:xfrm>
          </p:grpSpPr>
          <p:sp>
            <p:nvSpPr>
              <p:cNvPr id="231" name="Elipse 230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2" name="CuadroTexto 231"/>
              <p:cNvSpPr txBox="1"/>
              <p:nvPr/>
            </p:nvSpPr>
            <p:spPr>
              <a:xfrm>
                <a:off x="1849299" y="603410"/>
                <a:ext cx="463688" cy="383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100" dirty="0" smtClean="0"/>
                  <a:t> 4c</a:t>
                </a:r>
                <a:endParaRPr lang="es-ES" sz="1100" dirty="0"/>
              </a:p>
            </p:txBody>
          </p:sp>
        </p:grpSp>
      </p:grpSp>
      <p:grpSp>
        <p:nvGrpSpPr>
          <p:cNvPr id="233" name="Agrupar 232"/>
          <p:cNvGrpSpPr/>
          <p:nvPr/>
        </p:nvGrpSpPr>
        <p:grpSpPr>
          <a:xfrm>
            <a:off x="4923995" y="2948018"/>
            <a:ext cx="904505" cy="882405"/>
            <a:chOff x="4887072" y="1432846"/>
            <a:chExt cx="1145173" cy="1174482"/>
          </a:xfrm>
        </p:grpSpPr>
        <p:cxnSp>
          <p:nvCxnSpPr>
            <p:cNvPr id="234" name="Conector recto 233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ector recto 234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6" name="Agrupar 235"/>
            <p:cNvGrpSpPr/>
            <p:nvPr/>
          </p:nvGrpSpPr>
          <p:grpSpPr>
            <a:xfrm>
              <a:off x="5235793" y="1950653"/>
              <a:ext cx="526052" cy="362359"/>
              <a:chOff x="1811598" y="622382"/>
              <a:chExt cx="636523" cy="438455"/>
            </a:xfrm>
          </p:grpSpPr>
          <p:sp>
            <p:nvSpPr>
              <p:cNvPr id="237" name="Elipse 236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8" name="CuadroTexto 237"/>
              <p:cNvSpPr txBox="1"/>
              <p:nvPr/>
            </p:nvSpPr>
            <p:spPr>
              <a:xfrm>
                <a:off x="1811598" y="622382"/>
                <a:ext cx="636523" cy="408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3,8c</a:t>
                </a:r>
                <a:endParaRPr lang="es-ES" sz="1100" dirty="0"/>
              </a:p>
            </p:txBody>
          </p:sp>
        </p:grpSp>
      </p:grpSp>
      <p:grpSp>
        <p:nvGrpSpPr>
          <p:cNvPr id="245" name="Agrupar 244"/>
          <p:cNvGrpSpPr/>
          <p:nvPr/>
        </p:nvGrpSpPr>
        <p:grpSpPr>
          <a:xfrm>
            <a:off x="5582572" y="159881"/>
            <a:ext cx="808771" cy="1061020"/>
            <a:chOff x="6542157" y="437633"/>
            <a:chExt cx="889648" cy="1283834"/>
          </a:xfrm>
        </p:grpSpPr>
        <p:sp>
          <p:nvSpPr>
            <p:cNvPr id="239" name="Rectángulo 238"/>
            <p:cNvSpPr/>
            <p:nvPr/>
          </p:nvSpPr>
          <p:spPr>
            <a:xfrm>
              <a:off x="6542157" y="437633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177º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0" name="Rectángulo 239"/>
            <p:cNvSpPr/>
            <p:nvPr/>
          </p:nvSpPr>
          <p:spPr>
            <a:xfrm>
              <a:off x="6545454" y="682140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163º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1" name="Rectángulo 240"/>
            <p:cNvSpPr/>
            <p:nvPr/>
          </p:nvSpPr>
          <p:spPr>
            <a:xfrm>
              <a:off x="6725641" y="935255"/>
              <a:ext cx="556926" cy="268958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44" name="Conector recto de flecha 243"/>
            <p:cNvCxnSpPr/>
            <p:nvPr/>
          </p:nvCxnSpPr>
          <p:spPr>
            <a:xfrm>
              <a:off x="6973897" y="1221932"/>
              <a:ext cx="43664" cy="499535"/>
            </a:xfrm>
            <a:prstGeom prst="straightConnector1">
              <a:avLst/>
            </a:prstGeom>
            <a:ln w="19050" cmpd="sng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0" name="Agrupar 289"/>
          <p:cNvGrpSpPr/>
          <p:nvPr/>
        </p:nvGrpSpPr>
        <p:grpSpPr>
          <a:xfrm>
            <a:off x="2959186" y="1972814"/>
            <a:ext cx="3491668" cy="3404557"/>
            <a:chOff x="2591883" y="2424652"/>
            <a:chExt cx="4224918" cy="4531465"/>
          </a:xfrm>
        </p:grpSpPr>
        <p:sp>
          <p:nvSpPr>
            <p:cNvPr id="247" name="CuadroTexto 246"/>
            <p:cNvSpPr txBox="1"/>
            <p:nvPr/>
          </p:nvSpPr>
          <p:spPr>
            <a:xfrm>
              <a:off x="2591883" y="5482683"/>
              <a:ext cx="1318929" cy="614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ISLA LAMARMORA</a:t>
              </a:r>
              <a:endParaRPr lang="es-ES" sz="1200" dirty="0"/>
            </a:p>
          </p:txBody>
        </p:sp>
        <p:sp>
          <p:nvSpPr>
            <p:cNvPr id="248" name="CuadroTexto 247"/>
            <p:cNvSpPr txBox="1"/>
            <p:nvPr/>
          </p:nvSpPr>
          <p:spPr>
            <a:xfrm>
              <a:off x="6208942" y="286458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ISLA</a:t>
              </a:r>
              <a:br>
                <a:rPr lang="es-ES" sz="1200" dirty="0" smtClean="0"/>
              </a:br>
              <a:r>
                <a:rPr lang="es-ES" sz="1200" dirty="0" smtClean="0"/>
                <a:t>ISABEL</a:t>
              </a:r>
              <a:endParaRPr lang="es-ES" sz="1200" dirty="0"/>
            </a:p>
          </p:txBody>
        </p:sp>
        <p:sp>
          <p:nvSpPr>
            <p:cNvPr id="250" name="Elipse 249"/>
            <p:cNvSpPr/>
            <p:nvPr/>
          </p:nvSpPr>
          <p:spPr>
            <a:xfrm>
              <a:off x="6347161" y="250213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2" name="CuadroTexto 251"/>
            <p:cNvSpPr txBox="1"/>
            <p:nvPr/>
          </p:nvSpPr>
          <p:spPr>
            <a:xfrm>
              <a:off x="6372871" y="2424652"/>
              <a:ext cx="3266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D</a:t>
              </a:r>
              <a:endParaRPr lang="es-ES" dirty="0"/>
            </a:p>
          </p:txBody>
        </p:sp>
        <p:sp>
          <p:nvSpPr>
            <p:cNvPr id="253" name="Elipse 252"/>
            <p:cNvSpPr/>
            <p:nvPr/>
          </p:nvSpPr>
          <p:spPr>
            <a:xfrm>
              <a:off x="3608420" y="407370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4" name="CuadroTexto 253"/>
            <p:cNvSpPr txBox="1"/>
            <p:nvPr/>
          </p:nvSpPr>
          <p:spPr>
            <a:xfrm>
              <a:off x="3617583" y="4012313"/>
              <a:ext cx="365343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C’</a:t>
              </a:r>
              <a:endParaRPr lang="es-ES" dirty="0"/>
            </a:p>
          </p:txBody>
        </p:sp>
        <p:sp>
          <p:nvSpPr>
            <p:cNvPr id="257" name="Elipse 256"/>
            <p:cNvSpPr/>
            <p:nvPr/>
          </p:nvSpPr>
          <p:spPr>
            <a:xfrm>
              <a:off x="3252218" y="435206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6" name="CuadroTexto 255"/>
            <p:cNvSpPr txBox="1"/>
            <p:nvPr/>
          </p:nvSpPr>
          <p:spPr>
            <a:xfrm>
              <a:off x="3263285" y="4290177"/>
              <a:ext cx="312906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</a:t>
              </a: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3644284" y="4634411"/>
              <a:ext cx="221650" cy="14081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Elipse 259"/>
            <p:cNvSpPr/>
            <p:nvPr/>
          </p:nvSpPr>
          <p:spPr>
            <a:xfrm>
              <a:off x="3455820" y="5381607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1" name="CuadroTexto 260"/>
            <p:cNvSpPr txBox="1"/>
            <p:nvPr/>
          </p:nvSpPr>
          <p:spPr>
            <a:xfrm>
              <a:off x="3495397" y="5334069"/>
              <a:ext cx="29072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F</a:t>
              </a:r>
            </a:p>
          </p:txBody>
        </p:sp>
        <p:cxnSp>
          <p:nvCxnSpPr>
            <p:cNvPr id="262" name="Conector recto de flecha 261"/>
            <p:cNvCxnSpPr/>
            <p:nvPr/>
          </p:nvCxnSpPr>
          <p:spPr>
            <a:xfrm>
              <a:off x="3897853" y="5666545"/>
              <a:ext cx="182385" cy="14253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4" name="Agrupar 273"/>
            <p:cNvGrpSpPr/>
            <p:nvPr/>
          </p:nvGrpSpPr>
          <p:grpSpPr>
            <a:xfrm rot="21046646">
              <a:off x="4782777" y="4519947"/>
              <a:ext cx="377314" cy="104286"/>
              <a:chOff x="8063513" y="1222141"/>
              <a:chExt cx="502204" cy="138805"/>
            </a:xfrm>
          </p:grpSpPr>
          <p:cxnSp>
            <p:nvCxnSpPr>
              <p:cNvPr id="269" name="Conector recto 268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Triángulo rectángulo 269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276" name="Agrupar 275"/>
            <p:cNvGrpSpPr/>
            <p:nvPr/>
          </p:nvGrpSpPr>
          <p:grpSpPr>
            <a:xfrm rot="21046646">
              <a:off x="3789384" y="4763283"/>
              <a:ext cx="377314" cy="104286"/>
              <a:chOff x="8063513" y="1222141"/>
              <a:chExt cx="502204" cy="138805"/>
            </a:xfrm>
          </p:grpSpPr>
          <p:cxnSp>
            <p:nvCxnSpPr>
              <p:cNvPr id="277" name="Conector recto 276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Triángulo rectángulo 277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79" name="CuadroTexto 278"/>
            <p:cNvSpPr txBox="1"/>
            <p:nvPr/>
          </p:nvSpPr>
          <p:spPr>
            <a:xfrm>
              <a:off x="3385766" y="4737041"/>
              <a:ext cx="4587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261º</a:t>
              </a:r>
              <a:endParaRPr lang="es-ES" sz="1100" dirty="0"/>
            </a:p>
          </p:txBody>
        </p:sp>
        <p:sp>
          <p:nvSpPr>
            <p:cNvPr id="280" name="CuadroTexto 279"/>
            <p:cNvSpPr txBox="1"/>
            <p:nvPr/>
          </p:nvSpPr>
          <p:spPr>
            <a:xfrm>
              <a:off x="4366200" y="4540971"/>
              <a:ext cx="4587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261º</a:t>
              </a:r>
              <a:endParaRPr lang="es-ES" sz="1100" dirty="0"/>
            </a:p>
          </p:txBody>
        </p:sp>
        <p:grpSp>
          <p:nvGrpSpPr>
            <p:cNvPr id="282" name="Agrupar 281"/>
            <p:cNvGrpSpPr/>
            <p:nvPr/>
          </p:nvGrpSpPr>
          <p:grpSpPr>
            <a:xfrm rot="18495557">
              <a:off x="4722518" y="4617008"/>
              <a:ext cx="377314" cy="104286"/>
              <a:chOff x="8063513" y="1222141"/>
              <a:chExt cx="502204" cy="138805"/>
            </a:xfrm>
          </p:grpSpPr>
          <p:cxnSp>
            <p:nvCxnSpPr>
              <p:cNvPr id="283" name="Conector recto 282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Triángulo rectángulo 283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285" name="Agrupar 284"/>
            <p:cNvGrpSpPr/>
            <p:nvPr/>
          </p:nvGrpSpPr>
          <p:grpSpPr>
            <a:xfrm rot="18495557">
              <a:off x="3480515" y="6712785"/>
              <a:ext cx="369971" cy="116693"/>
              <a:chOff x="7965505" y="1234566"/>
              <a:chExt cx="492431" cy="155320"/>
            </a:xfrm>
          </p:grpSpPr>
          <p:cxnSp>
            <p:nvCxnSpPr>
              <p:cNvPr id="286" name="Conector recto 285"/>
              <p:cNvCxnSpPr/>
              <p:nvPr/>
            </p:nvCxnSpPr>
            <p:spPr>
              <a:xfrm flipH="1">
                <a:off x="7965505" y="1350169"/>
                <a:ext cx="492431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Triángulo rectángulo 286"/>
              <p:cNvSpPr/>
              <p:nvPr/>
            </p:nvSpPr>
            <p:spPr>
              <a:xfrm rot="15798566">
                <a:off x="8004728" y="1208608"/>
                <a:ext cx="127918" cy="179834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88" name="CuadroTexto 287"/>
            <p:cNvSpPr txBox="1"/>
            <p:nvPr/>
          </p:nvSpPr>
          <p:spPr>
            <a:xfrm>
              <a:off x="4476341" y="4839295"/>
              <a:ext cx="458736" cy="2616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210º</a:t>
              </a:r>
              <a:endParaRPr lang="es-ES" sz="1100" dirty="0"/>
            </a:p>
          </p:txBody>
        </p:sp>
      </p:grpSp>
      <p:sp>
        <p:nvSpPr>
          <p:cNvPr id="292" name="CuadroTexto 291"/>
          <p:cNvSpPr txBox="1"/>
          <p:nvPr/>
        </p:nvSpPr>
        <p:spPr>
          <a:xfrm>
            <a:off x="3407807" y="5385704"/>
            <a:ext cx="379121" cy="196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210º</a:t>
            </a:r>
            <a:endParaRPr lang="es-ES" sz="1100" dirty="0"/>
          </a:p>
        </p:txBody>
      </p:sp>
      <p:sp>
        <p:nvSpPr>
          <p:cNvPr id="296" name="Forma libre 295"/>
          <p:cNvSpPr/>
          <p:nvPr/>
        </p:nvSpPr>
        <p:spPr>
          <a:xfrm>
            <a:off x="4292551" y="5319498"/>
            <a:ext cx="1161143" cy="1430694"/>
          </a:xfrm>
          <a:custGeom>
            <a:avLst/>
            <a:gdLst>
              <a:gd name="connsiteX0" fmla="*/ 243633 w 1161143"/>
              <a:gd name="connsiteY0" fmla="*/ 15551 h 1430694"/>
              <a:gd name="connsiteX1" fmla="*/ 269551 w 1161143"/>
              <a:gd name="connsiteY1" fmla="*/ 5184 h 1430694"/>
              <a:gd name="connsiteX2" fmla="*/ 321388 w 1161143"/>
              <a:gd name="connsiteY2" fmla="*/ 20735 h 1430694"/>
              <a:gd name="connsiteX3" fmla="*/ 331755 w 1161143"/>
              <a:gd name="connsiteY3" fmla="*/ 36286 h 1430694"/>
              <a:gd name="connsiteX4" fmla="*/ 347306 w 1161143"/>
              <a:gd name="connsiteY4" fmla="*/ 41470 h 1430694"/>
              <a:gd name="connsiteX5" fmla="*/ 373225 w 1161143"/>
              <a:gd name="connsiteY5" fmla="*/ 62205 h 1430694"/>
              <a:gd name="connsiteX6" fmla="*/ 383592 w 1161143"/>
              <a:gd name="connsiteY6" fmla="*/ 77756 h 1430694"/>
              <a:gd name="connsiteX7" fmla="*/ 393959 w 1161143"/>
              <a:gd name="connsiteY7" fmla="*/ 108858 h 1430694"/>
              <a:gd name="connsiteX8" fmla="*/ 414694 w 1161143"/>
              <a:gd name="connsiteY8" fmla="*/ 155511 h 1430694"/>
              <a:gd name="connsiteX9" fmla="*/ 425062 w 1161143"/>
              <a:gd name="connsiteY9" fmla="*/ 212531 h 1430694"/>
              <a:gd name="connsiteX10" fmla="*/ 430245 w 1161143"/>
              <a:gd name="connsiteY10" fmla="*/ 233266 h 1430694"/>
              <a:gd name="connsiteX11" fmla="*/ 445796 w 1161143"/>
              <a:gd name="connsiteY11" fmla="*/ 279919 h 1430694"/>
              <a:gd name="connsiteX12" fmla="*/ 461347 w 1161143"/>
              <a:gd name="connsiteY12" fmla="*/ 285102 h 1430694"/>
              <a:gd name="connsiteX13" fmla="*/ 482082 w 1161143"/>
              <a:gd name="connsiteY13" fmla="*/ 254000 h 1430694"/>
              <a:gd name="connsiteX14" fmla="*/ 487266 w 1161143"/>
              <a:gd name="connsiteY14" fmla="*/ 238449 h 1430694"/>
              <a:gd name="connsiteX15" fmla="*/ 502817 w 1161143"/>
              <a:gd name="connsiteY15" fmla="*/ 222898 h 1430694"/>
              <a:gd name="connsiteX16" fmla="*/ 513184 w 1161143"/>
              <a:gd name="connsiteY16" fmla="*/ 202164 h 1430694"/>
              <a:gd name="connsiteX17" fmla="*/ 528735 w 1161143"/>
              <a:gd name="connsiteY17" fmla="*/ 196980 h 1430694"/>
              <a:gd name="connsiteX18" fmla="*/ 544286 w 1161143"/>
              <a:gd name="connsiteY18" fmla="*/ 186613 h 1430694"/>
              <a:gd name="connsiteX19" fmla="*/ 575388 w 1161143"/>
              <a:gd name="connsiteY19" fmla="*/ 191796 h 1430694"/>
              <a:gd name="connsiteX20" fmla="*/ 596123 w 1161143"/>
              <a:gd name="connsiteY20" fmla="*/ 212531 h 1430694"/>
              <a:gd name="connsiteX21" fmla="*/ 611674 w 1161143"/>
              <a:gd name="connsiteY21" fmla="*/ 202164 h 1430694"/>
              <a:gd name="connsiteX22" fmla="*/ 622041 w 1161143"/>
              <a:gd name="connsiteY22" fmla="*/ 186613 h 1430694"/>
              <a:gd name="connsiteX23" fmla="*/ 632408 w 1161143"/>
              <a:gd name="connsiteY23" fmla="*/ 176245 h 1430694"/>
              <a:gd name="connsiteX24" fmla="*/ 647959 w 1161143"/>
              <a:gd name="connsiteY24" fmla="*/ 181429 h 1430694"/>
              <a:gd name="connsiteX25" fmla="*/ 679062 w 1161143"/>
              <a:gd name="connsiteY25" fmla="*/ 202164 h 1430694"/>
              <a:gd name="connsiteX26" fmla="*/ 710164 w 1161143"/>
              <a:gd name="connsiteY26" fmla="*/ 212531 h 1430694"/>
              <a:gd name="connsiteX27" fmla="*/ 725715 w 1161143"/>
              <a:gd name="connsiteY27" fmla="*/ 222898 h 1430694"/>
              <a:gd name="connsiteX28" fmla="*/ 751633 w 1161143"/>
              <a:gd name="connsiteY28" fmla="*/ 248817 h 1430694"/>
              <a:gd name="connsiteX29" fmla="*/ 772368 w 1161143"/>
              <a:gd name="connsiteY29" fmla="*/ 274735 h 1430694"/>
              <a:gd name="connsiteX30" fmla="*/ 777551 w 1161143"/>
              <a:gd name="connsiteY30" fmla="*/ 295470 h 1430694"/>
              <a:gd name="connsiteX31" fmla="*/ 787919 w 1161143"/>
              <a:gd name="connsiteY31" fmla="*/ 326572 h 1430694"/>
              <a:gd name="connsiteX32" fmla="*/ 798286 w 1161143"/>
              <a:gd name="connsiteY32" fmla="*/ 357674 h 1430694"/>
              <a:gd name="connsiteX33" fmla="*/ 803470 w 1161143"/>
              <a:gd name="connsiteY33" fmla="*/ 373225 h 1430694"/>
              <a:gd name="connsiteX34" fmla="*/ 793102 w 1161143"/>
              <a:gd name="connsiteY34" fmla="*/ 450980 h 1430694"/>
              <a:gd name="connsiteX35" fmla="*/ 782735 w 1161143"/>
              <a:gd name="connsiteY35" fmla="*/ 466531 h 1430694"/>
              <a:gd name="connsiteX36" fmla="*/ 777551 w 1161143"/>
              <a:gd name="connsiteY36" fmla="*/ 482082 h 1430694"/>
              <a:gd name="connsiteX37" fmla="*/ 756817 w 1161143"/>
              <a:gd name="connsiteY37" fmla="*/ 513184 h 1430694"/>
              <a:gd name="connsiteX38" fmla="*/ 746449 w 1161143"/>
              <a:gd name="connsiteY38" fmla="*/ 528735 h 1430694"/>
              <a:gd name="connsiteX39" fmla="*/ 746449 w 1161143"/>
              <a:gd name="connsiteY39" fmla="*/ 585756 h 1430694"/>
              <a:gd name="connsiteX40" fmla="*/ 762000 w 1161143"/>
              <a:gd name="connsiteY40" fmla="*/ 590939 h 1430694"/>
              <a:gd name="connsiteX41" fmla="*/ 793102 w 1161143"/>
              <a:gd name="connsiteY41" fmla="*/ 585756 h 1430694"/>
              <a:gd name="connsiteX42" fmla="*/ 803470 w 1161143"/>
              <a:gd name="connsiteY42" fmla="*/ 575388 h 1430694"/>
              <a:gd name="connsiteX43" fmla="*/ 819021 w 1161143"/>
              <a:gd name="connsiteY43" fmla="*/ 565021 h 1430694"/>
              <a:gd name="connsiteX44" fmla="*/ 844939 w 1161143"/>
              <a:gd name="connsiteY44" fmla="*/ 518368 h 1430694"/>
              <a:gd name="connsiteX45" fmla="*/ 855306 w 1161143"/>
              <a:gd name="connsiteY45" fmla="*/ 508000 h 1430694"/>
              <a:gd name="connsiteX46" fmla="*/ 870857 w 1161143"/>
              <a:gd name="connsiteY46" fmla="*/ 502817 h 1430694"/>
              <a:gd name="connsiteX47" fmla="*/ 896776 w 1161143"/>
              <a:gd name="connsiteY47" fmla="*/ 508000 h 1430694"/>
              <a:gd name="connsiteX48" fmla="*/ 907143 w 1161143"/>
              <a:gd name="connsiteY48" fmla="*/ 518368 h 1430694"/>
              <a:gd name="connsiteX49" fmla="*/ 922694 w 1161143"/>
              <a:gd name="connsiteY49" fmla="*/ 523551 h 1430694"/>
              <a:gd name="connsiteX50" fmla="*/ 948613 w 1161143"/>
              <a:gd name="connsiteY50" fmla="*/ 580572 h 1430694"/>
              <a:gd name="connsiteX51" fmla="*/ 938245 w 1161143"/>
              <a:gd name="connsiteY51" fmla="*/ 663511 h 1430694"/>
              <a:gd name="connsiteX52" fmla="*/ 933062 w 1161143"/>
              <a:gd name="connsiteY52" fmla="*/ 684245 h 1430694"/>
              <a:gd name="connsiteX53" fmla="*/ 922694 w 1161143"/>
              <a:gd name="connsiteY53" fmla="*/ 699796 h 1430694"/>
              <a:gd name="connsiteX54" fmla="*/ 927878 w 1161143"/>
              <a:gd name="connsiteY54" fmla="*/ 741266 h 1430694"/>
              <a:gd name="connsiteX55" fmla="*/ 938245 w 1161143"/>
              <a:gd name="connsiteY55" fmla="*/ 756817 h 1430694"/>
              <a:gd name="connsiteX56" fmla="*/ 953796 w 1161143"/>
              <a:gd name="connsiteY56" fmla="*/ 787919 h 1430694"/>
              <a:gd name="connsiteX57" fmla="*/ 964164 w 1161143"/>
              <a:gd name="connsiteY57" fmla="*/ 824205 h 1430694"/>
              <a:gd name="connsiteX58" fmla="*/ 974531 w 1161143"/>
              <a:gd name="connsiteY58" fmla="*/ 855307 h 1430694"/>
              <a:gd name="connsiteX59" fmla="*/ 969347 w 1161143"/>
              <a:gd name="connsiteY59" fmla="*/ 881225 h 1430694"/>
              <a:gd name="connsiteX60" fmla="*/ 969347 w 1161143"/>
              <a:gd name="connsiteY60" fmla="*/ 917511 h 1430694"/>
              <a:gd name="connsiteX61" fmla="*/ 990082 w 1161143"/>
              <a:gd name="connsiteY61" fmla="*/ 948613 h 1430694"/>
              <a:gd name="connsiteX62" fmla="*/ 984898 w 1161143"/>
              <a:gd name="connsiteY62" fmla="*/ 974531 h 1430694"/>
              <a:gd name="connsiteX63" fmla="*/ 979715 w 1161143"/>
              <a:gd name="connsiteY63" fmla="*/ 990082 h 1430694"/>
              <a:gd name="connsiteX64" fmla="*/ 984898 w 1161143"/>
              <a:gd name="connsiteY64" fmla="*/ 1036735 h 1430694"/>
              <a:gd name="connsiteX65" fmla="*/ 1010817 w 1161143"/>
              <a:gd name="connsiteY65" fmla="*/ 1062654 h 1430694"/>
              <a:gd name="connsiteX66" fmla="*/ 1047102 w 1161143"/>
              <a:gd name="connsiteY66" fmla="*/ 1078205 h 1430694"/>
              <a:gd name="connsiteX67" fmla="*/ 1067837 w 1161143"/>
              <a:gd name="connsiteY67" fmla="*/ 1088572 h 1430694"/>
              <a:gd name="connsiteX68" fmla="*/ 1083388 w 1161143"/>
              <a:gd name="connsiteY68" fmla="*/ 1093756 h 1430694"/>
              <a:gd name="connsiteX69" fmla="*/ 1098939 w 1161143"/>
              <a:gd name="connsiteY69" fmla="*/ 1104123 h 1430694"/>
              <a:gd name="connsiteX70" fmla="*/ 1109306 w 1161143"/>
              <a:gd name="connsiteY70" fmla="*/ 1119674 h 1430694"/>
              <a:gd name="connsiteX71" fmla="*/ 1130041 w 1161143"/>
              <a:gd name="connsiteY71" fmla="*/ 1145592 h 1430694"/>
              <a:gd name="connsiteX72" fmla="*/ 1135225 w 1161143"/>
              <a:gd name="connsiteY72" fmla="*/ 1161143 h 1430694"/>
              <a:gd name="connsiteX73" fmla="*/ 1145592 w 1161143"/>
              <a:gd name="connsiteY73" fmla="*/ 1181878 h 1430694"/>
              <a:gd name="connsiteX74" fmla="*/ 1150776 w 1161143"/>
              <a:gd name="connsiteY74" fmla="*/ 1197429 h 1430694"/>
              <a:gd name="connsiteX75" fmla="*/ 1161143 w 1161143"/>
              <a:gd name="connsiteY75" fmla="*/ 1249266 h 1430694"/>
              <a:gd name="connsiteX76" fmla="*/ 1140408 w 1161143"/>
              <a:gd name="connsiteY76" fmla="*/ 1295919 h 1430694"/>
              <a:gd name="connsiteX77" fmla="*/ 1119674 w 1161143"/>
              <a:gd name="connsiteY77" fmla="*/ 1301102 h 1430694"/>
              <a:gd name="connsiteX78" fmla="*/ 1119674 w 1161143"/>
              <a:gd name="connsiteY78" fmla="*/ 1352939 h 1430694"/>
              <a:gd name="connsiteX79" fmla="*/ 1109306 w 1161143"/>
              <a:gd name="connsiteY79" fmla="*/ 1384041 h 1430694"/>
              <a:gd name="connsiteX80" fmla="*/ 1104123 w 1161143"/>
              <a:gd name="connsiteY80" fmla="*/ 1399592 h 1430694"/>
              <a:gd name="connsiteX81" fmla="*/ 1031551 w 1161143"/>
              <a:gd name="connsiteY81" fmla="*/ 1420327 h 1430694"/>
              <a:gd name="connsiteX82" fmla="*/ 1000449 w 1161143"/>
              <a:gd name="connsiteY82" fmla="*/ 1425511 h 1430694"/>
              <a:gd name="connsiteX83" fmla="*/ 497633 w 1161143"/>
              <a:gd name="connsiteY83" fmla="*/ 1420327 h 1430694"/>
              <a:gd name="connsiteX84" fmla="*/ 357674 w 1161143"/>
              <a:gd name="connsiteY84" fmla="*/ 1404776 h 1430694"/>
              <a:gd name="connsiteX85" fmla="*/ 259184 w 1161143"/>
              <a:gd name="connsiteY85" fmla="*/ 1409960 h 1430694"/>
              <a:gd name="connsiteX86" fmla="*/ 212531 w 1161143"/>
              <a:gd name="connsiteY86" fmla="*/ 1425511 h 1430694"/>
              <a:gd name="connsiteX87" fmla="*/ 196980 w 1161143"/>
              <a:gd name="connsiteY87" fmla="*/ 1430694 h 1430694"/>
              <a:gd name="connsiteX88" fmla="*/ 181429 w 1161143"/>
              <a:gd name="connsiteY88" fmla="*/ 1425511 h 1430694"/>
              <a:gd name="connsiteX89" fmla="*/ 191796 w 1161143"/>
              <a:gd name="connsiteY89" fmla="*/ 1409960 h 1430694"/>
              <a:gd name="connsiteX90" fmla="*/ 207347 w 1161143"/>
              <a:gd name="connsiteY90" fmla="*/ 1399592 h 1430694"/>
              <a:gd name="connsiteX91" fmla="*/ 228082 w 1161143"/>
              <a:gd name="connsiteY91" fmla="*/ 1373674 h 1430694"/>
              <a:gd name="connsiteX92" fmla="*/ 233266 w 1161143"/>
              <a:gd name="connsiteY92" fmla="*/ 1358123 h 1430694"/>
              <a:gd name="connsiteX93" fmla="*/ 228082 w 1161143"/>
              <a:gd name="connsiteY93" fmla="*/ 1321837 h 1430694"/>
              <a:gd name="connsiteX94" fmla="*/ 217715 w 1161143"/>
              <a:gd name="connsiteY94" fmla="*/ 1306286 h 1430694"/>
              <a:gd name="connsiteX95" fmla="*/ 212531 w 1161143"/>
              <a:gd name="connsiteY95" fmla="*/ 1249266 h 1430694"/>
              <a:gd name="connsiteX96" fmla="*/ 202164 w 1161143"/>
              <a:gd name="connsiteY96" fmla="*/ 1212980 h 1430694"/>
              <a:gd name="connsiteX97" fmla="*/ 191796 w 1161143"/>
              <a:gd name="connsiteY97" fmla="*/ 1192245 h 1430694"/>
              <a:gd name="connsiteX98" fmla="*/ 186613 w 1161143"/>
              <a:gd name="connsiteY98" fmla="*/ 1171511 h 1430694"/>
              <a:gd name="connsiteX99" fmla="*/ 145143 w 1161143"/>
              <a:gd name="connsiteY99" fmla="*/ 1124858 h 1430694"/>
              <a:gd name="connsiteX100" fmla="*/ 129592 w 1161143"/>
              <a:gd name="connsiteY100" fmla="*/ 1119674 h 1430694"/>
              <a:gd name="connsiteX101" fmla="*/ 108857 w 1161143"/>
              <a:gd name="connsiteY101" fmla="*/ 1104123 h 1430694"/>
              <a:gd name="connsiteX102" fmla="*/ 77755 w 1161143"/>
              <a:gd name="connsiteY102" fmla="*/ 1041919 h 1430694"/>
              <a:gd name="connsiteX103" fmla="*/ 67388 w 1161143"/>
              <a:gd name="connsiteY103" fmla="*/ 1021184 h 1430694"/>
              <a:gd name="connsiteX104" fmla="*/ 62204 w 1161143"/>
              <a:gd name="connsiteY104" fmla="*/ 1005633 h 1430694"/>
              <a:gd name="connsiteX105" fmla="*/ 51837 w 1161143"/>
              <a:gd name="connsiteY105" fmla="*/ 990082 h 1430694"/>
              <a:gd name="connsiteX106" fmla="*/ 51837 w 1161143"/>
              <a:gd name="connsiteY106" fmla="*/ 922694 h 1430694"/>
              <a:gd name="connsiteX107" fmla="*/ 67388 w 1161143"/>
              <a:gd name="connsiteY107" fmla="*/ 912327 h 1430694"/>
              <a:gd name="connsiteX108" fmla="*/ 88123 w 1161143"/>
              <a:gd name="connsiteY108" fmla="*/ 896776 h 1430694"/>
              <a:gd name="connsiteX109" fmla="*/ 160694 w 1161143"/>
              <a:gd name="connsiteY109" fmla="*/ 876041 h 1430694"/>
              <a:gd name="connsiteX110" fmla="*/ 176245 w 1161143"/>
              <a:gd name="connsiteY110" fmla="*/ 870858 h 1430694"/>
              <a:gd name="connsiteX111" fmla="*/ 202164 w 1161143"/>
              <a:gd name="connsiteY111" fmla="*/ 844939 h 1430694"/>
              <a:gd name="connsiteX112" fmla="*/ 217715 w 1161143"/>
              <a:gd name="connsiteY112" fmla="*/ 819021 h 1430694"/>
              <a:gd name="connsiteX113" fmla="*/ 238449 w 1161143"/>
              <a:gd name="connsiteY113" fmla="*/ 787919 h 1430694"/>
              <a:gd name="connsiteX114" fmla="*/ 243633 w 1161143"/>
              <a:gd name="connsiteY114" fmla="*/ 767184 h 1430694"/>
              <a:gd name="connsiteX115" fmla="*/ 248817 w 1161143"/>
              <a:gd name="connsiteY115" fmla="*/ 751633 h 1430694"/>
              <a:gd name="connsiteX116" fmla="*/ 238449 w 1161143"/>
              <a:gd name="connsiteY116" fmla="*/ 689429 h 1430694"/>
              <a:gd name="connsiteX117" fmla="*/ 202164 w 1161143"/>
              <a:gd name="connsiteY117" fmla="*/ 637592 h 1430694"/>
              <a:gd name="connsiteX118" fmla="*/ 139959 w 1161143"/>
              <a:gd name="connsiteY118" fmla="*/ 616858 h 1430694"/>
              <a:gd name="connsiteX119" fmla="*/ 124408 w 1161143"/>
              <a:gd name="connsiteY119" fmla="*/ 611674 h 1430694"/>
              <a:gd name="connsiteX120" fmla="*/ 103674 w 1161143"/>
              <a:gd name="connsiteY120" fmla="*/ 601307 h 1430694"/>
              <a:gd name="connsiteX121" fmla="*/ 88123 w 1161143"/>
              <a:gd name="connsiteY121" fmla="*/ 580572 h 1430694"/>
              <a:gd name="connsiteX122" fmla="*/ 72572 w 1161143"/>
              <a:gd name="connsiteY122" fmla="*/ 570205 h 1430694"/>
              <a:gd name="connsiteX123" fmla="*/ 46653 w 1161143"/>
              <a:gd name="connsiteY123" fmla="*/ 544286 h 1430694"/>
              <a:gd name="connsiteX124" fmla="*/ 31102 w 1161143"/>
              <a:gd name="connsiteY124" fmla="*/ 528735 h 1430694"/>
              <a:gd name="connsiteX125" fmla="*/ 25919 w 1161143"/>
              <a:gd name="connsiteY125" fmla="*/ 513184 h 1430694"/>
              <a:gd name="connsiteX126" fmla="*/ 15551 w 1161143"/>
              <a:gd name="connsiteY126" fmla="*/ 497633 h 1430694"/>
              <a:gd name="connsiteX127" fmla="*/ 5184 w 1161143"/>
              <a:gd name="connsiteY127" fmla="*/ 466531 h 1430694"/>
              <a:gd name="connsiteX128" fmla="*/ 0 w 1161143"/>
              <a:gd name="connsiteY128" fmla="*/ 450980 h 1430694"/>
              <a:gd name="connsiteX129" fmla="*/ 10368 w 1161143"/>
              <a:gd name="connsiteY129" fmla="*/ 393960 h 1430694"/>
              <a:gd name="connsiteX130" fmla="*/ 20735 w 1161143"/>
              <a:gd name="connsiteY130" fmla="*/ 383592 h 1430694"/>
              <a:gd name="connsiteX131" fmla="*/ 25919 w 1161143"/>
              <a:gd name="connsiteY131" fmla="*/ 362858 h 1430694"/>
              <a:gd name="connsiteX132" fmla="*/ 36286 w 1161143"/>
              <a:gd name="connsiteY132" fmla="*/ 352490 h 1430694"/>
              <a:gd name="connsiteX133" fmla="*/ 57021 w 1161143"/>
              <a:gd name="connsiteY133" fmla="*/ 311021 h 1430694"/>
              <a:gd name="connsiteX134" fmla="*/ 62204 w 1161143"/>
              <a:gd name="connsiteY134" fmla="*/ 295470 h 1430694"/>
              <a:gd name="connsiteX135" fmla="*/ 77755 w 1161143"/>
              <a:gd name="connsiteY135" fmla="*/ 290286 h 1430694"/>
              <a:gd name="connsiteX136" fmla="*/ 88123 w 1161143"/>
              <a:gd name="connsiteY136" fmla="*/ 279919 h 1430694"/>
              <a:gd name="connsiteX137" fmla="*/ 103674 w 1161143"/>
              <a:gd name="connsiteY137" fmla="*/ 274735 h 1430694"/>
              <a:gd name="connsiteX138" fmla="*/ 129592 w 1161143"/>
              <a:gd name="connsiteY138" fmla="*/ 254000 h 1430694"/>
              <a:gd name="connsiteX139" fmla="*/ 114041 w 1161143"/>
              <a:gd name="connsiteY139" fmla="*/ 191796 h 1430694"/>
              <a:gd name="connsiteX140" fmla="*/ 98490 w 1161143"/>
              <a:gd name="connsiteY140" fmla="*/ 181429 h 1430694"/>
              <a:gd name="connsiteX141" fmla="*/ 67388 w 1161143"/>
              <a:gd name="connsiteY141" fmla="*/ 150327 h 1430694"/>
              <a:gd name="connsiteX142" fmla="*/ 57021 w 1161143"/>
              <a:gd name="connsiteY142" fmla="*/ 119225 h 1430694"/>
              <a:gd name="connsiteX143" fmla="*/ 51837 w 1161143"/>
              <a:gd name="connsiteY143" fmla="*/ 103674 h 1430694"/>
              <a:gd name="connsiteX144" fmla="*/ 57021 w 1161143"/>
              <a:gd name="connsiteY144" fmla="*/ 62205 h 1430694"/>
              <a:gd name="connsiteX145" fmla="*/ 62204 w 1161143"/>
              <a:gd name="connsiteY145" fmla="*/ 46654 h 1430694"/>
              <a:gd name="connsiteX146" fmla="*/ 103674 w 1161143"/>
              <a:gd name="connsiteY146" fmla="*/ 10368 h 1430694"/>
              <a:gd name="connsiteX147" fmla="*/ 114041 w 1161143"/>
              <a:gd name="connsiteY147" fmla="*/ 0 h 1430694"/>
              <a:gd name="connsiteX148" fmla="*/ 139959 w 1161143"/>
              <a:gd name="connsiteY148" fmla="*/ 51837 h 1430694"/>
              <a:gd name="connsiteX149" fmla="*/ 155511 w 1161143"/>
              <a:gd name="connsiteY149" fmla="*/ 57021 h 1430694"/>
              <a:gd name="connsiteX150" fmla="*/ 176245 w 1161143"/>
              <a:gd name="connsiteY150" fmla="*/ 62205 h 1430694"/>
              <a:gd name="connsiteX151" fmla="*/ 196980 w 1161143"/>
              <a:gd name="connsiteY151" fmla="*/ 57021 h 1430694"/>
              <a:gd name="connsiteX152" fmla="*/ 228082 w 1161143"/>
              <a:gd name="connsiteY152" fmla="*/ 46654 h 1430694"/>
              <a:gd name="connsiteX153" fmla="*/ 243633 w 1161143"/>
              <a:gd name="connsiteY153" fmla="*/ 15551 h 143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161143" h="1430694">
                <a:moveTo>
                  <a:pt x="243633" y="15551"/>
                </a:moveTo>
                <a:cubicBezTo>
                  <a:pt x="250544" y="8639"/>
                  <a:pt x="260278" y="5957"/>
                  <a:pt x="269551" y="5184"/>
                </a:cubicBezTo>
                <a:cubicBezTo>
                  <a:pt x="299201" y="2714"/>
                  <a:pt x="302199" y="7943"/>
                  <a:pt x="321388" y="20735"/>
                </a:cubicBezTo>
                <a:cubicBezTo>
                  <a:pt x="324844" y="25919"/>
                  <a:pt x="326890" y="32394"/>
                  <a:pt x="331755" y="36286"/>
                </a:cubicBezTo>
                <a:cubicBezTo>
                  <a:pt x="336022" y="39699"/>
                  <a:pt x="342419" y="39026"/>
                  <a:pt x="347306" y="41470"/>
                </a:cubicBezTo>
                <a:cubicBezTo>
                  <a:pt x="356288" y="45961"/>
                  <a:pt x="366796" y="54169"/>
                  <a:pt x="373225" y="62205"/>
                </a:cubicBezTo>
                <a:cubicBezTo>
                  <a:pt x="377117" y="67070"/>
                  <a:pt x="381062" y="72063"/>
                  <a:pt x="383592" y="77756"/>
                </a:cubicBezTo>
                <a:cubicBezTo>
                  <a:pt x="388030" y="87742"/>
                  <a:pt x="387897" y="99765"/>
                  <a:pt x="393959" y="108858"/>
                </a:cubicBezTo>
                <a:cubicBezTo>
                  <a:pt x="405701" y="126469"/>
                  <a:pt x="410581" y="130834"/>
                  <a:pt x="414694" y="155511"/>
                </a:cubicBezTo>
                <a:cubicBezTo>
                  <a:pt x="418447" y="178030"/>
                  <a:pt x="420230" y="190786"/>
                  <a:pt x="425062" y="212531"/>
                </a:cubicBezTo>
                <a:cubicBezTo>
                  <a:pt x="426607" y="219486"/>
                  <a:pt x="428971" y="226257"/>
                  <a:pt x="430245" y="233266"/>
                </a:cubicBezTo>
                <a:cubicBezTo>
                  <a:pt x="434038" y="254131"/>
                  <a:pt x="427623" y="269015"/>
                  <a:pt x="445796" y="279919"/>
                </a:cubicBezTo>
                <a:cubicBezTo>
                  <a:pt x="450481" y="282730"/>
                  <a:pt x="456163" y="283374"/>
                  <a:pt x="461347" y="285102"/>
                </a:cubicBezTo>
                <a:cubicBezTo>
                  <a:pt x="475195" y="271255"/>
                  <a:pt x="472667" y="275970"/>
                  <a:pt x="482082" y="254000"/>
                </a:cubicBezTo>
                <a:cubicBezTo>
                  <a:pt x="484234" y="248978"/>
                  <a:pt x="484235" y="242995"/>
                  <a:pt x="487266" y="238449"/>
                </a:cubicBezTo>
                <a:cubicBezTo>
                  <a:pt x="491332" y="232349"/>
                  <a:pt x="498556" y="228863"/>
                  <a:pt x="502817" y="222898"/>
                </a:cubicBezTo>
                <a:cubicBezTo>
                  <a:pt x="507308" y="216610"/>
                  <a:pt x="507720" y="207628"/>
                  <a:pt x="513184" y="202164"/>
                </a:cubicBezTo>
                <a:cubicBezTo>
                  <a:pt x="517048" y="198300"/>
                  <a:pt x="523848" y="199424"/>
                  <a:pt x="528735" y="196980"/>
                </a:cubicBezTo>
                <a:cubicBezTo>
                  <a:pt x="534307" y="194194"/>
                  <a:pt x="539102" y="190069"/>
                  <a:pt x="544286" y="186613"/>
                </a:cubicBezTo>
                <a:cubicBezTo>
                  <a:pt x="554653" y="188341"/>
                  <a:pt x="565987" y="187096"/>
                  <a:pt x="575388" y="191796"/>
                </a:cubicBezTo>
                <a:cubicBezTo>
                  <a:pt x="584131" y="196167"/>
                  <a:pt x="596123" y="212531"/>
                  <a:pt x="596123" y="212531"/>
                </a:cubicBezTo>
                <a:cubicBezTo>
                  <a:pt x="601307" y="209075"/>
                  <a:pt x="607269" y="206569"/>
                  <a:pt x="611674" y="202164"/>
                </a:cubicBezTo>
                <a:cubicBezTo>
                  <a:pt x="616079" y="197759"/>
                  <a:pt x="618149" y="191478"/>
                  <a:pt x="622041" y="186613"/>
                </a:cubicBezTo>
                <a:cubicBezTo>
                  <a:pt x="625094" y="182797"/>
                  <a:pt x="628952" y="179701"/>
                  <a:pt x="632408" y="176245"/>
                </a:cubicBezTo>
                <a:cubicBezTo>
                  <a:pt x="637592" y="177973"/>
                  <a:pt x="643183" y="178775"/>
                  <a:pt x="647959" y="181429"/>
                </a:cubicBezTo>
                <a:cubicBezTo>
                  <a:pt x="658851" y="187480"/>
                  <a:pt x="667241" y="198224"/>
                  <a:pt x="679062" y="202164"/>
                </a:cubicBezTo>
                <a:cubicBezTo>
                  <a:pt x="689429" y="205620"/>
                  <a:pt x="701071" y="206469"/>
                  <a:pt x="710164" y="212531"/>
                </a:cubicBezTo>
                <a:cubicBezTo>
                  <a:pt x="715348" y="215987"/>
                  <a:pt x="721027" y="218796"/>
                  <a:pt x="725715" y="222898"/>
                </a:cubicBezTo>
                <a:cubicBezTo>
                  <a:pt x="734910" y="230944"/>
                  <a:pt x="751633" y="248817"/>
                  <a:pt x="751633" y="248817"/>
                </a:cubicBezTo>
                <a:cubicBezTo>
                  <a:pt x="768582" y="299662"/>
                  <a:pt x="741103" y="227835"/>
                  <a:pt x="772368" y="274735"/>
                </a:cubicBezTo>
                <a:cubicBezTo>
                  <a:pt x="776320" y="280663"/>
                  <a:pt x="775504" y="288646"/>
                  <a:pt x="777551" y="295470"/>
                </a:cubicBezTo>
                <a:cubicBezTo>
                  <a:pt x="780691" y="305937"/>
                  <a:pt x="784463" y="316205"/>
                  <a:pt x="787919" y="326572"/>
                </a:cubicBezTo>
                <a:lnTo>
                  <a:pt x="798286" y="357674"/>
                </a:lnTo>
                <a:lnTo>
                  <a:pt x="803470" y="373225"/>
                </a:lnTo>
                <a:cubicBezTo>
                  <a:pt x="802311" y="387129"/>
                  <a:pt x="803690" y="429805"/>
                  <a:pt x="793102" y="450980"/>
                </a:cubicBezTo>
                <a:cubicBezTo>
                  <a:pt x="790316" y="456552"/>
                  <a:pt x="785521" y="460959"/>
                  <a:pt x="782735" y="466531"/>
                </a:cubicBezTo>
                <a:cubicBezTo>
                  <a:pt x="780291" y="471418"/>
                  <a:pt x="780205" y="477306"/>
                  <a:pt x="777551" y="482082"/>
                </a:cubicBezTo>
                <a:cubicBezTo>
                  <a:pt x="771500" y="492974"/>
                  <a:pt x="763728" y="502817"/>
                  <a:pt x="756817" y="513184"/>
                </a:cubicBezTo>
                <a:lnTo>
                  <a:pt x="746449" y="528735"/>
                </a:lnTo>
                <a:cubicBezTo>
                  <a:pt x="739379" y="549948"/>
                  <a:pt x="734169" y="558125"/>
                  <a:pt x="746449" y="585756"/>
                </a:cubicBezTo>
                <a:cubicBezTo>
                  <a:pt x="748668" y="590749"/>
                  <a:pt x="756816" y="589211"/>
                  <a:pt x="762000" y="590939"/>
                </a:cubicBezTo>
                <a:cubicBezTo>
                  <a:pt x="772367" y="589211"/>
                  <a:pt x="783261" y="589446"/>
                  <a:pt x="793102" y="585756"/>
                </a:cubicBezTo>
                <a:cubicBezTo>
                  <a:pt x="797678" y="584040"/>
                  <a:pt x="799653" y="578441"/>
                  <a:pt x="803470" y="575388"/>
                </a:cubicBezTo>
                <a:cubicBezTo>
                  <a:pt x="808335" y="571496"/>
                  <a:pt x="813837" y="568477"/>
                  <a:pt x="819021" y="565021"/>
                </a:cubicBezTo>
                <a:cubicBezTo>
                  <a:pt x="825539" y="545464"/>
                  <a:pt x="827112" y="536196"/>
                  <a:pt x="844939" y="518368"/>
                </a:cubicBezTo>
                <a:cubicBezTo>
                  <a:pt x="848395" y="514912"/>
                  <a:pt x="851115" y="510515"/>
                  <a:pt x="855306" y="508000"/>
                </a:cubicBezTo>
                <a:cubicBezTo>
                  <a:pt x="859991" y="505189"/>
                  <a:pt x="865673" y="504545"/>
                  <a:pt x="870857" y="502817"/>
                </a:cubicBezTo>
                <a:cubicBezTo>
                  <a:pt x="879497" y="504545"/>
                  <a:pt x="888678" y="504529"/>
                  <a:pt x="896776" y="508000"/>
                </a:cubicBezTo>
                <a:cubicBezTo>
                  <a:pt x="901268" y="509925"/>
                  <a:pt x="902952" y="515853"/>
                  <a:pt x="907143" y="518368"/>
                </a:cubicBezTo>
                <a:cubicBezTo>
                  <a:pt x="911828" y="521179"/>
                  <a:pt x="917510" y="521823"/>
                  <a:pt x="922694" y="523551"/>
                </a:cubicBezTo>
                <a:cubicBezTo>
                  <a:pt x="945873" y="569908"/>
                  <a:pt x="938541" y="550359"/>
                  <a:pt x="948613" y="580572"/>
                </a:cubicBezTo>
                <a:cubicBezTo>
                  <a:pt x="940337" y="688149"/>
                  <a:pt x="951202" y="618161"/>
                  <a:pt x="938245" y="663511"/>
                </a:cubicBezTo>
                <a:cubicBezTo>
                  <a:pt x="936288" y="670361"/>
                  <a:pt x="935868" y="677697"/>
                  <a:pt x="933062" y="684245"/>
                </a:cubicBezTo>
                <a:cubicBezTo>
                  <a:pt x="930608" y="689971"/>
                  <a:pt x="926150" y="694612"/>
                  <a:pt x="922694" y="699796"/>
                </a:cubicBezTo>
                <a:cubicBezTo>
                  <a:pt x="924422" y="713619"/>
                  <a:pt x="924213" y="727826"/>
                  <a:pt x="927878" y="741266"/>
                </a:cubicBezTo>
                <a:cubicBezTo>
                  <a:pt x="929517" y="747276"/>
                  <a:pt x="935459" y="751245"/>
                  <a:pt x="938245" y="756817"/>
                </a:cubicBezTo>
                <a:cubicBezTo>
                  <a:pt x="959706" y="799739"/>
                  <a:pt x="924086" y="743352"/>
                  <a:pt x="953796" y="787919"/>
                </a:cubicBezTo>
                <a:cubicBezTo>
                  <a:pt x="957252" y="800014"/>
                  <a:pt x="960465" y="812182"/>
                  <a:pt x="964164" y="824205"/>
                </a:cubicBezTo>
                <a:cubicBezTo>
                  <a:pt x="967378" y="834650"/>
                  <a:pt x="974531" y="855307"/>
                  <a:pt x="974531" y="855307"/>
                </a:cubicBezTo>
                <a:cubicBezTo>
                  <a:pt x="972803" y="863946"/>
                  <a:pt x="971484" y="872678"/>
                  <a:pt x="969347" y="881225"/>
                </a:cubicBezTo>
                <a:cubicBezTo>
                  <a:pt x="964814" y="899356"/>
                  <a:pt x="959054" y="896924"/>
                  <a:pt x="969347" y="917511"/>
                </a:cubicBezTo>
                <a:cubicBezTo>
                  <a:pt x="974919" y="928656"/>
                  <a:pt x="990082" y="948613"/>
                  <a:pt x="990082" y="948613"/>
                </a:cubicBezTo>
                <a:cubicBezTo>
                  <a:pt x="988354" y="957252"/>
                  <a:pt x="987035" y="965984"/>
                  <a:pt x="984898" y="974531"/>
                </a:cubicBezTo>
                <a:cubicBezTo>
                  <a:pt x="983573" y="979832"/>
                  <a:pt x="979715" y="984618"/>
                  <a:pt x="979715" y="990082"/>
                </a:cubicBezTo>
                <a:cubicBezTo>
                  <a:pt x="979715" y="1005729"/>
                  <a:pt x="981103" y="1021555"/>
                  <a:pt x="984898" y="1036735"/>
                </a:cubicBezTo>
                <a:cubicBezTo>
                  <a:pt x="988065" y="1049405"/>
                  <a:pt x="1000739" y="1056895"/>
                  <a:pt x="1010817" y="1062654"/>
                </a:cubicBezTo>
                <a:cubicBezTo>
                  <a:pt x="1045189" y="1082296"/>
                  <a:pt x="1018033" y="1065747"/>
                  <a:pt x="1047102" y="1078205"/>
                </a:cubicBezTo>
                <a:cubicBezTo>
                  <a:pt x="1054205" y="1081249"/>
                  <a:pt x="1060734" y="1085528"/>
                  <a:pt x="1067837" y="1088572"/>
                </a:cubicBezTo>
                <a:cubicBezTo>
                  <a:pt x="1072859" y="1090724"/>
                  <a:pt x="1078501" y="1091312"/>
                  <a:pt x="1083388" y="1093756"/>
                </a:cubicBezTo>
                <a:cubicBezTo>
                  <a:pt x="1088960" y="1096542"/>
                  <a:pt x="1093755" y="1100667"/>
                  <a:pt x="1098939" y="1104123"/>
                </a:cubicBezTo>
                <a:cubicBezTo>
                  <a:pt x="1102395" y="1109307"/>
                  <a:pt x="1105414" y="1114809"/>
                  <a:pt x="1109306" y="1119674"/>
                </a:cubicBezTo>
                <a:cubicBezTo>
                  <a:pt x="1122166" y="1135749"/>
                  <a:pt x="1119402" y="1124314"/>
                  <a:pt x="1130041" y="1145592"/>
                </a:cubicBezTo>
                <a:cubicBezTo>
                  <a:pt x="1132485" y="1150479"/>
                  <a:pt x="1133073" y="1156121"/>
                  <a:pt x="1135225" y="1161143"/>
                </a:cubicBezTo>
                <a:cubicBezTo>
                  <a:pt x="1138269" y="1168246"/>
                  <a:pt x="1142548" y="1174775"/>
                  <a:pt x="1145592" y="1181878"/>
                </a:cubicBezTo>
                <a:cubicBezTo>
                  <a:pt x="1147744" y="1186900"/>
                  <a:pt x="1149275" y="1192175"/>
                  <a:pt x="1150776" y="1197429"/>
                </a:cubicBezTo>
                <a:cubicBezTo>
                  <a:pt x="1156960" y="1219073"/>
                  <a:pt x="1157071" y="1224838"/>
                  <a:pt x="1161143" y="1249266"/>
                </a:cubicBezTo>
                <a:cubicBezTo>
                  <a:pt x="1157355" y="1271990"/>
                  <a:pt x="1161576" y="1283823"/>
                  <a:pt x="1140408" y="1295919"/>
                </a:cubicBezTo>
                <a:cubicBezTo>
                  <a:pt x="1134223" y="1299453"/>
                  <a:pt x="1126585" y="1299374"/>
                  <a:pt x="1119674" y="1301102"/>
                </a:cubicBezTo>
                <a:cubicBezTo>
                  <a:pt x="1105298" y="1344230"/>
                  <a:pt x="1125631" y="1275503"/>
                  <a:pt x="1119674" y="1352939"/>
                </a:cubicBezTo>
                <a:cubicBezTo>
                  <a:pt x="1118836" y="1363835"/>
                  <a:pt x="1112762" y="1373674"/>
                  <a:pt x="1109306" y="1384041"/>
                </a:cubicBezTo>
                <a:cubicBezTo>
                  <a:pt x="1107578" y="1389225"/>
                  <a:pt x="1109307" y="1397864"/>
                  <a:pt x="1104123" y="1399592"/>
                </a:cubicBezTo>
                <a:cubicBezTo>
                  <a:pt x="1079465" y="1407812"/>
                  <a:pt x="1057596" y="1415986"/>
                  <a:pt x="1031551" y="1420327"/>
                </a:cubicBezTo>
                <a:lnTo>
                  <a:pt x="1000449" y="1425511"/>
                </a:lnTo>
                <a:lnTo>
                  <a:pt x="497633" y="1420327"/>
                </a:lnTo>
                <a:cubicBezTo>
                  <a:pt x="389472" y="1418494"/>
                  <a:pt x="419746" y="1425466"/>
                  <a:pt x="357674" y="1404776"/>
                </a:cubicBezTo>
                <a:cubicBezTo>
                  <a:pt x="324844" y="1406504"/>
                  <a:pt x="291825" y="1406043"/>
                  <a:pt x="259184" y="1409960"/>
                </a:cubicBezTo>
                <a:cubicBezTo>
                  <a:pt x="259176" y="1409961"/>
                  <a:pt x="220310" y="1422918"/>
                  <a:pt x="212531" y="1425511"/>
                </a:cubicBezTo>
                <a:lnTo>
                  <a:pt x="196980" y="1430694"/>
                </a:lnTo>
                <a:cubicBezTo>
                  <a:pt x="191796" y="1428966"/>
                  <a:pt x="182754" y="1430812"/>
                  <a:pt x="181429" y="1425511"/>
                </a:cubicBezTo>
                <a:cubicBezTo>
                  <a:pt x="179918" y="1419467"/>
                  <a:pt x="187391" y="1414365"/>
                  <a:pt x="191796" y="1409960"/>
                </a:cubicBezTo>
                <a:cubicBezTo>
                  <a:pt x="196201" y="1405555"/>
                  <a:pt x="202482" y="1403484"/>
                  <a:pt x="207347" y="1399592"/>
                </a:cubicBezTo>
                <a:cubicBezTo>
                  <a:pt x="215385" y="1393162"/>
                  <a:pt x="223590" y="1382658"/>
                  <a:pt x="228082" y="1373674"/>
                </a:cubicBezTo>
                <a:cubicBezTo>
                  <a:pt x="230526" y="1368787"/>
                  <a:pt x="231538" y="1363307"/>
                  <a:pt x="233266" y="1358123"/>
                </a:cubicBezTo>
                <a:cubicBezTo>
                  <a:pt x="231538" y="1346028"/>
                  <a:pt x="231593" y="1333540"/>
                  <a:pt x="228082" y="1321837"/>
                </a:cubicBezTo>
                <a:cubicBezTo>
                  <a:pt x="226292" y="1315870"/>
                  <a:pt x="219020" y="1312378"/>
                  <a:pt x="217715" y="1306286"/>
                </a:cubicBezTo>
                <a:cubicBezTo>
                  <a:pt x="213716" y="1287625"/>
                  <a:pt x="215054" y="1268184"/>
                  <a:pt x="212531" y="1249266"/>
                </a:cubicBezTo>
                <a:cubicBezTo>
                  <a:pt x="211683" y="1242907"/>
                  <a:pt x="205258" y="1220199"/>
                  <a:pt x="202164" y="1212980"/>
                </a:cubicBezTo>
                <a:cubicBezTo>
                  <a:pt x="199120" y="1205877"/>
                  <a:pt x="195252" y="1199157"/>
                  <a:pt x="191796" y="1192245"/>
                </a:cubicBezTo>
                <a:cubicBezTo>
                  <a:pt x="190068" y="1185334"/>
                  <a:pt x="189799" y="1177883"/>
                  <a:pt x="186613" y="1171511"/>
                </a:cubicBezTo>
                <a:cubicBezTo>
                  <a:pt x="175555" y="1149395"/>
                  <a:pt x="165813" y="1136670"/>
                  <a:pt x="145143" y="1124858"/>
                </a:cubicBezTo>
                <a:cubicBezTo>
                  <a:pt x="140399" y="1122147"/>
                  <a:pt x="134776" y="1121402"/>
                  <a:pt x="129592" y="1119674"/>
                </a:cubicBezTo>
                <a:cubicBezTo>
                  <a:pt x="122680" y="1114490"/>
                  <a:pt x="114597" y="1110580"/>
                  <a:pt x="108857" y="1104123"/>
                </a:cubicBezTo>
                <a:cubicBezTo>
                  <a:pt x="74908" y="1065930"/>
                  <a:pt x="98337" y="1083085"/>
                  <a:pt x="77755" y="1041919"/>
                </a:cubicBezTo>
                <a:cubicBezTo>
                  <a:pt x="74299" y="1035007"/>
                  <a:pt x="70432" y="1028287"/>
                  <a:pt x="67388" y="1021184"/>
                </a:cubicBezTo>
                <a:cubicBezTo>
                  <a:pt x="65236" y="1016162"/>
                  <a:pt x="64648" y="1010520"/>
                  <a:pt x="62204" y="1005633"/>
                </a:cubicBezTo>
                <a:cubicBezTo>
                  <a:pt x="59418" y="1000061"/>
                  <a:pt x="55293" y="995266"/>
                  <a:pt x="51837" y="990082"/>
                </a:cubicBezTo>
                <a:cubicBezTo>
                  <a:pt x="45375" y="964236"/>
                  <a:pt x="40338" y="954316"/>
                  <a:pt x="51837" y="922694"/>
                </a:cubicBezTo>
                <a:cubicBezTo>
                  <a:pt x="53966" y="916839"/>
                  <a:pt x="62318" y="915948"/>
                  <a:pt x="67388" y="912327"/>
                </a:cubicBezTo>
                <a:cubicBezTo>
                  <a:pt x="74418" y="907305"/>
                  <a:pt x="80279" y="900396"/>
                  <a:pt x="88123" y="896776"/>
                </a:cubicBezTo>
                <a:cubicBezTo>
                  <a:pt x="128254" y="878254"/>
                  <a:pt x="126700" y="884539"/>
                  <a:pt x="160694" y="876041"/>
                </a:cubicBezTo>
                <a:cubicBezTo>
                  <a:pt x="165995" y="874716"/>
                  <a:pt x="171061" y="872586"/>
                  <a:pt x="176245" y="870858"/>
                </a:cubicBezTo>
                <a:cubicBezTo>
                  <a:pt x="184885" y="862218"/>
                  <a:pt x="198301" y="856530"/>
                  <a:pt x="202164" y="844939"/>
                </a:cubicBezTo>
                <a:cubicBezTo>
                  <a:pt x="212075" y="815203"/>
                  <a:pt x="200637" y="841792"/>
                  <a:pt x="217715" y="819021"/>
                </a:cubicBezTo>
                <a:cubicBezTo>
                  <a:pt x="225191" y="809053"/>
                  <a:pt x="238449" y="787919"/>
                  <a:pt x="238449" y="787919"/>
                </a:cubicBezTo>
                <a:cubicBezTo>
                  <a:pt x="240177" y="781007"/>
                  <a:pt x="241676" y="774034"/>
                  <a:pt x="243633" y="767184"/>
                </a:cubicBezTo>
                <a:cubicBezTo>
                  <a:pt x="245134" y="761930"/>
                  <a:pt x="248817" y="757097"/>
                  <a:pt x="248817" y="751633"/>
                </a:cubicBezTo>
                <a:cubicBezTo>
                  <a:pt x="248817" y="734479"/>
                  <a:pt x="243909" y="707628"/>
                  <a:pt x="238449" y="689429"/>
                </a:cubicBezTo>
                <a:cubicBezTo>
                  <a:pt x="230113" y="661644"/>
                  <a:pt x="231017" y="651169"/>
                  <a:pt x="202164" y="637592"/>
                </a:cubicBezTo>
                <a:cubicBezTo>
                  <a:pt x="182388" y="628286"/>
                  <a:pt x="160694" y="623769"/>
                  <a:pt x="139959" y="616858"/>
                </a:cubicBezTo>
                <a:cubicBezTo>
                  <a:pt x="134775" y="615130"/>
                  <a:pt x="129295" y="614118"/>
                  <a:pt x="124408" y="611674"/>
                </a:cubicBezTo>
                <a:lnTo>
                  <a:pt x="103674" y="601307"/>
                </a:lnTo>
                <a:cubicBezTo>
                  <a:pt x="98490" y="594395"/>
                  <a:pt x="94232" y="586681"/>
                  <a:pt x="88123" y="580572"/>
                </a:cubicBezTo>
                <a:cubicBezTo>
                  <a:pt x="83718" y="576167"/>
                  <a:pt x="77261" y="574307"/>
                  <a:pt x="72572" y="570205"/>
                </a:cubicBezTo>
                <a:cubicBezTo>
                  <a:pt x="63377" y="562159"/>
                  <a:pt x="55293" y="552926"/>
                  <a:pt x="46653" y="544286"/>
                </a:cubicBezTo>
                <a:lnTo>
                  <a:pt x="31102" y="528735"/>
                </a:lnTo>
                <a:cubicBezTo>
                  <a:pt x="29374" y="523551"/>
                  <a:pt x="28363" y="518071"/>
                  <a:pt x="25919" y="513184"/>
                </a:cubicBezTo>
                <a:cubicBezTo>
                  <a:pt x="23133" y="507612"/>
                  <a:pt x="18081" y="503326"/>
                  <a:pt x="15551" y="497633"/>
                </a:cubicBezTo>
                <a:cubicBezTo>
                  <a:pt x="11113" y="487647"/>
                  <a:pt x="8640" y="476898"/>
                  <a:pt x="5184" y="466531"/>
                </a:cubicBezTo>
                <a:lnTo>
                  <a:pt x="0" y="450980"/>
                </a:lnTo>
                <a:cubicBezTo>
                  <a:pt x="715" y="445259"/>
                  <a:pt x="2797" y="406578"/>
                  <a:pt x="10368" y="393960"/>
                </a:cubicBezTo>
                <a:cubicBezTo>
                  <a:pt x="12882" y="389769"/>
                  <a:pt x="17279" y="387048"/>
                  <a:pt x="20735" y="383592"/>
                </a:cubicBezTo>
                <a:cubicBezTo>
                  <a:pt x="22463" y="376681"/>
                  <a:pt x="22733" y="369230"/>
                  <a:pt x="25919" y="362858"/>
                </a:cubicBezTo>
                <a:cubicBezTo>
                  <a:pt x="28105" y="358487"/>
                  <a:pt x="34100" y="356861"/>
                  <a:pt x="36286" y="352490"/>
                </a:cubicBezTo>
                <a:cubicBezTo>
                  <a:pt x="60109" y="304842"/>
                  <a:pt x="33599" y="334441"/>
                  <a:pt x="57021" y="311021"/>
                </a:cubicBezTo>
                <a:cubicBezTo>
                  <a:pt x="58749" y="305837"/>
                  <a:pt x="58340" y="299334"/>
                  <a:pt x="62204" y="295470"/>
                </a:cubicBezTo>
                <a:cubicBezTo>
                  <a:pt x="66068" y="291606"/>
                  <a:pt x="73070" y="293097"/>
                  <a:pt x="77755" y="290286"/>
                </a:cubicBezTo>
                <a:cubicBezTo>
                  <a:pt x="81946" y="287772"/>
                  <a:pt x="83932" y="282433"/>
                  <a:pt x="88123" y="279919"/>
                </a:cubicBezTo>
                <a:cubicBezTo>
                  <a:pt x="92808" y="277108"/>
                  <a:pt x="98787" y="277179"/>
                  <a:pt x="103674" y="274735"/>
                </a:cubicBezTo>
                <a:cubicBezTo>
                  <a:pt x="116754" y="268195"/>
                  <a:pt x="119948" y="263645"/>
                  <a:pt x="129592" y="254000"/>
                </a:cubicBezTo>
                <a:cubicBezTo>
                  <a:pt x="125672" y="214799"/>
                  <a:pt x="136194" y="209519"/>
                  <a:pt x="114041" y="191796"/>
                </a:cubicBezTo>
                <a:cubicBezTo>
                  <a:pt x="109176" y="187904"/>
                  <a:pt x="103146" y="185568"/>
                  <a:pt x="98490" y="181429"/>
                </a:cubicBezTo>
                <a:cubicBezTo>
                  <a:pt x="87532" y="171688"/>
                  <a:pt x="67388" y="150327"/>
                  <a:pt x="67388" y="150327"/>
                </a:cubicBezTo>
                <a:lnTo>
                  <a:pt x="57021" y="119225"/>
                </a:lnTo>
                <a:lnTo>
                  <a:pt x="51837" y="103674"/>
                </a:lnTo>
                <a:cubicBezTo>
                  <a:pt x="53565" y="89851"/>
                  <a:pt x="54529" y="75911"/>
                  <a:pt x="57021" y="62205"/>
                </a:cubicBezTo>
                <a:cubicBezTo>
                  <a:pt x="57998" y="56829"/>
                  <a:pt x="58926" y="51025"/>
                  <a:pt x="62204" y="46654"/>
                </a:cubicBezTo>
                <a:cubicBezTo>
                  <a:pt x="86188" y="14675"/>
                  <a:pt x="81189" y="28356"/>
                  <a:pt x="103674" y="10368"/>
                </a:cubicBezTo>
                <a:cubicBezTo>
                  <a:pt x="107490" y="7315"/>
                  <a:pt x="110585" y="3456"/>
                  <a:pt x="114041" y="0"/>
                </a:cubicBezTo>
                <a:cubicBezTo>
                  <a:pt x="157809" y="10943"/>
                  <a:pt x="116740" y="-6209"/>
                  <a:pt x="139959" y="51837"/>
                </a:cubicBezTo>
                <a:cubicBezTo>
                  <a:pt x="141988" y="56911"/>
                  <a:pt x="150257" y="55520"/>
                  <a:pt x="155511" y="57021"/>
                </a:cubicBezTo>
                <a:cubicBezTo>
                  <a:pt x="162361" y="58978"/>
                  <a:pt x="169334" y="60477"/>
                  <a:pt x="176245" y="62205"/>
                </a:cubicBezTo>
                <a:cubicBezTo>
                  <a:pt x="183157" y="60477"/>
                  <a:pt x="190156" y="59068"/>
                  <a:pt x="196980" y="57021"/>
                </a:cubicBezTo>
                <a:cubicBezTo>
                  <a:pt x="207447" y="53881"/>
                  <a:pt x="228082" y="46654"/>
                  <a:pt x="228082" y="46654"/>
                </a:cubicBezTo>
                <a:cubicBezTo>
                  <a:pt x="251549" y="23187"/>
                  <a:pt x="236722" y="22463"/>
                  <a:pt x="243633" y="155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97" name="Agrupar 296"/>
          <p:cNvGrpSpPr/>
          <p:nvPr/>
        </p:nvGrpSpPr>
        <p:grpSpPr>
          <a:xfrm>
            <a:off x="4878734" y="5287827"/>
            <a:ext cx="90521" cy="82147"/>
            <a:chOff x="6945201" y="2480588"/>
            <a:chExt cx="132531" cy="145529"/>
          </a:xfrm>
        </p:grpSpPr>
        <p:sp>
          <p:nvSpPr>
            <p:cNvPr id="298" name="Forma libre 2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99" name="Agrupar 2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300" name="Forma libre 2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1" name="Forma libre 3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64" name="Group 422"/>
          <p:cNvGrpSpPr>
            <a:grpSpLocks/>
          </p:cNvGrpSpPr>
          <p:nvPr/>
        </p:nvGrpSpPr>
        <p:grpSpPr bwMode="auto">
          <a:xfrm>
            <a:off x="4349362" y="5287827"/>
            <a:ext cx="59039" cy="138935"/>
            <a:chOff x="2024" y="1565"/>
            <a:chExt cx="45" cy="227"/>
          </a:xfrm>
        </p:grpSpPr>
        <p:sp>
          <p:nvSpPr>
            <p:cNvPr id="165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6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7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19" name="Agrupar 318"/>
          <p:cNvGrpSpPr/>
          <p:nvPr/>
        </p:nvGrpSpPr>
        <p:grpSpPr>
          <a:xfrm>
            <a:off x="5082646" y="6134581"/>
            <a:ext cx="125910" cy="620516"/>
            <a:chOff x="5082646" y="6237205"/>
            <a:chExt cx="125910" cy="620516"/>
          </a:xfrm>
        </p:grpSpPr>
        <p:cxnSp>
          <p:nvCxnSpPr>
            <p:cNvPr id="308" name="Conector recto de flecha 307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Conector recto 314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Conector recto 316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Conector recto 317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422"/>
          <p:cNvGrpSpPr>
            <a:grpSpLocks/>
          </p:cNvGrpSpPr>
          <p:nvPr/>
        </p:nvGrpSpPr>
        <p:grpSpPr bwMode="auto">
          <a:xfrm>
            <a:off x="5149935" y="6523615"/>
            <a:ext cx="59039" cy="138935"/>
            <a:chOff x="2024" y="1565"/>
            <a:chExt cx="45" cy="227"/>
          </a:xfrm>
        </p:grpSpPr>
        <p:sp>
          <p:nvSpPr>
            <p:cNvPr id="303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4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5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23" name="Arco 322"/>
          <p:cNvSpPr/>
          <p:nvPr/>
        </p:nvSpPr>
        <p:spPr>
          <a:xfrm rot="6456613">
            <a:off x="4029150" y="2875600"/>
            <a:ext cx="3007845" cy="2940899"/>
          </a:xfrm>
          <a:prstGeom prst="arc">
            <a:avLst/>
          </a:prstGeom>
          <a:ln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25" name="Conector recto 324"/>
          <p:cNvCxnSpPr/>
          <p:nvPr/>
        </p:nvCxnSpPr>
        <p:spPr>
          <a:xfrm>
            <a:off x="4928555" y="3580153"/>
            <a:ext cx="1600443" cy="1808125"/>
          </a:xfrm>
          <a:prstGeom prst="line">
            <a:avLst/>
          </a:prstGeom>
          <a:ln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7" name="Agrupar 326"/>
          <p:cNvGrpSpPr/>
          <p:nvPr/>
        </p:nvGrpSpPr>
        <p:grpSpPr>
          <a:xfrm>
            <a:off x="5627665" y="4487335"/>
            <a:ext cx="415498" cy="271197"/>
            <a:chOff x="1832051" y="624070"/>
            <a:chExt cx="608330" cy="436767"/>
          </a:xfrm>
        </p:grpSpPr>
        <p:sp>
          <p:nvSpPr>
            <p:cNvPr id="328" name="Elipse 327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9" name="CuadroTexto 328"/>
            <p:cNvSpPr txBox="1"/>
            <p:nvPr/>
          </p:nvSpPr>
          <p:spPr>
            <a:xfrm>
              <a:off x="1832051" y="624070"/>
              <a:ext cx="608330" cy="40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8,9c</a:t>
              </a:r>
              <a:endParaRPr lang="es-ES" sz="1000" dirty="0"/>
            </a:p>
          </p:txBody>
        </p:sp>
      </p:grpSp>
      <p:sp>
        <p:nvSpPr>
          <p:cNvPr id="330" name="CuadroTexto 329"/>
          <p:cNvSpPr txBox="1"/>
          <p:nvPr/>
        </p:nvSpPr>
        <p:spPr>
          <a:xfrm>
            <a:off x="1069407" y="415134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31" name="CuadroTexto 330"/>
          <p:cNvSpPr txBox="1"/>
          <p:nvPr/>
        </p:nvSpPr>
        <p:spPr>
          <a:xfrm>
            <a:off x="6813070" y="3738837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PROMONTORIO </a:t>
            </a:r>
            <a:br>
              <a:rPr lang="es-ES" sz="1400" dirty="0" smtClean="0"/>
            </a:br>
            <a:r>
              <a:rPr lang="es-ES" sz="1400" dirty="0" smtClean="0"/>
              <a:t>EXMOUTH</a:t>
            </a:r>
            <a:endParaRPr lang="es-ES" sz="1400" dirty="0"/>
          </a:p>
        </p:txBody>
      </p:sp>
      <p:sp>
        <p:nvSpPr>
          <p:cNvPr id="332" name="Elipse 331"/>
          <p:cNvSpPr/>
          <p:nvPr/>
        </p:nvSpPr>
        <p:spPr>
          <a:xfrm>
            <a:off x="4414355" y="5607693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3" name="CuadroTexto 332"/>
          <p:cNvSpPr txBox="1"/>
          <p:nvPr/>
        </p:nvSpPr>
        <p:spPr>
          <a:xfrm>
            <a:off x="4421405" y="5546321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sp>
        <p:nvSpPr>
          <p:cNvPr id="334" name="Elipse 333"/>
          <p:cNvSpPr/>
          <p:nvPr/>
        </p:nvSpPr>
        <p:spPr>
          <a:xfrm>
            <a:off x="4708681" y="609777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5" name="CuadroTexto 334"/>
          <p:cNvSpPr txBox="1"/>
          <p:nvPr/>
        </p:nvSpPr>
        <p:spPr>
          <a:xfrm>
            <a:off x="4715731" y="6049231"/>
            <a:ext cx="38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G’</a:t>
            </a:r>
          </a:p>
        </p:txBody>
      </p:sp>
      <p:cxnSp>
        <p:nvCxnSpPr>
          <p:cNvPr id="336" name="Conector recto de flecha 335"/>
          <p:cNvCxnSpPr/>
          <p:nvPr/>
        </p:nvCxnSpPr>
        <p:spPr>
          <a:xfrm flipV="1">
            <a:off x="4996938" y="5918560"/>
            <a:ext cx="163544" cy="21069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1" name="Conector recto 340"/>
          <p:cNvCxnSpPr/>
          <p:nvPr/>
        </p:nvCxnSpPr>
        <p:spPr>
          <a:xfrm flipH="1">
            <a:off x="4675653" y="4053294"/>
            <a:ext cx="828223" cy="127263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5" name="Conector recto 344"/>
          <p:cNvCxnSpPr/>
          <p:nvPr/>
        </p:nvCxnSpPr>
        <p:spPr>
          <a:xfrm>
            <a:off x="4551514" y="4151341"/>
            <a:ext cx="639597" cy="364241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8" name="Agrupar 347"/>
          <p:cNvGrpSpPr/>
          <p:nvPr/>
        </p:nvGrpSpPr>
        <p:grpSpPr>
          <a:xfrm>
            <a:off x="4692901" y="4242977"/>
            <a:ext cx="364202" cy="246543"/>
            <a:chOff x="1832051" y="624070"/>
            <a:chExt cx="586551" cy="436767"/>
          </a:xfrm>
        </p:grpSpPr>
        <p:sp>
          <p:nvSpPr>
            <p:cNvPr id="349" name="Elipse 348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0" name="CuadroTexto 349"/>
            <p:cNvSpPr txBox="1"/>
            <p:nvPr/>
          </p:nvSpPr>
          <p:spPr>
            <a:xfrm>
              <a:off x="1832051" y="624070"/>
              <a:ext cx="586551" cy="381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 smtClean="0"/>
                <a:t>2,6c</a:t>
              </a:r>
              <a:endParaRPr lang="es-ES" sz="800" dirty="0"/>
            </a:p>
          </p:txBody>
        </p:sp>
      </p:grpSp>
      <p:cxnSp>
        <p:nvCxnSpPr>
          <p:cNvPr id="355" name="Conector recto de flecha 354"/>
          <p:cNvCxnSpPr/>
          <p:nvPr/>
        </p:nvCxnSpPr>
        <p:spPr>
          <a:xfrm flipH="1" flipV="1">
            <a:off x="4433496" y="5427813"/>
            <a:ext cx="133404" cy="1672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9" name="Conector recto de flecha 358"/>
          <p:cNvCxnSpPr/>
          <p:nvPr/>
        </p:nvCxnSpPr>
        <p:spPr>
          <a:xfrm flipH="1">
            <a:off x="5899177" y="2283920"/>
            <a:ext cx="201450" cy="3516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4" name="Elipse 363"/>
          <p:cNvSpPr/>
          <p:nvPr/>
        </p:nvSpPr>
        <p:spPr>
          <a:xfrm>
            <a:off x="5952520" y="32973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5" name="CuadroTexto 364"/>
          <p:cNvSpPr txBox="1"/>
          <p:nvPr/>
        </p:nvSpPr>
        <p:spPr>
          <a:xfrm>
            <a:off x="5977585" y="3250075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366" name="CuadroTexto 365"/>
          <p:cNvSpPr txBox="1"/>
          <p:nvPr/>
        </p:nvSpPr>
        <p:spPr>
          <a:xfrm>
            <a:off x="4483788" y="6227971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I. CAVOUR</a:t>
            </a:r>
            <a:endParaRPr lang="es-ES" sz="1200" dirty="0"/>
          </a:p>
        </p:txBody>
      </p:sp>
      <p:sp>
        <p:nvSpPr>
          <p:cNvPr id="367" name="CuadroTexto 366"/>
          <p:cNvSpPr txBox="1"/>
          <p:nvPr/>
        </p:nvSpPr>
        <p:spPr>
          <a:xfrm rot="20470079">
            <a:off x="3061460" y="523725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371" name="CuadroTexto 370"/>
          <p:cNvSpPr txBox="1"/>
          <p:nvPr/>
        </p:nvSpPr>
        <p:spPr>
          <a:xfrm>
            <a:off x="4950319" y="5066689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 </a:t>
            </a:r>
            <a:r>
              <a:rPr lang="es-ES" sz="1000" dirty="0" err="1" smtClean="0"/>
              <a:t>Haycock</a:t>
            </a:r>
            <a:endParaRPr lang="es-ES" sz="1000" dirty="0"/>
          </a:p>
        </p:txBody>
      </p:sp>
      <p:sp>
        <p:nvSpPr>
          <p:cNvPr id="372" name="CuadroTexto 371"/>
          <p:cNvSpPr txBox="1"/>
          <p:nvPr/>
        </p:nvSpPr>
        <p:spPr>
          <a:xfrm>
            <a:off x="5732261" y="4202304"/>
            <a:ext cx="7582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err="1" smtClean="0"/>
              <a:t>Ite</a:t>
            </a:r>
            <a:r>
              <a:rPr lang="es-ES" sz="900" dirty="0" smtClean="0"/>
              <a:t>.  Entrada</a:t>
            </a:r>
            <a:endParaRPr lang="es-ES" sz="900" dirty="0"/>
          </a:p>
        </p:txBody>
      </p:sp>
      <p:sp>
        <p:nvSpPr>
          <p:cNvPr id="373" name="Elipse 372"/>
          <p:cNvSpPr/>
          <p:nvPr/>
        </p:nvSpPr>
        <p:spPr>
          <a:xfrm>
            <a:off x="4821280" y="3293693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74" name="CuadroTexto 373"/>
          <p:cNvSpPr txBox="1"/>
          <p:nvPr/>
        </p:nvSpPr>
        <p:spPr>
          <a:xfrm>
            <a:off x="4762332" y="3277545"/>
            <a:ext cx="302535" cy="196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107</a:t>
            </a:r>
            <a:endParaRPr lang="es-ES" sz="1050" dirty="0"/>
          </a:p>
        </p:txBody>
      </p:sp>
      <p:sp>
        <p:nvSpPr>
          <p:cNvPr id="375" name="Elipse 374"/>
          <p:cNvSpPr/>
          <p:nvPr/>
        </p:nvSpPr>
        <p:spPr>
          <a:xfrm>
            <a:off x="4590256" y="1276460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76" name="Conector recto 375"/>
          <p:cNvCxnSpPr>
            <a:stCxn id="375" idx="1"/>
            <a:endCxn id="375" idx="5"/>
          </p:cNvCxnSpPr>
          <p:nvPr/>
        </p:nvCxnSpPr>
        <p:spPr>
          <a:xfrm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7" name="Conector recto 376"/>
          <p:cNvCxnSpPr>
            <a:stCxn id="375" idx="7"/>
            <a:endCxn id="375" idx="3"/>
          </p:cNvCxnSpPr>
          <p:nvPr/>
        </p:nvCxnSpPr>
        <p:spPr>
          <a:xfrm flipH="1"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8" name="Agrupar 377"/>
          <p:cNvGrpSpPr/>
          <p:nvPr/>
        </p:nvGrpSpPr>
        <p:grpSpPr>
          <a:xfrm rot="19560554">
            <a:off x="4795230" y="1406891"/>
            <a:ext cx="403417" cy="240632"/>
            <a:chOff x="7875172" y="2535706"/>
            <a:chExt cx="303094" cy="180790"/>
          </a:xfrm>
        </p:grpSpPr>
        <p:cxnSp>
          <p:nvCxnSpPr>
            <p:cNvPr id="379" name="Conector recto 378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Triángulo rectángulo 379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81" name="Agrupar 380"/>
          <p:cNvGrpSpPr/>
          <p:nvPr/>
        </p:nvGrpSpPr>
        <p:grpSpPr>
          <a:xfrm rot="19560554">
            <a:off x="5662770" y="1448330"/>
            <a:ext cx="403417" cy="240632"/>
            <a:chOff x="7875172" y="2535706"/>
            <a:chExt cx="303094" cy="180790"/>
          </a:xfrm>
        </p:grpSpPr>
        <p:cxnSp>
          <p:nvCxnSpPr>
            <p:cNvPr id="382" name="Conector recto 381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Triángulo rectángulo 382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84" name="CuadroTexto 383"/>
          <p:cNvSpPr txBox="1"/>
          <p:nvPr/>
        </p:nvSpPr>
        <p:spPr>
          <a:xfrm>
            <a:off x="5174094" y="1350487"/>
            <a:ext cx="4587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100º</a:t>
            </a:r>
            <a:endParaRPr lang="es-ES" sz="1100" dirty="0"/>
          </a:p>
        </p:txBody>
      </p:sp>
      <p:sp>
        <p:nvSpPr>
          <p:cNvPr id="385" name="CuadroTexto 384"/>
          <p:cNvSpPr txBox="1"/>
          <p:nvPr/>
        </p:nvSpPr>
        <p:spPr>
          <a:xfrm>
            <a:off x="5956197" y="1342123"/>
            <a:ext cx="4587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100º</a:t>
            </a:r>
            <a:endParaRPr lang="es-ES" sz="1100" dirty="0"/>
          </a:p>
        </p:txBody>
      </p:sp>
      <p:sp>
        <p:nvSpPr>
          <p:cNvPr id="386" name="CuadroTexto 385"/>
          <p:cNvSpPr txBox="1"/>
          <p:nvPr/>
        </p:nvSpPr>
        <p:spPr>
          <a:xfrm rot="614617">
            <a:off x="6428069" y="1399881"/>
            <a:ext cx="10209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Ites</a:t>
            </a:r>
            <a:r>
              <a:rPr lang="es-ES" sz="1100" dirty="0" smtClean="0"/>
              <a:t>. </a:t>
            </a:r>
            <a:r>
              <a:rPr lang="es-ES" sz="1100" dirty="0" err="1" smtClean="0"/>
              <a:t>Armingen</a:t>
            </a:r>
            <a:endParaRPr lang="es-ES" sz="1100" dirty="0"/>
          </a:p>
        </p:txBody>
      </p:sp>
      <p:grpSp>
        <p:nvGrpSpPr>
          <p:cNvPr id="242" name="Agrupar 241"/>
          <p:cNvGrpSpPr/>
          <p:nvPr/>
        </p:nvGrpSpPr>
        <p:grpSpPr>
          <a:xfrm>
            <a:off x="4971738" y="4770381"/>
            <a:ext cx="1125354" cy="390485"/>
            <a:chOff x="5810880" y="4003798"/>
            <a:chExt cx="1082252" cy="344606"/>
          </a:xfrm>
        </p:grpSpPr>
        <p:sp>
          <p:nvSpPr>
            <p:cNvPr id="243" name="Elipse 24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46" name="Conector recto de flecha 245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CuadroTexto 24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251" name="Agrupar 250"/>
          <p:cNvGrpSpPr/>
          <p:nvPr/>
        </p:nvGrpSpPr>
        <p:grpSpPr>
          <a:xfrm>
            <a:off x="2189463" y="5143849"/>
            <a:ext cx="1600874" cy="390485"/>
            <a:chOff x="6386355" y="4003798"/>
            <a:chExt cx="1539559" cy="344606"/>
          </a:xfrm>
        </p:grpSpPr>
        <p:sp>
          <p:nvSpPr>
            <p:cNvPr id="255" name="Elipse 25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8" name="Conector recto de flecha 257"/>
            <p:cNvCxnSpPr>
              <a:endCxn id="367" idx="3"/>
            </p:cNvCxnSpPr>
            <p:nvPr/>
          </p:nvCxnSpPr>
          <p:spPr>
            <a:xfrm flipV="1">
              <a:off x="6765004" y="4094995"/>
              <a:ext cx="1160910" cy="10005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CuadroTexto 26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318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rma libre 220"/>
          <p:cNvSpPr/>
          <p:nvPr/>
        </p:nvSpPr>
        <p:spPr>
          <a:xfrm>
            <a:off x="4691589" y="5284400"/>
            <a:ext cx="175267" cy="247453"/>
          </a:xfrm>
          <a:custGeom>
            <a:avLst/>
            <a:gdLst>
              <a:gd name="connsiteX0" fmla="*/ 9061 w 175267"/>
              <a:gd name="connsiteY0" fmla="*/ 38354 h 247453"/>
              <a:gd name="connsiteX1" fmla="*/ 9061 w 175267"/>
              <a:gd name="connsiteY1" fmla="*/ 161941 h 247453"/>
              <a:gd name="connsiteX2" fmla="*/ 17584 w 175267"/>
              <a:gd name="connsiteY2" fmla="*/ 196034 h 247453"/>
              <a:gd name="connsiteX3" fmla="*/ 47416 w 175267"/>
              <a:gd name="connsiteY3" fmla="*/ 213080 h 247453"/>
              <a:gd name="connsiteX4" fmla="*/ 55940 w 175267"/>
              <a:gd name="connsiteY4" fmla="*/ 221603 h 247453"/>
              <a:gd name="connsiteX5" fmla="*/ 68725 w 175267"/>
              <a:gd name="connsiteY5" fmla="*/ 225865 h 247453"/>
              <a:gd name="connsiteX6" fmla="*/ 81510 w 175267"/>
              <a:gd name="connsiteY6" fmla="*/ 234388 h 247453"/>
              <a:gd name="connsiteX7" fmla="*/ 94295 w 175267"/>
              <a:gd name="connsiteY7" fmla="*/ 238650 h 247453"/>
              <a:gd name="connsiteX8" fmla="*/ 111342 w 175267"/>
              <a:gd name="connsiteY8" fmla="*/ 247173 h 247453"/>
              <a:gd name="connsiteX9" fmla="*/ 166744 w 175267"/>
              <a:gd name="connsiteY9" fmla="*/ 242911 h 247453"/>
              <a:gd name="connsiteX10" fmla="*/ 175267 w 175267"/>
              <a:gd name="connsiteY10" fmla="*/ 217342 h 247453"/>
              <a:gd name="connsiteX11" fmla="*/ 162482 w 175267"/>
              <a:gd name="connsiteY11" fmla="*/ 59662 h 247453"/>
              <a:gd name="connsiteX12" fmla="*/ 158220 w 175267"/>
              <a:gd name="connsiteY12" fmla="*/ 46877 h 247453"/>
              <a:gd name="connsiteX13" fmla="*/ 136912 w 175267"/>
              <a:gd name="connsiteY13" fmla="*/ 25569 h 247453"/>
              <a:gd name="connsiteX14" fmla="*/ 124127 w 175267"/>
              <a:gd name="connsiteY14" fmla="*/ 21308 h 247453"/>
              <a:gd name="connsiteX15" fmla="*/ 107080 w 175267"/>
              <a:gd name="connsiteY15" fmla="*/ 12784 h 247453"/>
              <a:gd name="connsiteX16" fmla="*/ 81510 w 175267"/>
              <a:gd name="connsiteY16" fmla="*/ 4261 h 247453"/>
              <a:gd name="connsiteX17" fmla="*/ 68725 w 175267"/>
              <a:gd name="connsiteY17" fmla="*/ 0 h 247453"/>
              <a:gd name="connsiteX18" fmla="*/ 30369 w 175267"/>
              <a:gd name="connsiteY18" fmla="*/ 4261 h 247453"/>
              <a:gd name="connsiteX19" fmla="*/ 13323 w 175267"/>
              <a:gd name="connsiteY19" fmla="*/ 8523 h 247453"/>
              <a:gd name="connsiteX20" fmla="*/ 9061 w 175267"/>
              <a:gd name="connsiteY20" fmla="*/ 21308 h 247453"/>
              <a:gd name="connsiteX21" fmla="*/ 13323 w 175267"/>
              <a:gd name="connsiteY21" fmla="*/ 34092 h 247453"/>
              <a:gd name="connsiteX22" fmla="*/ 9061 w 175267"/>
              <a:gd name="connsiteY22" fmla="*/ 38354 h 24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267" h="247453">
                <a:moveTo>
                  <a:pt x="9061" y="38354"/>
                </a:moveTo>
                <a:cubicBezTo>
                  <a:pt x="8351" y="59662"/>
                  <a:pt x="-10968" y="61804"/>
                  <a:pt x="9061" y="161941"/>
                </a:cubicBezTo>
                <a:cubicBezTo>
                  <a:pt x="9272" y="162998"/>
                  <a:pt x="14091" y="191668"/>
                  <a:pt x="17584" y="196034"/>
                </a:cubicBezTo>
                <a:cubicBezTo>
                  <a:pt x="22565" y="202261"/>
                  <a:pt x="42024" y="209486"/>
                  <a:pt x="47416" y="213080"/>
                </a:cubicBezTo>
                <a:cubicBezTo>
                  <a:pt x="50759" y="215309"/>
                  <a:pt x="52495" y="219536"/>
                  <a:pt x="55940" y="221603"/>
                </a:cubicBezTo>
                <a:cubicBezTo>
                  <a:pt x="59792" y="223914"/>
                  <a:pt x="64707" y="223856"/>
                  <a:pt x="68725" y="225865"/>
                </a:cubicBezTo>
                <a:cubicBezTo>
                  <a:pt x="73306" y="228156"/>
                  <a:pt x="76929" y="232097"/>
                  <a:pt x="81510" y="234388"/>
                </a:cubicBezTo>
                <a:cubicBezTo>
                  <a:pt x="85528" y="236397"/>
                  <a:pt x="90166" y="236880"/>
                  <a:pt x="94295" y="238650"/>
                </a:cubicBezTo>
                <a:cubicBezTo>
                  <a:pt x="100134" y="241153"/>
                  <a:pt x="105660" y="244332"/>
                  <a:pt x="111342" y="247173"/>
                </a:cubicBezTo>
                <a:cubicBezTo>
                  <a:pt x="129809" y="245752"/>
                  <a:pt x="149960" y="250743"/>
                  <a:pt x="166744" y="242911"/>
                </a:cubicBezTo>
                <a:cubicBezTo>
                  <a:pt x="174885" y="239112"/>
                  <a:pt x="175267" y="217342"/>
                  <a:pt x="175267" y="217342"/>
                </a:cubicBezTo>
                <a:cubicBezTo>
                  <a:pt x="173109" y="154763"/>
                  <a:pt x="180289" y="113080"/>
                  <a:pt x="162482" y="59662"/>
                </a:cubicBezTo>
                <a:cubicBezTo>
                  <a:pt x="161061" y="55400"/>
                  <a:pt x="160229" y="50895"/>
                  <a:pt x="158220" y="46877"/>
                </a:cubicBezTo>
                <a:cubicBezTo>
                  <a:pt x="152538" y="35512"/>
                  <a:pt x="148277" y="31251"/>
                  <a:pt x="136912" y="25569"/>
                </a:cubicBezTo>
                <a:cubicBezTo>
                  <a:pt x="132894" y="23560"/>
                  <a:pt x="128256" y="23078"/>
                  <a:pt x="124127" y="21308"/>
                </a:cubicBezTo>
                <a:cubicBezTo>
                  <a:pt x="118288" y="18805"/>
                  <a:pt x="112979" y="15144"/>
                  <a:pt x="107080" y="12784"/>
                </a:cubicBezTo>
                <a:cubicBezTo>
                  <a:pt x="98738" y="9447"/>
                  <a:pt x="90033" y="7102"/>
                  <a:pt x="81510" y="4261"/>
                </a:cubicBezTo>
                <a:lnTo>
                  <a:pt x="68725" y="0"/>
                </a:lnTo>
                <a:cubicBezTo>
                  <a:pt x="55940" y="1420"/>
                  <a:pt x="43083" y="2305"/>
                  <a:pt x="30369" y="4261"/>
                </a:cubicBezTo>
                <a:cubicBezTo>
                  <a:pt x="24580" y="5152"/>
                  <a:pt x="17896" y="4864"/>
                  <a:pt x="13323" y="8523"/>
                </a:cubicBezTo>
                <a:cubicBezTo>
                  <a:pt x="9815" y="11329"/>
                  <a:pt x="10482" y="17046"/>
                  <a:pt x="9061" y="21308"/>
                </a:cubicBezTo>
                <a:cubicBezTo>
                  <a:pt x="10482" y="25569"/>
                  <a:pt x="13323" y="29600"/>
                  <a:pt x="13323" y="34092"/>
                </a:cubicBezTo>
                <a:cubicBezTo>
                  <a:pt x="13323" y="38584"/>
                  <a:pt x="9771" y="17046"/>
                  <a:pt x="9061" y="3835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4298783" y="-25502"/>
            <a:ext cx="210443" cy="235387"/>
          </a:xfrm>
          <a:custGeom>
            <a:avLst/>
            <a:gdLst>
              <a:gd name="connsiteX0" fmla="*/ 123389 w 210443"/>
              <a:gd name="connsiteY0" fmla="*/ 229514 h 235387"/>
              <a:gd name="connsiteX1" fmla="*/ 57081 w 210443"/>
              <a:gd name="connsiteY1" fmla="*/ 188712 h 235387"/>
              <a:gd name="connsiteX2" fmla="*/ 46880 w 210443"/>
              <a:gd name="connsiteY2" fmla="*/ 173411 h 235387"/>
              <a:gd name="connsiteX3" fmla="*/ 16277 w 210443"/>
              <a:gd name="connsiteY3" fmla="*/ 142809 h 235387"/>
              <a:gd name="connsiteX4" fmla="*/ 11177 w 210443"/>
              <a:gd name="connsiteY4" fmla="*/ 127508 h 235387"/>
              <a:gd name="connsiteX5" fmla="*/ 975 w 210443"/>
              <a:gd name="connsiteY5" fmla="*/ 112207 h 235387"/>
              <a:gd name="connsiteX6" fmla="*/ 21378 w 210443"/>
              <a:gd name="connsiteY6" fmla="*/ 35703 h 235387"/>
              <a:gd name="connsiteX7" fmla="*/ 82584 w 210443"/>
              <a:gd name="connsiteY7" fmla="*/ 5101 h 235387"/>
              <a:gd name="connsiteX8" fmla="*/ 97886 w 210443"/>
              <a:gd name="connsiteY8" fmla="*/ 0 h 235387"/>
              <a:gd name="connsiteX9" fmla="*/ 164193 w 210443"/>
              <a:gd name="connsiteY9" fmla="*/ 15301 h 235387"/>
              <a:gd name="connsiteX10" fmla="*/ 179495 w 210443"/>
              <a:gd name="connsiteY10" fmla="*/ 20402 h 235387"/>
              <a:gd name="connsiteX11" fmla="*/ 204997 w 210443"/>
              <a:gd name="connsiteY11" fmla="*/ 66304 h 235387"/>
              <a:gd name="connsiteX12" fmla="*/ 204997 w 210443"/>
              <a:gd name="connsiteY12" fmla="*/ 168311 h 235387"/>
              <a:gd name="connsiteX13" fmla="*/ 189696 w 210443"/>
              <a:gd name="connsiteY13" fmla="*/ 198912 h 235387"/>
              <a:gd name="connsiteX14" fmla="*/ 169293 w 210443"/>
              <a:gd name="connsiteY14" fmla="*/ 209113 h 235387"/>
              <a:gd name="connsiteX15" fmla="*/ 123389 w 210443"/>
              <a:gd name="connsiteY15" fmla="*/ 234615 h 235387"/>
              <a:gd name="connsiteX16" fmla="*/ 123389 w 210443"/>
              <a:gd name="connsiteY16" fmla="*/ 229514 h 23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443" h="235387">
                <a:moveTo>
                  <a:pt x="123389" y="229514"/>
                </a:moveTo>
                <a:cubicBezTo>
                  <a:pt x="112338" y="221863"/>
                  <a:pt x="81868" y="210743"/>
                  <a:pt x="57081" y="188712"/>
                </a:cubicBezTo>
                <a:cubicBezTo>
                  <a:pt x="52499" y="184640"/>
                  <a:pt x="51214" y="177745"/>
                  <a:pt x="46880" y="173411"/>
                </a:cubicBezTo>
                <a:cubicBezTo>
                  <a:pt x="2126" y="128657"/>
                  <a:pt x="66292" y="209491"/>
                  <a:pt x="16277" y="142809"/>
                </a:cubicBezTo>
                <a:cubicBezTo>
                  <a:pt x="14577" y="137709"/>
                  <a:pt x="13581" y="132317"/>
                  <a:pt x="11177" y="127508"/>
                </a:cubicBezTo>
                <a:cubicBezTo>
                  <a:pt x="8435" y="122025"/>
                  <a:pt x="1412" y="118322"/>
                  <a:pt x="975" y="112207"/>
                </a:cubicBezTo>
                <a:cubicBezTo>
                  <a:pt x="-1260" y="80924"/>
                  <a:pt x="-1522" y="56058"/>
                  <a:pt x="21378" y="35703"/>
                </a:cubicBezTo>
                <a:cubicBezTo>
                  <a:pt x="45111" y="14608"/>
                  <a:pt x="54222" y="14555"/>
                  <a:pt x="82584" y="5101"/>
                </a:cubicBezTo>
                <a:lnTo>
                  <a:pt x="97886" y="0"/>
                </a:lnTo>
                <a:cubicBezTo>
                  <a:pt x="144230" y="6621"/>
                  <a:pt x="122189" y="1300"/>
                  <a:pt x="164193" y="15301"/>
                </a:cubicBezTo>
                <a:lnTo>
                  <a:pt x="179495" y="20402"/>
                </a:lnTo>
                <a:cubicBezTo>
                  <a:pt x="202879" y="55477"/>
                  <a:pt x="196020" y="39373"/>
                  <a:pt x="204997" y="66304"/>
                </a:cubicBezTo>
                <a:cubicBezTo>
                  <a:pt x="211425" y="117722"/>
                  <a:pt x="213048" y="107934"/>
                  <a:pt x="204997" y="168311"/>
                </a:cubicBezTo>
                <a:cubicBezTo>
                  <a:pt x="203865" y="176798"/>
                  <a:pt x="196145" y="193538"/>
                  <a:pt x="189696" y="198912"/>
                </a:cubicBezTo>
                <a:cubicBezTo>
                  <a:pt x="183854" y="203779"/>
                  <a:pt x="175813" y="205201"/>
                  <a:pt x="169293" y="209113"/>
                </a:cubicBezTo>
                <a:cubicBezTo>
                  <a:pt x="152447" y="219220"/>
                  <a:pt x="142326" y="231459"/>
                  <a:pt x="123389" y="234615"/>
                </a:cubicBezTo>
                <a:cubicBezTo>
                  <a:pt x="118358" y="235454"/>
                  <a:pt x="134440" y="237165"/>
                  <a:pt x="123389" y="22951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1535264" y="-107959"/>
            <a:ext cx="877868" cy="597947"/>
          </a:xfrm>
          <a:custGeom>
            <a:avLst/>
            <a:gdLst>
              <a:gd name="connsiteX0" fmla="*/ 872193 w 877868"/>
              <a:gd name="connsiteY0" fmla="*/ 597588 h 597947"/>
              <a:gd name="connsiteX1" fmla="*/ 836489 w 877868"/>
              <a:gd name="connsiteY1" fmla="*/ 582288 h 597947"/>
              <a:gd name="connsiteX2" fmla="*/ 800785 w 877868"/>
              <a:gd name="connsiteY2" fmla="*/ 551686 h 597947"/>
              <a:gd name="connsiteX3" fmla="*/ 759981 w 877868"/>
              <a:gd name="connsiteY3" fmla="*/ 526184 h 597947"/>
              <a:gd name="connsiteX4" fmla="*/ 744679 w 877868"/>
              <a:gd name="connsiteY4" fmla="*/ 521084 h 597947"/>
              <a:gd name="connsiteX5" fmla="*/ 698774 w 877868"/>
              <a:gd name="connsiteY5" fmla="*/ 485382 h 597947"/>
              <a:gd name="connsiteX6" fmla="*/ 683473 w 877868"/>
              <a:gd name="connsiteY6" fmla="*/ 480281 h 597947"/>
              <a:gd name="connsiteX7" fmla="*/ 673271 w 877868"/>
              <a:gd name="connsiteY7" fmla="*/ 470081 h 597947"/>
              <a:gd name="connsiteX8" fmla="*/ 642668 w 877868"/>
              <a:gd name="connsiteY8" fmla="*/ 459880 h 597947"/>
              <a:gd name="connsiteX9" fmla="*/ 596763 w 877868"/>
              <a:gd name="connsiteY9" fmla="*/ 439479 h 597947"/>
              <a:gd name="connsiteX10" fmla="*/ 576361 w 877868"/>
              <a:gd name="connsiteY10" fmla="*/ 429278 h 597947"/>
              <a:gd name="connsiteX11" fmla="*/ 550858 w 877868"/>
              <a:gd name="connsiteY11" fmla="*/ 424178 h 597947"/>
              <a:gd name="connsiteX12" fmla="*/ 479451 w 877868"/>
              <a:gd name="connsiteY12" fmla="*/ 398676 h 597947"/>
              <a:gd name="connsiteX13" fmla="*/ 459049 w 877868"/>
              <a:gd name="connsiteY13" fmla="*/ 388476 h 597947"/>
              <a:gd name="connsiteX14" fmla="*/ 402943 w 877868"/>
              <a:gd name="connsiteY14" fmla="*/ 337473 h 597947"/>
              <a:gd name="connsiteX15" fmla="*/ 382540 w 877868"/>
              <a:gd name="connsiteY15" fmla="*/ 327272 h 597947"/>
              <a:gd name="connsiteX16" fmla="*/ 351937 w 877868"/>
              <a:gd name="connsiteY16" fmla="*/ 286470 h 597947"/>
              <a:gd name="connsiteX17" fmla="*/ 316233 w 877868"/>
              <a:gd name="connsiteY17" fmla="*/ 250768 h 597947"/>
              <a:gd name="connsiteX18" fmla="*/ 290731 w 877868"/>
              <a:gd name="connsiteY18" fmla="*/ 240567 h 597947"/>
              <a:gd name="connsiteX19" fmla="*/ 255027 w 877868"/>
              <a:gd name="connsiteY19" fmla="*/ 215065 h 597947"/>
              <a:gd name="connsiteX20" fmla="*/ 239725 w 877868"/>
              <a:gd name="connsiteY20" fmla="*/ 204865 h 597947"/>
              <a:gd name="connsiteX21" fmla="*/ 209122 w 877868"/>
              <a:gd name="connsiteY21" fmla="*/ 194664 h 597947"/>
              <a:gd name="connsiteX22" fmla="*/ 163217 w 877868"/>
              <a:gd name="connsiteY22" fmla="*/ 169163 h 597947"/>
              <a:gd name="connsiteX23" fmla="*/ 132614 w 877868"/>
              <a:gd name="connsiteY23" fmla="*/ 143661 h 597947"/>
              <a:gd name="connsiteX24" fmla="*/ 107111 w 877868"/>
              <a:gd name="connsiteY24" fmla="*/ 118160 h 597947"/>
              <a:gd name="connsiteX25" fmla="*/ 66307 w 877868"/>
              <a:gd name="connsiteY25" fmla="*/ 82457 h 597947"/>
              <a:gd name="connsiteX26" fmla="*/ 51005 w 877868"/>
              <a:gd name="connsiteY26" fmla="*/ 72257 h 597947"/>
              <a:gd name="connsiteX27" fmla="*/ 20402 w 877868"/>
              <a:gd name="connsiteY27" fmla="*/ 62056 h 597947"/>
              <a:gd name="connsiteX28" fmla="*/ 10201 w 877868"/>
              <a:gd name="connsiteY28" fmla="*/ 46755 h 597947"/>
              <a:gd name="connsiteX29" fmla="*/ 0 w 877868"/>
              <a:gd name="connsiteY29" fmla="*/ 16153 h 597947"/>
              <a:gd name="connsiteX30" fmla="*/ 5100 w 877868"/>
              <a:gd name="connsiteY30" fmla="*/ 853 h 597947"/>
              <a:gd name="connsiteX31" fmla="*/ 51005 w 877868"/>
              <a:gd name="connsiteY31" fmla="*/ 5953 h 597947"/>
              <a:gd name="connsiteX32" fmla="*/ 86709 w 877868"/>
              <a:gd name="connsiteY32" fmla="*/ 16153 h 597947"/>
              <a:gd name="connsiteX33" fmla="*/ 117312 w 877868"/>
              <a:gd name="connsiteY33" fmla="*/ 21254 h 597947"/>
              <a:gd name="connsiteX34" fmla="*/ 234625 w 877868"/>
              <a:gd name="connsiteY34" fmla="*/ 31454 h 597947"/>
              <a:gd name="connsiteX35" fmla="*/ 346837 w 877868"/>
              <a:gd name="connsiteY35" fmla="*/ 41655 h 597947"/>
              <a:gd name="connsiteX36" fmla="*/ 387641 w 877868"/>
              <a:gd name="connsiteY36" fmla="*/ 56956 h 597947"/>
              <a:gd name="connsiteX37" fmla="*/ 423345 w 877868"/>
              <a:gd name="connsiteY37" fmla="*/ 82457 h 597947"/>
              <a:gd name="connsiteX38" fmla="*/ 438646 w 877868"/>
              <a:gd name="connsiteY38" fmla="*/ 92658 h 597947"/>
              <a:gd name="connsiteX39" fmla="*/ 464149 w 877868"/>
              <a:gd name="connsiteY39" fmla="*/ 123260 h 597947"/>
              <a:gd name="connsiteX40" fmla="*/ 489652 w 877868"/>
              <a:gd name="connsiteY40" fmla="*/ 148761 h 597947"/>
              <a:gd name="connsiteX41" fmla="*/ 545758 w 877868"/>
              <a:gd name="connsiteY41" fmla="*/ 199765 h 597947"/>
              <a:gd name="connsiteX42" fmla="*/ 555959 w 877868"/>
              <a:gd name="connsiteY42" fmla="*/ 220166 h 597947"/>
              <a:gd name="connsiteX43" fmla="*/ 581462 w 877868"/>
              <a:gd name="connsiteY43" fmla="*/ 240567 h 597947"/>
              <a:gd name="connsiteX44" fmla="*/ 596763 w 877868"/>
              <a:gd name="connsiteY44" fmla="*/ 260968 h 597947"/>
              <a:gd name="connsiteX45" fmla="*/ 637568 w 877868"/>
              <a:gd name="connsiteY45" fmla="*/ 322172 h 597947"/>
              <a:gd name="connsiteX46" fmla="*/ 652869 w 877868"/>
              <a:gd name="connsiteY46" fmla="*/ 342573 h 597947"/>
              <a:gd name="connsiteX47" fmla="*/ 683473 w 877868"/>
              <a:gd name="connsiteY47" fmla="*/ 373175 h 597947"/>
              <a:gd name="connsiteX48" fmla="*/ 698774 w 877868"/>
              <a:gd name="connsiteY48" fmla="*/ 393576 h 597947"/>
              <a:gd name="connsiteX49" fmla="*/ 729377 w 877868"/>
              <a:gd name="connsiteY49" fmla="*/ 434379 h 597947"/>
              <a:gd name="connsiteX50" fmla="*/ 775282 w 877868"/>
              <a:gd name="connsiteY50" fmla="*/ 464980 h 597947"/>
              <a:gd name="connsiteX51" fmla="*/ 810986 w 877868"/>
              <a:gd name="connsiteY51" fmla="*/ 500683 h 597947"/>
              <a:gd name="connsiteX52" fmla="*/ 821187 w 877868"/>
              <a:gd name="connsiteY52" fmla="*/ 515984 h 597947"/>
              <a:gd name="connsiteX53" fmla="*/ 836489 w 877868"/>
              <a:gd name="connsiteY53" fmla="*/ 526184 h 597947"/>
              <a:gd name="connsiteX54" fmla="*/ 867092 w 877868"/>
              <a:gd name="connsiteY54" fmla="*/ 551686 h 597947"/>
              <a:gd name="connsiteX55" fmla="*/ 877293 w 877868"/>
              <a:gd name="connsiteY55" fmla="*/ 566987 h 597947"/>
              <a:gd name="connsiteX56" fmla="*/ 872193 w 877868"/>
              <a:gd name="connsiteY56" fmla="*/ 597588 h 59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77868" h="597947">
                <a:moveTo>
                  <a:pt x="872193" y="597588"/>
                </a:moveTo>
                <a:cubicBezTo>
                  <a:pt x="865393" y="600138"/>
                  <a:pt x="847856" y="588488"/>
                  <a:pt x="836489" y="582288"/>
                </a:cubicBezTo>
                <a:cubicBezTo>
                  <a:pt x="815983" y="571104"/>
                  <a:pt x="817289" y="565832"/>
                  <a:pt x="800785" y="551686"/>
                </a:cubicBezTo>
                <a:cubicBezTo>
                  <a:pt x="786141" y="539134"/>
                  <a:pt x="777396" y="533647"/>
                  <a:pt x="759981" y="526184"/>
                </a:cubicBezTo>
                <a:cubicBezTo>
                  <a:pt x="755039" y="524066"/>
                  <a:pt x="749780" y="522784"/>
                  <a:pt x="744679" y="521084"/>
                </a:cubicBezTo>
                <a:cubicBezTo>
                  <a:pt x="726091" y="502497"/>
                  <a:pt x="726229" y="500634"/>
                  <a:pt x="698774" y="485382"/>
                </a:cubicBezTo>
                <a:cubicBezTo>
                  <a:pt x="694074" y="482771"/>
                  <a:pt x="688573" y="481981"/>
                  <a:pt x="683473" y="480281"/>
                </a:cubicBezTo>
                <a:cubicBezTo>
                  <a:pt x="680072" y="476881"/>
                  <a:pt x="677572" y="472231"/>
                  <a:pt x="673271" y="470081"/>
                </a:cubicBezTo>
                <a:cubicBezTo>
                  <a:pt x="663653" y="465272"/>
                  <a:pt x="642668" y="459880"/>
                  <a:pt x="642668" y="459880"/>
                </a:cubicBezTo>
                <a:cubicBezTo>
                  <a:pt x="597652" y="429872"/>
                  <a:pt x="669613" y="475904"/>
                  <a:pt x="596763" y="439479"/>
                </a:cubicBezTo>
                <a:cubicBezTo>
                  <a:pt x="589962" y="436079"/>
                  <a:pt x="583574" y="431682"/>
                  <a:pt x="576361" y="429278"/>
                </a:cubicBezTo>
                <a:cubicBezTo>
                  <a:pt x="568137" y="426537"/>
                  <a:pt x="559194" y="426560"/>
                  <a:pt x="550858" y="424178"/>
                </a:cubicBezTo>
                <a:cubicBezTo>
                  <a:pt x="532608" y="418964"/>
                  <a:pt x="499301" y="407498"/>
                  <a:pt x="479451" y="398676"/>
                </a:cubicBezTo>
                <a:cubicBezTo>
                  <a:pt x="472503" y="395588"/>
                  <a:pt x="465850" y="391876"/>
                  <a:pt x="459049" y="388476"/>
                </a:cubicBezTo>
                <a:cubicBezTo>
                  <a:pt x="439687" y="369115"/>
                  <a:pt x="425520" y="351583"/>
                  <a:pt x="402943" y="337473"/>
                </a:cubicBezTo>
                <a:cubicBezTo>
                  <a:pt x="396495" y="333443"/>
                  <a:pt x="389341" y="330672"/>
                  <a:pt x="382540" y="327272"/>
                </a:cubicBezTo>
                <a:cubicBezTo>
                  <a:pt x="371606" y="310872"/>
                  <a:pt x="366746" y="302624"/>
                  <a:pt x="351937" y="286470"/>
                </a:cubicBezTo>
                <a:cubicBezTo>
                  <a:pt x="340564" y="274064"/>
                  <a:pt x="331860" y="257019"/>
                  <a:pt x="316233" y="250768"/>
                </a:cubicBezTo>
                <a:lnTo>
                  <a:pt x="290731" y="240567"/>
                </a:lnTo>
                <a:cubicBezTo>
                  <a:pt x="265808" y="215646"/>
                  <a:pt x="286354" y="232965"/>
                  <a:pt x="255027" y="215065"/>
                </a:cubicBezTo>
                <a:cubicBezTo>
                  <a:pt x="249705" y="212024"/>
                  <a:pt x="245327" y="207355"/>
                  <a:pt x="239725" y="204865"/>
                </a:cubicBezTo>
                <a:cubicBezTo>
                  <a:pt x="229899" y="200498"/>
                  <a:pt x="218069" y="200628"/>
                  <a:pt x="209122" y="194664"/>
                </a:cubicBezTo>
                <a:cubicBezTo>
                  <a:pt x="174045" y="171281"/>
                  <a:pt x="190150" y="178139"/>
                  <a:pt x="163217" y="169163"/>
                </a:cubicBezTo>
                <a:cubicBezTo>
                  <a:pt x="148171" y="159133"/>
                  <a:pt x="144887" y="158388"/>
                  <a:pt x="132614" y="143661"/>
                </a:cubicBezTo>
                <a:cubicBezTo>
                  <a:pt x="111364" y="118161"/>
                  <a:pt x="135163" y="136859"/>
                  <a:pt x="107111" y="118160"/>
                </a:cubicBezTo>
                <a:cubicBezTo>
                  <a:pt x="90110" y="92659"/>
                  <a:pt x="102009" y="106257"/>
                  <a:pt x="66307" y="82457"/>
                </a:cubicBezTo>
                <a:cubicBezTo>
                  <a:pt x="61206" y="79057"/>
                  <a:pt x="56820" y="74195"/>
                  <a:pt x="51005" y="72257"/>
                </a:cubicBezTo>
                <a:lnTo>
                  <a:pt x="20402" y="62056"/>
                </a:lnTo>
                <a:cubicBezTo>
                  <a:pt x="17002" y="56956"/>
                  <a:pt x="12691" y="52357"/>
                  <a:pt x="10201" y="46755"/>
                </a:cubicBezTo>
                <a:cubicBezTo>
                  <a:pt x="5834" y="36929"/>
                  <a:pt x="0" y="16153"/>
                  <a:pt x="0" y="16153"/>
                </a:cubicBezTo>
                <a:cubicBezTo>
                  <a:pt x="1700" y="11053"/>
                  <a:pt x="-171" y="1907"/>
                  <a:pt x="5100" y="853"/>
                </a:cubicBezTo>
                <a:cubicBezTo>
                  <a:pt x="20197" y="-2166"/>
                  <a:pt x="35788" y="3612"/>
                  <a:pt x="51005" y="5953"/>
                </a:cubicBezTo>
                <a:cubicBezTo>
                  <a:pt x="87091" y="11504"/>
                  <a:pt x="56728" y="9491"/>
                  <a:pt x="86709" y="16153"/>
                </a:cubicBezTo>
                <a:cubicBezTo>
                  <a:pt x="96804" y="18396"/>
                  <a:pt x="107091" y="19681"/>
                  <a:pt x="117312" y="21254"/>
                </a:cubicBezTo>
                <a:cubicBezTo>
                  <a:pt x="179857" y="30876"/>
                  <a:pt x="141337" y="24089"/>
                  <a:pt x="234625" y="31454"/>
                </a:cubicBezTo>
                <a:cubicBezTo>
                  <a:pt x="272067" y="34410"/>
                  <a:pt x="346837" y="41655"/>
                  <a:pt x="346837" y="41655"/>
                </a:cubicBezTo>
                <a:cubicBezTo>
                  <a:pt x="362322" y="45526"/>
                  <a:pt x="374304" y="46953"/>
                  <a:pt x="387641" y="56956"/>
                </a:cubicBezTo>
                <a:cubicBezTo>
                  <a:pt x="426365" y="85998"/>
                  <a:pt x="390802" y="71611"/>
                  <a:pt x="423345" y="82457"/>
                </a:cubicBezTo>
                <a:cubicBezTo>
                  <a:pt x="428445" y="85857"/>
                  <a:pt x="433859" y="88829"/>
                  <a:pt x="438646" y="92658"/>
                </a:cubicBezTo>
                <a:cubicBezTo>
                  <a:pt x="451482" y="102927"/>
                  <a:pt x="451932" y="109516"/>
                  <a:pt x="464149" y="123260"/>
                </a:cubicBezTo>
                <a:cubicBezTo>
                  <a:pt x="472136" y="132245"/>
                  <a:pt x="480667" y="140774"/>
                  <a:pt x="489652" y="148761"/>
                </a:cubicBezTo>
                <a:cubicBezTo>
                  <a:pt x="508790" y="165771"/>
                  <a:pt x="533205" y="174660"/>
                  <a:pt x="545758" y="199765"/>
                </a:cubicBezTo>
                <a:cubicBezTo>
                  <a:pt x="549158" y="206565"/>
                  <a:pt x="550952" y="214444"/>
                  <a:pt x="555959" y="220166"/>
                </a:cubicBezTo>
                <a:cubicBezTo>
                  <a:pt x="563128" y="228359"/>
                  <a:pt x="573764" y="232869"/>
                  <a:pt x="581462" y="240567"/>
                </a:cubicBezTo>
                <a:cubicBezTo>
                  <a:pt x="587473" y="246578"/>
                  <a:pt x="591947" y="253963"/>
                  <a:pt x="596763" y="260968"/>
                </a:cubicBezTo>
                <a:cubicBezTo>
                  <a:pt x="610655" y="281173"/>
                  <a:pt x="622856" y="302556"/>
                  <a:pt x="637568" y="322172"/>
                </a:cubicBezTo>
                <a:cubicBezTo>
                  <a:pt x="642668" y="328972"/>
                  <a:pt x="647182" y="336255"/>
                  <a:pt x="652869" y="342573"/>
                </a:cubicBezTo>
                <a:cubicBezTo>
                  <a:pt x="662520" y="353296"/>
                  <a:pt x="674817" y="361634"/>
                  <a:pt x="683473" y="373175"/>
                </a:cubicBezTo>
                <a:cubicBezTo>
                  <a:pt x="688573" y="379975"/>
                  <a:pt x="693833" y="386659"/>
                  <a:pt x="698774" y="393576"/>
                </a:cubicBezTo>
                <a:cubicBezTo>
                  <a:pt x="710545" y="410054"/>
                  <a:pt x="713083" y="418085"/>
                  <a:pt x="729377" y="434379"/>
                </a:cubicBezTo>
                <a:cubicBezTo>
                  <a:pt x="754579" y="459579"/>
                  <a:pt x="746143" y="440698"/>
                  <a:pt x="775282" y="464980"/>
                </a:cubicBezTo>
                <a:cubicBezTo>
                  <a:pt x="788212" y="475755"/>
                  <a:pt x="801650" y="486679"/>
                  <a:pt x="810986" y="500683"/>
                </a:cubicBezTo>
                <a:cubicBezTo>
                  <a:pt x="814386" y="505783"/>
                  <a:pt x="816852" y="511650"/>
                  <a:pt x="821187" y="515984"/>
                </a:cubicBezTo>
                <a:cubicBezTo>
                  <a:pt x="825522" y="520318"/>
                  <a:pt x="831780" y="522260"/>
                  <a:pt x="836489" y="526184"/>
                </a:cubicBezTo>
                <a:cubicBezTo>
                  <a:pt x="875775" y="558919"/>
                  <a:pt x="829091" y="526351"/>
                  <a:pt x="867092" y="551686"/>
                </a:cubicBezTo>
                <a:cubicBezTo>
                  <a:pt x="870492" y="556786"/>
                  <a:pt x="880334" y="561665"/>
                  <a:pt x="877293" y="566987"/>
                </a:cubicBezTo>
                <a:cubicBezTo>
                  <a:pt x="871210" y="577631"/>
                  <a:pt x="878993" y="595038"/>
                  <a:pt x="872193" y="597588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2345794" y="1484983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3" name="Forma libre 212"/>
          <p:cNvSpPr/>
          <p:nvPr/>
        </p:nvSpPr>
        <p:spPr>
          <a:xfrm>
            <a:off x="3231362" y="1420956"/>
            <a:ext cx="486302" cy="402395"/>
          </a:xfrm>
          <a:custGeom>
            <a:avLst/>
            <a:gdLst>
              <a:gd name="connsiteX0" fmla="*/ 12573 w 486302"/>
              <a:gd name="connsiteY0" fmla="*/ 176048 h 402395"/>
              <a:gd name="connsiteX1" fmla="*/ 100587 w 486302"/>
              <a:gd name="connsiteY1" fmla="*/ 75449 h 402395"/>
              <a:gd name="connsiteX2" fmla="*/ 176027 w 486302"/>
              <a:gd name="connsiteY2" fmla="*/ 37725 h 402395"/>
              <a:gd name="connsiteX3" fmla="*/ 251468 w 486302"/>
              <a:gd name="connsiteY3" fmla="*/ 0 h 402395"/>
              <a:gd name="connsiteX4" fmla="*/ 402349 w 486302"/>
              <a:gd name="connsiteY4" fmla="*/ 25150 h 402395"/>
              <a:gd name="connsiteX5" fmla="*/ 440069 w 486302"/>
              <a:gd name="connsiteY5" fmla="*/ 50300 h 402395"/>
              <a:gd name="connsiteX6" fmla="*/ 452642 w 486302"/>
              <a:gd name="connsiteY6" fmla="*/ 339521 h 402395"/>
              <a:gd name="connsiteX7" fmla="*/ 377202 w 486302"/>
              <a:gd name="connsiteY7" fmla="*/ 402395 h 402395"/>
              <a:gd name="connsiteX8" fmla="*/ 163454 w 486302"/>
              <a:gd name="connsiteY8" fmla="*/ 389820 h 402395"/>
              <a:gd name="connsiteX9" fmla="*/ 88014 w 486302"/>
              <a:gd name="connsiteY9" fmla="*/ 364670 h 402395"/>
              <a:gd name="connsiteX10" fmla="*/ 62867 w 486302"/>
              <a:gd name="connsiteY10" fmla="*/ 314371 h 402395"/>
              <a:gd name="connsiteX11" fmla="*/ 25147 w 486302"/>
              <a:gd name="connsiteY11" fmla="*/ 264072 h 402395"/>
              <a:gd name="connsiteX12" fmla="*/ 0 w 486302"/>
              <a:gd name="connsiteY12" fmla="*/ 188623 h 402395"/>
              <a:gd name="connsiteX13" fmla="*/ 25147 w 486302"/>
              <a:gd name="connsiteY13" fmla="*/ 125749 h 40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302" h="402395">
                <a:moveTo>
                  <a:pt x="12573" y="176048"/>
                </a:moveTo>
                <a:cubicBezTo>
                  <a:pt x="39743" y="142082"/>
                  <a:pt x="66572" y="103798"/>
                  <a:pt x="100587" y="75449"/>
                </a:cubicBezTo>
                <a:cubicBezTo>
                  <a:pt x="154635" y="30404"/>
                  <a:pt x="119322" y="66081"/>
                  <a:pt x="176027" y="37725"/>
                </a:cubicBezTo>
                <a:cubicBezTo>
                  <a:pt x="273522" y="-11028"/>
                  <a:pt x="156660" y="31607"/>
                  <a:pt x="251468" y="0"/>
                </a:cubicBezTo>
                <a:cubicBezTo>
                  <a:pt x="287323" y="3984"/>
                  <a:pt x="360221" y="4084"/>
                  <a:pt x="402349" y="25150"/>
                </a:cubicBezTo>
                <a:cubicBezTo>
                  <a:pt x="415865" y="31909"/>
                  <a:pt x="427496" y="41917"/>
                  <a:pt x="440069" y="50300"/>
                </a:cubicBezTo>
                <a:cubicBezTo>
                  <a:pt x="507056" y="150790"/>
                  <a:pt x="492167" y="112229"/>
                  <a:pt x="452642" y="339521"/>
                </a:cubicBezTo>
                <a:cubicBezTo>
                  <a:pt x="449468" y="357773"/>
                  <a:pt x="391279" y="393009"/>
                  <a:pt x="377202" y="402395"/>
                </a:cubicBezTo>
                <a:cubicBezTo>
                  <a:pt x="305953" y="398203"/>
                  <a:pt x="234227" y="399052"/>
                  <a:pt x="163454" y="389820"/>
                </a:cubicBezTo>
                <a:cubicBezTo>
                  <a:pt x="137169" y="386391"/>
                  <a:pt x="88014" y="364670"/>
                  <a:pt x="88014" y="364670"/>
                </a:cubicBezTo>
                <a:cubicBezTo>
                  <a:pt x="79632" y="347904"/>
                  <a:pt x="72801" y="330267"/>
                  <a:pt x="62867" y="314371"/>
                </a:cubicBezTo>
                <a:cubicBezTo>
                  <a:pt x="51761" y="296599"/>
                  <a:pt x="34518" y="282817"/>
                  <a:pt x="25147" y="264072"/>
                </a:cubicBezTo>
                <a:cubicBezTo>
                  <a:pt x="13293" y="240360"/>
                  <a:pt x="0" y="188623"/>
                  <a:pt x="0" y="188623"/>
                </a:cubicBezTo>
                <a:cubicBezTo>
                  <a:pt x="14010" y="132572"/>
                  <a:pt x="352" y="150544"/>
                  <a:pt x="25147" y="125749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2085173" y="1861075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orma libre 204"/>
          <p:cNvSpPr/>
          <p:nvPr/>
        </p:nvSpPr>
        <p:spPr>
          <a:xfrm>
            <a:off x="8941940" y="410486"/>
            <a:ext cx="577314" cy="2052429"/>
          </a:xfrm>
          <a:custGeom>
            <a:avLst/>
            <a:gdLst>
              <a:gd name="connsiteX0" fmla="*/ 513168 w 577314"/>
              <a:gd name="connsiteY0" fmla="*/ 0 h 2052429"/>
              <a:gd name="connsiteX1" fmla="*/ 449022 w 577314"/>
              <a:gd name="connsiteY1" fmla="*/ 51311 h 2052429"/>
              <a:gd name="connsiteX2" fmla="*/ 436193 w 577314"/>
              <a:gd name="connsiteY2" fmla="*/ 89794 h 2052429"/>
              <a:gd name="connsiteX3" fmla="*/ 423363 w 577314"/>
              <a:gd name="connsiteY3" fmla="*/ 397658 h 2052429"/>
              <a:gd name="connsiteX4" fmla="*/ 410534 w 577314"/>
              <a:gd name="connsiteY4" fmla="*/ 436141 h 2052429"/>
              <a:gd name="connsiteX5" fmla="*/ 333559 w 577314"/>
              <a:gd name="connsiteY5" fmla="*/ 525935 h 2052429"/>
              <a:gd name="connsiteX6" fmla="*/ 269413 w 577314"/>
              <a:gd name="connsiteY6" fmla="*/ 577246 h 2052429"/>
              <a:gd name="connsiteX7" fmla="*/ 218096 w 577314"/>
              <a:gd name="connsiteY7" fmla="*/ 692695 h 2052429"/>
              <a:gd name="connsiteX8" fmla="*/ 205267 w 577314"/>
              <a:gd name="connsiteY8" fmla="*/ 731178 h 2052429"/>
              <a:gd name="connsiteX9" fmla="*/ 141121 w 577314"/>
              <a:gd name="connsiteY9" fmla="*/ 782489 h 2052429"/>
              <a:gd name="connsiteX10" fmla="*/ 102634 w 577314"/>
              <a:gd name="connsiteY10" fmla="*/ 808144 h 2052429"/>
              <a:gd name="connsiteX11" fmla="*/ 51317 w 577314"/>
              <a:gd name="connsiteY11" fmla="*/ 872282 h 2052429"/>
              <a:gd name="connsiteX12" fmla="*/ 38488 w 577314"/>
              <a:gd name="connsiteY12" fmla="*/ 936421 h 2052429"/>
              <a:gd name="connsiteX13" fmla="*/ 12830 w 577314"/>
              <a:gd name="connsiteY13" fmla="*/ 974904 h 2052429"/>
              <a:gd name="connsiteX14" fmla="*/ 0 w 577314"/>
              <a:gd name="connsiteY14" fmla="*/ 1051870 h 2052429"/>
              <a:gd name="connsiteX15" fmla="*/ 12830 w 577314"/>
              <a:gd name="connsiteY15" fmla="*/ 1231457 h 2052429"/>
              <a:gd name="connsiteX16" fmla="*/ 25659 w 577314"/>
              <a:gd name="connsiteY16" fmla="*/ 1269940 h 2052429"/>
              <a:gd name="connsiteX17" fmla="*/ 51317 w 577314"/>
              <a:gd name="connsiteY17" fmla="*/ 1295596 h 2052429"/>
              <a:gd name="connsiteX18" fmla="*/ 76975 w 577314"/>
              <a:gd name="connsiteY18" fmla="*/ 1372562 h 2052429"/>
              <a:gd name="connsiteX19" fmla="*/ 89805 w 577314"/>
              <a:gd name="connsiteY19" fmla="*/ 1411045 h 2052429"/>
              <a:gd name="connsiteX20" fmla="*/ 115463 w 577314"/>
              <a:gd name="connsiteY20" fmla="*/ 1449528 h 2052429"/>
              <a:gd name="connsiteX21" fmla="*/ 141121 w 577314"/>
              <a:gd name="connsiteY21" fmla="*/ 1526494 h 2052429"/>
              <a:gd name="connsiteX22" fmla="*/ 153951 w 577314"/>
              <a:gd name="connsiteY22" fmla="*/ 1770220 h 2052429"/>
              <a:gd name="connsiteX23" fmla="*/ 179609 w 577314"/>
              <a:gd name="connsiteY23" fmla="*/ 1860014 h 2052429"/>
              <a:gd name="connsiteX24" fmla="*/ 218096 w 577314"/>
              <a:gd name="connsiteY24" fmla="*/ 2013946 h 2052429"/>
              <a:gd name="connsiteX25" fmla="*/ 256584 w 577314"/>
              <a:gd name="connsiteY25" fmla="*/ 2026774 h 2052429"/>
              <a:gd name="connsiteX26" fmla="*/ 320730 w 577314"/>
              <a:gd name="connsiteY26" fmla="*/ 2039601 h 2052429"/>
              <a:gd name="connsiteX27" fmla="*/ 372047 w 577314"/>
              <a:gd name="connsiteY27" fmla="*/ 2052429 h 2052429"/>
              <a:gd name="connsiteX28" fmla="*/ 500338 w 577314"/>
              <a:gd name="connsiteY28" fmla="*/ 2013946 h 2052429"/>
              <a:gd name="connsiteX29" fmla="*/ 525997 w 577314"/>
              <a:gd name="connsiteY29" fmla="*/ 1936980 h 2052429"/>
              <a:gd name="connsiteX30" fmla="*/ 500338 w 577314"/>
              <a:gd name="connsiteY30" fmla="*/ 1860014 h 2052429"/>
              <a:gd name="connsiteX31" fmla="*/ 525997 w 577314"/>
              <a:gd name="connsiteY31" fmla="*/ 1526494 h 2052429"/>
              <a:gd name="connsiteX32" fmla="*/ 538826 w 577314"/>
              <a:gd name="connsiteY32" fmla="*/ 1411045 h 2052429"/>
              <a:gd name="connsiteX33" fmla="*/ 551655 w 577314"/>
              <a:gd name="connsiteY33" fmla="*/ 1359734 h 2052429"/>
              <a:gd name="connsiteX34" fmla="*/ 564484 w 577314"/>
              <a:gd name="connsiteY34" fmla="*/ 1218630 h 2052429"/>
              <a:gd name="connsiteX35" fmla="*/ 577314 w 577314"/>
              <a:gd name="connsiteY35" fmla="*/ 1103181 h 2052429"/>
              <a:gd name="connsiteX36" fmla="*/ 564484 w 577314"/>
              <a:gd name="connsiteY36" fmla="*/ 436141 h 2052429"/>
              <a:gd name="connsiteX37" fmla="*/ 551655 w 577314"/>
              <a:gd name="connsiteY37" fmla="*/ 397658 h 2052429"/>
              <a:gd name="connsiteX38" fmla="*/ 525997 w 577314"/>
              <a:gd name="connsiteY38" fmla="*/ 359175 h 2052429"/>
              <a:gd name="connsiteX39" fmla="*/ 525997 w 577314"/>
              <a:gd name="connsiteY39" fmla="*/ 38483 h 2052429"/>
              <a:gd name="connsiteX40" fmla="*/ 500338 w 577314"/>
              <a:gd name="connsiteY40" fmla="*/ 12828 h 2052429"/>
              <a:gd name="connsiteX41" fmla="*/ 513168 w 577314"/>
              <a:gd name="connsiteY41" fmla="*/ 0 h 205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314" h="2052429">
                <a:moveTo>
                  <a:pt x="513168" y="0"/>
                </a:moveTo>
                <a:cubicBezTo>
                  <a:pt x="491786" y="17104"/>
                  <a:pt x="466843" y="30523"/>
                  <a:pt x="449022" y="51311"/>
                </a:cubicBezTo>
                <a:cubicBezTo>
                  <a:pt x="440222" y="61577"/>
                  <a:pt x="437192" y="76309"/>
                  <a:pt x="436193" y="89794"/>
                </a:cubicBezTo>
                <a:cubicBezTo>
                  <a:pt x="428605" y="192224"/>
                  <a:pt x="430951" y="295228"/>
                  <a:pt x="423363" y="397658"/>
                </a:cubicBezTo>
                <a:cubicBezTo>
                  <a:pt x="422364" y="411143"/>
                  <a:pt x="416582" y="424047"/>
                  <a:pt x="410534" y="436141"/>
                </a:cubicBezTo>
                <a:cubicBezTo>
                  <a:pt x="396025" y="465157"/>
                  <a:pt x="357232" y="510155"/>
                  <a:pt x="333559" y="525935"/>
                </a:cubicBezTo>
                <a:cubicBezTo>
                  <a:pt x="304982" y="544984"/>
                  <a:pt x="290305" y="551134"/>
                  <a:pt x="269413" y="577246"/>
                </a:cubicBezTo>
                <a:cubicBezTo>
                  <a:pt x="234562" y="620804"/>
                  <a:pt x="238441" y="631669"/>
                  <a:pt x="218096" y="692695"/>
                </a:cubicBezTo>
                <a:cubicBezTo>
                  <a:pt x="213820" y="705523"/>
                  <a:pt x="216518" y="723678"/>
                  <a:pt x="205267" y="731178"/>
                </a:cubicBezTo>
                <a:cubicBezTo>
                  <a:pt x="86809" y="810141"/>
                  <a:pt x="232523" y="709375"/>
                  <a:pt x="141121" y="782489"/>
                </a:cubicBezTo>
                <a:cubicBezTo>
                  <a:pt x="129081" y="792120"/>
                  <a:pt x="114674" y="798513"/>
                  <a:pt x="102634" y="808144"/>
                </a:cubicBezTo>
                <a:cubicBezTo>
                  <a:pt x="76517" y="829035"/>
                  <a:pt x="70371" y="843704"/>
                  <a:pt x="51317" y="872282"/>
                </a:cubicBezTo>
                <a:cubicBezTo>
                  <a:pt x="47041" y="893662"/>
                  <a:pt x="46144" y="916006"/>
                  <a:pt x="38488" y="936421"/>
                </a:cubicBezTo>
                <a:cubicBezTo>
                  <a:pt x="33074" y="950857"/>
                  <a:pt x="17706" y="960278"/>
                  <a:pt x="12830" y="974904"/>
                </a:cubicBezTo>
                <a:cubicBezTo>
                  <a:pt x="4604" y="999578"/>
                  <a:pt x="4277" y="1026215"/>
                  <a:pt x="0" y="1051870"/>
                </a:cubicBezTo>
                <a:cubicBezTo>
                  <a:pt x="4277" y="1111732"/>
                  <a:pt x="5817" y="1171853"/>
                  <a:pt x="12830" y="1231457"/>
                </a:cubicBezTo>
                <a:cubicBezTo>
                  <a:pt x="14410" y="1244886"/>
                  <a:pt x="18702" y="1258346"/>
                  <a:pt x="25659" y="1269940"/>
                </a:cubicBezTo>
                <a:cubicBezTo>
                  <a:pt x="31882" y="1280311"/>
                  <a:pt x="42764" y="1287044"/>
                  <a:pt x="51317" y="1295596"/>
                </a:cubicBezTo>
                <a:lnTo>
                  <a:pt x="76975" y="1372562"/>
                </a:lnTo>
                <a:cubicBezTo>
                  <a:pt x="81251" y="1385390"/>
                  <a:pt x="82304" y="1399795"/>
                  <a:pt x="89805" y="1411045"/>
                </a:cubicBezTo>
                <a:cubicBezTo>
                  <a:pt x="98358" y="1423873"/>
                  <a:pt x="109201" y="1435440"/>
                  <a:pt x="115463" y="1449528"/>
                </a:cubicBezTo>
                <a:cubicBezTo>
                  <a:pt x="126447" y="1474240"/>
                  <a:pt x="141121" y="1526494"/>
                  <a:pt x="141121" y="1526494"/>
                </a:cubicBezTo>
                <a:cubicBezTo>
                  <a:pt x="145398" y="1607736"/>
                  <a:pt x="146902" y="1689171"/>
                  <a:pt x="153951" y="1770220"/>
                </a:cubicBezTo>
                <a:cubicBezTo>
                  <a:pt x="157943" y="1816120"/>
                  <a:pt x="170498" y="1819017"/>
                  <a:pt x="179609" y="1860014"/>
                </a:cubicBezTo>
                <a:cubicBezTo>
                  <a:pt x="182247" y="1871885"/>
                  <a:pt x="199432" y="2007725"/>
                  <a:pt x="218096" y="2013946"/>
                </a:cubicBezTo>
                <a:cubicBezTo>
                  <a:pt x="230925" y="2018222"/>
                  <a:pt x="243464" y="2023495"/>
                  <a:pt x="256584" y="2026774"/>
                </a:cubicBezTo>
                <a:cubicBezTo>
                  <a:pt x="277738" y="2032062"/>
                  <a:pt x="299444" y="2034871"/>
                  <a:pt x="320730" y="2039601"/>
                </a:cubicBezTo>
                <a:cubicBezTo>
                  <a:pt x="337942" y="2043425"/>
                  <a:pt x="354941" y="2048153"/>
                  <a:pt x="372047" y="2052429"/>
                </a:cubicBezTo>
                <a:cubicBezTo>
                  <a:pt x="397158" y="2048842"/>
                  <a:pt x="477458" y="2050549"/>
                  <a:pt x="500338" y="2013946"/>
                </a:cubicBezTo>
                <a:cubicBezTo>
                  <a:pt x="514672" y="1991014"/>
                  <a:pt x="525997" y="1936980"/>
                  <a:pt x="525997" y="1936980"/>
                </a:cubicBezTo>
                <a:cubicBezTo>
                  <a:pt x="517444" y="1911325"/>
                  <a:pt x="499163" y="1887032"/>
                  <a:pt x="500338" y="1860014"/>
                </a:cubicBezTo>
                <a:cubicBezTo>
                  <a:pt x="513755" y="1551468"/>
                  <a:pt x="482036" y="1658363"/>
                  <a:pt x="525997" y="1526494"/>
                </a:cubicBezTo>
                <a:cubicBezTo>
                  <a:pt x="530273" y="1488011"/>
                  <a:pt x="532938" y="1449315"/>
                  <a:pt x="538826" y="1411045"/>
                </a:cubicBezTo>
                <a:cubicBezTo>
                  <a:pt x="541507" y="1393620"/>
                  <a:pt x="549325" y="1377209"/>
                  <a:pt x="551655" y="1359734"/>
                </a:cubicBezTo>
                <a:cubicBezTo>
                  <a:pt x="557898" y="1312920"/>
                  <a:pt x="559784" y="1265624"/>
                  <a:pt x="564484" y="1218630"/>
                </a:cubicBezTo>
                <a:cubicBezTo>
                  <a:pt x="568337" y="1180102"/>
                  <a:pt x="573037" y="1141664"/>
                  <a:pt x="577314" y="1103181"/>
                </a:cubicBezTo>
                <a:cubicBezTo>
                  <a:pt x="573037" y="880834"/>
                  <a:pt x="572567" y="658382"/>
                  <a:pt x="564484" y="436141"/>
                </a:cubicBezTo>
                <a:cubicBezTo>
                  <a:pt x="563993" y="422628"/>
                  <a:pt x="557703" y="409752"/>
                  <a:pt x="551655" y="397658"/>
                </a:cubicBezTo>
                <a:cubicBezTo>
                  <a:pt x="544760" y="383869"/>
                  <a:pt x="534550" y="372003"/>
                  <a:pt x="525997" y="359175"/>
                </a:cubicBezTo>
                <a:cubicBezTo>
                  <a:pt x="532603" y="260100"/>
                  <a:pt x="551294" y="139659"/>
                  <a:pt x="525997" y="38483"/>
                </a:cubicBezTo>
                <a:cubicBezTo>
                  <a:pt x="523063" y="26749"/>
                  <a:pt x="508891" y="21380"/>
                  <a:pt x="500338" y="12828"/>
                </a:cubicBezTo>
                <a:lnTo>
                  <a:pt x="5131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96" name="Agrupar 195"/>
          <p:cNvGrpSpPr/>
          <p:nvPr/>
        </p:nvGrpSpPr>
        <p:grpSpPr>
          <a:xfrm>
            <a:off x="7466205" y="-88024"/>
            <a:ext cx="1532507" cy="1244909"/>
            <a:chOff x="7466205" y="-88024"/>
            <a:chExt cx="1532507" cy="1244909"/>
          </a:xfrm>
          <a:solidFill>
            <a:srgbClr val="C6D9F1"/>
          </a:solidFill>
        </p:grpSpPr>
        <p:sp>
          <p:nvSpPr>
            <p:cNvPr id="194" name="Forma libre 193"/>
            <p:cNvSpPr/>
            <p:nvPr/>
          </p:nvSpPr>
          <p:spPr>
            <a:xfrm>
              <a:off x="7466205" y="-88024"/>
              <a:ext cx="1532507" cy="1244909"/>
            </a:xfrm>
            <a:custGeom>
              <a:avLst/>
              <a:gdLst>
                <a:gd name="connsiteX0" fmla="*/ 392166 w 1532507"/>
                <a:gd name="connsiteY0" fmla="*/ 0 h 1244909"/>
                <a:gd name="connsiteX1" fmla="*/ 404739 w 1532507"/>
                <a:gd name="connsiteY1" fmla="*/ 62874 h 1244909"/>
                <a:gd name="connsiteX2" fmla="*/ 316725 w 1532507"/>
                <a:gd name="connsiteY2" fmla="*/ 163473 h 1244909"/>
                <a:gd name="connsiteX3" fmla="*/ 279005 w 1532507"/>
                <a:gd name="connsiteY3" fmla="*/ 176048 h 1244909"/>
                <a:gd name="connsiteX4" fmla="*/ 203565 w 1532507"/>
                <a:gd name="connsiteY4" fmla="*/ 226347 h 1244909"/>
                <a:gd name="connsiteX5" fmla="*/ 165845 w 1532507"/>
                <a:gd name="connsiteY5" fmla="*/ 251497 h 1244909"/>
                <a:gd name="connsiteX6" fmla="*/ 140698 w 1532507"/>
                <a:gd name="connsiteY6" fmla="*/ 289221 h 1244909"/>
                <a:gd name="connsiteX7" fmla="*/ 102978 w 1532507"/>
                <a:gd name="connsiteY7" fmla="*/ 301796 h 1244909"/>
                <a:gd name="connsiteX8" fmla="*/ 52684 w 1532507"/>
                <a:gd name="connsiteY8" fmla="*/ 377245 h 1244909"/>
                <a:gd name="connsiteX9" fmla="*/ 27537 w 1532507"/>
                <a:gd name="connsiteY9" fmla="*/ 414970 h 1244909"/>
                <a:gd name="connsiteX10" fmla="*/ 14964 w 1532507"/>
                <a:gd name="connsiteY10" fmla="*/ 641317 h 1244909"/>
                <a:gd name="connsiteX11" fmla="*/ 40111 w 1532507"/>
                <a:gd name="connsiteY11" fmla="*/ 842514 h 1244909"/>
                <a:gd name="connsiteX12" fmla="*/ 52684 w 1532507"/>
                <a:gd name="connsiteY12" fmla="*/ 880239 h 1244909"/>
                <a:gd name="connsiteX13" fmla="*/ 65257 w 1532507"/>
                <a:gd name="connsiteY13" fmla="*/ 943113 h 1244909"/>
                <a:gd name="connsiteX14" fmla="*/ 77831 w 1532507"/>
                <a:gd name="connsiteY14" fmla="*/ 980837 h 1244909"/>
                <a:gd name="connsiteX15" fmla="*/ 90404 w 1532507"/>
                <a:gd name="connsiteY15" fmla="*/ 1043711 h 1244909"/>
                <a:gd name="connsiteX16" fmla="*/ 115551 w 1532507"/>
                <a:gd name="connsiteY16" fmla="*/ 1156885 h 1244909"/>
                <a:gd name="connsiteX17" fmla="*/ 140698 w 1532507"/>
                <a:gd name="connsiteY17" fmla="*/ 1194609 h 1244909"/>
                <a:gd name="connsiteX18" fmla="*/ 153271 w 1532507"/>
                <a:gd name="connsiteY18" fmla="*/ 1232334 h 1244909"/>
                <a:gd name="connsiteX19" fmla="*/ 203565 w 1532507"/>
                <a:gd name="connsiteY19" fmla="*/ 1244909 h 1244909"/>
                <a:gd name="connsiteX20" fmla="*/ 517900 w 1532507"/>
                <a:gd name="connsiteY20" fmla="*/ 1232334 h 1244909"/>
                <a:gd name="connsiteX21" fmla="*/ 555620 w 1532507"/>
                <a:gd name="connsiteY21" fmla="*/ 1219759 h 1244909"/>
                <a:gd name="connsiteX22" fmla="*/ 631060 w 1532507"/>
                <a:gd name="connsiteY22" fmla="*/ 1169460 h 1244909"/>
                <a:gd name="connsiteX23" fmla="*/ 656207 w 1532507"/>
                <a:gd name="connsiteY23" fmla="*/ 1131735 h 1244909"/>
                <a:gd name="connsiteX24" fmla="*/ 744221 w 1532507"/>
                <a:gd name="connsiteY24" fmla="*/ 1094011 h 1244909"/>
                <a:gd name="connsiteX25" fmla="*/ 1146569 w 1532507"/>
                <a:gd name="connsiteY25" fmla="*/ 1106586 h 1244909"/>
                <a:gd name="connsiteX26" fmla="*/ 1234583 w 1532507"/>
                <a:gd name="connsiteY26" fmla="*/ 1119160 h 1244909"/>
                <a:gd name="connsiteX27" fmla="*/ 1448331 w 1532507"/>
                <a:gd name="connsiteY27" fmla="*/ 1106586 h 1244909"/>
                <a:gd name="connsiteX28" fmla="*/ 1486051 w 1532507"/>
                <a:gd name="connsiteY28" fmla="*/ 1094011 h 1244909"/>
                <a:gd name="connsiteX29" fmla="*/ 1511198 w 1532507"/>
                <a:gd name="connsiteY29" fmla="*/ 943113 h 1244909"/>
                <a:gd name="connsiteX30" fmla="*/ 1410610 w 1532507"/>
                <a:gd name="connsiteY30" fmla="*/ 792215 h 1244909"/>
                <a:gd name="connsiteX31" fmla="*/ 1347743 w 1532507"/>
                <a:gd name="connsiteY31" fmla="*/ 679041 h 1244909"/>
                <a:gd name="connsiteX32" fmla="*/ 1310023 w 1532507"/>
                <a:gd name="connsiteY32" fmla="*/ 352096 h 1244909"/>
                <a:gd name="connsiteX33" fmla="*/ 1284876 w 1532507"/>
                <a:gd name="connsiteY33" fmla="*/ 276647 h 1244909"/>
                <a:gd name="connsiteX34" fmla="*/ 1272303 w 1532507"/>
                <a:gd name="connsiteY34" fmla="*/ 238922 h 1244909"/>
                <a:gd name="connsiteX35" fmla="*/ 1259730 w 1532507"/>
                <a:gd name="connsiteY35" fmla="*/ 201198 h 1244909"/>
                <a:gd name="connsiteX36" fmla="*/ 1284876 w 1532507"/>
                <a:gd name="connsiteY36" fmla="*/ 62874 h 1244909"/>
                <a:gd name="connsiteX37" fmla="*/ 1310023 w 1532507"/>
                <a:gd name="connsiteY37" fmla="*/ 25150 h 1244909"/>
                <a:gd name="connsiteX38" fmla="*/ 1272303 w 1532507"/>
                <a:gd name="connsiteY38" fmla="*/ 12575 h 1244909"/>
                <a:gd name="connsiteX39" fmla="*/ 1234583 w 1532507"/>
                <a:gd name="connsiteY39" fmla="*/ 25150 h 1244909"/>
                <a:gd name="connsiteX40" fmla="*/ 1196863 w 1532507"/>
                <a:gd name="connsiteY40" fmla="*/ 25150 h 124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32507" h="1244909">
                  <a:moveTo>
                    <a:pt x="392166" y="0"/>
                  </a:moveTo>
                  <a:cubicBezTo>
                    <a:pt x="396357" y="20958"/>
                    <a:pt x="404739" y="41501"/>
                    <a:pt x="404739" y="62874"/>
                  </a:cubicBezTo>
                  <a:cubicBezTo>
                    <a:pt x="404739" y="118739"/>
                    <a:pt x="371740" y="145132"/>
                    <a:pt x="316725" y="163473"/>
                  </a:cubicBezTo>
                  <a:cubicBezTo>
                    <a:pt x="304152" y="167665"/>
                    <a:pt x="290590" y="169611"/>
                    <a:pt x="279005" y="176048"/>
                  </a:cubicBezTo>
                  <a:cubicBezTo>
                    <a:pt x="252586" y="190727"/>
                    <a:pt x="228712" y="209581"/>
                    <a:pt x="203565" y="226347"/>
                  </a:cubicBezTo>
                  <a:lnTo>
                    <a:pt x="165845" y="251497"/>
                  </a:lnTo>
                  <a:cubicBezTo>
                    <a:pt x="157463" y="264072"/>
                    <a:pt x="152498" y="279780"/>
                    <a:pt x="140698" y="289221"/>
                  </a:cubicBezTo>
                  <a:cubicBezTo>
                    <a:pt x="130349" y="297501"/>
                    <a:pt x="112349" y="292424"/>
                    <a:pt x="102978" y="301796"/>
                  </a:cubicBezTo>
                  <a:cubicBezTo>
                    <a:pt x="81607" y="323170"/>
                    <a:pt x="69449" y="352095"/>
                    <a:pt x="52684" y="377245"/>
                  </a:cubicBezTo>
                  <a:lnTo>
                    <a:pt x="27537" y="414970"/>
                  </a:lnTo>
                  <a:cubicBezTo>
                    <a:pt x="-12708" y="535717"/>
                    <a:pt x="-1453" y="468925"/>
                    <a:pt x="14964" y="641317"/>
                  </a:cubicBezTo>
                  <a:cubicBezTo>
                    <a:pt x="18135" y="674618"/>
                    <a:pt x="32067" y="802288"/>
                    <a:pt x="40111" y="842514"/>
                  </a:cubicBezTo>
                  <a:cubicBezTo>
                    <a:pt x="42710" y="855512"/>
                    <a:pt x="49470" y="867380"/>
                    <a:pt x="52684" y="880239"/>
                  </a:cubicBezTo>
                  <a:cubicBezTo>
                    <a:pt x="57867" y="900974"/>
                    <a:pt x="60074" y="922378"/>
                    <a:pt x="65257" y="943113"/>
                  </a:cubicBezTo>
                  <a:cubicBezTo>
                    <a:pt x="68471" y="955972"/>
                    <a:pt x="74617" y="967978"/>
                    <a:pt x="77831" y="980837"/>
                  </a:cubicBezTo>
                  <a:cubicBezTo>
                    <a:pt x="83014" y="1001572"/>
                    <a:pt x="86581" y="1022683"/>
                    <a:pt x="90404" y="1043711"/>
                  </a:cubicBezTo>
                  <a:cubicBezTo>
                    <a:pt x="95922" y="1074061"/>
                    <a:pt x="99718" y="1125215"/>
                    <a:pt x="115551" y="1156885"/>
                  </a:cubicBezTo>
                  <a:cubicBezTo>
                    <a:pt x="122309" y="1170402"/>
                    <a:pt x="132316" y="1182034"/>
                    <a:pt x="140698" y="1194609"/>
                  </a:cubicBezTo>
                  <a:cubicBezTo>
                    <a:pt x="144889" y="1207184"/>
                    <a:pt x="142921" y="1224053"/>
                    <a:pt x="153271" y="1232334"/>
                  </a:cubicBezTo>
                  <a:cubicBezTo>
                    <a:pt x="166764" y="1243130"/>
                    <a:pt x="186284" y="1244909"/>
                    <a:pt x="203565" y="1244909"/>
                  </a:cubicBezTo>
                  <a:cubicBezTo>
                    <a:pt x="308427" y="1244909"/>
                    <a:pt x="413122" y="1236526"/>
                    <a:pt x="517900" y="1232334"/>
                  </a:cubicBezTo>
                  <a:cubicBezTo>
                    <a:pt x="530473" y="1228142"/>
                    <a:pt x="544035" y="1226196"/>
                    <a:pt x="555620" y="1219759"/>
                  </a:cubicBezTo>
                  <a:cubicBezTo>
                    <a:pt x="582039" y="1205080"/>
                    <a:pt x="631060" y="1169460"/>
                    <a:pt x="631060" y="1169460"/>
                  </a:cubicBezTo>
                  <a:cubicBezTo>
                    <a:pt x="639442" y="1156885"/>
                    <a:pt x="644598" y="1141411"/>
                    <a:pt x="656207" y="1131735"/>
                  </a:cubicBezTo>
                  <a:cubicBezTo>
                    <a:pt x="676922" y="1114470"/>
                    <a:pt x="718016" y="1102747"/>
                    <a:pt x="744221" y="1094011"/>
                  </a:cubicBezTo>
                  <a:cubicBezTo>
                    <a:pt x="878337" y="1098203"/>
                    <a:pt x="1012564" y="1099713"/>
                    <a:pt x="1146569" y="1106586"/>
                  </a:cubicBezTo>
                  <a:cubicBezTo>
                    <a:pt x="1176166" y="1108104"/>
                    <a:pt x="1204947" y="1119160"/>
                    <a:pt x="1234583" y="1119160"/>
                  </a:cubicBezTo>
                  <a:cubicBezTo>
                    <a:pt x="1305956" y="1119160"/>
                    <a:pt x="1377082" y="1110777"/>
                    <a:pt x="1448331" y="1106586"/>
                  </a:cubicBezTo>
                  <a:cubicBezTo>
                    <a:pt x="1460904" y="1102394"/>
                    <a:pt x="1474197" y="1099939"/>
                    <a:pt x="1486051" y="1094011"/>
                  </a:cubicBezTo>
                  <a:cubicBezTo>
                    <a:pt x="1556859" y="1058602"/>
                    <a:pt x="1530741" y="1047352"/>
                    <a:pt x="1511198" y="943113"/>
                  </a:cubicBezTo>
                  <a:cubicBezTo>
                    <a:pt x="1487800" y="818310"/>
                    <a:pt x="1487362" y="907357"/>
                    <a:pt x="1410610" y="792215"/>
                  </a:cubicBezTo>
                  <a:cubicBezTo>
                    <a:pt x="1352965" y="705737"/>
                    <a:pt x="1369874" y="745440"/>
                    <a:pt x="1347743" y="679041"/>
                  </a:cubicBezTo>
                  <a:cubicBezTo>
                    <a:pt x="1337977" y="552061"/>
                    <a:pt x="1336383" y="477319"/>
                    <a:pt x="1310023" y="352096"/>
                  </a:cubicBezTo>
                  <a:cubicBezTo>
                    <a:pt x="1304562" y="326155"/>
                    <a:pt x="1293258" y="301797"/>
                    <a:pt x="1284876" y="276647"/>
                  </a:cubicBezTo>
                  <a:lnTo>
                    <a:pt x="1272303" y="238922"/>
                  </a:lnTo>
                  <a:lnTo>
                    <a:pt x="1259730" y="201198"/>
                  </a:lnTo>
                  <a:cubicBezTo>
                    <a:pt x="1264063" y="166527"/>
                    <a:pt x="1265495" y="101641"/>
                    <a:pt x="1284876" y="62874"/>
                  </a:cubicBezTo>
                  <a:cubicBezTo>
                    <a:pt x="1291634" y="49357"/>
                    <a:pt x="1301641" y="37725"/>
                    <a:pt x="1310023" y="25150"/>
                  </a:cubicBezTo>
                  <a:cubicBezTo>
                    <a:pt x="1297450" y="20958"/>
                    <a:pt x="1285557" y="12575"/>
                    <a:pt x="1272303" y="12575"/>
                  </a:cubicBezTo>
                  <a:cubicBezTo>
                    <a:pt x="1259049" y="12575"/>
                    <a:pt x="1247656" y="22971"/>
                    <a:pt x="1234583" y="25150"/>
                  </a:cubicBezTo>
                  <a:cubicBezTo>
                    <a:pt x="1222181" y="27217"/>
                    <a:pt x="1209436" y="25150"/>
                    <a:pt x="1196863" y="25150"/>
                  </a:cubicBez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5" name="Forma libre 194"/>
            <p:cNvSpPr/>
            <p:nvPr/>
          </p:nvSpPr>
          <p:spPr>
            <a:xfrm>
              <a:off x="7845797" y="-75449"/>
              <a:ext cx="817271" cy="88065"/>
            </a:xfrm>
            <a:custGeom>
              <a:avLst/>
              <a:gdLst>
                <a:gd name="connsiteX0" fmla="*/ 817271 w 817271"/>
                <a:gd name="connsiteY0" fmla="*/ 25150 h 88065"/>
                <a:gd name="connsiteX1" fmla="*/ 289188 w 817271"/>
                <a:gd name="connsiteY1" fmla="*/ 50299 h 88065"/>
                <a:gd name="connsiteX2" fmla="*/ 176028 w 817271"/>
                <a:gd name="connsiteY2" fmla="*/ 12575 h 88065"/>
                <a:gd name="connsiteX3" fmla="*/ 138308 w 817271"/>
                <a:gd name="connsiteY3" fmla="*/ 0 h 88065"/>
                <a:gd name="connsiteX4" fmla="*/ 0 w 817271"/>
                <a:gd name="connsiteY4" fmla="*/ 0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71" h="88065">
                  <a:moveTo>
                    <a:pt x="817271" y="25150"/>
                  </a:moveTo>
                  <a:cubicBezTo>
                    <a:pt x="613669" y="126960"/>
                    <a:pt x="733211" y="82018"/>
                    <a:pt x="289188" y="50299"/>
                  </a:cubicBezTo>
                  <a:cubicBezTo>
                    <a:pt x="289184" y="50299"/>
                    <a:pt x="194890" y="18863"/>
                    <a:pt x="176028" y="12575"/>
                  </a:cubicBezTo>
                  <a:cubicBezTo>
                    <a:pt x="163455" y="8383"/>
                    <a:pt x="151562" y="0"/>
                    <a:pt x="138308" y="0"/>
                  </a:cubicBezTo>
                  <a:lnTo>
                    <a:pt x="0" y="0"/>
                  </a:ln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3" name="Forma libre 192"/>
          <p:cNvSpPr/>
          <p:nvPr/>
        </p:nvSpPr>
        <p:spPr>
          <a:xfrm>
            <a:off x="7380582" y="1244909"/>
            <a:ext cx="477789" cy="966573"/>
          </a:xfrm>
          <a:custGeom>
            <a:avLst/>
            <a:gdLst>
              <a:gd name="connsiteX0" fmla="*/ 226321 w 477789"/>
              <a:gd name="connsiteY0" fmla="*/ 62874 h 966573"/>
              <a:gd name="connsiteX1" fmla="*/ 113160 w 477789"/>
              <a:gd name="connsiteY1" fmla="*/ 0 h 966573"/>
              <a:gd name="connsiteX2" fmla="*/ 50293 w 477789"/>
              <a:gd name="connsiteY2" fmla="*/ 12574 h 966573"/>
              <a:gd name="connsiteX3" fmla="*/ 25146 w 477789"/>
              <a:gd name="connsiteY3" fmla="*/ 50299 h 966573"/>
              <a:gd name="connsiteX4" fmla="*/ 25146 w 477789"/>
              <a:gd name="connsiteY4" fmla="*/ 213772 h 966573"/>
              <a:gd name="connsiteX5" fmla="*/ 50293 w 477789"/>
              <a:gd name="connsiteY5" fmla="*/ 314370 h 966573"/>
              <a:gd name="connsiteX6" fmla="*/ 25146 w 477789"/>
              <a:gd name="connsiteY6" fmla="*/ 490418 h 966573"/>
              <a:gd name="connsiteX7" fmla="*/ 0 w 477789"/>
              <a:gd name="connsiteY7" fmla="*/ 591017 h 966573"/>
              <a:gd name="connsiteX8" fmla="*/ 50293 w 477789"/>
              <a:gd name="connsiteY8" fmla="*/ 716765 h 966573"/>
              <a:gd name="connsiteX9" fmla="*/ 88013 w 477789"/>
              <a:gd name="connsiteY9" fmla="*/ 729340 h 966573"/>
              <a:gd name="connsiteX10" fmla="*/ 125734 w 477789"/>
              <a:gd name="connsiteY10" fmla="*/ 804789 h 966573"/>
              <a:gd name="connsiteX11" fmla="*/ 150880 w 477789"/>
              <a:gd name="connsiteY11" fmla="*/ 880238 h 966573"/>
              <a:gd name="connsiteX12" fmla="*/ 226321 w 477789"/>
              <a:gd name="connsiteY12" fmla="*/ 917962 h 966573"/>
              <a:gd name="connsiteX13" fmla="*/ 314334 w 477789"/>
              <a:gd name="connsiteY13" fmla="*/ 943112 h 966573"/>
              <a:gd name="connsiteX14" fmla="*/ 339481 w 477789"/>
              <a:gd name="connsiteY14" fmla="*/ 867663 h 966573"/>
              <a:gd name="connsiteX15" fmla="*/ 414922 w 477789"/>
              <a:gd name="connsiteY15" fmla="*/ 792214 h 966573"/>
              <a:gd name="connsiteX16" fmla="*/ 452642 w 477789"/>
              <a:gd name="connsiteY16" fmla="*/ 666466 h 966573"/>
              <a:gd name="connsiteX17" fmla="*/ 465215 w 477789"/>
              <a:gd name="connsiteY17" fmla="*/ 628741 h 966573"/>
              <a:gd name="connsiteX18" fmla="*/ 477789 w 477789"/>
              <a:gd name="connsiteY18" fmla="*/ 591017 h 966573"/>
              <a:gd name="connsiteX19" fmla="*/ 465215 w 477789"/>
              <a:gd name="connsiteY19" fmla="*/ 402394 h 966573"/>
              <a:gd name="connsiteX20" fmla="*/ 440068 w 477789"/>
              <a:gd name="connsiteY20" fmla="*/ 326945 h 966573"/>
              <a:gd name="connsiteX21" fmla="*/ 402348 w 477789"/>
              <a:gd name="connsiteY21" fmla="*/ 301796 h 966573"/>
              <a:gd name="connsiteX22" fmla="*/ 352055 w 477789"/>
              <a:gd name="connsiteY22" fmla="*/ 238921 h 966573"/>
              <a:gd name="connsiteX23" fmla="*/ 301761 w 477789"/>
              <a:gd name="connsiteY23" fmla="*/ 163472 h 966573"/>
              <a:gd name="connsiteX24" fmla="*/ 276614 w 477789"/>
              <a:gd name="connsiteY24" fmla="*/ 125748 h 966573"/>
              <a:gd name="connsiteX25" fmla="*/ 251468 w 477789"/>
              <a:gd name="connsiteY25" fmla="*/ 88023 h 966573"/>
              <a:gd name="connsiteX26" fmla="*/ 176027 w 477789"/>
              <a:gd name="connsiteY26" fmla="*/ 50299 h 966573"/>
              <a:gd name="connsiteX27" fmla="*/ 150880 w 477789"/>
              <a:gd name="connsiteY27" fmla="*/ 12574 h 966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7789" h="966573">
                <a:moveTo>
                  <a:pt x="226321" y="62874"/>
                </a:moveTo>
                <a:cubicBezTo>
                  <a:pt x="215551" y="55693"/>
                  <a:pt x="146359" y="0"/>
                  <a:pt x="113160" y="0"/>
                </a:cubicBezTo>
                <a:cubicBezTo>
                  <a:pt x="91789" y="0"/>
                  <a:pt x="71249" y="8383"/>
                  <a:pt x="50293" y="12574"/>
                </a:cubicBezTo>
                <a:cubicBezTo>
                  <a:pt x="41911" y="25149"/>
                  <a:pt x="31904" y="36781"/>
                  <a:pt x="25146" y="50299"/>
                </a:cubicBezTo>
                <a:cubicBezTo>
                  <a:pt x="-1798" y="104193"/>
                  <a:pt x="14595" y="150456"/>
                  <a:pt x="25146" y="213772"/>
                </a:cubicBezTo>
                <a:cubicBezTo>
                  <a:pt x="30828" y="247866"/>
                  <a:pt x="50293" y="314370"/>
                  <a:pt x="50293" y="314370"/>
                </a:cubicBezTo>
                <a:cubicBezTo>
                  <a:pt x="41911" y="373053"/>
                  <a:pt x="43889" y="434181"/>
                  <a:pt x="25146" y="490418"/>
                </a:cubicBezTo>
                <a:cubicBezTo>
                  <a:pt x="5815" y="548419"/>
                  <a:pt x="15172" y="515145"/>
                  <a:pt x="0" y="591017"/>
                </a:cubicBezTo>
                <a:cubicBezTo>
                  <a:pt x="11175" y="680433"/>
                  <a:pt x="-14081" y="684574"/>
                  <a:pt x="50293" y="716765"/>
                </a:cubicBezTo>
                <a:cubicBezTo>
                  <a:pt x="62147" y="722693"/>
                  <a:pt x="75440" y="725148"/>
                  <a:pt x="88013" y="729340"/>
                </a:cubicBezTo>
                <a:cubicBezTo>
                  <a:pt x="133879" y="866945"/>
                  <a:pt x="60726" y="658501"/>
                  <a:pt x="125734" y="804789"/>
                </a:cubicBezTo>
                <a:cubicBezTo>
                  <a:pt x="136499" y="829014"/>
                  <a:pt x="125731" y="871854"/>
                  <a:pt x="150880" y="880238"/>
                </a:cubicBezTo>
                <a:cubicBezTo>
                  <a:pt x="202937" y="897592"/>
                  <a:pt x="177573" y="885461"/>
                  <a:pt x="226321" y="917962"/>
                </a:cubicBezTo>
                <a:cubicBezTo>
                  <a:pt x="245741" y="947096"/>
                  <a:pt x="261508" y="995945"/>
                  <a:pt x="314334" y="943112"/>
                </a:cubicBezTo>
                <a:cubicBezTo>
                  <a:pt x="333078" y="924366"/>
                  <a:pt x="320737" y="886409"/>
                  <a:pt x="339481" y="867663"/>
                </a:cubicBezTo>
                <a:lnTo>
                  <a:pt x="414922" y="792214"/>
                </a:lnTo>
                <a:cubicBezTo>
                  <a:pt x="433925" y="716192"/>
                  <a:pt x="422029" y="758317"/>
                  <a:pt x="452642" y="666466"/>
                </a:cubicBezTo>
                <a:lnTo>
                  <a:pt x="465215" y="628741"/>
                </a:lnTo>
                <a:lnTo>
                  <a:pt x="477789" y="591017"/>
                </a:lnTo>
                <a:cubicBezTo>
                  <a:pt x="473598" y="528143"/>
                  <a:pt x="474126" y="464775"/>
                  <a:pt x="465215" y="402394"/>
                </a:cubicBezTo>
                <a:cubicBezTo>
                  <a:pt x="461466" y="376151"/>
                  <a:pt x="462125" y="341651"/>
                  <a:pt x="440068" y="326945"/>
                </a:cubicBezTo>
                <a:lnTo>
                  <a:pt x="402348" y="301796"/>
                </a:lnTo>
                <a:cubicBezTo>
                  <a:pt x="374034" y="216841"/>
                  <a:pt x="413302" y="308925"/>
                  <a:pt x="352055" y="238921"/>
                </a:cubicBezTo>
                <a:cubicBezTo>
                  <a:pt x="332153" y="216173"/>
                  <a:pt x="318526" y="188622"/>
                  <a:pt x="301761" y="163472"/>
                </a:cubicBezTo>
                <a:lnTo>
                  <a:pt x="276614" y="125748"/>
                </a:lnTo>
                <a:cubicBezTo>
                  <a:pt x="268232" y="113173"/>
                  <a:pt x="264042" y="96406"/>
                  <a:pt x="251468" y="88023"/>
                </a:cubicBezTo>
                <a:cubicBezTo>
                  <a:pt x="202720" y="55522"/>
                  <a:pt x="228083" y="67653"/>
                  <a:pt x="176027" y="50299"/>
                </a:cubicBezTo>
                <a:lnTo>
                  <a:pt x="150880" y="12574"/>
                </a:ln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 77"/>
          <p:cNvSpPr/>
          <p:nvPr/>
        </p:nvSpPr>
        <p:spPr>
          <a:xfrm>
            <a:off x="4741333" y="3725333"/>
            <a:ext cx="2408342" cy="3212141"/>
          </a:xfrm>
          <a:custGeom>
            <a:avLst/>
            <a:gdLst>
              <a:gd name="connsiteX0" fmla="*/ 2386061 w 2408342"/>
              <a:gd name="connsiteY0" fmla="*/ 3201940 h 3212141"/>
              <a:gd name="connsiteX1" fmla="*/ 2378364 w 2408342"/>
              <a:gd name="connsiteY1" fmla="*/ 3024909 h 3212141"/>
              <a:gd name="connsiteX2" fmla="*/ 2362970 w 2408342"/>
              <a:gd name="connsiteY2" fmla="*/ 2994122 h 3212141"/>
              <a:gd name="connsiteX3" fmla="*/ 2339879 w 2408342"/>
              <a:gd name="connsiteY3" fmla="*/ 2947940 h 3212141"/>
              <a:gd name="connsiteX4" fmla="*/ 2293697 w 2408342"/>
              <a:gd name="connsiteY4" fmla="*/ 2932546 h 3212141"/>
              <a:gd name="connsiteX5" fmla="*/ 2193637 w 2408342"/>
              <a:gd name="connsiteY5" fmla="*/ 2894061 h 3212141"/>
              <a:gd name="connsiteX6" fmla="*/ 2170546 w 2408342"/>
              <a:gd name="connsiteY6" fmla="*/ 2886364 h 3212141"/>
              <a:gd name="connsiteX7" fmla="*/ 2101273 w 2408342"/>
              <a:gd name="connsiteY7" fmla="*/ 2870970 h 3212141"/>
              <a:gd name="connsiteX8" fmla="*/ 2078182 w 2408342"/>
              <a:gd name="connsiteY8" fmla="*/ 2855576 h 3212141"/>
              <a:gd name="connsiteX9" fmla="*/ 2024303 w 2408342"/>
              <a:gd name="connsiteY9" fmla="*/ 2824788 h 3212141"/>
              <a:gd name="connsiteX10" fmla="*/ 1993515 w 2408342"/>
              <a:gd name="connsiteY10" fmla="*/ 2794000 h 3212141"/>
              <a:gd name="connsiteX11" fmla="*/ 1970425 w 2408342"/>
              <a:gd name="connsiteY11" fmla="*/ 2778606 h 3212141"/>
              <a:gd name="connsiteX12" fmla="*/ 1924243 w 2408342"/>
              <a:gd name="connsiteY12" fmla="*/ 2747819 h 3212141"/>
              <a:gd name="connsiteX13" fmla="*/ 1893455 w 2408342"/>
              <a:gd name="connsiteY13" fmla="*/ 2717031 h 3212141"/>
              <a:gd name="connsiteX14" fmla="*/ 1847273 w 2408342"/>
              <a:gd name="connsiteY14" fmla="*/ 2670849 h 3212141"/>
              <a:gd name="connsiteX15" fmla="*/ 1824182 w 2408342"/>
              <a:gd name="connsiteY15" fmla="*/ 2655455 h 3212141"/>
              <a:gd name="connsiteX16" fmla="*/ 1731819 w 2408342"/>
              <a:gd name="connsiteY16" fmla="*/ 2547697 h 3212141"/>
              <a:gd name="connsiteX17" fmla="*/ 1677940 w 2408342"/>
              <a:gd name="connsiteY17" fmla="*/ 2463031 h 3212141"/>
              <a:gd name="connsiteX18" fmla="*/ 1662546 w 2408342"/>
              <a:gd name="connsiteY18" fmla="*/ 2424546 h 3212141"/>
              <a:gd name="connsiteX19" fmla="*/ 1639455 w 2408342"/>
              <a:gd name="connsiteY19" fmla="*/ 2401455 h 3212141"/>
              <a:gd name="connsiteX20" fmla="*/ 1616364 w 2408342"/>
              <a:gd name="connsiteY20" fmla="*/ 2362970 h 3212141"/>
              <a:gd name="connsiteX21" fmla="*/ 1600970 w 2408342"/>
              <a:gd name="connsiteY21" fmla="*/ 2324485 h 3212141"/>
              <a:gd name="connsiteX22" fmla="*/ 1554788 w 2408342"/>
              <a:gd name="connsiteY22" fmla="*/ 2232122 h 3212141"/>
              <a:gd name="connsiteX23" fmla="*/ 1516303 w 2408342"/>
              <a:gd name="connsiteY23" fmla="*/ 2139758 h 3212141"/>
              <a:gd name="connsiteX24" fmla="*/ 1485515 w 2408342"/>
              <a:gd name="connsiteY24" fmla="*/ 2070485 h 3212141"/>
              <a:gd name="connsiteX25" fmla="*/ 1477819 w 2408342"/>
              <a:gd name="connsiteY25" fmla="*/ 2024303 h 3212141"/>
              <a:gd name="connsiteX26" fmla="*/ 1462425 w 2408342"/>
              <a:gd name="connsiteY26" fmla="*/ 1985819 h 3212141"/>
              <a:gd name="connsiteX27" fmla="*/ 1454728 w 2408342"/>
              <a:gd name="connsiteY27" fmla="*/ 1908849 h 3212141"/>
              <a:gd name="connsiteX28" fmla="*/ 1447031 w 2408342"/>
              <a:gd name="connsiteY28" fmla="*/ 1847273 h 3212141"/>
              <a:gd name="connsiteX29" fmla="*/ 1439334 w 2408342"/>
              <a:gd name="connsiteY29" fmla="*/ 1778000 h 3212141"/>
              <a:gd name="connsiteX30" fmla="*/ 1431637 w 2408342"/>
              <a:gd name="connsiteY30" fmla="*/ 1739515 h 3212141"/>
              <a:gd name="connsiteX31" fmla="*/ 1423940 w 2408342"/>
              <a:gd name="connsiteY31" fmla="*/ 1685637 h 3212141"/>
              <a:gd name="connsiteX32" fmla="*/ 1408546 w 2408342"/>
              <a:gd name="connsiteY32" fmla="*/ 1654849 h 3212141"/>
              <a:gd name="connsiteX33" fmla="*/ 1393152 w 2408342"/>
              <a:gd name="connsiteY33" fmla="*/ 1608667 h 3212141"/>
              <a:gd name="connsiteX34" fmla="*/ 1385455 w 2408342"/>
              <a:gd name="connsiteY34" fmla="*/ 1585576 h 3212141"/>
              <a:gd name="connsiteX35" fmla="*/ 1354667 w 2408342"/>
              <a:gd name="connsiteY35" fmla="*/ 1531697 h 3212141"/>
              <a:gd name="connsiteX36" fmla="*/ 1339273 w 2408342"/>
              <a:gd name="connsiteY36" fmla="*/ 1500909 h 3212141"/>
              <a:gd name="connsiteX37" fmla="*/ 1308485 w 2408342"/>
              <a:gd name="connsiteY37" fmla="*/ 1485515 h 3212141"/>
              <a:gd name="connsiteX38" fmla="*/ 1208425 w 2408342"/>
              <a:gd name="connsiteY38" fmla="*/ 1470122 h 3212141"/>
              <a:gd name="connsiteX39" fmla="*/ 1185334 w 2408342"/>
              <a:gd name="connsiteY39" fmla="*/ 1462425 h 3212141"/>
              <a:gd name="connsiteX40" fmla="*/ 1131455 w 2408342"/>
              <a:gd name="connsiteY40" fmla="*/ 1447031 h 3212141"/>
              <a:gd name="connsiteX41" fmla="*/ 1108364 w 2408342"/>
              <a:gd name="connsiteY41" fmla="*/ 1431637 h 3212141"/>
              <a:gd name="connsiteX42" fmla="*/ 1100667 w 2408342"/>
              <a:gd name="connsiteY42" fmla="*/ 1408546 h 3212141"/>
              <a:gd name="connsiteX43" fmla="*/ 1085273 w 2408342"/>
              <a:gd name="connsiteY43" fmla="*/ 1377758 h 3212141"/>
              <a:gd name="connsiteX44" fmla="*/ 1100667 w 2408342"/>
              <a:gd name="connsiteY44" fmla="*/ 1254606 h 3212141"/>
              <a:gd name="connsiteX45" fmla="*/ 1123758 w 2408342"/>
              <a:gd name="connsiteY45" fmla="*/ 1146849 h 3212141"/>
              <a:gd name="connsiteX46" fmla="*/ 1139152 w 2408342"/>
              <a:gd name="connsiteY46" fmla="*/ 1100667 h 3212141"/>
              <a:gd name="connsiteX47" fmla="*/ 1162243 w 2408342"/>
              <a:gd name="connsiteY47" fmla="*/ 1077576 h 3212141"/>
              <a:gd name="connsiteX48" fmla="*/ 1193031 w 2408342"/>
              <a:gd name="connsiteY48" fmla="*/ 1023697 h 3212141"/>
              <a:gd name="connsiteX49" fmla="*/ 1200728 w 2408342"/>
              <a:gd name="connsiteY49" fmla="*/ 1000606 h 3212141"/>
              <a:gd name="connsiteX50" fmla="*/ 1216122 w 2408342"/>
              <a:gd name="connsiteY50" fmla="*/ 977515 h 3212141"/>
              <a:gd name="connsiteX51" fmla="*/ 1231515 w 2408342"/>
              <a:gd name="connsiteY51" fmla="*/ 946728 h 3212141"/>
              <a:gd name="connsiteX52" fmla="*/ 1246909 w 2408342"/>
              <a:gd name="connsiteY52" fmla="*/ 923637 h 3212141"/>
              <a:gd name="connsiteX53" fmla="*/ 1262303 w 2408342"/>
              <a:gd name="connsiteY53" fmla="*/ 892849 h 3212141"/>
              <a:gd name="connsiteX54" fmla="*/ 1293091 w 2408342"/>
              <a:gd name="connsiteY54" fmla="*/ 846667 h 3212141"/>
              <a:gd name="connsiteX55" fmla="*/ 1308485 w 2408342"/>
              <a:gd name="connsiteY55" fmla="*/ 823576 h 3212141"/>
              <a:gd name="connsiteX56" fmla="*/ 1346970 w 2408342"/>
              <a:gd name="connsiteY56" fmla="*/ 777394 h 3212141"/>
              <a:gd name="connsiteX57" fmla="*/ 1370061 w 2408342"/>
              <a:gd name="connsiteY57" fmla="*/ 685031 h 3212141"/>
              <a:gd name="connsiteX58" fmla="*/ 1362364 w 2408342"/>
              <a:gd name="connsiteY58" fmla="*/ 592667 h 3212141"/>
              <a:gd name="connsiteX59" fmla="*/ 1331576 w 2408342"/>
              <a:gd name="connsiteY59" fmla="*/ 523394 h 3212141"/>
              <a:gd name="connsiteX60" fmla="*/ 1308485 w 2408342"/>
              <a:gd name="connsiteY60" fmla="*/ 508000 h 3212141"/>
              <a:gd name="connsiteX61" fmla="*/ 1262303 w 2408342"/>
              <a:gd name="connsiteY61" fmla="*/ 461819 h 3212141"/>
              <a:gd name="connsiteX62" fmla="*/ 1216122 w 2408342"/>
              <a:gd name="connsiteY62" fmla="*/ 431031 h 3212141"/>
              <a:gd name="connsiteX63" fmla="*/ 1169940 w 2408342"/>
              <a:gd name="connsiteY63" fmla="*/ 392546 h 3212141"/>
              <a:gd name="connsiteX64" fmla="*/ 1100667 w 2408342"/>
              <a:gd name="connsiteY64" fmla="*/ 354061 h 3212141"/>
              <a:gd name="connsiteX65" fmla="*/ 1054485 w 2408342"/>
              <a:gd name="connsiteY65" fmla="*/ 315576 h 3212141"/>
              <a:gd name="connsiteX66" fmla="*/ 1016000 w 2408342"/>
              <a:gd name="connsiteY66" fmla="*/ 269394 h 3212141"/>
              <a:gd name="connsiteX67" fmla="*/ 992909 w 2408342"/>
              <a:gd name="connsiteY67" fmla="*/ 246303 h 3212141"/>
              <a:gd name="connsiteX68" fmla="*/ 962122 w 2408342"/>
              <a:gd name="connsiteY68" fmla="*/ 200122 h 3212141"/>
              <a:gd name="connsiteX69" fmla="*/ 946728 w 2408342"/>
              <a:gd name="connsiteY69" fmla="*/ 153940 h 3212141"/>
              <a:gd name="connsiteX70" fmla="*/ 923637 w 2408342"/>
              <a:gd name="connsiteY70" fmla="*/ 123152 h 3212141"/>
              <a:gd name="connsiteX71" fmla="*/ 915940 w 2408342"/>
              <a:gd name="connsiteY71" fmla="*/ 100061 h 3212141"/>
              <a:gd name="connsiteX72" fmla="*/ 869758 w 2408342"/>
              <a:gd name="connsiteY72" fmla="*/ 61576 h 3212141"/>
              <a:gd name="connsiteX73" fmla="*/ 846667 w 2408342"/>
              <a:gd name="connsiteY73" fmla="*/ 38485 h 3212141"/>
              <a:gd name="connsiteX74" fmla="*/ 800485 w 2408342"/>
              <a:gd name="connsiteY74" fmla="*/ 23091 h 3212141"/>
              <a:gd name="connsiteX75" fmla="*/ 777394 w 2408342"/>
              <a:gd name="connsiteY75" fmla="*/ 15394 h 3212141"/>
              <a:gd name="connsiteX76" fmla="*/ 754303 w 2408342"/>
              <a:gd name="connsiteY76" fmla="*/ 7697 h 3212141"/>
              <a:gd name="connsiteX77" fmla="*/ 708122 w 2408342"/>
              <a:gd name="connsiteY77" fmla="*/ 0 h 3212141"/>
              <a:gd name="connsiteX78" fmla="*/ 631152 w 2408342"/>
              <a:gd name="connsiteY78" fmla="*/ 7697 h 3212141"/>
              <a:gd name="connsiteX79" fmla="*/ 600364 w 2408342"/>
              <a:gd name="connsiteY79" fmla="*/ 23091 h 3212141"/>
              <a:gd name="connsiteX80" fmla="*/ 577273 w 2408342"/>
              <a:gd name="connsiteY80" fmla="*/ 30788 h 3212141"/>
              <a:gd name="connsiteX81" fmla="*/ 538788 w 2408342"/>
              <a:gd name="connsiteY81" fmla="*/ 76970 h 3212141"/>
              <a:gd name="connsiteX82" fmla="*/ 515697 w 2408342"/>
              <a:gd name="connsiteY82" fmla="*/ 107758 h 3212141"/>
              <a:gd name="connsiteX83" fmla="*/ 500303 w 2408342"/>
              <a:gd name="connsiteY83" fmla="*/ 130849 h 3212141"/>
              <a:gd name="connsiteX84" fmla="*/ 469515 w 2408342"/>
              <a:gd name="connsiteY84" fmla="*/ 153940 h 3212141"/>
              <a:gd name="connsiteX85" fmla="*/ 392546 w 2408342"/>
              <a:gd name="connsiteY85" fmla="*/ 207819 h 3212141"/>
              <a:gd name="connsiteX86" fmla="*/ 338667 w 2408342"/>
              <a:gd name="connsiteY86" fmla="*/ 238606 h 3212141"/>
              <a:gd name="connsiteX87" fmla="*/ 315576 w 2408342"/>
              <a:gd name="connsiteY87" fmla="*/ 246303 h 3212141"/>
              <a:gd name="connsiteX88" fmla="*/ 169334 w 2408342"/>
              <a:gd name="connsiteY88" fmla="*/ 238606 h 3212141"/>
              <a:gd name="connsiteX89" fmla="*/ 146243 w 2408342"/>
              <a:gd name="connsiteY89" fmla="*/ 230909 h 3212141"/>
              <a:gd name="connsiteX90" fmla="*/ 46182 w 2408342"/>
              <a:gd name="connsiteY90" fmla="*/ 238606 h 3212141"/>
              <a:gd name="connsiteX91" fmla="*/ 23091 w 2408342"/>
              <a:gd name="connsiteY91" fmla="*/ 254000 h 3212141"/>
              <a:gd name="connsiteX92" fmla="*/ 15394 w 2408342"/>
              <a:gd name="connsiteY92" fmla="*/ 277091 h 3212141"/>
              <a:gd name="connsiteX93" fmla="*/ 0 w 2408342"/>
              <a:gd name="connsiteY93" fmla="*/ 354061 h 3212141"/>
              <a:gd name="connsiteX94" fmla="*/ 7697 w 2408342"/>
              <a:gd name="connsiteY94" fmla="*/ 477212 h 3212141"/>
              <a:gd name="connsiteX95" fmla="*/ 46182 w 2408342"/>
              <a:gd name="connsiteY95" fmla="*/ 569576 h 3212141"/>
              <a:gd name="connsiteX96" fmla="*/ 53879 w 2408342"/>
              <a:gd name="connsiteY96" fmla="*/ 600364 h 3212141"/>
              <a:gd name="connsiteX97" fmla="*/ 69273 w 2408342"/>
              <a:gd name="connsiteY97" fmla="*/ 623455 h 3212141"/>
              <a:gd name="connsiteX98" fmla="*/ 100061 w 2408342"/>
              <a:gd name="connsiteY98" fmla="*/ 708122 h 3212141"/>
              <a:gd name="connsiteX99" fmla="*/ 115455 w 2408342"/>
              <a:gd name="connsiteY99" fmla="*/ 731212 h 3212141"/>
              <a:gd name="connsiteX100" fmla="*/ 138546 w 2408342"/>
              <a:gd name="connsiteY100" fmla="*/ 777394 h 3212141"/>
              <a:gd name="connsiteX101" fmla="*/ 146243 w 2408342"/>
              <a:gd name="connsiteY101" fmla="*/ 800485 h 3212141"/>
              <a:gd name="connsiteX102" fmla="*/ 169334 w 2408342"/>
              <a:gd name="connsiteY102" fmla="*/ 823576 h 3212141"/>
              <a:gd name="connsiteX103" fmla="*/ 192425 w 2408342"/>
              <a:gd name="connsiteY103" fmla="*/ 854364 h 3212141"/>
              <a:gd name="connsiteX104" fmla="*/ 223212 w 2408342"/>
              <a:gd name="connsiteY104" fmla="*/ 915940 h 3212141"/>
              <a:gd name="connsiteX105" fmla="*/ 238606 w 2408342"/>
              <a:gd name="connsiteY105" fmla="*/ 954425 h 3212141"/>
              <a:gd name="connsiteX106" fmla="*/ 284788 w 2408342"/>
              <a:gd name="connsiteY106" fmla="*/ 1054485 h 3212141"/>
              <a:gd name="connsiteX107" fmla="*/ 292485 w 2408342"/>
              <a:gd name="connsiteY107" fmla="*/ 1085273 h 3212141"/>
              <a:gd name="connsiteX108" fmla="*/ 300182 w 2408342"/>
              <a:gd name="connsiteY108" fmla="*/ 1162243 h 3212141"/>
              <a:gd name="connsiteX109" fmla="*/ 315576 w 2408342"/>
              <a:gd name="connsiteY109" fmla="*/ 1400849 h 3212141"/>
              <a:gd name="connsiteX110" fmla="*/ 323273 w 2408342"/>
              <a:gd name="connsiteY110" fmla="*/ 1431637 h 3212141"/>
              <a:gd name="connsiteX111" fmla="*/ 330970 w 2408342"/>
              <a:gd name="connsiteY111" fmla="*/ 1531697 h 3212141"/>
              <a:gd name="connsiteX112" fmla="*/ 354061 w 2408342"/>
              <a:gd name="connsiteY112" fmla="*/ 1570182 h 3212141"/>
              <a:gd name="connsiteX113" fmla="*/ 361758 w 2408342"/>
              <a:gd name="connsiteY113" fmla="*/ 1624061 h 3212141"/>
              <a:gd name="connsiteX114" fmla="*/ 377152 w 2408342"/>
              <a:gd name="connsiteY114" fmla="*/ 1701031 h 3212141"/>
              <a:gd name="connsiteX115" fmla="*/ 392546 w 2408342"/>
              <a:gd name="connsiteY115" fmla="*/ 1808788 h 3212141"/>
              <a:gd name="connsiteX116" fmla="*/ 384849 w 2408342"/>
              <a:gd name="connsiteY116" fmla="*/ 2055091 h 3212141"/>
              <a:gd name="connsiteX117" fmla="*/ 377152 w 2408342"/>
              <a:gd name="connsiteY117" fmla="*/ 2124364 h 3212141"/>
              <a:gd name="connsiteX118" fmla="*/ 361758 w 2408342"/>
              <a:gd name="connsiteY118" fmla="*/ 2201334 h 3212141"/>
              <a:gd name="connsiteX119" fmla="*/ 346364 w 2408342"/>
              <a:gd name="connsiteY119" fmla="*/ 2224425 h 3212141"/>
              <a:gd name="connsiteX120" fmla="*/ 338667 w 2408342"/>
              <a:gd name="connsiteY120" fmla="*/ 2247515 h 3212141"/>
              <a:gd name="connsiteX121" fmla="*/ 323273 w 2408342"/>
              <a:gd name="connsiteY121" fmla="*/ 2278303 h 3212141"/>
              <a:gd name="connsiteX122" fmla="*/ 307879 w 2408342"/>
              <a:gd name="connsiteY122" fmla="*/ 2347576 h 3212141"/>
              <a:gd name="connsiteX123" fmla="*/ 292485 w 2408342"/>
              <a:gd name="connsiteY123" fmla="*/ 2378364 h 3212141"/>
              <a:gd name="connsiteX124" fmla="*/ 284788 w 2408342"/>
              <a:gd name="connsiteY124" fmla="*/ 2401455 h 3212141"/>
              <a:gd name="connsiteX125" fmla="*/ 269394 w 2408342"/>
              <a:gd name="connsiteY125" fmla="*/ 2424546 h 3212141"/>
              <a:gd name="connsiteX126" fmla="*/ 261697 w 2408342"/>
              <a:gd name="connsiteY126" fmla="*/ 2447637 h 3212141"/>
              <a:gd name="connsiteX127" fmla="*/ 230909 w 2408342"/>
              <a:gd name="connsiteY127" fmla="*/ 2493819 h 3212141"/>
              <a:gd name="connsiteX128" fmla="*/ 215515 w 2408342"/>
              <a:gd name="connsiteY128" fmla="*/ 2516909 h 3212141"/>
              <a:gd name="connsiteX129" fmla="*/ 192425 w 2408342"/>
              <a:gd name="connsiteY129" fmla="*/ 2532303 h 3212141"/>
              <a:gd name="connsiteX130" fmla="*/ 169334 w 2408342"/>
              <a:gd name="connsiteY130" fmla="*/ 2578485 h 3212141"/>
              <a:gd name="connsiteX131" fmla="*/ 146243 w 2408342"/>
              <a:gd name="connsiteY131" fmla="*/ 2601576 h 3212141"/>
              <a:gd name="connsiteX132" fmla="*/ 107758 w 2408342"/>
              <a:gd name="connsiteY132" fmla="*/ 2640061 h 3212141"/>
              <a:gd name="connsiteX133" fmla="*/ 76970 w 2408342"/>
              <a:gd name="connsiteY133" fmla="*/ 2678546 h 3212141"/>
              <a:gd name="connsiteX134" fmla="*/ 61576 w 2408342"/>
              <a:gd name="connsiteY134" fmla="*/ 2701637 h 3212141"/>
              <a:gd name="connsiteX135" fmla="*/ 38485 w 2408342"/>
              <a:gd name="connsiteY135" fmla="*/ 2732425 h 3212141"/>
              <a:gd name="connsiteX136" fmla="*/ 30788 w 2408342"/>
              <a:gd name="connsiteY136" fmla="*/ 2755515 h 3212141"/>
              <a:gd name="connsiteX137" fmla="*/ 30788 w 2408342"/>
              <a:gd name="connsiteY137" fmla="*/ 3194243 h 3212141"/>
              <a:gd name="connsiteX138" fmla="*/ 84667 w 2408342"/>
              <a:gd name="connsiteY138" fmla="*/ 3201940 h 3212141"/>
              <a:gd name="connsiteX139" fmla="*/ 192425 w 2408342"/>
              <a:gd name="connsiteY139" fmla="*/ 3209637 h 3212141"/>
              <a:gd name="connsiteX140" fmla="*/ 392546 w 2408342"/>
              <a:gd name="connsiteY140" fmla="*/ 3194243 h 3212141"/>
              <a:gd name="connsiteX141" fmla="*/ 461819 w 2408342"/>
              <a:gd name="connsiteY141" fmla="*/ 3178849 h 3212141"/>
              <a:gd name="connsiteX142" fmla="*/ 500303 w 2408342"/>
              <a:gd name="connsiteY142" fmla="*/ 3171152 h 3212141"/>
              <a:gd name="connsiteX143" fmla="*/ 569576 w 2408342"/>
              <a:gd name="connsiteY143" fmla="*/ 3148061 h 3212141"/>
              <a:gd name="connsiteX144" fmla="*/ 623455 w 2408342"/>
              <a:gd name="connsiteY144" fmla="*/ 3132667 h 3212141"/>
              <a:gd name="connsiteX145" fmla="*/ 692728 w 2408342"/>
              <a:gd name="connsiteY145" fmla="*/ 3117273 h 3212141"/>
              <a:gd name="connsiteX146" fmla="*/ 723515 w 2408342"/>
              <a:gd name="connsiteY146" fmla="*/ 3109576 h 3212141"/>
              <a:gd name="connsiteX147" fmla="*/ 1447031 w 2408342"/>
              <a:gd name="connsiteY147" fmla="*/ 3117273 h 3212141"/>
              <a:gd name="connsiteX148" fmla="*/ 1931940 w 2408342"/>
              <a:gd name="connsiteY148" fmla="*/ 3124970 h 3212141"/>
              <a:gd name="connsiteX149" fmla="*/ 1978122 w 2408342"/>
              <a:gd name="connsiteY149" fmla="*/ 3140364 h 3212141"/>
              <a:gd name="connsiteX150" fmla="*/ 2024303 w 2408342"/>
              <a:gd name="connsiteY150" fmla="*/ 3163455 h 3212141"/>
              <a:gd name="connsiteX151" fmla="*/ 2070485 w 2408342"/>
              <a:gd name="connsiteY151" fmla="*/ 3186546 h 3212141"/>
              <a:gd name="connsiteX152" fmla="*/ 2386061 w 2408342"/>
              <a:gd name="connsiteY152" fmla="*/ 3201940 h 321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08342" h="3212141">
                <a:moveTo>
                  <a:pt x="2386061" y="3201940"/>
                </a:moveTo>
                <a:cubicBezTo>
                  <a:pt x="2437374" y="3175000"/>
                  <a:pt x="2384887" y="3083614"/>
                  <a:pt x="2378364" y="3024909"/>
                </a:cubicBezTo>
                <a:cubicBezTo>
                  <a:pt x="2377097" y="3013505"/>
                  <a:pt x="2367490" y="3004668"/>
                  <a:pt x="2362970" y="2994122"/>
                </a:cubicBezTo>
                <a:cubicBezTo>
                  <a:pt x="2357139" y="2980517"/>
                  <a:pt x="2354310" y="2956959"/>
                  <a:pt x="2339879" y="2947940"/>
                </a:cubicBezTo>
                <a:cubicBezTo>
                  <a:pt x="2326119" y="2939340"/>
                  <a:pt x="2308211" y="2939803"/>
                  <a:pt x="2293697" y="2932546"/>
                </a:cubicBezTo>
                <a:cubicBezTo>
                  <a:pt x="2241139" y="2906267"/>
                  <a:pt x="2273794" y="2920780"/>
                  <a:pt x="2193637" y="2894061"/>
                </a:cubicBezTo>
                <a:cubicBezTo>
                  <a:pt x="2185940" y="2891495"/>
                  <a:pt x="2178549" y="2887698"/>
                  <a:pt x="2170546" y="2886364"/>
                </a:cubicBezTo>
                <a:cubicBezTo>
                  <a:pt x="2152809" y="2883408"/>
                  <a:pt x="2120221" y="2880444"/>
                  <a:pt x="2101273" y="2870970"/>
                </a:cubicBezTo>
                <a:cubicBezTo>
                  <a:pt x="2092999" y="2866833"/>
                  <a:pt x="2086214" y="2860166"/>
                  <a:pt x="2078182" y="2855576"/>
                </a:cubicBezTo>
                <a:cubicBezTo>
                  <a:pt x="2056343" y="2843096"/>
                  <a:pt x="2043056" y="2840862"/>
                  <a:pt x="2024303" y="2824788"/>
                </a:cubicBezTo>
                <a:cubicBezTo>
                  <a:pt x="2013283" y="2815343"/>
                  <a:pt x="2004534" y="2803445"/>
                  <a:pt x="1993515" y="2794000"/>
                </a:cubicBezTo>
                <a:cubicBezTo>
                  <a:pt x="1986492" y="2787980"/>
                  <a:pt x="1977531" y="2784528"/>
                  <a:pt x="1970425" y="2778606"/>
                </a:cubicBezTo>
                <a:cubicBezTo>
                  <a:pt x="1931990" y="2746576"/>
                  <a:pt x="1964821" y="2761343"/>
                  <a:pt x="1924243" y="2747819"/>
                </a:cubicBezTo>
                <a:cubicBezTo>
                  <a:pt x="1907823" y="2698558"/>
                  <a:pt x="1930401" y="2745766"/>
                  <a:pt x="1893455" y="2717031"/>
                </a:cubicBezTo>
                <a:cubicBezTo>
                  <a:pt x="1876270" y="2703665"/>
                  <a:pt x="1865387" y="2682925"/>
                  <a:pt x="1847273" y="2670849"/>
                </a:cubicBezTo>
                <a:cubicBezTo>
                  <a:pt x="1839576" y="2665718"/>
                  <a:pt x="1831096" y="2661601"/>
                  <a:pt x="1824182" y="2655455"/>
                </a:cubicBezTo>
                <a:cubicBezTo>
                  <a:pt x="1785261" y="2620859"/>
                  <a:pt x="1761125" y="2591656"/>
                  <a:pt x="1731819" y="2547697"/>
                </a:cubicBezTo>
                <a:cubicBezTo>
                  <a:pt x="1719622" y="2529401"/>
                  <a:pt x="1688808" y="2484766"/>
                  <a:pt x="1677940" y="2463031"/>
                </a:cubicBezTo>
                <a:cubicBezTo>
                  <a:pt x="1671761" y="2450673"/>
                  <a:pt x="1669869" y="2436262"/>
                  <a:pt x="1662546" y="2424546"/>
                </a:cubicBezTo>
                <a:cubicBezTo>
                  <a:pt x="1656777" y="2415315"/>
                  <a:pt x="1645986" y="2410163"/>
                  <a:pt x="1639455" y="2401455"/>
                </a:cubicBezTo>
                <a:cubicBezTo>
                  <a:pt x="1630479" y="2389487"/>
                  <a:pt x="1623054" y="2376351"/>
                  <a:pt x="1616364" y="2362970"/>
                </a:cubicBezTo>
                <a:cubicBezTo>
                  <a:pt x="1610185" y="2350612"/>
                  <a:pt x="1606853" y="2336986"/>
                  <a:pt x="1600970" y="2324485"/>
                </a:cubicBezTo>
                <a:cubicBezTo>
                  <a:pt x="1586313" y="2293340"/>
                  <a:pt x="1568027" y="2263896"/>
                  <a:pt x="1554788" y="2232122"/>
                </a:cubicBezTo>
                <a:cubicBezTo>
                  <a:pt x="1541960" y="2201334"/>
                  <a:pt x="1529672" y="2170315"/>
                  <a:pt x="1516303" y="2139758"/>
                </a:cubicBezTo>
                <a:cubicBezTo>
                  <a:pt x="1465966" y="2024702"/>
                  <a:pt x="1539807" y="2206214"/>
                  <a:pt x="1485515" y="2070485"/>
                </a:cubicBezTo>
                <a:cubicBezTo>
                  <a:pt x="1482950" y="2055091"/>
                  <a:pt x="1481925" y="2039359"/>
                  <a:pt x="1477819" y="2024303"/>
                </a:cubicBezTo>
                <a:cubicBezTo>
                  <a:pt x="1474184" y="2010974"/>
                  <a:pt x="1465135" y="1999367"/>
                  <a:pt x="1462425" y="1985819"/>
                </a:cubicBezTo>
                <a:cubicBezTo>
                  <a:pt x="1457368" y="1960535"/>
                  <a:pt x="1457575" y="1934476"/>
                  <a:pt x="1454728" y="1908849"/>
                </a:cubicBezTo>
                <a:cubicBezTo>
                  <a:pt x="1452444" y="1888290"/>
                  <a:pt x="1449448" y="1867816"/>
                  <a:pt x="1447031" y="1847273"/>
                </a:cubicBezTo>
                <a:cubicBezTo>
                  <a:pt x="1444316" y="1824199"/>
                  <a:pt x="1442620" y="1801000"/>
                  <a:pt x="1439334" y="1778000"/>
                </a:cubicBezTo>
                <a:cubicBezTo>
                  <a:pt x="1437484" y="1765049"/>
                  <a:pt x="1433788" y="1752419"/>
                  <a:pt x="1431637" y="1739515"/>
                </a:cubicBezTo>
                <a:cubicBezTo>
                  <a:pt x="1428654" y="1721620"/>
                  <a:pt x="1428713" y="1703139"/>
                  <a:pt x="1423940" y="1685637"/>
                </a:cubicBezTo>
                <a:cubicBezTo>
                  <a:pt x="1420921" y="1674567"/>
                  <a:pt x="1412807" y="1665502"/>
                  <a:pt x="1408546" y="1654849"/>
                </a:cubicBezTo>
                <a:cubicBezTo>
                  <a:pt x="1402520" y="1639783"/>
                  <a:pt x="1398283" y="1624061"/>
                  <a:pt x="1393152" y="1608667"/>
                </a:cubicBezTo>
                <a:cubicBezTo>
                  <a:pt x="1390586" y="1600970"/>
                  <a:pt x="1389083" y="1592833"/>
                  <a:pt x="1385455" y="1585576"/>
                </a:cubicBezTo>
                <a:cubicBezTo>
                  <a:pt x="1338936" y="1492537"/>
                  <a:pt x="1398184" y="1607852"/>
                  <a:pt x="1354667" y="1531697"/>
                </a:cubicBezTo>
                <a:cubicBezTo>
                  <a:pt x="1348974" y="1521735"/>
                  <a:pt x="1347386" y="1509022"/>
                  <a:pt x="1339273" y="1500909"/>
                </a:cubicBezTo>
                <a:cubicBezTo>
                  <a:pt x="1331160" y="1492796"/>
                  <a:pt x="1319031" y="1490035"/>
                  <a:pt x="1308485" y="1485515"/>
                </a:cubicBezTo>
                <a:cubicBezTo>
                  <a:pt x="1274720" y="1471045"/>
                  <a:pt x="1249649" y="1474244"/>
                  <a:pt x="1208425" y="1470122"/>
                </a:cubicBezTo>
                <a:cubicBezTo>
                  <a:pt x="1200728" y="1467556"/>
                  <a:pt x="1193135" y="1464654"/>
                  <a:pt x="1185334" y="1462425"/>
                </a:cubicBezTo>
                <a:cubicBezTo>
                  <a:pt x="1173825" y="1459137"/>
                  <a:pt x="1143758" y="1453183"/>
                  <a:pt x="1131455" y="1447031"/>
                </a:cubicBezTo>
                <a:cubicBezTo>
                  <a:pt x="1123181" y="1442894"/>
                  <a:pt x="1116061" y="1436768"/>
                  <a:pt x="1108364" y="1431637"/>
                </a:cubicBezTo>
                <a:cubicBezTo>
                  <a:pt x="1105798" y="1423940"/>
                  <a:pt x="1103863" y="1416003"/>
                  <a:pt x="1100667" y="1408546"/>
                </a:cubicBezTo>
                <a:cubicBezTo>
                  <a:pt x="1096147" y="1398000"/>
                  <a:pt x="1085273" y="1389232"/>
                  <a:pt x="1085273" y="1377758"/>
                </a:cubicBezTo>
                <a:cubicBezTo>
                  <a:pt x="1085273" y="1336388"/>
                  <a:pt x="1094376" y="1295495"/>
                  <a:pt x="1100667" y="1254606"/>
                </a:cubicBezTo>
                <a:cubicBezTo>
                  <a:pt x="1102548" y="1242376"/>
                  <a:pt x="1116017" y="1172652"/>
                  <a:pt x="1123758" y="1146849"/>
                </a:cubicBezTo>
                <a:cubicBezTo>
                  <a:pt x="1128421" y="1131307"/>
                  <a:pt x="1127678" y="1112141"/>
                  <a:pt x="1139152" y="1100667"/>
                </a:cubicBezTo>
                <a:cubicBezTo>
                  <a:pt x="1146849" y="1092970"/>
                  <a:pt x="1155274" y="1085938"/>
                  <a:pt x="1162243" y="1077576"/>
                </a:cubicBezTo>
                <a:cubicBezTo>
                  <a:pt x="1173611" y="1063935"/>
                  <a:pt x="1186388" y="1039197"/>
                  <a:pt x="1193031" y="1023697"/>
                </a:cubicBezTo>
                <a:cubicBezTo>
                  <a:pt x="1196227" y="1016240"/>
                  <a:pt x="1197100" y="1007863"/>
                  <a:pt x="1200728" y="1000606"/>
                </a:cubicBezTo>
                <a:cubicBezTo>
                  <a:pt x="1204865" y="992332"/>
                  <a:pt x="1211532" y="985547"/>
                  <a:pt x="1216122" y="977515"/>
                </a:cubicBezTo>
                <a:cubicBezTo>
                  <a:pt x="1221814" y="967553"/>
                  <a:pt x="1225823" y="956690"/>
                  <a:pt x="1231515" y="946728"/>
                </a:cubicBezTo>
                <a:cubicBezTo>
                  <a:pt x="1236105" y="938696"/>
                  <a:pt x="1242319" y="931669"/>
                  <a:pt x="1246909" y="923637"/>
                </a:cubicBezTo>
                <a:cubicBezTo>
                  <a:pt x="1252602" y="913675"/>
                  <a:pt x="1256400" y="902688"/>
                  <a:pt x="1262303" y="892849"/>
                </a:cubicBezTo>
                <a:cubicBezTo>
                  <a:pt x="1271822" y="876984"/>
                  <a:pt x="1282828" y="862061"/>
                  <a:pt x="1293091" y="846667"/>
                </a:cubicBezTo>
                <a:cubicBezTo>
                  <a:pt x="1298222" y="838970"/>
                  <a:pt x="1301944" y="830117"/>
                  <a:pt x="1308485" y="823576"/>
                </a:cubicBezTo>
                <a:cubicBezTo>
                  <a:pt x="1322986" y="809075"/>
                  <a:pt x="1338397" y="796683"/>
                  <a:pt x="1346970" y="777394"/>
                </a:cubicBezTo>
                <a:cubicBezTo>
                  <a:pt x="1363233" y="740802"/>
                  <a:pt x="1363607" y="723756"/>
                  <a:pt x="1370061" y="685031"/>
                </a:cubicBezTo>
                <a:cubicBezTo>
                  <a:pt x="1367495" y="654243"/>
                  <a:pt x="1367443" y="623141"/>
                  <a:pt x="1362364" y="592667"/>
                </a:cubicBezTo>
                <a:cubicBezTo>
                  <a:pt x="1359315" y="574376"/>
                  <a:pt x="1347265" y="539083"/>
                  <a:pt x="1331576" y="523394"/>
                </a:cubicBezTo>
                <a:cubicBezTo>
                  <a:pt x="1325035" y="516853"/>
                  <a:pt x="1315399" y="514146"/>
                  <a:pt x="1308485" y="508000"/>
                </a:cubicBezTo>
                <a:cubicBezTo>
                  <a:pt x="1292214" y="493537"/>
                  <a:pt x="1277697" y="477213"/>
                  <a:pt x="1262303" y="461819"/>
                </a:cubicBezTo>
                <a:cubicBezTo>
                  <a:pt x="1233475" y="432991"/>
                  <a:pt x="1249539" y="442170"/>
                  <a:pt x="1216122" y="431031"/>
                </a:cubicBezTo>
                <a:cubicBezTo>
                  <a:pt x="1199099" y="414008"/>
                  <a:pt x="1191372" y="403262"/>
                  <a:pt x="1169940" y="392546"/>
                </a:cubicBezTo>
                <a:cubicBezTo>
                  <a:pt x="1131225" y="373188"/>
                  <a:pt x="1149205" y="402599"/>
                  <a:pt x="1100667" y="354061"/>
                </a:cubicBezTo>
                <a:cubicBezTo>
                  <a:pt x="1033206" y="286600"/>
                  <a:pt x="1118781" y="369156"/>
                  <a:pt x="1054485" y="315576"/>
                </a:cubicBezTo>
                <a:cubicBezTo>
                  <a:pt x="1017688" y="284912"/>
                  <a:pt x="1043521" y="302419"/>
                  <a:pt x="1016000" y="269394"/>
                </a:cubicBezTo>
                <a:cubicBezTo>
                  <a:pt x="1009031" y="261032"/>
                  <a:pt x="1000606" y="254000"/>
                  <a:pt x="992909" y="246303"/>
                </a:cubicBezTo>
                <a:cubicBezTo>
                  <a:pt x="967444" y="169909"/>
                  <a:pt x="1010168" y="286606"/>
                  <a:pt x="962122" y="200122"/>
                </a:cubicBezTo>
                <a:cubicBezTo>
                  <a:pt x="954242" y="185937"/>
                  <a:pt x="956464" y="166921"/>
                  <a:pt x="946728" y="153940"/>
                </a:cubicBezTo>
                <a:lnTo>
                  <a:pt x="923637" y="123152"/>
                </a:lnTo>
                <a:cubicBezTo>
                  <a:pt x="921071" y="115455"/>
                  <a:pt x="920440" y="106812"/>
                  <a:pt x="915940" y="100061"/>
                </a:cubicBezTo>
                <a:cubicBezTo>
                  <a:pt x="899075" y="74763"/>
                  <a:pt x="891056" y="79324"/>
                  <a:pt x="869758" y="61576"/>
                </a:cubicBezTo>
                <a:cubicBezTo>
                  <a:pt x="861396" y="54607"/>
                  <a:pt x="856182" y="43771"/>
                  <a:pt x="846667" y="38485"/>
                </a:cubicBezTo>
                <a:cubicBezTo>
                  <a:pt x="832482" y="30605"/>
                  <a:pt x="815879" y="28222"/>
                  <a:pt x="800485" y="23091"/>
                </a:cubicBezTo>
                <a:lnTo>
                  <a:pt x="777394" y="15394"/>
                </a:lnTo>
                <a:cubicBezTo>
                  <a:pt x="769697" y="12828"/>
                  <a:pt x="762306" y="9031"/>
                  <a:pt x="754303" y="7697"/>
                </a:cubicBezTo>
                <a:lnTo>
                  <a:pt x="708122" y="0"/>
                </a:lnTo>
                <a:cubicBezTo>
                  <a:pt x="682465" y="2566"/>
                  <a:pt x="656364" y="2294"/>
                  <a:pt x="631152" y="7697"/>
                </a:cubicBezTo>
                <a:cubicBezTo>
                  <a:pt x="619933" y="10101"/>
                  <a:pt x="610910" y="18571"/>
                  <a:pt x="600364" y="23091"/>
                </a:cubicBezTo>
                <a:cubicBezTo>
                  <a:pt x="592907" y="26287"/>
                  <a:pt x="584970" y="28222"/>
                  <a:pt x="577273" y="30788"/>
                </a:cubicBezTo>
                <a:cubicBezTo>
                  <a:pt x="543250" y="81823"/>
                  <a:pt x="583236" y="25114"/>
                  <a:pt x="538788" y="76970"/>
                </a:cubicBezTo>
                <a:cubicBezTo>
                  <a:pt x="530439" y="86710"/>
                  <a:pt x="523153" y="97319"/>
                  <a:pt x="515697" y="107758"/>
                </a:cubicBezTo>
                <a:cubicBezTo>
                  <a:pt x="510320" y="115286"/>
                  <a:pt x="506844" y="124308"/>
                  <a:pt x="500303" y="130849"/>
                </a:cubicBezTo>
                <a:cubicBezTo>
                  <a:pt x="491232" y="139920"/>
                  <a:pt x="479050" y="145358"/>
                  <a:pt x="469515" y="153940"/>
                </a:cubicBezTo>
                <a:cubicBezTo>
                  <a:pt x="407598" y="209666"/>
                  <a:pt x="448466" y="193839"/>
                  <a:pt x="392546" y="207819"/>
                </a:cubicBezTo>
                <a:cubicBezTo>
                  <a:pt x="369357" y="223277"/>
                  <a:pt x="366008" y="226888"/>
                  <a:pt x="338667" y="238606"/>
                </a:cubicBezTo>
                <a:cubicBezTo>
                  <a:pt x="331210" y="241802"/>
                  <a:pt x="323273" y="243737"/>
                  <a:pt x="315576" y="246303"/>
                </a:cubicBezTo>
                <a:cubicBezTo>
                  <a:pt x="266829" y="243737"/>
                  <a:pt x="217948" y="243026"/>
                  <a:pt x="169334" y="238606"/>
                </a:cubicBezTo>
                <a:cubicBezTo>
                  <a:pt x="161254" y="237871"/>
                  <a:pt x="154356" y="230909"/>
                  <a:pt x="146243" y="230909"/>
                </a:cubicBezTo>
                <a:cubicBezTo>
                  <a:pt x="112791" y="230909"/>
                  <a:pt x="79536" y="236040"/>
                  <a:pt x="46182" y="238606"/>
                </a:cubicBezTo>
                <a:cubicBezTo>
                  <a:pt x="38485" y="243737"/>
                  <a:pt x="28870" y="246776"/>
                  <a:pt x="23091" y="254000"/>
                </a:cubicBezTo>
                <a:cubicBezTo>
                  <a:pt x="18023" y="260335"/>
                  <a:pt x="17623" y="269290"/>
                  <a:pt x="15394" y="277091"/>
                </a:cubicBezTo>
                <a:cubicBezTo>
                  <a:pt x="6208" y="309241"/>
                  <a:pt x="6048" y="317772"/>
                  <a:pt x="0" y="354061"/>
                </a:cubicBezTo>
                <a:cubicBezTo>
                  <a:pt x="2566" y="395111"/>
                  <a:pt x="3604" y="436286"/>
                  <a:pt x="7697" y="477212"/>
                </a:cubicBezTo>
                <a:cubicBezTo>
                  <a:pt x="13155" y="531790"/>
                  <a:pt x="27594" y="495225"/>
                  <a:pt x="46182" y="569576"/>
                </a:cubicBezTo>
                <a:cubicBezTo>
                  <a:pt x="48748" y="579839"/>
                  <a:pt x="49712" y="590641"/>
                  <a:pt x="53879" y="600364"/>
                </a:cubicBezTo>
                <a:cubicBezTo>
                  <a:pt x="57523" y="608867"/>
                  <a:pt x="65516" y="615002"/>
                  <a:pt x="69273" y="623455"/>
                </a:cubicBezTo>
                <a:cubicBezTo>
                  <a:pt x="98007" y="688107"/>
                  <a:pt x="71002" y="650005"/>
                  <a:pt x="100061" y="708122"/>
                </a:cubicBezTo>
                <a:cubicBezTo>
                  <a:pt x="104198" y="716396"/>
                  <a:pt x="110324" y="723515"/>
                  <a:pt x="115455" y="731212"/>
                </a:cubicBezTo>
                <a:cubicBezTo>
                  <a:pt x="134802" y="789252"/>
                  <a:pt x="108704" y="717711"/>
                  <a:pt x="138546" y="777394"/>
                </a:cubicBezTo>
                <a:cubicBezTo>
                  <a:pt x="142174" y="784651"/>
                  <a:pt x="141743" y="793734"/>
                  <a:pt x="146243" y="800485"/>
                </a:cubicBezTo>
                <a:cubicBezTo>
                  <a:pt x="152281" y="809542"/>
                  <a:pt x="162250" y="815311"/>
                  <a:pt x="169334" y="823576"/>
                </a:cubicBezTo>
                <a:cubicBezTo>
                  <a:pt x="177683" y="833316"/>
                  <a:pt x="184728" y="844101"/>
                  <a:pt x="192425" y="854364"/>
                </a:cubicBezTo>
                <a:cubicBezTo>
                  <a:pt x="209782" y="906434"/>
                  <a:pt x="186860" y="843234"/>
                  <a:pt x="223212" y="915940"/>
                </a:cubicBezTo>
                <a:cubicBezTo>
                  <a:pt x="229391" y="928298"/>
                  <a:pt x="232816" y="941880"/>
                  <a:pt x="238606" y="954425"/>
                </a:cubicBezTo>
                <a:cubicBezTo>
                  <a:pt x="259134" y="998901"/>
                  <a:pt x="270769" y="1012429"/>
                  <a:pt x="284788" y="1054485"/>
                </a:cubicBezTo>
                <a:cubicBezTo>
                  <a:pt x="288133" y="1064521"/>
                  <a:pt x="289919" y="1075010"/>
                  <a:pt x="292485" y="1085273"/>
                </a:cubicBezTo>
                <a:cubicBezTo>
                  <a:pt x="295051" y="1110930"/>
                  <a:pt x="298522" y="1136512"/>
                  <a:pt x="300182" y="1162243"/>
                </a:cubicBezTo>
                <a:cubicBezTo>
                  <a:pt x="305234" y="1240544"/>
                  <a:pt x="304363" y="1322355"/>
                  <a:pt x="315576" y="1400849"/>
                </a:cubicBezTo>
                <a:cubicBezTo>
                  <a:pt x="317072" y="1411321"/>
                  <a:pt x="320707" y="1421374"/>
                  <a:pt x="323273" y="1431637"/>
                </a:cubicBezTo>
                <a:cubicBezTo>
                  <a:pt x="325839" y="1464990"/>
                  <a:pt x="323713" y="1499042"/>
                  <a:pt x="330970" y="1531697"/>
                </a:cubicBezTo>
                <a:cubicBezTo>
                  <a:pt x="334215" y="1546301"/>
                  <a:pt x="349330" y="1555989"/>
                  <a:pt x="354061" y="1570182"/>
                </a:cubicBezTo>
                <a:cubicBezTo>
                  <a:pt x="359798" y="1587393"/>
                  <a:pt x="358605" y="1606195"/>
                  <a:pt x="361758" y="1624061"/>
                </a:cubicBezTo>
                <a:cubicBezTo>
                  <a:pt x="366305" y="1649828"/>
                  <a:pt x="373452" y="1675129"/>
                  <a:pt x="377152" y="1701031"/>
                </a:cubicBezTo>
                <a:lnTo>
                  <a:pt x="392546" y="1808788"/>
                </a:lnTo>
                <a:cubicBezTo>
                  <a:pt x="389980" y="1890889"/>
                  <a:pt x="388851" y="1973047"/>
                  <a:pt x="384849" y="2055091"/>
                </a:cubicBezTo>
                <a:cubicBezTo>
                  <a:pt x="383717" y="2078297"/>
                  <a:pt x="380034" y="2101310"/>
                  <a:pt x="377152" y="2124364"/>
                </a:cubicBezTo>
                <a:cubicBezTo>
                  <a:pt x="374788" y="2143274"/>
                  <a:pt x="372294" y="2180262"/>
                  <a:pt x="361758" y="2201334"/>
                </a:cubicBezTo>
                <a:cubicBezTo>
                  <a:pt x="357621" y="2209608"/>
                  <a:pt x="350501" y="2216151"/>
                  <a:pt x="346364" y="2224425"/>
                </a:cubicBezTo>
                <a:cubicBezTo>
                  <a:pt x="342736" y="2231681"/>
                  <a:pt x="341863" y="2240058"/>
                  <a:pt x="338667" y="2247515"/>
                </a:cubicBezTo>
                <a:cubicBezTo>
                  <a:pt x="334147" y="2258061"/>
                  <a:pt x="327302" y="2267560"/>
                  <a:pt x="323273" y="2278303"/>
                </a:cubicBezTo>
                <a:cubicBezTo>
                  <a:pt x="308474" y="2317766"/>
                  <a:pt x="322509" y="2303686"/>
                  <a:pt x="307879" y="2347576"/>
                </a:cubicBezTo>
                <a:cubicBezTo>
                  <a:pt x="304251" y="2358461"/>
                  <a:pt x="297005" y="2367818"/>
                  <a:pt x="292485" y="2378364"/>
                </a:cubicBezTo>
                <a:cubicBezTo>
                  <a:pt x="289289" y="2385821"/>
                  <a:pt x="288416" y="2394198"/>
                  <a:pt x="284788" y="2401455"/>
                </a:cubicBezTo>
                <a:cubicBezTo>
                  <a:pt x="280651" y="2409729"/>
                  <a:pt x="273531" y="2416272"/>
                  <a:pt x="269394" y="2424546"/>
                </a:cubicBezTo>
                <a:cubicBezTo>
                  <a:pt x="265766" y="2431803"/>
                  <a:pt x="265637" y="2440545"/>
                  <a:pt x="261697" y="2447637"/>
                </a:cubicBezTo>
                <a:cubicBezTo>
                  <a:pt x="252712" y="2463810"/>
                  <a:pt x="241172" y="2478425"/>
                  <a:pt x="230909" y="2493819"/>
                </a:cubicBezTo>
                <a:cubicBezTo>
                  <a:pt x="225778" y="2501516"/>
                  <a:pt x="223212" y="2511778"/>
                  <a:pt x="215515" y="2516909"/>
                </a:cubicBezTo>
                <a:lnTo>
                  <a:pt x="192425" y="2532303"/>
                </a:lnTo>
                <a:cubicBezTo>
                  <a:pt x="184711" y="2555446"/>
                  <a:pt x="185913" y="2558591"/>
                  <a:pt x="169334" y="2578485"/>
                </a:cubicBezTo>
                <a:cubicBezTo>
                  <a:pt x="162365" y="2586847"/>
                  <a:pt x="153212" y="2593214"/>
                  <a:pt x="146243" y="2601576"/>
                </a:cubicBezTo>
                <a:cubicBezTo>
                  <a:pt x="114172" y="2640061"/>
                  <a:pt x="150091" y="2611839"/>
                  <a:pt x="107758" y="2640061"/>
                </a:cubicBezTo>
                <a:cubicBezTo>
                  <a:pt x="92774" y="2685014"/>
                  <a:pt x="111785" y="2643731"/>
                  <a:pt x="76970" y="2678546"/>
                </a:cubicBezTo>
                <a:cubicBezTo>
                  <a:pt x="70429" y="2685087"/>
                  <a:pt x="66953" y="2694109"/>
                  <a:pt x="61576" y="2701637"/>
                </a:cubicBezTo>
                <a:cubicBezTo>
                  <a:pt x="54120" y="2712076"/>
                  <a:pt x="46182" y="2722162"/>
                  <a:pt x="38485" y="2732425"/>
                </a:cubicBezTo>
                <a:cubicBezTo>
                  <a:pt x="35919" y="2740122"/>
                  <a:pt x="31736" y="2747458"/>
                  <a:pt x="30788" y="2755515"/>
                </a:cubicBezTo>
                <a:cubicBezTo>
                  <a:pt x="16576" y="2876320"/>
                  <a:pt x="18126" y="3124603"/>
                  <a:pt x="30788" y="3194243"/>
                </a:cubicBezTo>
                <a:cubicBezTo>
                  <a:pt x="34033" y="3212092"/>
                  <a:pt x="66607" y="3200220"/>
                  <a:pt x="84667" y="3201940"/>
                </a:cubicBezTo>
                <a:cubicBezTo>
                  <a:pt x="120516" y="3205354"/>
                  <a:pt x="156506" y="3207071"/>
                  <a:pt x="192425" y="3209637"/>
                </a:cubicBezTo>
                <a:cubicBezTo>
                  <a:pt x="266401" y="3205285"/>
                  <a:pt x="322424" y="3204260"/>
                  <a:pt x="392546" y="3194243"/>
                </a:cubicBezTo>
                <a:cubicBezTo>
                  <a:pt x="425045" y="3189600"/>
                  <a:pt x="431568" y="3185572"/>
                  <a:pt x="461819" y="3178849"/>
                </a:cubicBezTo>
                <a:cubicBezTo>
                  <a:pt x="474590" y="3176011"/>
                  <a:pt x="487475" y="3173718"/>
                  <a:pt x="500303" y="3171152"/>
                </a:cubicBezTo>
                <a:cubicBezTo>
                  <a:pt x="538721" y="3145540"/>
                  <a:pt x="510319" y="3159912"/>
                  <a:pt x="569576" y="3148061"/>
                </a:cubicBezTo>
                <a:cubicBezTo>
                  <a:pt x="609679" y="3140040"/>
                  <a:pt x="589221" y="3142448"/>
                  <a:pt x="623455" y="3132667"/>
                </a:cubicBezTo>
                <a:cubicBezTo>
                  <a:pt x="656306" y="3123281"/>
                  <a:pt x="657014" y="3125210"/>
                  <a:pt x="692728" y="3117273"/>
                </a:cubicBezTo>
                <a:cubicBezTo>
                  <a:pt x="703054" y="3114978"/>
                  <a:pt x="713253" y="3112142"/>
                  <a:pt x="723515" y="3109576"/>
                </a:cubicBezTo>
                <a:lnTo>
                  <a:pt x="1447031" y="3117273"/>
                </a:lnTo>
                <a:cubicBezTo>
                  <a:pt x="1608675" y="3119332"/>
                  <a:pt x="1770436" y="3117948"/>
                  <a:pt x="1931940" y="3124970"/>
                </a:cubicBezTo>
                <a:cubicBezTo>
                  <a:pt x="1948151" y="3125675"/>
                  <a:pt x="1978122" y="3140364"/>
                  <a:pt x="1978122" y="3140364"/>
                </a:cubicBezTo>
                <a:cubicBezTo>
                  <a:pt x="2044289" y="3184477"/>
                  <a:pt x="1960575" y="3131591"/>
                  <a:pt x="2024303" y="3163455"/>
                </a:cubicBezTo>
                <a:cubicBezTo>
                  <a:pt x="2042716" y="3172661"/>
                  <a:pt x="2048642" y="3185298"/>
                  <a:pt x="2070485" y="3186546"/>
                </a:cubicBezTo>
                <a:cubicBezTo>
                  <a:pt x="2216401" y="3194884"/>
                  <a:pt x="2334748" y="3228880"/>
                  <a:pt x="2386061" y="320194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885678" y="2431530"/>
            <a:ext cx="3659689" cy="4503761"/>
          </a:xfrm>
          <a:custGeom>
            <a:avLst/>
            <a:gdLst>
              <a:gd name="connsiteX0" fmla="*/ 1888333 w 3659689"/>
              <a:gd name="connsiteY0" fmla="*/ 4487049 h 4503761"/>
              <a:gd name="connsiteX1" fmla="*/ 1871622 w 3659689"/>
              <a:gd name="connsiteY1" fmla="*/ 4370069 h 4503761"/>
              <a:gd name="connsiteX2" fmla="*/ 1846555 w 3659689"/>
              <a:gd name="connsiteY2" fmla="*/ 4336645 h 4503761"/>
              <a:gd name="connsiteX3" fmla="*/ 1796423 w 3659689"/>
              <a:gd name="connsiteY3" fmla="*/ 4303222 h 4503761"/>
              <a:gd name="connsiteX4" fmla="*/ 1712868 w 3659689"/>
              <a:gd name="connsiteY4" fmla="*/ 4319934 h 4503761"/>
              <a:gd name="connsiteX5" fmla="*/ 1679446 w 3659689"/>
              <a:gd name="connsiteY5" fmla="*/ 4370069 h 4503761"/>
              <a:gd name="connsiteX6" fmla="*/ 1637669 w 3659689"/>
              <a:gd name="connsiteY6" fmla="*/ 4411847 h 4503761"/>
              <a:gd name="connsiteX7" fmla="*/ 1612603 w 3659689"/>
              <a:gd name="connsiteY7" fmla="*/ 4420203 h 4503761"/>
              <a:gd name="connsiteX8" fmla="*/ 1403716 w 3659689"/>
              <a:gd name="connsiteY8" fmla="*/ 4411847 h 4503761"/>
              <a:gd name="connsiteX9" fmla="*/ 1378650 w 3659689"/>
              <a:gd name="connsiteY9" fmla="*/ 4395136 h 4503761"/>
              <a:gd name="connsiteX10" fmla="*/ 1320162 w 3659689"/>
              <a:gd name="connsiteY10" fmla="*/ 4378424 h 4503761"/>
              <a:gd name="connsiteX11" fmla="*/ 1286740 w 3659689"/>
              <a:gd name="connsiteY11" fmla="*/ 4361713 h 4503761"/>
              <a:gd name="connsiteX12" fmla="*/ 1270029 w 3659689"/>
              <a:gd name="connsiteY12" fmla="*/ 4336645 h 4503761"/>
              <a:gd name="connsiteX13" fmla="*/ 1228252 w 3659689"/>
              <a:gd name="connsiteY13" fmla="*/ 4278155 h 4503761"/>
              <a:gd name="connsiteX14" fmla="*/ 1219896 w 3659689"/>
              <a:gd name="connsiteY14" fmla="*/ 4244732 h 4503761"/>
              <a:gd name="connsiteX15" fmla="*/ 1211541 w 3659689"/>
              <a:gd name="connsiteY15" fmla="*/ 4219665 h 4503761"/>
              <a:gd name="connsiteX16" fmla="*/ 1203186 w 3659689"/>
              <a:gd name="connsiteY16" fmla="*/ 4177886 h 4503761"/>
              <a:gd name="connsiteX17" fmla="*/ 1194830 w 3659689"/>
              <a:gd name="connsiteY17" fmla="*/ 4144463 h 4503761"/>
              <a:gd name="connsiteX18" fmla="*/ 1203186 w 3659689"/>
              <a:gd name="connsiteY18" fmla="*/ 3994059 h 4503761"/>
              <a:gd name="connsiteX19" fmla="*/ 1228252 w 3659689"/>
              <a:gd name="connsiteY19" fmla="*/ 3935568 h 4503761"/>
              <a:gd name="connsiteX20" fmla="*/ 1236607 w 3659689"/>
              <a:gd name="connsiteY20" fmla="*/ 3910501 h 4503761"/>
              <a:gd name="connsiteX21" fmla="*/ 1261674 w 3659689"/>
              <a:gd name="connsiteY21" fmla="*/ 3893790 h 4503761"/>
              <a:gd name="connsiteX22" fmla="*/ 1286740 w 3659689"/>
              <a:gd name="connsiteY22" fmla="*/ 3885434 h 4503761"/>
              <a:gd name="connsiteX23" fmla="*/ 1378650 w 3659689"/>
              <a:gd name="connsiteY23" fmla="*/ 3868722 h 4503761"/>
              <a:gd name="connsiteX24" fmla="*/ 1595892 w 3659689"/>
              <a:gd name="connsiteY24" fmla="*/ 3877078 h 4503761"/>
              <a:gd name="connsiteX25" fmla="*/ 1687802 w 3659689"/>
              <a:gd name="connsiteY25" fmla="*/ 3902145 h 4503761"/>
              <a:gd name="connsiteX26" fmla="*/ 1712868 w 3659689"/>
              <a:gd name="connsiteY26" fmla="*/ 3910501 h 4503761"/>
              <a:gd name="connsiteX27" fmla="*/ 1779712 w 3659689"/>
              <a:gd name="connsiteY27" fmla="*/ 3943924 h 4503761"/>
              <a:gd name="connsiteX28" fmla="*/ 1813134 w 3659689"/>
              <a:gd name="connsiteY28" fmla="*/ 3952280 h 4503761"/>
              <a:gd name="connsiteX29" fmla="*/ 1896688 w 3659689"/>
              <a:gd name="connsiteY29" fmla="*/ 4027482 h 4503761"/>
              <a:gd name="connsiteX30" fmla="*/ 1921755 w 3659689"/>
              <a:gd name="connsiteY30" fmla="*/ 4052549 h 4503761"/>
              <a:gd name="connsiteX31" fmla="*/ 1946821 w 3659689"/>
              <a:gd name="connsiteY31" fmla="*/ 4077617 h 4503761"/>
              <a:gd name="connsiteX32" fmla="*/ 1971887 w 3659689"/>
              <a:gd name="connsiteY32" fmla="*/ 4085972 h 4503761"/>
              <a:gd name="connsiteX33" fmla="*/ 2022020 w 3659689"/>
              <a:gd name="connsiteY33" fmla="*/ 4119395 h 4503761"/>
              <a:gd name="connsiteX34" fmla="*/ 2072153 w 3659689"/>
              <a:gd name="connsiteY34" fmla="*/ 4161174 h 4503761"/>
              <a:gd name="connsiteX35" fmla="*/ 2122285 w 3659689"/>
              <a:gd name="connsiteY35" fmla="*/ 4177886 h 4503761"/>
              <a:gd name="connsiteX36" fmla="*/ 2205840 w 3659689"/>
              <a:gd name="connsiteY36" fmla="*/ 4169530 h 4503761"/>
              <a:gd name="connsiteX37" fmla="*/ 2281039 w 3659689"/>
              <a:gd name="connsiteY37" fmla="*/ 4136107 h 4503761"/>
              <a:gd name="connsiteX38" fmla="*/ 2306105 w 3659689"/>
              <a:gd name="connsiteY38" fmla="*/ 4127751 h 4503761"/>
              <a:gd name="connsiteX39" fmla="*/ 2314461 w 3659689"/>
              <a:gd name="connsiteY39" fmla="*/ 4102684 h 4503761"/>
              <a:gd name="connsiteX40" fmla="*/ 2347883 w 3659689"/>
              <a:gd name="connsiteY40" fmla="*/ 4044193 h 4503761"/>
              <a:gd name="connsiteX41" fmla="*/ 2364594 w 3659689"/>
              <a:gd name="connsiteY41" fmla="*/ 3994059 h 4503761"/>
              <a:gd name="connsiteX42" fmla="*/ 2356238 w 3659689"/>
              <a:gd name="connsiteY42" fmla="*/ 3768453 h 4503761"/>
              <a:gd name="connsiteX43" fmla="*/ 2339527 w 3659689"/>
              <a:gd name="connsiteY43" fmla="*/ 3709963 h 4503761"/>
              <a:gd name="connsiteX44" fmla="*/ 2314461 w 3659689"/>
              <a:gd name="connsiteY44" fmla="*/ 3693251 h 4503761"/>
              <a:gd name="connsiteX45" fmla="*/ 2247617 w 3659689"/>
              <a:gd name="connsiteY45" fmla="*/ 3634761 h 4503761"/>
              <a:gd name="connsiteX46" fmla="*/ 2189129 w 3659689"/>
              <a:gd name="connsiteY46" fmla="*/ 3609693 h 4503761"/>
              <a:gd name="connsiteX47" fmla="*/ 2113930 w 3659689"/>
              <a:gd name="connsiteY47" fmla="*/ 3584626 h 4503761"/>
              <a:gd name="connsiteX48" fmla="*/ 2055442 w 3659689"/>
              <a:gd name="connsiteY48" fmla="*/ 3559559 h 4503761"/>
              <a:gd name="connsiteX49" fmla="*/ 2030375 w 3659689"/>
              <a:gd name="connsiteY49" fmla="*/ 3551203 h 4503761"/>
              <a:gd name="connsiteX50" fmla="*/ 1804778 w 3659689"/>
              <a:gd name="connsiteY50" fmla="*/ 3526136 h 4503761"/>
              <a:gd name="connsiteX51" fmla="*/ 1771356 w 3659689"/>
              <a:gd name="connsiteY51" fmla="*/ 3517780 h 4503761"/>
              <a:gd name="connsiteX52" fmla="*/ 1696157 w 3659689"/>
              <a:gd name="connsiteY52" fmla="*/ 3459289 h 4503761"/>
              <a:gd name="connsiteX53" fmla="*/ 1687802 w 3659689"/>
              <a:gd name="connsiteY53" fmla="*/ 3434222 h 4503761"/>
              <a:gd name="connsiteX54" fmla="*/ 1671091 w 3659689"/>
              <a:gd name="connsiteY54" fmla="*/ 3400799 h 4503761"/>
              <a:gd name="connsiteX55" fmla="*/ 1662735 w 3659689"/>
              <a:gd name="connsiteY55" fmla="*/ 3359020 h 4503761"/>
              <a:gd name="connsiteX56" fmla="*/ 1671091 w 3659689"/>
              <a:gd name="connsiteY56" fmla="*/ 3233684 h 4503761"/>
              <a:gd name="connsiteX57" fmla="*/ 1687802 w 3659689"/>
              <a:gd name="connsiteY57" fmla="*/ 3208616 h 4503761"/>
              <a:gd name="connsiteX58" fmla="*/ 1704513 w 3659689"/>
              <a:gd name="connsiteY58" fmla="*/ 3141770 h 4503761"/>
              <a:gd name="connsiteX59" fmla="*/ 1729579 w 3659689"/>
              <a:gd name="connsiteY59" fmla="*/ 3116703 h 4503761"/>
              <a:gd name="connsiteX60" fmla="*/ 1754645 w 3659689"/>
              <a:gd name="connsiteY60" fmla="*/ 3066568 h 4503761"/>
              <a:gd name="connsiteX61" fmla="*/ 1779712 w 3659689"/>
              <a:gd name="connsiteY61" fmla="*/ 3016433 h 4503761"/>
              <a:gd name="connsiteX62" fmla="*/ 1788067 w 3659689"/>
              <a:gd name="connsiteY62" fmla="*/ 2991366 h 4503761"/>
              <a:gd name="connsiteX63" fmla="*/ 1804778 w 3659689"/>
              <a:gd name="connsiteY63" fmla="*/ 2966299 h 4503761"/>
              <a:gd name="connsiteX64" fmla="*/ 1813134 w 3659689"/>
              <a:gd name="connsiteY64" fmla="*/ 2932876 h 4503761"/>
              <a:gd name="connsiteX65" fmla="*/ 1829845 w 3659689"/>
              <a:gd name="connsiteY65" fmla="*/ 2882741 h 4503761"/>
              <a:gd name="connsiteX66" fmla="*/ 1838200 w 3659689"/>
              <a:gd name="connsiteY66" fmla="*/ 2857674 h 4503761"/>
              <a:gd name="connsiteX67" fmla="*/ 1888333 w 3659689"/>
              <a:gd name="connsiteY67" fmla="*/ 2774116 h 4503761"/>
              <a:gd name="connsiteX68" fmla="*/ 1905044 w 3659689"/>
              <a:gd name="connsiteY68" fmla="*/ 2723981 h 4503761"/>
              <a:gd name="connsiteX69" fmla="*/ 1913399 w 3659689"/>
              <a:gd name="connsiteY69" fmla="*/ 2698914 h 4503761"/>
              <a:gd name="connsiteX70" fmla="*/ 1930110 w 3659689"/>
              <a:gd name="connsiteY70" fmla="*/ 2665491 h 4503761"/>
              <a:gd name="connsiteX71" fmla="*/ 1913399 w 3659689"/>
              <a:gd name="connsiteY71" fmla="*/ 2573578 h 4503761"/>
              <a:gd name="connsiteX72" fmla="*/ 1905044 w 3659689"/>
              <a:gd name="connsiteY72" fmla="*/ 2548510 h 4503761"/>
              <a:gd name="connsiteX73" fmla="*/ 1879977 w 3659689"/>
              <a:gd name="connsiteY73" fmla="*/ 2523443 h 4503761"/>
              <a:gd name="connsiteX74" fmla="*/ 1829845 w 3659689"/>
              <a:gd name="connsiteY74" fmla="*/ 2506731 h 4503761"/>
              <a:gd name="connsiteX75" fmla="*/ 1763001 w 3659689"/>
              <a:gd name="connsiteY75" fmla="*/ 2515087 h 4503761"/>
              <a:gd name="connsiteX76" fmla="*/ 1737935 w 3659689"/>
              <a:gd name="connsiteY76" fmla="*/ 2523443 h 4503761"/>
              <a:gd name="connsiteX77" fmla="*/ 1696157 w 3659689"/>
              <a:gd name="connsiteY77" fmla="*/ 2531799 h 4503761"/>
              <a:gd name="connsiteX78" fmla="*/ 1646025 w 3659689"/>
              <a:gd name="connsiteY78" fmla="*/ 2548510 h 4503761"/>
              <a:gd name="connsiteX79" fmla="*/ 1562470 w 3659689"/>
              <a:gd name="connsiteY79" fmla="*/ 2573578 h 4503761"/>
              <a:gd name="connsiteX80" fmla="*/ 1537404 w 3659689"/>
              <a:gd name="connsiteY80" fmla="*/ 2581933 h 4503761"/>
              <a:gd name="connsiteX81" fmla="*/ 1437138 w 3659689"/>
              <a:gd name="connsiteY81" fmla="*/ 2573578 h 4503761"/>
              <a:gd name="connsiteX82" fmla="*/ 1387005 w 3659689"/>
              <a:gd name="connsiteY82" fmla="*/ 2556866 h 4503761"/>
              <a:gd name="connsiteX83" fmla="*/ 1353584 w 3659689"/>
              <a:gd name="connsiteY83" fmla="*/ 2548510 h 4503761"/>
              <a:gd name="connsiteX84" fmla="*/ 1328517 w 3659689"/>
              <a:gd name="connsiteY84" fmla="*/ 2531799 h 4503761"/>
              <a:gd name="connsiteX85" fmla="*/ 1295096 w 3659689"/>
              <a:gd name="connsiteY85" fmla="*/ 2515087 h 4503761"/>
              <a:gd name="connsiteX86" fmla="*/ 1261674 w 3659689"/>
              <a:gd name="connsiteY86" fmla="*/ 2464952 h 4503761"/>
              <a:gd name="connsiteX87" fmla="*/ 1236607 w 3659689"/>
              <a:gd name="connsiteY87" fmla="*/ 2431529 h 4503761"/>
              <a:gd name="connsiteX88" fmla="*/ 1211541 w 3659689"/>
              <a:gd name="connsiteY88" fmla="*/ 2414818 h 4503761"/>
              <a:gd name="connsiteX89" fmla="*/ 1127986 w 3659689"/>
              <a:gd name="connsiteY89" fmla="*/ 2389751 h 4503761"/>
              <a:gd name="connsiteX90" fmla="*/ 1102920 w 3659689"/>
              <a:gd name="connsiteY90" fmla="*/ 2381395 h 4503761"/>
              <a:gd name="connsiteX91" fmla="*/ 1011010 w 3659689"/>
              <a:gd name="connsiteY91" fmla="*/ 2364683 h 4503761"/>
              <a:gd name="connsiteX92" fmla="*/ 960877 w 3659689"/>
              <a:gd name="connsiteY92" fmla="*/ 2347972 h 4503761"/>
              <a:gd name="connsiteX93" fmla="*/ 894034 w 3659689"/>
              <a:gd name="connsiteY93" fmla="*/ 2331260 h 4503761"/>
              <a:gd name="connsiteX94" fmla="*/ 868967 w 3659689"/>
              <a:gd name="connsiteY94" fmla="*/ 2322904 h 4503761"/>
              <a:gd name="connsiteX95" fmla="*/ 843901 w 3659689"/>
              <a:gd name="connsiteY95" fmla="*/ 2306193 h 4503761"/>
              <a:gd name="connsiteX96" fmla="*/ 726925 w 3659689"/>
              <a:gd name="connsiteY96" fmla="*/ 2281125 h 4503761"/>
              <a:gd name="connsiteX97" fmla="*/ 685147 w 3659689"/>
              <a:gd name="connsiteY97" fmla="*/ 2256058 h 4503761"/>
              <a:gd name="connsiteX98" fmla="*/ 651726 w 3659689"/>
              <a:gd name="connsiteY98" fmla="*/ 2239347 h 4503761"/>
              <a:gd name="connsiteX99" fmla="*/ 584882 w 3659689"/>
              <a:gd name="connsiteY99" fmla="*/ 2180856 h 4503761"/>
              <a:gd name="connsiteX100" fmla="*/ 559816 w 3659689"/>
              <a:gd name="connsiteY100" fmla="*/ 2164145 h 4503761"/>
              <a:gd name="connsiteX101" fmla="*/ 518038 w 3659689"/>
              <a:gd name="connsiteY101" fmla="*/ 2105654 h 4503761"/>
              <a:gd name="connsiteX102" fmla="*/ 509683 w 3659689"/>
              <a:gd name="connsiteY102" fmla="*/ 2072231 h 4503761"/>
              <a:gd name="connsiteX103" fmla="*/ 526394 w 3659689"/>
              <a:gd name="connsiteY103" fmla="*/ 1905116 h 4503761"/>
              <a:gd name="connsiteX104" fmla="*/ 534749 w 3659689"/>
              <a:gd name="connsiteY104" fmla="*/ 1854981 h 4503761"/>
              <a:gd name="connsiteX105" fmla="*/ 568171 w 3659689"/>
              <a:gd name="connsiteY105" fmla="*/ 1796491 h 4503761"/>
              <a:gd name="connsiteX106" fmla="*/ 601593 w 3659689"/>
              <a:gd name="connsiteY106" fmla="*/ 1754712 h 4503761"/>
              <a:gd name="connsiteX107" fmla="*/ 618304 w 3659689"/>
              <a:gd name="connsiteY107" fmla="*/ 1729645 h 4503761"/>
              <a:gd name="connsiteX108" fmla="*/ 643370 w 3659689"/>
              <a:gd name="connsiteY108" fmla="*/ 1704577 h 4503761"/>
              <a:gd name="connsiteX109" fmla="*/ 668436 w 3659689"/>
              <a:gd name="connsiteY109" fmla="*/ 1671154 h 4503761"/>
              <a:gd name="connsiteX110" fmla="*/ 701858 w 3659689"/>
              <a:gd name="connsiteY110" fmla="*/ 1621019 h 4503761"/>
              <a:gd name="connsiteX111" fmla="*/ 726925 w 3659689"/>
              <a:gd name="connsiteY111" fmla="*/ 1595952 h 4503761"/>
              <a:gd name="connsiteX112" fmla="*/ 751991 w 3659689"/>
              <a:gd name="connsiteY112" fmla="*/ 1520750 h 4503761"/>
              <a:gd name="connsiteX113" fmla="*/ 768702 w 3659689"/>
              <a:gd name="connsiteY113" fmla="*/ 1470616 h 4503761"/>
              <a:gd name="connsiteX114" fmla="*/ 802124 w 3659689"/>
              <a:gd name="connsiteY114" fmla="*/ 1403769 h 4503761"/>
              <a:gd name="connsiteX115" fmla="*/ 860612 w 3659689"/>
              <a:gd name="connsiteY115" fmla="*/ 1328567 h 4503761"/>
              <a:gd name="connsiteX116" fmla="*/ 927456 w 3659689"/>
              <a:gd name="connsiteY116" fmla="*/ 1295144 h 4503761"/>
              <a:gd name="connsiteX117" fmla="*/ 977588 w 3659689"/>
              <a:gd name="connsiteY117" fmla="*/ 1278433 h 4503761"/>
              <a:gd name="connsiteX118" fmla="*/ 1094565 w 3659689"/>
              <a:gd name="connsiteY118" fmla="*/ 1270077 h 4503761"/>
              <a:gd name="connsiteX119" fmla="*/ 1219896 w 3659689"/>
              <a:gd name="connsiteY119" fmla="*/ 1278433 h 4503761"/>
              <a:gd name="connsiteX120" fmla="*/ 1261674 w 3659689"/>
              <a:gd name="connsiteY120" fmla="*/ 1328567 h 4503761"/>
              <a:gd name="connsiteX121" fmla="*/ 1286740 w 3659689"/>
              <a:gd name="connsiteY121" fmla="*/ 1345279 h 4503761"/>
              <a:gd name="connsiteX122" fmla="*/ 1311806 w 3659689"/>
              <a:gd name="connsiteY122" fmla="*/ 1395414 h 4503761"/>
              <a:gd name="connsiteX123" fmla="*/ 1328517 w 3659689"/>
              <a:gd name="connsiteY123" fmla="*/ 1428837 h 4503761"/>
              <a:gd name="connsiteX124" fmla="*/ 1353584 w 3659689"/>
              <a:gd name="connsiteY124" fmla="*/ 1453904 h 4503761"/>
              <a:gd name="connsiteX125" fmla="*/ 1387005 w 3659689"/>
              <a:gd name="connsiteY125" fmla="*/ 1504039 h 4503761"/>
              <a:gd name="connsiteX126" fmla="*/ 1445494 w 3659689"/>
              <a:gd name="connsiteY126" fmla="*/ 1545818 h 4503761"/>
              <a:gd name="connsiteX127" fmla="*/ 1495626 w 3659689"/>
              <a:gd name="connsiteY127" fmla="*/ 1579241 h 4503761"/>
              <a:gd name="connsiteX128" fmla="*/ 1520693 w 3659689"/>
              <a:gd name="connsiteY128" fmla="*/ 1595952 h 4503761"/>
              <a:gd name="connsiteX129" fmla="*/ 1545759 w 3659689"/>
              <a:gd name="connsiteY129" fmla="*/ 1612664 h 4503761"/>
              <a:gd name="connsiteX130" fmla="*/ 1595892 w 3659689"/>
              <a:gd name="connsiteY130" fmla="*/ 1629375 h 4503761"/>
              <a:gd name="connsiteX131" fmla="*/ 1612603 w 3659689"/>
              <a:gd name="connsiteY131" fmla="*/ 1654443 h 4503761"/>
              <a:gd name="connsiteX132" fmla="*/ 1612603 w 3659689"/>
              <a:gd name="connsiteY132" fmla="*/ 1854981 h 4503761"/>
              <a:gd name="connsiteX133" fmla="*/ 1595892 w 3659689"/>
              <a:gd name="connsiteY133" fmla="*/ 1880048 h 4503761"/>
              <a:gd name="connsiteX134" fmla="*/ 1579181 w 3659689"/>
              <a:gd name="connsiteY134" fmla="*/ 1930183 h 4503761"/>
              <a:gd name="connsiteX135" fmla="*/ 1587536 w 3659689"/>
              <a:gd name="connsiteY135" fmla="*/ 2005385 h 4503761"/>
              <a:gd name="connsiteX136" fmla="*/ 1612603 w 3659689"/>
              <a:gd name="connsiteY136" fmla="*/ 2038808 h 4503761"/>
              <a:gd name="connsiteX137" fmla="*/ 1696157 w 3659689"/>
              <a:gd name="connsiteY137" fmla="*/ 2072231 h 4503761"/>
              <a:gd name="connsiteX138" fmla="*/ 1721224 w 3659689"/>
              <a:gd name="connsiteY138" fmla="*/ 2080587 h 4503761"/>
              <a:gd name="connsiteX139" fmla="*/ 1846555 w 3659689"/>
              <a:gd name="connsiteY139" fmla="*/ 2072231 h 4503761"/>
              <a:gd name="connsiteX140" fmla="*/ 1871622 w 3659689"/>
              <a:gd name="connsiteY140" fmla="*/ 2055520 h 4503761"/>
              <a:gd name="connsiteX141" fmla="*/ 1905044 w 3659689"/>
              <a:gd name="connsiteY141" fmla="*/ 2005385 h 4503761"/>
              <a:gd name="connsiteX142" fmla="*/ 1930110 w 3659689"/>
              <a:gd name="connsiteY142" fmla="*/ 1980318 h 4503761"/>
              <a:gd name="connsiteX143" fmla="*/ 1963532 w 3659689"/>
              <a:gd name="connsiteY143" fmla="*/ 1905116 h 4503761"/>
              <a:gd name="connsiteX144" fmla="*/ 1988598 w 3659689"/>
              <a:gd name="connsiteY144" fmla="*/ 1854981 h 4503761"/>
              <a:gd name="connsiteX145" fmla="*/ 2013665 w 3659689"/>
              <a:gd name="connsiteY145" fmla="*/ 1838270 h 4503761"/>
              <a:gd name="connsiteX146" fmla="*/ 2097219 w 3659689"/>
              <a:gd name="connsiteY146" fmla="*/ 1813202 h 4503761"/>
              <a:gd name="connsiteX147" fmla="*/ 2197485 w 3659689"/>
              <a:gd name="connsiteY147" fmla="*/ 1821558 h 4503761"/>
              <a:gd name="connsiteX148" fmla="*/ 2272684 w 3659689"/>
              <a:gd name="connsiteY148" fmla="*/ 1854981 h 4503761"/>
              <a:gd name="connsiteX149" fmla="*/ 2297750 w 3659689"/>
              <a:gd name="connsiteY149" fmla="*/ 1863337 h 4503761"/>
              <a:gd name="connsiteX150" fmla="*/ 2381305 w 3659689"/>
              <a:gd name="connsiteY150" fmla="*/ 1921827 h 4503761"/>
              <a:gd name="connsiteX151" fmla="*/ 2406371 w 3659689"/>
              <a:gd name="connsiteY151" fmla="*/ 1938539 h 4503761"/>
              <a:gd name="connsiteX152" fmla="*/ 2439793 w 3659689"/>
              <a:gd name="connsiteY152" fmla="*/ 1946895 h 4503761"/>
              <a:gd name="connsiteX153" fmla="*/ 2489925 w 3659689"/>
              <a:gd name="connsiteY153" fmla="*/ 1963606 h 4503761"/>
              <a:gd name="connsiteX154" fmla="*/ 2540058 w 3659689"/>
              <a:gd name="connsiteY154" fmla="*/ 1971962 h 4503761"/>
              <a:gd name="connsiteX155" fmla="*/ 2590191 w 3659689"/>
              <a:gd name="connsiteY155" fmla="*/ 1988673 h 4503761"/>
              <a:gd name="connsiteX156" fmla="*/ 2623613 w 3659689"/>
              <a:gd name="connsiteY156" fmla="*/ 1997029 h 4503761"/>
              <a:gd name="connsiteX157" fmla="*/ 2648679 w 3659689"/>
              <a:gd name="connsiteY157" fmla="*/ 2005385 h 4503761"/>
              <a:gd name="connsiteX158" fmla="*/ 2690456 w 3659689"/>
              <a:gd name="connsiteY158" fmla="*/ 2013741 h 4503761"/>
              <a:gd name="connsiteX159" fmla="*/ 2723878 w 3659689"/>
              <a:gd name="connsiteY159" fmla="*/ 2022097 h 4503761"/>
              <a:gd name="connsiteX160" fmla="*/ 3007964 w 3659689"/>
              <a:gd name="connsiteY160" fmla="*/ 1988673 h 4503761"/>
              <a:gd name="connsiteX161" fmla="*/ 3033030 w 3659689"/>
              <a:gd name="connsiteY161" fmla="*/ 1971962 h 4503761"/>
              <a:gd name="connsiteX162" fmla="*/ 3049741 w 3659689"/>
              <a:gd name="connsiteY162" fmla="*/ 1946895 h 4503761"/>
              <a:gd name="connsiteX163" fmla="*/ 3074807 w 3659689"/>
              <a:gd name="connsiteY163" fmla="*/ 1871693 h 4503761"/>
              <a:gd name="connsiteX164" fmla="*/ 3083163 w 3659689"/>
              <a:gd name="connsiteY164" fmla="*/ 1846625 h 4503761"/>
              <a:gd name="connsiteX165" fmla="*/ 3091518 w 3659689"/>
              <a:gd name="connsiteY165" fmla="*/ 1821558 h 4503761"/>
              <a:gd name="connsiteX166" fmla="*/ 3083163 w 3659689"/>
              <a:gd name="connsiteY166" fmla="*/ 1654443 h 4503761"/>
              <a:gd name="connsiteX167" fmla="*/ 3074807 w 3659689"/>
              <a:gd name="connsiteY167" fmla="*/ 1361991 h 4503761"/>
              <a:gd name="connsiteX168" fmla="*/ 3091518 w 3659689"/>
              <a:gd name="connsiteY168" fmla="*/ 1178164 h 4503761"/>
              <a:gd name="connsiteX169" fmla="*/ 3099874 w 3659689"/>
              <a:gd name="connsiteY169" fmla="*/ 1128029 h 4503761"/>
              <a:gd name="connsiteX170" fmla="*/ 3108229 w 3659689"/>
              <a:gd name="connsiteY170" fmla="*/ 1102962 h 4503761"/>
              <a:gd name="connsiteX171" fmla="*/ 3116584 w 3659689"/>
              <a:gd name="connsiteY171" fmla="*/ 1069539 h 4503761"/>
              <a:gd name="connsiteX172" fmla="*/ 3133295 w 3659689"/>
              <a:gd name="connsiteY172" fmla="*/ 1002692 h 4503761"/>
              <a:gd name="connsiteX173" fmla="*/ 3175073 w 3659689"/>
              <a:gd name="connsiteY173" fmla="*/ 952558 h 4503761"/>
              <a:gd name="connsiteX174" fmla="*/ 3233561 w 3659689"/>
              <a:gd name="connsiteY174" fmla="*/ 877356 h 4503761"/>
              <a:gd name="connsiteX175" fmla="*/ 3275338 w 3659689"/>
              <a:gd name="connsiteY175" fmla="*/ 835577 h 4503761"/>
              <a:gd name="connsiteX176" fmla="*/ 3317115 w 3659689"/>
              <a:gd name="connsiteY176" fmla="*/ 793798 h 4503761"/>
              <a:gd name="connsiteX177" fmla="*/ 3350537 w 3659689"/>
              <a:gd name="connsiteY177" fmla="*/ 768731 h 4503761"/>
              <a:gd name="connsiteX178" fmla="*/ 3425736 w 3659689"/>
              <a:gd name="connsiteY178" fmla="*/ 735308 h 4503761"/>
              <a:gd name="connsiteX179" fmla="*/ 3450803 w 3659689"/>
              <a:gd name="connsiteY179" fmla="*/ 710240 h 4503761"/>
              <a:gd name="connsiteX180" fmla="*/ 3500935 w 3659689"/>
              <a:gd name="connsiteY180" fmla="*/ 676817 h 4503761"/>
              <a:gd name="connsiteX181" fmla="*/ 3542713 w 3659689"/>
              <a:gd name="connsiteY181" fmla="*/ 618327 h 4503761"/>
              <a:gd name="connsiteX182" fmla="*/ 3592845 w 3659689"/>
              <a:gd name="connsiteY182" fmla="*/ 543125 h 4503761"/>
              <a:gd name="connsiteX183" fmla="*/ 3609556 w 3659689"/>
              <a:gd name="connsiteY183" fmla="*/ 518058 h 4503761"/>
              <a:gd name="connsiteX184" fmla="*/ 3626267 w 3659689"/>
              <a:gd name="connsiteY184" fmla="*/ 492990 h 4503761"/>
              <a:gd name="connsiteX185" fmla="*/ 3642978 w 3659689"/>
              <a:gd name="connsiteY185" fmla="*/ 426144 h 4503761"/>
              <a:gd name="connsiteX186" fmla="*/ 3651334 w 3659689"/>
              <a:gd name="connsiteY186" fmla="*/ 392721 h 4503761"/>
              <a:gd name="connsiteX187" fmla="*/ 3659689 w 3659689"/>
              <a:gd name="connsiteY187" fmla="*/ 367654 h 4503761"/>
              <a:gd name="connsiteX188" fmla="*/ 3651334 w 3659689"/>
              <a:gd name="connsiteY188" fmla="*/ 325875 h 4503761"/>
              <a:gd name="connsiteX189" fmla="*/ 3634623 w 3659689"/>
              <a:gd name="connsiteY189" fmla="*/ 300807 h 4503761"/>
              <a:gd name="connsiteX190" fmla="*/ 3617912 w 3659689"/>
              <a:gd name="connsiteY190" fmla="*/ 267384 h 4503761"/>
              <a:gd name="connsiteX191" fmla="*/ 3567779 w 3659689"/>
              <a:gd name="connsiteY191" fmla="*/ 225606 h 4503761"/>
              <a:gd name="connsiteX192" fmla="*/ 3517646 w 3659689"/>
              <a:gd name="connsiteY192" fmla="*/ 183827 h 4503761"/>
              <a:gd name="connsiteX193" fmla="*/ 2732234 w 3659689"/>
              <a:gd name="connsiteY193" fmla="*/ 192182 h 4503761"/>
              <a:gd name="connsiteX194" fmla="*/ 1412072 w 3659689"/>
              <a:gd name="connsiteY194" fmla="*/ 167115 h 4503761"/>
              <a:gd name="connsiteX195" fmla="*/ 1286740 w 3659689"/>
              <a:gd name="connsiteY195" fmla="*/ 125336 h 4503761"/>
              <a:gd name="connsiteX196" fmla="*/ 1236607 w 3659689"/>
              <a:gd name="connsiteY196" fmla="*/ 108625 h 4503761"/>
              <a:gd name="connsiteX197" fmla="*/ 1161408 w 3659689"/>
              <a:gd name="connsiteY197" fmla="*/ 66846 h 4503761"/>
              <a:gd name="connsiteX198" fmla="*/ 1086209 w 3659689"/>
              <a:gd name="connsiteY198" fmla="*/ 25067 h 4503761"/>
              <a:gd name="connsiteX199" fmla="*/ 1036076 w 3659689"/>
              <a:gd name="connsiteY199" fmla="*/ 0 h 4503761"/>
              <a:gd name="connsiteX200" fmla="*/ 1002655 w 3659689"/>
              <a:gd name="connsiteY200" fmla="*/ 8355 h 4503761"/>
              <a:gd name="connsiteX201" fmla="*/ 969233 w 3659689"/>
              <a:gd name="connsiteY201" fmla="*/ 33423 h 4503761"/>
              <a:gd name="connsiteX202" fmla="*/ 944166 w 3659689"/>
              <a:gd name="connsiteY202" fmla="*/ 50134 h 4503761"/>
              <a:gd name="connsiteX203" fmla="*/ 919100 w 3659689"/>
              <a:gd name="connsiteY203" fmla="*/ 75202 h 4503761"/>
              <a:gd name="connsiteX204" fmla="*/ 852256 w 3659689"/>
              <a:gd name="connsiteY204" fmla="*/ 125336 h 4503761"/>
              <a:gd name="connsiteX205" fmla="*/ 835546 w 3659689"/>
              <a:gd name="connsiteY205" fmla="*/ 150404 h 4503761"/>
              <a:gd name="connsiteX206" fmla="*/ 810479 w 3659689"/>
              <a:gd name="connsiteY206" fmla="*/ 167115 h 4503761"/>
              <a:gd name="connsiteX207" fmla="*/ 751991 w 3659689"/>
              <a:gd name="connsiteY207" fmla="*/ 217250 h 4503761"/>
              <a:gd name="connsiteX208" fmla="*/ 735280 w 3659689"/>
              <a:gd name="connsiteY208" fmla="*/ 242317 h 4503761"/>
              <a:gd name="connsiteX209" fmla="*/ 643370 w 3659689"/>
              <a:gd name="connsiteY209" fmla="*/ 267384 h 4503761"/>
              <a:gd name="connsiteX210" fmla="*/ 559816 w 3659689"/>
              <a:gd name="connsiteY210" fmla="*/ 250673 h 4503761"/>
              <a:gd name="connsiteX211" fmla="*/ 534749 w 3659689"/>
              <a:gd name="connsiteY211" fmla="*/ 233961 h 4503761"/>
              <a:gd name="connsiteX212" fmla="*/ 476261 w 3659689"/>
              <a:gd name="connsiteY212" fmla="*/ 217250 h 4503761"/>
              <a:gd name="connsiteX213" fmla="*/ 451195 w 3659689"/>
              <a:gd name="connsiteY213" fmla="*/ 208894 h 4503761"/>
              <a:gd name="connsiteX214" fmla="*/ 392706 w 3659689"/>
              <a:gd name="connsiteY214" fmla="*/ 200538 h 4503761"/>
              <a:gd name="connsiteX215" fmla="*/ 342574 w 3659689"/>
              <a:gd name="connsiteY215" fmla="*/ 192182 h 4503761"/>
              <a:gd name="connsiteX216" fmla="*/ 275730 w 3659689"/>
              <a:gd name="connsiteY216" fmla="*/ 200538 h 4503761"/>
              <a:gd name="connsiteX217" fmla="*/ 225597 w 3659689"/>
              <a:gd name="connsiteY217" fmla="*/ 250673 h 4503761"/>
              <a:gd name="connsiteX218" fmla="*/ 175465 w 3659689"/>
              <a:gd name="connsiteY218" fmla="*/ 325875 h 4503761"/>
              <a:gd name="connsiteX219" fmla="*/ 158754 w 3659689"/>
              <a:gd name="connsiteY219" fmla="*/ 359298 h 4503761"/>
              <a:gd name="connsiteX220" fmla="*/ 150398 w 3659689"/>
              <a:gd name="connsiteY220" fmla="*/ 392721 h 4503761"/>
              <a:gd name="connsiteX221" fmla="*/ 133687 w 3659689"/>
              <a:gd name="connsiteY221" fmla="*/ 434500 h 4503761"/>
              <a:gd name="connsiteX222" fmla="*/ 116976 w 3659689"/>
              <a:gd name="connsiteY222" fmla="*/ 518058 h 4503761"/>
              <a:gd name="connsiteX223" fmla="*/ 100266 w 3659689"/>
              <a:gd name="connsiteY223" fmla="*/ 568192 h 4503761"/>
              <a:gd name="connsiteX224" fmla="*/ 75199 w 3659689"/>
              <a:gd name="connsiteY224" fmla="*/ 668461 h 4503761"/>
              <a:gd name="connsiteX225" fmla="*/ 66844 w 3659689"/>
              <a:gd name="connsiteY225" fmla="*/ 752019 h 4503761"/>
              <a:gd name="connsiteX226" fmla="*/ 50133 w 3659689"/>
              <a:gd name="connsiteY226" fmla="*/ 818865 h 4503761"/>
              <a:gd name="connsiteX227" fmla="*/ 41777 w 3659689"/>
              <a:gd name="connsiteY227" fmla="*/ 935846 h 4503761"/>
              <a:gd name="connsiteX228" fmla="*/ 25066 w 3659689"/>
              <a:gd name="connsiteY228" fmla="*/ 1002692 h 4503761"/>
              <a:gd name="connsiteX229" fmla="*/ 16711 w 3659689"/>
              <a:gd name="connsiteY229" fmla="*/ 1077894 h 4503761"/>
              <a:gd name="connsiteX230" fmla="*/ 8356 w 3659689"/>
              <a:gd name="connsiteY230" fmla="*/ 1128029 h 4503761"/>
              <a:gd name="connsiteX231" fmla="*/ 0 w 3659689"/>
              <a:gd name="connsiteY231" fmla="*/ 1345279 h 4503761"/>
              <a:gd name="connsiteX232" fmla="*/ 8356 w 3659689"/>
              <a:gd name="connsiteY232" fmla="*/ 1621019 h 4503761"/>
              <a:gd name="connsiteX233" fmla="*/ 16711 w 3659689"/>
              <a:gd name="connsiteY233" fmla="*/ 1687866 h 4503761"/>
              <a:gd name="connsiteX234" fmla="*/ 25066 w 3659689"/>
              <a:gd name="connsiteY234" fmla="*/ 1871693 h 4503761"/>
              <a:gd name="connsiteX235" fmla="*/ 75199 w 3659689"/>
              <a:gd name="connsiteY235" fmla="*/ 2013741 h 4503761"/>
              <a:gd name="connsiteX236" fmla="*/ 116976 w 3659689"/>
              <a:gd name="connsiteY236" fmla="*/ 2164145 h 4503761"/>
              <a:gd name="connsiteX237" fmla="*/ 133687 w 3659689"/>
              <a:gd name="connsiteY237" fmla="*/ 2381395 h 4503761"/>
              <a:gd name="connsiteX238" fmla="*/ 167109 w 3659689"/>
              <a:gd name="connsiteY238" fmla="*/ 2515087 h 4503761"/>
              <a:gd name="connsiteX239" fmla="*/ 175465 w 3659689"/>
              <a:gd name="connsiteY239" fmla="*/ 2556866 h 4503761"/>
              <a:gd name="connsiteX240" fmla="*/ 217242 w 3659689"/>
              <a:gd name="connsiteY240" fmla="*/ 2657135 h 4503761"/>
              <a:gd name="connsiteX241" fmla="*/ 275730 w 3659689"/>
              <a:gd name="connsiteY241" fmla="*/ 2824251 h 4503761"/>
              <a:gd name="connsiteX242" fmla="*/ 325863 w 3659689"/>
              <a:gd name="connsiteY242" fmla="*/ 2991366 h 4503761"/>
              <a:gd name="connsiteX243" fmla="*/ 367640 w 3659689"/>
              <a:gd name="connsiteY243" fmla="*/ 3074924 h 4503761"/>
              <a:gd name="connsiteX244" fmla="*/ 401062 w 3659689"/>
              <a:gd name="connsiteY244" fmla="*/ 3141770 h 4503761"/>
              <a:gd name="connsiteX245" fmla="*/ 409417 w 3659689"/>
              <a:gd name="connsiteY245" fmla="*/ 3166837 h 4503761"/>
              <a:gd name="connsiteX246" fmla="*/ 434484 w 3659689"/>
              <a:gd name="connsiteY246" fmla="*/ 3200260 h 4503761"/>
              <a:gd name="connsiteX247" fmla="*/ 451195 w 3659689"/>
              <a:gd name="connsiteY247" fmla="*/ 3225328 h 4503761"/>
              <a:gd name="connsiteX248" fmla="*/ 492972 w 3659689"/>
              <a:gd name="connsiteY248" fmla="*/ 3292174 h 4503761"/>
              <a:gd name="connsiteX249" fmla="*/ 509683 w 3659689"/>
              <a:gd name="connsiteY249" fmla="*/ 3342309 h 4503761"/>
              <a:gd name="connsiteX250" fmla="*/ 559816 w 3659689"/>
              <a:gd name="connsiteY250" fmla="*/ 3417511 h 4503761"/>
              <a:gd name="connsiteX251" fmla="*/ 609948 w 3659689"/>
              <a:gd name="connsiteY251" fmla="*/ 3509424 h 4503761"/>
              <a:gd name="connsiteX252" fmla="*/ 626659 w 3659689"/>
              <a:gd name="connsiteY252" fmla="*/ 3551203 h 4503761"/>
              <a:gd name="connsiteX253" fmla="*/ 660081 w 3659689"/>
              <a:gd name="connsiteY253" fmla="*/ 3643116 h 4503761"/>
              <a:gd name="connsiteX254" fmla="*/ 685147 w 3659689"/>
              <a:gd name="connsiteY254" fmla="*/ 3684895 h 4503761"/>
              <a:gd name="connsiteX255" fmla="*/ 701858 w 3659689"/>
              <a:gd name="connsiteY255" fmla="*/ 3726674 h 4503761"/>
              <a:gd name="connsiteX256" fmla="*/ 718569 w 3659689"/>
              <a:gd name="connsiteY256" fmla="*/ 3751741 h 4503761"/>
              <a:gd name="connsiteX257" fmla="*/ 751991 w 3659689"/>
              <a:gd name="connsiteY257" fmla="*/ 3835299 h 4503761"/>
              <a:gd name="connsiteX258" fmla="*/ 768702 w 3659689"/>
              <a:gd name="connsiteY258" fmla="*/ 3877078 h 4503761"/>
              <a:gd name="connsiteX259" fmla="*/ 793768 w 3659689"/>
              <a:gd name="connsiteY259" fmla="*/ 3910501 h 4503761"/>
              <a:gd name="connsiteX260" fmla="*/ 827190 w 3659689"/>
              <a:gd name="connsiteY260" fmla="*/ 3960636 h 4503761"/>
              <a:gd name="connsiteX261" fmla="*/ 860612 w 3659689"/>
              <a:gd name="connsiteY261" fmla="*/ 4077617 h 4503761"/>
              <a:gd name="connsiteX262" fmla="*/ 877323 w 3659689"/>
              <a:gd name="connsiteY262" fmla="*/ 4119395 h 4503761"/>
              <a:gd name="connsiteX263" fmla="*/ 894034 w 3659689"/>
              <a:gd name="connsiteY263" fmla="*/ 4177886 h 4503761"/>
              <a:gd name="connsiteX264" fmla="*/ 902389 w 3659689"/>
              <a:gd name="connsiteY264" fmla="*/ 4202953 h 4503761"/>
              <a:gd name="connsiteX265" fmla="*/ 935811 w 3659689"/>
              <a:gd name="connsiteY265" fmla="*/ 4244732 h 4503761"/>
              <a:gd name="connsiteX266" fmla="*/ 985944 w 3659689"/>
              <a:gd name="connsiteY266" fmla="*/ 4303222 h 4503761"/>
              <a:gd name="connsiteX267" fmla="*/ 1044432 w 3659689"/>
              <a:gd name="connsiteY267" fmla="*/ 4361713 h 4503761"/>
              <a:gd name="connsiteX268" fmla="*/ 1086209 w 3659689"/>
              <a:gd name="connsiteY268" fmla="*/ 4403492 h 4503761"/>
              <a:gd name="connsiteX269" fmla="*/ 1144697 w 3659689"/>
              <a:gd name="connsiteY269" fmla="*/ 4461982 h 4503761"/>
              <a:gd name="connsiteX270" fmla="*/ 1228252 w 3659689"/>
              <a:gd name="connsiteY270" fmla="*/ 4487049 h 4503761"/>
              <a:gd name="connsiteX271" fmla="*/ 1253318 w 3659689"/>
              <a:gd name="connsiteY271" fmla="*/ 4495405 h 4503761"/>
              <a:gd name="connsiteX272" fmla="*/ 1595892 w 3659689"/>
              <a:gd name="connsiteY272" fmla="*/ 4503761 h 4503761"/>
              <a:gd name="connsiteX273" fmla="*/ 1846555 w 3659689"/>
              <a:gd name="connsiteY273" fmla="*/ 4495405 h 4503761"/>
              <a:gd name="connsiteX274" fmla="*/ 1871622 w 3659689"/>
              <a:gd name="connsiteY274" fmla="*/ 4487049 h 4503761"/>
              <a:gd name="connsiteX275" fmla="*/ 1888333 w 3659689"/>
              <a:gd name="connsiteY275" fmla="*/ 4487049 h 450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3659689" h="4503761">
                <a:moveTo>
                  <a:pt x="1888333" y="4487049"/>
                </a:moveTo>
                <a:cubicBezTo>
                  <a:pt x="1888333" y="4467552"/>
                  <a:pt x="1887261" y="4397438"/>
                  <a:pt x="1871622" y="4370069"/>
                </a:cubicBezTo>
                <a:cubicBezTo>
                  <a:pt x="1864713" y="4357977"/>
                  <a:pt x="1856964" y="4345898"/>
                  <a:pt x="1846555" y="4336645"/>
                </a:cubicBezTo>
                <a:cubicBezTo>
                  <a:pt x="1831544" y="4323302"/>
                  <a:pt x="1796423" y="4303222"/>
                  <a:pt x="1796423" y="4303222"/>
                </a:cubicBezTo>
                <a:cubicBezTo>
                  <a:pt x="1768571" y="4308793"/>
                  <a:pt x="1737529" y="4305842"/>
                  <a:pt x="1712868" y="4319934"/>
                </a:cubicBezTo>
                <a:cubicBezTo>
                  <a:pt x="1695430" y="4329899"/>
                  <a:pt x="1690587" y="4353357"/>
                  <a:pt x="1679446" y="4370069"/>
                </a:cubicBezTo>
                <a:cubicBezTo>
                  <a:pt x="1662735" y="4395136"/>
                  <a:pt x="1665520" y="4397921"/>
                  <a:pt x="1637669" y="4411847"/>
                </a:cubicBezTo>
                <a:cubicBezTo>
                  <a:pt x="1629792" y="4415786"/>
                  <a:pt x="1620958" y="4417418"/>
                  <a:pt x="1612603" y="4420203"/>
                </a:cubicBezTo>
                <a:cubicBezTo>
                  <a:pt x="1542974" y="4417418"/>
                  <a:pt x="1473004" y="4419271"/>
                  <a:pt x="1403716" y="4411847"/>
                </a:cubicBezTo>
                <a:cubicBezTo>
                  <a:pt x="1393731" y="4410777"/>
                  <a:pt x="1387632" y="4399627"/>
                  <a:pt x="1378650" y="4395136"/>
                </a:cubicBezTo>
                <a:cubicBezTo>
                  <a:pt x="1358449" y="4385035"/>
                  <a:pt x="1341581" y="4386456"/>
                  <a:pt x="1320162" y="4378424"/>
                </a:cubicBezTo>
                <a:cubicBezTo>
                  <a:pt x="1308499" y="4374050"/>
                  <a:pt x="1297881" y="4367283"/>
                  <a:pt x="1286740" y="4361713"/>
                </a:cubicBezTo>
                <a:cubicBezTo>
                  <a:pt x="1281170" y="4353357"/>
                  <a:pt x="1275866" y="4344817"/>
                  <a:pt x="1270029" y="4336645"/>
                </a:cubicBezTo>
                <a:cubicBezTo>
                  <a:pt x="1218198" y="4264077"/>
                  <a:pt x="1267644" y="4337244"/>
                  <a:pt x="1228252" y="4278155"/>
                </a:cubicBezTo>
                <a:cubicBezTo>
                  <a:pt x="1225467" y="4267014"/>
                  <a:pt x="1223051" y="4255774"/>
                  <a:pt x="1219896" y="4244732"/>
                </a:cubicBezTo>
                <a:cubicBezTo>
                  <a:pt x="1217476" y="4236263"/>
                  <a:pt x="1213677" y="4228210"/>
                  <a:pt x="1211541" y="4219665"/>
                </a:cubicBezTo>
                <a:cubicBezTo>
                  <a:pt x="1208097" y="4205887"/>
                  <a:pt x="1206267" y="4191750"/>
                  <a:pt x="1203186" y="4177886"/>
                </a:cubicBezTo>
                <a:cubicBezTo>
                  <a:pt x="1200695" y="4166676"/>
                  <a:pt x="1197615" y="4155604"/>
                  <a:pt x="1194830" y="4144463"/>
                </a:cubicBezTo>
                <a:cubicBezTo>
                  <a:pt x="1197615" y="4094328"/>
                  <a:pt x="1198426" y="4044045"/>
                  <a:pt x="1203186" y="3994059"/>
                </a:cubicBezTo>
                <a:cubicBezTo>
                  <a:pt x="1204786" y="3977259"/>
                  <a:pt x="1222725" y="3948466"/>
                  <a:pt x="1228252" y="3935568"/>
                </a:cubicBezTo>
                <a:cubicBezTo>
                  <a:pt x="1231721" y="3927473"/>
                  <a:pt x="1231105" y="3917379"/>
                  <a:pt x="1236607" y="3910501"/>
                </a:cubicBezTo>
                <a:cubicBezTo>
                  <a:pt x="1242880" y="3902659"/>
                  <a:pt x="1252692" y="3898281"/>
                  <a:pt x="1261674" y="3893790"/>
                </a:cubicBezTo>
                <a:cubicBezTo>
                  <a:pt x="1269552" y="3889851"/>
                  <a:pt x="1278272" y="3887854"/>
                  <a:pt x="1286740" y="3885434"/>
                </a:cubicBezTo>
                <a:cubicBezTo>
                  <a:pt x="1326135" y="3874177"/>
                  <a:pt x="1331316" y="3875484"/>
                  <a:pt x="1378650" y="3868722"/>
                </a:cubicBezTo>
                <a:cubicBezTo>
                  <a:pt x="1451064" y="3871507"/>
                  <a:pt x="1523575" y="3872412"/>
                  <a:pt x="1595892" y="3877078"/>
                </a:cubicBezTo>
                <a:cubicBezTo>
                  <a:pt x="1625177" y="3878967"/>
                  <a:pt x="1661115" y="3893249"/>
                  <a:pt x="1687802" y="3902145"/>
                </a:cubicBezTo>
                <a:cubicBezTo>
                  <a:pt x="1696157" y="3904930"/>
                  <a:pt x="1704991" y="3906562"/>
                  <a:pt x="1712868" y="3910501"/>
                </a:cubicBezTo>
                <a:cubicBezTo>
                  <a:pt x="1735149" y="3921642"/>
                  <a:pt x="1755544" y="3937882"/>
                  <a:pt x="1779712" y="3943924"/>
                </a:cubicBezTo>
                <a:lnTo>
                  <a:pt x="1813134" y="3952280"/>
                </a:lnTo>
                <a:cubicBezTo>
                  <a:pt x="1861142" y="3984286"/>
                  <a:pt x="1831096" y="3961888"/>
                  <a:pt x="1896688" y="4027482"/>
                </a:cubicBezTo>
                <a:lnTo>
                  <a:pt x="1921755" y="4052549"/>
                </a:lnTo>
                <a:cubicBezTo>
                  <a:pt x="1930111" y="4060905"/>
                  <a:pt x="1935611" y="4073880"/>
                  <a:pt x="1946821" y="4077617"/>
                </a:cubicBezTo>
                <a:lnTo>
                  <a:pt x="1971887" y="4085972"/>
                </a:lnTo>
                <a:cubicBezTo>
                  <a:pt x="1988598" y="4097113"/>
                  <a:pt x="2007819" y="4105193"/>
                  <a:pt x="2022020" y="4119395"/>
                </a:cubicBezTo>
                <a:cubicBezTo>
                  <a:pt x="2037764" y="4135141"/>
                  <a:pt x="2051210" y="4151866"/>
                  <a:pt x="2072153" y="4161174"/>
                </a:cubicBezTo>
                <a:cubicBezTo>
                  <a:pt x="2088249" y="4168328"/>
                  <a:pt x="2122285" y="4177886"/>
                  <a:pt x="2122285" y="4177886"/>
                </a:cubicBezTo>
                <a:cubicBezTo>
                  <a:pt x="2150137" y="4175101"/>
                  <a:pt x="2178329" y="4174689"/>
                  <a:pt x="2205840" y="4169530"/>
                </a:cubicBezTo>
                <a:cubicBezTo>
                  <a:pt x="2274817" y="4156596"/>
                  <a:pt x="2236005" y="4158625"/>
                  <a:pt x="2281039" y="4136107"/>
                </a:cubicBezTo>
                <a:cubicBezTo>
                  <a:pt x="2288916" y="4132168"/>
                  <a:pt x="2297750" y="4130536"/>
                  <a:pt x="2306105" y="4127751"/>
                </a:cubicBezTo>
                <a:cubicBezTo>
                  <a:pt x="2308890" y="4119395"/>
                  <a:pt x="2310522" y="4110562"/>
                  <a:pt x="2314461" y="4102684"/>
                </a:cubicBezTo>
                <a:cubicBezTo>
                  <a:pt x="2344607" y="4042391"/>
                  <a:pt x="2318586" y="4117437"/>
                  <a:pt x="2347883" y="4044193"/>
                </a:cubicBezTo>
                <a:cubicBezTo>
                  <a:pt x="2354425" y="4027838"/>
                  <a:pt x="2364594" y="3994059"/>
                  <a:pt x="2364594" y="3994059"/>
                </a:cubicBezTo>
                <a:cubicBezTo>
                  <a:pt x="2361809" y="3918857"/>
                  <a:pt x="2361083" y="3843550"/>
                  <a:pt x="2356238" y="3768453"/>
                </a:cubicBezTo>
                <a:cubicBezTo>
                  <a:pt x="2356132" y="3766817"/>
                  <a:pt x="2343549" y="3714991"/>
                  <a:pt x="2339527" y="3709963"/>
                </a:cubicBezTo>
                <a:cubicBezTo>
                  <a:pt x="2333254" y="3702121"/>
                  <a:pt x="2322085" y="3699786"/>
                  <a:pt x="2314461" y="3693251"/>
                </a:cubicBezTo>
                <a:cubicBezTo>
                  <a:pt x="2272605" y="3657372"/>
                  <a:pt x="2292395" y="3662748"/>
                  <a:pt x="2247617" y="3634761"/>
                </a:cubicBezTo>
                <a:cubicBezTo>
                  <a:pt x="2218275" y="3616422"/>
                  <a:pt x="2217557" y="3620354"/>
                  <a:pt x="2189129" y="3609693"/>
                </a:cubicBezTo>
                <a:cubicBezTo>
                  <a:pt x="2126205" y="3586096"/>
                  <a:pt x="2169930" y="3598627"/>
                  <a:pt x="2113930" y="3584626"/>
                </a:cubicBezTo>
                <a:cubicBezTo>
                  <a:pt x="2075770" y="3559184"/>
                  <a:pt x="2102654" y="3573048"/>
                  <a:pt x="2055442" y="3559559"/>
                </a:cubicBezTo>
                <a:cubicBezTo>
                  <a:pt x="2046973" y="3557139"/>
                  <a:pt x="2039105" y="3552367"/>
                  <a:pt x="2030375" y="3551203"/>
                </a:cubicBezTo>
                <a:cubicBezTo>
                  <a:pt x="1955377" y="3541203"/>
                  <a:pt x="1804778" y="3526136"/>
                  <a:pt x="1804778" y="3526136"/>
                </a:cubicBezTo>
                <a:cubicBezTo>
                  <a:pt x="1793637" y="3523351"/>
                  <a:pt x="1781627" y="3522916"/>
                  <a:pt x="1771356" y="3517780"/>
                </a:cubicBezTo>
                <a:cubicBezTo>
                  <a:pt x="1731380" y="3497791"/>
                  <a:pt x="1723665" y="3486798"/>
                  <a:pt x="1696157" y="3459289"/>
                </a:cubicBezTo>
                <a:cubicBezTo>
                  <a:pt x="1693372" y="3450933"/>
                  <a:pt x="1691271" y="3442317"/>
                  <a:pt x="1687802" y="3434222"/>
                </a:cubicBezTo>
                <a:cubicBezTo>
                  <a:pt x="1682896" y="3422773"/>
                  <a:pt x="1675030" y="3412616"/>
                  <a:pt x="1671091" y="3400799"/>
                </a:cubicBezTo>
                <a:cubicBezTo>
                  <a:pt x="1666600" y="3387326"/>
                  <a:pt x="1665520" y="3372946"/>
                  <a:pt x="1662735" y="3359020"/>
                </a:cubicBezTo>
                <a:cubicBezTo>
                  <a:pt x="1665520" y="3317241"/>
                  <a:pt x="1664207" y="3274986"/>
                  <a:pt x="1671091" y="3233684"/>
                </a:cubicBezTo>
                <a:cubicBezTo>
                  <a:pt x="1672742" y="3223778"/>
                  <a:pt x="1684276" y="3218019"/>
                  <a:pt x="1687802" y="3208616"/>
                </a:cubicBezTo>
                <a:cubicBezTo>
                  <a:pt x="1691420" y="3198967"/>
                  <a:pt x="1695675" y="3155028"/>
                  <a:pt x="1704513" y="3141770"/>
                </a:cubicBezTo>
                <a:cubicBezTo>
                  <a:pt x="1711068" y="3131938"/>
                  <a:pt x="1721224" y="3125059"/>
                  <a:pt x="1729579" y="3116703"/>
                </a:cubicBezTo>
                <a:cubicBezTo>
                  <a:pt x="1750581" y="3053696"/>
                  <a:pt x="1722252" y="3131357"/>
                  <a:pt x="1754645" y="3066568"/>
                </a:cubicBezTo>
                <a:cubicBezTo>
                  <a:pt x="1789236" y="2997383"/>
                  <a:pt x="1731823" y="3088270"/>
                  <a:pt x="1779712" y="3016433"/>
                </a:cubicBezTo>
                <a:cubicBezTo>
                  <a:pt x="1782497" y="3008077"/>
                  <a:pt x="1784128" y="2999244"/>
                  <a:pt x="1788067" y="2991366"/>
                </a:cubicBezTo>
                <a:cubicBezTo>
                  <a:pt x="1792558" y="2982384"/>
                  <a:pt x="1800822" y="2975529"/>
                  <a:pt x="1804778" y="2966299"/>
                </a:cubicBezTo>
                <a:cubicBezTo>
                  <a:pt x="1809302" y="2955744"/>
                  <a:pt x="1809834" y="2943876"/>
                  <a:pt x="1813134" y="2932876"/>
                </a:cubicBezTo>
                <a:cubicBezTo>
                  <a:pt x="1818196" y="2916003"/>
                  <a:pt x="1824275" y="2899453"/>
                  <a:pt x="1829845" y="2882741"/>
                </a:cubicBezTo>
                <a:cubicBezTo>
                  <a:pt x="1832630" y="2874385"/>
                  <a:pt x="1833315" y="2865002"/>
                  <a:pt x="1838200" y="2857674"/>
                </a:cubicBezTo>
                <a:cubicBezTo>
                  <a:pt x="1857816" y="2828249"/>
                  <a:pt x="1875487" y="2806232"/>
                  <a:pt x="1888333" y="2774116"/>
                </a:cubicBezTo>
                <a:cubicBezTo>
                  <a:pt x="1894875" y="2757760"/>
                  <a:pt x="1899474" y="2740693"/>
                  <a:pt x="1905044" y="2723981"/>
                </a:cubicBezTo>
                <a:cubicBezTo>
                  <a:pt x="1907829" y="2715625"/>
                  <a:pt x="1909460" y="2706792"/>
                  <a:pt x="1913399" y="2698914"/>
                </a:cubicBezTo>
                <a:lnTo>
                  <a:pt x="1930110" y="2665491"/>
                </a:lnTo>
                <a:cubicBezTo>
                  <a:pt x="1924540" y="2634853"/>
                  <a:pt x="1919923" y="2604027"/>
                  <a:pt x="1913399" y="2573578"/>
                </a:cubicBezTo>
                <a:cubicBezTo>
                  <a:pt x="1911554" y="2564966"/>
                  <a:pt x="1909930" y="2555839"/>
                  <a:pt x="1905044" y="2548510"/>
                </a:cubicBezTo>
                <a:cubicBezTo>
                  <a:pt x="1898489" y="2538678"/>
                  <a:pt x="1890307" y="2529182"/>
                  <a:pt x="1879977" y="2523443"/>
                </a:cubicBezTo>
                <a:cubicBezTo>
                  <a:pt x="1864579" y="2514888"/>
                  <a:pt x="1829845" y="2506731"/>
                  <a:pt x="1829845" y="2506731"/>
                </a:cubicBezTo>
                <a:cubicBezTo>
                  <a:pt x="1807564" y="2509516"/>
                  <a:pt x="1785094" y="2511070"/>
                  <a:pt x="1763001" y="2515087"/>
                </a:cubicBezTo>
                <a:cubicBezTo>
                  <a:pt x="1754336" y="2516663"/>
                  <a:pt x="1746479" y="2521307"/>
                  <a:pt x="1737935" y="2523443"/>
                </a:cubicBezTo>
                <a:cubicBezTo>
                  <a:pt x="1724157" y="2526888"/>
                  <a:pt x="1709858" y="2528062"/>
                  <a:pt x="1696157" y="2531799"/>
                </a:cubicBezTo>
                <a:cubicBezTo>
                  <a:pt x="1679163" y="2536434"/>
                  <a:pt x="1663114" y="2544238"/>
                  <a:pt x="1646025" y="2548510"/>
                </a:cubicBezTo>
                <a:cubicBezTo>
                  <a:pt x="1595509" y="2561140"/>
                  <a:pt x="1623505" y="2553232"/>
                  <a:pt x="1562470" y="2573578"/>
                </a:cubicBezTo>
                <a:lnTo>
                  <a:pt x="1537404" y="2581933"/>
                </a:lnTo>
                <a:cubicBezTo>
                  <a:pt x="1503982" y="2579148"/>
                  <a:pt x="1470219" y="2579092"/>
                  <a:pt x="1437138" y="2573578"/>
                </a:cubicBezTo>
                <a:cubicBezTo>
                  <a:pt x="1419763" y="2570682"/>
                  <a:pt x="1404094" y="2561139"/>
                  <a:pt x="1387005" y="2556866"/>
                </a:cubicBezTo>
                <a:lnTo>
                  <a:pt x="1353584" y="2548510"/>
                </a:lnTo>
                <a:cubicBezTo>
                  <a:pt x="1345228" y="2542940"/>
                  <a:pt x="1337236" y="2536781"/>
                  <a:pt x="1328517" y="2531799"/>
                </a:cubicBezTo>
                <a:cubicBezTo>
                  <a:pt x="1317703" y="2525619"/>
                  <a:pt x="1303903" y="2523895"/>
                  <a:pt x="1295096" y="2515087"/>
                </a:cubicBezTo>
                <a:cubicBezTo>
                  <a:pt x="1280894" y="2500885"/>
                  <a:pt x="1273725" y="2481020"/>
                  <a:pt x="1261674" y="2464952"/>
                </a:cubicBezTo>
                <a:cubicBezTo>
                  <a:pt x="1253318" y="2453811"/>
                  <a:pt x="1246454" y="2441376"/>
                  <a:pt x="1236607" y="2431529"/>
                </a:cubicBezTo>
                <a:cubicBezTo>
                  <a:pt x="1229506" y="2424428"/>
                  <a:pt x="1220260" y="2419800"/>
                  <a:pt x="1211541" y="2414818"/>
                </a:cubicBezTo>
                <a:cubicBezTo>
                  <a:pt x="1171537" y="2391957"/>
                  <a:pt x="1178749" y="2398211"/>
                  <a:pt x="1127986" y="2389751"/>
                </a:cubicBezTo>
                <a:cubicBezTo>
                  <a:pt x="1119631" y="2386966"/>
                  <a:pt x="1111464" y="2383531"/>
                  <a:pt x="1102920" y="2381395"/>
                </a:cubicBezTo>
                <a:cubicBezTo>
                  <a:pt x="1079564" y="2375555"/>
                  <a:pt x="1033359" y="2368408"/>
                  <a:pt x="1011010" y="2364683"/>
                </a:cubicBezTo>
                <a:cubicBezTo>
                  <a:pt x="994299" y="2359113"/>
                  <a:pt x="977966" y="2352245"/>
                  <a:pt x="960877" y="2347972"/>
                </a:cubicBezTo>
                <a:cubicBezTo>
                  <a:pt x="938596" y="2342401"/>
                  <a:pt x="915822" y="2338523"/>
                  <a:pt x="894034" y="2331260"/>
                </a:cubicBezTo>
                <a:cubicBezTo>
                  <a:pt x="885678" y="2328475"/>
                  <a:pt x="876845" y="2326843"/>
                  <a:pt x="868967" y="2322904"/>
                </a:cubicBezTo>
                <a:cubicBezTo>
                  <a:pt x="859985" y="2318413"/>
                  <a:pt x="853077" y="2310272"/>
                  <a:pt x="843901" y="2306193"/>
                </a:cubicBezTo>
                <a:cubicBezTo>
                  <a:pt x="797312" y="2285486"/>
                  <a:pt x="779576" y="2287707"/>
                  <a:pt x="726925" y="2281125"/>
                </a:cubicBezTo>
                <a:cubicBezTo>
                  <a:pt x="712999" y="2272769"/>
                  <a:pt x="699344" y="2263945"/>
                  <a:pt x="685147" y="2256058"/>
                </a:cubicBezTo>
                <a:cubicBezTo>
                  <a:pt x="674259" y="2250009"/>
                  <a:pt x="662089" y="2246256"/>
                  <a:pt x="651726" y="2239347"/>
                </a:cubicBezTo>
                <a:cubicBezTo>
                  <a:pt x="584653" y="2194631"/>
                  <a:pt x="633204" y="2221127"/>
                  <a:pt x="584882" y="2180856"/>
                </a:cubicBezTo>
                <a:cubicBezTo>
                  <a:pt x="577168" y="2174427"/>
                  <a:pt x="566917" y="2171246"/>
                  <a:pt x="559816" y="2164145"/>
                </a:cubicBezTo>
                <a:cubicBezTo>
                  <a:pt x="549449" y="2153777"/>
                  <a:pt x="527528" y="2119890"/>
                  <a:pt x="518038" y="2105654"/>
                </a:cubicBezTo>
                <a:cubicBezTo>
                  <a:pt x="515253" y="2094513"/>
                  <a:pt x="509683" y="2083715"/>
                  <a:pt x="509683" y="2072231"/>
                </a:cubicBezTo>
                <a:cubicBezTo>
                  <a:pt x="509683" y="1897816"/>
                  <a:pt x="509541" y="1989382"/>
                  <a:pt x="526394" y="1905116"/>
                </a:cubicBezTo>
                <a:cubicBezTo>
                  <a:pt x="529717" y="1888503"/>
                  <a:pt x="529881" y="1871209"/>
                  <a:pt x="534749" y="1854981"/>
                </a:cubicBezTo>
                <a:cubicBezTo>
                  <a:pt x="540531" y="1835706"/>
                  <a:pt x="556982" y="1813274"/>
                  <a:pt x="568171" y="1796491"/>
                </a:cubicBezTo>
                <a:cubicBezTo>
                  <a:pt x="584436" y="1747689"/>
                  <a:pt x="563799" y="1792506"/>
                  <a:pt x="601593" y="1754712"/>
                </a:cubicBezTo>
                <a:cubicBezTo>
                  <a:pt x="608694" y="1747611"/>
                  <a:pt x="611875" y="1737360"/>
                  <a:pt x="618304" y="1729645"/>
                </a:cubicBezTo>
                <a:cubicBezTo>
                  <a:pt x="625869" y="1720567"/>
                  <a:pt x="635680" y="1713549"/>
                  <a:pt x="643370" y="1704577"/>
                </a:cubicBezTo>
                <a:cubicBezTo>
                  <a:pt x="652433" y="1694003"/>
                  <a:pt x="660450" y="1682563"/>
                  <a:pt x="668436" y="1671154"/>
                </a:cubicBezTo>
                <a:cubicBezTo>
                  <a:pt x="679953" y="1654700"/>
                  <a:pt x="687656" y="1635221"/>
                  <a:pt x="701858" y="1621019"/>
                </a:cubicBezTo>
                <a:lnTo>
                  <a:pt x="726925" y="1595952"/>
                </a:lnTo>
                <a:lnTo>
                  <a:pt x="751991" y="1520750"/>
                </a:lnTo>
                <a:lnTo>
                  <a:pt x="768702" y="1470616"/>
                </a:lnTo>
                <a:cubicBezTo>
                  <a:pt x="779843" y="1448334"/>
                  <a:pt x="788305" y="1424497"/>
                  <a:pt x="802124" y="1403769"/>
                </a:cubicBezTo>
                <a:cubicBezTo>
                  <a:pt x="813995" y="1385962"/>
                  <a:pt x="837881" y="1343033"/>
                  <a:pt x="860612" y="1328567"/>
                </a:cubicBezTo>
                <a:cubicBezTo>
                  <a:pt x="881629" y="1315192"/>
                  <a:pt x="903823" y="1303022"/>
                  <a:pt x="927456" y="1295144"/>
                </a:cubicBezTo>
                <a:cubicBezTo>
                  <a:pt x="944167" y="1289574"/>
                  <a:pt x="960018" y="1279688"/>
                  <a:pt x="977588" y="1278433"/>
                </a:cubicBezTo>
                <a:lnTo>
                  <a:pt x="1094565" y="1270077"/>
                </a:lnTo>
                <a:cubicBezTo>
                  <a:pt x="1136342" y="1272862"/>
                  <a:pt x="1179023" y="1269350"/>
                  <a:pt x="1219896" y="1278433"/>
                </a:cubicBezTo>
                <a:cubicBezTo>
                  <a:pt x="1237496" y="1282344"/>
                  <a:pt x="1250789" y="1317681"/>
                  <a:pt x="1261674" y="1328567"/>
                </a:cubicBezTo>
                <a:cubicBezTo>
                  <a:pt x="1268775" y="1335668"/>
                  <a:pt x="1278385" y="1339708"/>
                  <a:pt x="1286740" y="1345279"/>
                </a:cubicBezTo>
                <a:cubicBezTo>
                  <a:pt x="1302060" y="1391236"/>
                  <a:pt x="1285892" y="1350061"/>
                  <a:pt x="1311806" y="1395414"/>
                </a:cubicBezTo>
                <a:cubicBezTo>
                  <a:pt x="1317986" y="1406229"/>
                  <a:pt x="1321277" y="1418701"/>
                  <a:pt x="1328517" y="1428837"/>
                </a:cubicBezTo>
                <a:cubicBezTo>
                  <a:pt x="1335385" y="1438453"/>
                  <a:pt x="1346329" y="1444576"/>
                  <a:pt x="1353584" y="1453904"/>
                </a:cubicBezTo>
                <a:cubicBezTo>
                  <a:pt x="1365914" y="1469758"/>
                  <a:pt x="1370294" y="1492898"/>
                  <a:pt x="1387005" y="1504039"/>
                </a:cubicBezTo>
                <a:cubicBezTo>
                  <a:pt x="1468437" y="1558326"/>
                  <a:pt x="1341943" y="1473328"/>
                  <a:pt x="1445494" y="1545818"/>
                </a:cubicBezTo>
                <a:cubicBezTo>
                  <a:pt x="1461947" y="1557336"/>
                  <a:pt x="1478915" y="1568100"/>
                  <a:pt x="1495626" y="1579241"/>
                </a:cubicBezTo>
                <a:lnTo>
                  <a:pt x="1520693" y="1595952"/>
                </a:lnTo>
                <a:cubicBezTo>
                  <a:pt x="1529048" y="1601522"/>
                  <a:pt x="1536232" y="1609488"/>
                  <a:pt x="1545759" y="1612664"/>
                </a:cubicBezTo>
                <a:lnTo>
                  <a:pt x="1595892" y="1629375"/>
                </a:lnTo>
                <a:cubicBezTo>
                  <a:pt x="1601462" y="1637731"/>
                  <a:pt x="1608112" y="1645461"/>
                  <a:pt x="1612603" y="1654443"/>
                </a:cubicBezTo>
                <a:cubicBezTo>
                  <a:pt x="1640445" y="1710131"/>
                  <a:pt x="1614918" y="1836464"/>
                  <a:pt x="1612603" y="1854981"/>
                </a:cubicBezTo>
                <a:cubicBezTo>
                  <a:pt x="1611357" y="1864946"/>
                  <a:pt x="1599970" y="1870871"/>
                  <a:pt x="1595892" y="1880048"/>
                </a:cubicBezTo>
                <a:cubicBezTo>
                  <a:pt x="1588738" y="1896145"/>
                  <a:pt x="1579181" y="1930183"/>
                  <a:pt x="1579181" y="1930183"/>
                </a:cubicBezTo>
                <a:cubicBezTo>
                  <a:pt x="1581966" y="1955250"/>
                  <a:pt x="1580119" y="1981279"/>
                  <a:pt x="1587536" y="2005385"/>
                </a:cubicBezTo>
                <a:cubicBezTo>
                  <a:pt x="1591631" y="2018695"/>
                  <a:pt x="1602756" y="2028960"/>
                  <a:pt x="1612603" y="2038808"/>
                </a:cubicBezTo>
                <a:cubicBezTo>
                  <a:pt x="1634976" y="2061182"/>
                  <a:pt x="1667561" y="2064060"/>
                  <a:pt x="1696157" y="2072231"/>
                </a:cubicBezTo>
                <a:cubicBezTo>
                  <a:pt x="1704626" y="2074651"/>
                  <a:pt x="1712868" y="2077802"/>
                  <a:pt x="1721224" y="2080587"/>
                </a:cubicBezTo>
                <a:cubicBezTo>
                  <a:pt x="1763001" y="2077802"/>
                  <a:pt x="1805255" y="2079115"/>
                  <a:pt x="1846555" y="2072231"/>
                </a:cubicBezTo>
                <a:cubicBezTo>
                  <a:pt x="1856461" y="2070580"/>
                  <a:pt x="1865009" y="2063078"/>
                  <a:pt x="1871622" y="2055520"/>
                </a:cubicBezTo>
                <a:cubicBezTo>
                  <a:pt x="1884848" y="2040405"/>
                  <a:pt x="1893903" y="2022097"/>
                  <a:pt x="1905044" y="2005385"/>
                </a:cubicBezTo>
                <a:cubicBezTo>
                  <a:pt x="1911598" y="1995553"/>
                  <a:pt x="1921755" y="1988674"/>
                  <a:pt x="1930110" y="1980318"/>
                </a:cubicBezTo>
                <a:cubicBezTo>
                  <a:pt x="1949997" y="1920656"/>
                  <a:pt x="1937050" y="1944840"/>
                  <a:pt x="1963532" y="1905116"/>
                </a:cubicBezTo>
                <a:cubicBezTo>
                  <a:pt x="1970327" y="1884728"/>
                  <a:pt x="1972400" y="1871179"/>
                  <a:pt x="1988598" y="1854981"/>
                </a:cubicBezTo>
                <a:cubicBezTo>
                  <a:pt x="1995699" y="1847880"/>
                  <a:pt x="2004683" y="1842761"/>
                  <a:pt x="2013665" y="1838270"/>
                </a:cubicBezTo>
                <a:cubicBezTo>
                  <a:pt x="2050309" y="1819947"/>
                  <a:pt x="2058080" y="1821030"/>
                  <a:pt x="2097219" y="1813202"/>
                </a:cubicBezTo>
                <a:cubicBezTo>
                  <a:pt x="2130641" y="1815987"/>
                  <a:pt x="2164404" y="1816044"/>
                  <a:pt x="2197485" y="1821558"/>
                </a:cubicBezTo>
                <a:cubicBezTo>
                  <a:pt x="2262146" y="1832335"/>
                  <a:pt x="2230109" y="1833693"/>
                  <a:pt x="2272684" y="1854981"/>
                </a:cubicBezTo>
                <a:cubicBezTo>
                  <a:pt x="2280562" y="1858920"/>
                  <a:pt x="2290051" y="1859060"/>
                  <a:pt x="2297750" y="1863337"/>
                </a:cubicBezTo>
                <a:cubicBezTo>
                  <a:pt x="2332321" y="1882544"/>
                  <a:pt x="2350640" y="1899923"/>
                  <a:pt x="2381305" y="1921827"/>
                </a:cubicBezTo>
                <a:cubicBezTo>
                  <a:pt x="2389476" y="1927664"/>
                  <a:pt x="2397141" y="1934583"/>
                  <a:pt x="2406371" y="1938539"/>
                </a:cubicBezTo>
                <a:cubicBezTo>
                  <a:pt x="2416926" y="1943063"/>
                  <a:pt x="2428794" y="1943595"/>
                  <a:pt x="2439793" y="1946895"/>
                </a:cubicBezTo>
                <a:cubicBezTo>
                  <a:pt x="2456665" y="1951957"/>
                  <a:pt x="2472550" y="1960710"/>
                  <a:pt x="2489925" y="1963606"/>
                </a:cubicBezTo>
                <a:cubicBezTo>
                  <a:pt x="2506636" y="1966391"/>
                  <a:pt x="2523622" y="1967853"/>
                  <a:pt x="2540058" y="1971962"/>
                </a:cubicBezTo>
                <a:cubicBezTo>
                  <a:pt x="2557147" y="1976234"/>
                  <a:pt x="2573102" y="1984401"/>
                  <a:pt x="2590191" y="1988673"/>
                </a:cubicBezTo>
                <a:cubicBezTo>
                  <a:pt x="2601332" y="1991458"/>
                  <a:pt x="2612571" y="1993874"/>
                  <a:pt x="2623613" y="1997029"/>
                </a:cubicBezTo>
                <a:cubicBezTo>
                  <a:pt x="2632081" y="1999449"/>
                  <a:pt x="2640135" y="2003249"/>
                  <a:pt x="2648679" y="2005385"/>
                </a:cubicBezTo>
                <a:cubicBezTo>
                  <a:pt x="2662456" y="2008830"/>
                  <a:pt x="2676593" y="2010660"/>
                  <a:pt x="2690456" y="2013741"/>
                </a:cubicBezTo>
                <a:cubicBezTo>
                  <a:pt x="2701666" y="2016232"/>
                  <a:pt x="2712737" y="2019312"/>
                  <a:pt x="2723878" y="2022097"/>
                </a:cubicBezTo>
                <a:cubicBezTo>
                  <a:pt x="3125737" y="2009133"/>
                  <a:pt x="2903891" y="2075404"/>
                  <a:pt x="3007964" y="1988673"/>
                </a:cubicBezTo>
                <a:cubicBezTo>
                  <a:pt x="3015678" y="1982244"/>
                  <a:pt x="3024675" y="1977532"/>
                  <a:pt x="3033030" y="1971962"/>
                </a:cubicBezTo>
                <a:cubicBezTo>
                  <a:pt x="3038600" y="1963606"/>
                  <a:pt x="3045663" y="1956072"/>
                  <a:pt x="3049741" y="1946895"/>
                </a:cubicBezTo>
                <a:cubicBezTo>
                  <a:pt x="3049745" y="1946885"/>
                  <a:pt x="3070627" y="1884232"/>
                  <a:pt x="3074807" y="1871693"/>
                </a:cubicBezTo>
                <a:lnTo>
                  <a:pt x="3083163" y="1846625"/>
                </a:lnTo>
                <a:lnTo>
                  <a:pt x="3091518" y="1821558"/>
                </a:lnTo>
                <a:cubicBezTo>
                  <a:pt x="3088733" y="1765853"/>
                  <a:pt x="3085190" y="1710181"/>
                  <a:pt x="3083163" y="1654443"/>
                </a:cubicBezTo>
                <a:cubicBezTo>
                  <a:pt x="3079619" y="1556984"/>
                  <a:pt x="3074807" y="1459515"/>
                  <a:pt x="3074807" y="1361991"/>
                </a:cubicBezTo>
                <a:cubicBezTo>
                  <a:pt x="3074807" y="1226839"/>
                  <a:pt x="3076613" y="1260143"/>
                  <a:pt x="3091518" y="1178164"/>
                </a:cubicBezTo>
                <a:cubicBezTo>
                  <a:pt x="3094549" y="1161495"/>
                  <a:pt x="3096199" y="1144568"/>
                  <a:pt x="3099874" y="1128029"/>
                </a:cubicBezTo>
                <a:cubicBezTo>
                  <a:pt x="3101785" y="1119431"/>
                  <a:pt x="3105810" y="1111431"/>
                  <a:pt x="3108229" y="1102962"/>
                </a:cubicBezTo>
                <a:cubicBezTo>
                  <a:pt x="3111384" y="1091920"/>
                  <a:pt x="3114093" y="1080749"/>
                  <a:pt x="3116584" y="1069539"/>
                </a:cubicBezTo>
                <a:cubicBezTo>
                  <a:pt x="3120396" y="1052384"/>
                  <a:pt x="3124339" y="1020606"/>
                  <a:pt x="3133295" y="1002692"/>
                </a:cubicBezTo>
                <a:cubicBezTo>
                  <a:pt x="3144927" y="979426"/>
                  <a:pt x="3156594" y="971037"/>
                  <a:pt x="3175073" y="952558"/>
                </a:cubicBezTo>
                <a:cubicBezTo>
                  <a:pt x="3197902" y="884062"/>
                  <a:pt x="3158414" y="990084"/>
                  <a:pt x="3233561" y="877356"/>
                </a:cubicBezTo>
                <a:cubicBezTo>
                  <a:pt x="3255842" y="843932"/>
                  <a:pt x="3241916" y="857859"/>
                  <a:pt x="3275338" y="835577"/>
                </a:cubicBezTo>
                <a:cubicBezTo>
                  <a:pt x="3299644" y="799117"/>
                  <a:pt x="3281669" y="819118"/>
                  <a:pt x="3317115" y="793798"/>
                </a:cubicBezTo>
                <a:cubicBezTo>
                  <a:pt x="3328447" y="785703"/>
                  <a:pt x="3338081" y="774959"/>
                  <a:pt x="3350537" y="768731"/>
                </a:cubicBezTo>
                <a:cubicBezTo>
                  <a:pt x="3405183" y="741407"/>
                  <a:pt x="3388872" y="766029"/>
                  <a:pt x="3425736" y="735308"/>
                </a:cubicBezTo>
                <a:cubicBezTo>
                  <a:pt x="3434814" y="727743"/>
                  <a:pt x="3441475" y="717495"/>
                  <a:pt x="3450803" y="710240"/>
                </a:cubicBezTo>
                <a:cubicBezTo>
                  <a:pt x="3466656" y="697909"/>
                  <a:pt x="3500935" y="676817"/>
                  <a:pt x="3500935" y="676817"/>
                </a:cubicBezTo>
                <a:cubicBezTo>
                  <a:pt x="3555295" y="595276"/>
                  <a:pt x="3470123" y="722032"/>
                  <a:pt x="3542713" y="618327"/>
                </a:cubicBezTo>
                <a:cubicBezTo>
                  <a:pt x="3559989" y="593646"/>
                  <a:pt x="3576134" y="568192"/>
                  <a:pt x="3592845" y="543125"/>
                </a:cubicBezTo>
                <a:lnTo>
                  <a:pt x="3609556" y="518058"/>
                </a:lnTo>
                <a:lnTo>
                  <a:pt x="3626267" y="492990"/>
                </a:lnTo>
                <a:lnTo>
                  <a:pt x="3642978" y="426144"/>
                </a:lnTo>
                <a:cubicBezTo>
                  <a:pt x="3645763" y="415003"/>
                  <a:pt x="3647703" y="403616"/>
                  <a:pt x="3651334" y="392721"/>
                </a:cubicBezTo>
                <a:lnTo>
                  <a:pt x="3659689" y="367654"/>
                </a:lnTo>
                <a:cubicBezTo>
                  <a:pt x="3656904" y="353728"/>
                  <a:pt x="3656320" y="339173"/>
                  <a:pt x="3651334" y="325875"/>
                </a:cubicBezTo>
                <a:cubicBezTo>
                  <a:pt x="3647808" y="316472"/>
                  <a:pt x="3639605" y="309526"/>
                  <a:pt x="3634623" y="300807"/>
                </a:cubicBezTo>
                <a:cubicBezTo>
                  <a:pt x="3628443" y="289992"/>
                  <a:pt x="3625152" y="277520"/>
                  <a:pt x="3617912" y="267384"/>
                </a:cubicBezTo>
                <a:cubicBezTo>
                  <a:pt x="3596372" y="237227"/>
                  <a:pt x="3593646" y="247163"/>
                  <a:pt x="3567779" y="225606"/>
                </a:cubicBezTo>
                <a:cubicBezTo>
                  <a:pt x="3503451" y="171996"/>
                  <a:pt x="3579877" y="225314"/>
                  <a:pt x="3517646" y="183827"/>
                </a:cubicBezTo>
                <a:lnTo>
                  <a:pt x="2732234" y="192182"/>
                </a:lnTo>
                <a:cubicBezTo>
                  <a:pt x="2259483" y="192182"/>
                  <a:pt x="1853400" y="222285"/>
                  <a:pt x="1412072" y="167115"/>
                </a:cubicBezTo>
                <a:lnTo>
                  <a:pt x="1286740" y="125336"/>
                </a:lnTo>
                <a:lnTo>
                  <a:pt x="1236607" y="108625"/>
                </a:lnTo>
                <a:cubicBezTo>
                  <a:pt x="1179147" y="70316"/>
                  <a:pt x="1205528" y="81553"/>
                  <a:pt x="1161408" y="66846"/>
                </a:cubicBezTo>
                <a:cubicBezTo>
                  <a:pt x="1103948" y="28537"/>
                  <a:pt x="1130329" y="39774"/>
                  <a:pt x="1086209" y="25067"/>
                </a:cubicBezTo>
                <a:cubicBezTo>
                  <a:pt x="1073533" y="16616"/>
                  <a:pt x="1053376" y="0"/>
                  <a:pt x="1036076" y="0"/>
                </a:cubicBezTo>
                <a:cubicBezTo>
                  <a:pt x="1024593" y="0"/>
                  <a:pt x="1013795" y="5570"/>
                  <a:pt x="1002655" y="8355"/>
                </a:cubicBezTo>
                <a:cubicBezTo>
                  <a:pt x="991514" y="16711"/>
                  <a:pt x="980565" y="25328"/>
                  <a:pt x="969233" y="33423"/>
                </a:cubicBezTo>
                <a:cubicBezTo>
                  <a:pt x="961061" y="39260"/>
                  <a:pt x="951881" y="43705"/>
                  <a:pt x="944166" y="50134"/>
                </a:cubicBezTo>
                <a:cubicBezTo>
                  <a:pt x="935088" y="57699"/>
                  <a:pt x="928178" y="67637"/>
                  <a:pt x="919100" y="75202"/>
                </a:cubicBezTo>
                <a:cubicBezTo>
                  <a:pt x="872816" y="113774"/>
                  <a:pt x="913204" y="64384"/>
                  <a:pt x="852256" y="125336"/>
                </a:cubicBezTo>
                <a:cubicBezTo>
                  <a:pt x="845155" y="132437"/>
                  <a:pt x="842647" y="143303"/>
                  <a:pt x="835546" y="150404"/>
                </a:cubicBezTo>
                <a:cubicBezTo>
                  <a:pt x="828445" y="157505"/>
                  <a:pt x="818104" y="160580"/>
                  <a:pt x="810479" y="167115"/>
                </a:cubicBezTo>
                <a:cubicBezTo>
                  <a:pt x="739553" y="227909"/>
                  <a:pt x="809544" y="178878"/>
                  <a:pt x="751991" y="217250"/>
                </a:cubicBezTo>
                <a:cubicBezTo>
                  <a:pt x="746421" y="225606"/>
                  <a:pt x="743796" y="236995"/>
                  <a:pt x="735280" y="242317"/>
                </a:cubicBezTo>
                <a:cubicBezTo>
                  <a:pt x="715322" y="254791"/>
                  <a:pt x="667231" y="262612"/>
                  <a:pt x="643370" y="267384"/>
                </a:cubicBezTo>
                <a:cubicBezTo>
                  <a:pt x="632055" y="265498"/>
                  <a:pt x="575683" y="257474"/>
                  <a:pt x="559816" y="250673"/>
                </a:cubicBezTo>
                <a:cubicBezTo>
                  <a:pt x="550586" y="246717"/>
                  <a:pt x="544073" y="237691"/>
                  <a:pt x="534749" y="233961"/>
                </a:cubicBezTo>
                <a:cubicBezTo>
                  <a:pt x="515923" y="226430"/>
                  <a:pt x="495682" y="223076"/>
                  <a:pt x="476261" y="217250"/>
                </a:cubicBezTo>
                <a:cubicBezTo>
                  <a:pt x="467825" y="214719"/>
                  <a:pt x="459831" y="210621"/>
                  <a:pt x="451195" y="208894"/>
                </a:cubicBezTo>
                <a:cubicBezTo>
                  <a:pt x="431883" y="205031"/>
                  <a:pt x="412171" y="203533"/>
                  <a:pt x="392706" y="200538"/>
                </a:cubicBezTo>
                <a:cubicBezTo>
                  <a:pt x="375962" y="197962"/>
                  <a:pt x="359285" y="194967"/>
                  <a:pt x="342574" y="192182"/>
                </a:cubicBezTo>
                <a:cubicBezTo>
                  <a:pt x="320293" y="194967"/>
                  <a:pt x="295814" y="190496"/>
                  <a:pt x="275730" y="200538"/>
                </a:cubicBezTo>
                <a:cubicBezTo>
                  <a:pt x="254592" y="211108"/>
                  <a:pt x="239777" y="231766"/>
                  <a:pt x="225597" y="250673"/>
                </a:cubicBezTo>
                <a:cubicBezTo>
                  <a:pt x="198682" y="286561"/>
                  <a:pt x="198488" y="284432"/>
                  <a:pt x="175465" y="325875"/>
                </a:cubicBezTo>
                <a:cubicBezTo>
                  <a:pt x="169416" y="336764"/>
                  <a:pt x="163128" y="347635"/>
                  <a:pt x="158754" y="359298"/>
                </a:cubicBezTo>
                <a:cubicBezTo>
                  <a:pt x="154722" y="370051"/>
                  <a:pt x="154029" y="381826"/>
                  <a:pt x="150398" y="392721"/>
                </a:cubicBezTo>
                <a:cubicBezTo>
                  <a:pt x="145655" y="406950"/>
                  <a:pt x="139257" y="420574"/>
                  <a:pt x="133687" y="434500"/>
                </a:cubicBezTo>
                <a:cubicBezTo>
                  <a:pt x="128117" y="462353"/>
                  <a:pt x="125958" y="491111"/>
                  <a:pt x="116976" y="518058"/>
                </a:cubicBezTo>
                <a:cubicBezTo>
                  <a:pt x="111406" y="534769"/>
                  <a:pt x="104087" y="550996"/>
                  <a:pt x="100266" y="568192"/>
                </a:cubicBezTo>
                <a:cubicBezTo>
                  <a:pt x="81644" y="651992"/>
                  <a:pt x="91676" y="619033"/>
                  <a:pt x="75199" y="668461"/>
                </a:cubicBezTo>
                <a:cubicBezTo>
                  <a:pt x="72414" y="696314"/>
                  <a:pt x="71446" y="724408"/>
                  <a:pt x="66844" y="752019"/>
                </a:cubicBezTo>
                <a:cubicBezTo>
                  <a:pt x="63068" y="774674"/>
                  <a:pt x="50133" y="818865"/>
                  <a:pt x="50133" y="818865"/>
                </a:cubicBezTo>
                <a:cubicBezTo>
                  <a:pt x="47348" y="857859"/>
                  <a:pt x="47059" y="897111"/>
                  <a:pt x="41777" y="935846"/>
                </a:cubicBezTo>
                <a:cubicBezTo>
                  <a:pt x="38674" y="958603"/>
                  <a:pt x="25066" y="1002692"/>
                  <a:pt x="25066" y="1002692"/>
                </a:cubicBezTo>
                <a:cubicBezTo>
                  <a:pt x="22281" y="1027759"/>
                  <a:pt x="20044" y="1052894"/>
                  <a:pt x="16711" y="1077894"/>
                </a:cubicBezTo>
                <a:cubicBezTo>
                  <a:pt x="14472" y="1094688"/>
                  <a:pt x="9413" y="1111120"/>
                  <a:pt x="8356" y="1128029"/>
                </a:cubicBezTo>
                <a:cubicBezTo>
                  <a:pt x="3836" y="1200358"/>
                  <a:pt x="2785" y="1272862"/>
                  <a:pt x="0" y="1345279"/>
                </a:cubicBezTo>
                <a:cubicBezTo>
                  <a:pt x="2785" y="1437192"/>
                  <a:pt x="3876" y="1529173"/>
                  <a:pt x="8356" y="1621019"/>
                </a:cubicBezTo>
                <a:cubicBezTo>
                  <a:pt x="9450" y="1643448"/>
                  <a:pt x="15217" y="1665460"/>
                  <a:pt x="16711" y="1687866"/>
                </a:cubicBezTo>
                <a:cubicBezTo>
                  <a:pt x="20791" y="1749069"/>
                  <a:pt x="18963" y="1810658"/>
                  <a:pt x="25066" y="1871693"/>
                </a:cubicBezTo>
                <a:cubicBezTo>
                  <a:pt x="31470" y="1935734"/>
                  <a:pt x="52706" y="1952686"/>
                  <a:pt x="75199" y="2013741"/>
                </a:cubicBezTo>
                <a:cubicBezTo>
                  <a:pt x="91623" y="2058320"/>
                  <a:pt x="105253" y="2117250"/>
                  <a:pt x="116976" y="2164145"/>
                </a:cubicBezTo>
                <a:cubicBezTo>
                  <a:pt x="119333" y="2201854"/>
                  <a:pt x="125745" y="2331093"/>
                  <a:pt x="133687" y="2381395"/>
                </a:cubicBezTo>
                <a:cubicBezTo>
                  <a:pt x="144659" y="2450886"/>
                  <a:pt x="151349" y="2452046"/>
                  <a:pt x="167109" y="2515087"/>
                </a:cubicBezTo>
                <a:cubicBezTo>
                  <a:pt x="170553" y="2528865"/>
                  <a:pt x="171728" y="2543164"/>
                  <a:pt x="175465" y="2556866"/>
                </a:cubicBezTo>
                <a:cubicBezTo>
                  <a:pt x="201421" y="2652039"/>
                  <a:pt x="180759" y="2562276"/>
                  <a:pt x="217242" y="2657135"/>
                </a:cubicBezTo>
                <a:cubicBezTo>
                  <a:pt x="238428" y="2712220"/>
                  <a:pt x="260202" y="2767312"/>
                  <a:pt x="275730" y="2824251"/>
                </a:cubicBezTo>
                <a:cubicBezTo>
                  <a:pt x="287334" y="2866800"/>
                  <a:pt x="307740" y="2948322"/>
                  <a:pt x="325863" y="2991366"/>
                </a:cubicBezTo>
                <a:cubicBezTo>
                  <a:pt x="337947" y="3020066"/>
                  <a:pt x="356075" y="3046011"/>
                  <a:pt x="367640" y="3074924"/>
                </a:cubicBezTo>
                <a:cubicBezTo>
                  <a:pt x="388080" y="3126027"/>
                  <a:pt x="376031" y="3104223"/>
                  <a:pt x="401062" y="3141770"/>
                </a:cubicBezTo>
                <a:cubicBezTo>
                  <a:pt x="403847" y="3150126"/>
                  <a:pt x="405047" y="3159190"/>
                  <a:pt x="409417" y="3166837"/>
                </a:cubicBezTo>
                <a:cubicBezTo>
                  <a:pt x="416326" y="3178928"/>
                  <a:pt x="426390" y="3188928"/>
                  <a:pt x="434484" y="3200260"/>
                </a:cubicBezTo>
                <a:cubicBezTo>
                  <a:pt x="440321" y="3208432"/>
                  <a:pt x="445873" y="3216812"/>
                  <a:pt x="451195" y="3225328"/>
                </a:cubicBezTo>
                <a:cubicBezTo>
                  <a:pt x="501571" y="3305934"/>
                  <a:pt x="454797" y="3234910"/>
                  <a:pt x="492972" y="3292174"/>
                </a:cubicBezTo>
                <a:cubicBezTo>
                  <a:pt x="498542" y="3308886"/>
                  <a:pt x="501805" y="3326553"/>
                  <a:pt x="509683" y="3342309"/>
                </a:cubicBezTo>
                <a:cubicBezTo>
                  <a:pt x="526385" y="3375715"/>
                  <a:pt x="543110" y="3388274"/>
                  <a:pt x="559816" y="3417511"/>
                </a:cubicBezTo>
                <a:cubicBezTo>
                  <a:pt x="575300" y="3444609"/>
                  <a:pt x="596573" y="3479329"/>
                  <a:pt x="609948" y="3509424"/>
                </a:cubicBezTo>
                <a:cubicBezTo>
                  <a:pt x="616040" y="3523130"/>
                  <a:pt x="621533" y="3537107"/>
                  <a:pt x="626659" y="3551203"/>
                </a:cubicBezTo>
                <a:cubicBezTo>
                  <a:pt x="637058" y="3579801"/>
                  <a:pt x="646241" y="3615435"/>
                  <a:pt x="660081" y="3643116"/>
                </a:cubicBezTo>
                <a:cubicBezTo>
                  <a:pt x="667344" y="3657642"/>
                  <a:pt x="677884" y="3670369"/>
                  <a:pt x="685147" y="3684895"/>
                </a:cubicBezTo>
                <a:cubicBezTo>
                  <a:pt x="691855" y="3698311"/>
                  <a:pt x="695150" y="3713258"/>
                  <a:pt x="701858" y="3726674"/>
                </a:cubicBezTo>
                <a:cubicBezTo>
                  <a:pt x="706349" y="3735656"/>
                  <a:pt x="714361" y="3742623"/>
                  <a:pt x="718569" y="3751741"/>
                </a:cubicBezTo>
                <a:cubicBezTo>
                  <a:pt x="731140" y="3778978"/>
                  <a:pt x="740850" y="3807446"/>
                  <a:pt x="751991" y="3835299"/>
                </a:cubicBezTo>
                <a:cubicBezTo>
                  <a:pt x="757561" y="3849225"/>
                  <a:pt x="759703" y="3865079"/>
                  <a:pt x="768702" y="3877078"/>
                </a:cubicBezTo>
                <a:lnTo>
                  <a:pt x="793768" y="3910501"/>
                </a:lnTo>
                <a:cubicBezTo>
                  <a:pt x="829192" y="4016770"/>
                  <a:pt x="764594" y="3835436"/>
                  <a:pt x="827190" y="3960636"/>
                </a:cubicBezTo>
                <a:cubicBezTo>
                  <a:pt x="866061" y="4038383"/>
                  <a:pt x="842068" y="4015802"/>
                  <a:pt x="860612" y="4077617"/>
                </a:cubicBezTo>
                <a:cubicBezTo>
                  <a:pt x="864922" y="4091983"/>
                  <a:pt x="872580" y="4105166"/>
                  <a:pt x="877323" y="4119395"/>
                </a:cubicBezTo>
                <a:cubicBezTo>
                  <a:pt x="883735" y="4138632"/>
                  <a:pt x="888208" y="4158464"/>
                  <a:pt x="894034" y="4177886"/>
                </a:cubicBezTo>
                <a:cubicBezTo>
                  <a:pt x="896565" y="4186322"/>
                  <a:pt x="897721" y="4195484"/>
                  <a:pt x="902389" y="4202953"/>
                </a:cubicBezTo>
                <a:cubicBezTo>
                  <a:pt x="911841" y="4218077"/>
                  <a:pt x="924670" y="4230806"/>
                  <a:pt x="935811" y="4244732"/>
                </a:cubicBezTo>
                <a:cubicBezTo>
                  <a:pt x="952208" y="4293927"/>
                  <a:pt x="932423" y="4249700"/>
                  <a:pt x="985944" y="4303222"/>
                </a:cubicBezTo>
                <a:cubicBezTo>
                  <a:pt x="1055415" y="4372695"/>
                  <a:pt x="987761" y="4323929"/>
                  <a:pt x="1044432" y="4361713"/>
                </a:cubicBezTo>
                <a:cubicBezTo>
                  <a:pt x="1085367" y="4443585"/>
                  <a:pt x="1034983" y="4362510"/>
                  <a:pt x="1086209" y="4403492"/>
                </a:cubicBezTo>
                <a:cubicBezTo>
                  <a:pt x="1107739" y="4420717"/>
                  <a:pt x="1118540" y="4453263"/>
                  <a:pt x="1144697" y="4461982"/>
                </a:cubicBezTo>
                <a:cubicBezTo>
                  <a:pt x="1263842" y="4501699"/>
                  <a:pt x="1139853" y="4461792"/>
                  <a:pt x="1228252" y="4487049"/>
                </a:cubicBezTo>
                <a:cubicBezTo>
                  <a:pt x="1236720" y="4489469"/>
                  <a:pt x="1244520" y="4495005"/>
                  <a:pt x="1253318" y="4495405"/>
                </a:cubicBezTo>
                <a:cubicBezTo>
                  <a:pt x="1367425" y="4500592"/>
                  <a:pt x="1481701" y="4500976"/>
                  <a:pt x="1595892" y="4503761"/>
                </a:cubicBezTo>
                <a:cubicBezTo>
                  <a:pt x="1679446" y="4500976"/>
                  <a:pt x="1763107" y="4500463"/>
                  <a:pt x="1846555" y="4495405"/>
                </a:cubicBezTo>
                <a:cubicBezTo>
                  <a:pt x="1855347" y="4494872"/>
                  <a:pt x="1865394" y="4493277"/>
                  <a:pt x="1871622" y="4487049"/>
                </a:cubicBezTo>
                <a:cubicBezTo>
                  <a:pt x="1877850" y="4480821"/>
                  <a:pt x="1888333" y="4506546"/>
                  <a:pt x="1888333" y="448704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1697408" y="-82477"/>
            <a:ext cx="3017614" cy="1302236"/>
          </a:xfrm>
          <a:custGeom>
            <a:avLst/>
            <a:gdLst>
              <a:gd name="connsiteX0" fmla="*/ 1659688 w 3017614"/>
              <a:gd name="connsiteY0" fmla="*/ 7028 h 1302236"/>
              <a:gd name="connsiteX1" fmla="*/ 1684835 w 3017614"/>
              <a:gd name="connsiteY1" fmla="*/ 69902 h 1302236"/>
              <a:gd name="connsiteX2" fmla="*/ 1672261 w 3017614"/>
              <a:gd name="connsiteY2" fmla="*/ 145351 h 1302236"/>
              <a:gd name="connsiteX3" fmla="*/ 1735128 w 3017614"/>
              <a:gd name="connsiteY3" fmla="*/ 271100 h 1302236"/>
              <a:gd name="connsiteX4" fmla="*/ 1797995 w 3017614"/>
              <a:gd name="connsiteY4" fmla="*/ 283674 h 1302236"/>
              <a:gd name="connsiteX5" fmla="*/ 1823142 w 3017614"/>
              <a:gd name="connsiteY5" fmla="*/ 321399 h 1302236"/>
              <a:gd name="connsiteX6" fmla="*/ 1860862 w 3017614"/>
              <a:gd name="connsiteY6" fmla="*/ 333974 h 1302236"/>
              <a:gd name="connsiteX7" fmla="*/ 1974023 w 3017614"/>
              <a:gd name="connsiteY7" fmla="*/ 359123 h 1302236"/>
              <a:gd name="connsiteX8" fmla="*/ 2024316 w 3017614"/>
              <a:gd name="connsiteY8" fmla="*/ 371698 h 1302236"/>
              <a:gd name="connsiteX9" fmla="*/ 2062036 w 3017614"/>
              <a:gd name="connsiteY9" fmla="*/ 359123 h 1302236"/>
              <a:gd name="connsiteX10" fmla="*/ 2087183 w 3017614"/>
              <a:gd name="connsiteY10" fmla="*/ 283674 h 1302236"/>
              <a:gd name="connsiteX11" fmla="*/ 2099757 w 3017614"/>
              <a:gd name="connsiteY11" fmla="*/ 245950 h 1302236"/>
              <a:gd name="connsiteX12" fmla="*/ 2137477 w 3017614"/>
              <a:gd name="connsiteY12" fmla="*/ 220800 h 1302236"/>
              <a:gd name="connsiteX13" fmla="*/ 2150050 w 3017614"/>
              <a:gd name="connsiteY13" fmla="*/ 183076 h 1302236"/>
              <a:gd name="connsiteX14" fmla="*/ 2225491 w 3017614"/>
              <a:gd name="connsiteY14" fmla="*/ 132776 h 1302236"/>
              <a:gd name="connsiteX15" fmla="*/ 2388945 w 3017614"/>
              <a:gd name="connsiteY15" fmla="*/ 157926 h 1302236"/>
              <a:gd name="connsiteX16" fmla="*/ 2476958 w 3017614"/>
              <a:gd name="connsiteY16" fmla="*/ 183076 h 1302236"/>
              <a:gd name="connsiteX17" fmla="*/ 2514679 w 3017614"/>
              <a:gd name="connsiteY17" fmla="*/ 208225 h 1302236"/>
              <a:gd name="connsiteX18" fmla="*/ 2539825 w 3017614"/>
              <a:gd name="connsiteY18" fmla="*/ 245950 h 1302236"/>
              <a:gd name="connsiteX19" fmla="*/ 2690706 w 3017614"/>
              <a:gd name="connsiteY19" fmla="*/ 245950 h 1302236"/>
              <a:gd name="connsiteX20" fmla="*/ 2753573 w 3017614"/>
              <a:gd name="connsiteY20" fmla="*/ 157926 h 1302236"/>
              <a:gd name="connsiteX21" fmla="*/ 2829013 w 3017614"/>
              <a:gd name="connsiteY21" fmla="*/ 183076 h 1302236"/>
              <a:gd name="connsiteX22" fmla="*/ 2904454 w 3017614"/>
              <a:gd name="connsiteY22" fmla="*/ 233375 h 1302236"/>
              <a:gd name="connsiteX23" fmla="*/ 2929601 w 3017614"/>
              <a:gd name="connsiteY23" fmla="*/ 271100 h 1302236"/>
              <a:gd name="connsiteX24" fmla="*/ 2954747 w 3017614"/>
              <a:gd name="connsiteY24" fmla="*/ 346549 h 1302236"/>
              <a:gd name="connsiteX25" fmla="*/ 2967321 w 3017614"/>
              <a:gd name="connsiteY25" fmla="*/ 447147 h 1302236"/>
              <a:gd name="connsiteX26" fmla="*/ 3017614 w 3017614"/>
              <a:gd name="connsiteY26" fmla="*/ 522596 h 1302236"/>
              <a:gd name="connsiteX27" fmla="*/ 2992468 w 3017614"/>
              <a:gd name="connsiteY27" fmla="*/ 660919 h 1302236"/>
              <a:gd name="connsiteX28" fmla="*/ 2967321 w 3017614"/>
              <a:gd name="connsiteY28" fmla="*/ 736368 h 1302236"/>
              <a:gd name="connsiteX29" fmla="*/ 2954747 w 3017614"/>
              <a:gd name="connsiteY29" fmla="*/ 774093 h 1302236"/>
              <a:gd name="connsiteX30" fmla="*/ 2942174 w 3017614"/>
              <a:gd name="connsiteY30" fmla="*/ 849542 h 1302236"/>
              <a:gd name="connsiteX31" fmla="*/ 2942174 w 3017614"/>
              <a:gd name="connsiteY31" fmla="*/ 1088464 h 1302236"/>
              <a:gd name="connsiteX32" fmla="*/ 2929601 w 3017614"/>
              <a:gd name="connsiteY32" fmla="*/ 1126188 h 1302236"/>
              <a:gd name="connsiteX33" fmla="*/ 2854160 w 3017614"/>
              <a:gd name="connsiteY33" fmla="*/ 1176488 h 1302236"/>
              <a:gd name="connsiteX34" fmla="*/ 2778720 w 3017614"/>
              <a:gd name="connsiteY34" fmla="*/ 1226787 h 1302236"/>
              <a:gd name="connsiteX35" fmla="*/ 2741000 w 3017614"/>
              <a:gd name="connsiteY35" fmla="*/ 1239362 h 1302236"/>
              <a:gd name="connsiteX36" fmla="*/ 2703280 w 3017614"/>
              <a:gd name="connsiteY36" fmla="*/ 1264511 h 1302236"/>
              <a:gd name="connsiteX37" fmla="*/ 2313504 w 3017614"/>
              <a:gd name="connsiteY37" fmla="*/ 1302236 h 1302236"/>
              <a:gd name="connsiteX38" fmla="*/ 2225491 w 3017614"/>
              <a:gd name="connsiteY38" fmla="*/ 1251937 h 1302236"/>
              <a:gd name="connsiteX39" fmla="*/ 1948876 w 3017614"/>
              <a:gd name="connsiteY39" fmla="*/ 1214212 h 1302236"/>
              <a:gd name="connsiteX40" fmla="*/ 1860862 w 3017614"/>
              <a:gd name="connsiteY40" fmla="*/ 1176488 h 1302236"/>
              <a:gd name="connsiteX41" fmla="*/ 1772848 w 3017614"/>
              <a:gd name="connsiteY41" fmla="*/ 1126188 h 1302236"/>
              <a:gd name="connsiteX42" fmla="*/ 1697408 w 3017614"/>
              <a:gd name="connsiteY42" fmla="*/ 1101039 h 1302236"/>
              <a:gd name="connsiteX43" fmla="*/ 1659688 w 3017614"/>
              <a:gd name="connsiteY43" fmla="*/ 1063314 h 1302236"/>
              <a:gd name="connsiteX44" fmla="*/ 1609394 w 3017614"/>
              <a:gd name="connsiteY44" fmla="*/ 987865 h 1302236"/>
              <a:gd name="connsiteX45" fmla="*/ 1571674 w 3017614"/>
              <a:gd name="connsiteY45" fmla="*/ 975290 h 1302236"/>
              <a:gd name="connsiteX46" fmla="*/ 1533954 w 3017614"/>
              <a:gd name="connsiteY46" fmla="*/ 937566 h 1302236"/>
              <a:gd name="connsiteX47" fmla="*/ 1445940 w 3017614"/>
              <a:gd name="connsiteY47" fmla="*/ 937566 h 1302236"/>
              <a:gd name="connsiteX48" fmla="*/ 1408220 w 3017614"/>
              <a:gd name="connsiteY48" fmla="*/ 950141 h 1302236"/>
              <a:gd name="connsiteX49" fmla="*/ 1395647 w 3017614"/>
              <a:gd name="connsiteY49" fmla="*/ 987865 h 1302236"/>
              <a:gd name="connsiteX50" fmla="*/ 1357926 w 3017614"/>
              <a:gd name="connsiteY50" fmla="*/ 1000440 h 1302236"/>
              <a:gd name="connsiteX51" fmla="*/ 1232193 w 3017614"/>
              <a:gd name="connsiteY51" fmla="*/ 987865 h 1302236"/>
              <a:gd name="connsiteX52" fmla="*/ 1194472 w 3017614"/>
              <a:gd name="connsiteY52" fmla="*/ 975290 h 1302236"/>
              <a:gd name="connsiteX53" fmla="*/ 1119032 w 3017614"/>
              <a:gd name="connsiteY53" fmla="*/ 924991 h 1302236"/>
              <a:gd name="connsiteX54" fmla="*/ 943005 w 3017614"/>
              <a:gd name="connsiteY54" fmla="*/ 887266 h 1302236"/>
              <a:gd name="connsiteX55" fmla="*/ 867564 w 3017614"/>
              <a:gd name="connsiteY55" fmla="*/ 811817 h 1302236"/>
              <a:gd name="connsiteX56" fmla="*/ 854991 w 3017614"/>
              <a:gd name="connsiteY56" fmla="*/ 774093 h 1302236"/>
              <a:gd name="connsiteX57" fmla="*/ 766977 w 3017614"/>
              <a:gd name="connsiteY57" fmla="*/ 660919 h 1302236"/>
              <a:gd name="connsiteX58" fmla="*/ 678963 w 3017614"/>
              <a:gd name="connsiteY58" fmla="*/ 635770 h 1302236"/>
              <a:gd name="connsiteX59" fmla="*/ 603523 w 3017614"/>
              <a:gd name="connsiteY59" fmla="*/ 598045 h 1302236"/>
              <a:gd name="connsiteX60" fmla="*/ 528083 w 3017614"/>
              <a:gd name="connsiteY60" fmla="*/ 484872 h 1302236"/>
              <a:gd name="connsiteX61" fmla="*/ 502936 w 3017614"/>
              <a:gd name="connsiteY61" fmla="*/ 447147 h 1302236"/>
              <a:gd name="connsiteX62" fmla="*/ 477789 w 3017614"/>
              <a:gd name="connsiteY62" fmla="*/ 409423 h 1302236"/>
              <a:gd name="connsiteX63" fmla="*/ 427495 w 3017614"/>
              <a:gd name="connsiteY63" fmla="*/ 333974 h 1302236"/>
              <a:gd name="connsiteX64" fmla="*/ 402349 w 3017614"/>
              <a:gd name="connsiteY64" fmla="*/ 296249 h 1302236"/>
              <a:gd name="connsiteX65" fmla="*/ 352055 w 3017614"/>
              <a:gd name="connsiteY65" fmla="*/ 271100 h 1302236"/>
              <a:gd name="connsiteX66" fmla="*/ 326908 w 3017614"/>
              <a:gd name="connsiteY66" fmla="*/ 233375 h 1302236"/>
              <a:gd name="connsiteX67" fmla="*/ 289188 w 3017614"/>
              <a:gd name="connsiteY67" fmla="*/ 220800 h 1302236"/>
              <a:gd name="connsiteX68" fmla="*/ 251468 w 3017614"/>
              <a:gd name="connsiteY68" fmla="*/ 195651 h 1302236"/>
              <a:gd name="connsiteX69" fmla="*/ 201174 w 3017614"/>
              <a:gd name="connsiteY69" fmla="*/ 170501 h 1302236"/>
              <a:gd name="connsiteX70" fmla="*/ 125734 w 3017614"/>
              <a:gd name="connsiteY70" fmla="*/ 107627 h 1302236"/>
              <a:gd name="connsiteX71" fmla="*/ 50294 w 3017614"/>
              <a:gd name="connsiteY71" fmla="*/ 82477 h 1302236"/>
              <a:gd name="connsiteX72" fmla="*/ 37720 w 3017614"/>
              <a:gd name="connsiteY72" fmla="*/ 44752 h 1302236"/>
              <a:gd name="connsiteX73" fmla="*/ 0 w 3017614"/>
              <a:gd name="connsiteY73" fmla="*/ 32178 h 1302236"/>
              <a:gd name="connsiteX74" fmla="*/ 37720 w 3017614"/>
              <a:gd name="connsiteY74" fmla="*/ 7028 h 1302236"/>
              <a:gd name="connsiteX75" fmla="*/ 1659688 w 3017614"/>
              <a:gd name="connsiteY75" fmla="*/ 7028 h 130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017614" h="1302236">
                <a:moveTo>
                  <a:pt x="1659688" y="7028"/>
                </a:moveTo>
                <a:cubicBezTo>
                  <a:pt x="1934207" y="17507"/>
                  <a:pt x="1682792" y="47423"/>
                  <a:pt x="1684835" y="69902"/>
                </a:cubicBezTo>
                <a:cubicBezTo>
                  <a:pt x="1687143" y="95294"/>
                  <a:pt x="1672261" y="119854"/>
                  <a:pt x="1672261" y="145351"/>
                </a:cubicBezTo>
                <a:cubicBezTo>
                  <a:pt x="1672261" y="176476"/>
                  <a:pt x="1710059" y="266086"/>
                  <a:pt x="1735128" y="271100"/>
                </a:cubicBezTo>
                <a:lnTo>
                  <a:pt x="1797995" y="283674"/>
                </a:lnTo>
                <a:cubicBezTo>
                  <a:pt x="1806377" y="296249"/>
                  <a:pt x="1811342" y="311957"/>
                  <a:pt x="1823142" y="321399"/>
                </a:cubicBezTo>
                <a:cubicBezTo>
                  <a:pt x="1833491" y="329679"/>
                  <a:pt x="1848118" y="330333"/>
                  <a:pt x="1860862" y="333974"/>
                </a:cubicBezTo>
                <a:cubicBezTo>
                  <a:pt x="1914533" y="349310"/>
                  <a:pt x="1915674" y="346155"/>
                  <a:pt x="1974023" y="359123"/>
                </a:cubicBezTo>
                <a:cubicBezTo>
                  <a:pt x="1990892" y="362872"/>
                  <a:pt x="2007552" y="367506"/>
                  <a:pt x="2024316" y="371698"/>
                </a:cubicBezTo>
                <a:cubicBezTo>
                  <a:pt x="2036889" y="367506"/>
                  <a:pt x="2054333" y="369908"/>
                  <a:pt x="2062036" y="359123"/>
                </a:cubicBezTo>
                <a:cubicBezTo>
                  <a:pt x="2077443" y="337550"/>
                  <a:pt x="2078801" y="308824"/>
                  <a:pt x="2087183" y="283674"/>
                </a:cubicBezTo>
                <a:cubicBezTo>
                  <a:pt x="2091374" y="271099"/>
                  <a:pt x="2088729" y="253303"/>
                  <a:pt x="2099757" y="245950"/>
                </a:cubicBezTo>
                <a:lnTo>
                  <a:pt x="2137477" y="220800"/>
                </a:lnTo>
                <a:cubicBezTo>
                  <a:pt x="2141668" y="208225"/>
                  <a:pt x="2140678" y="192449"/>
                  <a:pt x="2150050" y="183076"/>
                </a:cubicBezTo>
                <a:cubicBezTo>
                  <a:pt x="2171420" y="161703"/>
                  <a:pt x="2225491" y="132776"/>
                  <a:pt x="2225491" y="132776"/>
                </a:cubicBezTo>
                <a:cubicBezTo>
                  <a:pt x="2427709" y="153000"/>
                  <a:pt x="2291350" y="130038"/>
                  <a:pt x="2388945" y="157926"/>
                </a:cubicBezTo>
                <a:cubicBezTo>
                  <a:pt x="2407747" y="163299"/>
                  <a:pt x="2456859" y="173025"/>
                  <a:pt x="2476958" y="183076"/>
                </a:cubicBezTo>
                <a:cubicBezTo>
                  <a:pt x="2490474" y="189835"/>
                  <a:pt x="2502105" y="199842"/>
                  <a:pt x="2514679" y="208225"/>
                </a:cubicBezTo>
                <a:cubicBezTo>
                  <a:pt x="2523061" y="220800"/>
                  <a:pt x="2526704" y="238451"/>
                  <a:pt x="2539825" y="245950"/>
                </a:cubicBezTo>
                <a:cubicBezTo>
                  <a:pt x="2583950" y="271168"/>
                  <a:pt x="2647826" y="252076"/>
                  <a:pt x="2690706" y="245950"/>
                </a:cubicBezTo>
                <a:cubicBezTo>
                  <a:pt x="2720044" y="157927"/>
                  <a:pt x="2690704" y="178885"/>
                  <a:pt x="2753573" y="157926"/>
                </a:cubicBezTo>
                <a:cubicBezTo>
                  <a:pt x="2778720" y="166309"/>
                  <a:pt x="2806958" y="168371"/>
                  <a:pt x="2829013" y="183076"/>
                </a:cubicBezTo>
                <a:lnTo>
                  <a:pt x="2904454" y="233375"/>
                </a:lnTo>
                <a:cubicBezTo>
                  <a:pt x="2912836" y="245950"/>
                  <a:pt x="2923464" y="257290"/>
                  <a:pt x="2929601" y="271100"/>
                </a:cubicBezTo>
                <a:cubicBezTo>
                  <a:pt x="2940366" y="295325"/>
                  <a:pt x="2954747" y="346549"/>
                  <a:pt x="2954747" y="346549"/>
                </a:cubicBezTo>
                <a:cubicBezTo>
                  <a:pt x="2958938" y="380082"/>
                  <a:pt x="2955956" y="415322"/>
                  <a:pt x="2967321" y="447147"/>
                </a:cubicBezTo>
                <a:cubicBezTo>
                  <a:pt x="2977486" y="475611"/>
                  <a:pt x="3017614" y="522596"/>
                  <a:pt x="3017614" y="522596"/>
                </a:cubicBezTo>
                <a:cubicBezTo>
                  <a:pt x="3009232" y="568704"/>
                  <a:pt x="3003200" y="615301"/>
                  <a:pt x="2992468" y="660919"/>
                </a:cubicBezTo>
                <a:cubicBezTo>
                  <a:pt x="2986397" y="686724"/>
                  <a:pt x="2975703" y="711218"/>
                  <a:pt x="2967321" y="736368"/>
                </a:cubicBezTo>
                <a:lnTo>
                  <a:pt x="2954747" y="774093"/>
                </a:lnTo>
                <a:cubicBezTo>
                  <a:pt x="2950556" y="799243"/>
                  <a:pt x="2942174" y="824046"/>
                  <a:pt x="2942174" y="849542"/>
                </a:cubicBezTo>
                <a:cubicBezTo>
                  <a:pt x="2942174" y="1053812"/>
                  <a:pt x="2974130" y="896701"/>
                  <a:pt x="2942174" y="1088464"/>
                </a:cubicBezTo>
                <a:cubicBezTo>
                  <a:pt x="2939995" y="1101538"/>
                  <a:pt x="2936953" y="1115159"/>
                  <a:pt x="2929601" y="1126188"/>
                </a:cubicBezTo>
                <a:cubicBezTo>
                  <a:pt x="2890206" y="1185287"/>
                  <a:pt x="2903013" y="1149344"/>
                  <a:pt x="2854160" y="1176488"/>
                </a:cubicBezTo>
                <a:cubicBezTo>
                  <a:pt x="2827741" y="1191167"/>
                  <a:pt x="2807392" y="1217228"/>
                  <a:pt x="2778720" y="1226787"/>
                </a:cubicBezTo>
                <a:cubicBezTo>
                  <a:pt x="2766147" y="1230979"/>
                  <a:pt x="2752854" y="1233434"/>
                  <a:pt x="2741000" y="1239362"/>
                </a:cubicBezTo>
                <a:cubicBezTo>
                  <a:pt x="2727484" y="1246121"/>
                  <a:pt x="2717723" y="1260066"/>
                  <a:pt x="2703280" y="1264511"/>
                </a:cubicBezTo>
                <a:cubicBezTo>
                  <a:pt x="2578983" y="1302760"/>
                  <a:pt x="2439154" y="1296252"/>
                  <a:pt x="2313504" y="1302236"/>
                </a:cubicBezTo>
                <a:cubicBezTo>
                  <a:pt x="2128092" y="1265149"/>
                  <a:pt x="2338668" y="1322681"/>
                  <a:pt x="2225491" y="1251937"/>
                </a:cubicBezTo>
                <a:cubicBezTo>
                  <a:pt x="2158477" y="1210049"/>
                  <a:pt x="1993582" y="1217007"/>
                  <a:pt x="1948876" y="1214212"/>
                </a:cubicBezTo>
                <a:cubicBezTo>
                  <a:pt x="1906561" y="1200105"/>
                  <a:pt x="1904362" y="1201348"/>
                  <a:pt x="1860862" y="1176488"/>
                </a:cubicBezTo>
                <a:cubicBezTo>
                  <a:pt x="1807933" y="1146240"/>
                  <a:pt x="1836179" y="1151523"/>
                  <a:pt x="1772848" y="1126188"/>
                </a:cubicBezTo>
                <a:cubicBezTo>
                  <a:pt x="1748237" y="1116343"/>
                  <a:pt x="1697408" y="1101039"/>
                  <a:pt x="1697408" y="1101039"/>
                </a:cubicBezTo>
                <a:cubicBezTo>
                  <a:pt x="1684835" y="1088464"/>
                  <a:pt x="1670605" y="1077351"/>
                  <a:pt x="1659688" y="1063314"/>
                </a:cubicBezTo>
                <a:cubicBezTo>
                  <a:pt x="1641133" y="1039455"/>
                  <a:pt x="1638068" y="997424"/>
                  <a:pt x="1609394" y="987865"/>
                </a:cubicBezTo>
                <a:lnTo>
                  <a:pt x="1571674" y="975290"/>
                </a:lnTo>
                <a:cubicBezTo>
                  <a:pt x="1559101" y="962715"/>
                  <a:pt x="1548749" y="947431"/>
                  <a:pt x="1533954" y="937566"/>
                </a:cubicBezTo>
                <a:cubicBezTo>
                  <a:pt x="1500596" y="915325"/>
                  <a:pt x="1482029" y="927253"/>
                  <a:pt x="1445940" y="937566"/>
                </a:cubicBezTo>
                <a:cubicBezTo>
                  <a:pt x="1433196" y="941207"/>
                  <a:pt x="1420793" y="945949"/>
                  <a:pt x="1408220" y="950141"/>
                </a:cubicBezTo>
                <a:cubicBezTo>
                  <a:pt x="1404029" y="962716"/>
                  <a:pt x="1405019" y="978492"/>
                  <a:pt x="1395647" y="987865"/>
                </a:cubicBezTo>
                <a:cubicBezTo>
                  <a:pt x="1386276" y="997237"/>
                  <a:pt x="1371180" y="1000440"/>
                  <a:pt x="1357926" y="1000440"/>
                </a:cubicBezTo>
                <a:cubicBezTo>
                  <a:pt x="1315806" y="1000440"/>
                  <a:pt x="1274104" y="992057"/>
                  <a:pt x="1232193" y="987865"/>
                </a:cubicBezTo>
                <a:cubicBezTo>
                  <a:pt x="1219619" y="983673"/>
                  <a:pt x="1206058" y="981727"/>
                  <a:pt x="1194472" y="975290"/>
                </a:cubicBezTo>
                <a:cubicBezTo>
                  <a:pt x="1168053" y="960611"/>
                  <a:pt x="1147704" y="934550"/>
                  <a:pt x="1119032" y="924991"/>
                </a:cubicBezTo>
                <a:cubicBezTo>
                  <a:pt x="1011536" y="889154"/>
                  <a:pt x="1069895" y="903129"/>
                  <a:pt x="943005" y="887266"/>
                </a:cubicBezTo>
                <a:cubicBezTo>
                  <a:pt x="900822" y="859142"/>
                  <a:pt x="896357" y="862210"/>
                  <a:pt x="867564" y="811817"/>
                </a:cubicBezTo>
                <a:cubicBezTo>
                  <a:pt x="860988" y="800308"/>
                  <a:pt x="861428" y="785680"/>
                  <a:pt x="854991" y="774093"/>
                </a:cubicBezTo>
                <a:cubicBezTo>
                  <a:pt x="840300" y="747647"/>
                  <a:pt x="799318" y="682482"/>
                  <a:pt x="766977" y="660919"/>
                </a:cubicBezTo>
                <a:cubicBezTo>
                  <a:pt x="755675" y="653383"/>
                  <a:pt x="686294" y="637865"/>
                  <a:pt x="678963" y="635770"/>
                </a:cubicBezTo>
                <a:cubicBezTo>
                  <a:pt x="633414" y="622754"/>
                  <a:pt x="644851" y="625600"/>
                  <a:pt x="603523" y="598045"/>
                </a:cubicBezTo>
                <a:lnTo>
                  <a:pt x="528083" y="484872"/>
                </a:lnTo>
                <a:lnTo>
                  <a:pt x="502936" y="447147"/>
                </a:lnTo>
                <a:lnTo>
                  <a:pt x="477789" y="409423"/>
                </a:lnTo>
                <a:cubicBezTo>
                  <a:pt x="455693" y="343124"/>
                  <a:pt x="479821" y="396773"/>
                  <a:pt x="427495" y="333974"/>
                </a:cubicBezTo>
                <a:cubicBezTo>
                  <a:pt x="417821" y="322364"/>
                  <a:pt x="413958" y="305924"/>
                  <a:pt x="402349" y="296249"/>
                </a:cubicBezTo>
                <a:cubicBezTo>
                  <a:pt x="387950" y="284249"/>
                  <a:pt x="368820" y="279483"/>
                  <a:pt x="352055" y="271100"/>
                </a:cubicBezTo>
                <a:cubicBezTo>
                  <a:pt x="343673" y="258525"/>
                  <a:pt x="338708" y="242817"/>
                  <a:pt x="326908" y="233375"/>
                </a:cubicBezTo>
                <a:cubicBezTo>
                  <a:pt x="316559" y="225095"/>
                  <a:pt x="301042" y="226728"/>
                  <a:pt x="289188" y="220800"/>
                </a:cubicBezTo>
                <a:cubicBezTo>
                  <a:pt x="275672" y="214041"/>
                  <a:pt x="264588" y="203149"/>
                  <a:pt x="251468" y="195651"/>
                </a:cubicBezTo>
                <a:cubicBezTo>
                  <a:pt x="235194" y="186351"/>
                  <a:pt x="217939" y="178884"/>
                  <a:pt x="201174" y="170501"/>
                </a:cubicBezTo>
                <a:cubicBezTo>
                  <a:pt x="177486" y="146810"/>
                  <a:pt x="157245" y="121634"/>
                  <a:pt x="125734" y="107627"/>
                </a:cubicBezTo>
                <a:cubicBezTo>
                  <a:pt x="101512" y="96860"/>
                  <a:pt x="50294" y="82477"/>
                  <a:pt x="50294" y="82477"/>
                </a:cubicBezTo>
                <a:cubicBezTo>
                  <a:pt x="46103" y="69902"/>
                  <a:pt x="47092" y="54125"/>
                  <a:pt x="37720" y="44752"/>
                </a:cubicBezTo>
                <a:cubicBezTo>
                  <a:pt x="28349" y="35380"/>
                  <a:pt x="0" y="45432"/>
                  <a:pt x="0" y="32178"/>
                </a:cubicBezTo>
                <a:cubicBezTo>
                  <a:pt x="0" y="17066"/>
                  <a:pt x="22610" y="7255"/>
                  <a:pt x="37720" y="7028"/>
                </a:cubicBezTo>
                <a:cubicBezTo>
                  <a:pt x="582505" y="-1165"/>
                  <a:pt x="1385169" y="-3451"/>
                  <a:pt x="1659688" y="702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7594166" y="-100599"/>
            <a:ext cx="1282649" cy="1106586"/>
          </a:xfrm>
          <a:custGeom>
            <a:avLst/>
            <a:gdLst>
              <a:gd name="connsiteX0" fmla="*/ 427659 w 1282649"/>
              <a:gd name="connsiteY0" fmla="*/ 25150 h 1106586"/>
              <a:gd name="connsiteX1" fmla="*/ 490526 w 1282649"/>
              <a:gd name="connsiteY1" fmla="*/ 62874 h 1106586"/>
              <a:gd name="connsiteX2" fmla="*/ 528246 w 1282649"/>
              <a:gd name="connsiteY2" fmla="*/ 138324 h 1106586"/>
              <a:gd name="connsiteX3" fmla="*/ 503099 w 1282649"/>
              <a:gd name="connsiteY3" fmla="*/ 176048 h 1106586"/>
              <a:gd name="connsiteX4" fmla="*/ 352218 w 1282649"/>
              <a:gd name="connsiteY4" fmla="*/ 213773 h 1106586"/>
              <a:gd name="connsiteX5" fmla="*/ 264205 w 1282649"/>
              <a:gd name="connsiteY5" fmla="*/ 201198 h 1106586"/>
              <a:gd name="connsiteX6" fmla="*/ 213911 w 1282649"/>
              <a:gd name="connsiteY6" fmla="*/ 213773 h 1106586"/>
              <a:gd name="connsiteX7" fmla="*/ 201338 w 1282649"/>
              <a:gd name="connsiteY7" fmla="*/ 326946 h 1106586"/>
              <a:gd name="connsiteX8" fmla="*/ 188764 w 1282649"/>
              <a:gd name="connsiteY8" fmla="*/ 364671 h 1106586"/>
              <a:gd name="connsiteX9" fmla="*/ 113324 w 1282649"/>
              <a:gd name="connsiteY9" fmla="*/ 402395 h 1106586"/>
              <a:gd name="connsiteX10" fmla="*/ 37884 w 1282649"/>
              <a:gd name="connsiteY10" fmla="*/ 452694 h 1106586"/>
              <a:gd name="connsiteX11" fmla="*/ 12737 w 1282649"/>
              <a:gd name="connsiteY11" fmla="*/ 490419 h 1106586"/>
              <a:gd name="connsiteX12" fmla="*/ 12737 w 1282649"/>
              <a:gd name="connsiteY12" fmla="*/ 565868 h 1106586"/>
              <a:gd name="connsiteX13" fmla="*/ 50457 w 1282649"/>
              <a:gd name="connsiteY13" fmla="*/ 591018 h 1106586"/>
              <a:gd name="connsiteX14" fmla="*/ 88177 w 1282649"/>
              <a:gd name="connsiteY14" fmla="*/ 641317 h 1106586"/>
              <a:gd name="connsiteX15" fmla="*/ 100750 w 1282649"/>
              <a:gd name="connsiteY15" fmla="*/ 679041 h 1106586"/>
              <a:gd name="connsiteX16" fmla="*/ 138471 w 1282649"/>
              <a:gd name="connsiteY16" fmla="*/ 704191 h 1106586"/>
              <a:gd name="connsiteX17" fmla="*/ 151044 w 1282649"/>
              <a:gd name="connsiteY17" fmla="*/ 767065 h 1106586"/>
              <a:gd name="connsiteX18" fmla="*/ 163617 w 1282649"/>
              <a:gd name="connsiteY18" fmla="*/ 1068861 h 1106586"/>
              <a:gd name="connsiteX19" fmla="*/ 213911 w 1282649"/>
              <a:gd name="connsiteY19" fmla="*/ 1081436 h 1106586"/>
              <a:gd name="connsiteX20" fmla="*/ 289351 w 1282649"/>
              <a:gd name="connsiteY20" fmla="*/ 1106586 h 1106586"/>
              <a:gd name="connsiteX21" fmla="*/ 440232 w 1282649"/>
              <a:gd name="connsiteY21" fmla="*/ 1043712 h 1106586"/>
              <a:gd name="connsiteX22" fmla="*/ 440232 w 1282649"/>
              <a:gd name="connsiteY22" fmla="*/ 1043712 h 1106586"/>
              <a:gd name="connsiteX23" fmla="*/ 515672 w 1282649"/>
              <a:gd name="connsiteY23" fmla="*/ 1018562 h 1106586"/>
              <a:gd name="connsiteX24" fmla="*/ 565966 w 1282649"/>
              <a:gd name="connsiteY24" fmla="*/ 993412 h 1106586"/>
              <a:gd name="connsiteX25" fmla="*/ 641406 w 1282649"/>
              <a:gd name="connsiteY25" fmla="*/ 980837 h 1106586"/>
              <a:gd name="connsiteX26" fmla="*/ 867727 w 1282649"/>
              <a:gd name="connsiteY26" fmla="*/ 993412 h 1106586"/>
              <a:gd name="connsiteX27" fmla="*/ 905448 w 1282649"/>
              <a:gd name="connsiteY27" fmla="*/ 1005987 h 1106586"/>
              <a:gd name="connsiteX28" fmla="*/ 930594 w 1282649"/>
              <a:gd name="connsiteY28" fmla="*/ 968263 h 1106586"/>
              <a:gd name="connsiteX29" fmla="*/ 1006035 w 1282649"/>
              <a:gd name="connsiteY29" fmla="*/ 943113 h 1106586"/>
              <a:gd name="connsiteX30" fmla="*/ 1219782 w 1282649"/>
              <a:gd name="connsiteY30" fmla="*/ 955688 h 1106586"/>
              <a:gd name="connsiteX31" fmla="*/ 1282649 w 1282649"/>
              <a:gd name="connsiteY31" fmla="*/ 968263 h 1106586"/>
              <a:gd name="connsiteX32" fmla="*/ 1244929 w 1282649"/>
              <a:gd name="connsiteY32" fmla="*/ 930538 h 1106586"/>
              <a:gd name="connsiteX33" fmla="*/ 1182062 w 1282649"/>
              <a:gd name="connsiteY33" fmla="*/ 817365 h 1106586"/>
              <a:gd name="connsiteX34" fmla="*/ 1169489 w 1282649"/>
              <a:gd name="connsiteY34" fmla="*/ 440120 h 1106586"/>
              <a:gd name="connsiteX35" fmla="*/ 1144342 w 1282649"/>
              <a:gd name="connsiteY35" fmla="*/ 389820 h 1106586"/>
              <a:gd name="connsiteX36" fmla="*/ 1106622 w 1282649"/>
              <a:gd name="connsiteY36" fmla="*/ 314371 h 1106586"/>
              <a:gd name="connsiteX37" fmla="*/ 1094049 w 1282649"/>
              <a:gd name="connsiteY37" fmla="*/ 276647 h 1106586"/>
              <a:gd name="connsiteX38" fmla="*/ 1056328 w 1282649"/>
              <a:gd name="connsiteY38" fmla="*/ 25150 h 1106586"/>
              <a:gd name="connsiteX39" fmla="*/ 1018608 w 1282649"/>
              <a:gd name="connsiteY39" fmla="*/ 0 h 1106586"/>
              <a:gd name="connsiteX40" fmla="*/ 943168 w 1282649"/>
              <a:gd name="connsiteY40" fmla="*/ 12575 h 1106586"/>
              <a:gd name="connsiteX41" fmla="*/ 880301 w 1282649"/>
              <a:gd name="connsiteY41" fmla="*/ 25150 h 1106586"/>
              <a:gd name="connsiteX42" fmla="*/ 427659 w 1282649"/>
              <a:gd name="connsiteY42" fmla="*/ 25150 h 11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82649" h="1106586">
                <a:moveTo>
                  <a:pt x="427659" y="25150"/>
                </a:moveTo>
                <a:cubicBezTo>
                  <a:pt x="362697" y="31437"/>
                  <a:pt x="471972" y="46968"/>
                  <a:pt x="490526" y="62874"/>
                </a:cubicBezTo>
                <a:cubicBezTo>
                  <a:pt x="513273" y="82374"/>
                  <a:pt x="519446" y="111921"/>
                  <a:pt x="528246" y="138324"/>
                </a:cubicBezTo>
                <a:cubicBezTo>
                  <a:pt x="519864" y="150899"/>
                  <a:pt x="515914" y="168038"/>
                  <a:pt x="503099" y="176048"/>
                </a:cubicBezTo>
                <a:cubicBezTo>
                  <a:pt x="466870" y="198693"/>
                  <a:pt x="392832" y="207003"/>
                  <a:pt x="352218" y="213773"/>
                </a:cubicBezTo>
                <a:cubicBezTo>
                  <a:pt x="322880" y="209581"/>
                  <a:pt x="293841" y="201198"/>
                  <a:pt x="264205" y="201198"/>
                </a:cubicBezTo>
                <a:cubicBezTo>
                  <a:pt x="246924" y="201198"/>
                  <a:pt x="221638" y="198316"/>
                  <a:pt x="213911" y="213773"/>
                </a:cubicBezTo>
                <a:cubicBezTo>
                  <a:pt x="196938" y="247723"/>
                  <a:pt x="207577" y="289506"/>
                  <a:pt x="201338" y="326946"/>
                </a:cubicBezTo>
                <a:cubicBezTo>
                  <a:pt x="199159" y="340021"/>
                  <a:pt x="197044" y="354320"/>
                  <a:pt x="188764" y="364671"/>
                </a:cubicBezTo>
                <a:cubicBezTo>
                  <a:pt x="161972" y="398164"/>
                  <a:pt x="146124" y="384171"/>
                  <a:pt x="113324" y="402395"/>
                </a:cubicBezTo>
                <a:cubicBezTo>
                  <a:pt x="86905" y="417074"/>
                  <a:pt x="37884" y="452694"/>
                  <a:pt x="37884" y="452694"/>
                </a:cubicBezTo>
                <a:cubicBezTo>
                  <a:pt x="29502" y="465269"/>
                  <a:pt x="19495" y="476902"/>
                  <a:pt x="12737" y="490419"/>
                </a:cubicBezTo>
                <a:cubicBezTo>
                  <a:pt x="-160" y="516215"/>
                  <a:pt x="-7897" y="540072"/>
                  <a:pt x="12737" y="565868"/>
                </a:cubicBezTo>
                <a:cubicBezTo>
                  <a:pt x="22177" y="577669"/>
                  <a:pt x="39772" y="580332"/>
                  <a:pt x="50457" y="591018"/>
                </a:cubicBezTo>
                <a:cubicBezTo>
                  <a:pt x="65275" y="605838"/>
                  <a:pt x="75604" y="624551"/>
                  <a:pt x="88177" y="641317"/>
                </a:cubicBezTo>
                <a:cubicBezTo>
                  <a:pt x="92368" y="653892"/>
                  <a:pt x="92470" y="668690"/>
                  <a:pt x="100750" y="679041"/>
                </a:cubicBezTo>
                <a:cubicBezTo>
                  <a:pt x="110190" y="690842"/>
                  <a:pt x="130974" y="691070"/>
                  <a:pt x="138471" y="704191"/>
                </a:cubicBezTo>
                <a:cubicBezTo>
                  <a:pt x="149074" y="722748"/>
                  <a:pt x="146853" y="746107"/>
                  <a:pt x="151044" y="767065"/>
                </a:cubicBezTo>
                <a:cubicBezTo>
                  <a:pt x="155235" y="867664"/>
                  <a:pt x="143873" y="970130"/>
                  <a:pt x="163617" y="1068861"/>
                </a:cubicBezTo>
                <a:cubicBezTo>
                  <a:pt x="167006" y="1085806"/>
                  <a:pt x="197359" y="1076470"/>
                  <a:pt x="213911" y="1081436"/>
                </a:cubicBezTo>
                <a:cubicBezTo>
                  <a:pt x="239300" y="1089054"/>
                  <a:pt x="289351" y="1106586"/>
                  <a:pt x="289351" y="1106586"/>
                </a:cubicBezTo>
                <a:cubicBezTo>
                  <a:pt x="394604" y="1089042"/>
                  <a:pt x="343580" y="1108154"/>
                  <a:pt x="440232" y="1043712"/>
                </a:cubicBezTo>
                <a:lnTo>
                  <a:pt x="440232" y="1043712"/>
                </a:lnTo>
                <a:cubicBezTo>
                  <a:pt x="465379" y="1035329"/>
                  <a:pt x="491964" y="1030418"/>
                  <a:pt x="515672" y="1018562"/>
                </a:cubicBezTo>
                <a:cubicBezTo>
                  <a:pt x="532437" y="1010179"/>
                  <a:pt x="548013" y="998799"/>
                  <a:pt x="565966" y="993412"/>
                </a:cubicBezTo>
                <a:cubicBezTo>
                  <a:pt x="590384" y="986086"/>
                  <a:pt x="616259" y="985029"/>
                  <a:pt x="641406" y="980837"/>
                </a:cubicBezTo>
                <a:cubicBezTo>
                  <a:pt x="716846" y="985029"/>
                  <a:pt x="792511" y="986248"/>
                  <a:pt x="867727" y="993412"/>
                </a:cubicBezTo>
                <a:cubicBezTo>
                  <a:pt x="880921" y="994669"/>
                  <a:pt x="893142" y="1010910"/>
                  <a:pt x="905448" y="1005987"/>
                </a:cubicBezTo>
                <a:cubicBezTo>
                  <a:pt x="919479" y="1000374"/>
                  <a:pt x="917779" y="976273"/>
                  <a:pt x="930594" y="968263"/>
                </a:cubicBezTo>
                <a:cubicBezTo>
                  <a:pt x="953072" y="954213"/>
                  <a:pt x="1006035" y="943113"/>
                  <a:pt x="1006035" y="943113"/>
                </a:cubicBezTo>
                <a:cubicBezTo>
                  <a:pt x="1077284" y="947305"/>
                  <a:pt x="1148703" y="949225"/>
                  <a:pt x="1219782" y="955688"/>
                </a:cubicBezTo>
                <a:cubicBezTo>
                  <a:pt x="1241065" y="957623"/>
                  <a:pt x="1267538" y="983375"/>
                  <a:pt x="1282649" y="968263"/>
                </a:cubicBezTo>
                <a:lnTo>
                  <a:pt x="1244929" y="930538"/>
                </a:lnTo>
                <a:cubicBezTo>
                  <a:pt x="1214159" y="838219"/>
                  <a:pt x="1238526" y="873835"/>
                  <a:pt x="1182062" y="817365"/>
                </a:cubicBezTo>
                <a:cubicBezTo>
                  <a:pt x="1177871" y="691617"/>
                  <a:pt x="1180546" y="565451"/>
                  <a:pt x="1169489" y="440120"/>
                </a:cubicBezTo>
                <a:cubicBezTo>
                  <a:pt x="1167842" y="421447"/>
                  <a:pt x="1151725" y="407050"/>
                  <a:pt x="1144342" y="389820"/>
                </a:cubicBezTo>
                <a:cubicBezTo>
                  <a:pt x="1113109" y="316933"/>
                  <a:pt x="1154949" y="386869"/>
                  <a:pt x="1106622" y="314371"/>
                </a:cubicBezTo>
                <a:cubicBezTo>
                  <a:pt x="1102431" y="301796"/>
                  <a:pt x="1096320" y="289706"/>
                  <a:pt x="1094049" y="276647"/>
                </a:cubicBezTo>
                <a:cubicBezTo>
                  <a:pt x="1079526" y="193130"/>
                  <a:pt x="1126858" y="72176"/>
                  <a:pt x="1056328" y="25150"/>
                </a:cubicBezTo>
                <a:lnTo>
                  <a:pt x="1018608" y="0"/>
                </a:lnTo>
                <a:lnTo>
                  <a:pt x="943168" y="12575"/>
                </a:lnTo>
                <a:cubicBezTo>
                  <a:pt x="922142" y="16398"/>
                  <a:pt x="901637" y="23931"/>
                  <a:pt x="880301" y="25150"/>
                </a:cubicBezTo>
                <a:cubicBezTo>
                  <a:pt x="650493" y="38284"/>
                  <a:pt x="492621" y="18863"/>
                  <a:pt x="427659" y="251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7453930" y="1709823"/>
            <a:ext cx="278970" cy="415324"/>
          </a:xfrm>
          <a:custGeom>
            <a:avLst/>
            <a:gdLst>
              <a:gd name="connsiteX0" fmla="*/ 77532 w 278970"/>
              <a:gd name="connsiteY0" fmla="*/ 75803 h 415324"/>
              <a:gd name="connsiteX1" fmla="*/ 140399 w 278970"/>
              <a:gd name="connsiteY1" fmla="*/ 25504 h 415324"/>
              <a:gd name="connsiteX2" fmla="*/ 178120 w 278970"/>
              <a:gd name="connsiteY2" fmla="*/ 354 h 415324"/>
              <a:gd name="connsiteX3" fmla="*/ 228413 w 278970"/>
              <a:gd name="connsiteY3" fmla="*/ 12929 h 415324"/>
              <a:gd name="connsiteX4" fmla="*/ 253560 w 278970"/>
              <a:gd name="connsiteY4" fmla="*/ 50654 h 415324"/>
              <a:gd name="connsiteX5" fmla="*/ 228413 w 278970"/>
              <a:gd name="connsiteY5" fmla="*/ 138678 h 415324"/>
              <a:gd name="connsiteX6" fmla="*/ 278707 w 278970"/>
              <a:gd name="connsiteY6" fmla="*/ 214127 h 415324"/>
              <a:gd name="connsiteX7" fmla="*/ 253560 w 278970"/>
              <a:gd name="connsiteY7" fmla="*/ 352450 h 415324"/>
              <a:gd name="connsiteX8" fmla="*/ 240986 w 278970"/>
              <a:gd name="connsiteY8" fmla="*/ 402749 h 415324"/>
              <a:gd name="connsiteX9" fmla="*/ 203266 w 278970"/>
              <a:gd name="connsiteY9" fmla="*/ 415324 h 415324"/>
              <a:gd name="connsiteX10" fmla="*/ 127826 w 278970"/>
              <a:gd name="connsiteY10" fmla="*/ 402749 h 415324"/>
              <a:gd name="connsiteX11" fmla="*/ 90106 w 278970"/>
              <a:gd name="connsiteY11" fmla="*/ 327300 h 415324"/>
              <a:gd name="connsiteX12" fmla="*/ 14665 w 278970"/>
              <a:gd name="connsiteY12" fmla="*/ 264426 h 415324"/>
              <a:gd name="connsiteX13" fmla="*/ 14665 w 278970"/>
              <a:gd name="connsiteY13" fmla="*/ 151252 h 415324"/>
              <a:gd name="connsiteX14" fmla="*/ 39812 w 278970"/>
              <a:gd name="connsiteY14" fmla="*/ 113528 h 415324"/>
              <a:gd name="connsiteX15" fmla="*/ 52386 w 278970"/>
              <a:gd name="connsiteY15" fmla="*/ 75803 h 415324"/>
              <a:gd name="connsiteX16" fmla="*/ 77532 w 278970"/>
              <a:gd name="connsiteY16" fmla="*/ 75803 h 41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970" h="415324">
                <a:moveTo>
                  <a:pt x="77532" y="75803"/>
                </a:moveTo>
                <a:cubicBezTo>
                  <a:pt x="92201" y="67420"/>
                  <a:pt x="118930" y="41608"/>
                  <a:pt x="140399" y="25504"/>
                </a:cubicBezTo>
                <a:cubicBezTo>
                  <a:pt x="152488" y="16436"/>
                  <a:pt x="163160" y="2491"/>
                  <a:pt x="178120" y="354"/>
                </a:cubicBezTo>
                <a:cubicBezTo>
                  <a:pt x="195227" y="-2090"/>
                  <a:pt x="211649" y="8737"/>
                  <a:pt x="228413" y="12929"/>
                </a:cubicBezTo>
                <a:cubicBezTo>
                  <a:pt x="236795" y="25504"/>
                  <a:pt x="251423" y="35693"/>
                  <a:pt x="253560" y="50654"/>
                </a:cubicBezTo>
                <a:cubicBezTo>
                  <a:pt x="255138" y="61703"/>
                  <a:pt x="233130" y="124523"/>
                  <a:pt x="228413" y="138678"/>
                </a:cubicBezTo>
                <a:cubicBezTo>
                  <a:pt x="245178" y="163828"/>
                  <a:pt x="282456" y="184135"/>
                  <a:pt x="278707" y="214127"/>
                </a:cubicBezTo>
                <a:cubicBezTo>
                  <a:pt x="257902" y="380577"/>
                  <a:pt x="279402" y="261995"/>
                  <a:pt x="253560" y="352450"/>
                </a:cubicBezTo>
                <a:cubicBezTo>
                  <a:pt x="248813" y="369067"/>
                  <a:pt x="251781" y="389253"/>
                  <a:pt x="240986" y="402749"/>
                </a:cubicBezTo>
                <a:cubicBezTo>
                  <a:pt x="232707" y="413099"/>
                  <a:pt x="215839" y="411132"/>
                  <a:pt x="203266" y="415324"/>
                </a:cubicBezTo>
                <a:cubicBezTo>
                  <a:pt x="178119" y="411132"/>
                  <a:pt x="150628" y="414151"/>
                  <a:pt x="127826" y="402749"/>
                </a:cubicBezTo>
                <a:cubicBezTo>
                  <a:pt x="98149" y="387909"/>
                  <a:pt x="104982" y="349617"/>
                  <a:pt x="90106" y="327300"/>
                </a:cubicBezTo>
                <a:cubicBezTo>
                  <a:pt x="70745" y="298254"/>
                  <a:pt x="42499" y="282984"/>
                  <a:pt x="14665" y="264426"/>
                </a:cubicBezTo>
                <a:cubicBezTo>
                  <a:pt x="-2135" y="214018"/>
                  <a:pt x="-7463" y="217644"/>
                  <a:pt x="14665" y="151252"/>
                </a:cubicBezTo>
                <a:cubicBezTo>
                  <a:pt x="19443" y="136915"/>
                  <a:pt x="33054" y="127045"/>
                  <a:pt x="39812" y="113528"/>
                </a:cubicBezTo>
                <a:cubicBezTo>
                  <a:pt x="45739" y="101672"/>
                  <a:pt x="46459" y="87659"/>
                  <a:pt x="52386" y="75803"/>
                </a:cubicBezTo>
                <a:cubicBezTo>
                  <a:pt x="59144" y="62286"/>
                  <a:pt x="62863" y="84186"/>
                  <a:pt x="77532" y="758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9077990" y="968262"/>
            <a:ext cx="427495" cy="1322274"/>
          </a:xfrm>
          <a:custGeom>
            <a:avLst/>
            <a:gdLst>
              <a:gd name="connsiteX0" fmla="*/ 364628 w 427495"/>
              <a:gd name="connsiteY0" fmla="*/ 0 h 1322274"/>
              <a:gd name="connsiteX1" fmla="*/ 264041 w 427495"/>
              <a:gd name="connsiteY1" fmla="*/ 75449 h 1322274"/>
              <a:gd name="connsiteX2" fmla="*/ 226321 w 427495"/>
              <a:gd name="connsiteY2" fmla="*/ 88024 h 1322274"/>
              <a:gd name="connsiteX3" fmla="*/ 201174 w 427495"/>
              <a:gd name="connsiteY3" fmla="*/ 125749 h 1322274"/>
              <a:gd name="connsiteX4" fmla="*/ 163454 w 427495"/>
              <a:gd name="connsiteY4" fmla="*/ 163473 h 1322274"/>
              <a:gd name="connsiteX5" fmla="*/ 150880 w 427495"/>
              <a:gd name="connsiteY5" fmla="*/ 201198 h 1322274"/>
              <a:gd name="connsiteX6" fmla="*/ 125734 w 427495"/>
              <a:gd name="connsiteY6" fmla="*/ 238922 h 1322274"/>
              <a:gd name="connsiteX7" fmla="*/ 100587 w 427495"/>
              <a:gd name="connsiteY7" fmla="*/ 314371 h 1322274"/>
              <a:gd name="connsiteX8" fmla="*/ 50293 w 427495"/>
              <a:gd name="connsiteY8" fmla="*/ 389820 h 1322274"/>
              <a:gd name="connsiteX9" fmla="*/ 25146 w 427495"/>
              <a:gd name="connsiteY9" fmla="*/ 591017 h 1322274"/>
              <a:gd name="connsiteX10" fmla="*/ 0 w 427495"/>
              <a:gd name="connsiteY10" fmla="*/ 653892 h 1322274"/>
              <a:gd name="connsiteX11" fmla="*/ 12573 w 427495"/>
              <a:gd name="connsiteY11" fmla="*/ 817364 h 1322274"/>
              <a:gd name="connsiteX12" fmla="*/ 25146 w 427495"/>
              <a:gd name="connsiteY12" fmla="*/ 855089 h 1322274"/>
              <a:gd name="connsiteX13" fmla="*/ 62867 w 427495"/>
              <a:gd name="connsiteY13" fmla="*/ 867664 h 1322274"/>
              <a:gd name="connsiteX14" fmla="*/ 113160 w 427495"/>
              <a:gd name="connsiteY14" fmla="*/ 943113 h 1322274"/>
              <a:gd name="connsiteX15" fmla="*/ 150880 w 427495"/>
              <a:gd name="connsiteY15" fmla="*/ 1081436 h 1322274"/>
              <a:gd name="connsiteX16" fmla="*/ 163454 w 427495"/>
              <a:gd name="connsiteY16" fmla="*/ 1119160 h 1322274"/>
              <a:gd name="connsiteX17" fmla="*/ 201174 w 427495"/>
              <a:gd name="connsiteY17" fmla="*/ 1144310 h 1322274"/>
              <a:gd name="connsiteX18" fmla="*/ 264041 w 427495"/>
              <a:gd name="connsiteY18" fmla="*/ 1194609 h 1322274"/>
              <a:gd name="connsiteX19" fmla="*/ 289188 w 427495"/>
              <a:gd name="connsiteY19" fmla="*/ 1232334 h 1322274"/>
              <a:gd name="connsiteX20" fmla="*/ 364628 w 427495"/>
              <a:gd name="connsiteY20" fmla="*/ 1282633 h 1322274"/>
              <a:gd name="connsiteX21" fmla="*/ 402348 w 427495"/>
              <a:gd name="connsiteY21" fmla="*/ 1320358 h 1322274"/>
              <a:gd name="connsiteX22" fmla="*/ 427495 w 427495"/>
              <a:gd name="connsiteY22" fmla="*/ 1320358 h 13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7495" h="1322274">
                <a:moveTo>
                  <a:pt x="364628" y="0"/>
                </a:moveTo>
                <a:cubicBezTo>
                  <a:pt x="349202" y="12342"/>
                  <a:pt x="290733" y="62101"/>
                  <a:pt x="264041" y="75449"/>
                </a:cubicBezTo>
                <a:cubicBezTo>
                  <a:pt x="252187" y="81377"/>
                  <a:pt x="238894" y="83832"/>
                  <a:pt x="226321" y="88024"/>
                </a:cubicBezTo>
                <a:cubicBezTo>
                  <a:pt x="217939" y="100599"/>
                  <a:pt x="210848" y="114139"/>
                  <a:pt x="201174" y="125749"/>
                </a:cubicBezTo>
                <a:cubicBezTo>
                  <a:pt x="189791" y="139410"/>
                  <a:pt x="173317" y="148677"/>
                  <a:pt x="163454" y="163473"/>
                </a:cubicBezTo>
                <a:cubicBezTo>
                  <a:pt x="156102" y="174502"/>
                  <a:pt x="156807" y="189342"/>
                  <a:pt x="150880" y="201198"/>
                </a:cubicBezTo>
                <a:cubicBezTo>
                  <a:pt x="144122" y="214715"/>
                  <a:pt x="131871" y="225112"/>
                  <a:pt x="125734" y="238922"/>
                </a:cubicBezTo>
                <a:cubicBezTo>
                  <a:pt x="114968" y="263147"/>
                  <a:pt x="115291" y="292313"/>
                  <a:pt x="100587" y="314371"/>
                </a:cubicBezTo>
                <a:lnTo>
                  <a:pt x="50293" y="389820"/>
                </a:lnTo>
                <a:cubicBezTo>
                  <a:pt x="12749" y="502468"/>
                  <a:pt x="70446" y="319187"/>
                  <a:pt x="25146" y="591017"/>
                </a:cubicBezTo>
                <a:cubicBezTo>
                  <a:pt x="21436" y="613282"/>
                  <a:pt x="8382" y="632934"/>
                  <a:pt x="0" y="653892"/>
                </a:cubicBezTo>
                <a:cubicBezTo>
                  <a:pt x="4191" y="708383"/>
                  <a:pt x="5795" y="763134"/>
                  <a:pt x="12573" y="817364"/>
                </a:cubicBezTo>
                <a:cubicBezTo>
                  <a:pt x="14217" y="830517"/>
                  <a:pt x="15774" y="845716"/>
                  <a:pt x="25146" y="855089"/>
                </a:cubicBezTo>
                <a:cubicBezTo>
                  <a:pt x="34517" y="864462"/>
                  <a:pt x="50293" y="863472"/>
                  <a:pt x="62867" y="867664"/>
                </a:cubicBezTo>
                <a:cubicBezTo>
                  <a:pt x="79631" y="892814"/>
                  <a:pt x="103603" y="914439"/>
                  <a:pt x="113160" y="943113"/>
                </a:cubicBezTo>
                <a:cubicBezTo>
                  <a:pt x="167113" y="1104989"/>
                  <a:pt x="115333" y="939235"/>
                  <a:pt x="150880" y="1081436"/>
                </a:cubicBezTo>
                <a:cubicBezTo>
                  <a:pt x="154094" y="1094295"/>
                  <a:pt x="155174" y="1108809"/>
                  <a:pt x="163454" y="1119160"/>
                </a:cubicBezTo>
                <a:cubicBezTo>
                  <a:pt x="172894" y="1130961"/>
                  <a:pt x="188601" y="1135927"/>
                  <a:pt x="201174" y="1144310"/>
                </a:cubicBezTo>
                <a:cubicBezTo>
                  <a:pt x="273246" y="1252430"/>
                  <a:pt x="177279" y="1125192"/>
                  <a:pt x="264041" y="1194609"/>
                </a:cubicBezTo>
                <a:cubicBezTo>
                  <a:pt x="275842" y="1204050"/>
                  <a:pt x="277815" y="1222382"/>
                  <a:pt x="289188" y="1232334"/>
                </a:cubicBezTo>
                <a:cubicBezTo>
                  <a:pt x="311932" y="1252238"/>
                  <a:pt x="343258" y="1261260"/>
                  <a:pt x="364628" y="1282633"/>
                </a:cubicBezTo>
                <a:cubicBezTo>
                  <a:pt x="377201" y="1295208"/>
                  <a:pt x="387100" y="1311208"/>
                  <a:pt x="402348" y="1320358"/>
                </a:cubicBezTo>
                <a:cubicBezTo>
                  <a:pt x="409536" y="1324671"/>
                  <a:pt x="419113" y="1320358"/>
                  <a:pt x="427495" y="1320358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-490674" y="224387"/>
            <a:ext cx="3181380" cy="6716921"/>
          </a:xfrm>
          <a:custGeom>
            <a:avLst/>
            <a:gdLst>
              <a:gd name="connsiteX0" fmla="*/ 38032 w 3181380"/>
              <a:gd name="connsiteY0" fmla="*/ 1960 h 6716921"/>
              <a:gd name="connsiteX1" fmla="*/ 151192 w 3181380"/>
              <a:gd name="connsiteY1" fmla="*/ 52259 h 6716921"/>
              <a:gd name="connsiteX2" fmla="*/ 251780 w 3181380"/>
              <a:gd name="connsiteY2" fmla="*/ 77409 h 6716921"/>
              <a:gd name="connsiteX3" fmla="*/ 327220 w 3181380"/>
              <a:gd name="connsiteY3" fmla="*/ 102559 h 6716921"/>
              <a:gd name="connsiteX4" fmla="*/ 364940 w 3181380"/>
              <a:gd name="connsiteY4" fmla="*/ 115134 h 6716921"/>
              <a:gd name="connsiteX5" fmla="*/ 465527 w 3181380"/>
              <a:gd name="connsiteY5" fmla="*/ 140283 h 6716921"/>
              <a:gd name="connsiteX6" fmla="*/ 503247 w 3181380"/>
              <a:gd name="connsiteY6" fmla="*/ 165433 h 6716921"/>
              <a:gd name="connsiteX7" fmla="*/ 540968 w 3181380"/>
              <a:gd name="connsiteY7" fmla="*/ 178008 h 6716921"/>
              <a:gd name="connsiteX8" fmla="*/ 616408 w 3181380"/>
              <a:gd name="connsiteY8" fmla="*/ 228307 h 6716921"/>
              <a:gd name="connsiteX9" fmla="*/ 654128 w 3181380"/>
              <a:gd name="connsiteY9" fmla="*/ 253457 h 6716921"/>
              <a:gd name="connsiteX10" fmla="*/ 729568 w 3181380"/>
              <a:gd name="connsiteY10" fmla="*/ 316331 h 6716921"/>
              <a:gd name="connsiteX11" fmla="*/ 767289 w 3181380"/>
              <a:gd name="connsiteY11" fmla="*/ 391780 h 6716921"/>
              <a:gd name="connsiteX12" fmla="*/ 779862 w 3181380"/>
              <a:gd name="connsiteY12" fmla="*/ 429504 h 6716921"/>
              <a:gd name="connsiteX13" fmla="*/ 855302 w 3181380"/>
              <a:gd name="connsiteY13" fmla="*/ 454654 h 6716921"/>
              <a:gd name="connsiteX14" fmla="*/ 880449 w 3181380"/>
              <a:gd name="connsiteY14" fmla="*/ 492379 h 6716921"/>
              <a:gd name="connsiteX15" fmla="*/ 943316 w 3181380"/>
              <a:gd name="connsiteY15" fmla="*/ 542678 h 6716921"/>
              <a:gd name="connsiteX16" fmla="*/ 993610 w 3181380"/>
              <a:gd name="connsiteY16" fmla="*/ 630702 h 6716921"/>
              <a:gd name="connsiteX17" fmla="*/ 1031330 w 3181380"/>
              <a:gd name="connsiteY17" fmla="*/ 706151 h 6716921"/>
              <a:gd name="connsiteX18" fmla="*/ 1069050 w 3181380"/>
              <a:gd name="connsiteY18" fmla="*/ 718726 h 6716921"/>
              <a:gd name="connsiteX19" fmla="*/ 1119344 w 3181380"/>
              <a:gd name="connsiteY19" fmla="*/ 794175 h 6716921"/>
              <a:gd name="connsiteX20" fmla="*/ 1131917 w 3181380"/>
              <a:gd name="connsiteY20" fmla="*/ 831899 h 6716921"/>
              <a:gd name="connsiteX21" fmla="*/ 1182211 w 3181380"/>
              <a:gd name="connsiteY21" fmla="*/ 907348 h 6716921"/>
              <a:gd name="connsiteX22" fmla="*/ 1232504 w 3181380"/>
              <a:gd name="connsiteY22" fmla="*/ 982797 h 6716921"/>
              <a:gd name="connsiteX23" fmla="*/ 1257651 w 3181380"/>
              <a:gd name="connsiteY23" fmla="*/ 1020522 h 6716921"/>
              <a:gd name="connsiteX24" fmla="*/ 1295371 w 3181380"/>
              <a:gd name="connsiteY24" fmla="*/ 1070821 h 6716921"/>
              <a:gd name="connsiteX25" fmla="*/ 1345665 w 3181380"/>
              <a:gd name="connsiteY25" fmla="*/ 1146270 h 6716921"/>
              <a:gd name="connsiteX26" fmla="*/ 1358238 w 3181380"/>
              <a:gd name="connsiteY26" fmla="*/ 1183994 h 6716921"/>
              <a:gd name="connsiteX27" fmla="*/ 1383385 w 3181380"/>
              <a:gd name="connsiteY27" fmla="*/ 1221719 h 6716921"/>
              <a:gd name="connsiteX28" fmla="*/ 1421105 w 3181380"/>
              <a:gd name="connsiteY28" fmla="*/ 1297168 h 6716921"/>
              <a:gd name="connsiteX29" fmla="*/ 1446252 w 3181380"/>
              <a:gd name="connsiteY29" fmla="*/ 1372617 h 6716921"/>
              <a:gd name="connsiteX30" fmla="*/ 1458825 w 3181380"/>
              <a:gd name="connsiteY30" fmla="*/ 1410341 h 6716921"/>
              <a:gd name="connsiteX31" fmla="*/ 1509119 w 3181380"/>
              <a:gd name="connsiteY31" fmla="*/ 1485790 h 6716921"/>
              <a:gd name="connsiteX32" fmla="*/ 1534266 w 3181380"/>
              <a:gd name="connsiteY32" fmla="*/ 1523515 h 6716921"/>
              <a:gd name="connsiteX33" fmla="*/ 1571986 w 3181380"/>
              <a:gd name="connsiteY33" fmla="*/ 1598964 h 6716921"/>
              <a:gd name="connsiteX34" fmla="*/ 1597133 w 3181380"/>
              <a:gd name="connsiteY34" fmla="*/ 1674413 h 6716921"/>
              <a:gd name="connsiteX35" fmla="*/ 1622279 w 3181380"/>
              <a:gd name="connsiteY35" fmla="*/ 1749862 h 6716921"/>
              <a:gd name="connsiteX36" fmla="*/ 1634853 w 3181380"/>
              <a:gd name="connsiteY36" fmla="*/ 1787586 h 6716921"/>
              <a:gd name="connsiteX37" fmla="*/ 1647426 w 3181380"/>
              <a:gd name="connsiteY37" fmla="*/ 1825311 h 6716921"/>
              <a:gd name="connsiteX38" fmla="*/ 1672573 w 3181380"/>
              <a:gd name="connsiteY38" fmla="*/ 1863035 h 6716921"/>
              <a:gd name="connsiteX39" fmla="*/ 1697720 w 3181380"/>
              <a:gd name="connsiteY39" fmla="*/ 1938484 h 6716921"/>
              <a:gd name="connsiteX40" fmla="*/ 1722867 w 3181380"/>
              <a:gd name="connsiteY40" fmla="*/ 2164831 h 6716921"/>
              <a:gd name="connsiteX41" fmla="*/ 1748013 w 3181380"/>
              <a:gd name="connsiteY41" fmla="*/ 2592376 h 6716921"/>
              <a:gd name="connsiteX42" fmla="*/ 1760587 w 3181380"/>
              <a:gd name="connsiteY42" fmla="*/ 2630100 h 6716921"/>
              <a:gd name="connsiteX43" fmla="*/ 1773160 w 3181380"/>
              <a:gd name="connsiteY43" fmla="*/ 2705549 h 6716921"/>
              <a:gd name="connsiteX44" fmla="*/ 1785733 w 3181380"/>
              <a:gd name="connsiteY44" fmla="*/ 2755849 h 6716921"/>
              <a:gd name="connsiteX45" fmla="*/ 1810880 w 3181380"/>
              <a:gd name="connsiteY45" fmla="*/ 2994770 h 6716921"/>
              <a:gd name="connsiteX46" fmla="*/ 1823454 w 3181380"/>
              <a:gd name="connsiteY46" fmla="*/ 3032495 h 6716921"/>
              <a:gd name="connsiteX47" fmla="*/ 1886321 w 3181380"/>
              <a:gd name="connsiteY47" fmla="*/ 3107944 h 6716921"/>
              <a:gd name="connsiteX48" fmla="*/ 1974334 w 3181380"/>
              <a:gd name="connsiteY48" fmla="*/ 3208543 h 6716921"/>
              <a:gd name="connsiteX49" fmla="*/ 2062348 w 3181380"/>
              <a:gd name="connsiteY49" fmla="*/ 3195968 h 6716921"/>
              <a:gd name="connsiteX50" fmla="*/ 2100068 w 3181380"/>
              <a:gd name="connsiteY50" fmla="*/ 3170818 h 6716921"/>
              <a:gd name="connsiteX51" fmla="*/ 2137788 w 3181380"/>
              <a:gd name="connsiteY51" fmla="*/ 3195968 h 6716921"/>
              <a:gd name="connsiteX52" fmla="*/ 2150362 w 3181380"/>
              <a:gd name="connsiteY52" fmla="*/ 3372015 h 6716921"/>
              <a:gd name="connsiteX53" fmla="*/ 2112642 w 3181380"/>
              <a:gd name="connsiteY53" fmla="*/ 3384590 h 6716921"/>
              <a:gd name="connsiteX54" fmla="*/ 2037201 w 3181380"/>
              <a:gd name="connsiteY54" fmla="*/ 3434890 h 6716921"/>
              <a:gd name="connsiteX55" fmla="*/ 1986908 w 3181380"/>
              <a:gd name="connsiteY55" fmla="*/ 3548063 h 6716921"/>
              <a:gd name="connsiteX56" fmla="*/ 1974334 w 3181380"/>
              <a:gd name="connsiteY56" fmla="*/ 3585788 h 6716921"/>
              <a:gd name="connsiteX57" fmla="*/ 1961761 w 3181380"/>
              <a:gd name="connsiteY57" fmla="*/ 3786985 h 6716921"/>
              <a:gd name="connsiteX58" fmla="*/ 1936614 w 3181380"/>
              <a:gd name="connsiteY58" fmla="*/ 3900158 h 6716921"/>
              <a:gd name="connsiteX59" fmla="*/ 1936614 w 3181380"/>
              <a:gd name="connsiteY59" fmla="*/ 4164230 h 6716921"/>
              <a:gd name="connsiteX60" fmla="*/ 1961761 w 3181380"/>
              <a:gd name="connsiteY60" fmla="*/ 4201955 h 6716921"/>
              <a:gd name="connsiteX61" fmla="*/ 1974334 w 3181380"/>
              <a:gd name="connsiteY61" fmla="*/ 4239679 h 6716921"/>
              <a:gd name="connsiteX62" fmla="*/ 1999481 w 3181380"/>
              <a:gd name="connsiteY62" fmla="*/ 4277404 h 6716921"/>
              <a:gd name="connsiteX63" fmla="*/ 2062348 w 3181380"/>
              <a:gd name="connsiteY63" fmla="*/ 4378002 h 6716921"/>
              <a:gd name="connsiteX64" fmla="*/ 2087495 w 3181380"/>
              <a:gd name="connsiteY64" fmla="*/ 4466026 h 6716921"/>
              <a:gd name="connsiteX65" fmla="*/ 2125215 w 3181380"/>
              <a:gd name="connsiteY65" fmla="*/ 4478601 h 6716921"/>
              <a:gd name="connsiteX66" fmla="*/ 2200655 w 3181380"/>
              <a:gd name="connsiteY66" fmla="*/ 4528900 h 6716921"/>
              <a:gd name="connsiteX67" fmla="*/ 2250949 w 3181380"/>
              <a:gd name="connsiteY67" fmla="*/ 4554050 h 6716921"/>
              <a:gd name="connsiteX68" fmla="*/ 2326389 w 3181380"/>
              <a:gd name="connsiteY68" fmla="*/ 4604349 h 6716921"/>
              <a:gd name="connsiteX69" fmla="*/ 2364110 w 3181380"/>
              <a:gd name="connsiteY69" fmla="*/ 4629499 h 6716921"/>
              <a:gd name="connsiteX70" fmla="*/ 2439550 w 3181380"/>
              <a:gd name="connsiteY70" fmla="*/ 4692373 h 6716921"/>
              <a:gd name="connsiteX71" fmla="*/ 2489843 w 3181380"/>
              <a:gd name="connsiteY71" fmla="*/ 4755247 h 6716921"/>
              <a:gd name="connsiteX72" fmla="*/ 2514990 w 3181380"/>
              <a:gd name="connsiteY72" fmla="*/ 4792972 h 6716921"/>
              <a:gd name="connsiteX73" fmla="*/ 2552710 w 3181380"/>
              <a:gd name="connsiteY73" fmla="*/ 4843271 h 6716921"/>
              <a:gd name="connsiteX74" fmla="*/ 2565284 w 3181380"/>
              <a:gd name="connsiteY74" fmla="*/ 4880996 h 6716921"/>
              <a:gd name="connsiteX75" fmla="*/ 2640724 w 3181380"/>
              <a:gd name="connsiteY75" fmla="*/ 4906145 h 6716921"/>
              <a:gd name="connsiteX76" fmla="*/ 2728738 w 3181380"/>
              <a:gd name="connsiteY76" fmla="*/ 4931295 h 6716921"/>
              <a:gd name="connsiteX77" fmla="*/ 2766458 w 3181380"/>
              <a:gd name="connsiteY77" fmla="*/ 4956445 h 6716921"/>
              <a:gd name="connsiteX78" fmla="*/ 2841898 w 3181380"/>
              <a:gd name="connsiteY78" fmla="*/ 5031894 h 6716921"/>
              <a:gd name="connsiteX79" fmla="*/ 2929912 w 3181380"/>
              <a:gd name="connsiteY79" fmla="*/ 5044468 h 6716921"/>
              <a:gd name="connsiteX80" fmla="*/ 3080793 w 3181380"/>
              <a:gd name="connsiteY80" fmla="*/ 5031894 h 6716921"/>
              <a:gd name="connsiteX81" fmla="*/ 3105940 w 3181380"/>
              <a:gd name="connsiteY81" fmla="*/ 4994169 h 6716921"/>
              <a:gd name="connsiteX82" fmla="*/ 3143660 w 3181380"/>
              <a:gd name="connsiteY82" fmla="*/ 4981594 h 6716921"/>
              <a:gd name="connsiteX83" fmla="*/ 3156233 w 3181380"/>
              <a:gd name="connsiteY83" fmla="*/ 5069618 h 6716921"/>
              <a:gd name="connsiteX84" fmla="*/ 3181380 w 3181380"/>
              <a:gd name="connsiteY84" fmla="*/ 5220516 h 6716921"/>
              <a:gd name="connsiteX85" fmla="*/ 3168807 w 3181380"/>
              <a:gd name="connsiteY85" fmla="*/ 5509737 h 6716921"/>
              <a:gd name="connsiteX86" fmla="*/ 3143660 w 3181380"/>
              <a:gd name="connsiteY86" fmla="*/ 5547462 h 6716921"/>
              <a:gd name="connsiteX87" fmla="*/ 3093366 w 3181380"/>
              <a:gd name="connsiteY87" fmla="*/ 5660635 h 6716921"/>
              <a:gd name="connsiteX88" fmla="*/ 3055646 w 3181380"/>
              <a:gd name="connsiteY88" fmla="*/ 5685785 h 6716921"/>
              <a:gd name="connsiteX89" fmla="*/ 3017926 w 3181380"/>
              <a:gd name="connsiteY89" fmla="*/ 5761234 h 6716921"/>
              <a:gd name="connsiteX90" fmla="*/ 3005353 w 3181380"/>
              <a:gd name="connsiteY90" fmla="*/ 5798958 h 6716921"/>
              <a:gd name="connsiteX91" fmla="*/ 2967632 w 3181380"/>
              <a:gd name="connsiteY91" fmla="*/ 5811533 h 6716921"/>
              <a:gd name="connsiteX92" fmla="*/ 2904765 w 3181380"/>
              <a:gd name="connsiteY92" fmla="*/ 5886982 h 6716921"/>
              <a:gd name="connsiteX93" fmla="*/ 2841898 w 3181380"/>
              <a:gd name="connsiteY93" fmla="*/ 5949856 h 6716921"/>
              <a:gd name="connsiteX94" fmla="*/ 2603004 w 3181380"/>
              <a:gd name="connsiteY94" fmla="*/ 5949856 h 6716921"/>
              <a:gd name="connsiteX95" fmla="*/ 2565284 w 3181380"/>
              <a:gd name="connsiteY95" fmla="*/ 5975006 h 6716921"/>
              <a:gd name="connsiteX96" fmla="*/ 2514990 w 3181380"/>
              <a:gd name="connsiteY96" fmla="*/ 6050455 h 6716921"/>
              <a:gd name="connsiteX97" fmla="*/ 2489843 w 3181380"/>
              <a:gd name="connsiteY97" fmla="*/ 6125904 h 6716921"/>
              <a:gd name="connsiteX98" fmla="*/ 2514990 w 3181380"/>
              <a:gd name="connsiteY98" fmla="*/ 6364826 h 6716921"/>
              <a:gd name="connsiteX99" fmla="*/ 2540137 w 3181380"/>
              <a:gd name="connsiteY99" fmla="*/ 6440275 h 6716921"/>
              <a:gd name="connsiteX100" fmla="*/ 2552710 w 3181380"/>
              <a:gd name="connsiteY100" fmla="*/ 6477999 h 6716921"/>
              <a:gd name="connsiteX101" fmla="*/ 2590431 w 3181380"/>
              <a:gd name="connsiteY101" fmla="*/ 6515724 h 6716921"/>
              <a:gd name="connsiteX102" fmla="*/ 2665871 w 3181380"/>
              <a:gd name="connsiteY102" fmla="*/ 6666622 h 6716921"/>
              <a:gd name="connsiteX103" fmla="*/ 2703591 w 3181380"/>
              <a:gd name="connsiteY103" fmla="*/ 6691772 h 6716921"/>
              <a:gd name="connsiteX104" fmla="*/ 2665871 w 3181380"/>
              <a:gd name="connsiteY104" fmla="*/ 6716921 h 6716921"/>
              <a:gd name="connsiteX105" fmla="*/ 1873747 w 3181380"/>
              <a:gd name="connsiteY105" fmla="*/ 6691772 h 6716921"/>
              <a:gd name="connsiteX106" fmla="*/ 1219931 w 3181380"/>
              <a:gd name="connsiteY106" fmla="*/ 6679197 h 6716921"/>
              <a:gd name="connsiteX107" fmla="*/ 817582 w 3181380"/>
              <a:gd name="connsiteY107" fmla="*/ 6679197 h 6716921"/>
              <a:gd name="connsiteX108" fmla="*/ 779862 w 3181380"/>
              <a:gd name="connsiteY108" fmla="*/ 6691772 h 6716921"/>
              <a:gd name="connsiteX109" fmla="*/ 50605 w 3181380"/>
              <a:gd name="connsiteY109" fmla="*/ 6679197 h 6716921"/>
              <a:gd name="connsiteX110" fmla="*/ 38032 w 3181380"/>
              <a:gd name="connsiteY110" fmla="*/ 6440275 h 6716921"/>
              <a:gd name="connsiteX111" fmla="*/ 12885 w 3181380"/>
              <a:gd name="connsiteY111" fmla="*/ 5962431 h 6716921"/>
              <a:gd name="connsiteX112" fmla="*/ 312 w 3181380"/>
              <a:gd name="connsiteY112" fmla="*/ 5472013 h 6716921"/>
              <a:gd name="connsiteX113" fmla="*/ 25458 w 3181380"/>
              <a:gd name="connsiteY113" fmla="*/ 5170217 h 6716921"/>
              <a:gd name="connsiteX114" fmla="*/ 38032 w 3181380"/>
              <a:gd name="connsiteY114" fmla="*/ 4969019 h 6716921"/>
              <a:gd name="connsiteX115" fmla="*/ 50605 w 3181380"/>
              <a:gd name="connsiteY115" fmla="*/ 4478601 h 6716921"/>
              <a:gd name="connsiteX116" fmla="*/ 75752 w 3181380"/>
              <a:gd name="connsiteY116" fmla="*/ 4340278 h 6716921"/>
              <a:gd name="connsiteX117" fmla="*/ 63179 w 3181380"/>
              <a:gd name="connsiteY117" fmla="*/ 3887584 h 6716921"/>
              <a:gd name="connsiteX118" fmla="*/ 50605 w 3181380"/>
              <a:gd name="connsiteY118" fmla="*/ 3711536 h 6716921"/>
              <a:gd name="connsiteX119" fmla="*/ 38032 w 3181380"/>
              <a:gd name="connsiteY119" fmla="*/ 3447464 h 6716921"/>
              <a:gd name="connsiteX120" fmla="*/ 50605 w 3181380"/>
              <a:gd name="connsiteY120" fmla="*/ 3107944 h 6716921"/>
              <a:gd name="connsiteX121" fmla="*/ 63179 w 3181380"/>
              <a:gd name="connsiteY121" fmla="*/ 3057645 h 6716921"/>
              <a:gd name="connsiteX122" fmla="*/ 50605 w 3181380"/>
              <a:gd name="connsiteY122" fmla="*/ 2793573 h 6716921"/>
              <a:gd name="connsiteX123" fmla="*/ 63179 w 3181380"/>
              <a:gd name="connsiteY123" fmla="*/ 2139682 h 6716921"/>
              <a:gd name="connsiteX124" fmla="*/ 100899 w 3181380"/>
              <a:gd name="connsiteY124" fmla="*/ 2114532 h 6716921"/>
              <a:gd name="connsiteX125" fmla="*/ 138619 w 3181380"/>
              <a:gd name="connsiteY125" fmla="*/ 2076808 h 6716921"/>
              <a:gd name="connsiteX126" fmla="*/ 100899 w 3181380"/>
              <a:gd name="connsiteY126" fmla="*/ 2064233 h 6716921"/>
              <a:gd name="connsiteX127" fmla="*/ 88325 w 3181380"/>
              <a:gd name="connsiteY127" fmla="*/ 2013933 h 6716921"/>
              <a:gd name="connsiteX128" fmla="*/ 63179 w 3181380"/>
              <a:gd name="connsiteY128" fmla="*/ 1976209 h 6716921"/>
              <a:gd name="connsiteX129" fmla="*/ 38032 w 3181380"/>
              <a:gd name="connsiteY129" fmla="*/ 1473216 h 6716921"/>
              <a:gd name="connsiteX130" fmla="*/ 50605 w 3181380"/>
              <a:gd name="connsiteY130" fmla="*/ 831899 h 6716921"/>
              <a:gd name="connsiteX131" fmla="*/ 75752 w 3181380"/>
              <a:gd name="connsiteY131" fmla="*/ 630702 h 6716921"/>
              <a:gd name="connsiteX132" fmla="*/ 88325 w 3181380"/>
              <a:gd name="connsiteY132" fmla="*/ 303756 h 6716921"/>
              <a:gd name="connsiteX133" fmla="*/ 75752 w 3181380"/>
              <a:gd name="connsiteY133" fmla="*/ 39685 h 6716921"/>
              <a:gd name="connsiteX134" fmla="*/ 38032 w 3181380"/>
              <a:gd name="connsiteY134" fmla="*/ 1960 h 671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181380" h="6716921">
                <a:moveTo>
                  <a:pt x="38032" y="1960"/>
                </a:moveTo>
                <a:cubicBezTo>
                  <a:pt x="50605" y="4056"/>
                  <a:pt x="-19874" y="-19027"/>
                  <a:pt x="151192" y="52259"/>
                </a:cubicBezTo>
                <a:cubicBezTo>
                  <a:pt x="183094" y="65553"/>
                  <a:pt x="218993" y="66478"/>
                  <a:pt x="251780" y="77409"/>
                </a:cubicBezTo>
                <a:lnTo>
                  <a:pt x="327220" y="102559"/>
                </a:lnTo>
                <a:cubicBezTo>
                  <a:pt x="339793" y="106751"/>
                  <a:pt x="352082" y="111919"/>
                  <a:pt x="364940" y="115134"/>
                </a:cubicBezTo>
                <a:lnTo>
                  <a:pt x="465527" y="140283"/>
                </a:lnTo>
                <a:cubicBezTo>
                  <a:pt x="478100" y="148666"/>
                  <a:pt x="489731" y="158674"/>
                  <a:pt x="503247" y="165433"/>
                </a:cubicBezTo>
                <a:cubicBezTo>
                  <a:pt x="515101" y="171361"/>
                  <a:pt x="529382" y="171571"/>
                  <a:pt x="540968" y="178008"/>
                </a:cubicBezTo>
                <a:cubicBezTo>
                  <a:pt x="567387" y="192687"/>
                  <a:pt x="591261" y="211541"/>
                  <a:pt x="616408" y="228307"/>
                </a:cubicBezTo>
                <a:cubicBezTo>
                  <a:pt x="628981" y="236690"/>
                  <a:pt x="643443" y="242771"/>
                  <a:pt x="654128" y="253457"/>
                </a:cubicBezTo>
                <a:cubicBezTo>
                  <a:pt x="702533" y="301867"/>
                  <a:pt x="677053" y="281316"/>
                  <a:pt x="729568" y="316331"/>
                </a:cubicBezTo>
                <a:cubicBezTo>
                  <a:pt x="761175" y="411158"/>
                  <a:pt x="718538" y="294265"/>
                  <a:pt x="767289" y="391780"/>
                </a:cubicBezTo>
                <a:cubicBezTo>
                  <a:pt x="773216" y="403636"/>
                  <a:pt x="769077" y="421799"/>
                  <a:pt x="779862" y="429504"/>
                </a:cubicBezTo>
                <a:cubicBezTo>
                  <a:pt x="801431" y="444912"/>
                  <a:pt x="855302" y="454654"/>
                  <a:pt x="855302" y="454654"/>
                </a:cubicBezTo>
                <a:cubicBezTo>
                  <a:pt x="863684" y="467229"/>
                  <a:pt x="868648" y="482938"/>
                  <a:pt x="880449" y="492379"/>
                </a:cubicBezTo>
                <a:cubicBezTo>
                  <a:pt x="967211" y="561796"/>
                  <a:pt x="871244" y="434558"/>
                  <a:pt x="943316" y="542678"/>
                </a:cubicBezTo>
                <a:cubicBezTo>
                  <a:pt x="969910" y="649062"/>
                  <a:pt x="933682" y="540798"/>
                  <a:pt x="993610" y="630702"/>
                </a:cubicBezTo>
                <a:cubicBezTo>
                  <a:pt x="1019641" y="669753"/>
                  <a:pt x="988935" y="672231"/>
                  <a:pt x="1031330" y="706151"/>
                </a:cubicBezTo>
                <a:cubicBezTo>
                  <a:pt x="1041679" y="714431"/>
                  <a:pt x="1056477" y="714534"/>
                  <a:pt x="1069050" y="718726"/>
                </a:cubicBezTo>
                <a:cubicBezTo>
                  <a:pt x="1085815" y="743876"/>
                  <a:pt x="1109787" y="765501"/>
                  <a:pt x="1119344" y="794175"/>
                </a:cubicBezTo>
                <a:cubicBezTo>
                  <a:pt x="1123535" y="806750"/>
                  <a:pt x="1125480" y="820312"/>
                  <a:pt x="1131917" y="831899"/>
                </a:cubicBezTo>
                <a:cubicBezTo>
                  <a:pt x="1146594" y="858321"/>
                  <a:pt x="1165447" y="882198"/>
                  <a:pt x="1182211" y="907348"/>
                </a:cubicBezTo>
                <a:lnTo>
                  <a:pt x="1232504" y="982797"/>
                </a:lnTo>
                <a:cubicBezTo>
                  <a:pt x="1240886" y="995372"/>
                  <a:pt x="1248584" y="1008431"/>
                  <a:pt x="1257651" y="1020522"/>
                </a:cubicBezTo>
                <a:lnTo>
                  <a:pt x="1295371" y="1070821"/>
                </a:lnTo>
                <a:cubicBezTo>
                  <a:pt x="1325270" y="1160523"/>
                  <a:pt x="1282874" y="1052071"/>
                  <a:pt x="1345665" y="1146270"/>
                </a:cubicBezTo>
                <a:cubicBezTo>
                  <a:pt x="1353017" y="1157299"/>
                  <a:pt x="1352311" y="1172138"/>
                  <a:pt x="1358238" y="1183994"/>
                </a:cubicBezTo>
                <a:cubicBezTo>
                  <a:pt x="1364996" y="1197512"/>
                  <a:pt x="1375003" y="1209144"/>
                  <a:pt x="1383385" y="1221719"/>
                </a:cubicBezTo>
                <a:cubicBezTo>
                  <a:pt x="1429237" y="1359292"/>
                  <a:pt x="1356111" y="1150915"/>
                  <a:pt x="1421105" y="1297168"/>
                </a:cubicBezTo>
                <a:cubicBezTo>
                  <a:pt x="1431871" y="1321393"/>
                  <a:pt x="1437870" y="1347467"/>
                  <a:pt x="1446252" y="1372617"/>
                </a:cubicBezTo>
                <a:cubicBezTo>
                  <a:pt x="1450443" y="1385192"/>
                  <a:pt x="1451473" y="1399312"/>
                  <a:pt x="1458825" y="1410341"/>
                </a:cubicBezTo>
                <a:lnTo>
                  <a:pt x="1509119" y="1485790"/>
                </a:lnTo>
                <a:lnTo>
                  <a:pt x="1534266" y="1523515"/>
                </a:lnTo>
                <a:cubicBezTo>
                  <a:pt x="1580118" y="1661088"/>
                  <a:pt x="1506992" y="1452711"/>
                  <a:pt x="1571986" y="1598964"/>
                </a:cubicBezTo>
                <a:cubicBezTo>
                  <a:pt x="1582752" y="1623189"/>
                  <a:pt x="1588751" y="1649263"/>
                  <a:pt x="1597133" y="1674413"/>
                </a:cubicBezTo>
                <a:lnTo>
                  <a:pt x="1622279" y="1749862"/>
                </a:lnTo>
                <a:lnTo>
                  <a:pt x="1634853" y="1787586"/>
                </a:lnTo>
                <a:cubicBezTo>
                  <a:pt x="1639044" y="1800161"/>
                  <a:pt x="1640074" y="1814282"/>
                  <a:pt x="1647426" y="1825311"/>
                </a:cubicBezTo>
                <a:lnTo>
                  <a:pt x="1672573" y="1863035"/>
                </a:lnTo>
                <a:cubicBezTo>
                  <a:pt x="1680955" y="1888185"/>
                  <a:pt x="1695832" y="1912042"/>
                  <a:pt x="1697720" y="1938484"/>
                </a:cubicBezTo>
                <a:cubicBezTo>
                  <a:pt x="1711524" y="2131770"/>
                  <a:pt x="1696025" y="2057456"/>
                  <a:pt x="1722867" y="2164831"/>
                </a:cubicBezTo>
                <a:cubicBezTo>
                  <a:pt x="1730096" y="2381718"/>
                  <a:pt x="1705742" y="2444413"/>
                  <a:pt x="1748013" y="2592376"/>
                </a:cubicBezTo>
                <a:cubicBezTo>
                  <a:pt x="1751654" y="2605121"/>
                  <a:pt x="1756396" y="2617525"/>
                  <a:pt x="1760587" y="2630100"/>
                </a:cubicBezTo>
                <a:cubicBezTo>
                  <a:pt x="1764778" y="2655250"/>
                  <a:pt x="1768160" y="2680548"/>
                  <a:pt x="1773160" y="2705549"/>
                </a:cubicBezTo>
                <a:cubicBezTo>
                  <a:pt x="1776549" y="2722496"/>
                  <a:pt x="1783825" y="2738672"/>
                  <a:pt x="1785733" y="2755849"/>
                </a:cubicBezTo>
                <a:cubicBezTo>
                  <a:pt x="1800650" y="2890112"/>
                  <a:pt x="1786473" y="2897131"/>
                  <a:pt x="1810880" y="2994770"/>
                </a:cubicBezTo>
                <a:cubicBezTo>
                  <a:pt x="1814095" y="3007629"/>
                  <a:pt x="1817527" y="3020639"/>
                  <a:pt x="1823454" y="3032495"/>
                </a:cubicBezTo>
                <a:cubicBezTo>
                  <a:pt x="1850413" y="3086420"/>
                  <a:pt x="1847387" y="3057881"/>
                  <a:pt x="1886321" y="3107944"/>
                </a:cubicBezTo>
                <a:cubicBezTo>
                  <a:pt x="1965308" y="3209511"/>
                  <a:pt x="1901311" y="3159854"/>
                  <a:pt x="1974334" y="3208543"/>
                </a:cubicBezTo>
                <a:cubicBezTo>
                  <a:pt x="2003672" y="3204351"/>
                  <a:pt x="2033962" y="3204485"/>
                  <a:pt x="2062348" y="3195968"/>
                </a:cubicBezTo>
                <a:cubicBezTo>
                  <a:pt x="2076822" y="3191625"/>
                  <a:pt x="2084956" y="3170818"/>
                  <a:pt x="2100068" y="3170818"/>
                </a:cubicBezTo>
                <a:cubicBezTo>
                  <a:pt x="2115180" y="3170818"/>
                  <a:pt x="2125215" y="3187585"/>
                  <a:pt x="2137788" y="3195968"/>
                </a:cubicBezTo>
                <a:cubicBezTo>
                  <a:pt x="2159993" y="3262590"/>
                  <a:pt x="2183594" y="3297233"/>
                  <a:pt x="2150362" y="3372015"/>
                </a:cubicBezTo>
                <a:cubicBezTo>
                  <a:pt x="2144980" y="3384127"/>
                  <a:pt x="2124227" y="3378153"/>
                  <a:pt x="2112642" y="3384590"/>
                </a:cubicBezTo>
                <a:cubicBezTo>
                  <a:pt x="2086222" y="3399269"/>
                  <a:pt x="2037201" y="3434890"/>
                  <a:pt x="2037201" y="3434890"/>
                </a:cubicBezTo>
                <a:cubicBezTo>
                  <a:pt x="1997351" y="3494673"/>
                  <a:pt x="2016834" y="3458276"/>
                  <a:pt x="1986908" y="3548063"/>
                </a:cubicBezTo>
                <a:lnTo>
                  <a:pt x="1974334" y="3585788"/>
                </a:lnTo>
                <a:cubicBezTo>
                  <a:pt x="1970143" y="3652854"/>
                  <a:pt x="1968131" y="3720091"/>
                  <a:pt x="1961761" y="3786985"/>
                </a:cubicBezTo>
                <a:cubicBezTo>
                  <a:pt x="1959305" y="3812781"/>
                  <a:pt x="1943451" y="3872809"/>
                  <a:pt x="1936614" y="3900158"/>
                </a:cubicBezTo>
                <a:cubicBezTo>
                  <a:pt x="1927206" y="4003666"/>
                  <a:pt x="1913086" y="4062263"/>
                  <a:pt x="1936614" y="4164230"/>
                </a:cubicBezTo>
                <a:cubicBezTo>
                  <a:pt x="1940012" y="4178956"/>
                  <a:pt x="1953379" y="4189380"/>
                  <a:pt x="1961761" y="4201955"/>
                </a:cubicBezTo>
                <a:cubicBezTo>
                  <a:pt x="1965952" y="4214530"/>
                  <a:pt x="1968407" y="4227823"/>
                  <a:pt x="1974334" y="4239679"/>
                </a:cubicBezTo>
                <a:cubicBezTo>
                  <a:pt x="1981092" y="4253197"/>
                  <a:pt x="1993344" y="4263594"/>
                  <a:pt x="1999481" y="4277404"/>
                </a:cubicBezTo>
                <a:cubicBezTo>
                  <a:pt x="2043581" y="4376640"/>
                  <a:pt x="1994491" y="4332760"/>
                  <a:pt x="2062348" y="4378002"/>
                </a:cubicBezTo>
                <a:cubicBezTo>
                  <a:pt x="2062456" y="4378434"/>
                  <a:pt x="2081483" y="4460014"/>
                  <a:pt x="2087495" y="4466026"/>
                </a:cubicBezTo>
                <a:cubicBezTo>
                  <a:pt x="2096866" y="4475398"/>
                  <a:pt x="2113630" y="4472164"/>
                  <a:pt x="2125215" y="4478601"/>
                </a:cubicBezTo>
                <a:cubicBezTo>
                  <a:pt x="2151634" y="4493280"/>
                  <a:pt x="2173623" y="4515382"/>
                  <a:pt x="2200655" y="4528900"/>
                </a:cubicBezTo>
                <a:cubicBezTo>
                  <a:pt x="2217420" y="4537283"/>
                  <a:pt x="2234877" y="4544406"/>
                  <a:pt x="2250949" y="4554050"/>
                </a:cubicBezTo>
                <a:cubicBezTo>
                  <a:pt x="2276865" y="4569601"/>
                  <a:pt x="2301242" y="4587583"/>
                  <a:pt x="2326389" y="4604349"/>
                </a:cubicBezTo>
                <a:cubicBezTo>
                  <a:pt x="2338963" y="4612732"/>
                  <a:pt x="2353425" y="4618813"/>
                  <a:pt x="2364110" y="4629499"/>
                </a:cubicBezTo>
                <a:cubicBezTo>
                  <a:pt x="2412515" y="4677909"/>
                  <a:pt x="2387035" y="4657358"/>
                  <a:pt x="2439550" y="4692373"/>
                </a:cubicBezTo>
                <a:cubicBezTo>
                  <a:pt x="2464027" y="4765817"/>
                  <a:pt x="2432970" y="4698368"/>
                  <a:pt x="2489843" y="4755247"/>
                </a:cubicBezTo>
                <a:cubicBezTo>
                  <a:pt x="2500529" y="4765934"/>
                  <a:pt x="2506207" y="4780674"/>
                  <a:pt x="2514990" y="4792972"/>
                </a:cubicBezTo>
                <a:cubicBezTo>
                  <a:pt x="2527170" y="4810026"/>
                  <a:pt x="2540137" y="4826505"/>
                  <a:pt x="2552710" y="4843271"/>
                </a:cubicBezTo>
                <a:cubicBezTo>
                  <a:pt x="2556901" y="4855846"/>
                  <a:pt x="2554498" y="4873291"/>
                  <a:pt x="2565284" y="4880996"/>
                </a:cubicBezTo>
                <a:cubicBezTo>
                  <a:pt x="2586853" y="4896404"/>
                  <a:pt x="2615577" y="4897762"/>
                  <a:pt x="2640724" y="4906145"/>
                </a:cubicBezTo>
                <a:cubicBezTo>
                  <a:pt x="2694843" y="4924187"/>
                  <a:pt x="2665579" y="4915503"/>
                  <a:pt x="2728738" y="4931295"/>
                </a:cubicBezTo>
                <a:cubicBezTo>
                  <a:pt x="2741311" y="4939678"/>
                  <a:pt x="2755164" y="4946405"/>
                  <a:pt x="2766458" y="4956445"/>
                </a:cubicBezTo>
                <a:cubicBezTo>
                  <a:pt x="2793038" y="4980075"/>
                  <a:pt x="2806691" y="5026864"/>
                  <a:pt x="2841898" y="5031894"/>
                </a:cubicBezTo>
                <a:lnTo>
                  <a:pt x="2929912" y="5044468"/>
                </a:lnTo>
                <a:cubicBezTo>
                  <a:pt x="2980206" y="5040277"/>
                  <a:pt x="3032267" y="5045760"/>
                  <a:pt x="3080793" y="5031894"/>
                </a:cubicBezTo>
                <a:cubicBezTo>
                  <a:pt x="3095324" y="5027742"/>
                  <a:pt x="3094140" y="5003611"/>
                  <a:pt x="3105940" y="4994169"/>
                </a:cubicBezTo>
                <a:cubicBezTo>
                  <a:pt x="3116289" y="4985889"/>
                  <a:pt x="3131087" y="4985786"/>
                  <a:pt x="3143660" y="4981594"/>
                </a:cubicBezTo>
                <a:cubicBezTo>
                  <a:pt x="3197979" y="5063083"/>
                  <a:pt x="3150074" y="4971056"/>
                  <a:pt x="3156233" y="5069618"/>
                </a:cubicBezTo>
                <a:cubicBezTo>
                  <a:pt x="3159413" y="5120512"/>
                  <a:pt x="3181380" y="5220516"/>
                  <a:pt x="3181380" y="5220516"/>
                </a:cubicBezTo>
                <a:cubicBezTo>
                  <a:pt x="3177189" y="5316923"/>
                  <a:pt x="3179867" y="5413875"/>
                  <a:pt x="3168807" y="5509737"/>
                </a:cubicBezTo>
                <a:cubicBezTo>
                  <a:pt x="3167075" y="5524750"/>
                  <a:pt x="3149797" y="5533652"/>
                  <a:pt x="3143660" y="5547462"/>
                </a:cubicBezTo>
                <a:cubicBezTo>
                  <a:pt x="3123740" y="5592287"/>
                  <a:pt x="3127513" y="5626484"/>
                  <a:pt x="3093366" y="5660635"/>
                </a:cubicBezTo>
                <a:cubicBezTo>
                  <a:pt x="3082681" y="5671321"/>
                  <a:pt x="3068219" y="5677402"/>
                  <a:pt x="3055646" y="5685785"/>
                </a:cubicBezTo>
                <a:cubicBezTo>
                  <a:pt x="3024043" y="5780605"/>
                  <a:pt x="3066674" y="5663727"/>
                  <a:pt x="3017926" y="5761234"/>
                </a:cubicBezTo>
                <a:cubicBezTo>
                  <a:pt x="3011999" y="5773090"/>
                  <a:pt x="3014725" y="5789585"/>
                  <a:pt x="3005353" y="5798958"/>
                </a:cubicBezTo>
                <a:cubicBezTo>
                  <a:pt x="2995982" y="5808330"/>
                  <a:pt x="2980206" y="5807341"/>
                  <a:pt x="2967632" y="5811533"/>
                </a:cubicBezTo>
                <a:cubicBezTo>
                  <a:pt x="2905199" y="5905198"/>
                  <a:pt x="2985441" y="5790160"/>
                  <a:pt x="2904765" y="5886982"/>
                </a:cubicBezTo>
                <a:cubicBezTo>
                  <a:pt x="2852375" y="5949857"/>
                  <a:pt x="2911055" y="5903748"/>
                  <a:pt x="2841898" y="5949856"/>
                </a:cubicBezTo>
                <a:cubicBezTo>
                  <a:pt x="2765664" y="5943992"/>
                  <a:pt x="2679797" y="5924255"/>
                  <a:pt x="2603004" y="5949856"/>
                </a:cubicBezTo>
                <a:cubicBezTo>
                  <a:pt x="2588668" y="5954635"/>
                  <a:pt x="2577857" y="5966623"/>
                  <a:pt x="2565284" y="5975006"/>
                </a:cubicBezTo>
                <a:cubicBezTo>
                  <a:pt x="2548519" y="6000156"/>
                  <a:pt x="2524547" y="6021781"/>
                  <a:pt x="2514990" y="6050455"/>
                </a:cubicBezTo>
                <a:lnTo>
                  <a:pt x="2489843" y="6125904"/>
                </a:lnTo>
                <a:cubicBezTo>
                  <a:pt x="2494103" y="6181283"/>
                  <a:pt x="2498225" y="6297756"/>
                  <a:pt x="2514990" y="6364826"/>
                </a:cubicBezTo>
                <a:cubicBezTo>
                  <a:pt x="2521419" y="6390544"/>
                  <a:pt x="2531755" y="6415125"/>
                  <a:pt x="2540137" y="6440275"/>
                </a:cubicBezTo>
                <a:cubicBezTo>
                  <a:pt x="2544328" y="6452850"/>
                  <a:pt x="2543338" y="6468626"/>
                  <a:pt x="2552710" y="6477999"/>
                </a:cubicBezTo>
                <a:lnTo>
                  <a:pt x="2590431" y="6515724"/>
                </a:lnTo>
                <a:cubicBezTo>
                  <a:pt x="2604775" y="6558763"/>
                  <a:pt x="2624085" y="6638761"/>
                  <a:pt x="2665871" y="6666622"/>
                </a:cubicBezTo>
                <a:lnTo>
                  <a:pt x="2703591" y="6691772"/>
                </a:lnTo>
                <a:cubicBezTo>
                  <a:pt x="2691018" y="6700155"/>
                  <a:pt x="2680983" y="6716921"/>
                  <a:pt x="2665871" y="6716921"/>
                </a:cubicBezTo>
                <a:cubicBezTo>
                  <a:pt x="2401697" y="6716921"/>
                  <a:pt x="2137873" y="6696852"/>
                  <a:pt x="1873747" y="6691772"/>
                </a:cubicBezTo>
                <a:lnTo>
                  <a:pt x="1219931" y="6679197"/>
                </a:lnTo>
                <a:cubicBezTo>
                  <a:pt x="1022836" y="6664034"/>
                  <a:pt x="1044116" y="6658600"/>
                  <a:pt x="817582" y="6679197"/>
                </a:cubicBezTo>
                <a:cubicBezTo>
                  <a:pt x="804383" y="6680397"/>
                  <a:pt x="792435" y="6687580"/>
                  <a:pt x="779862" y="6691772"/>
                </a:cubicBezTo>
                <a:cubicBezTo>
                  <a:pt x="536776" y="6687580"/>
                  <a:pt x="280855" y="6757257"/>
                  <a:pt x="50605" y="6679197"/>
                </a:cubicBezTo>
                <a:cubicBezTo>
                  <a:pt x="-24923" y="6653591"/>
                  <a:pt x="41573" y="6519947"/>
                  <a:pt x="38032" y="6440275"/>
                </a:cubicBezTo>
                <a:cubicBezTo>
                  <a:pt x="18682" y="6004844"/>
                  <a:pt x="36752" y="6248880"/>
                  <a:pt x="12885" y="5962431"/>
                </a:cubicBezTo>
                <a:cubicBezTo>
                  <a:pt x="8694" y="5798958"/>
                  <a:pt x="312" y="5635539"/>
                  <a:pt x="312" y="5472013"/>
                </a:cubicBezTo>
                <a:cubicBezTo>
                  <a:pt x="312" y="5257006"/>
                  <a:pt x="-4704" y="5290880"/>
                  <a:pt x="25458" y="5170217"/>
                </a:cubicBezTo>
                <a:cubicBezTo>
                  <a:pt x="29649" y="5103151"/>
                  <a:pt x="35590" y="5036171"/>
                  <a:pt x="38032" y="4969019"/>
                </a:cubicBezTo>
                <a:cubicBezTo>
                  <a:pt x="43974" y="4805601"/>
                  <a:pt x="43345" y="4641966"/>
                  <a:pt x="50605" y="4478601"/>
                </a:cubicBezTo>
                <a:cubicBezTo>
                  <a:pt x="51524" y="4457923"/>
                  <a:pt x="70895" y="4364568"/>
                  <a:pt x="75752" y="4340278"/>
                </a:cubicBezTo>
                <a:cubicBezTo>
                  <a:pt x="71561" y="4189380"/>
                  <a:pt x="69212" y="4038420"/>
                  <a:pt x="63179" y="3887584"/>
                </a:cubicBezTo>
                <a:cubicBezTo>
                  <a:pt x="60828" y="3828799"/>
                  <a:pt x="53961" y="3770272"/>
                  <a:pt x="50605" y="3711536"/>
                </a:cubicBezTo>
                <a:cubicBezTo>
                  <a:pt x="45578" y="3623556"/>
                  <a:pt x="42223" y="3535488"/>
                  <a:pt x="38032" y="3447464"/>
                </a:cubicBezTo>
                <a:cubicBezTo>
                  <a:pt x="42223" y="3334291"/>
                  <a:pt x="43314" y="3220960"/>
                  <a:pt x="50605" y="3107944"/>
                </a:cubicBezTo>
                <a:cubicBezTo>
                  <a:pt x="51718" y="3090698"/>
                  <a:pt x="63179" y="3074927"/>
                  <a:pt x="63179" y="3057645"/>
                </a:cubicBezTo>
                <a:cubicBezTo>
                  <a:pt x="63179" y="2969521"/>
                  <a:pt x="54796" y="2881597"/>
                  <a:pt x="50605" y="2793573"/>
                </a:cubicBezTo>
                <a:cubicBezTo>
                  <a:pt x="54796" y="2575609"/>
                  <a:pt x="47076" y="2357090"/>
                  <a:pt x="63179" y="2139682"/>
                </a:cubicBezTo>
                <a:cubicBezTo>
                  <a:pt x="64295" y="2124611"/>
                  <a:pt x="89290" y="2124207"/>
                  <a:pt x="100899" y="2114532"/>
                </a:cubicBezTo>
                <a:cubicBezTo>
                  <a:pt x="114559" y="2103147"/>
                  <a:pt x="126046" y="2089383"/>
                  <a:pt x="138619" y="2076808"/>
                </a:cubicBezTo>
                <a:cubicBezTo>
                  <a:pt x="126046" y="2072616"/>
                  <a:pt x="109178" y="2074583"/>
                  <a:pt x="100899" y="2064233"/>
                </a:cubicBezTo>
                <a:cubicBezTo>
                  <a:pt x="90103" y="2050737"/>
                  <a:pt x="95132" y="2029819"/>
                  <a:pt x="88325" y="2013933"/>
                </a:cubicBezTo>
                <a:cubicBezTo>
                  <a:pt x="82373" y="2000042"/>
                  <a:pt x="71561" y="1988784"/>
                  <a:pt x="63179" y="1976209"/>
                </a:cubicBezTo>
                <a:cubicBezTo>
                  <a:pt x="33921" y="1771386"/>
                  <a:pt x="38032" y="1823510"/>
                  <a:pt x="38032" y="1473216"/>
                </a:cubicBezTo>
                <a:cubicBezTo>
                  <a:pt x="38032" y="1259403"/>
                  <a:pt x="43483" y="1045594"/>
                  <a:pt x="50605" y="831899"/>
                </a:cubicBezTo>
                <a:cubicBezTo>
                  <a:pt x="51983" y="790569"/>
                  <a:pt x="69111" y="677198"/>
                  <a:pt x="75752" y="630702"/>
                </a:cubicBezTo>
                <a:cubicBezTo>
                  <a:pt x="79943" y="521720"/>
                  <a:pt x="88325" y="412819"/>
                  <a:pt x="88325" y="303756"/>
                </a:cubicBezTo>
                <a:cubicBezTo>
                  <a:pt x="88325" y="215633"/>
                  <a:pt x="82778" y="127528"/>
                  <a:pt x="75752" y="39685"/>
                </a:cubicBezTo>
                <a:cubicBezTo>
                  <a:pt x="74374" y="22458"/>
                  <a:pt x="25459" y="-136"/>
                  <a:pt x="38032" y="196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505442" y="3896396"/>
            <a:ext cx="228025" cy="203175"/>
          </a:xfrm>
          <a:custGeom>
            <a:avLst/>
            <a:gdLst>
              <a:gd name="connsiteX0" fmla="*/ 228025 w 228025"/>
              <a:gd name="connsiteY0" fmla="*/ 114976 h 203175"/>
              <a:gd name="connsiteX1" fmla="*/ 152585 w 228025"/>
              <a:gd name="connsiteY1" fmla="*/ 203000 h 203175"/>
              <a:gd name="connsiteX2" fmla="*/ 102291 w 228025"/>
              <a:gd name="connsiteY2" fmla="*/ 165275 h 203175"/>
              <a:gd name="connsiteX3" fmla="*/ 89718 w 228025"/>
              <a:gd name="connsiteY3" fmla="*/ 127551 h 203175"/>
              <a:gd name="connsiteX4" fmla="*/ 14277 w 228025"/>
              <a:gd name="connsiteY4" fmla="*/ 77251 h 203175"/>
              <a:gd name="connsiteX5" fmla="*/ 14277 w 228025"/>
              <a:gd name="connsiteY5" fmla="*/ 1802 h 203175"/>
              <a:gd name="connsiteX6" fmla="*/ 89718 w 228025"/>
              <a:gd name="connsiteY6" fmla="*/ 14377 h 203175"/>
              <a:gd name="connsiteX7" fmla="*/ 152585 w 228025"/>
              <a:gd name="connsiteY7" fmla="*/ 64677 h 203175"/>
              <a:gd name="connsiteX8" fmla="*/ 228025 w 228025"/>
              <a:gd name="connsiteY8" fmla="*/ 102401 h 203175"/>
              <a:gd name="connsiteX9" fmla="*/ 228025 w 228025"/>
              <a:gd name="connsiteY9" fmla="*/ 114976 h 20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025" h="203175">
                <a:moveTo>
                  <a:pt x="228025" y="114976"/>
                </a:moveTo>
                <a:cubicBezTo>
                  <a:pt x="224535" y="120793"/>
                  <a:pt x="184667" y="207584"/>
                  <a:pt x="152585" y="203000"/>
                </a:cubicBezTo>
                <a:cubicBezTo>
                  <a:pt x="131839" y="200036"/>
                  <a:pt x="119056" y="177850"/>
                  <a:pt x="102291" y="165275"/>
                </a:cubicBezTo>
                <a:cubicBezTo>
                  <a:pt x="98100" y="152700"/>
                  <a:pt x="99090" y="136924"/>
                  <a:pt x="89718" y="127551"/>
                </a:cubicBezTo>
                <a:cubicBezTo>
                  <a:pt x="68348" y="106178"/>
                  <a:pt x="14277" y="77251"/>
                  <a:pt x="14277" y="77251"/>
                </a:cubicBezTo>
                <a:cubicBezTo>
                  <a:pt x="11361" y="68503"/>
                  <a:pt x="-16336" y="10550"/>
                  <a:pt x="14277" y="1802"/>
                </a:cubicBezTo>
                <a:cubicBezTo>
                  <a:pt x="38790" y="-5203"/>
                  <a:pt x="64571" y="10185"/>
                  <a:pt x="89718" y="14377"/>
                </a:cubicBezTo>
                <a:cubicBezTo>
                  <a:pt x="163151" y="38858"/>
                  <a:pt x="95712" y="7798"/>
                  <a:pt x="152585" y="64677"/>
                </a:cubicBezTo>
                <a:cubicBezTo>
                  <a:pt x="176958" y="89052"/>
                  <a:pt x="197347" y="92174"/>
                  <a:pt x="228025" y="102401"/>
                </a:cubicBezTo>
                <a:lnTo>
                  <a:pt x="228025" y="114976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4664619" y="4237365"/>
            <a:ext cx="2143520" cy="2703943"/>
          </a:xfrm>
          <a:custGeom>
            <a:avLst/>
            <a:gdLst>
              <a:gd name="connsiteX0" fmla="*/ 2087293 w 2143520"/>
              <a:gd name="connsiteY0" fmla="*/ 2666219 h 2703943"/>
              <a:gd name="connsiteX1" fmla="*/ 2049573 w 2143520"/>
              <a:gd name="connsiteY1" fmla="*/ 2502746 h 2703943"/>
              <a:gd name="connsiteX2" fmla="*/ 2036999 w 2143520"/>
              <a:gd name="connsiteY2" fmla="*/ 2465021 h 2703943"/>
              <a:gd name="connsiteX3" fmla="*/ 1999279 w 2143520"/>
              <a:gd name="connsiteY3" fmla="*/ 2427297 h 2703943"/>
              <a:gd name="connsiteX4" fmla="*/ 1961559 w 2143520"/>
              <a:gd name="connsiteY4" fmla="*/ 2376998 h 2703943"/>
              <a:gd name="connsiteX5" fmla="*/ 1948986 w 2143520"/>
              <a:gd name="connsiteY5" fmla="*/ 2301549 h 2703943"/>
              <a:gd name="connsiteX6" fmla="*/ 1923839 w 2143520"/>
              <a:gd name="connsiteY6" fmla="*/ 2226100 h 2703943"/>
              <a:gd name="connsiteX7" fmla="*/ 1974132 w 2143520"/>
              <a:gd name="connsiteY7" fmla="*/ 2175800 h 2703943"/>
              <a:gd name="connsiteX8" fmla="*/ 1999279 w 2143520"/>
              <a:gd name="connsiteY8" fmla="*/ 2138076 h 2703943"/>
              <a:gd name="connsiteX9" fmla="*/ 1974132 w 2143520"/>
              <a:gd name="connsiteY9" fmla="*/ 2037477 h 2703943"/>
              <a:gd name="connsiteX10" fmla="*/ 1923839 w 2143520"/>
              <a:gd name="connsiteY10" fmla="*/ 1949453 h 2703943"/>
              <a:gd name="connsiteX11" fmla="*/ 1911265 w 2143520"/>
              <a:gd name="connsiteY11" fmla="*/ 1911729 h 2703943"/>
              <a:gd name="connsiteX12" fmla="*/ 1886119 w 2143520"/>
              <a:gd name="connsiteY12" fmla="*/ 1874004 h 2703943"/>
              <a:gd name="connsiteX13" fmla="*/ 1873545 w 2143520"/>
              <a:gd name="connsiteY13" fmla="*/ 1836280 h 2703943"/>
              <a:gd name="connsiteX14" fmla="*/ 1835825 w 2143520"/>
              <a:gd name="connsiteY14" fmla="*/ 1811130 h 2703943"/>
              <a:gd name="connsiteX15" fmla="*/ 1810678 w 2143520"/>
              <a:gd name="connsiteY15" fmla="*/ 1773406 h 2703943"/>
              <a:gd name="connsiteX16" fmla="*/ 1722665 w 2143520"/>
              <a:gd name="connsiteY16" fmla="*/ 1735681 h 2703943"/>
              <a:gd name="connsiteX17" fmla="*/ 1684944 w 2143520"/>
              <a:gd name="connsiteY17" fmla="*/ 1710531 h 2703943"/>
              <a:gd name="connsiteX18" fmla="*/ 1697518 w 2143520"/>
              <a:gd name="connsiteY18" fmla="*/ 1635082 h 2703943"/>
              <a:gd name="connsiteX19" fmla="*/ 1672371 w 2143520"/>
              <a:gd name="connsiteY19" fmla="*/ 1496759 h 2703943"/>
              <a:gd name="connsiteX20" fmla="*/ 1647224 w 2143520"/>
              <a:gd name="connsiteY20" fmla="*/ 1459035 h 2703943"/>
              <a:gd name="connsiteX21" fmla="*/ 1622077 w 2143520"/>
              <a:gd name="connsiteY21" fmla="*/ 1345861 h 2703943"/>
              <a:gd name="connsiteX22" fmla="*/ 1571784 w 2143520"/>
              <a:gd name="connsiteY22" fmla="*/ 1270412 h 2703943"/>
              <a:gd name="connsiteX23" fmla="*/ 1571784 w 2143520"/>
              <a:gd name="connsiteY23" fmla="*/ 905742 h 2703943"/>
              <a:gd name="connsiteX24" fmla="*/ 1534064 w 2143520"/>
              <a:gd name="connsiteY24" fmla="*/ 792569 h 2703943"/>
              <a:gd name="connsiteX25" fmla="*/ 1383183 w 2143520"/>
              <a:gd name="connsiteY25" fmla="*/ 830293 h 2703943"/>
              <a:gd name="connsiteX26" fmla="*/ 1358036 w 2143520"/>
              <a:gd name="connsiteY26" fmla="*/ 868018 h 2703943"/>
              <a:gd name="connsiteX27" fmla="*/ 1307743 w 2143520"/>
              <a:gd name="connsiteY27" fmla="*/ 930892 h 2703943"/>
              <a:gd name="connsiteX28" fmla="*/ 1270022 w 2143520"/>
              <a:gd name="connsiteY28" fmla="*/ 918317 h 2703943"/>
              <a:gd name="connsiteX29" fmla="*/ 1295169 w 2143520"/>
              <a:gd name="connsiteY29" fmla="*/ 779994 h 2703943"/>
              <a:gd name="connsiteX30" fmla="*/ 1320316 w 2143520"/>
              <a:gd name="connsiteY30" fmla="*/ 742269 h 2703943"/>
              <a:gd name="connsiteX31" fmla="*/ 1332889 w 2143520"/>
              <a:gd name="connsiteY31" fmla="*/ 528497 h 2703943"/>
              <a:gd name="connsiteX32" fmla="*/ 1257449 w 2143520"/>
              <a:gd name="connsiteY32" fmla="*/ 415324 h 2703943"/>
              <a:gd name="connsiteX33" fmla="*/ 1207155 w 2143520"/>
              <a:gd name="connsiteY33" fmla="*/ 339875 h 2703943"/>
              <a:gd name="connsiteX34" fmla="*/ 1131715 w 2143520"/>
              <a:gd name="connsiteY34" fmla="*/ 302150 h 2703943"/>
              <a:gd name="connsiteX35" fmla="*/ 1093995 w 2143520"/>
              <a:gd name="connsiteY35" fmla="*/ 289575 h 2703943"/>
              <a:gd name="connsiteX36" fmla="*/ 1081422 w 2143520"/>
              <a:gd name="connsiteY36" fmla="*/ 327300 h 2703943"/>
              <a:gd name="connsiteX37" fmla="*/ 1043701 w 2143520"/>
              <a:gd name="connsiteY37" fmla="*/ 339875 h 2703943"/>
              <a:gd name="connsiteX38" fmla="*/ 968261 w 2143520"/>
              <a:gd name="connsiteY38" fmla="*/ 302150 h 2703943"/>
              <a:gd name="connsiteX39" fmla="*/ 905394 w 2143520"/>
              <a:gd name="connsiteY39" fmla="*/ 314725 h 2703943"/>
              <a:gd name="connsiteX40" fmla="*/ 880247 w 2143520"/>
              <a:gd name="connsiteY40" fmla="*/ 365024 h 2703943"/>
              <a:gd name="connsiteX41" fmla="*/ 829954 w 2143520"/>
              <a:gd name="connsiteY41" fmla="*/ 440473 h 2703943"/>
              <a:gd name="connsiteX42" fmla="*/ 754513 w 2143520"/>
              <a:gd name="connsiteY42" fmla="*/ 465623 h 2703943"/>
              <a:gd name="connsiteX43" fmla="*/ 741940 w 2143520"/>
              <a:gd name="connsiteY43" fmla="*/ 339875 h 2703943"/>
              <a:gd name="connsiteX44" fmla="*/ 666500 w 2143520"/>
              <a:gd name="connsiteY44" fmla="*/ 188977 h 2703943"/>
              <a:gd name="connsiteX45" fmla="*/ 616206 w 2143520"/>
              <a:gd name="connsiteY45" fmla="*/ 113528 h 2703943"/>
              <a:gd name="connsiteX46" fmla="*/ 565912 w 2143520"/>
              <a:gd name="connsiteY46" fmla="*/ 38079 h 2703943"/>
              <a:gd name="connsiteX47" fmla="*/ 452752 w 2143520"/>
              <a:gd name="connsiteY47" fmla="*/ 12929 h 2703943"/>
              <a:gd name="connsiteX48" fmla="*/ 314445 w 2143520"/>
              <a:gd name="connsiteY48" fmla="*/ 50653 h 2703943"/>
              <a:gd name="connsiteX49" fmla="*/ 276724 w 2143520"/>
              <a:gd name="connsiteY49" fmla="*/ 63228 h 2703943"/>
              <a:gd name="connsiteX50" fmla="*/ 239004 w 2143520"/>
              <a:gd name="connsiteY50" fmla="*/ 75803 h 2703943"/>
              <a:gd name="connsiteX51" fmla="*/ 188711 w 2143520"/>
              <a:gd name="connsiteY51" fmla="*/ 354 h 2703943"/>
              <a:gd name="connsiteX52" fmla="*/ 138417 w 2143520"/>
              <a:gd name="connsiteY52" fmla="*/ 12929 h 2703943"/>
              <a:gd name="connsiteX53" fmla="*/ 113270 w 2143520"/>
              <a:gd name="connsiteY53" fmla="*/ 50653 h 2703943"/>
              <a:gd name="connsiteX54" fmla="*/ 113270 w 2143520"/>
              <a:gd name="connsiteY54" fmla="*/ 176402 h 2703943"/>
              <a:gd name="connsiteX55" fmla="*/ 138417 w 2143520"/>
              <a:gd name="connsiteY55" fmla="*/ 214126 h 2703943"/>
              <a:gd name="connsiteX56" fmla="*/ 176137 w 2143520"/>
              <a:gd name="connsiteY56" fmla="*/ 226701 h 2703943"/>
              <a:gd name="connsiteX57" fmla="*/ 239004 w 2143520"/>
              <a:gd name="connsiteY57" fmla="*/ 339875 h 2703943"/>
              <a:gd name="connsiteX58" fmla="*/ 251578 w 2143520"/>
              <a:gd name="connsiteY58" fmla="*/ 390174 h 2703943"/>
              <a:gd name="connsiteX59" fmla="*/ 213857 w 2143520"/>
              <a:gd name="connsiteY59" fmla="*/ 465623 h 2703943"/>
              <a:gd name="connsiteX60" fmla="*/ 176137 w 2143520"/>
              <a:gd name="connsiteY60" fmla="*/ 490773 h 2703943"/>
              <a:gd name="connsiteX61" fmla="*/ 138417 w 2143520"/>
              <a:gd name="connsiteY61" fmla="*/ 503347 h 2703943"/>
              <a:gd name="connsiteX62" fmla="*/ 113270 w 2143520"/>
              <a:gd name="connsiteY62" fmla="*/ 578796 h 2703943"/>
              <a:gd name="connsiteX63" fmla="*/ 100697 w 2143520"/>
              <a:gd name="connsiteY63" fmla="*/ 616521 h 2703943"/>
              <a:gd name="connsiteX64" fmla="*/ 62977 w 2143520"/>
              <a:gd name="connsiteY64" fmla="*/ 654245 h 2703943"/>
              <a:gd name="connsiteX65" fmla="*/ 50403 w 2143520"/>
              <a:gd name="connsiteY65" fmla="*/ 691970 h 2703943"/>
              <a:gd name="connsiteX66" fmla="*/ 37830 w 2143520"/>
              <a:gd name="connsiteY66" fmla="*/ 742269 h 2703943"/>
              <a:gd name="connsiteX67" fmla="*/ 12683 w 2143520"/>
              <a:gd name="connsiteY67" fmla="*/ 779994 h 2703943"/>
              <a:gd name="connsiteX68" fmla="*/ 37830 w 2143520"/>
              <a:gd name="connsiteY68" fmla="*/ 855443 h 2703943"/>
              <a:gd name="connsiteX69" fmla="*/ 125844 w 2143520"/>
              <a:gd name="connsiteY69" fmla="*/ 956041 h 2703943"/>
              <a:gd name="connsiteX70" fmla="*/ 163564 w 2143520"/>
              <a:gd name="connsiteY70" fmla="*/ 968616 h 2703943"/>
              <a:gd name="connsiteX71" fmla="*/ 264151 w 2143520"/>
              <a:gd name="connsiteY71" fmla="*/ 1044065 h 2703943"/>
              <a:gd name="connsiteX72" fmla="*/ 352165 w 2143520"/>
              <a:gd name="connsiteY72" fmla="*/ 1094365 h 2703943"/>
              <a:gd name="connsiteX73" fmla="*/ 389885 w 2143520"/>
              <a:gd name="connsiteY73" fmla="*/ 1132089 h 2703943"/>
              <a:gd name="connsiteX74" fmla="*/ 402458 w 2143520"/>
              <a:gd name="connsiteY74" fmla="*/ 1182388 h 2703943"/>
              <a:gd name="connsiteX75" fmla="*/ 427605 w 2143520"/>
              <a:gd name="connsiteY75" fmla="*/ 1232688 h 2703943"/>
              <a:gd name="connsiteX76" fmla="*/ 389885 w 2143520"/>
              <a:gd name="connsiteY76" fmla="*/ 1371011 h 2703943"/>
              <a:gd name="connsiteX77" fmla="*/ 339591 w 2143520"/>
              <a:gd name="connsiteY77" fmla="*/ 1446460 h 2703943"/>
              <a:gd name="connsiteX78" fmla="*/ 264151 w 2143520"/>
              <a:gd name="connsiteY78" fmla="*/ 1496759 h 2703943"/>
              <a:gd name="connsiteX79" fmla="*/ 226431 w 2143520"/>
              <a:gd name="connsiteY79" fmla="*/ 1521909 h 2703943"/>
              <a:gd name="connsiteX80" fmla="*/ 188711 w 2143520"/>
              <a:gd name="connsiteY80" fmla="*/ 1534484 h 2703943"/>
              <a:gd name="connsiteX81" fmla="*/ 125844 w 2143520"/>
              <a:gd name="connsiteY81" fmla="*/ 1647657 h 2703943"/>
              <a:gd name="connsiteX82" fmla="*/ 138417 w 2143520"/>
              <a:gd name="connsiteY82" fmla="*/ 1823705 h 2703943"/>
              <a:gd name="connsiteX83" fmla="*/ 150990 w 2143520"/>
              <a:gd name="connsiteY83" fmla="*/ 1861429 h 2703943"/>
              <a:gd name="connsiteX84" fmla="*/ 226431 w 2143520"/>
              <a:gd name="connsiteY84" fmla="*/ 1911729 h 2703943"/>
              <a:gd name="connsiteX85" fmla="*/ 264151 w 2143520"/>
              <a:gd name="connsiteY85" fmla="*/ 1949453 h 2703943"/>
              <a:gd name="connsiteX86" fmla="*/ 276724 w 2143520"/>
              <a:gd name="connsiteY86" fmla="*/ 1987178 h 2703943"/>
              <a:gd name="connsiteX87" fmla="*/ 364738 w 2143520"/>
              <a:gd name="connsiteY87" fmla="*/ 2100351 h 2703943"/>
              <a:gd name="connsiteX88" fmla="*/ 389885 w 2143520"/>
              <a:gd name="connsiteY88" fmla="*/ 2175800 h 2703943"/>
              <a:gd name="connsiteX89" fmla="*/ 402458 w 2143520"/>
              <a:gd name="connsiteY89" fmla="*/ 2213525 h 2703943"/>
              <a:gd name="connsiteX90" fmla="*/ 415032 w 2143520"/>
              <a:gd name="connsiteY90" fmla="*/ 2263824 h 2703943"/>
              <a:gd name="connsiteX91" fmla="*/ 402458 w 2143520"/>
              <a:gd name="connsiteY91" fmla="*/ 2351848 h 2703943"/>
              <a:gd name="connsiteX92" fmla="*/ 389885 w 2143520"/>
              <a:gd name="connsiteY92" fmla="*/ 2389572 h 2703943"/>
              <a:gd name="connsiteX93" fmla="*/ 352165 w 2143520"/>
              <a:gd name="connsiteY93" fmla="*/ 2414722 h 2703943"/>
              <a:gd name="connsiteX94" fmla="*/ 314445 w 2143520"/>
              <a:gd name="connsiteY94" fmla="*/ 2490171 h 2703943"/>
              <a:gd name="connsiteX95" fmla="*/ 276724 w 2143520"/>
              <a:gd name="connsiteY95" fmla="*/ 2515321 h 2703943"/>
              <a:gd name="connsiteX96" fmla="*/ 251578 w 2143520"/>
              <a:gd name="connsiteY96" fmla="*/ 2553045 h 2703943"/>
              <a:gd name="connsiteX97" fmla="*/ 327018 w 2143520"/>
              <a:gd name="connsiteY97" fmla="*/ 2578195 h 2703943"/>
              <a:gd name="connsiteX98" fmla="*/ 352165 w 2143520"/>
              <a:gd name="connsiteY98" fmla="*/ 2615919 h 2703943"/>
              <a:gd name="connsiteX99" fmla="*/ 339591 w 2143520"/>
              <a:gd name="connsiteY99" fmla="*/ 2678794 h 2703943"/>
              <a:gd name="connsiteX100" fmla="*/ 377312 w 2143520"/>
              <a:gd name="connsiteY100" fmla="*/ 2691368 h 2703943"/>
              <a:gd name="connsiteX101" fmla="*/ 427605 w 2143520"/>
              <a:gd name="connsiteY101" fmla="*/ 2703943 h 2703943"/>
              <a:gd name="connsiteX102" fmla="*/ 528192 w 2143520"/>
              <a:gd name="connsiteY102" fmla="*/ 2691368 h 2703943"/>
              <a:gd name="connsiteX103" fmla="*/ 578486 w 2143520"/>
              <a:gd name="connsiteY103" fmla="*/ 2678794 h 2703943"/>
              <a:gd name="connsiteX104" fmla="*/ 1232302 w 2143520"/>
              <a:gd name="connsiteY104" fmla="*/ 2691368 h 2703943"/>
              <a:gd name="connsiteX105" fmla="*/ 2087293 w 2143520"/>
              <a:gd name="connsiteY105" fmla="*/ 2666219 h 270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143520" h="2703943">
                <a:moveTo>
                  <a:pt x="2087293" y="2666219"/>
                </a:moveTo>
                <a:cubicBezTo>
                  <a:pt x="2223505" y="2634782"/>
                  <a:pt x="2072321" y="2586163"/>
                  <a:pt x="2049573" y="2502746"/>
                </a:cubicBezTo>
                <a:cubicBezTo>
                  <a:pt x="2046086" y="2489958"/>
                  <a:pt x="2044351" y="2476050"/>
                  <a:pt x="2036999" y="2465021"/>
                </a:cubicBezTo>
                <a:cubicBezTo>
                  <a:pt x="2027136" y="2450225"/>
                  <a:pt x="2010851" y="2440799"/>
                  <a:pt x="1999279" y="2427297"/>
                </a:cubicBezTo>
                <a:cubicBezTo>
                  <a:pt x="1985641" y="2411384"/>
                  <a:pt x="1974132" y="2393764"/>
                  <a:pt x="1961559" y="2376998"/>
                </a:cubicBezTo>
                <a:cubicBezTo>
                  <a:pt x="1957368" y="2351848"/>
                  <a:pt x="1955169" y="2326284"/>
                  <a:pt x="1948986" y="2301549"/>
                </a:cubicBezTo>
                <a:cubicBezTo>
                  <a:pt x="1942557" y="2275831"/>
                  <a:pt x="1923839" y="2226100"/>
                  <a:pt x="1923839" y="2226100"/>
                </a:cubicBezTo>
                <a:cubicBezTo>
                  <a:pt x="1951271" y="2143790"/>
                  <a:pt x="1913170" y="2224575"/>
                  <a:pt x="1974132" y="2175800"/>
                </a:cubicBezTo>
                <a:cubicBezTo>
                  <a:pt x="1985932" y="2166359"/>
                  <a:pt x="1990897" y="2150651"/>
                  <a:pt x="1999279" y="2138076"/>
                </a:cubicBezTo>
                <a:cubicBezTo>
                  <a:pt x="1991898" y="2101166"/>
                  <a:pt x="1988632" y="2071315"/>
                  <a:pt x="1974132" y="2037477"/>
                </a:cubicBezTo>
                <a:cubicBezTo>
                  <a:pt x="1908012" y="1883179"/>
                  <a:pt x="1986969" y="2075725"/>
                  <a:pt x="1923839" y="1949453"/>
                </a:cubicBezTo>
                <a:cubicBezTo>
                  <a:pt x="1917912" y="1937597"/>
                  <a:pt x="1917192" y="1923585"/>
                  <a:pt x="1911265" y="1911729"/>
                </a:cubicBezTo>
                <a:cubicBezTo>
                  <a:pt x="1904507" y="1898212"/>
                  <a:pt x="1892877" y="1887521"/>
                  <a:pt x="1886119" y="1874004"/>
                </a:cubicBezTo>
                <a:cubicBezTo>
                  <a:pt x="1880192" y="1862148"/>
                  <a:pt x="1881825" y="1846631"/>
                  <a:pt x="1873545" y="1836280"/>
                </a:cubicBezTo>
                <a:cubicBezTo>
                  <a:pt x="1864105" y="1824479"/>
                  <a:pt x="1848398" y="1819513"/>
                  <a:pt x="1835825" y="1811130"/>
                </a:cubicBezTo>
                <a:cubicBezTo>
                  <a:pt x="1827443" y="1798555"/>
                  <a:pt x="1822287" y="1783081"/>
                  <a:pt x="1810678" y="1773406"/>
                </a:cubicBezTo>
                <a:cubicBezTo>
                  <a:pt x="1771431" y="1740696"/>
                  <a:pt x="1761974" y="1755338"/>
                  <a:pt x="1722665" y="1735681"/>
                </a:cubicBezTo>
                <a:cubicBezTo>
                  <a:pt x="1709149" y="1728922"/>
                  <a:pt x="1697518" y="1718914"/>
                  <a:pt x="1684944" y="1710531"/>
                </a:cubicBezTo>
                <a:cubicBezTo>
                  <a:pt x="1648251" y="1600437"/>
                  <a:pt x="1687072" y="1750003"/>
                  <a:pt x="1697518" y="1635082"/>
                </a:cubicBezTo>
                <a:cubicBezTo>
                  <a:pt x="1699518" y="1613081"/>
                  <a:pt x="1689268" y="1530557"/>
                  <a:pt x="1672371" y="1496759"/>
                </a:cubicBezTo>
                <a:cubicBezTo>
                  <a:pt x="1665613" y="1483242"/>
                  <a:pt x="1655606" y="1471610"/>
                  <a:pt x="1647224" y="1459035"/>
                </a:cubicBezTo>
                <a:cubicBezTo>
                  <a:pt x="1643812" y="1438559"/>
                  <a:pt x="1636818" y="1372398"/>
                  <a:pt x="1622077" y="1345861"/>
                </a:cubicBezTo>
                <a:cubicBezTo>
                  <a:pt x="1607400" y="1319439"/>
                  <a:pt x="1571784" y="1270412"/>
                  <a:pt x="1571784" y="1270412"/>
                </a:cubicBezTo>
                <a:cubicBezTo>
                  <a:pt x="1583935" y="1051660"/>
                  <a:pt x="1593029" y="1086344"/>
                  <a:pt x="1571784" y="905742"/>
                </a:cubicBezTo>
                <a:cubicBezTo>
                  <a:pt x="1562104" y="823455"/>
                  <a:pt x="1570164" y="846726"/>
                  <a:pt x="1534064" y="792569"/>
                </a:cubicBezTo>
                <a:cubicBezTo>
                  <a:pt x="1471145" y="799560"/>
                  <a:pt x="1426494" y="786976"/>
                  <a:pt x="1383183" y="830293"/>
                </a:cubicBezTo>
                <a:cubicBezTo>
                  <a:pt x="1372497" y="840980"/>
                  <a:pt x="1366418" y="855443"/>
                  <a:pt x="1358036" y="868018"/>
                </a:cubicBezTo>
                <a:cubicBezTo>
                  <a:pt x="1348230" y="897439"/>
                  <a:pt x="1347888" y="924200"/>
                  <a:pt x="1307743" y="930892"/>
                </a:cubicBezTo>
                <a:cubicBezTo>
                  <a:pt x="1294669" y="933071"/>
                  <a:pt x="1282596" y="922509"/>
                  <a:pt x="1270022" y="918317"/>
                </a:cubicBezTo>
                <a:cubicBezTo>
                  <a:pt x="1274356" y="883645"/>
                  <a:pt x="1275787" y="818762"/>
                  <a:pt x="1295169" y="779994"/>
                </a:cubicBezTo>
                <a:cubicBezTo>
                  <a:pt x="1301927" y="766476"/>
                  <a:pt x="1311934" y="754844"/>
                  <a:pt x="1320316" y="742269"/>
                </a:cubicBezTo>
                <a:cubicBezTo>
                  <a:pt x="1349921" y="653444"/>
                  <a:pt x="1365643" y="639874"/>
                  <a:pt x="1332889" y="528497"/>
                </a:cubicBezTo>
                <a:cubicBezTo>
                  <a:pt x="1332887" y="528491"/>
                  <a:pt x="1270024" y="434189"/>
                  <a:pt x="1257449" y="415324"/>
                </a:cubicBezTo>
                <a:lnTo>
                  <a:pt x="1207155" y="339875"/>
                </a:lnTo>
                <a:cubicBezTo>
                  <a:pt x="1112346" y="308268"/>
                  <a:pt x="1229209" y="350904"/>
                  <a:pt x="1131715" y="302150"/>
                </a:cubicBezTo>
                <a:cubicBezTo>
                  <a:pt x="1119861" y="296222"/>
                  <a:pt x="1106568" y="293767"/>
                  <a:pt x="1093995" y="289575"/>
                </a:cubicBezTo>
                <a:cubicBezTo>
                  <a:pt x="1089804" y="302150"/>
                  <a:pt x="1090794" y="317927"/>
                  <a:pt x="1081422" y="327300"/>
                </a:cubicBezTo>
                <a:cubicBezTo>
                  <a:pt x="1072051" y="336673"/>
                  <a:pt x="1056955" y="339875"/>
                  <a:pt x="1043701" y="339875"/>
                </a:cubicBezTo>
                <a:cubicBezTo>
                  <a:pt x="1017673" y="339875"/>
                  <a:pt x="987331" y="314865"/>
                  <a:pt x="968261" y="302150"/>
                </a:cubicBezTo>
                <a:cubicBezTo>
                  <a:pt x="947305" y="306342"/>
                  <a:pt x="922783" y="302303"/>
                  <a:pt x="905394" y="314725"/>
                </a:cubicBezTo>
                <a:cubicBezTo>
                  <a:pt x="890141" y="325621"/>
                  <a:pt x="887630" y="347794"/>
                  <a:pt x="880247" y="365024"/>
                </a:cubicBezTo>
                <a:cubicBezTo>
                  <a:pt x="864003" y="402932"/>
                  <a:pt x="874429" y="415762"/>
                  <a:pt x="829954" y="440473"/>
                </a:cubicBezTo>
                <a:cubicBezTo>
                  <a:pt x="806783" y="453347"/>
                  <a:pt x="754513" y="465623"/>
                  <a:pt x="754513" y="465623"/>
                </a:cubicBezTo>
                <a:cubicBezTo>
                  <a:pt x="750322" y="423707"/>
                  <a:pt x="749702" y="381279"/>
                  <a:pt x="741940" y="339875"/>
                </a:cubicBezTo>
                <a:cubicBezTo>
                  <a:pt x="728361" y="267443"/>
                  <a:pt x="707412" y="250352"/>
                  <a:pt x="666500" y="188977"/>
                </a:cubicBezTo>
                <a:lnTo>
                  <a:pt x="616206" y="113528"/>
                </a:lnTo>
                <a:lnTo>
                  <a:pt x="565912" y="38079"/>
                </a:lnTo>
                <a:cubicBezTo>
                  <a:pt x="504007" y="17441"/>
                  <a:pt x="541265" y="27683"/>
                  <a:pt x="452752" y="12929"/>
                </a:cubicBezTo>
                <a:cubicBezTo>
                  <a:pt x="363894" y="30703"/>
                  <a:pt x="410158" y="18746"/>
                  <a:pt x="314445" y="50653"/>
                </a:cubicBezTo>
                <a:lnTo>
                  <a:pt x="276724" y="63228"/>
                </a:lnTo>
                <a:lnTo>
                  <a:pt x="239004" y="75803"/>
                </a:lnTo>
                <a:cubicBezTo>
                  <a:pt x="230858" y="43213"/>
                  <a:pt x="233735" y="6787"/>
                  <a:pt x="188711" y="354"/>
                </a:cubicBezTo>
                <a:cubicBezTo>
                  <a:pt x="171604" y="-2090"/>
                  <a:pt x="155182" y="8737"/>
                  <a:pt x="138417" y="12929"/>
                </a:cubicBezTo>
                <a:cubicBezTo>
                  <a:pt x="130035" y="25504"/>
                  <a:pt x="120028" y="37136"/>
                  <a:pt x="113270" y="50653"/>
                </a:cubicBezTo>
                <a:cubicBezTo>
                  <a:pt x="91653" y="93893"/>
                  <a:pt x="98091" y="125800"/>
                  <a:pt x="113270" y="176402"/>
                </a:cubicBezTo>
                <a:cubicBezTo>
                  <a:pt x="117612" y="190877"/>
                  <a:pt x="126617" y="204685"/>
                  <a:pt x="138417" y="214126"/>
                </a:cubicBezTo>
                <a:cubicBezTo>
                  <a:pt x="148766" y="222406"/>
                  <a:pt x="163564" y="222509"/>
                  <a:pt x="176137" y="226701"/>
                </a:cubicBezTo>
                <a:cubicBezTo>
                  <a:pt x="221171" y="294260"/>
                  <a:pt x="222405" y="281772"/>
                  <a:pt x="239004" y="339875"/>
                </a:cubicBezTo>
                <a:cubicBezTo>
                  <a:pt x="243751" y="356492"/>
                  <a:pt x="247387" y="373408"/>
                  <a:pt x="251578" y="390174"/>
                </a:cubicBezTo>
                <a:cubicBezTo>
                  <a:pt x="241352" y="420855"/>
                  <a:pt x="238230" y="441246"/>
                  <a:pt x="213857" y="465623"/>
                </a:cubicBezTo>
                <a:cubicBezTo>
                  <a:pt x="203172" y="476309"/>
                  <a:pt x="189653" y="484014"/>
                  <a:pt x="176137" y="490773"/>
                </a:cubicBezTo>
                <a:cubicBezTo>
                  <a:pt x="164283" y="496701"/>
                  <a:pt x="150990" y="499156"/>
                  <a:pt x="138417" y="503347"/>
                </a:cubicBezTo>
                <a:lnTo>
                  <a:pt x="113270" y="578796"/>
                </a:lnTo>
                <a:cubicBezTo>
                  <a:pt x="109079" y="591371"/>
                  <a:pt x="110069" y="607148"/>
                  <a:pt x="100697" y="616521"/>
                </a:cubicBezTo>
                <a:lnTo>
                  <a:pt x="62977" y="654245"/>
                </a:lnTo>
                <a:cubicBezTo>
                  <a:pt x="58786" y="666820"/>
                  <a:pt x="54044" y="679225"/>
                  <a:pt x="50403" y="691970"/>
                </a:cubicBezTo>
                <a:cubicBezTo>
                  <a:pt x="45656" y="708587"/>
                  <a:pt x="44637" y="726384"/>
                  <a:pt x="37830" y="742269"/>
                </a:cubicBezTo>
                <a:cubicBezTo>
                  <a:pt x="31877" y="756160"/>
                  <a:pt x="21065" y="767419"/>
                  <a:pt x="12683" y="779994"/>
                </a:cubicBezTo>
                <a:cubicBezTo>
                  <a:pt x="-7853" y="841609"/>
                  <a:pt x="-6123" y="798926"/>
                  <a:pt x="37830" y="855443"/>
                </a:cubicBezTo>
                <a:cubicBezTo>
                  <a:pt x="85836" y="917172"/>
                  <a:pt x="68310" y="927271"/>
                  <a:pt x="125844" y="956041"/>
                </a:cubicBezTo>
                <a:cubicBezTo>
                  <a:pt x="137698" y="961969"/>
                  <a:pt x="150991" y="964424"/>
                  <a:pt x="163564" y="968616"/>
                </a:cubicBezTo>
                <a:cubicBezTo>
                  <a:pt x="297482" y="1075764"/>
                  <a:pt x="170738" y="977334"/>
                  <a:pt x="264151" y="1044065"/>
                </a:cubicBezTo>
                <a:cubicBezTo>
                  <a:pt x="330758" y="1091647"/>
                  <a:pt x="290953" y="1073958"/>
                  <a:pt x="352165" y="1094365"/>
                </a:cubicBezTo>
                <a:cubicBezTo>
                  <a:pt x="364738" y="1106940"/>
                  <a:pt x="381063" y="1116649"/>
                  <a:pt x="389885" y="1132089"/>
                </a:cubicBezTo>
                <a:cubicBezTo>
                  <a:pt x="398459" y="1147095"/>
                  <a:pt x="396390" y="1166206"/>
                  <a:pt x="402458" y="1182388"/>
                </a:cubicBezTo>
                <a:cubicBezTo>
                  <a:pt x="409039" y="1199940"/>
                  <a:pt x="419223" y="1215921"/>
                  <a:pt x="427605" y="1232688"/>
                </a:cubicBezTo>
                <a:cubicBezTo>
                  <a:pt x="420857" y="1266432"/>
                  <a:pt x="408117" y="1343660"/>
                  <a:pt x="389885" y="1371011"/>
                </a:cubicBezTo>
                <a:cubicBezTo>
                  <a:pt x="373120" y="1396161"/>
                  <a:pt x="364739" y="1429693"/>
                  <a:pt x="339591" y="1446460"/>
                </a:cubicBezTo>
                <a:lnTo>
                  <a:pt x="264151" y="1496759"/>
                </a:lnTo>
                <a:cubicBezTo>
                  <a:pt x="251578" y="1505142"/>
                  <a:pt x="240767" y="1517130"/>
                  <a:pt x="226431" y="1521909"/>
                </a:cubicBezTo>
                <a:lnTo>
                  <a:pt x="188711" y="1534484"/>
                </a:lnTo>
                <a:cubicBezTo>
                  <a:pt x="131065" y="1620962"/>
                  <a:pt x="147974" y="1581259"/>
                  <a:pt x="125844" y="1647657"/>
                </a:cubicBezTo>
                <a:cubicBezTo>
                  <a:pt x="130035" y="1706340"/>
                  <a:pt x="131544" y="1765276"/>
                  <a:pt x="138417" y="1823705"/>
                </a:cubicBezTo>
                <a:cubicBezTo>
                  <a:pt x="139965" y="1836869"/>
                  <a:pt x="141618" y="1852056"/>
                  <a:pt x="150990" y="1861429"/>
                </a:cubicBezTo>
                <a:cubicBezTo>
                  <a:pt x="172360" y="1882802"/>
                  <a:pt x="205061" y="1890356"/>
                  <a:pt x="226431" y="1911729"/>
                </a:cubicBezTo>
                <a:lnTo>
                  <a:pt x="264151" y="1949453"/>
                </a:lnTo>
                <a:cubicBezTo>
                  <a:pt x="268342" y="1962028"/>
                  <a:pt x="269372" y="1976149"/>
                  <a:pt x="276724" y="1987178"/>
                </a:cubicBezTo>
                <a:cubicBezTo>
                  <a:pt x="320123" y="2052284"/>
                  <a:pt x="331255" y="1999892"/>
                  <a:pt x="364738" y="2100351"/>
                </a:cubicBezTo>
                <a:lnTo>
                  <a:pt x="389885" y="2175800"/>
                </a:lnTo>
                <a:cubicBezTo>
                  <a:pt x="394076" y="2188375"/>
                  <a:pt x="399243" y="2200666"/>
                  <a:pt x="402458" y="2213525"/>
                </a:cubicBezTo>
                <a:lnTo>
                  <a:pt x="415032" y="2263824"/>
                </a:lnTo>
                <a:cubicBezTo>
                  <a:pt x="410841" y="2293165"/>
                  <a:pt x="408270" y="2322784"/>
                  <a:pt x="402458" y="2351848"/>
                </a:cubicBezTo>
                <a:cubicBezTo>
                  <a:pt x="399859" y="2364845"/>
                  <a:pt x="398165" y="2379221"/>
                  <a:pt x="389885" y="2389572"/>
                </a:cubicBezTo>
                <a:cubicBezTo>
                  <a:pt x="380445" y="2401373"/>
                  <a:pt x="364738" y="2406339"/>
                  <a:pt x="352165" y="2414722"/>
                </a:cubicBezTo>
                <a:cubicBezTo>
                  <a:pt x="341939" y="2445402"/>
                  <a:pt x="338818" y="2465796"/>
                  <a:pt x="314445" y="2490171"/>
                </a:cubicBezTo>
                <a:cubicBezTo>
                  <a:pt x="303760" y="2500858"/>
                  <a:pt x="289298" y="2506938"/>
                  <a:pt x="276724" y="2515321"/>
                </a:cubicBezTo>
                <a:cubicBezTo>
                  <a:pt x="268342" y="2527896"/>
                  <a:pt x="242138" y="2541244"/>
                  <a:pt x="251578" y="2553045"/>
                </a:cubicBezTo>
                <a:cubicBezTo>
                  <a:pt x="268136" y="2573745"/>
                  <a:pt x="327018" y="2578195"/>
                  <a:pt x="327018" y="2578195"/>
                </a:cubicBezTo>
                <a:cubicBezTo>
                  <a:pt x="335400" y="2590770"/>
                  <a:pt x="350291" y="2600923"/>
                  <a:pt x="352165" y="2615919"/>
                </a:cubicBezTo>
                <a:cubicBezTo>
                  <a:pt x="354816" y="2637127"/>
                  <a:pt x="332833" y="2658517"/>
                  <a:pt x="339591" y="2678794"/>
                </a:cubicBezTo>
                <a:cubicBezTo>
                  <a:pt x="343782" y="2691368"/>
                  <a:pt x="364568" y="2687727"/>
                  <a:pt x="377312" y="2691368"/>
                </a:cubicBezTo>
                <a:cubicBezTo>
                  <a:pt x="393927" y="2696116"/>
                  <a:pt x="410841" y="2699751"/>
                  <a:pt x="427605" y="2703943"/>
                </a:cubicBezTo>
                <a:cubicBezTo>
                  <a:pt x="461134" y="2699751"/>
                  <a:pt x="494862" y="2696924"/>
                  <a:pt x="528192" y="2691368"/>
                </a:cubicBezTo>
                <a:cubicBezTo>
                  <a:pt x="545238" y="2688527"/>
                  <a:pt x="561205" y="2678794"/>
                  <a:pt x="578486" y="2678794"/>
                </a:cubicBezTo>
                <a:cubicBezTo>
                  <a:pt x="796465" y="2678794"/>
                  <a:pt x="1014363" y="2687177"/>
                  <a:pt x="1232302" y="2691368"/>
                </a:cubicBezTo>
                <a:cubicBezTo>
                  <a:pt x="2104058" y="2678547"/>
                  <a:pt x="1951081" y="2697656"/>
                  <a:pt x="2087293" y="266621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62724" y="6689812"/>
            <a:ext cx="116149" cy="150898"/>
          </a:xfrm>
          <a:custGeom>
            <a:avLst/>
            <a:gdLst>
              <a:gd name="connsiteX0" fmla="*/ 2936 w 116149"/>
              <a:gd name="connsiteY0" fmla="*/ 113173 h 150898"/>
              <a:gd name="connsiteX1" fmla="*/ 53229 w 116149"/>
              <a:gd name="connsiteY1" fmla="*/ 0 h 150898"/>
              <a:gd name="connsiteX2" fmla="*/ 90949 w 116149"/>
              <a:gd name="connsiteY2" fmla="*/ 12574 h 150898"/>
              <a:gd name="connsiteX3" fmla="*/ 103523 w 116149"/>
              <a:gd name="connsiteY3" fmla="*/ 125748 h 150898"/>
              <a:gd name="connsiteX4" fmla="*/ 65803 w 116149"/>
              <a:gd name="connsiteY4" fmla="*/ 150898 h 150898"/>
              <a:gd name="connsiteX5" fmla="*/ 15509 w 116149"/>
              <a:gd name="connsiteY5" fmla="*/ 138323 h 150898"/>
              <a:gd name="connsiteX6" fmla="*/ 2936 w 116149"/>
              <a:gd name="connsiteY6" fmla="*/ 113173 h 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49" h="150898">
                <a:moveTo>
                  <a:pt x="2936" y="113173"/>
                </a:moveTo>
                <a:cubicBezTo>
                  <a:pt x="9223" y="90119"/>
                  <a:pt x="-13643" y="0"/>
                  <a:pt x="53229" y="0"/>
                </a:cubicBezTo>
                <a:cubicBezTo>
                  <a:pt x="66483" y="0"/>
                  <a:pt x="78376" y="8383"/>
                  <a:pt x="90949" y="12574"/>
                </a:cubicBezTo>
                <a:cubicBezTo>
                  <a:pt x="103029" y="48819"/>
                  <a:pt x="133107" y="88763"/>
                  <a:pt x="103523" y="125748"/>
                </a:cubicBezTo>
                <a:cubicBezTo>
                  <a:pt x="94083" y="137549"/>
                  <a:pt x="78376" y="142515"/>
                  <a:pt x="65803" y="150898"/>
                </a:cubicBezTo>
                <a:cubicBezTo>
                  <a:pt x="49038" y="146706"/>
                  <a:pt x="29002" y="149119"/>
                  <a:pt x="15509" y="138323"/>
                </a:cubicBezTo>
                <a:cubicBezTo>
                  <a:pt x="285" y="126143"/>
                  <a:pt x="-3351" y="136227"/>
                  <a:pt x="2936" y="11317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738225" y="533173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827760" y="661588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807657" y="6520234"/>
            <a:ext cx="70382" cy="69078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815289" y="6452279"/>
            <a:ext cx="58167" cy="57089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4799999" y="6840249"/>
            <a:ext cx="130188" cy="80567"/>
          </a:xfrm>
          <a:custGeom>
            <a:avLst/>
            <a:gdLst>
              <a:gd name="connsiteX0" fmla="*/ 15610 w 130188"/>
              <a:gd name="connsiteY0" fmla="*/ 75910 h 80567"/>
              <a:gd name="connsiteX1" fmla="*/ 3037 w 130188"/>
              <a:gd name="connsiteY1" fmla="*/ 13035 h 80567"/>
              <a:gd name="connsiteX2" fmla="*/ 40757 w 130188"/>
              <a:gd name="connsiteY2" fmla="*/ 461 h 80567"/>
              <a:gd name="connsiteX3" fmla="*/ 116198 w 130188"/>
              <a:gd name="connsiteY3" fmla="*/ 25610 h 80567"/>
              <a:gd name="connsiteX4" fmla="*/ 128771 w 130188"/>
              <a:gd name="connsiteY4" fmla="*/ 63335 h 80567"/>
              <a:gd name="connsiteX5" fmla="*/ 91051 w 130188"/>
              <a:gd name="connsiteY5" fmla="*/ 75910 h 80567"/>
              <a:gd name="connsiteX6" fmla="*/ 15610 w 130188"/>
              <a:gd name="connsiteY6" fmla="*/ 75910 h 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188" h="80567">
                <a:moveTo>
                  <a:pt x="15610" y="75910"/>
                </a:moveTo>
                <a:cubicBezTo>
                  <a:pt x="941" y="65431"/>
                  <a:pt x="-3721" y="33312"/>
                  <a:pt x="3037" y="13035"/>
                </a:cubicBezTo>
                <a:cubicBezTo>
                  <a:pt x="7228" y="461"/>
                  <a:pt x="27585" y="-1003"/>
                  <a:pt x="40757" y="461"/>
                </a:cubicBezTo>
                <a:cubicBezTo>
                  <a:pt x="67102" y="3389"/>
                  <a:pt x="116198" y="25610"/>
                  <a:pt x="116198" y="25610"/>
                </a:cubicBezTo>
                <a:cubicBezTo>
                  <a:pt x="120389" y="38185"/>
                  <a:pt x="134698" y="51479"/>
                  <a:pt x="128771" y="63335"/>
                </a:cubicBezTo>
                <a:cubicBezTo>
                  <a:pt x="122844" y="75190"/>
                  <a:pt x="104305" y="75910"/>
                  <a:pt x="91051" y="75910"/>
                </a:cubicBezTo>
                <a:cubicBezTo>
                  <a:pt x="65557" y="75910"/>
                  <a:pt x="30279" y="86389"/>
                  <a:pt x="15610" y="759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1579181" y="1261722"/>
            <a:ext cx="2926796" cy="3125271"/>
          </a:xfrm>
          <a:custGeom>
            <a:avLst/>
            <a:gdLst>
              <a:gd name="connsiteX0" fmla="*/ 793768 w 2926796"/>
              <a:gd name="connsiteY0" fmla="*/ 701884 h 3125271"/>
              <a:gd name="connsiteX1" fmla="*/ 835545 w 2926796"/>
              <a:gd name="connsiteY1" fmla="*/ 668461 h 3125271"/>
              <a:gd name="connsiteX2" fmla="*/ 868967 w 2926796"/>
              <a:gd name="connsiteY2" fmla="*/ 660106 h 3125271"/>
              <a:gd name="connsiteX3" fmla="*/ 885678 w 2926796"/>
              <a:gd name="connsiteY3" fmla="*/ 609971 h 3125271"/>
              <a:gd name="connsiteX4" fmla="*/ 902389 w 2926796"/>
              <a:gd name="connsiteY4" fmla="*/ 543125 h 3125271"/>
              <a:gd name="connsiteX5" fmla="*/ 910744 w 2926796"/>
              <a:gd name="connsiteY5" fmla="*/ 518057 h 3125271"/>
              <a:gd name="connsiteX6" fmla="*/ 927455 w 2926796"/>
              <a:gd name="connsiteY6" fmla="*/ 342586 h 3125271"/>
              <a:gd name="connsiteX7" fmla="*/ 952522 w 2926796"/>
              <a:gd name="connsiteY7" fmla="*/ 267384 h 3125271"/>
              <a:gd name="connsiteX8" fmla="*/ 994299 w 2926796"/>
              <a:gd name="connsiteY8" fmla="*/ 217250 h 3125271"/>
              <a:gd name="connsiteX9" fmla="*/ 1036076 w 2926796"/>
              <a:gd name="connsiteY9" fmla="*/ 133692 h 3125271"/>
              <a:gd name="connsiteX10" fmla="*/ 1111275 w 2926796"/>
              <a:gd name="connsiteY10" fmla="*/ 125336 h 3125271"/>
              <a:gd name="connsiteX11" fmla="*/ 1102920 w 2926796"/>
              <a:gd name="connsiteY11" fmla="*/ 75202 h 3125271"/>
              <a:gd name="connsiteX12" fmla="*/ 1186474 w 2926796"/>
              <a:gd name="connsiteY12" fmla="*/ 33423 h 3125271"/>
              <a:gd name="connsiteX13" fmla="*/ 1236607 w 2926796"/>
              <a:gd name="connsiteY13" fmla="*/ 41778 h 3125271"/>
              <a:gd name="connsiteX14" fmla="*/ 1303451 w 2926796"/>
              <a:gd name="connsiteY14" fmla="*/ 66846 h 3125271"/>
              <a:gd name="connsiteX15" fmla="*/ 1336872 w 2926796"/>
              <a:gd name="connsiteY15" fmla="*/ 75202 h 3125271"/>
              <a:gd name="connsiteX16" fmla="*/ 1378650 w 2926796"/>
              <a:gd name="connsiteY16" fmla="*/ 83557 h 3125271"/>
              <a:gd name="connsiteX17" fmla="*/ 1445493 w 2926796"/>
              <a:gd name="connsiteY17" fmla="*/ 100269 h 3125271"/>
              <a:gd name="connsiteX18" fmla="*/ 1470560 w 2926796"/>
              <a:gd name="connsiteY18" fmla="*/ 91913 h 3125271"/>
              <a:gd name="connsiteX19" fmla="*/ 1478915 w 2926796"/>
              <a:gd name="connsiteY19" fmla="*/ 58490 h 3125271"/>
              <a:gd name="connsiteX20" fmla="*/ 1487271 w 2926796"/>
              <a:gd name="connsiteY20" fmla="*/ 33423 h 3125271"/>
              <a:gd name="connsiteX21" fmla="*/ 1545759 w 2926796"/>
              <a:gd name="connsiteY21" fmla="*/ 0 h 3125271"/>
              <a:gd name="connsiteX22" fmla="*/ 1570825 w 2926796"/>
              <a:gd name="connsiteY22" fmla="*/ 8355 h 3125271"/>
              <a:gd name="connsiteX23" fmla="*/ 1579181 w 2926796"/>
              <a:gd name="connsiteY23" fmla="*/ 33423 h 3125271"/>
              <a:gd name="connsiteX24" fmla="*/ 1604247 w 2926796"/>
              <a:gd name="connsiteY24" fmla="*/ 133692 h 3125271"/>
              <a:gd name="connsiteX25" fmla="*/ 1646024 w 2926796"/>
              <a:gd name="connsiteY25" fmla="*/ 175471 h 3125271"/>
              <a:gd name="connsiteX26" fmla="*/ 1696157 w 2926796"/>
              <a:gd name="connsiteY26" fmla="*/ 208894 h 3125271"/>
              <a:gd name="connsiteX27" fmla="*/ 1746290 w 2926796"/>
              <a:gd name="connsiteY27" fmla="*/ 250673 h 3125271"/>
              <a:gd name="connsiteX28" fmla="*/ 1771356 w 2926796"/>
              <a:gd name="connsiteY28" fmla="*/ 233961 h 3125271"/>
              <a:gd name="connsiteX29" fmla="*/ 1788067 w 2926796"/>
              <a:gd name="connsiteY29" fmla="*/ 208894 h 3125271"/>
              <a:gd name="connsiteX30" fmla="*/ 1829844 w 2926796"/>
              <a:gd name="connsiteY30" fmla="*/ 242317 h 3125271"/>
              <a:gd name="connsiteX31" fmla="*/ 1838200 w 2926796"/>
              <a:gd name="connsiteY31" fmla="*/ 350942 h 3125271"/>
              <a:gd name="connsiteX32" fmla="*/ 1846555 w 2926796"/>
              <a:gd name="connsiteY32" fmla="*/ 376009 h 3125271"/>
              <a:gd name="connsiteX33" fmla="*/ 1871622 w 2926796"/>
              <a:gd name="connsiteY33" fmla="*/ 392721 h 3125271"/>
              <a:gd name="connsiteX34" fmla="*/ 1896688 w 2926796"/>
              <a:gd name="connsiteY34" fmla="*/ 417788 h 3125271"/>
              <a:gd name="connsiteX35" fmla="*/ 1930110 w 2926796"/>
              <a:gd name="connsiteY35" fmla="*/ 426144 h 3125271"/>
              <a:gd name="connsiteX36" fmla="*/ 1955176 w 2926796"/>
              <a:gd name="connsiteY36" fmla="*/ 434500 h 3125271"/>
              <a:gd name="connsiteX37" fmla="*/ 1988598 w 2926796"/>
              <a:gd name="connsiteY37" fmla="*/ 442856 h 3125271"/>
              <a:gd name="connsiteX38" fmla="*/ 2038731 w 2926796"/>
              <a:gd name="connsiteY38" fmla="*/ 459567 h 3125271"/>
              <a:gd name="connsiteX39" fmla="*/ 2164062 w 2926796"/>
              <a:gd name="connsiteY39" fmla="*/ 484634 h 3125271"/>
              <a:gd name="connsiteX40" fmla="*/ 2205840 w 2926796"/>
              <a:gd name="connsiteY40" fmla="*/ 518057 h 3125271"/>
              <a:gd name="connsiteX41" fmla="*/ 2264328 w 2926796"/>
              <a:gd name="connsiteY41" fmla="*/ 551481 h 3125271"/>
              <a:gd name="connsiteX42" fmla="*/ 2297750 w 2926796"/>
              <a:gd name="connsiteY42" fmla="*/ 559836 h 3125271"/>
              <a:gd name="connsiteX43" fmla="*/ 2406371 w 2926796"/>
              <a:gd name="connsiteY43" fmla="*/ 584904 h 3125271"/>
              <a:gd name="connsiteX44" fmla="*/ 2456503 w 2926796"/>
              <a:gd name="connsiteY44" fmla="*/ 601615 h 3125271"/>
              <a:gd name="connsiteX45" fmla="*/ 2481570 w 2926796"/>
              <a:gd name="connsiteY45" fmla="*/ 609971 h 3125271"/>
              <a:gd name="connsiteX46" fmla="*/ 2556769 w 2926796"/>
              <a:gd name="connsiteY46" fmla="*/ 651750 h 3125271"/>
              <a:gd name="connsiteX47" fmla="*/ 2590191 w 2926796"/>
              <a:gd name="connsiteY47" fmla="*/ 701884 h 3125271"/>
              <a:gd name="connsiteX48" fmla="*/ 2606901 w 2926796"/>
              <a:gd name="connsiteY48" fmla="*/ 726952 h 3125271"/>
              <a:gd name="connsiteX49" fmla="*/ 2631968 w 2926796"/>
              <a:gd name="connsiteY49" fmla="*/ 743663 h 3125271"/>
              <a:gd name="connsiteX50" fmla="*/ 2665390 w 2926796"/>
              <a:gd name="connsiteY50" fmla="*/ 785442 h 3125271"/>
              <a:gd name="connsiteX51" fmla="*/ 2715522 w 2926796"/>
              <a:gd name="connsiteY51" fmla="*/ 827221 h 3125271"/>
              <a:gd name="connsiteX52" fmla="*/ 2732233 w 2926796"/>
              <a:gd name="connsiteY52" fmla="*/ 852288 h 3125271"/>
              <a:gd name="connsiteX53" fmla="*/ 2790721 w 2926796"/>
              <a:gd name="connsiteY53" fmla="*/ 877356 h 3125271"/>
              <a:gd name="connsiteX54" fmla="*/ 2799077 w 2926796"/>
              <a:gd name="connsiteY54" fmla="*/ 902423 h 3125271"/>
              <a:gd name="connsiteX55" fmla="*/ 2807432 w 2926796"/>
              <a:gd name="connsiteY55" fmla="*/ 1011048 h 3125271"/>
              <a:gd name="connsiteX56" fmla="*/ 2840854 w 2926796"/>
              <a:gd name="connsiteY56" fmla="*/ 1061183 h 3125271"/>
              <a:gd name="connsiteX57" fmla="*/ 2874276 w 2926796"/>
              <a:gd name="connsiteY57" fmla="*/ 1136385 h 3125271"/>
              <a:gd name="connsiteX58" fmla="*/ 2882631 w 2926796"/>
              <a:gd name="connsiteY58" fmla="*/ 1161452 h 3125271"/>
              <a:gd name="connsiteX59" fmla="*/ 2890987 w 2926796"/>
              <a:gd name="connsiteY59" fmla="*/ 1211587 h 3125271"/>
              <a:gd name="connsiteX60" fmla="*/ 2899342 w 2926796"/>
              <a:gd name="connsiteY60" fmla="*/ 1270077 h 3125271"/>
              <a:gd name="connsiteX61" fmla="*/ 2916053 w 2926796"/>
              <a:gd name="connsiteY61" fmla="*/ 1320212 h 3125271"/>
              <a:gd name="connsiteX62" fmla="*/ 2916053 w 2926796"/>
              <a:gd name="connsiteY62" fmla="*/ 1554173 h 3125271"/>
              <a:gd name="connsiteX63" fmla="*/ 2890987 w 2926796"/>
              <a:gd name="connsiteY63" fmla="*/ 1637731 h 3125271"/>
              <a:gd name="connsiteX64" fmla="*/ 2849210 w 2926796"/>
              <a:gd name="connsiteY64" fmla="*/ 1687866 h 3125271"/>
              <a:gd name="connsiteX65" fmla="*/ 2824143 w 2926796"/>
              <a:gd name="connsiteY65" fmla="*/ 1712933 h 3125271"/>
              <a:gd name="connsiteX66" fmla="*/ 2790721 w 2926796"/>
              <a:gd name="connsiteY66" fmla="*/ 1763068 h 3125271"/>
              <a:gd name="connsiteX67" fmla="*/ 2715522 w 2926796"/>
              <a:gd name="connsiteY67" fmla="*/ 1804846 h 3125271"/>
              <a:gd name="connsiteX68" fmla="*/ 2690456 w 2926796"/>
              <a:gd name="connsiteY68" fmla="*/ 1821558 h 3125271"/>
              <a:gd name="connsiteX69" fmla="*/ 2673745 w 2926796"/>
              <a:gd name="connsiteY69" fmla="*/ 1846625 h 3125271"/>
              <a:gd name="connsiteX70" fmla="*/ 2623612 w 2926796"/>
              <a:gd name="connsiteY70" fmla="*/ 1880048 h 3125271"/>
              <a:gd name="connsiteX71" fmla="*/ 2598546 w 2926796"/>
              <a:gd name="connsiteY71" fmla="*/ 1896760 h 3125271"/>
              <a:gd name="connsiteX72" fmla="*/ 2548413 w 2926796"/>
              <a:gd name="connsiteY72" fmla="*/ 1930183 h 3125271"/>
              <a:gd name="connsiteX73" fmla="*/ 2523347 w 2926796"/>
              <a:gd name="connsiteY73" fmla="*/ 1946895 h 3125271"/>
              <a:gd name="connsiteX74" fmla="*/ 2498281 w 2926796"/>
              <a:gd name="connsiteY74" fmla="*/ 1955250 h 3125271"/>
              <a:gd name="connsiteX75" fmla="*/ 2456503 w 2926796"/>
              <a:gd name="connsiteY75" fmla="*/ 2005385 h 3125271"/>
              <a:gd name="connsiteX76" fmla="*/ 2439792 w 2926796"/>
              <a:gd name="connsiteY76" fmla="*/ 2030452 h 3125271"/>
              <a:gd name="connsiteX77" fmla="*/ 2389660 w 2926796"/>
              <a:gd name="connsiteY77" fmla="*/ 2055520 h 3125271"/>
              <a:gd name="connsiteX78" fmla="*/ 2381304 w 2926796"/>
              <a:gd name="connsiteY78" fmla="*/ 2080587 h 3125271"/>
              <a:gd name="connsiteX79" fmla="*/ 2272683 w 2926796"/>
              <a:gd name="connsiteY79" fmla="*/ 2105654 h 3125271"/>
              <a:gd name="connsiteX80" fmla="*/ 2230906 w 2926796"/>
              <a:gd name="connsiteY80" fmla="*/ 2180856 h 3125271"/>
              <a:gd name="connsiteX81" fmla="*/ 2214195 w 2926796"/>
              <a:gd name="connsiteY81" fmla="*/ 2364683 h 3125271"/>
              <a:gd name="connsiteX82" fmla="*/ 2205840 w 2926796"/>
              <a:gd name="connsiteY82" fmla="*/ 2389750 h 3125271"/>
              <a:gd name="connsiteX83" fmla="*/ 2172418 w 2926796"/>
              <a:gd name="connsiteY83" fmla="*/ 2439885 h 3125271"/>
              <a:gd name="connsiteX84" fmla="*/ 2130641 w 2926796"/>
              <a:gd name="connsiteY84" fmla="*/ 2481664 h 3125271"/>
              <a:gd name="connsiteX85" fmla="*/ 2105574 w 2926796"/>
              <a:gd name="connsiteY85" fmla="*/ 2531799 h 3125271"/>
              <a:gd name="connsiteX86" fmla="*/ 2030375 w 2926796"/>
              <a:gd name="connsiteY86" fmla="*/ 2598645 h 3125271"/>
              <a:gd name="connsiteX87" fmla="*/ 2005309 w 2926796"/>
              <a:gd name="connsiteY87" fmla="*/ 2682202 h 3125271"/>
              <a:gd name="connsiteX88" fmla="*/ 1930110 w 2926796"/>
              <a:gd name="connsiteY88" fmla="*/ 2723981 h 3125271"/>
              <a:gd name="connsiteX89" fmla="*/ 1913399 w 2926796"/>
              <a:gd name="connsiteY89" fmla="*/ 2749049 h 3125271"/>
              <a:gd name="connsiteX90" fmla="*/ 1863266 w 2926796"/>
              <a:gd name="connsiteY90" fmla="*/ 2790827 h 3125271"/>
              <a:gd name="connsiteX91" fmla="*/ 1846555 w 2926796"/>
              <a:gd name="connsiteY91" fmla="*/ 2815895 h 3125271"/>
              <a:gd name="connsiteX92" fmla="*/ 1821489 w 2926796"/>
              <a:gd name="connsiteY92" fmla="*/ 2832606 h 3125271"/>
              <a:gd name="connsiteX93" fmla="*/ 1813133 w 2926796"/>
              <a:gd name="connsiteY93" fmla="*/ 2857674 h 3125271"/>
              <a:gd name="connsiteX94" fmla="*/ 1779712 w 2926796"/>
              <a:gd name="connsiteY94" fmla="*/ 2907808 h 3125271"/>
              <a:gd name="connsiteX95" fmla="*/ 1737934 w 2926796"/>
              <a:gd name="connsiteY95" fmla="*/ 2983010 h 3125271"/>
              <a:gd name="connsiteX96" fmla="*/ 1712868 w 2926796"/>
              <a:gd name="connsiteY96" fmla="*/ 2999722 h 3125271"/>
              <a:gd name="connsiteX97" fmla="*/ 1679446 w 2926796"/>
              <a:gd name="connsiteY97" fmla="*/ 3033145 h 3125271"/>
              <a:gd name="connsiteX98" fmla="*/ 1662735 w 2926796"/>
              <a:gd name="connsiteY98" fmla="*/ 3008078 h 3125271"/>
              <a:gd name="connsiteX99" fmla="*/ 1646024 w 2926796"/>
              <a:gd name="connsiteY99" fmla="*/ 2983010 h 3125271"/>
              <a:gd name="connsiteX100" fmla="*/ 1612602 w 2926796"/>
              <a:gd name="connsiteY100" fmla="*/ 2974654 h 3125271"/>
              <a:gd name="connsiteX101" fmla="*/ 1604247 w 2926796"/>
              <a:gd name="connsiteY101" fmla="*/ 2949587 h 3125271"/>
              <a:gd name="connsiteX102" fmla="*/ 1579181 w 2926796"/>
              <a:gd name="connsiteY102" fmla="*/ 2932876 h 3125271"/>
              <a:gd name="connsiteX103" fmla="*/ 1445493 w 2926796"/>
              <a:gd name="connsiteY103" fmla="*/ 2916164 h 3125271"/>
              <a:gd name="connsiteX104" fmla="*/ 1420427 w 2926796"/>
              <a:gd name="connsiteY104" fmla="*/ 2899453 h 3125271"/>
              <a:gd name="connsiteX105" fmla="*/ 1378650 w 2926796"/>
              <a:gd name="connsiteY105" fmla="*/ 2849318 h 3125271"/>
              <a:gd name="connsiteX106" fmla="*/ 1370294 w 2926796"/>
              <a:gd name="connsiteY106" fmla="*/ 2815895 h 3125271"/>
              <a:gd name="connsiteX107" fmla="*/ 1361939 w 2926796"/>
              <a:gd name="connsiteY107" fmla="*/ 2840962 h 3125271"/>
              <a:gd name="connsiteX108" fmla="*/ 1336872 w 2926796"/>
              <a:gd name="connsiteY108" fmla="*/ 2866029 h 3125271"/>
              <a:gd name="connsiteX109" fmla="*/ 1311806 w 2926796"/>
              <a:gd name="connsiteY109" fmla="*/ 2882741 h 3125271"/>
              <a:gd name="connsiteX110" fmla="*/ 1203185 w 2926796"/>
              <a:gd name="connsiteY110" fmla="*/ 2899453 h 3125271"/>
              <a:gd name="connsiteX111" fmla="*/ 1169763 w 2926796"/>
              <a:gd name="connsiteY111" fmla="*/ 2907808 h 3125271"/>
              <a:gd name="connsiteX112" fmla="*/ 1161408 w 2926796"/>
              <a:gd name="connsiteY112" fmla="*/ 2932876 h 3125271"/>
              <a:gd name="connsiteX113" fmla="*/ 1144697 w 2926796"/>
              <a:gd name="connsiteY113" fmla="*/ 2957943 h 3125271"/>
              <a:gd name="connsiteX114" fmla="*/ 1144697 w 2926796"/>
              <a:gd name="connsiteY114" fmla="*/ 3041501 h 3125271"/>
              <a:gd name="connsiteX115" fmla="*/ 1077853 w 2926796"/>
              <a:gd name="connsiteY115" fmla="*/ 3074924 h 3125271"/>
              <a:gd name="connsiteX116" fmla="*/ 1036076 w 2926796"/>
              <a:gd name="connsiteY116" fmla="*/ 3083280 h 3125271"/>
              <a:gd name="connsiteX117" fmla="*/ 1002654 w 2926796"/>
              <a:gd name="connsiteY117" fmla="*/ 3099991 h 3125271"/>
              <a:gd name="connsiteX118" fmla="*/ 985943 w 2926796"/>
              <a:gd name="connsiteY118" fmla="*/ 3125058 h 3125271"/>
              <a:gd name="connsiteX119" fmla="*/ 952522 w 2926796"/>
              <a:gd name="connsiteY119" fmla="*/ 3108347 h 3125271"/>
              <a:gd name="connsiteX120" fmla="*/ 944166 w 2926796"/>
              <a:gd name="connsiteY120" fmla="*/ 3049856 h 3125271"/>
              <a:gd name="connsiteX121" fmla="*/ 969232 w 2926796"/>
              <a:gd name="connsiteY121" fmla="*/ 3041501 h 3125271"/>
              <a:gd name="connsiteX122" fmla="*/ 1019365 w 2926796"/>
              <a:gd name="connsiteY122" fmla="*/ 3008078 h 3125271"/>
              <a:gd name="connsiteX123" fmla="*/ 1036076 w 2926796"/>
              <a:gd name="connsiteY123" fmla="*/ 2957943 h 3125271"/>
              <a:gd name="connsiteX124" fmla="*/ 1027721 w 2926796"/>
              <a:gd name="connsiteY124" fmla="*/ 2907808 h 3125271"/>
              <a:gd name="connsiteX125" fmla="*/ 952522 w 2926796"/>
              <a:gd name="connsiteY125" fmla="*/ 2840962 h 3125271"/>
              <a:gd name="connsiteX126" fmla="*/ 919100 w 2926796"/>
              <a:gd name="connsiteY126" fmla="*/ 2799183 h 3125271"/>
              <a:gd name="connsiteX127" fmla="*/ 902389 w 2926796"/>
              <a:gd name="connsiteY127" fmla="*/ 2749049 h 3125271"/>
              <a:gd name="connsiteX128" fmla="*/ 894033 w 2926796"/>
              <a:gd name="connsiteY128" fmla="*/ 2723981 h 3125271"/>
              <a:gd name="connsiteX129" fmla="*/ 835545 w 2926796"/>
              <a:gd name="connsiteY129" fmla="*/ 2648779 h 3125271"/>
              <a:gd name="connsiteX130" fmla="*/ 802123 w 2926796"/>
              <a:gd name="connsiteY130" fmla="*/ 2598645 h 3125271"/>
              <a:gd name="connsiteX131" fmla="*/ 785412 w 2926796"/>
              <a:gd name="connsiteY131" fmla="*/ 2548510 h 3125271"/>
              <a:gd name="connsiteX132" fmla="*/ 768702 w 2926796"/>
              <a:gd name="connsiteY132" fmla="*/ 2523443 h 3125271"/>
              <a:gd name="connsiteX133" fmla="*/ 726924 w 2926796"/>
              <a:gd name="connsiteY133" fmla="*/ 2448241 h 3125271"/>
              <a:gd name="connsiteX134" fmla="*/ 701858 w 2926796"/>
              <a:gd name="connsiteY134" fmla="*/ 2439885 h 3125271"/>
              <a:gd name="connsiteX135" fmla="*/ 693502 w 2926796"/>
              <a:gd name="connsiteY135" fmla="*/ 2414818 h 3125271"/>
              <a:gd name="connsiteX136" fmla="*/ 676792 w 2926796"/>
              <a:gd name="connsiteY136" fmla="*/ 2389750 h 3125271"/>
              <a:gd name="connsiteX137" fmla="*/ 710213 w 2926796"/>
              <a:gd name="connsiteY137" fmla="*/ 2314548 h 3125271"/>
              <a:gd name="connsiteX138" fmla="*/ 685147 w 2926796"/>
              <a:gd name="connsiteY138" fmla="*/ 2222635 h 3125271"/>
              <a:gd name="connsiteX139" fmla="*/ 635014 w 2926796"/>
              <a:gd name="connsiteY139" fmla="*/ 2197568 h 3125271"/>
              <a:gd name="connsiteX140" fmla="*/ 543104 w 2926796"/>
              <a:gd name="connsiteY140" fmla="*/ 2172500 h 3125271"/>
              <a:gd name="connsiteX141" fmla="*/ 442839 w 2926796"/>
              <a:gd name="connsiteY141" fmla="*/ 2205923 h 3125271"/>
              <a:gd name="connsiteX142" fmla="*/ 434483 w 2926796"/>
              <a:gd name="connsiteY142" fmla="*/ 2230991 h 3125271"/>
              <a:gd name="connsiteX143" fmla="*/ 375995 w 2926796"/>
              <a:gd name="connsiteY143" fmla="*/ 2306193 h 3125271"/>
              <a:gd name="connsiteX144" fmla="*/ 350929 w 2926796"/>
              <a:gd name="connsiteY144" fmla="*/ 2314548 h 3125271"/>
              <a:gd name="connsiteX145" fmla="*/ 325863 w 2926796"/>
              <a:gd name="connsiteY145" fmla="*/ 2306193 h 3125271"/>
              <a:gd name="connsiteX146" fmla="*/ 300796 w 2926796"/>
              <a:gd name="connsiteY146" fmla="*/ 2256058 h 3125271"/>
              <a:gd name="connsiteX147" fmla="*/ 325863 w 2926796"/>
              <a:gd name="connsiteY147" fmla="*/ 2172500 h 3125271"/>
              <a:gd name="connsiteX148" fmla="*/ 342573 w 2926796"/>
              <a:gd name="connsiteY148" fmla="*/ 2147433 h 3125271"/>
              <a:gd name="connsiteX149" fmla="*/ 233953 w 2926796"/>
              <a:gd name="connsiteY149" fmla="*/ 2155789 h 3125271"/>
              <a:gd name="connsiteX150" fmla="*/ 208886 w 2926796"/>
              <a:gd name="connsiteY150" fmla="*/ 2147433 h 3125271"/>
              <a:gd name="connsiteX151" fmla="*/ 242308 w 2926796"/>
              <a:gd name="connsiteY151" fmla="*/ 2072231 h 3125271"/>
              <a:gd name="connsiteX152" fmla="*/ 267374 w 2926796"/>
              <a:gd name="connsiteY152" fmla="*/ 2047164 h 3125271"/>
              <a:gd name="connsiteX153" fmla="*/ 225597 w 2926796"/>
              <a:gd name="connsiteY153" fmla="*/ 1955250 h 3125271"/>
              <a:gd name="connsiteX154" fmla="*/ 208886 w 2926796"/>
              <a:gd name="connsiteY154" fmla="*/ 1930183 h 3125271"/>
              <a:gd name="connsiteX155" fmla="*/ 175464 w 2926796"/>
              <a:gd name="connsiteY155" fmla="*/ 1913471 h 3125271"/>
              <a:gd name="connsiteX156" fmla="*/ 116976 w 2926796"/>
              <a:gd name="connsiteY156" fmla="*/ 1888404 h 3125271"/>
              <a:gd name="connsiteX157" fmla="*/ 100265 w 2926796"/>
              <a:gd name="connsiteY157" fmla="*/ 1863337 h 3125271"/>
              <a:gd name="connsiteX158" fmla="*/ 91910 w 2926796"/>
              <a:gd name="connsiteY158" fmla="*/ 1838269 h 3125271"/>
              <a:gd name="connsiteX159" fmla="*/ 66843 w 2926796"/>
              <a:gd name="connsiteY159" fmla="*/ 1821558 h 3125271"/>
              <a:gd name="connsiteX160" fmla="*/ 58488 w 2926796"/>
              <a:gd name="connsiteY160" fmla="*/ 1779779 h 3125271"/>
              <a:gd name="connsiteX161" fmla="*/ 41777 w 2926796"/>
              <a:gd name="connsiteY161" fmla="*/ 1754712 h 3125271"/>
              <a:gd name="connsiteX162" fmla="*/ 25066 w 2926796"/>
              <a:gd name="connsiteY162" fmla="*/ 1704577 h 3125271"/>
              <a:gd name="connsiteX163" fmla="*/ 16711 w 2926796"/>
              <a:gd name="connsiteY163" fmla="*/ 1671154 h 3125271"/>
              <a:gd name="connsiteX164" fmla="*/ 0 w 2926796"/>
              <a:gd name="connsiteY164" fmla="*/ 1621019 h 3125271"/>
              <a:gd name="connsiteX165" fmla="*/ 8355 w 2926796"/>
              <a:gd name="connsiteY165" fmla="*/ 1537462 h 3125271"/>
              <a:gd name="connsiteX166" fmla="*/ 58488 w 2926796"/>
              <a:gd name="connsiteY166" fmla="*/ 1495683 h 3125271"/>
              <a:gd name="connsiteX167" fmla="*/ 83554 w 2926796"/>
              <a:gd name="connsiteY167" fmla="*/ 1478971 h 3125271"/>
              <a:gd name="connsiteX168" fmla="*/ 116976 w 2926796"/>
              <a:gd name="connsiteY168" fmla="*/ 1470615 h 3125271"/>
              <a:gd name="connsiteX169" fmla="*/ 150398 w 2926796"/>
              <a:gd name="connsiteY169" fmla="*/ 1453904 h 3125271"/>
              <a:gd name="connsiteX170" fmla="*/ 192175 w 2926796"/>
              <a:gd name="connsiteY170" fmla="*/ 1445548 h 3125271"/>
              <a:gd name="connsiteX171" fmla="*/ 401062 w 2926796"/>
              <a:gd name="connsiteY171" fmla="*/ 1437192 h 3125271"/>
              <a:gd name="connsiteX172" fmla="*/ 426128 w 2926796"/>
              <a:gd name="connsiteY172" fmla="*/ 1420481 h 3125271"/>
              <a:gd name="connsiteX173" fmla="*/ 434483 w 2926796"/>
              <a:gd name="connsiteY173" fmla="*/ 1395414 h 3125271"/>
              <a:gd name="connsiteX174" fmla="*/ 417773 w 2926796"/>
              <a:gd name="connsiteY174" fmla="*/ 1261721 h 3125271"/>
              <a:gd name="connsiteX175" fmla="*/ 401062 w 2926796"/>
              <a:gd name="connsiteY175" fmla="*/ 1236654 h 3125271"/>
              <a:gd name="connsiteX176" fmla="*/ 392706 w 2926796"/>
              <a:gd name="connsiteY176" fmla="*/ 1211587 h 3125271"/>
              <a:gd name="connsiteX177" fmla="*/ 367640 w 2926796"/>
              <a:gd name="connsiteY177" fmla="*/ 1194875 h 3125271"/>
              <a:gd name="connsiteX178" fmla="*/ 367640 w 2926796"/>
              <a:gd name="connsiteY178" fmla="*/ 969269 h 3125271"/>
              <a:gd name="connsiteX179" fmla="*/ 375995 w 2926796"/>
              <a:gd name="connsiteY179" fmla="*/ 944202 h 3125271"/>
              <a:gd name="connsiteX180" fmla="*/ 426128 w 2926796"/>
              <a:gd name="connsiteY180" fmla="*/ 869000 h 3125271"/>
              <a:gd name="connsiteX181" fmla="*/ 442839 w 2926796"/>
              <a:gd name="connsiteY181" fmla="*/ 843933 h 3125271"/>
              <a:gd name="connsiteX182" fmla="*/ 492972 w 2926796"/>
              <a:gd name="connsiteY182" fmla="*/ 827221 h 3125271"/>
              <a:gd name="connsiteX183" fmla="*/ 568171 w 2926796"/>
              <a:gd name="connsiteY183" fmla="*/ 793798 h 3125271"/>
              <a:gd name="connsiteX184" fmla="*/ 668436 w 2926796"/>
              <a:gd name="connsiteY184" fmla="*/ 777086 h 3125271"/>
              <a:gd name="connsiteX185" fmla="*/ 710213 w 2926796"/>
              <a:gd name="connsiteY185" fmla="*/ 760375 h 3125271"/>
              <a:gd name="connsiteX186" fmla="*/ 743635 w 2926796"/>
              <a:gd name="connsiteY186" fmla="*/ 752019 h 3125271"/>
              <a:gd name="connsiteX187" fmla="*/ 818834 w 2926796"/>
              <a:gd name="connsiteY187" fmla="*/ 710240 h 3125271"/>
              <a:gd name="connsiteX188" fmla="*/ 852256 w 2926796"/>
              <a:gd name="connsiteY188" fmla="*/ 660106 h 3125271"/>
              <a:gd name="connsiteX189" fmla="*/ 877322 w 2926796"/>
              <a:gd name="connsiteY189" fmla="*/ 643394 h 312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2926796" h="3125271">
                <a:moveTo>
                  <a:pt x="793768" y="701884"/>
                </a:moveTo>
                <a:cubicBezTo>
                  <a:pt x="807694" y="690743"/>
                  <a:pt x="819955" y="677122"/>
                  <a:pt x="835545" y="668461"/>
                </a:cubicBezTo>
                <a:cubicBezTo>
                  <a:pt x="845583" y="662884"/>
                  <a:pt x="861494" y="668825"/>
                  <a:pt x="868967" y="660106"/>
                </a:cubicBezTo>
                <a:cubicBezTo>
                  <a:pt x="880431" y="646731"/>
                  <a:pt x="880108" y="626683"/>
                  <a:pt x="885678" y="609971"/>
                </a:cubicBezTo>
                <a:cubicBezTo>
                  <a:pt x="904774" y="552680"/>
                  <a:pt x="882227" y="623776"/>
                  <a:pt x="902389" y="543125"/>
                </a:cubicBezTo>
                <a:cubicBezTo>
                  <a:pt x="904525" y="534580"/>
                  <a:pt x="907959" y="526413"/>
                  <a:pt x="910744" y="518057"/>
                </a:cubicBezTo>
                <a:cubicBezTo>
                  <a:pt x="915299" y="440625"/>
                  <a:pt x="908681" y="403604"/>
                  <a:pt x="927455" y="342586"/>
                </a:cubicBezTo>
                <a:cubicBezTo>
                  <a:pt x="935225" y="317331"/>
                  <a:pt x="933838" y="286068"/>
                  <a:pt x="952522" y="267384"/>
                </a:cubicBezTo>
                <a:cubicBezTo>
                  <a:pt x="984689" y="235216"/>
                  <a:pt x="971033" y="252149"/>
                  <a:pt x="994299" y="217250"/>
                </a:cubicBezTo>
                <a:cubicBezTo>
                  <a:pt x="1013445" y="140661"/>
                  <a:pt x="991900" y="163144"/>
                  <a:pt x="1036076" y="133692"/>
                </a:cubicBezTo>
                <a:cubicBezTo>
                  <a:pt x="1043261" y="134890"/>
                  <a:pt x="1103442" y="156668"/>
                  <a:pt x="1111275" y="125336"/>
                </a:cubicBezTo>
                <a:cubicBezTo>
                  <a:pt x="1115384" y="108900"/>
                  <a:pt x="1105705" y="91913"/>
                  <a:pt x="1102920" y="75202"/>
                </a:cubicBezTo>
                <a:cubicBezTo>
                  <a:pt x="1162607" y="35408"/>
                  <a:pt x="1133567" y="46649"/>
                  <a:pt x="1186474" y="33423"/>
                </a:cubicBezTo>
                <a:cubicBezTo>
                  <a:pt x="1203185" y="36208"/>
                  <a:pt x="1220069" y="38103"/>
                  <a:pt x="1236607" y="41778"/>
                </a:cubicBezTo>
                <a:cubicBezTo>
                  <a:pt x="1254202" y="45688"/>
                  <a:pt x="1290451" y="62512"/>
                  <a:pt x="1303451" y="66846"/>
                </a:cubicBezTo>
                <a:cubicBezTo>
                  <a:pt x="1314345" y="70478"/>
                  <a:pt x="1325662" y="72711"/>
                  <a:pt x="1336872" y="75202"/>
                </a:cubicBezTo>
                <a:cubicBezTo>
                  <a:pt x="1350736" y="78283"/>
                  <a:pt x="1364812" y="80364"/>
                  <a:pt x="1378650" y="83557"/>
                </a:cubicBezTo>
                <a:cubicBezTo>
                  <a:pt x="1401029" y="88721"/>
                  <a:pt x="1445493" y="100269"/>
                  <a:pt x="1445493" y="100269"/>
                </a:cubicBezTo>
                <a:cubicBezTo>
                  <a:pt x="1453849" y="97484"/>
                  <a:pt x="1465058" y="98791"/>
                  <a:pt x="1470560" y="91913"/>
                </a:cubicBezTo>
                <a:cubicBezTo>
                  <a:pt x="1477734" y="82946"/>
                  <a:pt x="1475760" y="69532"/>
                  <a:pt x="1478915" y="58490"/>
                </a:cubicBezTo>
                <a:cubicBezTo>
                  <a:pt x="1481335" y="50021"/>
                  <a:pt x="1482386" y="40752"/>
                  <a:pt x="1487271" y="33423"/>
                </a:cubicBezTo>
                <a:cubicBezTo>
                  <a:pt x="1507184" y="3553"/>
                  <a:pt x="1513772" y="7996"/>
                  <a:pt x="1545759" y="0"/>
                </a:cubicBezTo>
                <a:cubicBezTo>
                  <a:pt x="1554114" y="2785"/>
                  <a:pt x="1564597" y="2127"/>
                  <a:pt x="1570825" y="8355"/>
                </a:cubicBezTo>
                <a:cubicBezTo>
                  <a:pt x="1577053" y="14583"/>
                  <a:pt x="1577270" y="24825"/>
                  <a:pt x="1579181" y="33423"/>
                </a:cubicBezTo>
                <a:cubicBezTo>
                  <a:pt x="1585446" y="61616"/>
                  <a:pt x="1587363" y="108365"/>
                  <a:pt x="1604247" y="133692"/>
                </a:cubicBezTo>
                <a:cubicBezTo>
                  <a:pt x="1634883" y="179646"/>
                  <a:pt x="1604248" y="140657"/>
                  <a:pt x="1646024" y="175471"/>
                </a:cubicBezTo>
                <a:cubicBezTo>
                  <a:pt x="1687748" y="210243"/>
                  <a:pt x="1652107" y="194210"/>
                  <a:pt x="1696157" y="208894"/>
                </a:cubicBezTo>
                <a:cubicBezTo>
                  <a:pt x="1700948" y="213685"/>
                  <a:pt x="1734657" y="250673"/>
                  <a:pt x="1746290" y="250673"/>
                </a:cubicBezTo>
                <a:cubicBezTo>
                  <a:pt x="1756332" y="250673"/>
                  <a:pt x="1763001" y="239532"/>
                  <a:pt x="1771356" y="233961"/>
                </a:cubicBezTo>
                <a:cubicBezTo>
                  <a:pt x="1776926" y="225605"/>
                  <a:pt x="1778743" y="212624"/>
                  <a:pt x="1788067" y="208894"/>
                </a:cubicBezTo>
                <a:cubicBezTo>
                  <a:pt x="1809308" y="200398"/>
                  <a:pt x="1823472" y="232758"/>
                  <a:pt x="1829844" y="242317"/>
                </a:cubicBezTo>
                <a:cubicBezTo>
                  <a:pt x="1832629" y="278525"/>
                  <a:pt x="1833696" y="314907"/>
                  <a:pt x="1838200" y="350942"/>
                </a:cubicBezTo>
                <a:cubicBezTo>
                  <a:pt x="1839292" y="359682"/>
                  <a:pt x="1841053" y="369131"/>
                  <a:pt x="1846555" y="376009"/>
                </a:cubicBezTo>
                <a:cubicBezTo>
                  <a:pt x="1852828" y="383851"/>
                  <a:pt x="1863907" y="386292"/>
                  <a:pt x="1871622" y="392721"/>
                </a:cubicBezTo>
                <a:cubicBezTo>
                  <a:pt x="1880700" y="400286"/>
                  <a:pt x="1886429" y="411925"/>
                  <a:pt x="1896688" y="417788"/>
                </a:cubicBezTo>
                <a:cubicBezTo>
                  <a:pt x="1906658" y="423486"/>
                  <a:pt x="1919068" y="422989"/>
                  <a:pt x="1930110" y="426144"/>
                </a:cubicBezTo>
                <a:cubicBezTo>
                  <a:pt x="1938578" y="428564"/>
                  <a:pt x="1946708" y="432080"/>
                  <a:pt x="1955176" y="434500"/>
                </a:cubicBezTo>
                <a:cubicBezTo>
                  <a:pt x="1966218" y="437655"/>
                  <a:pt x="1977599" y="439556"/>
                  <a:pt x="1988598" y="442856"/>
                </a:cubicBezTo>
                <a:cubicBezTo>
                  <a:pt x="2005470" y="447918"/>
                  <a:pt x="2021356" y="456671"/>
                  <a:pt x="2038731" y="459567"/>
                </a:cubicBezTo>
                <a:cubicBezTo>
                  <a:pt x="2147683" y="477727"/>
                  <a:pt x="2106852" y="465565"/>
                  <a:pt x="2164062" y="484634"/>
                </a:cubicBezTo>
                <a:cubicBezTo>
                  <a:pt x="2192233" y="526894"/>
                  <a:pt x="2165479" y="497876"/>
                  <a:pt x="2205840" y="518057"/>
                </a:cubicBezTo>
                <a:cubicBezTo>
                  <a:pt x="2254328" y="542302"/>
                  <a:pt x="2205727" y="529505"/>
                  <a:pt x="2264328" y="551481"/>
                </a:cubicBezTo>
                <a:cubicBezTo>
                  <a:pt x="2275080" y="555513"/>
                  <a:pt x="2286751" y="556536"/>
                  <a:pt x="2297750" y="559836"/>
                </a:cubicBezTo>
                <a:cubicBezTo>
                  <a:pt x="2381170" y="584863"/>
                  <a:pt x="2314116" y="571724"/>
                  <a:pt x="2406371" y="584904"/>
                </a:cubicBezTo>
                <a:lnTo>
                  <a:pt x="2456503" y="601615"/>
                </a:lnTo>
                <a:lnTo>
                  <a:pt x="2481570" y="609971"/>
                </a:lnTo>
                <a:cubicBezTo>
                  <a:pt x="2539030" y="648280"/>
                  <a:pt x="2512649" y="637043"/>
                  <a:pt x="2556769" y="651750"/>
                </a:cubicBezTo>
                <a:lnTo>
                  <a:pt x="2590191" y="701884"/>
                </a:lnTo>
                <a:cubicBezTo>
                  <a:pt x="2595761" y="710240"/>
                  <a:pt x="2598545" y="721382"/>
                  <a:pt x="2606901" y="726952"/>
                </a:cubicBezTo>
                <a:lnTo>
                  <a:pt x="2631968" y="743663"/>
                </a:lnTo>
                <a:cubicBezTo>
                  <a:pt x="2648233" y="792465"/>
                  <a:pt x="2627596" y="747648"/>
                  <a:pt x="2665390" y="785442"/>
                </a:cubicBezTo>
                <a:cubicBezTo>
                  <a:pt x="2712633" y="832685"/>
                  <a:pt x="2643819" y="791366"/>
                  <a:pt x="2715522" y="827221"/>
                </a:cubicBezTo>
                <a:cubicBezTo>
                  <a:pt x="2721092" y="835577"/>
                  <a:pt x="2725132" y="845187"/>
                  <a:pt x="2732233" y="852288"/>
                </a:cubicBezTo>
                <a:cubicBezTo>
                  <a:pt x="2751467" y="871523"/>
                  <a:pt x="2765152" y="870963"/>
                  <a:pt x="2790721" y="877356"/>
                </a:cubicBezTo>
                <a:cubicBezTo>
                  <a:pt x="2793506" y="885712"/>
                  <a:pt x="2797985" y="893683"/>
                  <a:pt x="2799077" y="902423"/>
                </a:cubicBezTo>
                <a:cubicBezTo>
                  <a:pt x="2803581" y="938458"/>
                  <a:pt x="2798190" y="975928"/>
                  <a:pt x="2807432" y="1011048"/>
                </a:cubicBezTo>
                <a:cubicBezTo>
                  <a:pt x="2812543" y="1030471"/>
                  <a:pt x="2834503" y="1042129"/>
                  <a:pt x="2840854" y="1061183"/>
                </a:cubicBezTo>
                <a:cubicBezTo>
                  <a:pt x="2860741" y="1120844"/>
                  <a:pt x="2847794" y="1096660"/>
                  <a:pt x="2874276" y="1136385"/>
                </a:cubicBezTo>
                <a:cubicBezTo>
                  <a:pt x="2877061" y="1144741"/>
                  <a:pt x="2880720" y="1152854"/>
                  <a:pt x="2882631" y="1161452"/>
                </a:cubicBezTo>
                <a:cubicBezTo>
                  <a:pt x="2886306" y="1177991"/>
                  <a:pt x="2888411" y="1194842"/>
                  <a:pt x="2890987" y="1211587"/>
                </a:cubicBezTo>
                <a:cubicBezTo>
                  <a:pt x="2893982" y="1231053"/>
                  <a:pt x="2894914" y="1250887"/>
                  <a:pt x="2899342" y="1270077"/>
                </a:cubicBezTo>
                <a:cubicBezTo>
                  <a:pt x="2903303" y="1287242"/>
                  <a:pt x="2916053" y="1320212"/>
                  <a:pt x="2916053" y="1320212"/>
                </a:cubicBezTo>
                <a:cubicBezTo>
                  <a:pt x="2931328" y="1427135"/>
                  <a:pt x="2929396" y="1387380"/>
                  <a:pt x="2916053" y="1554173"/>
                </a:cubicBezTo>
                <a:cubicBezTo>
                  <a:pt x="2915065" y="1566522"/>
                  <a:pt x="2893476" y="1635242"/>
                  <a:pt x="2890987" y="1637731"/>
                </a:cubicBezTo>
                <a:cubicBezTo>
                  <a:pt x="2817748" y="1710973"/>
                  <a:pt x="2907381" y="1618059"/>
                  <a:pt x="2849210" y="1687866"/>
                </a:cubicBezTo>
                <a:cubicBezTo>
                  <a:pt x="2841645" y="1696944"/>
                  <a:pt x="2831398" y="1703605"/>
                  <a:pt x="2824143" y="1712933"/>
                </a:cubicBezTo>
                <a:cubicBezTo>
                  <a:pt x="2811812" y="1728787"/>
                  <a:pt x="2807432" y="1751927"/>
                  <a:pt x="2790721" y="1763068"/>
                </a:cubicBezTo>
                <a:cubicBezTo>
                  <a:pt x="2733261" y="1801377"/>
                  <a:pt x="2759643" y="1790140"/>
                  <a:pt x="2715522" y="1804846"/>
                </a:cubicBezTo>
                <a:cubicBezTo>
                  <a:pt x="2707167" y="1810417"/>
                  <a:pt x="2697557" y="1814457"/>
                  <a:pt x="2690456" y="1821558"/>
                </a:cubicBezTo>
                <a:cubicBezTo>
                  <a:pt x="2683355" y="1828659"/>
                  <a:pt x="2681302" y="1840012"/>
                  <a:pt x="2673745" y="1846625"/>
                </a:cubicBezTo>
                <a:cubicBezTo>
                  <a:pt x="2658630" y="1859851"/>
                  <a:pt x="2640323" y="1868907"/>
                  <a:pt x="2623612" y="1880048"/>
                </a:cubicBezTo>
                <a:lnTo>
                  <a:pt x="2598546" y="1896760"/>
                </a:lnTo>
                <a:lnTo>
                  <a:pt x="2548413" y="1930183"/>
                </a:lnTo>
                <a:cubicBezTo>
                  <a:pt x="2540058" y="1935754"/>
                  <a:pt x="2532874" y="1943720"/>
                  <a:pt x="2523347" y="1946895"/>
                </a:cubicBezTo>
                <a:lnTo>
                  <a:pt x="2498281" y="1955250"/>
                </a:lnTo>
                <a:cubicBezTo>
                  <a:pt x="2462431" y="2026952"/>
                  <a:pt x="2503744" y="1958143"/>
                  <a:pt x="2456503" y="2005385"/>
                </a:cubicBezTo>
                <a:cubicBezTo>
                  <a:pt x="2449402" y="2012486"/>
                  <a:pt x="2446893" y="2023351"/>
                  <a:pt x="2439792" y="2030452"/>
                </a:cubicBezTo>
                <a:cubicBezTo>
                  <a:pt x="2423594" y="2046651"/>
                  <a:pt x="2410048" y="2048723"/>
                  <a:pt x="2389660" y="2055520"/>
                </a:cubicBezTo>
                <a:cubicBezTo>
                  <a:pt x="2386875" y="2063876"/>
                  <a:pt x="2388471" y="2075468"/>
                  <a:pt x="2381304" y="2080587"/>
                </a:cubicBezTo>
                <a:cubicBezTo>
                  <a:pt x="2358366" y="2096971"/>
                  <a:pt x="2297316" y="2102135"/>
                  <a:pt x="2272683" y="2105654"/>
                </a:cubicBezTo>
                <a:cubicBezTo>
                  <a:pt x="2234376" y="2163117"/>
                  <a:pt x="2245612" y="2136735"/>
                  <a:pt x="2230906" y="2180856"/>
                </a:cubicBezTo>
                <a:cubicBezTo>
                  <a:pt x="2225336" y="2242132"/>
                  <a:pt x="2221525" y="2303593"/>
                  <a:pt x="2214195" y="2364683"/>
                </a:cubicBezTo>
                <a:cubicBezTo>
                  <a:pt x="2213146" y="2373428"/>
                  <a:pt x="2210117" y="2382051"/>
                  <a:pt x="2205840" y="2389750"/>
                </a:cubicBezTo>
                <a:cubicBezTo>
                  <a:pt x="2196086" y="2407307"/>
                  <a:pt x="2183559" y="2423173"/>
                  <a:pt x="2172418" y="2439885"/>
                </a:cubicBezTo>
                <a:cubicBezTo>
                  <a:pt x="2150137" y="2473307"/>
                  <a:pt x="2164062" y="2459382"/>
                  <a:pt x="2130641" y="2481664"/>
                </a:cubicBezTo>
                <a:cubicBezTo>
                  <a:pt x="2124681" y="2499544"/>
                  <a:pt x="2120818" y="2518460"/>
                  <a:pt x="2105574" y="2531799"/>
                </a:cubicBezTo>
                <a:cubicBezTo>
                  <a:pt x="2015796" y="2610359"/>
                  <a:pt x="2086948" y="2523213"/>
                  <a:pt x="2030375" y="2598645"/>
                </a:cubicBezTo>
                <a:cubicBezTo>
                  <a:pt x="2027030" y="2612024"/>
                  <a:pt x="2011413" y="2678132"/>
                  <a:pt x="2005309" y="2682202"/>
                </a:cubicBezTo>
                <a:cubicBezTo>
                  <a:pt x="1947848" y="2720512"/>
                  <a:pt x="1974230" y="2709275"/>
                  <a:pt x="1930110" y="2723981"/>
                </a:cubicBezTo>
                <a:cubicBezTo>
                  <a:pt x="1924540" y="2732337"/>
                  <a:pt x="1919828" y="2741334"/>
                  <a:pt x="1913399" y="2749049"/>
                </a:cubicBezTo>
                <a:cubicBezTo>
                  <a:pt x="1893296" y="2773174"/>
                  <a:pt x="1887912" y="2774396"/>
                  <a:pt x="1863266" y="2790827"/>
                </a:cubicBezTo>
                <a:cubicBezTo>
                  <a:pt x="1857696" y="2799183"/>
                  <a:pt x="1853656" y="2808794"/>
                  <a:pt x="1846555" y="2815895"/>
                </a:cubicBezTo>
                <a:cubicBezTo>
                  <a:pt x="1839454" y="2822996"/>
                  <a:pt x="1827762" y="2824764"/>
                  <a:pt x="1821489" y="2832606"/>
                </a:cubicBezTo>
                <a:cubicBezTo>
                  <a:pt x="1815987" y="2839484"/>
                  <a:pt x="1817410" y="2849974"/>
                  <a:pt x="1813133" y="2857674"/>
                </a:cubicBezTo>
                <a:cubicBezTo>
                  <a:pt x="1803380" y="2875231"/>
                  <a:pt x="1786063" y="2888754"/>
                  <a:pt x="1779712" y="2907808"/>
                </a:cubicBezTo>
                <a:cubicBezTo>
                  <a:pt x="1763566" y="2956247"/>
                  <a:pt x="1772571" y="2954145"/>
                  <a:pt x="1737934" y="2983010"/>
                </a:cubicBezTo>
                <a:cubicBezTo>
                  <a:pt x="1730220" y="2989439"/>
                  <a:pt x="1721223" y="2994151"/>
                  <a:pt x="1712868" y="2999722"/>
                </a:cubicBezTo>
                <a:cubicBezTo>
                  <a:pt x="1708936" y="3011517"/>
                  <a:pt x="1705658" y="3043630"/>
                  <a:pt x="1679446" y="3033145"/>
                </a:cubicBezTo>
                <a:cubicBezTo>
                  <a:pt x="1670122" y="3029415"/>
                  <a:pt x="1668305" y="3016434"/>
                  <a:pt x="1662735" y="3008078"/>
                </a:cubicBezTo>
                <a:cubicBezTo>
                  <a:pt x="1677135" y="2950479"/>
                  <a:pt x="1678989" y="2983010"/>
                  <a:pt x="1646024" y="2983010"/>
                </a:cubicBezTo>
                <a:cubicBezTo>
                  <a:pt x="1634540" y="2983010"/>
                  <a:pt x="1623743" y="2977439"/>
                  <a:pt x="1612602" y="2974654"/>
                </a:cubicBezTo>
                <a:cubicBezTo>
                  <a:pt x="1609817" y="2966298"/>
                  <a:pt x="1609749" y="2956465"/>
                  <a:pt x="1604247" y="2949587"/>
                </a:cubicBezTo>
                <a:cubicBezTo>
                  <a:pt x="1597974" y="2941745"/>
                  <a:pt x="1589008" y="2934945"/>
                  <a:pt x="1579181" y="2932876"/>
                </a:cubicBezTo>
                <a:cubicBezTo>
                  <a:pt x="1535235" y="2923624"/>
                  <a:pt x="1490056" y="2921735"/>
                  <a:pt x="1445493" y="2916164"/>
                </a:cubicBezTo>
                <a:cubicBezTo>
                  <a:pt x="1437138" y="2910594"/>
                  <a:pt x="1428141" y="2905882"/>
                  <a:pt x="1420427" y="2899453"/>
                </a:cubicBezTo>
                <a:cubicBezTo>
                  <a:pt x="1396304" y="2879349"/>
                  <a:pt x="1395080" y="2873964"/>
                  <a:pt x="1378650" y="2849318"/>
                </a:cubicBezTo>
                <a:cubicBezTo>
                  <a:pt x="1375865" y="2838177"/>
                  <a:pt x="1380565" y="2821031"/>
                  <a:pt x="1370294" y="2815895"/>
                </a:cubicBezTo>
                <a:cubicBezTo>
                  <a:pt x="1362416" y="2811956"/>
                  <a:pt x="1366824" y="2833634"/>
                  <a:pt x="1361939" y="2840962"/>
                </a:cubicBezTo>
                <a:cubicBezTo>
                  <a:pt x="1355384" y="2850794"/>
                  <a:pt x="1345950" y="2858464"/>
                  <a:pt x="1336872" y="2866029"/>
                </a:cubicBezTo>
                <a:cubicBezTo>
                  <a:pt x="1329158" y="2872458"/>
                  <a:pt x="1320788" y="2878250"/>
                  <a:pt x="1311806" y="2882741"/>
                </a:cubicBezTo>
                <a:cubicBezTo>
                  <a:pt x="1281694" y="2897798"/>
                  <a:pt x="1227149" y="2897056"/>
                  <a:pt x="1203185" y="2899453"/>
                </a:cubicBezTo>
                <a:cubicBezTo>
                  <a:pt x="1192044" y="2902238"/>
                  <a:pt x="1178730" y="2900634"/>
                  <a:pt x="1169763" y="2907808"/>
                </a:cubicBezTo>
                <a:cubicBezTo>
                  <a:pt x="1162885" y="2913310"/>
                  <a:pt x="1165347" y="2924998"/>
                  <a:pt x="1161408" y="2932876"/>
                </a:cubicBezTo>
                <a:cubicBezTo>
                  <a:pt x="1156917" y="2941858"/>
                  <a:pt x="1150267" y="2949587"/>
                  <a:pt x="1144697" y="2957943"/>
                </a:cubicBezTo>
                <a:cubicBezTo>
                  <a:pt x="1119687" y="3032980"/>
                  <a:pt x="1158414" y="2904332"/>
                  <a:pt x="1144697" y="3041501"/>
                </a:cubicBezTo>
                <a:cubicBezTo>
                  <a:pt x="1141137" y="3077104"/>
                  <a:pt x="1099852" y="3070924"/>
                  <a:pt x="1077853" y="3074924"/>
                </a:cubicBezTo>
                <a:cubicBezTo>
                  <a:pt x="1063881" y="3077465"/>
                  <a:pt x="1050002" y="3080495"/>
                  <a:pt x="1036076" y="3083280"/>
                </a:cubicBezTo>
                <a:cubicBezTo>
                  <a:pt x="1024935" y="3088850"/>
                  <a:pt x="1012223" y="3092017"/>
                  <a:pt x="1002654" y="3099991"/>
                </a:cubicBezTo>
                <a:cubicBezTo>
                  <a:pt x="994939" y="3106420"/>
                  <a:pt x="995849" y="3123407"/>
                  <a:pt x="985943" y="3125058"/>
                </a:cubicBezTo>
                <a:cubicBezTo>
                  <a:pt x="973657" y="3127106"/>
                  <a:pt x="963662" y="3113917"/>
                  <a:pt x="952522" y="3108347"/>
                </a:cubicBezTo>
                <a:cubicBezTo>
                  <a:pt x="938877" y="3087880"/>
                  <a:pt x="922584" y="3076835"/>
                  <a:pt x="944166" y="3049856"/>
                </a:cubicBezTo>
                <a:cubicBezTo>
                  <a:pt x="949668" y="3042979"/>
                  <a:pt x="960877" y="3044286"/>
                  <a:pt x="969232" y="3041501"/>
                </a:cubicBezTo>
                <a:cubicBezTo>
                  <a:pt x="985943" y="3030360"/>
                  <a:pt x="1013014" y="3027132"/>
                  <a:pt x="1019365" y="3008078"/>
                </a:cubicBezTo>
                <a:lnTo>
                  <a:pt x="1036076" y="2957943"/>
                </a:lnTo>
                <a:cubicBezTo>
                  <a:pt x="1033291" y="2941231"/>
                  <a:pt x="1036257" y="2922442"/>
                  <a:pt x="1027721" y="2907808"/>
                </a:cubicBezTo>
                <a:cubicBezTo>
                  <a:pt x="1009512" y="2876592"/>
                  <a:pt x="980669" y="2859728"/>
                  <a:pt x="952522" y="2840962"/>
                </a:cubicBezTo>
                <a:cubicBezTo>
                  <a:pt x="922046" y="2749538"/>
                  <a:pt x="973094" y="2885576"/>
                  <a:pt x="919100" y="2799183"/>
                </a:cubicBezTo>
                <a:cubicBezTo>
                  <a:pt x="909764" y="2784245"/>
                  <a:pt x="907959" y="2765760"/>
                  <a:pt x="902389" y="2749049"/>
                </a:cubicBezTo>
                <a:cubicBezTo>
                  <a:pt x="899604" y="2740693"/>
                  <a:pt x="898919" y="2731310"/>
                  <a:pt x="894033" y="2723981"/>
                </a:cubicBezTo>
                <a:cubicBezTo>
                  <a:pt x="854057" y="2664015"/>
                  <a:pt x="874813" y="2688049"/>
                  <a:pt x="835545" y="2648779"/>
                </a:cubicBezTo>
                <a:cubicBezTo>
                  <a:pt x="807905" y="2565852"/>
                  <a:pt x="854279" y="2692527"/>
                  <a:pt x="802123" y="2598645"/>
                </a:cubicBezTo>
                <a:cubicBezTo>
                  <a:pt x="793568" y="2583246"/>
                  <a:pt x="795183" y="2563167"/>
                  <a:pt x="785412" y="2548510"/>
                </a:cubicBezTo>
                <a:cubicBezTo>
                  <a:pt x="779842" y="2540154"/>
                  <a:pt x="772780" y="2532620"/>
                  <a:pt x="768702" y="2523443"/>
                </a:cubicBezTo>
                <a:cubicBezTo>
                  <a:pt x="750344" y="2482136"/>
                  <a:pt x="763045" y="2472322"/>
                  <a:pt x="726924" y="2448241"/>
                </a:cubicBezTo>
                <a:cubicBezTo>
                  <a:pt x="719596" y="2443355"/>
                  <a:pt x="710213" y="2442670"/>
                  <a:pt x="701858" y="2439885"/>
                </a:cubicBezTo>
                <a:cubicBezTo>
                  <a:pt x="699073" y="2431529"/>
                  <a:pt x="697441" y="2422696"/>
                  <a:pt x="693502" y="2414818"/>
                </a:cubicBezTo>
                <a:cubicBezTo>
                  <a:pt x="689011" y="2405836"/>
                  <a:pt x="676792" y="2399792"/>
                  <a:pt x="676792" y="2389750"/>
                </a:cubicBezTo>
                <a:cubicBezTo>
                  <a:pt x="676792" y="2359919"/>
                  <a:pt x="695068" y="2337267"/>
                  <a:pt x="710213" y="2314548"/>
                </a:cubicBezTo>
                <a:cubicBezTo>
                  <a:pt x="705661" y="2282684"/>
                  <a:pt x="707146" y="2249035"/>
                  <a:pt x="685147" y="2222635"/>
                </a:cubicBezTo>
                <a:cubicBezTo>
                  <a:pt x="670277" y="2204790"/>
                  <a:pt x="654238" y="2205807"/>
                  <a:pt x="635014" y="2197568"/>
                </a:cubicBezTo>
                <a:cubicBezTo>
                  <a:pt x="571214" y="2170224"/>
                  <a:pt x="634106" y="2185501"/>
                  <a:pt x="543104" y="2172500"/>
                </a:cubicBezTo>
                <a:cubicBezTo>
                  <a:pt x="497127" y="2178248"/>
                  <a:pt x="472714" y="2170072"/>
                  <a:pt x="442839" y="2205923"/>
                </a:cubicBezTo>
                <a:cubicBezTo>
                  <a:pt x="437200" y="2212690"/>
                  <a:pt x="438760" y="2223291"/>
                  <a:pt x="434483" y="2230991"/>
                </a:cubicBezTo>
                <a:cubicBezTo>
                  <a:pt x="424719" y="2248568"/>
                  <a:pt x="397488" y="2291864"/>
                  <a:pt x="375995" y="2306193"/>
                </a:cubicBezTo>
                <a:cubicBezTo>
                  <a:pt x="368667" y="2311078"/>
                  <a:pt x="359284" y="2311763"/>
                  <a:pt x="350929" y="2314548"/>
                </a:cubicBezTo>
                <a:cubicBezTo>
                  <a:pt x="342574" y="2311763"/>
                  <a:pt x="332740" y="2311695"/>
                  <a:pt x="325863" y="2306193"/>
                </a:cubicBezTo>
                <a:cubicBezTo>
                  <a:pt x="311139" y="2294413"/>
                  <a:pt x="306300" y="2272570"/>
                  <a:pt x="300796" y="2256058"/>
                </a:cubicBezTo>
                <a:cubicBezTo>
                  <a:pt x="309257" y="2205295"/>
                  <a:pt x="303004" y="2212506"/>
                  <a:pt x="325863" y="2172500"/>
                </a:cubicBezTo>
                <a:cubicBezTo>
                  <a:pt x="330845" y="2163781"/>
                  <a:pt x="352453" y="2149229"/>
                  <a:pt x="342573" y="2147433"/>
                </a:cubicBezTo>
                <a:cubicBezTo>
                  <a:pt x="306845" y="2140937"/>
                  <a:pt x="270160" y="2153004"/>
                  <a:pt x="233953" y="2155789"/>
                </a:cubicBezTo>
                <a:cubicBezTo>
                  <a:pt x="225597" y="2153004"/>
                  <a:pt x="210797" y="2156031"/>
                  <a:pt x="208886" y="2147433"/>
                </a:cubicBezTo>
                <a:cubicBezTo>
                  <a:pt x="193900" y="2079993"/>
                  <a:pt x="205523" y="2084494"/>
                  <a:pt x="242308" y="2072231"/>
                </a:cubicBezTo>
                <a:cubicBezTo>
                  <a:pt x="250663" y="2063875"/>
                  <a:pt x="265260" y="2058790"/>
                  <a:pt x="267374" y="2047164"/>
                </a:cubicBezTo>
                <a:cubicBezTo>
                  <a:pt x="281419" y="1969914"/>
                  <a:pt x="262020" y="1991674"/>
                  <a:pt x="225597" y="1955250"/>
                </a:cubicBezTo>
                <a:cubicBezTo>
                  <a:pt x="218496" y="1948149"/>
                  <a:pt x="216601" y="1936612"/>
                  <a:pt x="208886" y="1930183"/>
                </a:cubicBezTo>
                <a:cubicBezTo>
                  <a:pt x="199317" y="1922209"/>
                  <a:pt x="186279" y="1919651"/>
                  <a:pt x="175464" y="1913471"/>
                </a:cubicBezTo>
                <a:cubicBezTo>
                  <a:pt x="130586" y="1887826"/>
                  <a:pt x="171869" y="1902128"/>
                  <a:pt x="116976" y="1888404"/>
                </a:cubicBezTo>
                <a:cubicBezTo>
                  <a:pt x="111406" y="1880048"/>
                  <a:pt x="104756" y="1872319"/>
                  <a:pt x="100265" y="1863337"/>
                </a:cubicBezTo>
                <a:cubicBezTo>
                  <a:pt x="96326" y="1855459"/>
                  <a:pt x="97412" y="1845147"/>
                  <a:pt x="91910" y="1838269"/>
                </a:cubicBezTo>
                <a:cubicBezTo>
                  <a:pt x="85637" y="1830427"/>
                  <a:pt x="75199" y="1827128"/>
                  <a:pt x="66843" y="1821558"/>
                </a:cubicBezTo>
                <a:cubicBezTo>
                  <a:pt x="64058" y="1807632"/>
                  <a:pt x="63474" y="1793077"/>
                  <a:pt x="58488" y="1779779"/>
                </a:cubicBezTo>
                <a:cubicBezTo>
                  <a:pt x="54962" y="1770376"/>
                  <a:pt x="45855" y="1763889"/>
                  <a:pt x="41777" y="1754712"/>
                </a:cubicBezTo>
                <a:cubicBezTo>
                  <a:pt x="34623" y="1738615"/>
                  <a:pt x="29338" y="1721667"/>
                  <a:pt x="25066" y="1704577"/>
                </a:cubicBezTo>
                <a:cubicBezTo>
                  <a:pt x="22281" y="1693436"/>
                  <a:pt x="20011" y="1682154"/>
                  <a:pt x="16711" y="1671154"/>
                </a:cubicBezTo>
                <a:cubicBezTo>
                  <a:pt x="11649" y="1654281"/>
                  <a:pt x="0" y="1621019"/>
                  <a:pt x="0" y="1621019"/>
                </a:cubicBezTo>
                <a:cubicBezTo>
                  <a:pt x="2785" y="1593167"/>
                  <a:pt x="2061" y="1564736"/>
                  <a:pt x="8355" y="1537462"/>
                </a:cubicBezTo>
                <a:cubicBezTo>
                  <a:pt x="14835" y="1509382"/>
                  <a:pt x="37343" y="1507767"/>
                  <a:pt x="58488" y="1495683"/>
                </a:cubicBezTo>
                <a:cubicBezTo>
                  <a:pt x="67207" y="1490701"/>
                  <a:pt x="74324" y="1482927"/>
                  <a:pt x="83554" y="1478971"/>
                </a:cubicBezTo>
                <a:cubicBezTo>
                  <a:pt x="94109" y="1474447"/>
                  <a:pt x="106224" y="1474647"/>
                  <a:pt x="116976" y="1470615"/>
                </a:cubicBezTo>
                <a:cubicBezTo>
                  <a:pt x="128639" y="1466241"/>
                  <a:pt x="138582" y="1457843"/>
                  <a:pt x="150398" y="1453904"/>
                </a:cubicBezTo>
                <a:cubicBezTo>
                  <a:pt x="163871" y="1449413"/>
                  <a:pt x="178005" y="1446493"/>
                  <a:pt x="192175" y="1445548"/>
                </a:cubicBezTo>
                <a:cubicBezTo>
                  <a:pt x="261705" y="1440912"/>
                  <a:pt x="331433" y="1439977"/>
                  <a:pt x="401062" y="1437192"/>
                </a:cubicBezTo>
                <a:cubicBezTo>
                  <a:pt x="409417" y="1431622"/>
                  <a:pt x="419855" y="1428323"/>
                  <a:pt x="426128" y="1420481"/>
                </a:cubicBezTo>
                <a:cubicBezTo>
                  <a:pt x="431630" y="1413603"/>
                  <a:pt x="434483" y="1404222"/>
                  <a:pt x="434483" y="1395414"/>
                </a:cubicBezTo>
                <a:cubicBezTo>
                  <a:pt x="434483" y="1377880"/>
                  <a:pt x="435420" y="1297018"/>
                  <a:pt x="417773" y="1261721"/>
                </a:cubicBezTo>
                <a:cubicBezTo>
                  <a:pt x="413282" y="1252739"/>
                  <a:pt x="405553" y="1245636"/>
                  <a:pt x="401062" y="1236654"/>
                </a:cubicBezTo>
                <a:cubicBezTo>
                  <a:pt x="397123" y="1228776"/>
                  <a:pt x="398208" y="1218465"/>
                  <a:pt x="392706" y="1211587"/>
                </a:cubicBezTo>
                <a:cubicBezTo>
                  <a:pt x="386433" y="1203745"/>
                  <a:pt x="375995" y="1200446"/>
                  <a:pt x="367640" y="1194875"/>
                </a:cubicBezTo>
                <a:cubicBezTo>
                  <a:pt x="338857" y="1108529"/>
                  <a:pt x="353367" y="1161958"/>
                  <a:pt x="367640" y="969269"/>
                </a:cubicBezTo>
                <a:cubicBezTo>
                  <a:pt x="368291" y="960485"/>
                  <a:pt x="371718" y="951901"/>
                  <a:pt x="375995" y="944202"/>
                </a:cubicBezTo>
                <a:cubicBezTo>
                  <a:pt x="375999" y="944195"/>
                  <a:pt x="417770" y="881537"/>
                  <a:pt x="426128" y="869000"/>
                </a:cubicBezTo>
                <a:cubicBezTo>
                  <a:pt x="431698" y="860644"/>
                  <a:pt x="433312" y="847109"/>
                  <a:pt x="442839" y="843933"/>
                </a:cubicBezTo>
                <a:lnTo>
                  <a:pt x="492972" y="827221"/>
                </a:lnTo>
                <a:cubicBezTo>
                  <a:pt x="520328" y="808982"/>
                  <a:pt x="530203" y="799222"/>
                  <a:pt x="568171" y="793798"/>
                </a:cubicBezTo>
                <a:cubicBezTo>
                  <a:pt x="586811" y="791135"/>
                  <a:pt x="646220" y="783751"/>
                  <a:pt x="668436" y="777086"/>
                </a:cubicBezTo>
                <a:cubicBezTo>
                  <a:pt x="682802" y="772776"/>
                  <a:pt x="695984" y="765118"/>
                  <a:pt x="710213" y="760375"/>
                </a:cubicBezTo>
                <a:cubicBezTo>
                  <a:pt x="721107" y="756743"/>
                  <a:pt x="732494" y="754804"/>
                  <a:pt x="743635" y="752019"/>
                </a:cubicBezTo>
                <a:cubicBezTo>
                  <a:pt x="801096" y="713710"/>
                  <a:pt x="774715" y="724948"/>
                  <a:pt x="818834" y="710240"/>
                </a:cubicBezTo>
                <a:cubicBezTo>
                  <a:pt x="829975" y="693529"/>
                  <a:pt x="835545" y="671247"/>
                  <a:pt x="852256" y="660106"/>
                </a:cubicBezTo>
                <a:lnTo>
                  <a:pt x="877322" y="643394"/>
                </a:ln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2651996" y="4412508"/>
            <a:ext cx="77420" cy="83585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3634623" y="3977326"/>
            <a:ext cx="318323" cy="467945"/>
          </a:xfrm>
          <a:custGeom>
            <a:avLst/>
            <a:gdLst>
              <a:gd name="connsiteX0" fmla="*/ 150398 w 318323"/>
              <a:gd name="connsiteY0" fmla="*/ 22 h 467945"/>
              <a:gd name="connsiteX1" fmla="*/ 217241 w 318323"/>
              <a:gd name="connsiteY1" fmla="*/ 8377 h 467945"/>
              <a:gd name="connsiteX2" fmla="*/ 259019 w 318323"/>
              <a:gd name="connsiteY2" fmla="*/ 58512 h 467945"/>
              <a:gd name="connsiteX3" fmla="*/ 267374 w 318323"/>
              <a:gd name="connsiteY3" fmla="*/ 83579 h 467945"/>
              <a:gd name="connsiteX4" fmla="*/ 300796 w 318323"/>
              <a:gd name="connsiteY4" fmla="*/ 133714 h 467945"/>
              <a:gd name="connsiteX5" fmla="*/ 309151 w 318323"/>
              <a:gd name="connsiteY5" fmla="*/ 250695 h 467945"/>
              <a:gd name="connsiteX6" fmla="*/ 300796 w 318323"/>
              <a:gd name="connsiteY6" fmla="*/ 275762 h 467945"/>
              <a:gd name="connsiteX7" fmla="*/ 275729 w 318323"/>
              <a:gd name="connsiteY7" fmla="*/ 292474 h 467945"/>
              <a:gd name="connsiteX8" fmla="*/ 259019 w 318323"/>
              <a:gd name="connsiteY8" fmla="*/ 342608 h 467945"/>
              <a:gd name="connsiteX9" fmla="*/ 233952 w 318323"/>
              <a:gd name="connsiteY9" fmla="*/ 401099 h 467945"/>
              <a:gd name="connsiteX10" fmla="*/ 208886 w 318323"/>
              <a:gd name="connsiteY10" fmla="*/ 417810 h 467945"/>
              <a:gd name="connsiteX11" fmla="*/ 192175 w 318323"/>
              <a:gd name="connsiteY11" fmla="*/ 442877 h 467945"/>
              <a:gd name="connsiteX12" fmla="*/ 142042 w 318323"/>
              <a:gd name="connsiteY12" fmla="*/ 467945 h 467945"/>
              <a:gd name="connsiteX13" fmla="*/ 108620 w 318323"/>
              <a:gd name="connsiteY13" fmla="*/ 459589 h 467945"/>
              <a:gd name="connsiteX14" fmla="*/ 58488 w 318323"/>
              <a:gd name="connsiteY14" fmla="*/ 442877 h 467945"/>
              <a:gd name="connsiteX15" fmla="*/ 50132 w 318323"/>
              <a:gd name="connsiteY15" fmla="*/ 417810 h 467945"/>
              <a:gd name="connsiteX16" fmla="*/ 41777 w 318323"/>
              <a:gd name="connsiteY16" fmla="*/ 376031 h 467945"/>
              <a:gd name="connsiteX17" fmla="*/ 0 w 318323"/>
              <a:gd name="connsiteY17" fmla="*/ 325897 h 467945"/>
              <a:gd name="connsiteX18" fmla="*/ 8355 w 318323"/>
              <a:gd name="connsiteY18" fmla="*/ 259050 h 467945"/>
              <a:gd name="connsiteX19" fmla="*/ 41777 w 318323"/>
              <a:gd name="connsiteY19" fmla="*/ 233983 h 467945"/>
              <a:gd name="connsiteX20" fmla="*/ 58488 w 318323"/>
              <a:gd name="connsiteY20" fmla="*/ 208916 h 467945"/>
              <a:gd name="connsiteX21" fmla="*/ 75199 w 318323"/>
              <a:gd name="connsiteY21" fmla="*/ 158781 h 467945"/>
              <a:gd name="connsiteX22" fmla="*/ 83554 w 318323"/>
              <a:gd name="connsiteY22" fmla="*/ 117002 h 467945"/>
              <a:gd name="connsiteX23" fmla="*/ 100265 w 318323"/>
              <a:gd name="connsiteY23" fmla="*/ 66868 h 467945"/>
              <a:gd name="connsiteX24" fmla="*/ 133687 w 318323"/>
              <a:gd name="connsiteY24" fmla="*/ 16733 h 467945"/>
              <a:gd name="connsiteX25" fmla="*/ 167109 w 318323"/>
              <a:gd name="connsiteY25" fmla="*/ 8377 h 467945"/>
              <a:gd name="connsiteX26" fmla="*/ 200530 w 318323"/>
              <a:gd name="connsiteY26" fmla="*/ 22 h 46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8323" h="467945">
                <a:moveTo>
                  <a:pt x="150398" y="22"/>
                </a:moveTo>
                <a:cubicBezTo>
                  <a:pt x="172679" y="2807"/>
                  <a:pt x="196139" y="703"/>
                  <a:pt x="217241" y="8377"/>
                </a:cubicBezTo>
                <a:cubicBezTo>
                  <a:pt x="231394" y="13524"/>
                  <a:pt x="251062" y="46577"/>
                  <a:pt x="259019" y="58512"/>
                </a:cubicBezTo>
                <a:cubicBezTo>
                  <a:pt x="261804" y="66868"/>
                  <a:pt x="263097" y="75880"/>
                  <a:pt x="267374" y="83579"/>
                </a:cubicBezTo>
                <a:cubicBezTo>
                  <a:pt x="277128" y="101136"/>
                  <a:pt x="300796" y="133714"/>
                  <a:pt x="300796" y="133714"/>
                </a:cubicBezTo>
                <a:cubicBezTo>
                  <a:pt x="322176" y="197857"/>
                  <a:pt x="322792" y="175669"/>
                  <a:pt x="309151" y="250695"/>
                </a:cubicBezTo>
                <a:cubicBezTo>
                  <a:pt x="307575" y="259361"/>
                  <a:pt x="306298" y="268884"/>
                  <a:pt x="300796" y="275762"/>
                </a:cubicBezTo>
                <a:cubicBezTo>
                  <a:pt x="294523" y="283604"/>
                  <a:pt x="284085" y="286903"/>
                  <a:pt x="275729" y="292474"/>
                </a:cubicBezTo>
                <a:cubicBezTo>
                  <a:pt x="270159" y="309185"/>
                  <a:pt x="263291" y="325519"/>
                  <a:pt x="259019" y="342608"/>
                </a:cubicBezTo>
                <a:cubicBezTo>
                  <a:pt x="252627" y="368176"/>
                  <a:pt x="253186" y="381865"/>
                  <a:pt x="233952" y="401099"/>
                </a:cubicBezTo>
                <a:cubicBezTo>
                  <a:pt x="226851" y="408200"/>
                  <a:pt x="217241" y="412240"/>
                  <a:pt x="208886" y="417810"/>
                </a:cubicBezTo>
                <a:cubicBezTo>
                  <a:pt x="203316" y="426166"/>
                  <a:pt x="199276" y="435776"/>
                  <a:pt x="192175" y="442877"/>
                </a:cubicBezTo>
                <a:cubicBezTo>
                  <a:pt x="175977" y="459076"/>
                  <a:pt x="162431" y="461149"/>
                  <a:pt x="142042" y="467945"/>
                </a:cubicBezTo>
                <a:cubicBezTo>
                  <a:pt x="130901" y="465160"/>
                  <a:pt x="119619" y="462889"/>
                  <a:pt x="108620" y="459589"/>
                </a:cubicBezTo>
                <a:cubicBezTo>
                  <a:pt x="91748" y="454527"/>
                  <a:pt x="58488" y="442877"/>
                  <a:pt x="58488" y="442877"/>
                </a:cubicBezTo>
                <a:cubicBezTo>
                  <a:pt x="55703" y="434521"/>
                  <a:pt x="52268" y="426355"/>
                  <a:pt x="50132" y="417810"/>
                </a:cubicBezTo>
                <a:cubicBezTo>
                  <a:pt x="46688" y="404032"/>
                  <a:pt x="46763" y="389329"/>
                  <a:pt x="41777" y="376031"/>
                </a:cubicBezTo>
                <a:cubicBezTo>
                  <a:pt x="34798" y="357419"/>
                  <a:pt x="13003" y="338900"/>
                  <a:pt x="0" y="325897"/>
                </a:cubicBezTo>
                <a:cubicBezTo>
                  <a:pt x="2785" y="303615"/>
                  <a:pt x="-937" y="279493"/>
                  <a:pt x="8355" y="259050"/>
                </a:cubicBezTo>
                <a:cubicBezTo>
                  <a:pt x="14117" y="246372"/>
                  <a:pt x="31930" y="243830"/>
                  <a:pt x="41777" y="233983"/>
                </a:cubicBezTo>
                <a:cubicBezTo>
                  <a:pt x="48878" y="226882"/>
                  <a:pt x="52918" y="217272"/>
                  <a:pt x="58488" y="208916"/>
                </a:cubicBezTo>
                <a:cubicBezTo>
                  <a:pt x="64058" y="192204"/>
                  <a:pt x="71745" y="176055"/>
                  <a:pt x="75199" y="158781"/>
                </a:cubicBezTo>
                <a:cubicBezTo>
                  <a:pt x="77984" y="144855"/>
                  <a:pt x="79817" y="130704"/>
                  <a:pt x="83554" y="117002"/>
                </a:cubicBezTo>
                <a:cubicBezTo>
                  <a:pt x="88189" y="100007"/>
                  <a:pt x="90494" y="81525"/>
                  <a:pt x="100265" y="66868"/>
                </a:cubicBezTo>
                <a:cubicBezTo>
                  <a:pt x="111406" y="50156"/>
                  <a:pt x="114202" y="21605"/>
                  <a:pt x="133687" y="16733"/>
                </a:cubicBezTo>
                <a:cubicBezTo>
                  <a:pt x="144828" y="13948"/>
                  <a:pt x="156067" y="11532"/>
                  <a:pt x="167109" y="8377"/>
                </a:cubicBezTo>
                <a:cubicBezTo>
                  <a:pt x="199434" y="-859"/>
                  <a:pt x="181908" y="22"/>
                  <a:pt x="200530" y="2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623613" y="5046041"/>
            <a:ext cx="91910" cy="109470"/>
          </a:xfrm>
          <a:custGeom>
            <a:avLst/>
            <a:gdLst>
              <a:gd name="connsiteX0" fmla="*/ 8355 w 91910"/>
              <a:gd name="connsiteY0" fmla="*/ 50980 h 109470"/>
              <a:gd name="connsiteX1" fmla="*/ 66843 w 91910"/>
              <a:gd name="connsiteY1" fmla="*/ 845 h 109470"/>
              <a:gd name="connsiteX2" fmla="*/ 91910 w 91910"/>
              <a:gd name="connsiteY2" fmla="*/ 25913 h 109470"/>
              <a:gd name="connsiteX3" fmla="*/ 66843 w 91910"/>
              <a:gd name="connsiteY3" fmla="*/ 101115 h 109470"/>
              <a:gd name="connsiteX4" fmla="*/ 41777 w 91910"/>
              <a:gd name="connsiteY4" fmla="*/ 109470 h 109470"/>
              <a:gd name="connsiteX5" fmla="*/ 16710 w 91910"/>
              <a:gd name="connsiteY5" fmla="*/ 101115 h 109470"/>
              <a:gd name="connsiteX6" fmla="*/ 8355 w 91910"/>
              <a:gd name="connsiteY6" fmla="*/ 76047 h 109470"/>
              <a:gd name="connsiteX7" fmla="*/ 0 w 91910"/>
              <a:gd name="connsiteY7" fmla="*/ 34268 h 109470"/>
              <a:gd name="connsiteX8" fmla="*/ 8355 w 91910"/>
              <a:gd name="connsiteY8" fmla="*/ 50980 h 10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10" h="109470">
                <a:moveTo>
                  <a:pt x="8355" y="50980"/>
                </a:moveTo>
                <a:cubicBezTo>
                  <a:pt x="19495" y="45410"/>
                  <a:pt x="42537" y="-7258"/>
                  <a:pt x="66843" y="845"/>
                </a:cubicBezTo>
                <a:cubicBezTo>
                  <a:pt x="78053" y="4582"/>
                  <a:pt x="83554" y="17557"/>
                  <a:pt x="91910" y="25913"/>
                </a:cubicBezTo>
                <a:cubicBezTo>
                  <a:pt x="87833" y="50375"/>
                  <a:pt x="89436" y="83040"/>
                  <a:pt x="66843" y="101115"/>
                </a:cubicBezTo>
                <a:cubicBezTo>
                  <a:pt x="59966" y="106617"/>
                  <a:pt x="50132" y="106685"/>
                  <a:pt x="41777" y="109470"/>
                </a:cubicBezTo>
                <a:cubicBezTo>
                  <a:pt x="33421" y="106685"/>
                  <a:pt x="22938" y="107343"/>
                  <a:pt x="16710" y="101115"/>
                </a:cubicBezTo>
                <a:cubicBezTo>
                  <a:pt x="10482" y="94887"/>
                  <a:pt x="10491" y="84592"/>
                  <a:pt x="8355" y="76047"/>
                </a:cubicBezTo>
                <a:cubicBezTo>
                  <a:pt x="4911" y="62269"/>
                  <a:pt x="2785" y="48194"/>
                  <a:pt x="0" y="34268"/>
                </a:cubicBezTo>
                <a:cubicBezTo>
                  <a:pt x="9236" y="6559"/>
                  <a:pt x="-2785" y="56550"/>
                  <a:pt x="8355" y="509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941120" y="6216694"/>
            <a:ext cx="275730" cy="292453"/>
          </a:xfrm>
          <a:custGeom>
            <a:avLst/>
            <a:gdLst>
              <a:gd name="connsiteX0" fmla="*/ 16711 w 275730"/>
              <a:gd name="connsiteY0" fmla="*/ 100270 h 292453"/>
              <a:gd name="connsiteX1" fmla="*/ 41777 w 275730"/>
              <a:gd name="connsiteY1" fmla="*/ 58491 h 292453"/>
              <a:gd name="connsiteX2" fmla="*/ 83554 w 275730"/>
              <a:gd name="connsiteY2" fmla="*/ 0 h 292453"/>
              <a:gd name="connsiteX3" fmla="*/ 142043 w 275730"/>
              <a:gd name="connsiteY3" fmla="*/ 66847 h 292453"/>
              <a:gd name="connsiteX4" fmla="*/ 158753 w 275730"/>
              <a:gd name="connsiteY4" fmla="*/ 41779 h 292453"/>
              <a:gd name="connsiteX5" fmla="*/ 167109 w 275730"/>
              <a:gd name="connsiteY5" fmla="*/ 16712 h 292453"/>
              <a:gd name="connsiteX6" fmla="*/ 192175 w 275730"/>
              <a:gd name="connsiteY6" fmla="*/ 0 h 292453"/>
              <a:gd name="connsiteX7" fmla="*/ 217242 w 275730"/>
              <a:gd name="connsiteY7" fmla="*/ 8356 h 292453"/>
              <a:gd name="connsiteX8" fmla="*/ 250663 w 275730"/>
              <a:gd name="connsiteY8" fmla="*/ 58491 h 292453"/>
              <a:gd name="connsiteX9" fmla="*/ 267374 w 275730"/>
              <a:gd name="connsiteY9" fmla="*/ 83558 h 292453"/>
              <a:gd name="connsiteX10" fmla="*/ 275730 w 275730"/>
              <a:gd name="connsiteY10" fmla="*/ 116981 h 292453"/>
              <a:gd name="connsiteX11" fmla="*/ 259019 w 275730"/>
              <a:gd name="connsiteY11" fmla="*/ 208895 h 292453"/>
              <a:gd name="connsiteX12" fmla="*/ 242308 w 275730"/>
              <a:gd name="connsiteY12" fmla="*/ 233962 h 292453"/>
              <a:gd name="connsiteX13" fmla="*/ 233953 w 275730"/>
              <a:gd name="connsiteY13" fmla="*/ 259029 h 292453"/>
              <a:gd name="connsiteX14" fmla="*/ 183820 w 275730"/>
              <a:gd name="connsiteY14" fmla="*/ 292453 h 292453"/>
              <a:gd name="connsiteX15" fmla="*/ 167109 w 275730"/>
              <a:gd name="connsiteY15" fmla="*/ 267385 h 292453"/>
              <a:gd name="connsiteX16" fmla="*/ 158753 w 275730"/>
              <a:gd name="connsiteY16" fmla="*/ 233962 h 292453"/>
              <a:gd name="connsiteX17" fmla="*/ 150398 w 275730"/>
              <a:gd name="connsiteY17" fmla="*/ 208895 h 292453"/>
              <a:gd name="connsiteX18" fmla="*/ 91910 w 275730"/>
              <a:gd name="connsiteY18" fmla="*/ 217251 h 292453"/>
              <a:gd name="connsiteX19" fmla="*/ 75199 w 275730"/>
              <a:gd name="connsiteY19" fmla="*/ 242318 h 292453"/>
              <a:gd name="connsiteX20" fmla="*/ 50133 w 275730"/>
              <a:gd name="connsiteY20" fmla="*/ 250674 h 292453"/>
              <a:gd name="connsiteX21" fmla="*/ 25066 w 275730"/>
              <a:gd name="connsiteY21" fmla="*/ 242318 h 292453"/>
              <a:gd name="connsiteX22" fmla="*/ 16711 w 275730"/>
              <a:gd name="connsiteY22" fmla="*/ 208895 h 292453"/>
              <a:gd name="connsiteX23" fmla="*/ 0 w 275730"/>
              <a:gd name="connsiteY23" fmla="*/ 183827 h 292453"/>
              <a:gd name="connsiteX24" fmla="*/ 16711 w 275730"/>
              <a:gd name="connsiteY24" fmla="*/ 91914 h 292453"/>
              <a:gd name="connsiteX25" fmla="*/ 16711 w 275730"/>
              <a:gd name="connsiteY25" fmla="*/ 100270 h 29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5730" h="292453">
                <a:moveTo>
                  <a:pt x="16711" y="100270"/>
                </a:moveTo>
                <a:cubicBezTo>
                  <a:pt x="20889" y="94700"/>
                  <a:pt x="35057" y="73276"/>
                  <a:pt x="41777" y="58491"/>
                </a:cubicBezTo>
                <a:cubicBezTo>
                  <a:pt x="69628" y="-2785"/>
                  <a:pt x="37599" y="15320"/>
                  <a:pt x="83554" y="0"/>
                </a:cubicBezTo>
                <a:cubicBezTo>
                  <a:pt x="122546" y="58491"/>
                  <a:pt x="100265" y="38994"/>
                  <a:pt x="142043" y="66847"/>
                </a:cubicBezTo>
                <a:cubicBezTo>
                  <a:pt x="147613" y="58491"/>
                  <a:pt x="154262" y="50761"/>
                  <a:pt x="158753" y="41779"/>
                </a:cubicBezTo>
                <a:cubicBezTo>
                  <a:pt x="162692" y="33901"/>
                  <a:pt x="161607" y="23590"/>
                  <a:pt x="167109" y="16712"/>
                </a:cubicBezTo>
                <a:cubicBezTo>
                  <a:pt x="173382" y="8870"/>
                  <a:pt x="183820" y="5571"/>
                  <a:pt x="192175" y="0"/>
                </a:cubicBezTo>
                <a:cubicBezTo>
                  <a:pt x="200531" y="2785"/>
                  <a:pt x="209914" y="3470"/>
                  <a:pt x="217242" y="8356"/>
                </a:cubicBezTo>
                <a:cubicBezTo>
                  <a:pt x="252880" y="32116"/>
                  <a:pt x="235333" y="27831"/>
                  <a:pt x="250663" y="58491"/>
                </a:cubicBezTo>
                <a:cubicBezTo>
                  <a:pt x="255154" y="67473"/>
                  <a:pt x="261804" y="75202"/>
                  <a:pt x="267374" y="83558"/>
                </a:cubicBezTo>
                <a:cubicBezTo>
                  <a:pt x="270159" y="94699"/>
                  <a:pt x="275730" y="105497"/>
                  <a:pt x="275730" y="116981"/>
                </a:cubicBezTo>
                <a:cubicBezTo>
                  <a:pt x="275730" y="134257"/>
                  <a:pt x="270768" y="185395"/>
                  <a:pt x="259019" y="208895"/>
                </a:cubicBezTo>
                <a:cubicBezTo>
                  <a:pt x="254528" y="217877"/>
                  <a:pt x="247878" y="225606"/>
                  <a:pt x="242308" y="233962"/>
                </a:cubicBezTo>
                <a:cubicBezTo>
                  <a:pt x="239523" y="242318"/>
                  <a:pt x="240181" y="252801"/>
                  <a:pt x="233953" y="259029"/>
                </a:cubicBezTo>
                <a:cubicBezTo>
                  <a:pt x="219751" y="273231"/>
                  <a:pt x="183820" y="292453"/>
                  <a:pt x="183820" y="292453"/>
                </a:cubicBezTo>
                <a:cubicBezTo>
                  <a:pt x="178250" y="284097"/>
                  <a:pt x="171065" y="276616"/>
                  <a:pt x="167109" y="267385"/>
                </a:cubicBezTo>
                <a:cubicBezTo>
                  <a:pt x="162585" y="256830"/>
                  <a:pt x="161908" y="245004"/>
                  <a:pt x="158753" y="233962"/>
                </a:cubicBezTo>
                <a:cubicBezTo>
                  <a:pt x="156333" y="225493"/>
                  <a:pt x="153183" y="217251"/>
                  <a:pt x="150398" y="208895"/>
                </a:cubicBezTo>
                <a:cubicBezTo>
                  <a:pt x="130902" y="211680"/>
                  <a:pt x="109906" y="209252"/>
                  <a:pt x="91910" y="217251"/>
                </a:cubicBezTo>
                <a:cubicBezTo>
                  <a:pt x="82733" y="221330"/>
                  <a:pt x="83041" y="236045"/>
                  <a:pt x="75199" y="242318"/>
                </a:cubicBezTo>
                <a:cubicBezTo>
                  <a:pt x="68322" y="247820"/>
                  <a:pt x="58488" y="247889"/>
                  <a:pt x="50133" y="250674"/>
                </a:cubicBezTo>
                <a:cubicBezTo>
                  <a:pt x="41777" y="247889"/>
                  <a:pt x="30568" y="249196"/>
                  <a:pt x="25066" y="242318"/>
                </a:cubicBezTo>
                <a:cubicBezTo>
                  <a:pt x="17892" y="233351"/>
                  <a:pt x="21234" y="219450"/>
                  <a:pt x="16711" y="208895"/>
                </a:cubicBezTo>
                <a:cubicBezTo>
                  <a:pt x="12755" y="199664"/>
                  <a:pt x="5570" y="192183"/>
                  <a:pt x="0" y="183827"/>
                </a:cubicBezTo>
                <a:cubicBezTo>
                  <a:pt x="2881" y="160778"/>
                  <a:pt x="3829" y="117677"/>
                  <a:pt x="16711" y="91914"/>
                </a:cubicBezTo>
                <a:cubicBezTo>
                  <a:pt x="34967" y="55402"/>
                  <a:pt x="12533" y="105840"/>
                  <a:pt x="16711" y="100270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765277" y="6155930"/>
            <a:ext cx="67522" cy="102543"/>
          </a:xfrm>
          <a:custGeom>
            <a:avLst/>
            <a:gdLst>
              <a:gd name="connsiteX0" fmla="*/ 25445 w 67522"/>
              <a:gd name="connsiteY0" fmla="*/ 44053 h 102543"/>
              <a:gd name="connsiteX1" fmla="*/ 42156 w 67522"/>
              <a:gd name="connsiteY1" fmla="*/ 2274 h 102543"/>
              <a:gd name="connsiteX2" fmla="*/ 67222 w 67522"/>
              <a:gd name="connsiteY2" fmla="*/ 10630 h 102543"/>
              <a:gd name="connsiteX3" fmla="*/ 50511 w 67522"/>
              <a:gd name="connsiteY3" fmla="*/ 60764 h 102543"/>
              <a:gd name="connsiteX4" fmla="*/ 17089 w 67522"/>
              <a:gd name="connsiteY4" fmla="*/ 102543 h 102543"/>
              <a:gd name="connsiteX5" fmla="*/ 378 w 67522"/>
              <a:gd name="connsiteY5" fmla="*/ 77476 h 102543"/>
              <a:gd name="connsiteX6" fmla="*/ 25445 w 67522"/>
              <a:gd name="connsiteY6" fmla="*/ 44053 h 10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22" h="102543">
                <a:moveTo>
                  <a:pt x="25445" y="44053"/>
                </a:moveTo>
                <a:cubicBezTo>
                  <a:pt x="32408" y="31519"/>
                  <a:pt x="30444" y="11644"/>
                  <a:pt x="42156" y="2274"/>
                </a:cubicBezTo>
                <a:cubicBezTo>
                  <a:pt x="49033" y="-3228"/>
                  <a:pt x="65977" y="1911"/>
                  <a:pt x="67222" y="10630"/>
                </a:cubicBezTo>
                <a:cubicBezTo>
                  <a:pt x="69713" y="28068"/>
                  <a:pt x="56081" y="44053"/>
                  <a:pt x="50511" y="60764"/>
                </a:cubicBezTo>
                <a:cubicBezTo>
                  <a:pt x="38980" y="95360"/>
                  <a:pt x="49486" y="80946"/>
                  <a:pt x="17089" y="102543"/>
                </a:cubicBezTo>
                <a:cubicBezTo>
                  <a:pt x="11519" y="94187"/>
                  <a:pt x="1798" y="87417"/>
                  <a:pt x="378" y="77476"/>
                </a:cubicBezTo>
                <a:cubicBezTo>
                  <a:pt x="-3113" y="53036"/>
                  <a:pt x="18482" y="56587"/>
                  <a:pt x="25445" y="44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2587195" y="6188884"/>
            <a:ext cx="69839" cy="123173"/>
          </a:xfrm>
          <a:custGeom>
            <a:avLst/>
            <a:gdLst>
              <a:gd name="connsiteX0" fmla="*/ 11351 w 69839"/>
              <a:gd name="connsiteY0" fmla="*/ 44522 h 123173"/>
              <a:gd name="connsiteX1" fmla="*/ 19707 w 69839"/>
              <a:gd name="connsiteY1" fmla="*/ 2743 h 123173"/>
              <a:gd name="connsiteX2" fmla="*/ 53128 w 69839"/>
              <a:gd name="connsiteY2" fmla="*/ 11099 h 123173"/>
              <a:gd name="connsiteX3" fmla="*/ 61484 w 69839"/>
              <a:gd name="connsiteY3" fmla="*/ 36166 h 123173"/>
              <a:gd name="connsiteX4" fmla="*/ 69839 w 69839"/>
              <a:gd name="connsiteY4" fmla="*/ 69589 h 123173"/>
              <a:gd name="connsiteX5" fmla="*/ 61484 w 69839"/>
              <a:gd name="connsiteY5" fmla="*/ 111368 h 123173"/>
              <a:gd name="connsiteX6" fmla="*/ 19707 w 69839"/>
              <a:gd name="connsiteY6" fmla="*/ 94657 h 123173"/>
              <a:gd name="connsiteX7" fmla="*/ 2996 w 69839"/>
              <a:gd name="connsiteY7" fmla="*/ 44522 h 123173"/>
              <a:gd name="connsiteX8" fmla="*/ 11351 w 69839"/>
              <a:gd name="connsiteY8" fmla="*/ 44522 h 12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839" h="123173">
                <a:moveTo>
                  <a:pt x="11351" y="44522"/>
                </a:moveTo>
                <a:cubicBezTo>
                  <a:pt x="14136" y="37559"/>
                  <a:pt x="8617" y="11615"/>
                  <a:pt x="19707" y="2743"/>
                </a:cubicBezTo>
                <a:cubicBezTo>
                  <a:pt x="28674" y="-4431"/>
                  <a:pt x="44161" y="3925"/>
                  <a:pt x="53128" y="11099"/>
                </a:cubicBezTo>
                <a:cubicBezTo>
                  <a:pt x="60006" y="16601"/>
                  <a:pt x="59064" y="27697"/>
                  <a:pt x="61484" y="36166"/>
                </a:cubicBezTo>
                <a:cubicBezTo>
                  <a:pt x="64639" y="47208"/>
                  <a:pt x="67054" y="58448"/>
                  <a:pt x="69839" y="69589"/>
                </a:cubicBezTo>
                <a:cubicBezTo>
                  <a:pt x="67054" y="83515"/>
                  <a:pt x="69362" y="99551"/>
                  <a:pt x="61484" y="111368"/>
                </a:cubicBezTo>
                <a:cubicBezTo>
                  <a:pt x="41442" y="141433"/>
                  <a:pt x="24713" y="105920"/>
                  <a:pt x="19707" y="94657"/>
                </a:cubicBezTo>
                <a:cubicBezTo>
                  <a:pt x="12553" y="78560"/>
                  <a:pt x="8566" y="61234"/>
                  <a:pt x="2996" y="44522"/>
                </a:cubicBezTo>
                <a:cubicBezTo>
                  <a:pt x="-6241" y="16811"/>
                  <a:pt x="8566" y="51485"/>
                  <a:pt x="11351" y="44522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2640323" y="6016154"/>
            <a:ext cx="100266" cy="242319"/>
          </a:xfrm>
          <a:custGeom>
            <a:avLst/>
            <a:gdLst>
              <a:gd name="connsiteX0" fmla="*/ 16711 w 100266"/>
              <a:gd name="connsiteY0" fmla="*/ 100271 h 242319"/>
              <a:gd name="connsiteX1" fmla="*/ 58489 w 100266"/>
              <a:gd name="connsiteY1" fmla="*/ 66848 h 242319"/>
              <a:gd name="connsiteX2" fmla="*/ 91910 w 100266"/>
              <a:gd name="connsiteY2" fmla="*/ 8358 h 242319"/>
              <a:gd name="connsiteX3" fmla="*/ 100266 w 100266"/>
              <a:gd name="connsiteY3" fmla="*/ 33425 h 242319"/>
              <a:gd name="connsiteX4" fmla="*/ 91910 w 100266"/>
              <a:gd name="connsiteY4" fmla="*/ 167117 h 242319"/>
              <a:gd name="connsiteX5" fmla="*/ 83555 w 100266"/>
              <a:gd name="connsiteY5" fmla="*/ 200540 h 242319"/>
              <a:gd name="connsiteX6" fmla="*/ 75200 w 100266"/>
              <a:gd name="connsiteY6" fmla="*/ 242319 h 242319"/>
              <a:gd name="connsiteX7" fmla="*/ 50133 w 100266"/>
              <a:gd name="connsiteY7" fmla="*/ 225608 h 242319"/>
              <a:gd name="connsiteX8" fmla="*/ 25067 w 100266"/>
              <a:gd name="connsiteY8" fmla="*/ 175473 h 242319"/>
              <a:gd name="connsiteX9" fmla="*/ 0 w 100266"/>
              <a:gd name="connsiteY9" fmla="*/ 125339 h 242319"/>
              <a:gd name="connsiteX10" fmla="*/ 33422 w 100266"/>
              <a:gd name="connsiteY10" fmla="*/ 58492 h 242319"/>
              <a:gd name="connsiteX11" fmla="*/ 16711 w 100266"/>
              <a:gd name="connsiteY11" fmla="*/ 100271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266" h="242319">
                <a:moveTo>
                  <a:pt x="16711" y="100271"/>
                </a:moveTo>
                <a:cubicBezTo>
                  <a:pt x="20889" y="101664"/>
                  <a:pt x="50514" y="82799"/>
                  <a:pt x="58489" y="66848"/>
                </a:cubicBezTo>
                <a:cubicBezTo>
                  <a:pt x="92231" y="-638"/>
                  <a:pt x="36012" y="-10276"/>
                  <a:pt x="91910" y="8358"/>
                </a:cubicBezTo>
                <a:cubicBezTo>
                  <a:pt x="94695" y="16714"/>
                  <a:pt x="100266" y="24617"/>
                  <a:pt x="100266" y="33425"/>
                </a:cubicBezTo>
                <a:cubicBezTo>
                  <a:pt x="100266" y="78076"/>
                  <a:pt x="96353" y="122688"/>
                  <a:pt x="91910" y="167117"/>
                </a:cubicBezTo>
                <a:cubicBezTo>
                  <a:pt x="90767" y="178544"/>
                  <a:pt x="86046" y="189330"/>
                  <a:pt x="83555" y="200540"/>
                </a:cubicBezTo>
                <a:cubicBezTo>
                  <a:pt x="80474" y="214404"/>
                  <a:pt x="77985" y="228393"/>
                  <a:pt x="75200" y="242319"/>
                </a:cubicBezTo>
                <a:cubicBezTo>
                  <a:pt x="66844" y="236749"/>
                  <a:pt x="57234" y="232709"/>
                  <a:pt x="50133" y="225608"/>
                </a:cubicBezTo>
                <a:cubicBezTo>
                  <a:pt x="26187" y="201662"/>
                  <a:pt x="38658" y="202656"/>
                  <a:pt x="25067" y="175473"/>
                </a:cubicBezTo>
                <a:cubicBezTo>
                  <a:pt x="-7331" y="110674"/>
                  <a:pt x="21005" y="188353"/>
                  <a:pt x="0" y="125339"/>
                </a:cubicBezTo>
                <a:cubicBezTo>
                  <a:pt x="8004" y="77313"/>
                  <a:pt x="-4553" y="77481"/>
                  <a:pt x="33422" y="58492"/>
                </a:cubicBezTo>
                <a:cubicBezTo>
                  <a:pt x="35913" y="57246"/>
                  <a:pt x="12533" y="98878"/>
                  <a:pt x="16711" y="10027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5733467" y="4182696"/>
            <a:ext cx="109530" cy="109338"/>
            <a:chOff x="6544055" y="2014840"/>
            <a:chExt cx="109530" cy="109338"/>
          </a:xfrm>
        </p:grpSpPr>
        <p:sp>
          <p:nvSpPr>
            <p:cNvPr id="28" name="Forma libre 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5" name="Agrupar 34"/>
          <p:cNvGrpSpPr/>
          <p:nvPr/>
        </p:nvGrpSpPr>
        <p:grpSpPr>
          <a:xfrm>
            <a:off x="5450677" y="4335933"/>
            <a:ext cx="109530" cy="109338"/>
            <a:chOff x="6544055" y="2014840"/>
            <a:chExt cx="109530" cy="109338"/>
          </a:xfrm>
        </p:grpSpPr>
        <p:sp>
          <p:nvSpPr>
            <p:cNvPr id="32" name="Forma libre 3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Forma libre 3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Forma libre 3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6" name="Agrupar 35"/>
          <p:cNvGrpSpPr/>
          <p:nvPr/>
        </p:nvGrpSpPr>
        <p:grpSpPr>
          <a:xfrm>
            <a:off x="7484636" y="1445223"/>
            <a:ext cx="109530" cy="109338"/>
            <a:chOff x="6544055" y="2014840"/>
            <a:chExt cx="109530" cy="109338"/>
          </a:xfrm>
        </p:grpSpPr>
        <p:sp>
          <p:nvSpPr>
            <p:cNvPr id="37" name="Forma libre 3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Forma libre 3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Forma libre 3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0" name="Agrupar 39"/>
          <p:cNvGrpSpPr/>
          <p:nvPr/>
        </p:nvGrpSpPr>
        <p:grpSpPr>
          <a:xfrm>
            <a:off x="2886355" y="6079546"/>
            <a:ext cx="109530" cy="109338"/>
            <a:chOff x="6544055" y="2014840"/>
            <a:chExt cx="109530" cy="109338"/>
          </a:xfrm>
        </p:grpSpPr>
        <p:sp>
          <p:nvSpPr>
            <p:cNvPr id="41" name="Forma libre 4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orma libre 4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Forma libre 4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4" name="Agrupar 43"/>
          <p:cNvGrpSpPr/>
          <p:nvPr/>
        </p:nvGrpSpPr>
        <p:grpSpPr>
          <a:xfrm>
            <a:off x="6753374" y="6342941"/>
            <a:ext cx="109530" cy="109338"/>
            <a:chOff x="6544055" y="2014840"/>
            <a:chExt cx="109530" cy="109338"/>
          </a:xfrm>
        </p:grpSpPr>
        <p:sp>
          <p:nvSpPr>
            <p:cNvPr id="45" name="Forma libre 4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Forma libre 4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Forma libre 4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8" name="Agrupar 47"/>
          <p:cNvGrpSpPr/>
          <p:nvPr/>
        </p:nvGrpSpPr>
        <p:grpSpPr>
          <a:xfrm>
            <a:off x="7566974" y="641936"/>
            <a:ext cx="109530" cy="109338"/>
            <a:chOff x="6544055" y="2014840"/>
            <a:chExt cx="109530" cy="109338"/>
          </a:xfrm>
        </p:grpSpPr>
        <p:sp>
          <p:nvSpPr>
            <p:cNvPr id="49" name="Forma libre 4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Forma libre 4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Forma libre 5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2" name="Agrupar 51"/>
          <p:cNvGrpSpPr/>
          <p:nvPr/>
        </p:nvGrpSpPr>
        <p:grpSpPr>
          <a:xfrm>
            <a:off x="7702902" y="1019715"/>
            <a:ext cx="109530" cy="109338"/>
            <a:chOff x="6544055" y="2014840"/>
            <a:chExt cx="109530" cy="109338"/>
          </a:xfrm>
        </p:grpSpPr>
        <p:sp>
          <p:nvSpPr>
            <p:cNvPr id="53" name="Forma libre 5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Forma libre 5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Forma libre 5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8102251" y="1074384"/>
            <a:ext cx="109530" cy="109338"/>
            <a:chOff x="6544055" y="2014840"/>
            <a:chExt cx="109530" cy="109338"/>
          </a:xfrm>
        </p:grpSpPr>
        <p:sp>
          <p:nvSpPr>
            <p:cNvPr id="57" name="Forma libre 5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Forma libre 5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8429160" y="1046619"/>
            <a:ext cx="109530" cy="109338"/>
            <a:chOff x="6544055" y="2014840"/>
            <a:chExt cx="109530" cy="109338"/>
          </a:xfrm>
        </p:grpSpPr>
        <p:sp>
          <p:nvSpPr>
            <p:cNvPr id="61" name="Forma libre 6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Forma libre 6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8833151" y="92433"/>
            <a:ext cx="109530" cy="109338"/>
            <a:chOff x="6544055" y="2014840"/>
            <a:chExt cx="109530" cy="109338"/>
          </a:xfrm>
        </p:grpSpPr>
        <p:sp>
          <p:nvSpPr>
            <p:cNvPr id="65" name="Forma libre 6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Forma libre 6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8" name="Agrupar 67"/>
          <p:cNvGrpSpPr/>
          <p:nvPr/>
        </p:nvGrpSpPr>
        <p:grpSpPr>
          <a:xfrm>
            <a:off x="8931580" y="532598"/>
            <a:ext cx="109530" cy="109338"/>
            <a:chOff x="6544055" y="2014840"/>
            <a:chExt cx="109530" cy="109338"/>
          </a:xfrm>
        </p:grpSpPr>
        <p:sp>
          <p:nvSpPr>
            <p:cNvPr id="69" name="Forma libre 6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7560801" y="37764"/>
            <a:ext cx="109530" cy="109338"/>
            <a:chOff x="6544055" y="2014840"/>
            <a:chExt cx="109530" cy="109338"/>
          </a:xfrm>
        </p:grpSpPr>
        <p:sp>
          <p:nvSpPr>
            <p:cNvPr id="73" name="Forma libre 7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Forma libre 7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759907" y="4159702"/>
            <a:ext cx="71437" cy="184923"/>
            <a:chOff x="5821665" y="6383670"/>
            <a:chExt cx="59039" cy="138935"/>
          </a:xfrm>
        </p:grpSpPr>
        <p:sp>
          <p:nvSpPr>
            <p:cNvPr id="8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6142364" y="6348101"/>
            <a:ext cx="71437" cy="184923"/>
            <a:chOff x="5821665" y="6383670"/>
            <a:chExt cx="59039" cy="138935"/>
          </a:xfrm>
        </p:grpSpPr>
        <p:sp>
          <p:nvSpPr>
            <p:cNvPr id="8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7" name="CuadroTexto 86"/>
          <p:cNvSpPr txBox="1"/>
          <p:nvPr/>
        </p:nvSpPr>
        <p:spPr>
          <a:xfrm>
            <a:off x="2399847" y="9960"/>
            <a:ext cx="11920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THOMAS</a:t>
            </a:r>
            <a:endParaRPr lang="es-ES" sz="1600" dirty="0"/>
          </a:p>
        </p:txBody>
      </p:sp>
      <p:sp>
        <p:nvSpPr>
          <p:cNvPr id="88" name="CuadroTexto 87"/>
          <p:cNvSpPr txBox="1"/>
          <p:nvPr/>
        </p:nvSpPr>
        <p:spPr>
          <a:xfrm>
            <a:off x="151254" y="3233098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220265" y="2122459"/>
            <a:ext cx="14143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LAMARMORA</a:t>
            </a:r>
            <a:endParaRPr lang="es-ES" sz="1600" dirty="0"/>
          </a:p>
        </p:txBody>
      </p:sp>
      <p:sp>
        <p:nvSpPr>
          <p:cNvPr id="90" name="CuadroTexto 89"/>
          <p:cNvSpPr txBox="1"/>
          <p:nvPr/>
        </p:nvSpPr>
        <p:spPr>
          <a:xfrm rot="887083">
            <a:off x="2960022" y="431725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cxnSp>
        <p:nvCxnSpPr>
          <p:cNvPr id="91" name="Conector recto 90"/>
          <p:cNvCxnSpPr/>
          <p:nvPr/>
        </p:nvCxnSpPr>
        <p:spPr>
          <a:xfrm flipH="1">
            <a:off x="4576608" y="1554561"/>
            <a:ext cx="1320316" cy="2112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Rectángulo 94"/>
          <p:cNvSpPr/>
          <p:nvPr/>
        </p:nvSpPr>
        <p:spPr>
          <a:xfrm>
            <a:off x="6860895" y="2524090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211º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6" name="Rectángulo 95"/>
          <p:cNvSpPr/>
          <p:nvPr/>
        </p:nvSpPr>
        <p:spPr>
          <a:xfrm>
            <a:off x="6863620" y="2747482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197º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7" name="Rectángulo 96"/>
          <p:cNvSpPr/>
          <p:nvPr/>
        </p:nvSpPr>
        <p:spPr>
          <a:xfrm>
            <a:off x="7066437" y="2973353"/>
            <a:ext cx="473062" cy="16591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98" name="Conector recto de flecha 97"/>
          <p:cNvCxnSpPr/>
          <p:nvPr/>
        </p:nvCxnSpPr>
        <p:spPr>
          <a:xfrm flipH="1">
            <a:off x="7011314" y="3154162"/>
            <a:ext cx="276722" cy="489068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5339490" y="3977326"/>
            <a:ext cx="109530" cy="109338"/>
            <a:chOff x="6544055" y="2014840"/>
            <a:chExt cx="109530" cy="109338"/>
          </a:xfrm>
        </p:grpSpPr>
        <p:sp>
          <p:nvSpPr>
            <p:cNvPr id="103" name="Forma libre 10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Forma libre 10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601077" y="5859173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CAVOUR</a:t>
            </a:r>
            <a:endParaRPr lang="es-ES" sz="1200" dirty="0"/>
          </a:p>
        </p:txBody>
      </p:sp>
      <p:sp>
        <p:nvSpPr>
          <p:cNvPr id="107" name="Elipse 106"/>
          <p:cNvSpPr/>
          <p:nvPr/>
        </p:nvSpPr>
        <p:spPr>
          <a:xfrm>
            <a:off x="4037344" y="67951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8" name="CuadroTexto 107"/>
          <p:cNvSpPr txBox="1"/>
          <p:nvPr/>
        </p:nvSpPr>
        <p:spPr>
          <a:xfrm>
            <a:off x="4046491" y="633018"/>
            <a:ext cx="25860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</a:t>
            </a:r>
          </a:p>
        </p:txBody>
      </p:sp>
      <p:cxnSp>
        <p:nvCxnSpPr>
          <p:cNvPr id="109" name="Conector recto de flecha 108"/>
          <p:cNvCxnSpPr/>
          <p:nvPr/>
        </p:nvCxnSpPr>
        <p:spPr>
          <a:xfrm>
            <a:off x="4361366" y="891646"/>
            <a:ext cx="183182" cy="1057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Elipse 109"/>
          <p:cNvSpPr/>
          <p:nvPr/>
        </p:nvSpPr>
        <p:spPr>
          <a:xfrm>
            <a:off x="3897167" y="246724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1" name="CuadroTexto 110"/>
          <p:cNvSpPr txBox="1"/>
          <p:nvPr/>
        </p:nvSpPr>
        <p:spPr>
          <a:xfrm>
            <a:off x="3929875" y="2431530"/>
            <a:ext cx="24027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</a:t>
            </a:r>
          </a:p>
        </p:txBody>
      </p:sp>
      <p:cxnSp>
        <p:nvCxnSpPr>
          <p:cNvPr id="112" name="Conector recto de flecha 111"/>
          <p:cNvCxnSpPr/>
          <p:nvPr/>
        </p:nvCxnSpPr>
        <p:spPr>
          <a:xfrm>
            <a:off x="4237823" y="2681324"/>
            <a:ext cx="150731" cy="10708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Elipse 112"/>
          <p:cNvSpPr/>
          <p:nvPr/>
        </p:nvSpPr>
        <p:spPr>
          <a:xfrm>
            <a:off x="2619040" y="369484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651748" y="3659124"/>
            <a:ext cx="34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F’</a:t>
            </a:r>
          </a:p>
        </p:txBody>
      </p:sp>
      <p:cxnSp>
        <p:nvCxnSpPr>
          <p:cNvPr id="115" name="Conector recto de flecha 114"/>
          <p:cNvCxnSpPr/>
          <p:nvPr/>
        </p:nvCxnSpPr>
        <p:spPr>
          <a:xfrm flipH="1">
            <a:off x="2723878" y="4015672"/>
            <a:ext cx="41425" cy="3553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Elipse 118"/>
          <p:cNvSpPr/>
          <p:nvPr/>
        </p:nvSpPr>
        <p:spPr>
          <a:xfrm>
            <a:off x="4995264" y="46294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7" name="CuadroTexto 116"/>
          <p:cNvSpPr txBox="1"/>
          <p:nvPr/>
        </p:nvSpPr>
        <p:spPr>
          <a:xfrm>
            <a:off x="5013224" y="4576076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121" name="Conector recto de flecha 120"/>
          <p:cNvCxnSpPr/>
          <p:nvPr/>
        </p:nvCxnSpPr>
        <p:spPr>
          <a:xfrm flipH="1" flipV="1">
            <a:off x="4944973" y="4405341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Conector recto 123"/>
          <p:cNvCxnSpPr/>
          <p:nvPr/>
        </p:nvCxnSpPr>
        <p:spPr>
          <a:xfrm flipH="1">
            <a:off x="4046491" y="3667256"/>
            <a:ext cx="530117" cy="1953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Elipse 126"/>
          <p:cNvSpPr/>
          <p:nvPr/>
        </p:nvSpPr>
        <p:spPr>
          <a:xfrm>
            <a:off x="5091018" y="586888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5" name="CuadroTexto 124"/>
          <p:cNvSpPr txBox="1"/>
          <p:nvPr/>
        </p:nvSpPr>
        <p:spPr>
          <a:xfrm>
            <a:off x="5092382" y="5829160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129" name="Conector recto de flecha 128"/>
          <p:cNvCxnSpPr/>
          <p:nvPr/>
        </p:nvCxnSpPr>
        <p:spPr>
          <a:xfrm flipH="1" flipV="1">
            <a:off x="4830530" y="6015477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>
            <a:off x="4054659" y="5608699"/>
            <a:ext cx="123654" cy="13203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ector recto 134"/>
          <p:cNvCxnSpPr/>
          <p:nvPr/>
        </p:nvCxnSpPr>
        <p:spPr>
          <a:xfrm flipH="1">
            <a:off x="4124480" y="2290536"/>
            <a:ext cx="762994" cy="1159567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recto 135"/>
          <p:cNvCxnSpPr/>
          <p:nvPr/>
        </p:nvCxnSpPr>
        <p:spPr>
          <a:xfrm flipH="1">
            <a:off x="5330403" y="3000135"/>
            <a:ext cx="762994" cy="1159567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Conector recto 136"/>
          <p:cNvCxnSpPr/>
          <p:nvPr/>
        </p:nvCxnSpPr>
        <p:spPr>
          <a:xfrm>
            <a:off x="5047663" y="2891289"/>
            <a:ext cx="783045" cy="495615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Elipse 137"/>
          <p:cNvSpPr/>
          <p:nvPr/>
        </p:nvSpPr>
        <p:spPr>
          <a:xfrm>
            <a:off x="5376539" y="3079727"/>
            <a:ext cx="258622" cy="2309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CuadroTexto 138"/>
          <p:cNvSpPr txBox="1"/>
          <p:nvPr/>
        </p:nvSpPr>
        <p:spPr>
          <a:xfrm>
            <a:off x="5341700" y="3077965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 2c</a:t>
            </a:r>
            <a:endParaRPr lang="es-ES" sz="800" dirty="0"/>
          </a:p>
        </p:txBody>
      </p:sp>
      <p:cxnSp>
        <p:nvCxnSpPr>
          <p:cNvPr id="141" name="Conector recto 140"/>
          <p:cNvCxnSpPr/>
          <p:nvPr/>
        </p:nvCxnSpPr>
        <p:spPr>
          <a:xfrm>
            <a:off x="4664619" y="2622870"/>
            <a:ext cx="400923" cy="242984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Elipse 144"/>
          <p:cNvSpPr/>
          <p:nvPr/>
        </p:nvSpPr>
        <p:spPr>
          <a:xfrm>
            <a:off x="4787362" y="2663805"/>
            <a:ext cx="213737" cy="19088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CuadroTexto 145"/>
          <p:cNvSpPr txBox="1"/>
          <p:nvPr/>
        </p:nvSpPr>
        <p:spPr>
          <a:xfrm>
            <a:off x="4739282" y="2655806"/>
            <a:ext cx="32573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1,1c</a:t>
            </a:r>
            <a:endParaRPr lang="es-ES" sz="600" dirty="0"/>
          </a:p>
        </p:txBody>
      </p:sp>
      <p:grpSp>
        <p:nvGrpSpPr>
          <p:cNvPr id="158" name="Agrupar 157"/>
          <p:cNvGrpSpPr/>
          <p:nvPr/>
        </p:nvGrpSpPr>
        <p:grpSpPr>
          <a:xfrm>
            <a:off x="4613135" y="3445005"/>
            <a:ext cx="305925" cy="80432"/>
            <a:chOff x="4613135" y="3445005"/>
            <a:chExt cx="305925" cy="80432"/>
          </a:xfrm>
        </p:grpSpPr>
        <p:cxnSp>
          <p:nvCxnSpPr>
            <p:cNvPr id="147" name="Conector recto 146"/>
            <p:cNvCxnSpPr/>
            <p:nvPr/>
          </p:nvCxnSpPr>
          <p:spPr>
            <a:xfrm rot="12835586" flipH="1">
              <a:off x="4613135" y="346820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riángulo rectángulo 147"/>
            <p:cNvSpPr/>
            <p:nvPr/>
          </p:nvSpPr>
          <p:spPr>
            <a:xfrm rot="17942769" flipV="1">
              <a:off x="4826578" y="343295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 rot="16783821">
            <a:off x="4518903" y="3511982"/>
            <a:ext cx="383264" cy="69134"/>
            <a:chOff x="3949658" y="3745941"/>
            <a:chExt cx="315471" cy="72209"/>
          </a:xfrm>
        </p:grpSpPr>
        <p:cxnSp>
          <p:nvCxnSpPr>
            <p:cNvPr id="151" name="Conector recto 150"/>
            <p:cNvCxnSpPr/>
            <p:nvPr/>
          </p:nvCxnSpPr>
          <p:spPr>
            <a:xfrm rot="21046646" flipH="1">
              <a:off x="3959367" y="3784947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riángulo rectángulo 151"/>
            <p:cNvSpPr/>
            <p:nvPr/>
          </p:nvSpPr>
          <p:spPr>
            <a:xfrm rot="15245212">
              <a:off x="3969385" y="3726214"/>
              <a:ext cx="72209" cy="11166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 rot="16783821">
            <a:off x="4583953" y="4301365"/>
            <a:ext cx="383264" cy="69134"/>
            <a:chOff x="3949658" y="3745941"/>
            <a:chExt cx="315471" cy="72209"/>
          </a:xfrm>
        </p:grpSpPr>
        <p:cxnSp>
          <p:nvCxnSpPr>
            <p:cNvPr id="155" name="Conector recto 154"/>
            <p:cNvCxnSpPr/>
            <p:nvPr/>
          </p:nvCxnSpPr>
          <p:spPr>
            <a:xfrm rot="21046646" flipH="1">
              <a:off x="3959367" y="3784947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riángulo rectángulo 155"/>
            <p:cNvSpPr/>
            <p:nvPr/>
          </p:nvSpPr>
          <p:spPr>
            <a:xfrm rot="15245212">
              <a:off x="3969385" y="3726214"/>
              <a:ext cx="72209" cy="11166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9" name="Agrupar 158"/>
          <p:cNvGrpSpPr/>
          <p:nvPr/>
        </p:nvGrpSpPr>
        <p:grpSpPr>
          <a:xfrm>
            <a:off x="5478033" y="3888644"/>
            <a:ext cx="380271" cy="116237"/>
            <a:chOff x="4613135" y="3445005"/>
            <a:chExt cx="313511" cy="80432"/>
          </a:xfrm>
        </p:grpSpPr>
        <p:cxnSp>
          <p:nvCxnSpPr>
            <p:cNvPr id="160" name="Conector recto 159"/>
            <p:cNvCxnSpPr/>
            <p:nvPr/>
          </p:nvCxnSpPr>
          <p:spPr>
            <a:xfrm rot="12835586" flipH="1">
              <a:off x="4613135" y="346820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riángulo rectángulo 160"/>
            <p:cNvSpPr/>
            <p:nvPr/>
          </p:nvSpPr>
          <p:spPr>
            <a:xfrm rot="17942769" flipV="1">
              <a:off x="4834164" y="343295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62" name="CuadroTexto 161"/>
          <p:cNvSpPr txBox="1"/>
          <p:nvPr/>
        </p:nvSpPr>
        <p:spPr>
          <a:xfrm>
            <a:off x="5792336" y="3919954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118º</a:t>
            </a:r>
            <a:endParaRPr lang="es-ES" sz="800" dirty="0"/>
          </a:p>
        </p:txBody>
      </p:sp>
      <p:sp>
        <p:nvSpPr>
          <p:cNvPr id="163" name="CuadroTexto 162"/>
          <p:cNvSpPr txBox="1"/>
          <p:nvPr/>
        </p:nvSpPr>
        <p:spPr>
          <a:xfrm>
            <a:off x="4595367" y="4496093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179º</a:t>
            </a:r>
            <a:endParaRPr lang="es-ES" sz="800" dirty="0"/>
          </a:p>
        </p:txBody>
      </p:sp>
      <p:cxnSp>
        <p:nvCxnSpPr>
          <p:cNvPr id="165" name="Conector recto 164"/>
          <p:cNvCxnSpPr/>
          <p:nvPr/>
        </p:nvCxnSpPr>
        <p:spPr>
          <a:xfrm flipH="1">
            <a:off x="4505977" y="3386975"/>
            <a:ext cx="222361" cy="95765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Conector recto 167"/>
          <p:cNvCxnSpPr/>
          <p:nvPr/>
        </p:nvCxnSpPr>
        <p:spPr>
          <a:xfrm flipH="1">
            <a:off x="3898201" y="3634761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ector recto 171"/>
          <p:cNvCxnSpPr/>
          <p:nvPr/>
        </p:nvCxnSpPr>
        <p:spPr>
          <a:xfrm>
            <a:off x="4054659" y="3865174"/>
            <a:ext cx="555428" cy="1687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7" name="Elipse 176"/>
          <p:cNvSpPr/>
          <p:nvPr/>
        </p:nvSpPr>
        <p:spPr>
          <a:xfrm>
            <a:off x="4149566" y="3822981"/>
            <a:ext cx="258622" cy="2309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CuadroTexto 177"/>
          <p:cNvSpPr txBox="1"/>
          <p:nvPr/>
        </p:nvSpPr>
        <p:spPr>
          <a:xfrm>
            <a:off x="4086939" y="3801134"/>
            <a:ext cx="379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1,2c</a:t>
            </a:r>
            <a:endParaRPr lang="es-ES" sz="900" dirty="0"/>
          </a:p>
        </p:txBody>
      </p:sp>
      <p:cxnSp>
        <p:nvCxnSpPr>
          <p:cNvPr id="179" name="Conector recto 178"/>
          <p:cNvCxnSpPr/>
          <p:nvPr/>
        </p:nvCxnSpPr>
        <p:spPr>
          <a:xfrm flipH="1">
            <a:off x="3792123" y="4045801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Conector recto 179"/>
          <p:cNvCxnSpPr/>
          <p:nvPr/>
        </p:nvCxnSpPr>
        <p:spPr>
          <a:xfrm>
            <a:off x="3923739" y="4313509"/>
            <a:ext cx="437627" cy="131762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1" name="Elipse 180"/>
          <p:cNvSpPr/>
          <p:nvPr/>
        </p:nvSpPr>
        <p:spPr>
          <a:xfrm>
            <a:off x="4041089" y="4291359"/>
            <a:ext cx="213737" cy="19088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CuadroTexto 181"/>
          <p:cNvSpPr txBox="1"/>
          <p:nvPr/>
        </p:nvSpPr>
        <p:spPr>
          <a:xfrm>
            <a:off x="3943689" y="4249469"/>
            <a:ext cx="3618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  1c</a:t>
            </a:r>
            <a:endParaRPr lang="es-ES" sz="1000" dirty="0"/>
          </a:p>
        </p:txBody>
      </p:sp>
      <p:cxnSp>
        <p:nvCxnSpPr>
          <p:cNvPr id="184" name="Conector recto 183"/>
          <p:cNvCxnSpPr/>
          <p:nvPr/>
        </p:nvCxnSpPr>
        <p:spPr>
          <a:xfrm flipH="1">
            <a:off x="4570198" y="4261977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6" name="Conector recto 185"/>
          <p:cNvCxnSpPr>
            <a:stCxn id="188" idx="1"/>
          </p:cNvCxnSpPr>
          <p:nvPr/>
        </p:nvCxnSpPr>
        <p:spPr>
          <a:xfrm>
            <a:off x="4323732" y="4588444"/>
            <a:ext cx="329310" cy="42088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7" name="Elipse 186"/>
          <p:cNvSpPr/>
          <p:nvPr/>
        </p:nvSpPr>
        <p:spPr>
          <a:xfrm>
            <a:off x="4384235" y="4500897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CuadroTexto 187"/>
          <p:cNvSpPr txBox="1"/>
          <p:nvPr/>
        </p:nvSpPr>
        <p:spPr>
          <a:xfrm>
            <a:off x="4323732" y="4488416"/>
            <a:ext cx="3385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0,7c</a:t>
            </a:r>
            <a:endParaRPr lang="es-ES" sz="700" dirty="0"/>
          </a:p>
        </p:txBody>
      </p:sp>
      <p:sp>
        <p:nvSpPr>
          <p:cNvPr id="190" name="CuadroTexto 189"/>
          <p:cNvSpPr txBox="1"/>
          <p:nvPr/>
        </p:nvSpPr>
        <p:spPr>
          <a:xfrm rot="1617516">
            <a:off x="2778685" y="5834058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5929253" y="3821437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92" name="CuadroTexto 191"/>
          <p:cNvSpPr txBox="1"/>
          <p:nvPr/>
        </p:nvSpPr>
        <p:spPr>
          <a:xfrm>
            <a:off x="7818906" y="1826921"/>
            <a:ext cx="8538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Entrada</a:t>
            </a:r>
            <a:endParaRPr lang="es-ES" sz="1050" dirty="0"/>
          </a:p>
        </p:txBody>
      </p:sp>
      <p:sp>
        <p:nvSpPr>
          <p:cNvPr id="198" name="Forma libre 197"/>
          <p:cNvSpPr/>
          <p:nvPr/>
        </p:nvSpPr>
        <p:spPr>
          <a:xfrm>
            <a:off x="8602766" y="1643325"/>
            <a:ext cx="274049" cy="342042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8670301" y="1765198"/>
            <a:ext cx="134312" cy="13497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9193568" y="2251053"/>
            <a:ext cx="111002" cy="8380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CuadroTexto 205"/>
          <p:cNvSpPr txBox="1"/>
          <p:nvPr/>
        </p:nvSpPr>
        <p:spPr>
          <a:xfrm>
            <a:off x="8072454" y="155193"/>
            <a:ext cx="502363" cy="346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ISLA</a:t>
            </a:r>
            <a:br>
              <a:rPr lang="es-ES" sz="1200" dirty="0" smtClean="0"/>
            </a:br>
            <a:r>
              <a:rPr lang="es-ES" sz="1200" dirty="0" smtClean="0"/>
              <a:t>ISABEL</a:t>
            </a:r>
            <a:endParaRPr lang="es-ES" sz="1200" dirty="0"/>
          </a:p>
        </p:txBody>
      </p:sp>
      <p:sp>
        <p:nvSpPr>
          <p:cNvPr id="209" name="Elipse 208"/>
          <p:cNvSpPr/>
          <p:nvPr/>
        </p:nvSpPr>
        <p:spPr>
          <a:xfrm>
            <a:off x="7777166" y="5979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CuadroTexto 209"/>
          <p:cNvSpPr txBox="1"/>
          <p:nvPr/>
        </p:nvSpPr>
        <p:spPr>
          <a:xfrm>
            <a:off x="7802231" y="550729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214" name="Forma libre 213"/>
          <p:cNvSpPr/>
          <p:nvPr/>
        </p:nvSpPr>
        <p:spPr>
          <a:xfrm>
            <a:off x="3550816" y="1471637"/>
            <a:ext cx="83004" cy="73098"/>
          </a:xfrm>
          <a:custGeom>
            <a:avLst/>
            <a:gdLst>
              <a:gd name="connsiteX0" fmla="*/ 15551 w 83004"/>
              <a:gd name="connsiteY0" fmla="*/ 21261 h 73098"/>
              <a:gd name="connsiteX1" fmla="*/ 41470 w 83004"/>
              <a:gd name="connsiteY1" fmla="*/ 526 h 73098"/>
              <a:gd name="connsiteX2" fmla="*/ 72572 w 83004"/>
              <a:gd name="connsiteY2" fmla="*/ 21261 h 73098"/>
              <a:gd name="connsiteX3" fmla="*/ 77755 w 83004"/>
              <a:gd name="connsiteY3" fmla="*/ 67914 h 73098"/>
              <a:gd name="connsiteX4" fmla="*/ 62204 w 83004"/>
              <a:gd name="connsiteY4" fmla="*/ 73098 h 73098"/>
              <a:gd name="connsiteX5" fmla="*/ 31102 w 83004"/>
              <a:gd name="connsiteY5" fmla="*/ 67914 h 73098"/>
              <a:gd name="connsiteX6" fmla="*/ 15551 w 83004"/>
              <a:gd name="connsiteY6" fmla="*/ 52363 h 73098"/>
              <a:gd name="connsiteX7" fmla="*/ 0 w 83004"/>
              <a:gd name="connsiteY7" fmla="*/ 21261 h 73098"/>
              <a:gd name="connsiteX8" fmla="*/ 15551 w 83004"/>
              <a:gd name="connsiteY8" fmla="*/ 21261 h 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04" h="73098">
                <a:moveTo>
                  <a:pt x="15551" y="21261"/>
                </a:moveTo>
                <a:cubicBezTo>
                  <a:pt x="22463" y="17805"/>
                  <a:pt x="31110" y="4411"/>
                  <a:pt x="41470" y="526"/>
                </a:cubicBezTo>
                <a:cubicBezTo>
                  <a:pt x="52381" y="-3566"/>
                  <a:pt x="68712" y="17401"/>
                  <a:pt x="72572" y="21261"/>
                </a:cubicBezTo>
                <a:cubicBezTo>
                  <a:pt x="76028" y="31629"/>
                  <a:pt x="90714" y="54955"/>
                  <a:pt x="77755" y="67914"/>
                </a:cubicBezTo>
                <a:cubicBezTo>
                  <a:pt x="73891" y="71778"/>
                  <a:pt x="67388" y="71370"/>
                  <a:pt x="62204" y="73098"/>
                </a:cubicBezTo>
                <a:cubicBezTo>
                  <a:pt x="51837" y="71370"/>
                  <a:pt x="40706" y="72183"/>
                  <a:pt x="31102" y="67914"/>
                </a:cubicBezTo>
                <a:cubicBezTo>
                  <a:pt x="24403" y="64937"/>
                  <a:pt x="20244" y="57995"/>
                  <a:pt x="15551" y="52363"/>
                </a:cubicBezTo>
                <a:cubicBezTo>
                  <a:pt x="4387" y="38966"/>
                  <a:pt x="5195" y="36846"/>
                  <a:pt x="0" y="21261"/>
                </a:cubicBezTo>
                <a:cubicBezTo>
                  <a:pt x="13100" y="8162"/>
                  <a:pt x="8639" y="24717"/>
                  <a:pt x="15551" y="21261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7" name="Elipse 216"/>
          <p:cNvSpPr/>
          <p:nvPr/>
        </p:nvSpPr>
        <p:spPr>
          <a:xfrm>
            <a:off x="2075530" y="5313522"/>
            <a:ext cx="312933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075543" y="5269282"/>
            <a:ext cx="32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H</a:t>
            </a:r>
            <a:endParaRPr lang="es-ES" dirty="0" smtClean="0"/>
          </a:p>
        </p:txBody>
      </p:sp>
      <p:cxnSp>
        <p:nvCxnSpPr>
          <p:cNvPr id="220" name="Conector recto de flecha 219"/>
          <p:cNvCxnSpPr/>
          <p:nvPr/>
        </p:nvCxnSpPr>
        <p:spPr>
          <a:xfrm flipV="1">
            <a:off x="2386345" y="5327012"/>
            <a:ext cx="201484" cy="8431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Arco 221"/>
          <p:cNvSpPr/>
          <p:nvPr/>
        </p:nvSpPr>
        <p:spPr>
          <a:xfrm rot="11473107">
            <a:off x="1297049" y="2577673"/>
            <a:ext cx="4884818" cy="3739420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4" name="Conector recto 223"/>
          <p:cNvCxnSpPr/>
          <p:nvPr/>
        </p:nvCxnSpPr>
        <p:spPr>
          <a:xfrm flipH="1">
            <a:off x="1359893" y="3449837"/>
            <a:ext cx="3352576" cy="115138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Elipse 224"/>
          <p:cNvSpPr/>
          <p:nvPr/>
        </p:nvSpPr>
        <p:spPr>
          <a:xfrm>
            <a:off x="1850980" y="4262961"/>
            <a:ext cx="284485" cy="254073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6" name="CuadroTexto 225"/>
          <p:cNvSpPr txBox="1"/>
          <p:nvPr/>
        </p:nvSpPr>
        <p:spPr>
          <a:xfrm>
            <a:off x="1815108" y="4245837"/>
            <a:ext cx="3328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 7c</a:t>
            </a:r>
            <a:endParaRPr lang="es-ES" sz="1000" dirty="0"/>
          </a:p>
        </p:txBody>
      </p:sp>
      <p:grpSp>
        <p:nvGrpSpPr>
          <p:cNvPr id="227" name="Agrupar 226"/>
          <p:cNvGrpSpPr/>
          <p:nvPr/>
        </p:nvGrpSpPr>
        <p:grpSpPr>
          <a:xfrm>
            <a:off x="6805214" y="6664001"/>
            <a:ext cx="109530" cy="109338"/>
            <a:chOff x="6544055" y="2014840"/>
            <a:chExt cx="109530" cy="109338"/>
          </a:xfrm>
        </p:grpSpPr>
        <p:sp>
          <p:nvSpPr>
            <p:cNvPr id="228" name="Forma libre 2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0" name="Forma libre 2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33" name="Elipse 232"/>
          <p:cNvSpPr/>
          <p:nvPr/>
        </p:nvSpPr>
        <p:spPr>
          <a:xfrm>
            <a:off x="4821280" y="3059442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4" name="CuadroTexto 233"/>
          <p:cNvSpPr txBox="1"/>
          <p:nvPr/>
        </p:nvSpPr>
        <p:spPr>
          <a:xfrm>
            <a:off x="4762332" y="3043294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 74</a:t>
            </a:r>
            <a:endParaRPr lang="es-ES" sz="1050" dirty="0"/>
          </a:p>
        </p:txBody>
      </p:sp>
      <p:grpSp>
        <p:nvGrpSpPr>
          <p:cNvPr id="183" name="Agrupar 182"/>
          <p:cNvGrpSpPr/>
          <p:nvPr/>
        </p:nvGrpSpPr>
        <p:grpSpPr>
          <a:xfrm>
            <a:off x="3238719" y="2958916"/>
            <a:ext cx="553404" cy="1211448"/>
            <a:chOff x="6386355" y="4003798"/>
            <a:chExt cx="532208" cy="1069113"/>
          </a:xfrm>
        </p:grpSpPr>
        <p:sp>
          <p:nvSpPr>
            <p:cNvPr id="185" name="Elipse 18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9" name="Conector recto de flecha 18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00" name="Agrupar 199"/>
          <p:cNvGrpSpPr/>
          <p:nvPr/>
        </p:nvGrpSpPr>
        <p:grpSpPr>
          <a:xfrm>
            <a:off x="1776908" y="6216694"/>
            <a:ext cx="1223163" cy="390485"/>
            <a:chOff x="6386355" y="4003798"/>
            <a:chExt cx="1176315" cy="344606"/>
          </a:xfrm>
        </p:grpSpPr>
        <p:sp>
          <p:nvSpPr>
            <p:cNvPr id="201" name="Elipse 200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2" name="Conector recto de flecha 201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CuadroTexto 203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7" name="Agrupar 206"/>
          <p:cNvGrpSpPr/>
          <p:nvPr/>
        </p:nvGrpSpPr>
        <p:grpSpPr>
          <a:xfrm>
            <a:off x="4841740" y="5136487"/>
            <a:ext cx="1326239" cy="390485"/>
            <a:chOff x="5806173" y="4003798"/>
            <a:chExt cx="1275444" cy="344606"/>
          </a:xfrm>
        </p:grpSpPr>
        <p:sp>
          <p:nvSpPr>
            <p:cNvPr id="208" name="Elipse 207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19" name="Conector recto de flecha 218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K’</a:t>
              </a:r>
              <a:endParaRPr lang="es-ES" sz="16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1083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Forma libre 245"/>
          <p:cNvSpPr/>
          <p:nvPr/>
        </p:nvSpPr>
        <p:spPr>
          <a:xfrm>
            <a:off x="4718778" y="2658351"/>
            <a:ext cx="164226" cy="237584"/>
          </a:xfrm>
          <a:custGeom>
            <a:avLst/>
            <a:gdLst>
              <a:gd name="connsiteX0" fmla="*/ 5474 w 164226"/>
              <a:gd name="connsiteY0" fmla="*/ 2186 h 237584"/>
              <a:gd name="connsiteX1" fmla="*/ 82113 w 164226"/>
              <a:gd name="connsiteY1" fmla="*/ 7661 h 237584"/>
              <a:gd name="connsiteX2" fmla="*/ 98535 w 164226"/>
              <a:gd name="connsiteY2" fmla="*/ 13135 h 237584"/>
              <a:gd name="connsiteX3" fmla="*/ 120432 w 164226"/>
              <a:gd name="connsiteY3" fmla="*/ 45981 h 237584"/>
              <a:gd name="connsiteX4" fmla="*/ 131381 w 164226"/>
              <a:gd name="connsiteY4" fmla="*/ 56930 h 237584"/>
              <a:gd name="connsiteX5" fmla="*/ 142329 w 164226"/>
              <a:gd name="connsiteY5" fmla="*/ 78827 h 237584"/>
              <a:gd name="connsiteX6" fmla="*/ 153278 w 164226"/>
              <a:gd name="connsiteY6" fmla="*/ 95250 h 237584"/>
              <a:gd name="connsiteX7" fmla="*/ 158752 w 164226"/>
              <a:gd name="connsiteY7" fmla="*/ 133571 h 237584"/>
              <a:gd name="connsiteX8" fmla="*/ 164226 w 164226"/>
              <a:gd name="connsiteY8" fmla="*/ 149994 h 237584"/>
              <a:gd name="connsiteX9" fmla="*/ 158752 w 164226"/>
              <a:gd name="connsiteY9" fmla="*/ 204737 h 237584"/>
              <a:gd name="connsiteX10" fmla="*/ 125907 w 164226"/>
              <a:gd name="connsiteY10" fmla="*/ 226635 h 237584"/>
              <a:gd name="connsiteX11" fmla="*/ 114958 w 164226"/>
              <a:gd name="connsiteY11" fmla="*/ 237584 h 237584"/>
              <a:gd name="connsiteX12" fmla="*/ 49267 w 164226"/>
              <a:gd name="connsiteY12" fmla="*/ 221160 h 237584"/>
              <a:gd name="connsiteX13" fmla="*/ 27371 w 164226"/>
              <a:gd name="connsiteY13" fmla="*/ 210212 h 237584"/>
              <a:gd name="connsiteX14" fmla="*/ 16422 w 164226"/>
              <a:gd name="connsiteY14" fmla="*/ 177366 h 237584"/>
              <a:gd name="connsiteX15" fmla="*/ 10948 w 164226"/>
              <a:gd name="connsiteY15" fmla="*/ 160943 h 237584"/>
              <a:gd name="connsiteX16" fmla="*/ 0 w 164226"/>
              <a:gd name="connsiteY16" fmla="*/ 117148 h 237584"/>
              <a:gd name="connsiteX17" fmla="*/ 5474 w 164226"/>
              <a:gd name="connsiteY17" fmla="*/ 18609 h 237584"/>
              <a:gd name="connsiteX18" fmla="*/ 10948 w 164226"/>
              <a:gd name="connsiteY18" fmla="*/ 2186 h 237584"/>
              <a:gd name="connsiteX19" fmla="*/ 5474 w 164226"/>
              <a:gd name="connsiteY19" fmla="*/ 2186 h 23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4226" h="237584">
                <a:moveTo>
                  <a:pt x="5474" y="2186"/>
                </a:moveTo>
                <a:cubicBezTo>
                  <a:pt x="17335" y="3099"/>
                  <a:pt x="56677" y="4668"/>
                  <a:pt x="82113" y="7661"/>
                </a:cubicBezTo>
                <a:cubicBezTo>
                  <a:pt x="87844" y="8335"/>
                  <a:pt x="94455" y="9055"/>
                  <a:pt x="98535" y="13135"/>
                </a:cubicBezTo>
                <a:cubicBezTo>
                  <a:pt x="107839" y="22440"/>
                  <a:pt x="111127" y="36676"/>
                  <a:pt x="120432" y="45981"/>
                </a:cubicBezTo>
                <a:lnTo>
                  <a:pt x="131381" y="56930"/>
                </a:lnTo>
                <a:cubicBezTo>
                  <a:pt x="135030" y="64229"/>
                  <a:pt x="138280" y="71742"/>
                  <a:pt x="142329" y="78827"/>
                </a:cubicBezTo>
                <a:cubicBezTo>
                  <a:pt x="145593" y="84540"/>
                  <a:pt x="151387" y="88948"/>
                  <a:pt x="153278" y="95250"/>
                </a:cubicBezTo>
                <a:cubicBezTo>
                  <a:pt x="156986" y="107609"/>
                  <a:pt x="156222" y="120918"/>
                  <a:pt x="158752" y="133571"/>
                </a:cubicBezTo>
                <a:cubicBezTo>
                  <a:pt x="159884" y="139229"/>
                  <a:pt x="162401" y="144520"/>
                  <a:pt x="164226" y="149994"/>
                </a:cubicBezTo>
                <a:cubicBezTo>
                  <a:pt x="162401" y="168242"/>
                  <a:pt x="163200" y="186946"/>
                  <a:pt x="158752" y="204737"/>
                </a:cubicBezTo>
                <a:cubicBezTo>
                  <a:pt x="156242" y="214778"/>
                  <a:pt x="129955" y="223936"/>
                  <a:pt x="125907" y="226635"/>
                </a:cubicBezTo>
                <a:cubicBezTo>
                  <a:pt x="121613" y="229498"/>
                  <a:pt x="118608" y="233934"/>
                  <a:pt x="114958" y="237584"/>
                </a:cubicBezTo>
                <a:cubicBezTo>
                  <a:pt x="103618" y="235064"/>
                  <a:pt x="66708" y="228635"/>
                  <a:pt x="49267" y="221160"/>
                </a:cubicBezTo>
                <a:cubicBezTo>
                  <a:pt x="41767" y="217945"/>
                  <a:pt x="34670" y="213861"/>
                  <a:pt x="27371" y="210212"/>
                </a:cubicBezTo>
                <a:lnTo>
                  <a:pt x="16422" y="177366"/>
                </a:lnTo>
                <a:cubicBezTo>
                  <a:pt x="14597" y="171892"/>
                  <a:pt x="12347" y="166541"/>
                  <a:pt x="10948" y="160943"/>
                </a:cubicBezTo>
                <a:lnTo>
                  <a:pt x="0" y="117148"/>
                </a:lnTo>
                <a:cubicBezTo>
                  <a:pt x="1825" y="84302"/>
                  <a:pt x="2355" y="51358"/>
                  <a:pt x="5474" y="18609"/>
                </a:cubicBezTo>
                <a:cubicBezTo>
                  <a:pt x="6021" y="12865"/>
                  <a:pt x="7979" y="7134"/>
                  <a:pt x="10948" y="2186"/>
                </a:cubicBezTo>
                <a:cubicBezTo>
                  <a:pt x="13603" y="-2240"/>
                  <a:pt x="-6387" y="1273"/>
                  <a:pt x="5474" y="21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4" name="Forma libre 243"/>
          <p:cNvSpPr/>
          <p:nvPr/>
        </p:nvSpPr>
        <p:spPr>
          <a:xfrm>
            <a:off x="1790922" y="6077463"/>
            <a:ext cx="1325583" cy="840971"/>
          </a:xfrm>
          <a:custGeom>
            <a:avLst/>
            <a:gdLst>
              <a:gd name="connsiteX0" fmla="*/ 1324465 w 1325583"/>
              <a:gd name="connsiteY0" fmla="*/ 54476 h 840971"/>
              <a:gd name="connsiteX1" fmla="*/ 1314250 w 1325583"/>
              <a:gd name="connsiteY1" fmla="*/ 95333 h 840971"/>
              <a:gd name="connsiteX2" fmla="*/ 1310845 w 1325583"/>
              <a:gd name="connsiteY2" fmla="*/ 105547 h 840971"/>
              <a:gd name="connsiteX3" fmla="*/ 1300631 w 1325583"/>
              <a:gd name="connsiteY3" fmla="*/ 119166 h 840971"/>
              <a:gd name="connsiteX4" fmla="*/ 1290417 w 1325583"/>
              <a:gd name="connsiteY4" fmla="*/ 146404 h 840971"/>
              <a:gd name="connsiteX5" fmla="*/ 1280202 w 1325583"/>
              <a:gd name="connsiteY5" fmla="*/ 156618 h 840971"/>
              <a:gd name="connsiteX6" fmla="*/ 1266583 w 1325583"/>
              <a:gd name="connsiteY6" fmla="*/ 177047 h 840971"/>
              <a:gd name="connsiteX7" fmla="*/ 1259773 w 1325583"/>
              <a:gd name="connsiteY7" fmla="*/ 187261 h 840971"/>
              <a:gd name="connsiteX8" fmla="*/ 1239345 w 1325583"/>
              <a:gd name="connsiteY8" fmla="*/ 221308 h 840971"/>
              <a:gd name="connsiteX9" fmla="*/ 1232535 w 1325583"/>
              <a:gd name="connsiteY9" fmla="*/ 231522 h 840971"/>
              <a:gd name="connsiteX10" fmla="*/ 1229130 w 1325583"/>
              <a:gd name="connsiteY10" fmla="*/ 241737 h 840971"/>
              <a:gd name="connsiteX11" fmla="*/ 1222321 w 1325583"/>
              <a:gd name="connsiteY11" fmla="*/ 255356 h 840971"/>
              <a:gd name="connsiteX12" fmla="*/ 1215511 w 1325583"/>
              <a:gd name="connsiteY12" fmla="*/ 282594 h 840971"/>
              <a:gd name="connsiteX13" fmla="*/ 1212106 w 1325583"/>
              <a:gd name="connsiteY13" fmla="*/ 292808 h 840971"/>
              <a:gd name="connsiteX14" fmla="*/ 1205297 w 1325583"/>
              <a:gd name="connsiteY14" fmla="*/ 330260 h 840971"/>
              <a:gd name="connsiteX15" fmla="*/ 1201892 w 1325583"/>
              <a:gd name="connsiteY15" fmla="*/ 343879 h 840971"/>
              <a:gd name="connsiteX16" fmla="*/ 1195082 w 1325583"/>
              <a:gd name="connsiteY16" fmla="*/ 384736 h 840971"/>
              <a:gd name="connsiteX17" fmla="*/ 1191678 w 1325583"/>
              <a:gd name="connsiteY17" fmla="*/ 415379 h 840971"/>
              <a:gd name="connsiteX18" fmla="*/ 1188273 w 1325583"/>
              <a:gd name="connsiteY18" fmla="*/ 425593 h 840971"/>
              <a:gd name="connsiteX19" fmla="*/ 1184868 w 1325583"/>
              <a:gd name="connsiteY19" fmla="*/ 446021 h 840971"/>
              <a:gd name="connsiteX20" fmla="*/ 1191678 w 1325583"/>
              <a:gd name="connsiteY20" fmla="*/ 612853 h 840971"/>
              <a:gd name="connsiteX21" fmla="*/ 1195082 w 1325583"/>
              <a:gd name="connsiteY21" fmla="*/ 629877 h 840971"/>
              <a:gd name="connsiteX22" fmla="*/ 1191678 w 1325583"/>
              <a:gd name="connsiteY22" fmla="*/ 759257 h 840971"/>
              <a:gd name="connsiteX23" fmla="*/ 1184868 w 1325583"/>
              <a:gd name="connsiteY23" fmla="*/ 779686 h 840971"/>
              <a:gd name="connsiteX24" fmla="*/ 1181463 w 1325583"/>
              <a:gd name="connsiteY24" fmla="*/ 789900 h 840971"/>
              <a:gd name="connsiteX25" fmla="*/ 1171249 w 1325583"/>
              <a:gd name="connsiteY25" fmla="*/ 800114 h 840971"/>
              <a:gd name="connsiteX26" fmla="*/ 1167844 w 1325583"/>
              <a:gd name="connsiteY26" fmla="*/ 810328 h 840971"/>
              <a:gd name="connsiteX27" fmla="*/ 1157630 w 1325583"/>
              <a:gd name="connsiteY27" fmla="*/ 820543 h 840971"/>
              <a:gd name="connsiteX28" fmla="*/ 1133796 w 1325583"/>
              <a:gd name="connsiteY28" fmla="*/ 827352 h 840971"/>
              <a:gd name="connsiteX29" fmla="*/ 1123582 w 1325583"/>
              <a:gd name="connsiteY29" fmla="*/ 830757 h 840971"/>
              <a:gd name="connsiteX30" fmla="*/ 1069105 w 1325583"/>
              <a:gd name="connsiteY30" fmla="*/ 837566 h 840971"/>
              <a:gd name="connsiteX31" fmla="*/ 1018033 w 1325583"/>
              <a:gd name="connsiteY31" fmla="*/ 840971 h 840971"/>
              <a:gd name="connsiteX32" fmla="*/ 871627 w 1325583"/>
              <a:gd name="connsiteY32" fmla="*/ 834162 h 840971"/>
              <a:gd name="connsiteX33" fmla="*/ 858008 w 1325583"/>
              <a:gd name="connsiteY33" fmla="*/ 830757 h 840971"/>
              <a:gd name="connsiteX34" fmla="*/ 823960 w 1325583"/>
              <a:gd name="connsiteY34" fmla="*/ 823947 h 840971"/>
              <a:gd name="connsiteX35" fmla="*/ 810341 w 1325583"/>
              <a:gd name="connsiteY35" fmla="*/ 817138 h 840971"/>
              <a:gd name="connsiteX36" fmla="*/ 776293 w 1325583"/>
              <a:gd name="connsiteY36" fmla="*/ 806924 h 840971"/>
              <a:gd name="connsiteX37" fmla="*/ 742245 w 1325583"/>
              <a:gd name="connsiteY37" fmla="*/ 786495 h 840971"/>
              <a:gd name="connsiteX38" fmla="*/ 732030 w 1325583"/>
              <a:gd name="connsiteY38" fmla="*/ 776281 h 840971"/>
              <a:gd name="connsiteX39" fmla="*/ 711602 w 1325583"/>
              <a:gd name="connsiteY39" fmla="*/ 762662 h 840971"/>
              <a:gd name="connsiteX40" fmla="*/ 691173 w 1325583"/>
              <a:gd name="connsiteY40" fmla="*/ 738829 h 840971"/>
              <a:gd name="connsiteX41" fmla="*/ 670744 w 1325583"/>
              <a:gd name="connsiteY41" fmla="*/ 721805 h 840971"/>
              <a:gd name="connsiteX42" fmla="*/ 660530 w 1325583"/>
              <a:gd name="connsiteY42" fmla="*/ 711591 h 840971"/>
              <a:gd name="connsiteX43" fmla="*/ 612863 w 1325583"/>
              <a:gd name="connsiteY43" fmla="*/ 684353 h 840971"/>
              <a:gd name="connsiteX44" fmla="*/ 595839 w 1325583"/>
              <a:gd name="connsiteY44" fmla="*/ 674139 h 840971"/>
              <a:gd name="connsiteX45" fmla="*/ 565195 w 1325583"/>
              <a:gd name="connsiteY45" fmla="*/ 660520 h 840971"/>
              <a:gd name="connsiteX46" fmla="*/ 554981 w 1325583"/>
              <a:gd name="connsiteY46" fmla="*/ 653710 h 840971"/>
              <a:gd name="connsiteX47" fmla="*/ 527743 w 1325583"/>
              <a:gd name="connsiteY47" fmla="*/ 646901 h 840971"/>
              <a:gd name="connsiteX48" fmla="*/ 514124 w 1325583"/>
              <a:gd name="connsiteY48" fmla="*/ 643496 h 840971"/>
              <a:gd name="connsiteX49" fmla="*/ 500504 w 1325583"/>
              <a:gd name="connsiteY49" fmla="*/ 636687 h 840971"/>
              <a:gd name="connsiteX50" fmla="*/ 469861 w 1325583"/>
              <a:gd name="connsiteY50" fmla="*/ 633282 h 840971"/>
              <a:gd name="connsiteX51" fmla="*/ 394956 w 1325583"/>
              <a:gd name="connsiteY51" fmla="*/ 629877 h 840971"/>
              <a:gd name="connsiteX52" fmla="*/ 330265 w 1325583"/>
              <a:gd name="connsiteY52" fmla="*/ 626472 h 840971"/>
              <a:gd name="connsiteX53" fmla="*/ 306431 w 1325583"/>
              <a:gd name="connsiteY53" fmla="*/ 623068 h 840971"/>
              <a:gd name="connsiteX54" fmla="*/ 265574 w 1325583"/>
              <a:gd name="connsiteY54" fmla="*/ 616258 h 840971"/>
              <a:gd name="connsiteX55" fmla="*/ 217906 w 1325583"/>
              <a:gd name="connsiteY55" fmla="*/ 612853 h 840971"/>
              <a:gd name="connsiteX56" fmla="*/ 183859 w 1325583"/>
              <a:gd name="connsiteY56" fmla="*/ 609449 h 840971"/>
              <a:gd name="connsiteX57" fmla="*/ 105548 w 1325583"/>
              <a:gd name="connsiteY57" fmla="*/ 606044 h 840971"/>
              <a:gd name="connsiteX58" fmla="*/ 54476 w 1325583"/>
              <a:gd name="connsiteY58" fmla="*/ 592425 h 840971"/>
              <a:gd name="connsiteX59" fmla="*/ 44262 w 1325583"/>
              <a:gd name="connsiteY59" fmla="*/ 585616 h 840971"/>
              <a:gd name="connsiteX60" fmla="*/ 23833 w 1325583"/>
              <a:gd name="connsiteY60" fmla="*/ 578806 h 840971"/>
              <a:gd name="connsiteX61" fmla="*/ 6809 w 1325583"/>
              <a:gd name="connsiteY61" fmla="*/ 561782 h 840971"/>
              <a:gd name="connsiteX62" fmla="*/ 3404 w 1325583"/>
              <a:gd name="connsiteY62" fmla="*/ 548163 h 840971"/>
              <a:gd name="connsiteX63" fmla="*/ 0 w 1325583"/>
              <a:gd name="connsiteY63" fmla="*/ 531140 h 840971"/>
              <a:gd name="connsiteX64" fmla="*/ 3404 w 1325583"/>
              <a:gd name="connsiteY64" fmla="*/ 459640 h 840971"/>
              <a:gd name="connsiteX65" fmla="*/ 6809 w 1325583"/>
              <a:gd name="connsiteY65" fmla="*/ 442616 h 840971"/>
              <a:gd name="connsiteX66" fmla="*/ 27238 w 1325583"/>
              <a:gd name="connsiteY66" fmla="*/ 415379 h 840971"/>
              <a:gd name="connsiteX67" fmla="*/ 34048 w 1325583"/>
              <a:gd name="connsiteY67" fmla="*/ 401760 h 840971"/>
              <a:gd name="connsiteX68" fmla="*/ 91929 w 1325583"/>
              <a:gd name="connsiteY68" fmla="*/ 354093 h 840971"/>
              <a:gd name="connsiteX69" fmla="*/ 170239 w 1325583"/>
              <a:gd name="connsiteY69" fmla="*/ 316641 h 840971"/>
              <a:gd name="connsiteX70" fmla="*/ 272383 w 1325583"/>
              <a:gd name="connsiteY70" fmla="*/ 275784 h 840971"/>
              <a:gd name="connsiteX71" fmla="*/ 333669 w 1325583"/>
              <a:gd name="connsiteY71" fmla="*/ 258760 h 840971"/>
              <a:gd name="connsiteX72" fmla="*/ 456242 w 1325583"/>
              <a:gd name="connsiteY72" fmla="*/ 231522 h 840971"/>
              <a:gd name="connsiteX73" fmla="*/ 602648 w 1325583"/>
              <a:gd name="connsiteY73" fmla="*/ 190666 h 840971"/>
              <a:gd name="connsiteX74" fmla="*/ 704792 w 1325583"/>
              <a:gd name="connsiteY74" fmla="*/ 170237 h 840971"/>
              <a:gd name="connsiteX75" fmla="*/ 786507 w 1325583"/>
              <a:gd name="connsiteY75" fmla="*/ 156618 h 840971"/>
              <a:gd name="connsiteX76" fmla="*/ 817150 w 1325583"/>
              <a:gd name="connsiteY76" fmla="*/ 146404 h 840971"/>
              <a:gd name="connsiteX77" fmla="*/ 888651 w 1325583"/>
              <a:gd name="connsiteY77" fmla="*/ 129380 h 840971"/>
              <a:gd name="connsiteX78" fmla="*/ 919294 w 1325583"/>
              <a:gd name="connsiteY78" fmla="*/ 115761 h 840971"/>
              <a:gd name="connsiteX79" fmla="*/ 939723 w 1325583"/>
              <a:gd name="connsiteY79" fmla="*/ 108952 h 840971"/>
              <a:gd name="connsiteX80" fmla="*/ 953342 w 1325583"/>
              <a:gd name="connsiteY80" fmla="*/ 98738 h 840971"/>
              <a:gd name="connsiteX81" fmla="*/ 966961 w 1325583"/>
              <a:gd name="connsiteY81" fmla="*/ 95333 h 840971"/>
              <a:gd name="connsiteX82" fmla="*/ 987390 w 1325583"/>
              <a:gd name="connsiteY82" fmla="*/ 85119 h 840971"/>
              <a:gd name="connsiteX83" fmla="*/ 1018033 w 1325583"/>
              <a:gd name="connsiteY83" fmla="*/ 64690 h 840971"/>
              <a:gd name="connsiteX84" fmla="*/ 1031652 w 1325583"/>
              <a:gd name="connsiteY84" fmla="*/ 57881 h 840971"/>
              <a:gd name="connsiteX85" fmla="*/ 1048676 w 1325583"/>
              <a:gd name="connsiteY85" fmla="*/ 47666 h 840971"/>
              <a:gd name="connsiteX86" fmla="*/ 1062295 w 1325583"/>
              <a:gd name="connsiteY86" fmla="*/ 44262 h 840971"/>
              <a:gd name="connsiteX87" fmla="*/ 1079319 w 1325583"/>
              <a:gd name="connsiteY87" fmla="*/ 34047 h 840971"/>
              <a:gd name="connsiteX88" fmla="*/ 1089534 w 1325583"/>
              <a:gd name="connsiteY88" fmla="*/ 27238 h 840971"/>
              <a:gd name="connsiteX89" fmla="*/ 1137201 w 1325583"/>
              <a:gd name="connsiteY89" fmla="*/ 20429 h 840971"/>
              <a:gd name="connsiteX90" fmla="*/ 1164439 w 1325583"/>
              <a:gd name="connsiteY90" fmla="*/ 13619 h 840971"/>
              <a:gd name="connsiteX91" fmla="*/ 1174654 w 1325583"/>
              <a:gd name="connsiteY91" fmla="*/ 10214 h 840971"/>
              <a:gd name="connsiteX92" fmla="*/ 1184868 w 1325583"/>
              <a:gd name="connsiteY92" fmla="*/ 3405 h 840971"/>
              <a:gd name="connsiteX93" fmla="*/ 1208702 w 1325583"/>
              <a:gd name="connsiteY93" fmla="*/ 0 h 840971"/>
              <a:gd name="connsiteX94" fmla="*/ 1287012 w 1325583"/>
              <a:gd name="connsiteY94" fmla="*/ 3405 h 840971"/>
              <a:gd name="connsiteX95" fmla="*/ 1304036 w 1325583"/>
              <a:gd name="connsiteY95" fmla="*/ 17024 h 840971"/>
              <a:gd name="connsiteX96" fmla="*/ 1314250 w 1325583"/>
              <a:gd name="connsiteY96" fmla="*/ 23833 h 840971"/>
              <a:gd name="connsiteX97" fmla="*/ 1317655 w 1325583"/>
              <a:gd name="connsiteY97" fmla="*/ 34047 h 840971"/>
              <a:gd name="connsiteX98" fmla="*/ 1324465 w 1325583"/>
              <a:gd name="connsiteY98" fmla="*/ 40857 h 840971"/>
              <a:gd name="connsiteX99" fmla="*/ 1324465 w 1325583"/>
              <a:gd name="connsiteY99" fmla="*/ 54476 h 84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325583" h="840971">
                <a:moveTo>
                  <a:pt x="1324465" y="54476"/>
                </a:moveTo>
                <a:cubicBezTo>
                  <a:pt x="1322762" y="63555"/>
                  <a:pt x="1323243" y="68356"/>
                  <a:pt x="1314250" y="95333"/>
                </a:cubicBezTo>
                <a:cubicBezTo>
                  <a:pt x="1313115" y="98738"/>
                  <a:pt x="1312998" y="102676"/>
                  <a:pt x="1310845" y="105547"/>
                </a:cubicBezTo>
                <a:lnTo>
                  <a:pt x="1300631" y="119166"/>
                </a:lnTo>
                <a:cubicBezTo>
                  <a:pt x="1297890" y="130131"/>
                  <a:pt x="1297264" y="136819"/>
                  <a:pt x="1290417" y="146404"/>
                </a:cubicBezTo>
                <a:cubicBezTo>
                  <a:pt x="1287618" y="150322"/>
                  <a:pt x="1283158" y="152817"/>
                  <a:pt x="1280202" y="156618"/>
                </a:cubicBezTo>
                <a:cubicBezTo>
                  <a:pt x="1275177" y="163078"/>
                  <a:pt x="1271123" y="170237"/>
                  <a:pt x="1266583" y="177047"/>
                </a:cubicBezTo>
                <a:cubicBezTo>
                  <a:pt x="1264313" y="180452"/>
                  <a:pt x="1261603" y="183601"/>
                  <a:pt x="1259773" y="187261"/>
                </a:cubicBezTo>
                <a:cubicBezTo>
                  <a:pt x="1249305" y="208198"/>
                  <a:pt x="1255778" y="196659"/>
                  <a:pt x="1239345" y="221308"/>
                </a:cubicBezTo>
                <a:lnTo>
                  <a:pt x="1232535" y="231522"/>
                </a:lnTo>
                <a:cubicBezTo>
                  <a:pt x="1231400" y="234927"/>
                  <a:pt x="1230544" y="238438"/>
                  <a:pt x="1229130" y="241737"/>
                </a:cubicBezTo>
                <a:cubicBezTo>
                  <a:pt x="1227131" y="246402"/>
                  <a:pt x="1223926" y="250541"/>
                  <a:pt x="1222321" y="255356"/>
                </a:cubicBezTo>
                <a:cubicBezTo>
                  <a:pt x="1219361" y="264235"/>
                  <a:pt x="1218471" y="273716"/>
                  <a:pt x="1215511" y="282594"/>
                </a:cubicBezTo>
                <a:cubicBezTo>
                  <a:pt x="1214376" y="285999"/>
                  <a:pt x="1212976" y="289326"/>
                  <a:pt x="1212106" y="292808"/>
                </a:cubicBezTo>
                <a:cubicBezTo>
                  <a:pt x="1208460" y="307395"/>
                  <a:pt x="1208328" y="315106"/>
                  <a:pt x="1205297" y="330260"/>
                </a:cubicBezTo>
                <a:cubicBezTo>
                  <a:pt x="1204379" y="334849"/>
                  <a:pt x="1202661" y="339263"/>
                  <a:pt x="1201892" y="343879"/>
                </a:cubicBezTo>
                <a:cubicBezTo>
                  <a:pt x="1193921" y="391701"/>
                  <a:pt x="1202745" y="354088"/>
                  <a:pt x="1195082" y="384736"/>
                </a:cubicBezTo>
                <a:cubicBezTo>
                  <a:pt x="1193947" y="394950"/>
                  <a:pt x="1193367" y="405242"/>
                  <a:pt x="1191678" y="415379"/>
                </a:cubicBezTo>
                <a:cubicBezTo>
                  <a:pt x="1191088" y="418919"/>
                  <a:pt x="1189052" y="422090"/>
                  <a:pt x="1188273" y="425593"/>
                </a:cubicBezTo>
                <a:cubicBezTo>
                  <a:pt x="1186775" y="432332"/>
                  <a:pt x="1186003" y="439212"/>
                  <a:pt x="1184868" y="446021"/>
                </a:cubicBezTo>
                <a:cubicBezTo>
                  <a:pt x="1186467" y="511593"/>
                  <a:pt x="1182898" y="555779"/>
                  <a:pt x="1191678" y="612853"/>
                </a:cubicBezTo>
                <a:cubicBezTo>
                  <a:pt x="1192558" y="618573"/>
                  <a:pt x="1193947" y="624202"/>
                  <a:pt x="1195082" y="629877"/>
                </a:cubicBezTo>
                <a:cubicBezTo>
                  <a:pt x="1193947" y="673004"/>
                  <a:pt x="1194613" y="716215"/>
                  <a:pt x="1191678" y="759257"/>
                </a:cubicBezTo>
                <a:cubicBezTo>
                  <a:pt x="1191190" y="766418"/>
                  <a:pt x="1187138" y="772876"/>
                  <a:pt x="1184868" y="779686"/>
                </a:cubicBezTo>
                <a:cubicBezTo>
                  <a:pt x="1183733" y="783091"/>
                  <a:pt x="1184001" y="787362"/>
                  <a:pt x="1181463" y="789900"/>
                </a:cubicBezTo>
                <a:lnTo>
                  <a:pt x="1171249" y="800114"/>
                </a:lnTo>
                <a:cubicBezTo>
                  <a:pt x="1170114" y="803519"/>
                  <a:pt x="1169835" y="807342"/>
                  <a:pt x="1167844" y="810328"/>
                </a:cubicBezTo>
                <a:cubicBezTo>
                  <a:pt x="1165173" y="814334"/>
                  <a:pt x="1161636" y="817872"/>
                  <a:pt x="1157630" y="820543"/>
                </a:cubicBezTo>
                <a:cubicBezTo>
                  <a:pt x="1154573" y="822581"/>
                  <a:pt x="1135777" y="826786"/>
                  <a:pt x="1133796" y="827352"/>
                </a:cubicBezTo>
                <a:cubicBezTo>
                  <a:pt x="1130345" y="828338"/>
                  <a:pt x="1127101" y="830053"/>
                  <a:pt x="1123582" y="830757"/>
                </a:cubicBezTo>
                <a:cubicBezTo>
                  <a:pt x="1113404" y="832793"/>
                  <a:pt x="1077207" y="836891"/>
                  <a:pt x="1069105" y="837566"/>
                </a:cubicBezTo>
                <a:cubicBezTo>
                  <a:pt x="1052102" y="838983"/>
                  <a:pt x="1035057" y="839836"/>
                  <a:pt x="1018033" y="840971"/>
                </a:cubicBezTo>
                <a:cubicBezTo>
                  <a:pt x="981063" y="839884"/>
                  <a:pt x="916927" y="841131"/>
                  <a:pt x="871627" y="834162"/>
                </a:cubicBezTo>
                <a:cubicBezTo>
                  <a:pt x="867002" y="833451"/>
                  <a:pt x="862597" y="831675"/>
                  <a:pt x="858008" y="830757"/>
                </a:cubicBezTo>
                <a:cubicBezTo>
                  <a:pt x="849599" y="829075"/>
                  <a:pt x="833000" y="827337"/>
                  <a:pt x="823960" y="823947"/>
                </a:cubicBezTo>
                <a:cubicBezTo>
                  <a:pt x="819208" y="822165"/>
                  <a:pt x="814881" y="819408"/>
                  <a:pt x="810341" y="817138"/>
                </a:cubicBezTo>
                <a:cubicBezTo>
                  <a:pt x="795282" y="802079"/>
                  <a:pt x="811788" y="815798"/>
                  <a:pt x="776293" y="806924"/>
                </a:cubicBezTo>
                <a:cubicBezTo>
                  <a:pt x="769130" y="805133"/>
                  <a:pt x="744684" y="788934"/>
                  <a:pt x="742245" y="786495"/>
                </a:cubicBezTo>
                <a:cubicBezTo>
                  <a:pt x="738840" y="783090"/>
                  <a:pt x="735831" y="779237"/>
                  <a:pt x="732030" y="776281"/>
                </a:cubicBezTo>
                <a:cubicBezTo>
                  <a:pt x="725570" y="771257"/>
                  <a:pt x="717389" y="768449"/>
                  <a:pt x="711602" y="762662"/>
                </a:cubicBezTo>
                <a:cubicBezTo>
                  <a:pt x="686255" y="737317"/>
                  <a:pt x="717380" y="769403"/>
                  <a:pt x="691173" y="738829"/>
                </a:cubicBezTo>
                <a:cubicBezTo>
                  <a:pt x="676255" y="721426"/>
                  <a:pt x="686502" y="734937"/>
                  <a:pt x="670744" y="721805"/>
                </a:cubicBezTo>
                <a:cubicBezTo>
                  <a:pt x="667045" y="718722"/>
                  <a:pt x="664331" y="714547"/>
                  <a:pt x="660530" y="711591"/>
                </a:cubicBezTo>
                <a:cubicBezTo>
                  <a:pt x="634033" y="690983"/>
                  <a:pt x="644471" y="703317"/>
                  <a:pt x="612863" y="684353"/>
                </a:cubicBezTo>
                <a:cubicBezTo>
                  <a:pt x="607188" y="680948"/>
                  <a:pt x="601758" y="677099"/>
                  <a:pt x="595839" y="674139"/>
                </a:cubicBezTo>
                <a:cubicBezTo>
                  <a:pt x="566677" y="659558"/>
                  <a:pt x="590448" y="674950"/>
                  <a:pt x="565195" y="660520"/>
                </a:cubicBezTo>
                <a:cubicBezTo>
                  <a:pt x="561642" y="658490"/>
                  <a:pt x="558827" y="655108"/>
                  <a:pt x="554981" y="653710"/>
                </a:cubicBezTo>
                <a:cubicBezTo>
                  <a:pt x="546186" y="650512"/>
                  <a:pt x="536822" y="649171"/>
                  <a:pt x="527743" y="646901"/>
                </a:cubicBezTo>
                <a:cubicBezTo>
                  <a:pt x="523203" y="645766"/>
                  <a:pt x="518310" y="645588"/>
                  <a:pt x="514124" y="643496"/>
                </a:cubicBezTo>
                <a:cubicBezTo>
                  <a:pt x="509584" y="641226"/>
                  <a:pt x="505450" y="637828"/>
                  <a:pt x="500504" y="636687"/>
                </a:cubicBezTo>
                <a:cubicBezTo>
                  <a:pt x="490490" y="634376"/>
                  <a:pt x="480117" y="633944"/>
                  <a:pt x="469861" y="633282"/>
                </a:cubicBezTo>
                <a:cubicBezTo>
                  <a:pt x="444919" y="631673"/>
                  <a:pt x="419920" y="631095"/>
                  <a:pt x="394956" y="629877"/>
                </a:cubicBezTo>
                <a:lnTo>
                  <a:pt x="330265" y="626472"/>
                </a:lnTo>
                <a:lnTo>
                  <a:pt x="306431" y="623068"/>
                </a:lnTo>
                <a:cubicBezTo>
                  <a:pt x="292793" y="620915"/>
                  <a:pt x="279346" y="617242"/>
                  <a:pt x="265574" y="616258"/>
                </a:cubicBezTo>
                <a:lnTo>
                  <a:pt x="217906" y="612853"/>
                </a:lnTo>
                <a:cubicBezTo>
                  <a:pt x="206540" y="611906"/>
                  <a:pt x="195244" y="610139"/>
                  <a:pt x="183859" y="609449"/>
                </a:cubicBezTo>
                <a:cubicBezTo>
                  <a:pt x="157779" y="607868"/>
                  <a:pt x="131652" y="607179"/>
                  <a:pt x="105548" y="606044"/>
                </a:cubicBezTo>
                <a:cubicBezTo>
                  <a:pt x="101081" y="605051"/>
                  <a:pt x="62067" y="597486"/>
                  <a:pt x="54476" y="592425"/>
                </a:cubicBezTo>
                <a:cubicBezTo>
                  <a:pt x="51071" y="590155"/>
                  <a:pt x="48001" y="587278"/>
                  <a:pt x="44262" y="585616"/>
                </a:cubicBezTo>
                <a:cubicBezTo>
                  <a:pt x="37703" y="582701"/>
                  <a:pt x="23833" y="578806"/>
                  <a:pt x="23833" y="578806"/>
                </a:cubicBezTo>
                <a:cubicBezTo>
                  <a:pt x="14195" y="549894"/>
                  <a:pt x="30183" y="589832"/>
                  <a:pt x="6809" y="561782"/>
                </a:cubicBezTo>
                <a:cubicBezTo>
                  <a:pt x="3813" y="558187"/>
                  <a:pt x="4419" y="552731"/>
                  <a:pt x="3404" y="548163"/>
                </a:cubicBezTo>
                <a:cubicBezTo>
                  <a:pt x="2149" y="542514"/>
                  <a:pt x="1135" y="536814"/>
                  <a:pt x="0" y="531140"/>
                </a:cubicBezTo>
                <a:cubicBezTo>
                  <a:pt x="1135" y="507307"/>
                  <a:pt x="1574" y="483430"/>
                  <a:pt x="3404" y="459640"/>
                </a:cubicBezTo>
                <a:cubicBezTo>
                  <a:pt x="3848" y="453870"/>
                  <a:pt x="4065" y="447711"/>
                  <a:pt x="6809" y="442616"/>
                </a:cubicBezTo>
                <a:cubicBezTo>
                  <a:pt x="12190" y="432624"/>
                  <a:pt x="22162" y="425530"/>
                  <a:pt x="27238" y="415379"/>
                </a:cubicBezTo>
                <a:cubicBezTo>
                  <a:pt x="29508" y="410839"/>
                  <a:pt x="31003" y="405820"/>
                  <a:pt x="34048" y="401760"/>
                </a:cubicBezTo>
                <a:cubicBezTo>
                  <a:pt x="44665" y="387605"/>
                  <a:pt x="89446" y="355447"/>
                  <a:pt x="91929" y="354093"/>
                </a:cubicBezTo>
                <a:cubicBezTo>
                  <a:pt x="170159" y="311424"/>
                  <a:pt x="87387" y="354880"/>
                  <a:pt x="170239" y="316641"/>
                </a:cubicBezTo>
                <a:cubicBezTo>
                  <a:pt x="242457" y="283310"/>
                  <a:pt x="192882" y="299167"/>
                  <a:pt x="272383" y="275784"/>
                </a:cubicBezTo>
                <a:cubicBezTo>
                  <a:pt x="292724" y="269801"/>
                  <a:pt x="313068" y="263771"/>
                  <a:pt x="333669" y="258760"/>
                </a:cubicBezTo>
                <a:cubicBezTo>
                  <a:pt x="373112" y="249166"/>
                  <a:pt x="417065" y="242896"/>
                  <a:pt x="456242" y="231522"/>
                </a:cubicBezTo>
                <a:cubicBezTo>
                  <a:pt x="530167" y="210061"/>
                  <a:pt x="498803" y="204513"/>
                  <a:pt x="602648" y="190666"/>
                </a:cubicBezTo>
                <a:cubicBezTo>
                  <a:pt x="713876" y="175835"/>
                  <a:pt x="593330" y="194121"/>
                  <a:pt x="704792" y="170237"/>
                </a:cubicBezTo>
                <a:cubicBezTo>
                  <a:pt x="740653" y="162553"/>
                  <a:pt x="752169" y="165203"/>
                  <a:pt x="786507" y="156618"/>
                </a:cubicBezTo>
                <a:cubicBezTo>
                  <a:pt x="796952" y="154007"/>
                  <a:pt x="806837" y="149498"/>
                  <a:pt x="817150" y="146404"/>
                </a:cubicBezTo>
                <a:cubicBezTo>
                  <a:pt x="852506" y="135798"/>
                  <a:pt x="853777" y="136355"/>
                  <a:pt x="888651" y="129380"/>
                </a:cubicBezTo>
                <a:cubicBezTo>
                  <a:pt x="898865" y="124840"/>
                  <a:pt x="908916" y="119912"/>
                  <a:pt x="919294" y="115761"/>
                </a:cubicBezTo>
                <a:cubicBezTo>
                  <a:pt x="925959" y="113095"/>
                  <a:pt x="933303" y="112162"/>
                  <a:pt x="939723" y="108952"/>
                </a:cubicBezTo>
                <a:cubicBezTo>
                  <a:pt x="944799" y="106414"/>
                  <a:pt x="948267" y="101276"/>
                  <a:pt x="953342" y="98738"/>
                </a:cubicBezTo>
                <a:cubicBezTo>
                  <a:pt x="957527" y="96645"/>
                  <a:pt x="962616" y="97071"/>
                  <a:pt x="966961" y="95333"/>
                </a:cubicBezTo>
                <a:cubicBezTo>
                  <a:pt x="974030" y="92506"/>
                  <a:pt x="980706" y="88765"/>
                  <a:pt x="987390" y="85119"/>
                </a:cubicBezTo>
                <a:cubicBezTo>
                  <a:pt x="1028932" y="62460"/>
                  <a:pt x="982269" y="87042"/>
                  <a:pt x="1018033" y="64690"/>
                </a:cubicBezTo>
                <a:cubicBezTo>
                  <a:pt x="1022337" y="62000"/>
                  <a:pt x="1027215" y="60346"/>
                  <a:pt x="1031652" y="57881"/>
                </a:cubicBezTo>
                <a:cubicBezTo>
                  <a:pt x="1037437" y="54667"/>
                  <a:pt x="1042629" y="50354"/>
                  <a:pt x="1048676" y="47666"/>
                </a:cubicBezTo>
                <a:cubicBezTo>
                  <a:pt x="1052952" y="45766"/>
                  <a:pt x="1057755" y="45397"/>
                  <a:pt x="1062295" y="44262"/>
                </a:cubicBezTo>
                <a:cubicBezTo>
                  <a:pt x="1067970" y="40857"/>
                  <a:pt x="1073707" y="37554"/>
                  <a:pt x="1079319" y="34047"/>
                </a:cubicBezTo>
                <a:cubicBezTo>
                  <a:pt x="1082789" y="31878"/>
                  <a:pt x="1085702" y="28675"/>
                  <a:pt x="1089534" y="27238"/>
                </a:cubicBezTo>
                <a:cubicBezTo>
                  <a:pt x="1098667" y="23813"/>
                  <a:pt x="1132717" y="20927"/>
                  <a:pt x="1137201" y="20429"/>
                </a:cubicBezTo>
                <a:cubicBezTo>
                  <a:pt x="1146280" y="18159"/>
                  <a:pt x="1155560" y="16579"/>
                  <a:pt x="1164439" y="13619"/>
                </a:cubicBezTo>
                <a:cubicBezTo>
                  <a:pt x="1167844" y="12484"/>
                  <a:pt x="1171444" y="11819"/>
                  <a:pt x="1174654" y="10214"/>
                </a:cubicBezTo>
                <a:cubicBezTo>
                  <a:pt x="1178314" y="8384"/>
                  <a:pt x="1180949" y="4581"/>
                  <a:pt x="1184868" y="3405"/>
                </a:cubicBezTo>
                <a:cubicBezTo>
                  <a:pt x="1192555" y="1099"/>
                  <a:pt x="1200757" y="1135"/>
                  <a:pt x="1208702" y="0"/>
                </a:cubicBezTo>
                <a:cubicBezTo>
                  <a:pt x="1234805" y="1135"/>
                  <a:pt x="1261056" y="410"/>
                  <a:pt x="1287012" y="3405"/>
                </a:cubicBezTo>
                <a:cubicBezTo>
                  <a:pt x="1293135" y="4112"/>
                  <a:pt x="1299638" y="13505"/>
                  <a:pt x="1304036" y="17024"/>
                </a:cubicBezTo>
                <a:cubicBezTo>
                  <a:pt x="1307231" y="19580"/>
                  <a:pt x="1310845" y="21563"/>
                  <a:pt x="1314250" y="23833"/>
                </a:cubicBezTo>
                <a:cubicBezTo>
                  <a:pt x="1315385" y="27238"/>
                  <a:pt x="1315808" y="30970"/>
                  <a:pt x="1317655" y="34047"/>
                </a:cubicBezTo>
                <a:cubicBezTo>
                  <a:pt x="1319307" y="36800"/>
                  <a:pt x="1323273" y="37876"/>
                  <a:pt x="1324465" y="40857"/>
                </a:cubicBezTo>
                <a:cubicBezTo>
                  <a:pt x="1325730" y="44018"/>
                  <a:pt x="1326168" y="45397"/>
                  <a:pt x="1324465" y="5447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0" name="Forma libre 179"/>
          <p:cNvSpPr/>
          <p:nvPr/>
        </p:nvSpPr>
        <p:spPr>
          <a:xfrm>
            <a:off x="3323839" y="4986050"/>
            <a:ext cx="261065" cy="194904"/>
          </a:xfrm>
          <a:custGeom>
            <a:avLst/>
            <a:gdLst>
              <a:gd name="connsiteX0" fmla="*/ 26698 w 261065"/>
              <a:gd name="connsiteY0" fmla="*/ 35769 h 194904"/>
              <a:gd name="connsiteX1" fmla="*/ 68475 w 261065"/>
              <a:gd name="connsiteY1" fmla="*/ 2346 h 194904"/>
              <a:gd name="connsiteX2" fmla="*/ 252295 w 261065"/>
              <a:gd name="connsiteY2" fmla="*/ 27413 h 194904"/>
              <a:gd name="connsiteX3" fmla="*/ 260651 w 261065"/>
              <a:gd name="connsiteY3" fmla="*/ 52481 h 194904"/>
              <a:gd name="connsiteX4" fmla="*/ 235584 w 261065"/>
              <a:gd name="connsiteY4" fmla="*/ 169461 h 194904"/>
              <a:gd name="connsiteX5" fmla="*/ 210518 w 261065"/>
              <a:gd name="connsiteY5" fmla="*/ 186173 h 194904"/>
              <a:gd name="connsiteX6" fmla="*/ 177096 w 261065"/>
              <a:gd name="connsiteY6" fmla="*/ 194529 h 194904"/>
              <a:gd name="connsiteX7" fmla="*/ 35054 w 261065"/>
              <a:gd name="connsiteY7" fmla="*/ 169461 h 194904"/>
              <a:gd name="connsiteX8" fmla="*/ 9987 w 261065"/>
              <a:gd name="connsiteY8" fmla="*/ 136038 h 194904"/>
              <a:gd name="connsiteX9" fmla="*/ 9987 w 261065"/>
              <a:gd name="connsiteY9" fmla="*/ 44125 h 194904"/>
              <a:gd name="connsiteX10" fmla="*/ 43409 w 261065"/>
              <a:gd name="connsiteY10" fmla="*/ 2346 h 194904"/>
              <a:gd name="connsiteX11" fmla="*/ 85186 w 261065"/>
              <a:gd name="connsiteY11" fmla="*/ 2346 h 19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065" h="194904">
                <a:moveTo>
                  <a:pt x="26698" y="35769"/>
                </a:moveTo>
                <a:cubicBezTo>
                  <a:pt x="40624" y="24628"/>
                  <a:pt x="50703" y="3827"/>
                  <a:pt x="68475" y="2346"/>
                </a:cubicBezTo>
                <a:cubicBezTo>
                  <a:pt x="160161" y="-5295"/>
                  <a:pt x="189300" y="6415"/>
                  <a:pt x="252295" y="27413"/>
                </a:cubicBezTo>
                <a:cubicBezTo>
                  <a:pt x="255080" y="35769"/>
                  <a:pt x="260651" y="43673"/>
                  <a:pt x="260651" y="52481"/>
                </a:cubicBezTo>
                <a:cubicBezTo>
                  <a:pt x="260651" y="93396"/>
                  <a:pt x="266335" y="138708"/>
                  <a:pt x="235584" y="169461"/>
                </a:cubicBezTo>
                <a:cubicBezTo>
                  <a:pt x="228483" y="176562"/>
                  <a:pt x="219748" y="182217"/>
                  <a:pt x="210518" y="186173"/>
                </a:cubicBezTo>
                <a:cubicBezTo>
                  <a:pt x="199963" y="190697"/>
                  <a:pt x="188237" y="191744"/>
                  <a:pt x="177096" y="194529"/>
                </a:cubicBezTo>
                <a:cubicBezTo>
                  <a:pt x="130575" y="191206"/>
                  <a:pt x="71973" y="206381"/>
                  <a:pt x="35054" y="169461"/>
                </a:cubicBezTo>
                <a:cubicBezTo>
                  <a:pt x="25207" y="159613"/>
                  <a:pt x="18343" y="147179"/>
                  <a:pt x="9987" y="136038"/>
                </a:cubicBezTo>
                <a:cubicBezTo>
                  <a:pt x="-4378" y="92938"/>
                  <a:pt x="-2239" y="111372"/>
                  <a:pt x="9987" y="44125"/>
                </a:cubicBezTo>
                <a:cubicBezTo>
                  <a:pt x="13772" y="23307"/>
                  <a:pt x="19847" y="8237"/>
                  <a:pt x="43409" y="2346"/>
                </a:cubicBezTo>
                <a:cubicBezTo>
                  <a:pt x="56919" y="-1032"/>
                  <a:pt x="71260" y="2346"/>
                  <a:pt x="85186" y="234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9" name="Forma libre 178"/>
          <p:cNvSpPr/>
          <p:nvPr/>
        </p:nvSpPr>
        <p:spPr>
          <a:xfrm>
            <a:off x="4749475" y="3292174"/>
            <a:ext cx="3004386" cy="3551203"/>
          </a:xfrm>
          <a:custGeom>
            <a:avLst/>
            <a:gdLst>
              <a:gd name="connsiteX0" fmla="*/ 222020 w 3004386"/>
              <a:gd name="connsiteY0" fmla="*/ 8356 h 3551203"/>
              <a:gd name="connsiteX1" fmla="*/ 213665 w 3004386"/>
              <a:gd name="connsiteY1" fmla="*/ 125337 h 3551203"/>
              <a:gd name="connsiteX2" fmla="*/ 196954 w 3004386"/>
              <a:gd name="connsiteY2" fmla="*/ 183827 h 3551203"/>
              <a:gd name="connsiteX3" fmla="*/ 180243 w 3004386"/>
              <a:gd name="connsiteY3" fmla="*/ 250673 h 3551203"/>
              <a:gd name="connsiteX4" fmla="*/ 163532 w 3004386"/>
              <a:gd name="connsiteY4" fmla="*/ 275741 h 3551203"/>
              <a:gd name="connsiteX5" fmla="*/ 155177 w 3004386"/>
              <a:gd name="connsiteY5" fmla="*/ 309164 h 3551203"/>
              <a:gd name="connsiteX6" fmla="*/ 121755 w 3004386"/>
              <a:gd name="connsiteY6" fmla="*/ 376010 h 3551203"/>
              <a:gd name="connsiteX7" fmla="*/ 113399 w 3004386"/>
              <a:gd name="connsiteY7" fmla="*/ 401077 h 3551203"/>
              <a:gd name="connsiteX8" fmla="*/ 71622 w 3004386"/>
              <a:gd name="connsiteY8" fmla="*/ 451212 h 3551203"/>
              <a:gd name="connsiteX9" fmla="*/ 63267 w 3004386"/>
              <a:gd name="connsiteY9" fmla="*/ 476279 h 3551203"/>
              <a:gd name="connsiteX10" fmla="*/ 29845 w 3004386"/>
              <a:gd name="connsiteY10" fmla="*/ 526414 h 3551203"/>
              <a:gd name="connsiteX11" fmla="*/ 21489 w 3004386"/>
              <a:gd name="connsiteY11" fmla="*/ 568193 h 3551203"/>
              <a:gd name="connsiteX12" fmla="*/ 4778 w 3004386"/>
              <a:gd name="connsiteY12" fmla="*/ 601616 h 3551203"/>
              <a:gd name="connsiteX13" fmla="*/ 29845 w 3004386"/>
              <a:gd name="connsiteY13" fmla="*/ 760375 h 3551203"/>
              <a:gd name="connsiteX14" fmla="*/ 54911 w 3004386"/>
              <a:gd name="connsiteY14" fmla="*/ 843933 h 3551203"/>
              <a:gd name="connsiteX15" fmla="*/ 71622 w 3004386"/>
              <a:gd name="connsiteY15" fmla="*/ 869001 h 3551203"/>
              <a:gd name="connsiteX16" fmla="*/ 79977 w 3004386"/>
              <a:gd name="connsiteY16" fmla="*/ 910779 h 3551203"/>
              <a:gd name="connsiteX17" fmla="*/ 88333 w 3004386"/>
              <a:gd name="connsiteY17" fmla="*/ 944202 h 3551203"/>
              <a:gd name="connsiteX18" fmla="*/ 105044 w 3004386"/>
              <a:gd name="connsiteY18" fmla="*/ 1027760 h 3551203"/>
              <a:gd name="connsiteX19" fmla="*/ 121755 w 3004386"/>
              <a:gd name="connsiteY19" fmla="*/ 1077895 h 3551203"/>
              <a:gd name="connsiteX20" fmla="*/ 130110 w 3004386"/>
              <a:gd name="connsiteY20" fmla="*/ 1102962 h 3551203"/>
              <a:gd name="connsiteX21" fmla="*/ 138466 w 3004386"/>
              <a:gd name="connsiteY21" fmla="*/ 1245010 h 3551203"/>
              <a:gd name="connsiteX22" fmla="*/ 163532 w 3004386"/>
              <a:gd name="connsiteY22" fmla="*/ 1303501 h 3551203"/>
              <a:gd name="connsiteX23" fmla="*/ 171887 w 3004386"/>
              <a:gd name="connsiteY23" fmla="*/ 1328568 h 3551203"/>
              <a:gd name="connsiteX24" fmla="*/ 196954 w 3004386"/>
              <a:gd name="connsiteY24" fmla="*/ 1361991 h 3551203"/>
              <a:gd name="connsiteX25" fmla="*/ 213665 w 3004386"/>
              <a:gd name="connsiteY25" fmla="*/ 1387058 h 3551203"/>
              <a:gd name="connsiteX26" fmla="*/ 222020 w 3004386"/>
              <a:gd name="connsiteY26" fmla="*/ 1412126 h 3551203"/>
              <a:gd name="connsiteX27" fmla="*/ 247087 w 3004386"/>
              <a:gd name="connsiteY27" fmla="*/ 1462260 h 3551203"/>
              <a:gd name="connsiteX28" fmla="*/ 238731 w 3004386"/>
              <a:gd name="connsiteY28" fmla="*/ 1520751 h 3551203"/>
              <a:gd name="connsiteX29" fmla="*/ 180243 w 3004386"/>
              <a:gd name="connsiteY29" fmla="*/ 1604308 h 3551203"/>
              <a:gd name="connsiteX30" fmla="*/ 171887 w 3004386"/>
              <a:gd name="connsiteY30" fmla="*/ 1629376 h 3551203"/>
              <a:gd name="connsiteX31" fmla="*/ 146821 w 3004386"/>
              <a:gd name="connsiteY31" fmla="*/ 1679510 h 3551203"/>
              <a:gd name="connsiteX32" fmla="*/ 180243 w 3004386"/>
              <a:gd name="connsiteY32" fmla="*/ 1788135 h 3551203"/>
              <a:gd name="connsiteX33" fmla="*/ 188598 w 3004386"/>
              <a:gd name="connsiteY33" fmla="*/ 1813203 h 3551203"/>
              <a:gd name="connsiteX34" fmla="*/ 213665 w 3004386"/>
              <a:gd name="connsiteY34" fmla="*/ 1829914 h 3551203"/>
              <a:gd name="connsiteX35" fmla="*/ 305575 w 3004386"/>
              <a:gd name="connsiteY35" fmla="*/ 1821559 h 3551203"/>
              <a:gd name="connsiteX36" fmla="*/ 355707 w 3004386"/>
              <a:gd name="connsiteY36" fmla="*/ 1804847 h 3551203"/>
              <a:gd name="connsiteX37" fmla="*/ 380774 w 3004386"/>
              <a:gd name="connsiteY37" fmla="*/ 1796491 h 3551203"/>
              <a:gd name="connsiteX38" fmla="*/ 422551 w 3004386"/>
              <a:gd name="connsiteY38" fmla="*/ 1763068 h 3551203"/>
              <a:gd name="connsiteX39" fmla="*/ 447617 w 3004386"/>
              <a:gd name="connsiteY39" fmla="*/ 1746357 h 3551203"/>
              <a:gd name="connsiteX40" fmla="*/ 506106 w 3004386"/>
              <a:gd name="connsiteY40" fmla="*/ 1729645 h 3551203"/>
              <a:gd name="connsiteX41" fmla="*/ 614726 w 3004386"/>
              <a:gd name="connsiteY41" fmla="*/ 1712934 h 3551203"/>
              <a:gd name="connsiteX42" fmla="*/ 848679 w 3004386"/>
              <a:gd name="connsiteY42" fmla="*/ 1704578 h 3551203"/>
              <a:gd name="connsiteX43" fmla="*/ 940589 w 3004386"/>
              <a:gd name="connsiteY43" fmla="*/ 1687866 h 3551203"/>
              <a:gd name="connsiteX44" fmla="*/ 982366 w 3004386"/>
              <a:gd name="connsiteY44" fmla="*/ 1679510 h 3551203"/>
              <a:gd name="connsiteX45" fmla="*/ 1141120 w 3004386"/>
              <a:gd name="connsiteY45" fmla="*/ 1687866 h 3551203"/>
              <a:gd name="connsiteX46" fmla="*/ 1191253 w 3004386"/>
              <a:gd name="connsiteY46" fmla="*/ 1704578 h 3551203"/>
              <a:gd name="connsiteX47" fmla="*/ 1216319 w 3004386"/>
              <a:gd name="connsiteY47" fmla="*/ 1763068 h 3551203"/>
              <a:gd name="connsiteX48" fmla="*/ 1233030 w 3004386"/>
              <a:gd name="connsiteY48" fmla="*/ 1788135 h 3551203"/>
              <a:gd name="connsiteX49" fmla="*/ 1241386 w 3004386"/>
              <a:gd name="connsiteY49" fmla="*/ 1813203 h 3551203"/>
              <a:gd name="connsiteX50" fmla="*/ 1224675 w 3004386"/>
              <a:gd name="connsiteY50" fmla="*/ 1913472 h 3551203"/>
              <a:gd name="connsiteX51" fmla="*/ 1207964 w 3004386"/>
              <a:gd name="connsiteY51" fmla="*/ 1938539 h 3551203"/>
              <a:gd name="connsiteX52" fmla="*/ 1191253 w 3004386"/>
              <a:gd name="connsiteY52" fmla="*/ 2172501 h 3551203"/>
              <a:gd name="connsiteX53" fmla="*/ 1157831 w 3004386"/>
              <a:gd name="connsiteY53" fmla="*/ 2264414 h 3551203"/>
              <a:gd name="connsiteX54" fmla="*/ 1149476 w 3004386"/>
              <a:gd name="connsiteY54" fmla="*/ 2289482 h 3551203"/>
              <a:gd name="connsiteX55" fmla="*/ 1141120 w 3004386"/>
              <a:gd name="connsiteY55" fmla="*/ 2322905 h 3551203"/>
              <a:gd name="connsiteX56" fmla="*/ 1107698 w 3004386"/>
              <a:gd name="connsiteY56" fmla="*/ 2373040 h 3551203"/>
              <a:gd name="connsiteX57" fmla="*/ 1090987 w 3004386"/>
              <a:gd name="connsiteY57" fmla="*/ 2398107 h 3551203"/>
              <a:gd name="connsiteX58" fmla="*/ 1099343 w 3004386"/>
              <a:gd name="connsiteY58" fmla="*/ 2473309 h 3551203"/>
              <a:gd name="connsiteX59" fmla="*/ 1157831 w 3004386"/>
              <a:gd name="connsiteY59" fmla="*/ 2531799 h 3551203"/>
              <a:gd name="connsiteX60" fmla="*/ 1207964 w 3004386"/>
              <a:gd name="connsiteY60" fmla="*/ 2565222 h 3551203"/>
              <a:gd name="connsiteX61" fmla="*/ 1241386 w 3004386"/>
              <a:gd name="connsiteY61" fmla="*/ 2581934 h 3551203"/>
              <a:gd name="connsiteX62" fmla="*/ 1299874 w 3004386"/>
              <a:gd name="connsiteY62" fmla="*/ 2640424 h 3551203"/>
              <a:gd name="connsiteX63" fmla="*/ 1341651 w 3004386"/>
              <a:gd name="connsiteY63" fmla="*/ 2657136 h 3551203"/>
              <a:gd name="connsiteX64" fmla="*/ 1391784 w 3004386"/>
              <a:gd name="connsiteY64" fmla="*/ 2690559 h 3551203"/>
              <a:gd name="connsiteX65" fmla="*/ 1450272 w 3004386"/>
              <a:gd name="connsiteY65" fmla="*/ 2723982 h 3551203"/>
              <a:gd name="connsiteX66" fmla="*/ 1483694 w 3004386"/>
              <a:gd name="connsiteY66" fmla="*/ 2740693 h 3551203"/>
              <a:gd name="connsiteX67" fmla="*/ 1542182 w 3004386"/>
              <a:gd name="connsiteY67" fmla="*/ 2815895 h 3551203"/>
              <a:gd name="connsiteX68" fmla="*/ 1558893 w 3004386"/>
              <a:gd name="connsiteY68" fmla="*/ 2840963 h 3551203"/>
              <a:gd name="connsiteX69" fmla="*/ 1567248 w 3004386"/>
              <a:gd name="connsiteY69" fmla="*/ 3133415 h 3551203"/>
              <a:gd name="connsiteX70" fmla="*/ 1550537 w 3004386"/>
              <a:gd name="connsiteY70" fmla="*/ 3166838 h 3551203"/>
              <a:gd name="connsiteX71" fmla="*/ 1525471 w 3004386"/>
              <a:gd name="connsiteY71" fmla="*/ 3183549 h 3551203"/>
              <a:gd name="connsiteX72" fmla="*/ 1500405 w 3004386"/>
              <a:gd name="connsiteY72" fmla="*/ 3208617 h 3551203"/>
              <a:gd name="connsiteX73" fmla="*/ 1500405 w 3004386"/>
              <a:gd name="connsiteY73" fmla="*/ 3308886 h 3551203"/>
              <a:gd name="connsiteX74" fmla="*/ 1525471 w 3004386"/>
              <a:gd name="connsiteY74" fmla="*/ 3325598 h 3551203"/>
              <a:gd name="connsiteX75" fmla="*/ 1567248 w 3004386"/>
              <a:gd name="connsiteY75" fmla="*/ 3367376 h 3551203"/>
              <a:gd name="connsiteX76" fmla="*/ 1583959 w 3004386"/>
              <a:gd name="connsiteY76" fmla="*/ 3392444 h 3551203"/>
              <a:gd name="connsiteX77" fmla="*/ 1634092 w 3004386"/>
              <a:gd name="connsiteY77" fmla="*/ 3434223 h 3551203"/>
              <a:gd name="connsiteX78" fmla="*/ 1642447 w 3004386"/>
              <a:gd name="connsiteY78" fmla="*/ 3459290 h 3551203"/>
              <a:gd name="connsiteX79" fmla="*/ 1667514 w 3004386"/>
              <a:gd name="connsiteY79" fmla="*/ 3484357 h 3551203"/>
              <a:gd name="connsiteX80" fmla="*/ 1684225 w 3004386"/>
              <a:gd name="connsiteY80" fmla="*/ 3509425 h 3551203"/>
              <a:gd name="connsiteX81" fmla="*/ 1692580 w 3004386"/>
              <a:gd name="connsiteY81" fmla="*/ 3534492 h 3551203"/>
              <a:gd name="connsiteX82" fmla="*/ 1742713 w 3004386"/>
              <a:gd name="connsiteY82" fmla="*/ 3551203 h 3551203"/>
              <a:gd name="connsiteX83" fmla="*/ 1801201 w 3004386"/>
              <a:gd name="connsiteY83" fmla="*/ 3542848 h 3551203"/>
              <a:gd name="connsiteX84" fmla="*/ 1842978 w 3004386"/>
              <a:gd name="connsiteY84" fmla="*/ 3484357 h 3551203"/>
              <a:gd name="connsiteX85" fmla="*/ 1876400 w 3004386"/>
              <a:gd name="connsiteY85" fmla="*/ 3459290 h 3551203"/>
              <a:gd name="connsiteX86" fmla="*/ 1884755 w 3004386"/>
              <a:gd name="connsiteY86" fmla="*/ 3434223 h 3551203"/>
              <a:gd name="connsiteX87" fmla="*/ 1943244 w 3004386"/>
              <a:gd name="connsiteY87" fmla="*/ 3384088 h 3551203"/>
              <a:gd name="connsiteX88" fmla="*/ 1968310 w 3004386"/>
              <a:gd name="connsiteY88" fmla="*/ 3359021 h 3551203"/>
              <a:gd name="connsiteX89" fmla="*/ 1993376 w 3004386"/>
              <a:gd name="connsiteY89" fmla="*/ 3325598 h 3551203"/>
              <a:gd name="connsiteX90" fmla="*/ 2026798 w 3004386"/>
              <a:gd name="connsiteY90" fmla="*/ 3308886 h 3551203"/>
              <a:gd name="connsiteX91" fmla="*/ 2051865 w 3004386"/>
              <a:gd name="connsiteY91" fmla="*/ 3292174 h 3551203"/>
              <a:gd name="connsiteX92" fmla="*/ 2085286 w 3004386"/>
              <a:gd name="connsiteY92" fmla="*/ 3267107 h 3551203"/>
              <a:gd name="connsiteX93" fmla="*/ 2135419 w 3004386"/>
              <a:gd name="connsiteY93" fmla="*/ 3233684 h 3551203"/>
              <a:gd name="connsiteX94" fmla="*/ 2152130 w 3004386"/>
              <a:gd name="connsiteY94" fmla="*/ 3183549 h 3551203"/>
              <a:gd name="connsiteX95" fmla="*/ 2160485 w 3004386"/>
              <a:gd name="connsiteY95" fmla="*/ 3158482 h 3551203"/>
              <a:gd name="connsiteX96" fmla="*/ 2193907 w 3004386"/>
              <a:gd name="connsiteY96" fmla="*/ 3108347 h 3551203"/>
              <a:gd name="connsiteX97" fmla="*/ 2235685 w 3004386"/>
              <a:gd name="connsiteY97" fmla="*/ 3033146 h 3551203"/>
              <a:gd name="connsiteX98" fmla="*/ 2252395 w 3004386"/>
              <a:gd name="connsiteY98" fmla="*/ 3008078 h 3551203"/>
              <a:gd name="connsiteX99" fmla="*/ 2294173 w 3004386"/>
              <a:gd name="connsiteY99" fmla="*/ 2957944 h 3551203"/>
              <a:gd name="connsiteX100" fmla="*/ 2319239 w 3004386"/>
              <a:gd name="connsiteY100" fmla="*/ 2932876 h 3551203"/>
              <a:gd name="connsiteX101" fmla="*/ 2352661 w 3004386"/>
              <a:gd name="connsiteY101" fmla="*/ 2874386 h 3551203"/>
              <a:gd name="connsiteX102" fmla="*/ 2377727 w 3004386"/>
              <a:gd name="connsiteY102" fmla="*/ 2849319 h 3551203"/>
              <a:gd name="connsiteX103" fmla="*/ 2394438 w 3004386"/>
              <a:gd name="connsiteY103" fmla="*/ 2824251 h 3551203"/>
              <a:gd name="connsiteX104" fmla="*/ 2477993 w 3004386"/>
              <a:gd name="connsiteY104" fmla="*/ 2765761 h 3551203"/>
              <a:gd name="connsiteX105" fmla="*/ 2561547 w 3004386"/>
              <a:gd name="connsiteY105" fmla="*/ 2749049 h 3551203"/>
              <a:gd name="connsiteX106" fmla="*/ 2594969 w 3004386"/>
              <a:gd name="connsiteY106" fmla="*/ 2715626 h 3551203"/>
              <a:gd name="connsiteX107" fmla="*/ 2653457 w 3004386"/>
              <a:gd name="connsiteY107" fmla="*/ 2682203 h 3551203"/>
              <a:gd name="connsiteX108" fmla="*/ 2661813 w 3004386"/>
              <a:gd name="connsiteY108" fmla="*/ 2657136 h 3551203"/>
              <a:gd name="connsiteX109" fmla="*/ 2711945 w 3004386"/>
              <a:gd name="connsiteY109" fmla="*/ 2640424 h 3551203"/>
              <a:gd name="connsiteX110" fmla="*/ 2737012 w 3004386"/>
              <a:gd name="connsiteY110" fmla="*/ 2623713 h 3551203"/>
              <a:gd name="connsiteX111" fmla="*/ 2762078 w 3004386"/>
              <a:gd name="connsiteY111" fmla="*/ 2598645 h 3551203"/>
              <a:gd name="connsiteX112" fmla="*/ 2795500 w 3004386"/>
              <a:gd name="connsiteY112" fmla="*/ 2573578 h 3551203"/>
              <a:gd name="connsiteX113" fmla="*/ 2820566 w 3004386"/>
              <a:gd name="connsiteY113" fmla="*/ 2548511 h 3551203"/>
              <a:gd name="connsiteX114" fmla="*/ 2895765 w 3004386"/>
              <a:gd name="connsiteY114" fmla="*/ 2506732 h 3551203"/>
              <a:gd name="connsiteX115" fmla="*/ 2954254 w 3004386"/>
              <a:gd name="connsiteY115" fmla="*/ 2481665 h 3551203"/>
              <a:gd name="connsiteX116" fmla="*/ 2979320 w 3004386"/>
              <a:gd name="connsiteY116" fmla="*/ 2456597 h 3551203"/>
              <a:gd name="connsiteX117" fmla="*/ 2987675 w 3004386"/>
              <a:gd name="connsiteY117" fmla="*/ 2431530 h 3551203"/>
              <a:gd name="connsiteX118" fmla="*/ 3004386 w 3004386"/>
              <a:gd name="connsiteY118" fmla="*/ 2406463 h 3551203"/>
              <a:gd name="connsiteX119" fmla="*/ 2979320 w 3004386"/>
              <a:gd name="connsiteY119" fmla="*/ 2230991 h 3551203"/>
              <a:gd name="connsiteX120" fmla="*/ 2962609 w 3004386"/>
              <a:gd name="connsiteY120" fmla="*/ 2197568 h 3551203"/>
              <a:gd name="connsiteX121" fmla="*/ 2937543 w 3004386"/>
              <a:gd name="connsiteY121" fmla="*/ 2172501 h 3551203"/>
              <a:gd name="connsiteX122" fmla="*/ 2929187 w 3004386"/>
              <a:gd name="connsiteY122" fmla="*/ 2147434 h 3551203"/>
              <a:gd name="connsiteX123" fmla="*/ 2904121 w 3004386"/>
              <a:gd name="connsiteY123" fmla="*/ 2130722 h 3551203"/>
              <a:gd name="connsiteX124" fmla="*/ 2845633 w 3004386"/>
              <a:gd name="connsiteY124" fmla="*/ 2088943 h 3551203"/>
              <a:gd name="connsiteX125" fmla="*/ 2812211 w 3004386"/>
              <a:gd name="connsiteY125" fmla="*/ 2072232 h 3551203"/>
              <a:gd name="connsiteX126" fmla="*/ 2762078 w 3004386"/>
              <a:gd name="connsiteY126" fmla="*/ 2038809 h 3551203"/>
              <a:gd name="connsiteX127" fmla="*/ 2720301 w 3004386"/>
              <a:gd name="connsiteY127" fmla="*/ 1997030 h 3551203"/>
              <a:gd name="connsiteX128" fmla="*/ 2703590 w 3004386"/>
              <a:gd name="connsiteY128" fmla="*/ 1971962 h 3551203"/>
              <a:gd name="connsiteX129" fmla="*/ 2678524 w 3004386"/>
              <a:gd name="connsiteY129" fmla="*/ 1946895 h 3551203"/>
              <a:gd name="connsiteX130" fmla="*/ 2636746 w 3004386"/>
              <a:gd name="connsiteY130" fmla="*/ 1896761 h 3551203"/>
              <a:gd name="connsiteX131" fmla="*/ 2620035 w 3004386"/>
              <a:gd name="connsiteY131" fmla="*/ 1846626 h 3551203"/>
              <a:gd name="connsiteX132" fmla="*/ 2603325 w 3004386"/>
              <a:gd name="connsiteY132" fmla="*/ 1821559 h 3551203"/>
              <a:gd name="connsiteX133" fmla="*/ 2611680 w 3004386"/>
              <a:gd name="connsiteY133" fmla="*/ 1796491 h 3551203"/>
              <a:gd name="connsiteX134" fmla="*/ 2603325 w 3004386"/>
              <a:gd name="connsiteY134" fmla="*/ 1721289 h 3551203"/>
              <a:gd name="connsiteX135" fmla="*/ 2569903 w 3004386"/>
              <a:gd name="connsiteY135" fmla="*/ 1629376 h 3551203"/>
              <a:gd name="connsiteX136" fmla="*/ 2553192 w 3004386"/>
              <a:gd name="connsiteY136" fmla="*/ 1570885 h 3551203"/>
              <a:gd name="connsiteX137" fmla="*/ 2536481 w 3004386"/>
              <a:gd name="connsiteY137" fmla="*/ 1537462 h 3551203"/>
              <a:gd name="connsiteX138" fmla="*/ 2528125 w 3004386"/>
              <a:gd name="connsiteY138" fmla="*/ 1504039 h 3551203"/>
              <a:gd name="connsiteX139" fmla="*/ 2503059 w 3004386"/>
              <a:gd name="connsiteY139" fmla="*/ 1487328 h 3551203"/>
              <a:gd name="connsiteX140" fmla="*/ 2444571 w 3004386"/>
              <a:gd name="connsiteY140" fmla="*/ 1462260 h 3551203"/>
              <a:gd name="connsiteX141" fmla="*/ 2369372 w 3004386"/>
              <a:gd name="connsiteY141" fmla="*/ 1428837 h 3551203"/>
              <a:gd name="connsiteX142" fmla="*/ 2344305 w 3004386"/>
              <a:gd name="connsiteY142" fmla="*/ 1420481 h 3551203"/>
              <a:gd name="connsiteX143" fmla="*/ 2310884 w 3004386"/>
              <a:gd name="connsiteY143" fmla="*/ 1403770 h 3551203"/>
              <a:gd name="connsiteX144" fmla="*/ 2260751 w 3004386"/>
              <a:gd name="connsiteY144" fmla="*/ 1387058 h 3551203"/>
              <a:gd name="connsiteX145" fmla="*/ 2202263 w 3004386"/>
              <a:gd name="connsiteY145" fmla="*/ 1361991 h 3551203"/>
              <a:gd name="connsiteX146" fmla="*/ 2193907 w 3004386"/>
              <a:gd name="connsiteY146" fmla="*/ 1328568 h 3551203"/>
              <a:gd name="connsiteX147" fmla="*/ 2160485 w 3004386"/>
              <a:gd name="connsiteY147" fmla="*/ 1278433 h 3551203"/>
              <a:gd name="connsiteX148" fmla="*/ 2127064 w 3004386"/>
              <a:gd name="connsiteY148" fmla="*/ 1194876 h 3551203"/>
              <a:gd name="connsiteX149" fmla="*/ 2135419 w 3004386"/>
              <a:gd name="connsiteY149" fmla="*/ 1128029 h 3551203"/>
              <a:gd name="connsiteX150" fmla="*/ 2152130 w 3004386"/>
              <a:gd name="connsiteY150" fmla="*/ 1094606 h 3551203"/>
              <a:gd name="connsiteX151" fmla="*/ 2160485 w 3004386"/>
              <a:gd name="connsiteY151" fmla="*/ 1069539 h 3551203"/>
              <a:gd name="connsiteX152" fmla="*/ 2202263 w 3004386"/>
              <a:gd name="connsiteY152" fmla="*/ 1011049 h 3551203"/>
              <a:gd name="connsiteX153" fmla="*/ 2260751 w 3004386"/>
              <a:gd name="connsiteY153" fmla="*/ 927491 h 3551203"/>
              <a:gd name="connsiteX154" fmla="*/ 2269106 w 3004386"/>
              <a:gd name="connsiteY154" fmla="*/ 894068 h 3551203"/>
              <a:gd name="connsiteX155" fmla="*/ 2277462 w 3004386"/>
              <a:gd name="connsiteY155" fmla="*/ 869001 h 3551203"/>
              <a:gd name="connsiteX156" fmla="*/ 2260751 w 3004386"/>
              <a:gd name="connsiteY156" fmla="*/ 693529 h 3551203"/>
              <a:gd name="connsiteX157" fmla="*/ 2244040 w 3004386"/>
              <a:gd name="connsiteY157" fmla="*/ 643395 h 3551203"/>
              <a:gd name="connsiteX158" fmla="*/ 2218974 w 3004386"/>
              <a:gd name="connsiteY158" fmla="*/ 635039 h 3551203"/>
              <a:gd name="connsiteX159" fmla="*/ 2185552 w 3004386"/>
              <a:gd name="connsiteY159" fmla="*/ 618327 h 3551203"/>
              <a:gd name="connsiteX160" fmla="*/ 2152130 w 3004386"/>
              <a:gd name="connsiteY160" fmla="*/ 609972 h 3551203"/>
              <a:gd name="connsiteX161" fmla="*/ 2068575 w 3004386"/>
              <a:gd name="connsiteY161" fmla="*/ 576549 h 3551203"/>
              <a:gd name="connsiteX162" fmla="*/ 2026798 w 3004386"/>
              <a:gd name="connsiteY162" fmla="*/ 559837 h 3551203"/>
              <a:gd name="connsiteX163" fmla="*/ 1951599 w 3004386"/>
              <a:gd name="connsiteY163" fmla="*/ 534770 h 3551203"/>
              <a:gd name="connsiteX164" fmla="*/ 1926533 w 3004386"/>
              <a:gd name="connsiteY164" fmla="*/ 526414 h 3551203"/>
              <a:gd name="connsiteX165" fmla="*/ 1876400 w 3004386"/>
              <a:gd name="connsiteY165" fmla="*/ 501347 h 3551203"/>
              <a:gd name="connsiteX166" fmla="*/ 1859689 w 3004386"/>
              <a:gd name="connsiteY166" fmla="*/ 476279 h 3551203"/>
              <a:gd name="connsiteX167" fmla="*/ 1834623 w 3004386"/>
              <a:gd name="connsiteY167" fmla="*/ 459568 h 3551203"/>
              <a:gd name="connsiteX168" fmla="*/ 1776135 w 3004386"/>
              <a:gd name="connsiteY168" fmla="*/ 401077 h 3551203"/>
              <a:gd name="connsiteX169" fmla="*/ 1742713 w 3004386"/>
              <a:gd name="connsiteY169" fmla="*/ 367654 h 3551203"/>
              <a:gd name="connsiteX170" fmla="*/ 1692580 w 3004386"/>
              <a:gd name="connsiteY170" fmla="*/ 334231 h 3551203"/>
              <a:gd name="connsiteX171" fmla="*/ 1642447 w 3004386"/>
              <a:gd name="connsiteY171" fmla="*/ 309164 h 3551203"/>
              <a:gd name="connsiteX172" fmla="*/ 1583959 w 3004386"/>
              <a:gd name="connsiteY172" fmla="*/ 267385 h 3551203"/>
              <a:gd name="connsiteX173" fmla="*/ 1492049 w 3004386"/>
              <a:gd name="connsiteY173" fmla="*/ 217250 h 3551203"/>
              <a:gd name="connsiteX174" fmla="*/ 1441916 w 3004386"/>
              <a:gd name="connsiteY174" fmla="*/ 192183 h 3551203"/>
              <a:gd name="connsiteX175" fmla="*/ 1199608 w 3004386"/>
              <a:gd name="connsiteY175" fmla="*/ 116981 h 3551203"/>
              <a:gd name="connsiteX176" fmla="*/ 1107698 w 3004386"/>
              <a:gd name="connsiteY176" fmla="*/ 100269 h 3551203"/>
              <a:gd name="connsiteX177" fmla="*/ 965656 w 3004386"/>
              <a:gd name="connsiteY177" fmla="*/ 58491 h 3551203"/>
              <a:gd name="connsiteX178" fmla="*/ 907167 w 3004386"/>
              <a:gd name="connsiteY178" fmla="*/ 41779 h 3551203"/>
              <a:gd name="connsiteX179" fmla="*/ 848679 w 3004386"/>
              <a:gd name="connsiteY179" fmla="*/ 25068 h 3551203"/>
              <a:gd name="connsiteX180" fmla="*/ 823613 w 3004386"/>
              <a:gd name="connsiteY180" fmla="*/ 16712 h 3551203"/>
              <a:gd name="connsiteX181" fmla="*/ 790191 w 3004386"/>
              <a:gd name="connsiteY181" fmla="*/ 8356 h 3551203"/>
              <a:gd name="connsiteX182" fmla="*/ 389129 w 3004386"/>
              <a:gd name="connsiteY182" fmla="*/ 0 h 3551203"/>
              <a:gd name="connsiteX183" fmla="*/ 247087 w 3004386"/>
              <a:gd name="connsiteY183" fmla="*/ 8356 h 3551203"/>
              <a:gd name="connsiteX184" fmla="*/ 222020 w 3004386"/>
              <a:gd name="connsiteY184" fmla="*/ 25068 h 3551203"/>
              <a:gd name="connsiteX185" fmla="*/ 222020 w 3004386"/>
              <a:gd name="connsiteY185" fmla="*/ 8356 h 355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004386" h="3551203">
                <a:moveTo>
                  <a:pt x="222020" y="8356"/>
                </a:moveTo>
                <a:cubicBezTo>
                  <a:pt x="220628" y="25067"/>
                  <a:pt x="217982" y="86483"/>
                  <a:pt x="213665" y="125337"/>
                </a:cubicBezTo>
                <a:cubicBezTo>
                  <a:pt x="210540" y="153460"/>
                  <a:pt x="203290" y="158483"/>
                  <a:pt x="196954" y="183827"/>
                </a:cubicBezTo>
                <a:cubicBezTo>
                  <a:pt x="192188" y="202890"/>
                  <a:pt x="189791" y="231576"/>
                  <a:pt x="180243" y="250673"/>
                </a:cubicBezTo>
                <a:cubicBezTo>
                  <a:pt x="175752" y="259655"/>
                  <a:pt x="169102" y="267385"/>
                  <a:pt x="163532" y="275741"/>
                </a:cubicBezTo>
                <a:cubicBezTo>
                  <a:pt x="160747" y="286882"/>
                  <a:pt x="159594" y="298563"/>
                  <a:pt x="155177" y="309164"/>
                </a:cubicBezTo>
                <a:cubicBezTo>
                  <a:pt x="145596" y="332160"/>
                  <a:pt x="129633" y="352377"/>
                  <a:pt x="121755" y="376010"/>
                </a:cubicBezTo>
                <a:cubicBezTo>
                  <a:pt x="118970" y="384366"/>
                  <a:pt x="117338" y="393199"/>
                  <a:pt x="113399" y="401077"/>
                </a:cubicBezTo>
                <a:cubicBezTo>
                  <a:pt x="101765" y="424345"/>
                  <a:pt x="90103" y="432730"/>
                  <a:pt x="71622" y="451212"/>
                </a:cubicBezTo>
                <a:cubicBezTo>
                  <a:pt x="68837" y="459568"/>
                  <a:pt x="67544" y="468580"/>
                  <a:pt x="63267" y="476279"/>
                </a:cubicBezTo>
                <a:cubicBezTo>
                  <a:pt x="53513" y="493836"/>
                  <a:pt x="29845" y="526414"/>
                  <a:pt x="29845" y="526414"/>
                </a:cubicBezTo>
                <a:cubicBezTo>
                  <a:pt x="27060" y="540340"/>
                  <a:pt x="25980" y="554720"/>
                  <a:pt x="21489" y="568193"/>
                </a:cubicBezTo>
                <a:cubicBezTo>
                  <a:pt x="17550" y="580010"/>
                  <a:pt x="5400" y="589176"/>
                  <a:pt x="4778" y="601616"/>
                </a:cubicBezTo>
                <a:cubicBezTo>
                  <a:pt x="-1279" y="722771"/>
                  <a:pt x="-8251" y="703230"/>
                  <a:pt x="29845" y="760375"/>
                </a:cubicBezTo>
                <a:cubicBezTo>
                  <a:pt x="34516" y="779061"/>
                  <a:pt x="46772" y="831724"/>
                  <a:pt x="54911" y="843933"/>
                </a:cubicBezTo>
                <a:lnTo>
                  <a:pt x="71622" y="869001"/>
                </a:lnTo>
                <a:cubicBezTo>
                  <a:pt x="74407" y="882927"/>
                  <a:pt x="76896" y="896915"/>
                  <a:pt x="79977" y="910779"/>
                </a:cubicBezTo>
                <a:cubicBezTo>
                  <a:pt x="82468" y="921989"/>
                  <a:pt x="86081" y="932941"/>
                  <a:pt x="88333" y="944202"/>
                </a:cubicBezTo>
                <a:cubicBezTo>
                  <a:pt x="97370" y="989389"/>
                  <a:pt x="93396" y="988933"/>
                  <a:pt x="105044" y="1027760"/>
                </a:cubicBezTo>
                <a:cubicBezTo>
                  <a:pt x="110106" y="1044633"/>
                  <a:pt x="116185" y="1061183"/>
                  <a:pt x="121755" y="1077895"/>
                </a:cubicBezTo>
                <a:lnTo>
                  <a:pt x="130110" y="1102962"/>
                </a:lnTo>
                <a:cubicBezTo>
                  <a:pt x="132895" y="1150311"/>
                  <a:pt x="133747" y="1197814"/>
                  <a:pt x="138466" y="1245010"/>
                </a:cubicBezTo>
                <a:cubicBezTo>
                  <a:pt x="140170" y="1262054"/>
                  <a:pt x="157857" y="1290259"/>
                  <a:pt x="163532" y="1303501"/>
                </a:cubicBezTo>
                <a:cubicBezTo>
                  <a:pt x="167001" y="1311596"/>
                  <a:pt x="167517" y="1320921"/>
                  <a:pt x="171887" y="1328568"/>
                </a:cubicBezTo>
                <a:cubicBezTo>
                  <a:pt x="178796" y="1340659"/>
                  <a:pt x="188860" y="1350659"/>
                  <a:pt x="196954" y="1361991"/>
                </a:cubicBezTo>
                <a:cubicBezTo>
                  <a:pt x="202791" y="1370163"/>
                  <a:pt x="208095" y="1378702"/>
                  <a:pt x="213665" y="1387058"/>
                </a:cubicBezTo>
                <a:cubicBezTo>
                  <a:pt x="216450" y="1395414"/>
                  <a:pt x="218081" y="1404248"/>
                  <a:pt x="222020" y="1412126"/>
                </a:cubicBezTo>
                <a:cubicBezTo>
                  <a:pt x="254419" y="1476929"/>
                  <a:pt x="226080" y="1399243"/>
                  <a:pt x="247087" y="1462260"/>
                </a:cubicBezTo>
                <a:cubicBezTo>
                  <a:pt x="244302" y="1481757"/>
                  <a:pt x="245801" y="1502369"/>
                  <a:pt x="238731" y="1520751"/>
                </a:cubicBezTo>
                <a:cubicBezTo>
                  <a:pt x="233318" y="1534825"/>
                  <a:pt x="192582" y="1587855"/>
                  <a:pt x="180243" y="1604308"/>
                </a:cubicBezTo>
                <a:cubicBezTo>
                  <a:pt x="177458" y="1612664"/>
                  <a:pt x="175826" y="1621498"/>
                  <a:pt x="171887" y="1629376"/>
                </a:cubicBezTo>
                <a:cubicBezTo>
                  <a:pt x="139491" y="1694171"/>
                  <a:pt x="167825" y="1616499"/>
                  <a:pt x="146821" y="1679510"/>
                </a:cubicBezTo>
                <a:cubicBezTo>
                  <a:pt x="180809" y="1849456"/>
                  <a:pt x="142364" y="1712373"/>
                  <a:pt x="180243" y="1788135"/>
                </a:cubicBezTo>
                <a:cubicBezTo>
                  <a:pt x="184182" y="1796013"/>
                  <a:pt x="183096" y="1806325"/>
                  <a:pt x="188598" y="1813203"/>
                </a:cubicBezTo>
                <a:cubicBezTo>
                  <a:pt x="194871" y="1821045"/>
                  <a:pt x="205309" y="1824344"/>
                  <a:pt x="213665" y="1829914"/>
                </a:cubicBezTo>
                <a:cubicBezTo>
                  <a:pt x="244302" y="1827129"/>
                  <a:pt x="275280" y="1826905"/>
                  <a:pt x="305575" y="1821559"/>
                </a:cubicBezTo>
                <a:cubicBezTo>
                  <a:pt x="322922" y="1818498"/>
                  <a:pt x="338996" y="1810418"/>
                  <a:pt x="355707" y="1804847"/>
                </a:cubicBezTo>
                <a:lnTo>
                  <a:pt x="380774" y="1796491"/>
                </a:lnTo>
                <a:cubicBezTo>
                  <a:pt x="408944" y="1754235"/>
                  <a:pt x="382193" y="1783248"/>
                  <a:pt x="422551" y="1763068"/>
                </a:cubicBezTo>
                <a:cubicBezTo>
                  <a:pt x="431533" y="1758577"/>
                  <a:pt x="438635" y="1750848"/>
                  <a:pt x="447617" y="1746357"/>
                </a:cubicBezTo>
                <a:cubicBezTo>
                  <a:pt x="460973" y="1739679"/>
                  <a:pt x="493612" y="1733215"/>
                  <a:pt x="506106" y="1729645"/>
                </a:cubicBezTo>
                <a:cubicBezTo>
                  <a:pt x="562370" y="1713568"/>
                  <a:pt x="507648" y="1718570"/>
                  <a:pt x="614726" y="1712934"/>
                </a:cubicBezTo>
                <a:cubicBezTo>
                  <a:pt x="692652" y="1708833"/>
                  <a:pt x="770695" y="1707363"/>
                  <a:pt x="848679" y="1704578"/>
                </a:cubicBezTo>
                <a:cubicBezTo>
                  <a:pt x="951874" y="1683938"/>
                  <a:pt x="822997" y="1709248"/>
                  <a:pt x="940589" y="1687866"/>
                </a:cubicBezTo>
                <a:cubicBezTo>
                  <a:pt x="954561" y="1685325"/>
                  <a:pt x="968440" y="1682295"/>
                  <a:pt x="982366" y="1679510"/>
                </a:cubicBezTo>
                <a:cubicBezTo>
                  <a:pt x="1035284" y="1682295"/>
                  <a:pt x="1088506" y="1681552"/>
                  <a:pt x="1141120" y="1687866"/>
                </a:cubicBezTo>
                <a:cubicBezTo>
                  <a:pt x="1158610" y="1689965"/>
                  <a:pt x="1191253" y="1704578"/>
                  <a:pt x="1191253" y="1704578"/>
                </a:cubicBezTo>
                <a:cubicBezTo>
                  <a:pt x="1233207" y="1767510"/>
                  <a:pt x="1183947" y="1687529"/>
                  <a:pt x="1216319" y="1763068"/>
                </a:cubicBezTo>
                <a:cubicBezTo>
                  <a:pt x="1220275" y="1772298"/>
                  <a:pt x="1228539" y="1779153"/>
                  <a:pt x="1233030" y="1788135"/>
                </a:cubicBezTo>
                <a:cubicBezTo>
                  <a:pt x="1236969" y="1796013"/>
                  <a:pt x="1238601" y="1804847"/>
                  <a:pt x="1241386" y="1813203"/>
                </a:cubicBezTo>
                <a:cubicBezTo>
                  <a:pt x="1238739" y="1837023"/>
                  <a:pt x="1238672" y="1885477"/>
                  <a:pt x="1224675" y="1913472"/>
                </a:cubicBezTo>
                <a:cubicBezTo>
                  <a:pt x="1220184" y="1922454"/>
                  <a:pt x="1213534" y="1930183"/>
                  <a:pt x="1207964" y="1938539"/>
                </a:cubicBezTo>
                <a:cubicBezTo>
                  <a:pt x="1206258" y="1976079"/>
                  <a:pt x="1207642" y="2106941"/>
                  <a:pt x="1191253" y="2172501"/>
                </a:cubicBezTo>
                <a:cubicBezTo>
                  <a:pt x="1182475" y="2207617"/>
                  <a:pt x="1170292" y="2231184"/>
                  <a:pt x="1157831" y="2264414"/>
                </a:cubicBezTo>
                <a:cubicBezTo>
                  <a:pt x="1154738" y="2272661"/>
                  <a:pt x="1151896" y="2281013"/>
                  <a:pt x="1149476" y="2289482"/>
                </a:cubicBezTo>
                <a:cubicBezTo>
                  <a:pt x="1146321" y="2300524"/>
                  <a:pt x="1146256" y="2312633"/>
                  <a:pt x="1141120" y="2322905"/>
                </a:cubicBezTo>
                <a:cubicBezTo>
                  <a:pt x="1132138" y="2340869"/>
                  <a:pt x="1118839" y="2356328"/>
                  <a:pt x="1107698" y="2373040"/>
                </a:cubicBezTo>
                <a:lnTo>
                  <a:pt x="1090987" y="2398107"/>
                </a:lnTo>
                <a:cubicBezTo>
                  <a:pt x="1093772" y="2423174"/>
                  <a:pt x="1091367" y="2449382"/>
                  <a:pt x="1099343" y="2473309"/>
                </a:cubicBezTo>
                <a:cubicBezTo>
                  <a:pt x="1123290" y="2545150"/>
                  <a:pt x="1120009" y="2510786"/>
                  <a:pt x="1157831" y="2531799"/>
                </a:cubicBezTo>
                <a:cubicBezTo>
                  <a:pt x="1175388" y="2541553"/>
                  <a:pt x="1190000" y="2556240"/>
                  <a:pt x="1207964" y="2565222"/>
                </a:cubicBezTo>
                <a:lnTo>
                  <a:pt x="1241386" y="2581934"/>
                </a:lnTo>
                <a:cubicBezTo>
                  <a:pt x="1260882" y="2601431"/>
                  <a:pt x="1274274" y="2630183"/>
                  <a:pt x="1299874" y="2640424"/>
                </a:cubicBezTo>
                <a:cubicBezTo>
                  <a:pt x="1313800" y="2645995"/>
                  <a:pt x="1328484" y="2649954"/>
                  <a:pt x="1341651" y="2657136"/>
                </a:cubicBezTo>
                <a:cubicBezTo>
                  <a:pt x="1359283" y="2666754"/>
                  <a:pt x="1373820" y="2681577"/>
                  <a:pt x="1391784" y="2690559"/>
                </a:cubicBezTo>
                <a:cubicBezTo>
                  <a:pt x="1492782" y="2741058"/>
                  <a:pt x="1367602" y="2676740"/>
                  <a:pt x="1450272" y="2723982"/>
                </a:cubicBezTo>
                <a:cubicBezTo>
                  <a:pt x="1461086" y="2730162"/>
                  <a:pt x="1472553" y="2735123"/>
                  <a:pt x="1483694" y="2740693"/>
                </a:cubicBezTo>
                <a:cubicBezTo>
                  <a:pt x="1522960" y="2779962"/>
                  <a:pt x="1502207" y="2755930"/>
                  <a:pt x="1542182" y="2815895"/>
                </a:cubicBezTo>
                <a:lnTo>
                  <a:pt x="1558893" y="2840963"/>
                </a:lnTo>
                <a:cubicBezTo>
                  <a:pt x="1598650" y="2960236"/>
                  <a:pt x="1587734" y="2908063"/>
                  <a:pt x="1567248" y="3133415"/>
                </a:cubicBezTo>
                <a:cubicBezTo>
                  <a:pt x="1566120" y="3145820"/>
                  <a:pt x="1558511" y="3157269"/>
                  <a:pt x="1550537" y="3166838"/>
                </a:cubicBezTo>
                <a:cubicBezTo>
                  <a:pt x="1544108" y="3174553"/>
                  <a:pt x="1533185" y="3177120"/>
                  <a:pt x="1525471" y="3183549"/>
                </a:cubicBezTo>
                <a:cubicBezTo>
                  <a:pt x="1516393" y="3191114"/>
                  <a:pt x="1508760" y="3200261"/>
                  <a:pt x="1500405" y="3208617"/>
                </a:cubicBezTo>
                <a:cubicBezTo>
                  <a:pt x="1487614" y="3246989"/>
                  <a:pt x="1480937" y="3255347"/>
                  <a:pt x="1500405" y="3308886"/>
                </a:cubicBezTo>
                <a:cubicBezTo>
                  <a:pt x="1503837" y="3318324"/>
                  <a:pt x="1517116" y="3320027"/>
                  <a:pt x="1525471" y="3325598"/>
                </a:cubicBezTo>
                <a:cubicBezTo>
                  <a:pt x="1570037" y="3392448"/>
                  <a:pt x="1511542" y="3311668"/>
                  <a:pt x="1567248" y="3367376"/>
                </a:cubicBezTo>
                <a:cubicBezTo>
                  <a:pt x="1574349" y="3374477"/>
                  <a:pt x="1577530" y="3384729"/>
                  <a:pt x="1583959" y="3392444"/>
                </a:cubicBezTo>
                <a:cubicBezTo>
                  <a:pt x="1604061" y="3416568"/>
                  <a:pt x="1609448" y="3417792"/>
                  <a:pt x="1634092" y="3434223"/>
                </a:cubicBezTo>
                <a:cubicBezTo>
                  <a:pt x="1636877" y="3442579"/>
                  <a:pt x="1637562" y="3451962"/>
                  <a:pt x="1642447" y="3459290"/>
                </a:cubicBezTo>
                <a:cubicBezTo>
                  <a:pt x="1649002" y="3469122"/>
                  <a:pt x="1659949" y="3475279"/>
                  <a:pt x="1667514" y="3484357"/>
                </a:cubicBezTo>
                <a:cubicBezTo>
                  <a:pt x="1673943" y="3492072"/>
                  <a:pt x="1678655" y="3501069"/>
                  <a:pt x="1684225" y="3509425"/>
                </a:cubicBezTo>
                <a:cubicBezTo>
                  <a:pt x="1687010" y="3517781"/>
                  <a:pt x="1685413" y="3529373"/>
                  <a:pt x="1692580" y="3534492"/>
                </a:cubicBezTo>
                <a:cubicBezTo>
                  <a:pt x="1706914" y="3544731"/>
                  <a:pt x="1742713" y="3551203"/>
                  <a:pt x="1742713" y="3551203"/>
                </a:cubicBezTo>
                <a:cubicBezTo>
                  <a:pt x="1762209" y="3548418"/>
                  <a:pt x="1782916" y="3550162"/>
                  <a:pt x="1801201" y="3542848"/>
                </a:cubicBezTo>
                <a:cubicBezTo>
                  <a:pt x="1831244" y="3530830"/>
                  <a:pt x="1825020" y="3505308"/>
                  <a:pt x="1842978" y="3484357"/>
                </a:cubicBezTo>
                <a:cubicBezTo>
                  <a:pt x="1852041" y="3473784"/>
                  <a:pt x="1865259" y="3467646"/>
                  <a:pt x="1876400" y="3459290"/>
                </a:cubicBezTo>
                <a:cubicBezTo>
                  <a:pt x="1879185" y="3450934"/>
                  <a:pt x="1879870" y="3441551"/>
                  <a:pt x="1884755" y="3434223"/>
                </a:cubicBezTo>
                <a:cubicBezTo>
                  <a:pt x="1898578" y="3413488"/>
                  <a:pt x="1925224" y="3399534"/>
                  <a:pt x="1943244" y="3384088"/>
                </a:cubicBezTo>
                <a:cubicBezTo>
                  <a:pt x="1952216" y="3376398"/>
                  <a:pt x="1960620" y="3367993"/>
                  <a:pt x="1968310" y="3359021"/>
                </a:cubicBezTo>
                <a:cubicBezTo>
                  <a:pt x="1977373" y="3348447"/>
                  <a:pt x="1982803" y="3334661"/>
                  <a:pt x="1993376" y="3325598"/>
                </a:cubicBezTo>
                <a:cubicBezTo>
                  <a:pt x="2002833" y="3317492"/>
                  <a:pt x="2015983" y="3315066"/>
                  <a:pt x="2026798" y="3308886"/>
                </a:cubicBezTo>
                <a:cubicBezTo>
                  <a:pt x="2035517" y="3303903"/>
                  <a:pt x="2043693" y="3298011"/>
                  <a:pt x="2051865" y="3292174"/>
                </a:cubicBezTo>
                <a:cubicBezTo>
                  <a:pt x="2063197" y="3284080"/>
                  <a:pt x="2073878" y="3275093"/>
                  <a:pt x="2085286" y="3267107"/>
                </a:cubicBezTo>
                <a:cubicBezTo>
                  <a:pt x="2101740" y="3255589"/>
                  <a:pt x="2135419" y="3233684"/>
                  <a:pt x="2135419" y="3233684"/>
                </a:cubicBezTo>
                <a:lnTo>
                  <a:pt x="2152130" y="3183549"/>
                </a:lnTo>
                <a:cubicBezTo>
                  <a:pt x="2154915" y="3175193"/>
                  <a:pt x="2155600" y="3165810"/>
                  <a:pt x="2160485" y="3158482"/>
                </a:cubicBezTo>
                <a:cubicBezTo>
                  <a:pt x="2171626" y="3141770"/>
                  <a:pt x="2187555" y="3127401"/>
                  <a:pt x="2193907" y="3108347"/>
                </a:cubicBezTo>
                <a:cubicBezTo>
                  <a:pt x="2208615" y="3064225"/>
                  <a:pt x="2197376" y="3090612"/>
                  <a:pt x="2235685" y="3033146"/>
                </a:cubicBezTo>
                <a:cubicBezTo>
                  <a:pt x="2241255" y="3024790"/>
                  <a:pt x="2245294" y="3015179"/>
                  <a:pt x="2252395" y="3008078"/>
                </a:cubicBezTo>
                <a:cubicBezTo>
                  <a:pt x="2325611" y="2934862"/>
                  <a:pt x="2236024" y="3027727"/>
                  <a:pt x="2294173" y="2957944"/>
                </a:cubicBezTo>
                <a:cubicBezTo>
                  <a:pt x="2301738" y="2948866"/>
                  <a:pt x="2311674" y="2941954"/>
                  <a:pt x="2319239" y="2932876"/>
                </a:cubicBezTo>
                <a:cubicBezTo>
                  <a:pt x="2358714" y="2885503"/>
                  <a:pt x="2311793" y="2931603"/>
                  <a:pt x="2352661" y="2874386"/>
                </a:cubicBezTo>
                <a:cubicBezTo>
                  <a:pt x="2359529" y="2864770"/>
                  <a:pt x="2370163" y="2858397"/>
                  <a:pt x="2377727" y="2849319"/>
                </a:cubicBezTo>
                <a:cubicBezTo>
                  <a:pt x="2384156" y="2841604"/>
                  <a:pt x="2387337" y="2831352"/>
                  <a:pt x="2394438" y="2824251"/>
                </a:cubicBezTo>
                <a:cubicBezTo>
                  <a:pt x="2403971" y="2814718"/>
                  <a:pt x="2473899" y="2767126"/>
                  <a:pt x="2477993" y="2765761"/>
                </a:cubicBezTo>
                <a:cubicBezTo>
                  <a:pt x="2521742" y="2751177"/>
                  <a:pt x="2494340" y="2758651"/>
                  <a:pt x="2561547" y="2749049"/>
                </a:cubicBezTo>
                <a:cubicBezTo>
                  <a:pt x="2577463" y="2701302"/>
                  <a:pt x="2556772" y="2741092"/>
                  <a:pt x="2594969" y="2715626"/>
                </a:cubicBezTo>
                <a:cubicBezTo>
                  <a:pt x="2654703" y="2675801"/>
                  <a:pt x="2582771" y="2699876"/>
                  <a:pt x="2653457" y="2682203"/>
                </a:cubicBezTo>
                <a:cubicBezTo>
                  <a:pt x="2656242" y="2673847"/>
                  <a:pt x="2654646" y="2662256"/>
                  <a:pt x="2661813" y="2657136"/>
                </a:cubicBezTo>
                <a:cubicBezTo>
                  <a:pt x="2676146" y="2646897"/>
                  <a:pt x="2697289" y="2650195"/>
                  <a:pt x="2711945" y="2640424"/>
                </a:cubicBezTo>
                <a:cubicBezTo>
                  <a:pt x="2720301" y="2634854"/>
                  <a:pt x="2729297" y="2630142"/>
                  <a:pt x="2737012" y="2623713"/>
                </a:cubicBezTo>
                <a:cubicBezTo>
                  <a:pt x="2746090" y="2616148"/>
                  <a:pt x="2753106" y="2606335"/>
                  <a:pt x="2762078" y="2598645"/>
                </a:cubicBezTo>
                <a:cubicBezTo>
                  <a:pt x="2772651" y="2589582"/>
                  <a:pt x="2784927" y="2582641"/>
                  <a:pt x="2795500" y="2573578"/>
                </a:cubicBezTo>
                <a:cubicBezTo>
                  <a:pt x="2804472" y="2565888"/>
                  <a:pt x="2811239" y="2555766"/>
                  <a:pt x="2820566" y="2548511"/>
                </a:cubicBezTo>
                <a:cubicBezTo>
                  <a:pt x="2915409" y="2474741"/>
                  <a:pt x="2835253" y="2536990"/>
                  <a:pt x="2895765" y="2506732"/>
                </a:cubicBezTo>
                <a:cubicBezTo>
                  <a:pt x="2953463" y="2477881"/>
                  <a:pt x="2884701" y="2499052"/>
                  <a:pt x="2954254" y="2481665"/>
                </a:cubicBezTo>
                <a:cubicBezTo>
                  <a:pt x="2962609" y="2473309"/>
                  <a:pt x="2972766" y="2466429"/>
                  <a:pt x="2979320" y="2456597"/>
                </a:cubicBezTo>
                <a:cubicBezTo>
                  <a:pt x="2984205" y="2449268"/>
                  <a:pt x="2983736" y="2439408"/>
                  <a:pt x="2987675" y="2431530"/>
                </a:cubicBezTo>
                <a:cubicBezTo>
                  <a:pt x="2992166" y="2422548"/>
                  <a:pt x="2998816" y="2414819"/>
                  <a:pt x="3004386" y="2406463"/>
                </a:cubicBezTo>
                <a:cubicBezTo>
                  <a:pt x="3000336" y="2345700"/>
                  <a:pt x="3006968" y="2286288"/>
                  <a:pt x="2979320" y="2230991"/>
                </a:cubicBezTo>
                <a:cubicBezTo>
                  <a:pt x="2973750" y="2219850"/>
                  <a:pt x="2969849" y="2207704"/>
                  <a:pt x="2962609" y="2197568"/>
                </a:cubicBezTo>
                <a:cubicBezTo>
                  <a:pt x="2955741" y="2187952"/>
                  <a:pt x="2945898" y="2180857"/>
                  <a:pt x="2937543" y="2172501"/>
                </a:cubicBezTo>
                <a:cubicBezTo>
                  <a:pt x="2934758" y="2164145"/>
                  <a:pt x="2934689" y="2154312"/>
                  <a:pt x="2929187" y="2147434"/>
                </a:cubicBezTo>
                <a:cubicBezTo>
                  <a:pt x="2922914" y="2139592"/>
                  <a:pt x="2912292" y="2136559"/>
                  <a:pt x="2904121" y="2130722"/>
                </a:cubicBezTo>
                <a:cubicBezTo>
                  <a:pt x="2886201" y="2117922"/>
                  <a:pt x="2865314" y="2100190"/>
                  <a:pt x="2845633" y="2088943"/>
                </a:cubicBezTo>
                <a:cubicBezTo>
                  <a:pt x="2834819" y="2082763"/>
                  <a:pt x="2822892" y="2078640"/>
                  <a:pt x="2812211" y="2072232"/>
                </a:cubicBezTo>
                <a:cubicBezTo>
                  <a:pt x="2794989" y="2061899"/>
                  <a:pt x="2762078" y="2038809"/>
                  <a:pt x="2762078" y="2038809"/>
                </a:cubicBezTo>
                <a:cubicBezTo>
                  <a:pt x="2717514" y="1971959"/>
                  <a:pt x="2776004" y="2052736"/>
                  <a:pt x="2720301" y="1997030"/>
                </a:cubicBezTo>
                <a:cubicBezTo>
                  <a:pt x="2713200" y="1989929"/>
                  <a:pt x="2710019" y="1979677"/>
                  <a:pt x="2703590" y="1971962"/>
                </a:cubicBezTo>
                <a:cubicBezTo>
                  <a:pt x="2696026" y="1962884"/>
                  <a:pt x="2686879" y="1955251"/>
                  <a:pt x="2678524" y="1946895"/>
                </a:cubicBezTo>
                <a:cubicBezTo>
                  <a:pt x="2652965" y="1870220"/>
                  <a:pt x="2697451" y="1987822"/>
                  <a:pt x="2636746" y="1896761"/>
                </a:cubicBezTo>
                <a:cubicBezTo>
                  <a:pt x="2626975" y="1882104"/>
                  <a:pt x="2629806" y="1861283"/>
                  <a:pt x="2620035" y="1846626"/>
                </a:cubicBezTo>
                <a:lnTo>
                  <a:pt x="2603325" y="1821559"/>
                </a:lnTo>
                <a:cubicBezTo>
                  <a:pt x="2606110" y="1813203"/>
                  <a:pt x="2611680" y="1805299"/>
                  <a:pt x="2611680" y="1796491"/>
                </a:cubicBezTo>
                <a:cubicBezTo>
                  <a:pt x="2611680" y="1771269"/>
                  <a:pt x="2608271" y="1746021"/>
                  <a:pt x="2603325" y="1721289"/>
                </a:cubicBezTo>
                <a:cubicBezTo>
                  <a:pt x="2596499" y="1687157"/>
                  <a:pt x="2580701" y="1661769"/>
                  <a:pt x="2569903" y="1629376"/>
                </a:cubicBezTo>
                <a:cubicBezTo>
                  <a:pt x="2559308" y="1597589"/>
                  <a:pt x="2565257" y="1599039"/>
                  <a:pt x="2553192" y="1570885"/>
                </a:cubicBezTo>
                <a:cubicBezTo>
                  <a:pt x="2548286" y="1559436"/>
                  <a:pt x="2540855" y="1549125"/>
                  <a:pt x="2536481" y="1537462"/>
                </a:cubicBezTo>
                <a:cubicBezTo>
                  <a:pt x="2532449" y="1526709"/>
                  <a:pt x="2534495" y="1513594"/>
                  <a:pt x="2528125" y="1504039"/>
                </a:cubicBezTo>
                <a:cubicBezTo>
                  <a:pt x="2522555" y="1495684"/>
                  <a:pt x="2511778" y="1492310"/>
                  <a:pt x="2503059" y="1487328"/>
                </a:cubicBezTo>
                <a:cubicBezTo>
                  <a:pt x="2465715" y="1465988"/>
                  <a:pt x="2478657" y="1475043"/>
                  <a:pt x="2444571" y="1462260"/>
                </a:cubicBezTo>
                <a:cubicBezTo>
                  <a:pt x="2340917" y="1423388"/>
                  <a:pt x="2457992" y="1466819"/>
                  <a:pt x="2369372" y="1428837"/>
                </a:cubicBezTo>
                <a:cubicBezTo>
                  <a:pt x="2361277" y="1425367"/>
                  <a:pt x="2352401" y="1423951"/>
                  <a:pt x="2344305" y="1420481"/>
                </a:cubicBezTo>
                <a:cubicBezTo>
                  <a:pt x="2332857" y="1415574"/>
                  <a:pt x="2322448" y="1408396"/>
                  <a:pt x="2310884" y="1403770"/>
                </a:cubicBezTo>
                <a:cubicBezTo>
                  <a:pt x="2294529" y="1397228"/>
                  <a:pt x="2276506" y="1394936"/>
                  <a:pt x="2260751" y="1387058"/>
                </a:cubicBezTo>
                <a:cubicBezTo>
                  <a:pt x="2219451" y="1366408"/>
                  <a:pt x="2239145" y="1374286"/>
                  <a:pt x="2202263" y="1361991"/>
                </a:cubicBezTo>
                <a:cubicBezTo>
                  <a:pt x="2199478" y="1350850"/>
                  <a:pt x="2199043" y="1338840"/>
                  <a:pt x="2193907" y="1328568"/>
                </a:cubicBezTo>
                <a:cubicBezTo>
                  <a:pt x="2184925" y="1310604"/>
                  <a:pt x="2160485" y="1278433"/>
                  <a:pt x="2160485" y="1278433"/>
                </a:cubicBezTo>
                <a:cubicBezTo>
                  <a:pt x="2139836" y="1216482"/>
                  <a:pt x="2151653" y="1244055"/>
                  <a:pt x="2127064" y="1194876"/>
                </a:cubicBezTo>
                <a:cubicBezTo>
                  <a:pt x="2129849" y="1172594"/>
                  <a:pt x="2129973" y="1149814"/>
                  <a:pt x="2135419" y="1128029"/>
                </a:cubicBezTo>
                <a:cubicBezTo>
                  <a:pt x="2138440" y="1115945"/>
                  <a:pt x="2147224" y="1106055"/>
                  <a:pt x="2152130" y="1094606"/>
                </a:cubicBezTo>
                <a:cubicBezTo>
                  <a:pt x="2155599" y="1086511"/>
                  <a:pt x="2156546" y="1077417"/>
                  <a:pt x="2160485" y="1069539"/>
                </a:cubicBezTo>
                <a:cubicBezTo>
                  <a:pt x="2167276" y="1055956"/>
                  <a:pt x="2195639" y="1020512"/>
                  <a:pt x="2202263" y="1011049"/>
                </a:cubicBezTo>
                <a:cubicBezTo>
                  <a:pt x="2274287" y="908154"/>
                  <a:pt x="2202225" y="1005530"/>
                  <a:pt x="2260751" y="927491"/>
                </a:cubicBezTo>
                <a:cubicBezTo>
                  <a:pt x="2263536" y="916350"/>
                  <a:pt x="2265951" y="905110"/>
                  <a:pt x="2269106" y="894068"/>
                </a:cubicBezTo>
                <a:cubicBezTo>
                  <a:pt x="2271526" y="885599"/>
                  <a:pt x="2277829" y="877801"/>
                  <a:pt x="2277462" y="869001"/>
                </a:cubicBezTo>
                <a:cubicBezTo>
                  <a:pt x="2275016" y="810297"/>
                  <a:pt x="2269361" y="751650"/>
                  <a:pt x="2260751" y="693529"/>
                </a:cubicBezTo>
                <a:cubicBezTo>
                  <a:pt x="2258170" y="676104"/>
                  <a:pt x="2260751" y="648966"/>
                  <a:pt x="2244040" y="643395"/>
                </a:cubicBezTo>
                <a:cubicBezTo>
                  <a:pt x="2235685" y="640610"/>
                  <a:pt x="2227069" y="638509"/>
                  <a:pt x="2218974" y="635039"/>
                </a:cubicBezTo>
                <a:cubicBezTo>
                  <a:pt x="2207525" y="630132"/>
                  <a:pt x="2197215" y="622701"/>
                  <a:pt x="2185552" y="618327"/>
                </a:cubicBezTo>
                <a:cubicBezTo>
                  <a:pt x="2174800" y="614295"/>
                  <a:pt x="2163271" y="612757"/>
                  <a:pt x="2152130" y="609972"/>
                </a:cubicBezTo>
                <a:cubicBezTo>
                  <a:pt x="2093215" y="580513"/>
                  <a:pt x="2144295" y="604085"/>
                  <a:pt x="2068575" y="576549"/>
                </a:cubicBezTo>
                <a:cubicBezTo>
                  <a:pt x="2054480" y="571423"/>
                  <a:pt x="2040893" y="564963"/>
                  <a:pt x="2026798" y="559837"/>
                </a:cubicBezTo>
                <a:cubicBezTo>
                  <a:pt x="2026717" y="559808"/>
                  <a:pt x="1964173" y="538961"/>
                  <a:pt x="1951599" y="534770"/>
                </a:cubicBezTo>
                <a:cubicBezTo>
                  <a:pt x="1943244" y="531985"/>
                  <a:pt x="1933861" y="531300"/>
                  <a:pt x="1926533" y="526414"/>
                </a:cubicBezTo>
                <a:cubicBezTo>
                  <a:pt x="1894138" y="504816"/>
                  <a:pt x="1910993" y="512878"/>
                  <a:pt x="1876400" y="501347"/>
                </a:cubicBezTo>
                <a:cubicBezTo>
                  <a:pt x="1870830" y="492991"/>
                  <a:pt x="1866790" y="483380"/>
                  <a:pt x="1859689" y="476279"/>
                </a:cubicBezTo>
                <a:cubicBezTo>
                  <a:pt x="1852588" y="469178"/>
                  <a:pt x="1841236" y="467125"/>
                  <a:pt x="1834623" y="459568"/>
                </a:cubicBezTo>
                <a:cubicBezTo>
                  <a:pt x="1779415" y="396471"/>
                  <a:pt x="1827666" y="418255"/>
                  <a:pt x="1776135" y="401077"/>
                </a:cubicBezTo>
                <a:cubicBezTo>
                  <a:pt x="1764994" y="389936"/>
                  <a:pt x="1755016" y="377497"/>
                  <a:pt x="1742713" y="367654"/>
                </a:cubicBezTo>
                <a:cubicBezTo>
                  <a:pt x="1727030" y="355107"/>
                  <a:pt x="1709291" y="345372"/>
                  <a:pt x="1692580" y="334231"/>
                </a:cubicBezTo>
                <a:cubicBezTo>
                  <a:pt x="1660186" y="312634"/>
                  <a:pt x="1677040" y="320696"/>
                  <a:pt x="1642447" y="309164"/>
                </a:cubicBezTo>
                <a:cubicBezTo>
                  <a:pt x="1598141" y="264854"/>
                  <a:pt x="1638947" y="300379"/>
                  <a:pt x="1583959" y="267385"/>
                </a:cubicBezTo>
                <a:cubicBezTo>
                  <a:pt x="1462306" y="194392"/>
                  <a:pt x="1596564" y="264759"/>
                  <a:pt x="1492049" y="217250"/>
                </a:cubicBezTo>
                <a:cubicBezTo>
                  <a:pt x="1475040" y="209518"/>
                  <a:pt x="1459089" y="199543"/>
                  <a:pt x="1441916" y="192183"/>
                </a:cubicBezTo>
                <a:cubicBezTo>
                  <a:pt x="1377665" y="164646"/>
                  <a:pt x="1245736" y="125368"/>
                  <a:pt x="1199608" y="116981"/>
                </a:cubicBezTo>
                <a:cubicBezTo>
                  <a:pt x="1168971" y="111410"/>
                  <a:pt x="1137907" y="107822"/>
                  <a:pt x="1107698" y="100269"/>
                </a:cubicBezTo>
                <a:cubicBezTo>
                  <a:pt x="1059819" y="88299"/>
                  <a:pt x="1013035" y="72310"/>
                  <a:pt x="965656" y="58491"/>
                </a:cubicBezTo>
                <a:lnTo>
                  <a:pt x="907167" y="41779"/>
                </a:lnTo>
                <a:cubicBezTo>
                  <a:pt x="887671" y="36209"/>
                  <a:pt x="867915" y="31480"/>
                  <a:pt x="848679" y="25068"/>
                </a:cubicBezTo>
                <a:cubicBezTo>
                  <a:pt x="840324" y="22283"/>
                  <a:pt x="832081" y="19132"/>
                  <a:pt x="823613" y="16712"/>
                </a:cubicBezTo>
                <a:cubicBezTo>
                  <a:pt x="812571" y="13557"/>
                  <a:pt x="801666" y="8797"/>
                  <a:pt x="790191" y="8356"/>
                </a:cubicBezTo>
                <a:cubicBezTo>
                  <a:pt x="656573" y="3217"/>
                  <a:pt x="522816" y="2785"/>
                  <a:pt x="389129" y="0"/>
                </a:cubicBezTo>
                <a:cubicBezTo>
                  <a:pt x="341782" y="2785"/>
                  <a:pt x="293991" y="1320"/>
                  <a:pt x="247087" y="8356"/>
                </a:cubicBezTo>
                <a:cubicBezTo>
                  <a:pt x="237156" y="9846"/>
                  <a:pt x="230631" y="19901"/>
                  <a:pt x="222020" y="25068"/>
                </a:cubicBezTo>
                <a:cubicBezTo>
                  <a:pt x="216680" y="28272"/>
                  <a:pt x="223412" y="-8355"/>
                  <a:pt x="222020" y="835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Forma libre 177"/>
          <p:cNvSpPr/>
          <p:nvPr/>
        </p:nvSpPr>
        <p:spPr>
          <a:xfrm>
            <a:off x="1777959" y="2139078"/>
            <a:ext cx="1622711" cy="2598645"/>
          </a:xfrm>
          <a:custGeom>
            <a:avLst/>
            <a:gdLst>
              <a:gd name="connsiteX0" fmla="*/ 26819 w 1622711"/>
              <a:gd name="connsiteY0" fmla="*/ 50134 h 2598645"/>
              <a:gd name="connsiteX1" fmla="*/ 68596 w 1622711"/>
              <a:gd name="connsiteY1" fmla="*/ 16711 h 2598645"/>
              <a:gd name="connsiteX2" fmla="*/ 118729 w 1622711"/>
              <a:gd name="connsiteY2" fmla="*/ 0 h 2598645"/>
              <a:gd name="connsiteX3" fmla="*/ 310905 w 1622711"/>
              <a:gd name="connsiteY3" fmla="*/ 8355 h 2598645"/>
              <a:gd name="connsiteX4" fmla="*/ 402815 w 1622711"/>
              <a:gd name="connsiteY4" fmla="*/ 33423 h 2598645"/>
              <a:gd name="connsiteX5" fmla="*/ 469658 w 1622711"/>
              <a:gd name="connsiteY5" fmla="*/ 58490 h 2598645"/>
              <a:gd name="connsiteX6" fmla="*/ 494724 w 1622711"/>
              <a:gd name="connsiteY6" fmla="*/ 66846 h 2598645"/>
              <a:gd name="connsiteX7" fmla="*/ 553213 w 1622711"/>
              <a:gd name="connsiteY7" fmla="*/ 100269 h 2598645"/>
              <a:gd name="connsiteX8" fmla="*/ 603345 w 1622711"/>
              <a:gd name="connsiteY8" fmla="*/ 150404 h 2598645"/>
              <a:gd name="connsiteX9" fmla="*/ 628412 w 1622711"/>
              <a:gd name="connsiteY9" fmla="*/ 175471 h 2598645"/>
              <a:gd name="connsiteX10" fmla="*/ 645123 w 1622711"/>
              <a:gd name="connsiteY10" fmla="*/ 200538 h 2598645"/>
              <a:gd name="connsiteX11" fmla="*/ 728677 w 1622711"/>
              <a:gd name="connsiteY11" fmla="*/ 233961 h 2598645"/>
              <a:gd name="connsiteX12" fmla="*/ 753744 w 1622711"/>
              <a:gd name="connsiteY12" fmla="*/ 242317 h 2598645"/>
              <a:gd name="connsiteX13" fmla="*/ 820587 w 1622711"/>
              <a:gd name="connsiteY13" fmla="*/ 259029 h 2598645"/>
              <a:gd name="connsiteX14" fmla="*/ 945919 w 1622711"/>
              <a:gd name="connsiteY14" fmla="*/ 250673 h 2598645"/>
              <a:gd name="connsiteX15" fmla="*/ 970985 w 1622711"/>
              <a:gd name="connsiteY15" fmla="*/ 233961 h 2598645"/>
              <a:gd name="connsiteX16" fmla="*/ 996052 w 1622711"/>
              <a:gd name="connsiteY16" fmla="*/ 225606 h 2598645"/>
              <a:gd name="connsiteX17" fmla="*/ 1079606 w 1622711"/>
              <a:gd name="connsiteY17" fmla="*/ 233961 h 2598645"/>
              <a:gd name="connsiteX18" fmla="*/ 1104673 w 1622711"/>
              <a:gd name="connsiteY18" fmla="*/ 250673 h 2598645"/>
              <a:gd name="connsiteX19" fmla="*/ 1154805 w 1622711"/>
              <a:gd name="connsiteY19" fmla="*/ 267384 h 2598645"/>
              <a:gd name="connsiteX20" fmla="*/ 1204938 w 1622711"/>
              <a:gd name="connsiteY20" fmla="*/ 300807 h 2598645"/>
              <a:gd name="connsiteX21" fmla="*/ 1221649 w 1622711"/>
              <a:gd name="connsiteY21" fmla="*/ 350942 h 2598645"/>
              <a:gd name="connsiteX22" fmla="*/ 1213294 w 1622711"/>
              <a:gd name="connsiteY22" fmla="*/ 442856 h 2598645"/>
              <a:gd name="connsiteX23" fmla="*/ 1171516 w 1622711"/>
              <a:gd name="connsiteY23" fmla="*/ 518058 h 2598645"/>
              <a:gd name="connsiteX24" fmla="*/ 1138094 w 1622711"/>
              <a:gd name="connsiteY24" fmla="*/ 618327 h 2598645"/>
              <a:gd name="connsiteX25" fmla="*/ 1121384 w 1622711"/>
              <a:gd name="connsiteY25" fmla="*/ 752019 h 2598645"/>
              <a:gd name="connsiteX26" fmla="*/ 1113028 w 1622711"/>
              <a:gd name="connsiteY26" fmla="*/ 802154 h 2598645"/>
              <a:gd name="connsiteX27" fmla="*/ 1096317 w 1622711"/>
              <a:gd name="connsiteY27" fmla="*/ 852288 h 2598645"/>
              <a:gd name="connsiteX28" fmla="*/ 1087962 w 1622711"/>
              <a:gd name="connsiteY28" fmla="*/ 877356 h 2598645"/>
              <a:gd name="connsiteX29" fmla="*/ 1071251 w 1622711"/>
              <a:gd name="connsiteY29" fmla="*/ 902423 h 2598645"/>
              <a:gd name="connsiteX30" fmla="*/ 1046184 w 1622711"/>
              <a:gd name="connsiteY30" fmla="*/ 952558 h 2598645"/>
              <a:gd name="connsiteX31" fmla="*/ 1046184 w 1622711"/>
              <a:gd name="connsiteY31" fmla="*/ 1119673 h 2598645"/>
              <a:gd name="connsiteX32" fmla="*/ 1062895 w 1622711"/>
              <a:gd name="connsiteY32" fmla="*/ 1144740 h 2598645"/>
              <a:gd name="connsiteX33" fmla="*/ 1138094 w 1622711"/>
              <a:gd name="connsiteY33" fmla="*/ 1178164 h 2598645"/>
              <a:gd name="connsiteX34" fmla="*/ 1388758 w 1622711"/>
              <a:gd name="connsiteY34" fmla="*/ 1219942 h 2598645"/>
              <a:gd name="connsiteX35" fmla="*/ 1447246 w 1622711"/>
              <a:gd name="connsiteY35" fmla="*/ 1245010 h 2598645"/>
              <a:gd name="connsiteX36" fmla="*/ 1497379 w 1622711"/>
              <a:gd name="connsiteY36" fmla="*/ 1261721 h 2598645"/>
              <a:gd name="connsiteX37" fmla="*/ 1522445 w 1622711"/>
              <a:gd name="connsiteY37" fmla="*/ 1278433 h 2598645"/>
              <a:gd name="connsiteX38" fmla="*/ 1572578 w 1622711"/>
              <a:gd name="connsiteY38" fmla="*/ 1295144 h 2598645"/>
              <a:gd name="connsiteX39" fmla="*/ 1597644 w 1622711"/>
              <a:gd name="connsiteY39" fmla="*/ 1303500 h 2598645"/>
              <a:gd name="connsiteX40" fmla="*/ 1606000 w 1622711"/>
              <a:gd name="connsiteY40" fmla="*/ 1328567 h 2598645"/>
              <a:gd name="connsiteX41" fmla="*/ 1622711 w 1622711"/>
              <a:gd name="connsiteY41" fmla="*/ 1387058 h 2598645"/>
              <a:gd name="connsiteX42" fmla="*/ 1614355 w 1622711"/>
              <a:gd name="connsiteY42" fmla="*/ 1537462 h 2598645"/>
              <a:gd name="connsiteX43" fmla="*/ 1589289 w 1622711"/>
              <a:gd name="connsiteY43" fmla="*/ 1612664 h 2598645"/>
              <a:gd name="connsiteX44" fmla="*/ 1580934 w 1622711"/>
              <a:gd name="connsiteY44" fmla="*/ 1646087 h 2598645"/>
              <a:gd name="connsiteX45" fmla="*/ 1530801 w 1622711"/>
              <a:gd name="connsiteY45" fmla="*/ 1696221 h 2598645"/>
              <a:gd name="connsiteX46" fmla="*/ 1522445 w 1622711"/>
              <a:gd name="connsiteY46" fmla="*/ 1721289 h 2598645"/>
              <a:gd name="connsiteX47" fmla="*/ 1472313 w 1622711"/>
              <a:gd name="connsiteY47" fmla="*/ 1746356 h 2598645"/>
              <a:gd name="connsiteX48" fmla="*/ 1372047 w 1622711"/>
              <a:gd name="connsiteY48" fmla="*/ 1729645 h 2598645"/>
              <a:gd name="connsiteX49" fmla="*/ 1313559 w 1622711"/>
              <a:gd name="connsiteY49" fmla="*/ 1679510 h 2598645"/>
              <a:gd name="connsiteX50" fmla="*/ 1255071 w 1622711"/>
              <a:gd name="connsiteY50" fmla="*/ 1654443 h 2598645"/>
              <a:gd name="connsiteX51" fmla="*/ 1230004 w 1622711"/>
              <a:gd name="connsiteY51" fmla="*/ 1637731 h 2598645"/>
              <a:gd name="connsiteX52" fmla="*/ 1138094 w 1622711"/>
              <a:gd name="connsiteY52" fmla="*/ 1612664 h 2598645"/>
              <a:gd name="connsiteX53" fmla="*/ 987696 w 1622711"/>
              <a:gd name="connsiteY53" fmla="*/ 1512394 h 2598645"/>
              <a:gd name="connsiteX54" fmla="*/ 962630 w 1622711"/>
              <a:gd name="connsiteY54" fmla="*/ 1495683 h 2598645"/>
              <a:gd name="connsiteX55" fmla="*/ 929208 w 1622711"/>
              <a:gd name="connsiteY55" fmla="*/ 1470616 h 2598645"/>
              <a:gd name="connsiteX56" fmla="*/ 895786 w 1622711"/>
              <a:gd name="connsiteY56" fmla="*/ 1462260 h 2598645"/>
              <a:gd name="connsiteX57" fmla="*/ 870720 w 1622711"/>
              <a:gd name="connsiteY57" fmla="*/ 1445548 h 2598645"/>
              <a:gd name="connsiteX58" fmla="*/ 795521 w 1622711"/>
              <a:gd name="connsiteY58" fmla="*/ 1428837 h 2598645"/>
              <a:gd name="connsiteX59" fmla="*/ 762099 w 1622711"/>
              <a:gd name="connsiteY59" fmla="*/ 1420481 h 2598645"/>
              <a:gd name="connsiteX60" fmla="*/ 711966 w 1622711"/>
              <a:gd name="connsiteY60" fmla="*/ 1412125 h 2598645"/>
              <a:gd name="connsiteX61" fmla="*/ 586634 w 1622711"/>
              <a:gd name="connsiteY61" fmla="*/ 1420481 h 2598645"/>
              <a:gd name="connsiteX62" fmla="*/ 561568 w 1622711"/>
              <a:gd name="connsiteY62" fmla="*/ 1445548 h 2598645"/>
              <a:gd name="connsiteX63" fmla="*/ 544857 w 1622711"/>
              <a:gd name="connsiteY63" fmla="*/ 1495683 h 2598645"/>
              <a:gd name="connsiteX64" fmla="*/ 536502 w 1622711"/>
              <a:gd name="connsiteY64" fmla="*/ 1520750 h 2598645"/>
              <a:gd name="connsiteX65" fmla="*/ 519791 w 1622711"/>
              <a:gd name="connsiteY65" fmla="*/ 1545818 h 2598645"/>
              <a:gd name="connsiteX66" fmla="*/ 511435 w 1622711"/>
              <a:gd name="connsiteY66" fmla="*/ 1587596 h 2598645"/>
              <a:gd name="connsiteX67" fmla="*/ 503080 w 1622711"/>
              <a:gd name="connsiteY67" fmla="*/ 1612664 h 2598645"/>
              <a:gd name="connsiteX68" fmla="*/ 519791 w 1622711"/>
              <a:gd name="connsiteY68" fmla="*/ 1738000 h 2598645"/>
              <a:gd name="connsiteX69" fmla="*/ 536502 w 1622711"/>
              <a:gd name="connsiteY69" fmla="*/ 1763068 h 2598645"/>
              <a:gd name="connsiteX70" fmla="*/ 569924 w 1622711"/>
              <a:gd name="connsiteY70" fmla="*/ 1838270 h 2598645"/>
              <a:gd name="connsiteX71" fmla="*/ 628412 w 1622711"/>
              <a:gd name="connsiteY71" fmla="*/ 1871693 h 2598645"/>
              <a:gd name="connsiteX72" fmla="*/ 661834 w 1622711"/>
              <a:gd name="connsiteY72" fmla="*/ 1896760 h 2598645"/>
              <a:gd name="connsiteX73" fmla="*/ 711966 w 1622711"/>
              <a:gd name="connsiteY73" fmla="*/ 1913471 h 2598645"/>
              <a:gd name="connsiteX74" fmla="*/ 787165 w 1622711"/>
              <a:gd name="connsiteY74" fmla="*/ 1938539 h 2598645"/>
              <a:gd name="connsiteX75" fmla="*/ 812232 w 1622711"/>
              <a:gd name="connsiteY75" fmla="*/ 1946895 h 2598645"/>
              <a:gd name="connsiteX76" fmla="*/ 879075 w 1622711"/>
              <a:gd name="connsiteY76" fmla="*/ 1955250 h 2598645"/>
              <a:gd name="connsiteX77" fmla="*/ 962630 w 1622711"/>
              <a:gd name="connsiteY77" fmla="*/ 1946895 h 2598645"/>
              <a:gd name="connsiteX78" fmla="*/ 987696 w 1622711"/>
              <a:gd name="connsiteY78" fmla="*/ 1921827 h 2598645"/>
              <a:gd name="connsiteX79" fmla="*/ 1062895 w 1622711"/>
              <a:gd name="connsiteY79" fmla="*/ 1880048 h 2598645"/>
              <a:gd name="connsiteX80" fmla="*/ 1096317 w 1622711"/>
              <a:gd name="connsiteY80" fmla="*/ 1888404 h 2598645"/>
              <a:gd name="connsiteX81" fmla="*/ 1121384 w 1622711"/>
              <a:gd name="connsiteY81" fmla="*/ 1938539 h 2598645"/>
              <a:gd name="connsiteX82" fmla="*/ 1138094 w 1622711"/>
              <a:gd name="connsiteY82" fmla="*/ 1971962 h 2598645"/>
              <a:gd name="connsiteX83" fmla="*/ 1146450 w 1622711"/>
              <a:gd name="connsiteY83" fmla="*/ 1997029 h 2598645"/>
              <a:gd name="connsiteX84" fmla="*/ 1196583 w 1622711"/>
              <a:gd name="connsiteY84" fmla="*/ 2080587 h 2598645"/>
              <a:gd name="connsiteX85" fmla="*/ 1213294 w 1622711"/>
              <a:gd name="connsiteY85" fmla="*/ 2105654 h 2598645"/>
              <a:gd name="connsiteX86" fmla="*/ 1230004 w 1622711"/>
              <a:gd name="connsiteY86" fmla="*/ 2130722 h 2598645"/>
              <a:gd name="connsiteX87" fmla="*/ 1255071 w 1622711"/>
              <a:gd name="connsiteY87" fmla="*/ 2147433 h 2598645"/>
              <a:gd name="connsiteX88" fmla="*/ 1271782 w 1622711"/>
              <a:gd name="connsiteY88" fmla="*/ 2189212 h 2598645"/>
              <a:gd name="connsiteX89" fmla="*/ 1296848 w 1622711"/>
              <a:gd name="connsiteY89" fmla="*/ 2205924 h 2598645"/>
              <a:gd name="connsiteX90" fmla="*/ 1346981 w 1622711"/>
              <a:gd name="connsiteY90" fmla="*/ 2247702 h 2598645"/>
              <a:gd name="connsiteX91" fmla="*/ 1355336 w 1622711"/>
              <a:gd name="connsiteY91" fmla="*/ 2272770 h 2598645"/>
              <a:gd name="connsiteX92" fmla="*/ 1405469 w 1622711"/>
              <a:gd name="connsiteY92" fmla="*/ 2306193 h 2598645"/>
              <a:gd name="connsiteX93" fmla="*/ 1430535 w 1622711"/>
              <a:gd name="connsiteY93" fmla="*/ 2322904 h 2598645"/>
              <a:gd name="connsiteX94" fmla="*/ 1472313 w 1622711"/>
              <a:gd name="connsiteY94" fmla="*/ 2398106 h 2598645"/>
              <a:gd name="connsiteX95" fmla="*/ 1497379 w 1622711"/>
              <a:gd name="connsiteY95" fmla="*/ 2414818 h 2598645"/>
              <a:gd name="connsiteX96" fmla="*/ 1480668 w 1622711"/>
              <a:gd name="connsiteY96" fmla="*/ 2490020 h 2598645"/>
              <a:gd name="connsiteX97" fmla="*/ 1413824 w 1622711"/>
              <a:gd name="connsiteY97" fmla="*/ 2531799 h 2598645"/>
              <a:gd name="connsiteX98" fmla="*/ 1355336 w 1622711"/>
              <a:gd name="connsiteY98" fmla="*/ 2581933 h 2598645"/>
              <a:gd name="connsiteX99" fmla="*/ 1280137 w 1622711"/>
              <a:gd name="connsiteY99" fmla="*/ 2598645 h 2598645"/>
              <a:gd name="connsiteX100" fmla="*/ 1154805 w 1622711"/>
              <a:gd name="connsiteY100" fmla="*/ 2581933 h 2598645"/>
              <a:gd name="connsiteX101" fmla="*/ 1104673 w 1622711"/>
              <a:gd name="connsiteY101" fmla="*/ 2573577 h 2598645"/>
              <a:gd name="connsiteX102" fmla="*/ 1054540 w 1622711"/>
              <a:gd name="connsiteY102" fmla="*/ 2548510 h 2598645"/>
              <a:gd name="connsiteX103" fmla="*/ 912497 w 1622711"/>
              <a:gd name="connsiteY103" fmla="*/ 2506731 h 2598645"/>
              <a:gd name="connsiteX104" fmla="*/ 820587 w 1622711"/>
              <a:gd name="connsiteY104" fmla="*/ 2481664 h 2598645"/>
              <a:gd name="connsiteX105" fmla="*/ 753744 w 1622711"/>
              <a:gd name="connsiteY105" fmla="*/ 2448241 h 2598645"/>
              <a:gd name="connsiteX106" fmla="*/ 728677 w 1622711"/>
              <a:gd name="connsiteY106" fmla="*/ 2431529 h 2598645"/>
              <a:gd name="connsiteX107" fmla="*/ 661834 w 1622711"/>
              <a:gd name="connsiteY107" fmla="*/ 2414818 h 2598645"/>
              <a:gd name="connsiteX108" fmla="*/ 628412 w 1622711"/>
              <a:gd name="connsiteY108" fmla="*/ 2406462 h 2598645"/>
              <a:gd name="connsiteX109" fmla="*/ 561568 w 1622711"/>
              <a:gd name="connsiteY109" fmla="*/ 2373039 h 2598645"/>
              <a:gd name="connsiteX110" fmla="*/ 444592 w 1622711"/>
              <a:gd name="connsiteY110" fmla="*/ 2297837 h 2598645"/>
              <a:gd name="connsiteX111" fmla="*/ 411170 w 1622711"/>
              <a:gd name="connsiteY111" fmla="*/ 2230991 h 2598645"/>
              <a:gd name="connsiteX112" fmla="*/ 402815 w 1622711"/>
              <a:gd name="connsiteY112" fmla="*/ 2197568 h 2598645"/>
              <a:gd name="connsiteX113" fmla="*/ 352682 w 1622711"/>
              <a:gd name="connsiteY113" fmla="*/ 2105654 h 2598645"/>
              <a:gd name="connsiteX114" fmla="*/ 327615 w 1622711"/>
              <a:gd name="connsiteY114" fmla="*/ 1971962 h 2598645"/>
              <a:gd name="connsiteX115" fmla="*/ 319260 w 1622711"/>
              <a:gd name="connsiteY115" fmla="*/ 1921827 h 2598645"/>
              <a:gd name="connsiteX116" fmla="*/ 302549 w 1622711"/>
              <a:gd name="connsiteY116" fmla="*/ 1846625 h 2598645"/>
              <a:gd name="connsiteX117" fmla="*/ 310905 w 1622711"/>
              <a:gd name="connsiteY117" fmla="*/ 1621019 h 2598645"/>
              <a:gd name="connsiteX118" fmla="*/ 319260 w 1622711"/>
              <a:gd name="connsiteY118" fmla="*/ 1579241 h 2598645"/>
              <a:gd name="connsiteX119" fmla="*/ 335971 w 1622711"/>
              <a:gd name="connsiteY119" fmla="*/ 1487327 h 2598645"/>
              <a:gd name="connsiteX120" fmla="*/ 361037 w 1622711"/>
              <a:gd name="connsiteY120" fmla="*/ 1387058 h 2598645"/>
              <a:gd name="connsiteX121" fmla="*/ 394459 w 1622711"/>
              <a:gd name="connsiteY121" fmla="*/ 1336923 h 2598645"/>
              <a:gd name="connsiteX122" fmla="*/ 411170 w 1622711"/>
              <a:gd name="connsiteY122" fmla="*/ 1311856 h 2598645"/>
              <a:gd name="connsiteX123" fmla="*/ 427881 w 1622711"/>
              <a:gd name="connsiteY123" fmla="*/ 1286789 h 2598645"/>
              <a:gd name="connsiteX124" fmla="*/ 436236 w 1622711"/>
              <a:gd name="connsiteY124" fmla="*/ 1253365 h 2598645"/>
              <a:gd name="connsiteX125" fmla="*/ 461303 w 1622711"/>
              <a:gd name="connsiteY125" fmla="*/ 1161452 h 2598645"/>
              <a:gd name="connsiteX126" fmla="*/ 436236 w 1622711"/>
              <a:gd name="connsiteY126" fmla="*/ 1027760 h 2598645"/>
              <a:gd name="connsiteX127" fmla="*/ 394459 w 1622711"/>
              <a:gd name="connsiteY127" fmla="*/ 952558 h 2598645"/>
              <a:gd name="connsiteX128" fmla="*/ 361037 w 1622711"/>
              <a:gd name="connsiteY128" fmla="*/ 885712 h 2598645"/>
              <a:gd name="connsiteX129" fmla="*/ 310905 w 1622711"/>
              <a:gd name="connsiteY129" fmla="*/ 793798 h 2598645"/>
              <a:gd name="connsiteX130" fmla="*/ 285838 w 1622711"/>
              <a:gd name="connsiteY130" fmla="*/ 768731 h 2598645"/>
              <a:gd name="connsiteX131" fmla="*/ 244061 w 1622711"/>
              <a:gd name="connsiteY131" fmla="*/ 685173 h 2598645"/>
              <a:gd name="connsiteX132" fmla="*/ 185573 w 1622711"/>
              <a:gd name="connsiteY132" fmla="*/ 618327 h 2598645"/>
              <a:gd name="connsiteX133" fmla="*/ 168862 w 1622711"/>
              <a:gd name="connsiteY133" fmla="*/ 576548 h 2598645"/>
              <a:gd name="connsiteX134" fmla="*/ 127085 w 1622711"/>
              <a:gd name="connsiteY134" fmla="*/ 518058 h 2598645"/>
              <a:gd name="connsiteX135" fmla="*/ 76952 w 1622711"/>
              <a:gd name="connsiteY135" fmla="*/ 417788 h 2598645"/>
              <a:gd name="connsiteX136" fmla="*/ 68596 w 1622711"/>
              <a:gd name="connsiteY136" fmla="*/ 392721 h 2598645"/>
              <a:gd name="connsiteX137" fmla="*/ 60241 w 1622711"/>
              <a:gd name="connsiteY137" fmla="*/ 359298 h 2598645"/>
              <a:gd name="connsiteX138" fmla="*/ 35175 w 1622711"/>
              <a:gd name="connsiteY138" fmla="*/ 284096 h 2598645"/>
              <a:gd name="connsiteX139" fmla="*/ 26819 w 1622711"/>
              <a:gd name="connsiteY139" fmla="*/ 250673 h 2598645"/>
              <a:gd name="connsiteX140" fmla="*/ 10108 w 1622711"/>
              <a:gd name="connsiteY140" fmla="*/ 200538 h 2598645"/>
              <a:gd name="connsiteX141" fmla="*/ 10108 w 1622711"/>
              <a:gd name="connsiteY141" fmla="*/ 50134 h 2598645"/>
              <a:gd name="connsiteX142" fmla="*/ 51885 w 1622711"/>
              <a:gd name="connsiteY142" fmla="*/ 8355 h 2598645"/>
              <a:gd name="connsiteX143" fmla="*/ 68596 w 1622711"/>
              <a:gd name="connsiteY143" fmla="*/ 8355 h 25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622711" h="2598645">
                <a:moveTo>
                  <a:pt x="26819" y="50134"/>
                </a:moveTo>
                <a:cubicBezTo>
                  <a:pt x="40745" y="38993"/>
                  <a:pt x="52940" y="25251"/>
                  <a:pt x="68596" y="16711"/>
                </a:cubicBezTo>
                <a:cubicBezTo>
                  <a:pt x="84060" y="8276"/>
                  <a:pt x="118729" y="0"/>
                  <a:pt x="118729" y="0"/>
                </a:cubicBezTo>
                <a:cubicBezTo>
                  <a:pt x="182788" y="2785"/>
                  <a:pt x="246949" y="3787"/>
                  <a:pt x="310905" y="8355"/>
                </a:cubicBezTo>
                <a:cubicBezTo>
                  <a:pt x="340966" y="10502"/>
                  <a:pt x="375167" y="24206"/>
                  <a:pt x="402815" y="33423"/>
                </a:cubicBezTo>
                <a:cubicBezTo>
                  <a:pt x="459704" y="52387"/>
                  <a:pt x="389741" y="28520"/>
                  <a:pt x="469658" y="58490"/>
                </a:cubicBezTo>
                <a:cubicBezTo>
                  <a:pt x="477905" y="61583"/>
                  <a:pt x="486629" y="63377"/>
                  <a:pt x="494724" y="66846"/>
                </a:cubicBezTo>
                <a:cubicBezTo>
                  <a:pt x="509335" y="73108"/>
                  <a:pt x="540191" y="88693"/>
                  <a:pt x="553213" y="100269"/>
                </a:cubicBezTo>
                <a:cubicBezTo>
                  <a:pt x="570876" y="115970"/>
                  <a:pt x="586634" y="133692"/>
                  <a:pt x="603345" y="150404"/>
                </a:cubicBezTo>
                <a:cubicBezTo>
                  <a:pt x="611700" y="158760"/>
                  <a:pt x="621857" y="165639"/>
                  <a:pt x="628412" y="175471"/>
                </a:cubicBezTo>
                <a:cubicBezTo>
                  <a:pt x="633982" y="183827"/>
                  <a:pt x="638022" y="193437"/>
                  <a:pt x="645123" y="200538"/>
                </a:cubicBezTo>
                <a:cubicBezTo>
                  <a:pt x="667497" y="222913"/>
                  <a:pt x="700081" y="225791"/>
                  <a:pt x="728677" y="233961"/>
                </a:cubicBezTo>
                <a:cubicBezTo>
                  <a:pt x="737146" y="236381"/>
                  <a:pt x="745199" y="240181"/>
                  <a:pt x="753744" y="242317"/>
                </a:cubicBezTo>
                <a:lnTo>
                  <a:pt x="820587" y="259029"/>
                </a:lnTo>
                <a:cubicBezTo>
                  <a:pt x="862364" y="256244"/>
                  <a:pt x="904619" y="257557"/>
                  <a:pt x="945919" y="250673"/>
                </a:cubicBezTo>
                <a:cubicBezTo>
                  <a:pt x="955824" y="249022"/>
                  <a:pt x="962003" y="238452"/>
                  <a:pt x="970985" y="233961"/>
                </a:cubicBezTo>
                <a:cubicBezTo>
                  <a:pt x="978863" y="230022"/>
                  <a:pt x="987696" y="228391"/>
                  <a:pt x="996052" y="225606"/>
                </a:cubicBezTo>
                <a:cubicBezTo>
                  <a:pt x="1023903" y="228391"/>
                  <a:pt x="1052333" y="227667"/>
                  <a:pt x="1079606" y="233961"/>
                </a:cubicBezTo>
                <a:cubicBezTo>
                  <a:pt x="1089391" y="236219"/>
                  <a:pt x="1095496" y="246594"/>
                  <a:pt x="1104673" y="250673"/>
                </a:cubicBezTo>
                <a:cubicBezTo>
                  <a:pt x="1120769" y="257827"/>
                  <a:pt x="1154805" y="267384"/>
                  <a:pt x="1154805" y="267384"/>
                </a:cubicBezTo>
                <a:cubicBezTo>
                  <a:pt x="1171516" y="278525"/>
                  <a:pt x="1198587" y="281753"/>
                  <a:pt x="1204938" y="300807"/>
                </a:cubicBezTo>
                <a:lnTo>
                  <a:pt x="1221649" y="350942"/>
                </a:lnTo>
                <a:cubicBezTo>
                  <a:pt x="1218864" y="381580"/>
                  <a:pt x="1219327" y="412689"/>
                  <a:pt x="1213294" y="442856"/>
                </a:cubicBezTo>
                <a:cubicBezTo>
                  <a:pt x="1210897" y="454844"/>
                  <a:pt x="1174859" y="512486"/>
                  <a:pt x="1171516" y="518058"/>
                </a:cubicBezTo>
                <a:cubicBezTo>
                  <a:pt x="1151784" y="596988"/>
                  <a:pt x="1165076" y="564361"/>
                  <a:pt x="1138094" y="618327"/>
                </a:cubicBezTo>
                <a:cubicBezTo>
                  <a:pt x="1130619" y="685605"/>
                  <a:pt x="1130920" y="690033"/>
                  <a:pt x="1121384" y="752019"/>
                </a:cubicBezTo>
                <a:cubicBezTo>
                  <a:pt x="1118808" y="768764"/>
                  <a:pt x="1117137" y="785718"/>
                  <a:pt x="1113028" y="802154"/>
                </a:cubicBezTo>
                <a:cubicBezTo>
                  <a:pt x="1108756" y="819243"/>
                  <a:pt x="1101887" y="835577"/>
                  <a:pt x="1096317" y="852288"/>
                </a:cubicBezTo>
                <a:cubicBezTo>
                  <a:pt x="1093532" y="860644"/>
                  <a:pt x="1092848" y="870027"/>
                  <a:pt x="1087962" y="877356"/>
                </a:cubicBezTo>
                <a:cubicBezTo>
                  <a:pt x="1082392" y="885712"/>
                  <a:pt x="1075742" y="893441"/>
                  <a:pt x="1071251" y="902423"/>
                </a:cubicBezTo>
                <a:cubicBezTo>
                  <a:pt x="1036654" y="971617"/>
                  <a:pt x="1094079" y="880711"/>
                  <a:pt x="1046184" y="952558"/>
                </a:cubicBezTo>
                <a:cubicBezTo>
                  <a:pt x="1029183" y="1020568"/>
                  <a:pt x="1028626" y="1008469"/>
                  <a:pt x="1046184" y="1119673"/>
                </a:cubicBezTo>
                <a:cubicBezTo>
                  <a:pt x="1047750" y="1129592"/>
                  <a:pt x="1055794" y="1137639"/>
                  <a:pt x="1062895" y="1144740"/>
                </a:cubicBezTo>
                <a:cubicBezTo>
                  <a:pt x="1087473" y="1169319"/>
                  <a:pt x="1105000" y="1161616"/>
                  <a:pt x="1138094" y="1178164"/>
                </a:cubicBezTo>
                <a:cubicBezTo>
                  <a:pt x="1259799" y="1239018"/>
                  <a:pt x="1180052" y="1210456"/>
                  <a:pt x="1388758" y="1219942"/>
                </a:cubicBezTo>
                <a:cubicBezTo>
                  <a:pt x="1469462" y="1246845"/>
                  <a:pt x="1343973" y="1203699"/>
                  <a:pt x="1447246" y="1245010"/>
                </a:cubicBezTo>
                <a:cubicBezTo>
                  <a:pt x="1463601" y="1251552"/>
                  <a:pt x="1482723" y="1251949"/>
                  <a:pt x="1497379" y="1261721"/>
                </a:cubicBezTo>
                <a:cubicBezTo>
                  <a:pt x="1505734" y="1267292"/>
                  <a:pt x="1513268" y="1274354"/>
                  <a:pt x="1522445" y="1278433"/>
                </a:cubicBezTo>
                <a:cubicBezTo>
                  <a:pt x="1538542" y="1285587"/>
                  <a:pt x="1555867" y="1289574"/>
                  <a:pt x="1572578" y="1295144"/>
                </a:cubicBezTo>
                <a:lnTo>
                  <a:pt x="1597644" y="1303500"/>
                </a:lnTo>
                <a:cubicBezTo>
                  <a:pt x="1600429" y="1311856"/>
                  <a:pt x="1603580" y="1320098"/>
                  <a:pt x="1606000" y="1328567"/>
                </a:cubicBezTo>
                <a:cubicBezTo>
                  <a:pt x="1626983" y="1402011"/>
                  <a:pt x="1602676" y="1326956"/>
                  <a:pt x="1622711" y="1387058"/>
                </a:cubicBezTo>
                <a:cubicBezTo>
                  <a:pt x="1619926" y="1437193"/>
                  <a:pt x="1620583" y="1487638"/>
                  <a:pt x="1614355" y="1537462"/>
                </a:cubicBezTo>
                <a:cubicBezTo>
                  <a:pt x="1612268" y="1554157"/>
                  <a:pt x="1594509" y="1591783"/>
                  <a:pt x="1589289" y="1612664"/>
                </a:cubicBezTo>
                <a:cubicBezTo>
                  <a:pt x="1586504" y="1623805"/>
                  <a:pt x="1587519" y="1636679"/>
                  <a:pt x="1580934" y="1646087"/>
                </a:cubicBezTo>
                <a:cubicBezTo>
                  <a:pt x="1567382" y="1665448"/>
                  <a:pt x="1530801" y="1696221"/>
                  <a:pt x="1530801" y="1696221"/>
                </a:cubicBezTo>
                <a:cubicBezTo>
                  <a:pt x="1528016" y="1704577"/>
                  <a:pt x="1527947" y="1714411"/>
                  <a:pt x="1522445" y="1721289"/>
                </a:cubicBezTo>
                <a:cubicBezTo>
                  <a:pt x="1510666" y="1736013"/>
                  <a:pt x="1488825" y="1740852"/>
                  <a:pt x="1472313" y="1746356"/>
                </a:cubicBezTo>
                <a:cubicBezTo>
                  <a:pt x="1457583" y="1744515"/>
                  <a:pt x="1394775" y="1739386"/>
                  <a:pt x="1372047" y="1729645"/>
                </a:cubicBezTo>
                <a:cubicBezTo>
                  <a:pt x="1346474" y="1718685"/>
                  <a:pt x="1334309" y="1697297"/>
                  <a:pt x="1313559" y="1679510"/>
                </a:cubicBezTo>
                <a:cubicBezTo>
                  <a:pt x="1289798" y="1659143"/>
                  <a:pt x="1285817" y="1662129"/>
                  <a:pt x="1255071" y="1654443"/>
                </a:cubicBezTo>
                <a:cubicBezTo>
                  <a:pt x="1246715" y="1648872"/>
                  <a:pt x="1239181" y="1641810"/>
                  <a:pt x="1230004" y="1637731"/>
                </a:cubicBezTo>
                <a:cubicBezTo>
                  <a:pt x="1195306" y="1622309"/>
                  <a:pt x="1173839" y="1619812"/>
                  <a:pt x="1138094" y="1612664"/>
                </a:cubicBezTo>
                <a:lnTo>
                  <a:pt x="987696" y="1512394"/>
                </a:lnTo>
                <a:cubicBezTo>
                  <a:pt x="979341" y="1506824"/>
                  <a:pt x="970663" y="1501708"/>
                  <a:pt x="962630" y="1495683"/>
                </a:cubicBezTo>
                <a:cubicBezTo>
                  <a:pt x="951489" y="1487327"/>
                  <a:pt x="941664" y="1476844"/>
                  <a:pt x="929208" y="1470616"/>
                </a:cubicBezTo>
                <a:cubicBezTo>
                  <a:pt x="918937" y="1465480"/>
                  <a:pt x="906927" y="1465045"/>
                  <a:pt x="895786" y="1462260"/>
                </a:cubicBezTo>
                <a:cubicBezTo>
                  <a:pt x="887431" y="1456689"/>
                  <a:pt x="879702" y="1450039"/>
                  <a:pt x="870720" y="1445548"/>
                </a:cubicBezTo>
                <a:cubicBezTo>
                  <a:pt x="849037" y="1434706"/>
                  <a:pt x="816919" y="1433117"/>
                  <a:pt x="795521" y="1428837"/>
                </a:cubicBezTo>
                <a:cubicBezTo>
                  <a:pt x="784260" y="1426585"/>
                  <a:pt x="773360" y="1422733"/>
                  <a:pt x="762099" y="1420481"/>
                </a:cubicBezTo>
                <a:cubicBezTo>
                  <a:pt x="745486" y="1417158"/>
                  <a:pt x="728677" y="1414910"/>
                  <a:pt x="711966" y="1412125"/>
                </a:cubicBezTo>
                <a:cubicBezTo>
                  <a:pt x="670189" y="1414910"/>
                  <a:pt x="627507" y="1411398"/>
                  <a:pt x="586634" y="1420481"/>
                </a:cubicBezTo>
                <a:cubicBezTo>
                  <a:pt x="575099" y="1423044"/>
                  <a:pt x="567306" y="1435218"/>
                  <a:pt x="561568" y="1445548"/>
                </a:cubicBezTo>
                <a:cubicBezTo>
                  <a:pt x="553013" y="1460947"/>
                  <a:pt x="550427" y="1478971"/>
                  <a:pt x="544857" y="1495683"/>
                </a:cubicBezTo>
                <a:cubicBezTo>
                  <a:pt x="542072" y="1504039"/>
                  <a:pt x="541387" y="1513422"/>
                  <a:pt x="536502" y="1520750"/>
                </a:cubicBezTo>
                <a:lnTo>
                  <a:pt x="519791" y="1545818"/>
                </a:lnTo>
                <a:cubicBezTo>
                  <a:pt x="517006" y="1559744"/>
                  <a:pt x="514879" y="1573818"/>
                  <a:pt x="511435" y="1587596"/>
                </a:cubicBezTo>
                <a:cubicBezTo>
                  <a:pt x="509299" y="1596141"/>
                  <a:pt x="503080" y="1603856"/>
                  <a:pt x="503080" y="1612664"/>
                </a:cubicBezTo>
                <a:cubicBezTo>
                  <a:pt x="503080" y="1631342"/>
                  <a:pt x="503215" y="1704847"/>
                  <a:pt x="519791" y="1738000"/>
                </a:cubicBezTo>
                <a:cubicBezTo>
                  <a:pt x="524282" y="1746982"/>
                  <a:pt x="530932" y="1754712"/>
                  <a:pt x="536502" y="1763068"/>
                </a:cubicBezTo>
                <a:cubicBezTo>
                  <a:pt x="544775" y="1787887"/>
                  <a:pt x="550063" y="1818408"/>
                  <a:pt x="569924" y="1838270"/>
                </a:cubicBezTo>
                <a:cubicBezTo>
                  <a:pt x="585253" y="1853600"/>
                  <a:pt x="610940" y="1860773"/>
                  <a:pt x="628412" y="1871693"/>
                </a:cubicBezTo>
                <a:cubicBezTo>
                  <a:pt x="640221" y="1879074"/>
                  <a:pt x="649378" y="1890532"/>
                  <a:pt x="661834" y="1896760"/>
                </a:cubicBezTo>
                <a:cubicBezTo>
                  <a:pt x="677589" y="1904638"/>
                  <a:pt x="695255" y="1907901"/>
                  <a:pt x="711966" y="1913471"/>
                </a:cubicBezTo>
                <a:lnTo>
                  <a:pt x="787165" y="1938539"/>
                </a:lnTo>
                <a:cubicBezTo>
                  <a:pt x="795521" y="1941324"/>
                  <a:pt x="803492" y="1945803"/>
                  <a:pt x="812232" y="1946895"/>
                </a:cubicBezTo>
                <a:lnTo>
                  <a:pt x="879075" y="1955250"/>
                </a:lnTo>
                <a:cubicBezTo>
                  <a:pt x="906927" y="1952465"/>
                  <a:pt x="935877" y="1955127"/>
                  <a:pt x="962630" y="1946895"/>
                </a:cubicBezTo>
                <a:cubicBezTo>
                  <a:pt x="973924" y="1943420"/>
                  <a:pt x="978369" y="1929082"/>
                  <a:pt x="987696" y="1921827"/>
                </a:cubicBezTo>
                <a:cubicBezTo>
                  <a:pt x="1030790" y="1888308"/>
                  <a:pt x="1025076" y="1892655"/>
                  <a:pt x="1062895" y="1880048"/>
                </a:cubicBezTo>
                <a:cubicBezTo>
                  <a:pt x="1074036" y="1882833"/>
                  <a:pt x="1086762" y="1882034"/>
                  <a:pt x="1096317" y="1888404"/>
                </a:cubicBezTo>
                <a:cubicBezTo>
                  <a:pt x="1112373" y="1899109"/>
                  <a:pt x="1114712" y="1922969"/>
                  <a:pt x="1121384" y="1938539"/>
                </a:cubicBezTo>
                <a:cubicBezTo>
                  <a:pt x="1126290" y="1949988"/>
                  <a:pt x="1133188" y="1960513"/>
                  <a:pt x="1138094" y="1971962"/>
                </a:cubicBezTo>
                <a:cubicBezTo>
                  <a:pt x="1141563" y="1980058"/>
                  <a:pt x="1142981" y="1988933"/>
                  <a:pt x="1146450" y="1997029"/>
                </a:cubicBezTo>
                <a:cubicBezTo>
                  <a:pt x="1161866" y="2033001"/>
                  <a:pt x="1172822" y="2044945"/>
                  <a:pt x="1196583" y="2080587"/>
                </a:cubicBezTo>
                <a:lnTo>
                  <a:pt x="1213294" y="2105654"/>
                </a:lnTo>
                <a:cubicBezTo>
                  <a:pt x="1218864" y="2114010"/>
                  <a:pt x="1221648" y="2125152"/>
                  <a:pt x="1230004" y="2130722"/>
                </a:cubicBezTo>
                <a:lnTo>
                  <a:pt x="1255071" y="2147433"/>
                </a:lnTo>
                <a:cubicBezTo>
                  <a:pt x="1260641" y="2161359"/>
                  <a:pt x="1263064" y="2177007"/>
                  <a:pt x="1271782" y="2189212"/>
                </a:cubicBezTo>
                <a:cubicBezTo>
                  <a:pt x="1277619" y="2197384"/>
                  <a:pt x="1289134" y="2199495"/>
                  <a:pt x="1296848" y="2205924"/>
                </a:cubicBezTo>
                <a:cubicBezTo>
                  <a:pt x="1361169" y="2259528"/>
                  <a:pt x="1284756" y="2206220"/>
                  <a:pt x="1346981" y="2247702"/>
                </a:cubicBezTo>
                <a:cubicBezTo>
                  <a:pt x="1349766" y="2256058"/>
                  <a:pt x="1350450" y="2265441"/>
                  <a:pt x="1355336" y="2272770"/>
                </a:cubicBezTo>
                <a:cubicBezTo>
                  <a:pt x="1379093" y="2308407"/>
                  <a:pt x="1374811" y="2290863"/>
                  <a:pt x="1405469" y="2306193"/>
                </a:cubicBezTo>
                <a:cubicBezTo>
                  <a:pt x="1414451" y="2310684"/>
                  <a:pt x="1422180" y="2317334"/>
                  <a:pt x="1430535" y="2322904"/>
                </a:cubicBezTo>
                <a:cubicBezTo>
                  <a:pt x="1439242" y="2349026"/>
                  <a:pt x="1447687" y="2381687"/>
                  <a:pt x="1472313" y="2398106"/>
                </a:cubicBezTo>
                <a:lnTo>
                  <a:pt x="1497379" y="2414818"/>
                </a:lnTo>
                <a:cubicBezTo>
                  <a:pt x="1491809" y="2439885"/>
                  <a:pt x="1492152" y="2467052"/>
                  <a:pt x="1480668" y="2490020"/>
                </a:cubicBezTo>
                <a:cubicBezTo>
                  <a:pt x="1470915" y="2509527"/>
                  <a:pt x="1429619" y="2520516"/>
                  <a:pt x="1413824" y="2531799"/>
                </a:cubicBezTo>
                <a:cubicBezTo>
                  <a:pt x="1374803" y="2559672"/>
                  <a:pt x="1403052" y="2558074"/>
                  <a:pt x="1355336" y="2581933"/>
                </a:cubicBezTo>
                <a:cubicBezTo>
                  <a:pt x="1347469" y="2585866"/>
                  <a:pt x="1284533" y="2597766"/>
                  <a:pt x="1280137" y="2598645"/>
                </a:cubicBezTo>
                <a:lnTo>
                  <a:pt x="1154805" y="2581933"/>
                </a:lnTo>
                <a:cubicBezTo>
                  <a:pt x="1138034" y="2579537"/>
                  <a:pt x="1120745" y="2578934"/>
                  <a:pt x="1104673" y="2573577"/>
                </a:cubicBezTo>
                <a:cubicBezTo>
                  <a:pt x="1086948" y="2567669"/>
                  <a:pt x="1071887" y="2555449"/>
                  <a:pt x="1054540" y="2548510"/>
                </a:cubicBezTo>
                <a:cubicBezTo>
                  <a:pt x="980888" y="2519049"/>
                  <a:pt x="984690" y="2527358"/>
                  <a:pt x="912497" y="2506731"/>
                </a:cubicBezTo>
                <a:cubicBezTo>
                  <a:pt x="813559" y="2478462"/>
                  <a:pt x="908123" y="2499172"/>
                  <a:pt x="820587" y="2481664"/>
                </a:cubicBezTo>
                <a:cubicBezTo>
                  <a:pt x="798306" y="2470523"/>
                  <a:pt x="774471" y="2462060"/>
                  <a:pt x="753744" y="2448241"/>
                </a:cubicBezTo>
                <a:cubicBezTo>
                  <a:pt x="745388" y="2442670"/>
                  <a:pt x="738115" y="2434961"/>
                  <a:pt x="728677" y="2431529"/>
                </a:cubicBezTo>
                <a:cubicBezTo>
                  <a:pt x="707093" y="2423680"/>
                  <a:pt x="684115" y="2420388"/>
                  <a:pt x="661834" y="2414818"/>
                </a:cubicBezTo>
                <a:lnTo>
                  <a:pt x="628412" y="2406462"/>
                </a:lnTo>
                <a:cubicBezTo>
                  <a:pt x="556639" y="2358615"/>
                  <a:pt x="663787" y="2427559"/>
                  <a:pt x="561568" y="2373039"/>
                </a:cubicBezTo>
                <a:cubicBezTo>
                  <a:pt x="495458" y="2337779"/>
                  <a:pt x="491399" y="2332943"/>
                  <a:pt x="444592" y="2297837"/>
                </a:cubicBezTo>
                <a:cubicBezTo>
                  <a:pt x="418610" y="2219895"/>
                  <a:pt x="463797" y="2349410"/>
                  <a:pt x="411170" y="2230991"/>
                </a:cubicBezTo>
                <a:cubicBezTo>
                  <a:pt x="406506" y="2220497"/>
                  <a:pt x="406739" y="2208360"/>
                  <a:pt x="402815" y="2197568"/>
                </a:cubicBezTo>
                <a:cubicBezTo>
                  <a:pt x="381249" y="2138260"/>
                  <a:pt x="384575" y="2148180"/>
                  <a:pt x="352682" y="2105654"/>
                </a:cubicBezTo>
                <a:cubicBezTo>
                  <a:pt x="324576" y="2021333"/>
                  <a:pt x="341766" y="2085175"/>
                  <a:pt x="327615" y="1971962"/>
                </a:cubicBezTo>
                <a:cubicBezTo>
                  <a:pt x="325514" y="1955151"/>
                  <a:pt x="322290" y="1938496"/>
                  <a:pt x="319260" y="1921827"/>
                </a:cubicBezTo>
                <a:cubicBezTo>
                  <a:pt x="312188" y="1882925"/>
                  <a:pt x="311492" y="1882394"/>
                  <a:pt x="302549" y="1846625"/>
                </a:cubicBezTo>
                <a:cubicBezTo>
                  <a:pt x="305334" y="1771423"/>
                  <a:pt x="306211" y="1696126"/>
                  <a:pt x="310905" y="1621019"/>
                </a:cubicBezTo>
                <a:cubicBezTo>
                  <a:pt x="311791" y="1606845"/>
                  <a:pt x="317101" y="1593278"/>
                  <a:pt x="319260" y="1579241"/>
                </a:cubicBezTo>
                <a:cubicBezTo>
                  <a:pt x="332756" y="1491509"/>
                  <a:pt x="318926" y="1538461"/>
                  <a:pt x="335971" y="1487327"/>
                </a:cubicBezTo>
                <a:cubicBezTo>
                  <a:pt x="340147" y="1462266"/>
                  <a:pt x="346324" y="1409129"/>
                  <a:pt x="361037" y="1387058"/>
                </a:cubicBezTo>
                <a:lnTo>
                  <a:pt x="394459" y="1336923"/>
                </a:lnTo>
                <a:lnTo>
                  <a:pt x="411170" y="1311856"/>
                </a:lnTo>
                <a:lnTo>
                  <a:pt x="427881" y="1286789"/>
                </a:lnTo>
                <a:cubicBezTo>
                  <a:pt x="430666" y="1275648"/>
                  <a:pt x="433214" y="1264445"/>
                  <a:pt x="436236" y="1253365"/>
                </a:cubicBezTo>
                <a:cubicBezTo>
                  <a:pt x="466052" y="1144034"/>
                  <a:pt x="442394" y="1237087"/>
                  <a:pt x="461303" y="1161452"/>
                </a:cubicBezTo>
                <a:cubicBezTo>
                  <a:pt x="452947" y="1116888"/>
                  <a:pt x="446738" y="1071868"/>
                  <a:pt x="436236" y="1027760"/>
                </a:cubicBezTo>
                <a:cubicBezTo>
                  <a:pt x="422719" y="970988"/>
                  <a:pt x="420757" y="999896"/>
                  <a:pt x="394459" y="952558"/>
                </a:cubicBezTo>
                <a:cubicBezTo>
                  <a:pt x="326332" y="829923"/>
                  <a:pt x="417995" y="971151"/>
                  <a:pt x="361037" y="885712"/>
                </a:cubicBezTo>
                <a:cubicBezTo>
                  <a:pt x="349044" y="849729"/>
                  <a:pt x="343417" y="826310"/>
                  <a:pt x="310905" y="793798"/>
                </a:cubicBezTo>
                <a:lnTo>
                  <a:pt x="285838" y="768731"/>
                </a:lnTo>
                <a:cubicBezTo>
                  <a:pt x="271912" y="740878"/>
                  <a:pt x="266080" y="707193"/>
                  <a:pt x="244061" y="685173"/>
                </a:cubicBezTo>
                <a:cubicBezTo>
                  <a:pt x="223282" y="664393"/>
                  <a:pt x="200874" y="643830"/>
                  <a:pt x="185573" y="618327"/>
                </a:cubicBezTo>
                <a:cubicBezTo>
                  <a:pt x="177856" y="605465"/>
                  <a:pt x="176146" y="589660"/>
                  <a:pt x="168862" y="576548"/>
                </a:cubicBezTo>
                <a:cubicBezTo>
                  <a:pt x="160788" y="562015"/>
                  <a:pt x="134921" y="535298"/>
                  <a:pt x="127085" y="518058"/>
                </a:cubicBezTo>
                <a:cubicBezTo>
                  <a:pt x="81000" y="416666"/>
                  <a:pt x="125734" y="482834"/>
                  <a:pt x="76952" y="417788"/>
                </a:cubicBezTo>
                <a:cubicBezTo>
                  <a:pt x="74167" y="409432"/>
                  <a:pt x="71016" y="401190"/>
                  <a:pt x="68596" y="392721"/>
                </a:cubicBezTo>
                <a:cubicBezTo>
                  <a:pt x="65441" y="381679"/>
                  <a:pt x="63618" y="370274"/>
                  <a:pt x="60241" y="359298"/>
                </a:cubicBezTo>
                <a:cubicBezTo>
                  <a:pt x="52471" y="334043"/>
                  <a:pt x="41584" y="309730"/>
                  <a:pt x="35175" y="284096"/>
                </a:cubicBezTo>
                <a:cubicBezTo>
                  <a:pt x="32390" y="272955"/>
                  <a:pt x="30119" y="261673"/>
                  <a:pt x="26819" y="250673"/>
                </a:cubicBezTo>
                <a:cubicBezTo>
                  <a:pt x="21757" y="233800"/>
                  <a:pt x="10108" y="200538"/>
                  <a:pt x="10108" y="200538"/>
                </a:cubicBezTo>
                <a:cubicBezTo>
                  <a:pt x="-622" y="136151"/>
                  <a:pt x="-5866" y="130010"/>
                  <a:pt x="10108" y="50134"/>
                </a:cubicBezTo>
                <a:cubicBezTo>
                  <a:pt x="13498" y="33182"/>
                  <a:pt x="37354" y="14168"/>
                  <a:pt x="51885" y="8355"/>
                </a:cubicBezTo>
                <a:cubicBezTo>
                  <a:pt x="57057" y="6286"/>
                  <a:pt x="63026" y="8355"/>
                  <a:pt x="68596" y="8355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7" name="Forma libre 176"/>
          <p:cNvSpPr/>
          <p:nvPr/>
        </p:nvSpPr>
        <p:spPr>
          <a:xfrm>
            <a:off x="1353584" y="66846"/>
            <a:ext cx="3258627" cy="1905116"/>
          </a:xfrm>
          <a:custGeom>
            <a:avLst/>
            <a:gdLst>
              <a:gd name="connsiteX0" fmla="*/ 735280 w 3258627"/>
              <a:gd name="connsiteY0" fmla="*/ 33423 h 1905116"/>
              <a:gd name="connsiteX1" fmla="*/ 693502 w 3258627"/>
              <a:gd name="connsiteY1" fmla="*/ 58491 h 1905116"/>
              <a:gd name="connsiteX2" fmla="*/ 643370 w 3258627"/>
              <a:gd name="connsiteY2" fmla="*/ 83558 h 1905116"/>
              <a:gd name="connsiteX3" fmla="*/ 601592 w 3258627"/>
              <a:gd name="connsiteY3" fmla="*/ 125337 h 1905116"/>
              <a:gd name="connsiteX4" fmla="*/ 559815 w 3258627"/>
              <a:gd name="connsiteY4" fmla="*/ 175471 h 1905116"/>
              <a:gd name="connsiteX5" fmla="*/ 501327 w 3258627"/>
              <a:gd name="connsiteY5" fmla="*/ 208894 h 1905116"/>
              <a:gd name="connsiteX6" fmla="*/ 451194 w 3258627"/>
              <a:gd name="connsiteY6" fmla="*/ 233962 h 1905116"/>
              <a:gd name="connsiteX7" fmla="*/ 384350 w 3258627"/>
              <a:gd name="connsiteY7" fmla="*/ 225606 h 1905116"/>
              <a:gd name="connsiteX8" fmla="*/ 359284 w 3258627"/>
              <a:gd name="connsiteY8" fmla="*/ 217250 h 1905116"/>
              <a:gd name="connsiteX9" fmla="*/ 250663 w 3258627"/>
              <a:gd name="connsiteY9" fmla="*/ 208894 h 1905116"/>
              <a:gd name="connsiteX10" fmla="*/ 225597 w 3258627"/>
              <a:gd name="connsiteY10" fmla="*/ 200539 h 1905116"/>
              <a:gd name="connsiteX11" fmla="*/ 200530 w 3258627"/>
              <a:gd name="connsiteY11" fmla="*/ 183827 h 1905116"/>
              <a:gd name="connsiteX12" fmla="*/ 150398 w 3258627"/>
              <a:gd name="connsiteY12" fmla="*/ 167116 h 1905116"/>
              <a:gd name="connsiteX13" fmla="*/ 33421 w 3258627"/>
              <a:gd name="connsiteY13" fmla="*/ 192183 h 1905116"/>
              <a:gd name="connsiteX14" fmla="*/ 16710 w 3258627"/>
              <a:gd name="connsiteY14" fmla="*/ 225606 h 1905116"/>
              <a:gd name="connsiteX15" fmla="*/ 0 w 3258627"/>
              <a:gd name="connsiteY15" fmla="*/ 317520 h 1905116"/>
              <a:gd name="connsiteX16" fmla="*/ 8355 w 3258627"/>
              <a:gd name="connsiteY16" fmla="*/ 526414 h 1905116"/>
              <a:gd name="connsiteX17" fmla="*/ 16710 w 3258627"/>
              <a:gd name="connsiteY17" fmla="*/ 643395 h 1905116"/>
              <a:gd name="connsiteX18" fmla="*/ 33421 w 3258627"/>
              <a:gd name="connsiteY18" fmla="*/ 693529 h 1905116"/>
              <a:gd name="connsiteX19" fmla="*/ 41777 w 3258627"/>
              <a:gd name="connsiteY19" fmla="*/ 735308 h 1905116"/>
              <a:gd name="connsiteX20" fmla="*/ 50132 w 3258627"/>
              <a:gd name="connsiteY20" fmla="*/ 852289 h 1905116"/>
              <a:gd name="connsiteX21" fmla="*/ 66843 w 3258627"/>
              <a:gd name="connsiteY21" fmla="*/ 1144741 h 1905116"/>
              <a:gd name="connsiteX22" fmla="*/ 75199 w 3258627"/>
              <a:gd name="connsiteY22" fmla="*/ 1178164 h 1905116"/>
              <a:gd name="connsiteX23" fmla="*/ 83554 w 3258627"/>
              <a:gd name="connsiteY23" fmla="*/ 1236654 h 1905116"/>
              <a:gd name="connsiteX24" fmla="*/ 91910 w 3258627"/>
              <a:gd name="connsiteY24" fmla="*/ 1487328 h 1905116"/>
              <a:gd name="connsiteX25" fmla="*/ 100265 w 3258627"/>
              <a:gd name="connsiteY25" fmla="*/ 1537462 h 1905116"/>
              <a:gd name="connsiteX26" fmla="*/ 116976 w 3258627"/>
              <a:gd name="connsiteY26" fmla="*/ 1562530 h 1905116"/>
              <a:gd name="connsiteX27" fmla="*/ 142042 w 3258627"/>
              <a:gd name="connsiteY27" fmla="*/ 1612664 h 1905116"/>
              <a:gd name="connsiteX28" fmla="*/ 167109 w 3258627"/>
              <a:gd name="connsiteY28" fmla="*/ 1621020 h 1905116"/>
              <a:gd name="connsiteX29" fmla="*/ 242308 w 3258627"/>
              <a:gd name="connsiteY29" fmla="*/ 1671155 h 1905116"/>
              <a:gd name="connsiteX30" fmla="*/ 267374 w 3258627"/>
              <a:gd name="connsiteY30" fmla="*/ 1687866 h 1905116"/>
              <a:gd name="connsiteX31" fmla="*/ 292440 w 3258627"/>
              <a:gd name="connsiteY31" fmla="*/ 1696222 h 1905116"/>
              <a:gd name="connsiteX32" fmla="*/ 367640 w 3258627"/>
              <a:gd name="connsiteY32" fmla="*/ 1654443 h 1905116"/>
              <a:gd name="connsiteX33" fmla="*/ 417772 w 3258627"/>
              <a:gd name="connsiteY33" fmla="*/ 1612664 h 1905116"/>
              <a:gd name="connsiteX34" fmla="*/ 434483 w 3258627"/>
              <a:gd name="connsiteY34" fmla="*/ 1587597 h 1905116"/>
              <a:gd name="connsiteX35" fmla="*/ 459550 w 3258627"/>
              <a:gd name="connsiteY35" fmla="*/ 1504039 h 1905116"/>
              <a:gd name="connsiteX36" fmla="*/ 484616 w 3258627"/>
              <a:gd name="connsiteY36" fmla="*/ 1437193 h 1905116"/>
              <a:gd name="connsiteX37" fmla="*/ 501327 w 3258627"/>
              <a:gd name="connsiteY37" fmla="*/ 1412126 h 1905116"/>
              <a:gd name="connsiteX38" fmla="*/ 518038 w 3258627"/>
              <a:gd name="connsiteY38" fmla="*/ 1361991 h 1905116"/>
              <a:gd name="connsiteX39" fmla="*/ 526393 w 3258627"/>
              <a:gd name="connsiteY39" fmla="*/ 1328568 h 1905116"/>
              <a:gd name="connsiteX40" fmla="*/ 551460 w 3258627"/>
              <a:gd name="connsiteY40" fmla="*/ 1295145 h 1905116"/>
              <a:gd name="connsiteX41" fmla="*/ 593237 w 3258627"/>
              <a:gd name="connsiteY41" fmla="*/ 1245010 h 1905116"/>
              <a:gd name="connsiteX42" fmla="*/ 651725 w 3258627"/>
              <a:gd name="connsiteY42" fmla="*/ 1211587 h 1905116"/>
              <a:gd name="connsiteX43" fmla="*/ 676791 w 3258627"/>
              <a:gd name="connsiteY43" fmla="*/ 1194876 h 1905116"/>
              <a:gd name="connsiteX44" fmla="*/ 768701 w 3258627"/>
              <a:gd name="connsiteY44" fmla="*/ 1178164 h 1905116"/>
              <a:gd name="connsiteX45" fmla="*/ 802123 w 3258627"/>
              <a:gd name="connsiteY45" fmla="*/ 1169808 h 1905116"/>
              <a:gd name="connsiteX46" fmla="*/ 910744 w 3258627"/>
              <a:gd name="connsiteY46" fmla="*/ 1153097 h 1905116"/>
              <a:gd name="connsiteX47" fmla="*/ 944166 w 3258627"/>
              <a:gd name="connsiteY47" fmla="*/ 1144741 h 1905116"/>
              <a:gd name="connsiteX48" fmla="*/ 1002654 w 3258627"/>
              <a:gd name="connsiteY48" fmla="*/ 1153097 h 1905116"/>
              <a:gd name="connsiteX49" fmla="*/ 1036076 w 3258627"/>
              <a:gd name="connsiteY49" fmla="*/ 1203231 h 1905116"/>
              <a:gd name="connsiteX50" fmla="*/ 1077853 w 3258627"/>
              <a:gd name="connsiteY50" fmla="*/ 1253366 h 1905116"/>
              <a:gd name="connsiteX51" fmla="*/ 1102919 w 3258627"/>
              <a:gd name="connsiteY51" fmla="*/ 1311856 h 1905116"/>
              <a:gd name="connsiteX52" fmla="*/ 1136341 w 3258627"/>
              <a:gd name="connsiteY52" fmla="*/ 1361991 h 1905116"/>
              <a:gd name="connsiteX53" fmla="*/ 1161408 w 3258627"/>
              <a:gd name="connsiteY53" fmla="*/ 1412126 h 1905116"/>
              <a:gd name="connsiteX54" fmla="*/ 1211540 w 3258627"/>
              <a:gd name="connsiteY54" fmla="*/ 1445549 h 1905116"/>
              <a:gd name="connsiteX55" fmla="*/ 1236607 w 3258627"/>
              <a:gd name="connsiteY55" fmla="*/ 1470616 h 1905116"/>
              <a:gd name="connsiteX56" fmla="*/ 1286739 w 3258627"/>
              <a:gd name="connsiteY56" fmla="*/ 1504039 h 1905116"/>
              <a:gd name="connsiteX57" fmla="*/ 1303450 w 3258627"/>
              <a:gd name="connsiteY57" fmla="*/ 1529106 h 1905116"/>
              <a:gd name="connsiteX58" fmla="*/ 1311806 w 3258627"/>
              <a:gd name="connsiteY58" fmla="*/ 1554174 h 1905116"/>
              <a:gd name="connsiteX59" fmla="*/ 1320161 w 3258627"/>
              <a:gd name="connsiteY59" fmla="*/ 1829914 h 1905116"/>
              <a:gd name="connsiteX60" fmla="*/ 1353583 w 3258627"/>
              <a:gd name="connsiteY60" fmla="*/ 1880049 h 1905116"/>
              <a:gd name="connsiteX61" fmla="*/ 1403716 w 3258627"/>
              <a:gd name="connsiteY61" fmla="*/ 1896760 h 1905116"/>
              <a:gd name="connsiteX62" fmla="*/ 1428782 w 3258627"/>
              <a:gd name="connsiteY62" fmla="*/ 1905116 h 1905116"/>
              <a:gd name="connsiteX63" fmla="*/ 1562469 w 3258627"/>
              <a:gd name="connsiteY63" fmla="*/ 1896760 h 1905116"/>
              <a:gd name="connsiteX64" fmla="*/ 1579180 w 3258627"/>
              <a:gd name="connsiteY64" fmla="*/ 1871693 h 1905116"/>
              <a:gd name="connsiteX65" fmla="*/ 1604247 w 3258627"/>
              <a:gd name="connsiteY65" fmla="*/ 1813203 h 1905116"/>
              <a:gd name="connsiteX66" fmla="*/ 1637669 w 3258627"/>
              <a:gd name="connsiteY66" fmla="*/ 1771424 h 1905116"/>
              <a:gd name="connsiteX67" fmla="*/ 1696157 w 3258627"/>
              <a:gd name="connsiteY67" fmla="*/ 1712933 h 1905116"/>
              <a:gd name="connsiteX68" fmla="*/ 1704512 w 3258627"/>
              <a:gd name="connsiteY68" fmla="*/ 1687866 h 1905116"/>
              <a:gd name="connsiteX69" fmla="*/ 1779711 w 3258627"/>
              <a:gd name="connsiteY69" fmla="*/ 1646087 h 1905116"/>
              <a:gd name="connsiteX70" fmla="*/ 1905043 w 3258627"/>
              <a:gd name="connsiteY70" fmla="*/ 1654443 h 1905116"/>
              <a:gd name="connsiteX71" fmla="*/ 1955176 w 3258627"/>
              <a:gd name="connsiteY71" fmla="*/ 1679510 h 1905116"/>
              <a:gd name="connsiteX72" fmla="*/ 1980242 w 3258627"/>
              <a:gd name="connsiteY72" fmla="*/ 1687866 h 1905116"/>
              <a:gd name="connsiteX73" fmla="*/ 2038730 w 3258627"/>
              <a:gd name="connsiteY73" fmla="*/ 1704578 h 1905116"/>
              <a:gd name="connsiteX74" fmla="*/ 2097219 w 3258627"/>
              <a:gd name="connsiteY74" fmla="*/ 1729645 h 1905116"/>
              <a:gd name="connsiteX75" fmla="*/ 2214195 w 3258627"/>
              <a:gd name="connsiteY75" fmla="*/ 1763068 h 1905116"/>
              <a:gd name="connsiteX76" fmla="*/ 2239261 w 3258627"/>
              <a:gd name="connsiteY76" fmla="*/ 1779780 h 1905116"/>
              <a:gd name="connsiteX77" fmla="*/ 2314460 w 3258627"/>
              <a:gd name="connsiteY77" fmla="*/ 1796491 h 1905116"/>
              <a:gd name="connsiteX78" fmla="*/ 2364593 w 3258627"/>
              <a:gd name="connsiteY78" fmla="*/ 1813203 h 1905116"/>
              <a:gd name="connsiteX79" fmla="*/ 2389659 w 3258627"/>
              <a:gd name="connsiteY79" fmla="*/ 1821559 h 1905116"/>
              <a:gd name="connsiteX80" fmla="*/ 2414726 w 3258627"/>
              <a:gd name="connsiteY80" fmla="*/ 1829914 h 1905116"/>
              <a:gd name="connsiteX81" fmla="*/ 2439792 w 3258627"/>
              <a:gd name="connsiteY81" fmla="*/ 1846626 h 1905116"/>
              <a:gd name="connsiteX82" fmla="*/ 2573479 w 3258627"/>
              <a:gd name="connsiteY82" fmla="*/ 1846626 h 1905116"/>
              <a:gd name="connsiteX83" fmla="*/ 2623612 w 3258627"/>
              <a:gd name="connsiteY83" fmla="*/ 1821559 h 1905116"/>
              <a:gd name="connsiteX84" fmla="*/ 2648678 w 3258627"/>
              <a:gd name="connsiteY84" fmla="*/ 1804847 h 1905116"/>
              <a:gd name="connsiteX85" fmla="*/ 2698811 w 3258627"/>
              <a:gd name="connsiteY85" fmla="*/ 1779780 h 1905116"/>
              <a:gd name="connsiteX86" fmla="*/ 2715522 w 3258627"/>
              <a:gd name="connsiteY86" fmla="*/ 1754712 h 1905116"/>
              <a:gd name="connsiteX87" fmla="*/ 2732233 w 3258627"/>
              <a:gd name="connsiteY87" fmla="*/ 1687866 h 1905116"/>
              <a:gd name="connsiteX88" fmla="*/ 2732233 w 3258627"/>
              <a:gd name="connsiteY88" fmla="*/ 1253366 h 1905116"/>
              <a:gd name="connsiteX89" fmla="*/ 2723878 w 3258627"/>
              <a:gd name="connsiteY89" fmla="*/ 1228299 h 1905116"/>
              <a:gd name="connsiteX90" fmla="*/ 2748944 w 3258627"/>
              <a:gd name="connsiteY90" fmla="*/ 1044472 h 1905116"/>
              <a:gd name="connsiteX91" fmla="*/ 2757299 w 3258627"/>
              <a:gd name="connsiteY91" fmla="*/ 1019404 h 1905116"/>
              <a:gd name="connsiteX92" fmla="*/ 2774010 w 3258627"/>
              <a:gd name="connsiteY92" fmla="*/ 985981 h 1905116"/>
              <a:gd name="connsiteX93" fmla="*/ 2782366 w 3258627"/>
              <a:gd name="connsiteY93" fmla="*/ 960914 h 1905116"/>
              <a:gd name="connsiteX94" fmla="*/ 2815788 w 3258627"/>
              <a:gd name="connsiteY94" fmla="*/ 910779 h 1905116"/>
              <a:gd name="connsiteX95" fmla="*/ 2849209 w 3258627"/>
              <a:gd name="connsiteY95" fmla="*/ 852289 h 1905116"/>
              <a:gd name="connsiteX96" fmla="*/ 2882631 w 3258627"/>
              <a:gd name="connsiteY96" fmla="*/ 785443 h 1905116"/>
              <a:gd name="connsiteX97" fmla="*/ 2899342 w 3258627"/>
              <a:gd name="connsiteY97" fmla="*/ 752020 h 1905116"/>
              <a:gd name="connsiteX98" fmla="*/ 2924408 w 3258627"/>
              <a:gd name="connsiteY98" fmla="*/ 735308 h 1905116"/>
              <a:gd name="connsiteX99" fmla="*/ 2966186 w 3258627"/>
              <a:gd name="connsiteY99" fmla="*/ 676818 h 1905116"/>
              <a:gd name="connsiteX100" fmla="*/ 2991252 w 3258627"/>
              <a:gd name="connsiteY100" fmla="*/ 668462 h 1905116"/>
              <a:gd name="connsiteX101" fmla="*/ 3041385 w 3258627"/>
              <a:gd name="connsiteY101" fmla="*/ 618327 h 1905116"/>
              <a:gd name="connsiteX102" fmla="*/ 3083162 w 3258627"/>
              <a:gd name="connsiteY102" fmla="*/ 568193 h 1905116"/>
              <a:gd name="connsiteX103" fmla="*/ 3099873 w 3258627"/>
              <a:gd name="connsiteY103" fmla="*/ 543125 h 1905116"/>
              <a:gd name="connsiteX104" fmla="*/ 3158361 w 3258627"/>
              <a:gd name="connsiteY104" fmla="*/ 501347 h 1905116"/>
              <a:gd name="connsiteX105" fmla="*/ 3183428 w 3258627"/>
              <a:gd name="connsiteY105" fmla="*/ 492991 h 1905116"/>
              <a:gd name="connsiteX106" fmla="*/ 3216849 w 3258627"/>
              <a:gd name="connsiteY106" fmla="*/ 442856 h 1905116"/>
              <a:gd name="connsiteX107" fmla="*/ 3241916 w 3258627"/>
              <a:gd name="connsiteY107" fmla="*/ 392721 h 1905116"/>
              <a:gd name="connsiteX108" fmla="*/ 3258627 w 3258627"/>
              <a:gd name="connsiteY108" fmla="*/ 300808 h 1905116"/>
              <a:gd name="connsiteX109" fmla="*/ 3250271 w 3258627"/>
              <a:gd name="connsiteY109" fmla="*/ 200539 h 1905116"/>
              <a:gd name="connsiteX110" fmla="*/ 3241916 w 3258627"/>
              <a:gd name="connsiteY110" fmla="*/ 175471 h 1905116"/>
              <a:gd name="connsiteX111" fmla="*/ 3225205 w 3258627"/>
              <a:gd name="connsiteY111" fmla="*/ 150404 h 1905116"/>
              <a:gd name="connsiteX112" fmla="*/ 3183428 w 3258627"/>
              <a:gd name="connsiteY112" fmla="*/ 100269 h 1905116"/>
              <a:gd name="connsiteX113" fmla="*/ 3166717 w 3258627"/>
              <a:gd name="connsiteY113" fmla="*/ 75202 h 1905116"/>
              <a:gd name="connsiteX114" fmla="*/ 3116584 w 3258627"/>
              <a:gd name="connsiteY114" fmla="*/ 58491 h 1905116"/>
              <a:gd name="connsiteX115" fmla="*/ 2907698 w 3258627"/>
              <a:gd name="connsiteY115" fmla="*/ 66846 h 1905116"/>
              <a:gd name="connsiteX116" fmla="*/ 2774010 w 3258627"/>
              <a:gd name="connsiteY116" fmla="*/ 83558 h 1905116"/>
              <a:gd name="connsiteX117" fmla="*/ 2598546 w 3258627"/>
              <a:gd name="connsiteY117" fmla="*/ 100269 h 1905116"/>
              <a:gd name="connsiteX118" fmla="*/ 2481569 w 3258627"/>
              <a:gd name="connsiteY118" fmla="*/ 116981 h 1905116"/>
              <a:gd name="connsiteX119" fmla="*/ 2414726 w 3258627"/>
              <a:gd name="connsiteY119" fmla="*/ 125337 h 1905116"/>
              <a:gd name="connsiteX120" fmla="*/ 2297749 w 3258627"/>
              <a:gd name="connsiteY120" fmla="*/ 142048 h 1905116"/>
              <a:gd name="connsiteX121" fmla="*/ 2164062 w 3258627"/>
              <a:gd name="connsiteY121" fmla="*/ 150404 h 1905116"/>
              <a:gd name="connsiteX122" fmla="*/ 2063797 w 3258627"/>
              <a:gd name="connsiteY122" fmla="*/ 158760 h 1905116"/>
              <a:gd name="connsiteX123" fmla="*/ 1729579 w 3258627"/>
              <a:gd name="connsiteY123" fmla="*/ 167116 h 1905116"/>
              <a:gd name="connsiteX124" fmla="*/ 1495626 w 3258627"/>
              <a:gd name="connsiteY124" fmla="*/ 158760 h 1905116"/>
              <a:gd name="connsiteX125" fmla="*/ 1253318 w 3258627"/>
              <a:gd name="connsiteY125" fmla="*/ 133693 h 1905116"/>
              <a:gd name="connsiteX126" fmla="*/ 1219896 w 3258627"/>
              <a:gd name="connsiteY126" fmla="*/ 125337 h 1905116"/>
              <a:gd name="connsiteX127" fmla="*/ 1144697 w 3258627"/>
              <a:gd name="connsiteY127" fmla="*/ 100269 h 1905116"/>
              <a:gd name="connsiteX128" fmla="*/ 1102919 w 3258627"/>
              <a:gd name="connsiteY128" fmla="*/ 91914 h 1905116"/>
              <a:gd name="connsiteX129" fmla="*/ 1052787 w 3258627"/>
              <a:gd name="connsiteY129" fmla="*/ 66846 h 1905116"/>
              <a:gd name="connsiteX130" fmla="*/ 994299 w 3258627"/>
              <a:gd name="connsiteY130" fmla="*/ 50135 h 1905116"/>
              <a:gd name="connsiteX131" fmla="*/ 935810 w 3258627"/>
              <a:gd name="connsiteY131" fmla="*/ 25067 h 1905116"/>
              <a:gd name="connsiteX132" fmla="*/ 852256 w 3258627"/>
              <a:gd name="connsiteY132" fmla="*/ 0 h 1905116"/>
              <a:gd name="connsiteX133" fmla="*/ 751990 w 3258627"/>
              <a:gd name="connsiteY133" fmla="*/ 16712 h 1905116"/>
              <a:gd name="connsiteX134" fmla="*/ 726924 w 3258627"/>
              <a:gd name="connsiteY134" fmla="*/ 33423 h 1905116"/>
              <a:gd name="connsiteX135" fmla="*/ 735280 w 3258627"/>
              <a:gd name="connsiteY135" fmla="*/ 33423 h 19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58627" h="1905116">
                <a:moveTo>
                  <a:pt x="735280" y="33423"/>
                </a:moveTo>
                <a:cubicBezTo>
                  <a:pt x="721354" y="41779"/>
                  <a:pt x="708028" y="51228"/>
                  <a:pt x="693502" y="58491"/>
                </a:cubicBezTo>
                <a:cubicBezTo>
                  <a:pt x="624318" y="93084"/>
                  <a:pt x="715205" y="35664"/>
                  <a:pt x="643370" y="83558"/>
                </a:cubicBezTo>
                <a:cubicBezTo>
                  <a:pt x="598808" y="150403"/>
                  <a:pt x="657296" y="69632"/>
                  <a:pt x="601592" y="125337"/>
                </a:cubicBezTo>
                <a:cubicBezTo>
                  <a:pt x="535859" y="191071"/>
                  <a:pt x="641952" y="107019"/>
                  <a:pt x="559815" y="175471"/>
                </a:cubicBezTo>
                <a:cubicBezTo>
                  <a:pt x="537604" y="193982"/>
                  <a:pt x="527336" y="194031"/>
                  <a:pt x="501327" y="208894"/>
                </a:cubicBezTo>
                <a:cubicBezTo>
                  <a:pt x="455971" y="234812"/>
                  <a:pt x="497154" y="218641"/>
                  <a:pt x="451194" y="233962"/>
                </a:cubicBezTo>
                <a:cubicBezTo>
                  <a:pt x="428913" y="231177"/>
                  <a:pt x="406443" y="229623"/>
                  <a:pt x="384350" y="225606"/>
                </a:cubicBezTo>
                <a:cubicBezTo>
                  <a:pt x="375685" y="224030"/>
                  <a:pt x="368023" y="218342"/>
                  <a:pt x="359284" y="217250"/>
                </a:cubicBezTo>
                <a:cubicBezTo>
                  <a:pt x="323250" y="212746"/>
                  <a:pt x="286870" y="211679"/>
                  <a:pt x="250663" y="208894"/>
                </a:cubicBezTo>
                <a:cubicBezTo>
                  <a:pt x="242308" y="206109"/>
                  <a:pt x="233474" y="204478"/>
                  <a:pt x="225597" y="200539"/>
                </a:cubicBezTo>
                <a:cubicBezTo>
                  <a:pt x="216615" y="196048"/>
                  <a:pt x="209707" y="187906"/>
                  <a:pt x="200530" y="183827"/>
                </a:cubicBezTo>
                <a:cubicBezTo>
                  <a:pt x="184434" y="176673"/>
                  <a:pt x="150398" y="167116"/>
                  <a:pt x="150398" y="167116"/>
                </a:cubicBezTo>
                <a:cubicBezTo>
                  <a:pt x="123115" y="169596"/>
                  <a:pt x="59722" y="160621"/>
                  <a:pt x="33421" y="192183"/>
                </a:cubicBezTo>
                <a:cubicBezTo>
                  <a:pt x="25447" y="201752"/>
                  <a:pt x="22280" y="214465"/>
                  <a:pt x="16710" y="225606"/>
                </a:cubicBezTo>
                <a:cubicBezTo>
                  <a:pt x="9397" y="254860"/>
                  <a:pt x="0" y="287580"/>
                  <a:pt x="0" y="317520"/>
                </a:cubicBezTo>
                <a:cubicBezTo>
                  <a:pt x="0" y="387207"/>
                  <a:pt x="4786" y="456818"/>
                  <a:pt x="8355" y="526414"/>
                </a:cubicBezTo>
                <a:cubicBezTo>
                  <a:pt x="10357" y="565456"/>
                  <a:pt x="10911" y="604734"/>
                  <a:pt x="16710" y="643395"/>
                </a:cubicBezTo>
                <a:cubicBezTo>
                  <a:pt x="19323" y="660815"/>
                  <a:pt x="29966" y="676256"/>
                  <a:pt x="33421" y="693529"/>
                </a:cubicBezTo>
                <a:lnTo>
                  <a:pt x="41777" y="735308"/>
                </a:lnTo>
                <a:cubicBezTo>
                  <a:pt x="44562" y="774302"/>
                  <a:pt x="48077" y="813250"/>
                  <a:pt x="50132" y="852289"/>
                </a:cubicBezTo>
                <a:cubicBezTo>
                  <a:pt x="54417" y="933704"/>
                  <a:pt x="54892" y="1055108"/>
                  <a:pt x="66843" y="1144741"/>
                </a:cubicBezTo>
                <a:cubicBezTo>
                  <a:pt x="68361" y="1156124"/>
                  <a:pt x="73145" y="1166865"/>
                  <a:pt x="75199" y="1178164"/>
                </a:cubicBezTo>
                <a:cubicBezTo>
                  <a:pt x="78722" y="1197541"/>
                  <a:pt x="80769" y="1217157"/>
                  <a:pt x="83554" y="1236654"/>
                </a:cubicBezTo>
                <a:cubicBezTo>
                  <a:pt x="86339" y="1320212"/>
                  <a:pt x="87273" y="1403852"/>
                  <a:pt x="91910" y="1487328"/>
                </a:cubicBezTo>
                <a:cubicBezTo>
                  <a:pt x="92850" y="1504244"/>
                  <a:pt x="94908" y="1521390"/>
                  <a:pt x="100265" y="1537462"/>
                </a:cubicBezTo>
                <a:cubicBezTo>
                  <a:pt x="103441" y="1546989"/>
                  <a:pt x="111406" y="1554174"/>
                  <a:pt x="116976" y="1562530"/>
                </a:cubicBezTo>
                <a:cubicBezTo>
                  <a:pt x="122480" y="1579044"/>
                  <a:pt x="127317" y="1600883"/>
                  <a:pt x="142042" y="1612664"/>
                </a:cubicBezTo>
                <a:cubicBezTo>
                  <a:pt x="148920" y="1618166"/>
                  <a:pt x="158753" y="1618235"/>
                  <a:pt x="167109" y="1621020"/>
                </a:cubicBezTo>
                <a:lnTo>
                  <a:pt x="242308" y="1671155"/>
                </a:lnTo>
                <a:cubicBezTo>
                  <a:pt x="250663" y="1676725"/>
                  <a:pt x="257847" y="1684690"/>
                  <a:pt x="267374" y="1687866"/>
                </a:cubicBezTo>
                <a:lnTo>
                  <a:pt x="292440" y="1696222"/>
                </a:lnTo>
                <a:cubicBezTo>
                  <a:pt x="336561" y="1681515"/>
                  <a:pt x="310178" y="1692752"/>
                  <a:pt x="367640" y="1654443"/>
                </a:cubicBezTo>
                <a:cubicBezTo>
                  <a:pt x="392289" y="1638010"/>
                  <a:pt x="397666" y="1636793"/>
                  <a:pt x="417772" y="1612664"/>
                </a:cubicBezTo>
                <a:cubicBezTo>
                  <a:pt x="424201" y="1604949"/>
                  <a:pt x="428913" y="1595953"/>
                  <a:pt x="434483" y="1587597"/>
                </a:cubicBezTo>
                <a:cubicBezTo>
                  <a:pt x="447112" y="1537082"/>
                  <a:pt x="439207" y="1565072"/>
                  <a:pt x="459550" y="1504039"/>
                </a:cubicBezTo>
                <a:cubicBezTo>
                  <a:pt x="466782" y="1482341"/>
                  <a:pt x="474623" y="1457180"/>
                  <a:pt x="484616" y="1437193"/>
                </a:cubicBezTo>
                <a:cubicBezTo>
                  <a:pt x="489107" y="1428211"/>
                  <a:pt x="495757" y="1420482"/>
                  <a:pt x="501327" y="1412126"/>
                </a:cubicBezTo>
                <a:cubicBezTo>
                  <a:pt x="506897" y="1395414"/>
                  <a:pt x="513766" y="1379081"/>
                  <a:pt x="518038" y="1361991"/>
                </a:cubicBezTo>
                <a:cubicBezTo>
                  <a:pt x="520823" y="1350850"/>
                  <a:pt x="521257" y="1338840"/>
                  <a:pt x="526393" y="1328568"/>
                </a:cubicBezTo>
                <a:cubicBezTo>
                  <a:pt x="532621" y="1316112"/>
                  <a:pt x="543366" y="1306477"/>
                  <a:pt x="551460" y="1295145"/>
                </a:cubicBezTo>
                <a:cubicBezTo>
                  <a:pt x="570792" y="1268079"/>
                  <a:pt x="565696" y="1267961"/>
                  <a:pt x="593237" y="1245010"/>
                </a:cubicBezTo>
                <a:cubicBezTo>
                  <a:pt x="615441" y="1226506"/>
                  <a:pt x="625726" y="1226444"/>
                  <a:pt x="651725" y="1211587"/>
                </a:cubicBezTo>
                <a:cubicBezTo>
                  <a:pt x="660444" y="1206605"/>
                  <a:pt x="667561" y="1198832"/>
                  <a:pt x="676791" y="1194876"/>
                </a:cubicBezTo>
                <a:cubicBezTo>
                  <a:pt x="697738" y="1185899"/>
                  <a:pt x="753005" y="1181018"/>
                  <a:pt x="768701" y="1178164"/>
                </a:cubicBezTo>
                <a:cubicBezTo>
                  <a:pt x="779999" y="1176110"/>
                  <a:pt x="790862" y="1172060"/>
                  <a:pt x="802123" y="1169808"/>
                </a:cubicBezTo>
                <a:cubicBezTo>
                  <a:pt x="882864" y="1153660"/>
                  <a:pt x="822486" y="1169145"/>
                  <a:pt x="910744" y="1153097"/>
                </a:cubicBezTo>
                <a:cubicBezTo>
                  <a:pt x="922042" y="1151043"/>
                  <a:pt x="933025" y="1147526"/>
                  <a:pt x="944166" y="1144741"/>
                </a:cubicBezTo>
                <a:cubicBezTo>
                  <a:pt x="963662" y="1147526"/>
                  <a:pt x="984369" y="1145783"/>
                  <a:pt x="1002654" y="1153097"/>
                </a:cubicBezTo>
                <a:cubicBezTo>
                  <a:pt x="1038998" y="1167635"/>
                  <a:pt x="1020219" y="1179444"/>
                  <a:pt x="1036076" y="1203231"/>
                </a:cubicBezTo>
                <a:cubicBezTo>
                  <a:pt x="1073033" y="1258669"/>
                  <a:pt x="1050516" y="1198692"/>
                  <a:pt x="1077853" y="1253366"/>
                </a:cubicBezTo>
                <a:cubicBezTo>
                  <a:pt x="1112430" y="1322520"/>
                  <a:pt x="1050759" y="1224918"/>
                  <a:pt x="1102919" y="1311856"/>
                </a:cubicBezTo>
                <a:cubicBezTo>
                  <a:pt x="1113252" y="1329079"/>
                  <a:pt x="1129989" y="1342937"/>
                  <a:pt x="1136341" y="1361991"/>
                </a:cubicBezTo>
                <a:cubicBezTo>
                  <a:pt x="1142301" y="1379871"/>
                  <a:pt x="1146164" y="1398787"/>
                  <a:pt x="1161408" y="1412126"/>
                </a:cubicBezTo>
                <a:cubicBezTo>
                  <a:pt x="1176522" y="1425352"/>
                  <a:pt x="1197338" y="1431347"/>
                  <a:pt x="1211540" y="1445549"/>
                </a:cubicBezTo>
                <a:cubicBezTo>
                  <a:pt x="1219896" y="1453905"/>
                  <a:pt x="1227280" y="1463361"/>
                  <a:pt x="1236607" y="1470616"/>
                </a:cubicBezTo>
                <a:cubicBezTo>
                  <a:pt x="1252460" y="1482947"/>
                  <a:pt x="1286739" y="1504039"/>
                  <a:pt x="1286739" y="1504039"/>
                </a:cubicBezTo>
                <a:cubicBezTo>
                  <a:pt x="1292309" y="1512395"/>
                  <a:pt x="1298959" y="1520124"/>
                  <a:pt x="1303450" y="1529106"/>
                </a:cubicBezTo>
                <a:cubicBezTo>
                  <a:pt x="1307389" y="1536984"/>
                  <a:pt x="1311317" y="1545380"/>
                  <a:pt x="1311806" y="1554174"/>
                </a:cubicBezTo>
                <a:cubicBezTo>
                  <a:pt x="1316907" y="1645988"/>
                  <a:pt x="1315060" y="1738100"/>
                  <a:pt x="1320161" y="1829914"/>
                </a:cubicBezTo>
                <a:cubicBezTo>
                  <a:pt x="1321261" y="1849717"/>
                  <a:pt x="1337036" y="1870856"/>
                  <a:pt x="1353583" y="1880049"/>
                </a:cubicBezTo>
                <a:cubicBezTo>
                  <a:pt x="1368981" y="1888604"/>
                  <a:pt x="1387005" y="1891190"/>
                  <a:pt x="1403716" y="1896760"/>
                </a:cubicBezTo>
                <a:lnTo>
                  <a:pt x="1428782" y="1905116"/>
                </a:lnTo>
                <a:cubicBezTo>
                  <a:pt x="1473344" y="1902331"/>
                  <a:pt x="1518883" y="1906446"/>
                  <a:pt x="1562469" y="1896760"/>
                </a:cubicBezTo>
                <a:cubicBezTo>
                  <a:pt x="1572272" y="1894581"/>
                  <a:pt x="1575224" y="1880923"/>
                  <a:pt x="1579180" y="1871693"/>
                </a:cubicBezTo>
                <a:cubicBezTo>
                  <a:pt x="1611554" y="1796154"/>
                  <a:pt x="1562293" y="1876135"/>
                  <a:pt x="1604247" y="1813203"/>
                </a:cubicBezTo>
                <a:cubicBezTo>
                  <a:pt x="1624196" y="1753350"/>
                  <a:pt x="1595675" y="1821818"/>
                  <a:pt x="1637669" y="1771424"/>
                </a:cubicBezTo>
                <a:cubicBezTo>
                  <a:pt x="1693610" y="1704293"/>
                  <a:pt x="1602016" y="1769420"/>
                  <a:pt x="1696157" y="1712933"/>
                </a:cubicBezTo>
                <a:cubicBezTo>
                  <a:pt x="1698942" y="1704577"/>
                  <a:pt x="1698284" y="1694094"/>
                  <a:pt x="1704512" y="1687866"/>
                </a:cubicBezTo>
                <a:cubicBezTo>
                  <a:pt x="1733242" y="1659135"/>
                  <a:pt x="1748191" y="1656595"/>
                  <a:pt x="1779711" y="1646087"/>
                </a:cubicBezTo>
                <a:cubicBezTo>
                  <a:pt x="1821488" y="1648872"/>
                  <a:pt x="1863429" y="1649819"/>
                  <a:pt x="1905043" y="1654443"/>
                </a:cubicBezTo>
                <a:cubicBezTo>
                  <a:pt x="1932042" y="1657443"/>
                  <a:pt x="1931440" y="1667642"/>
                  <a:pt x="1955176" y="1679510"/>
                </a:cubicBezTo>
                <a:cubicBezTo>
                  <a:pt x="1963054" y="1683449"/>
                  <a:pt x="1971774" y="1685446"/>
                  <a:pt x="1980242" y="1687866"/>
                </a:cubicBezTo>
                <a:cubicBezTo>
                  <a:pt x="2001447" y="1693925"/>
                  <a:pt x="2018693" y="1695990"/>
                  <a:pt x="2038730" y="1704578"/>
                </a:cubicBezTo>
                <a:cubicBezTo>
                  <a:pt x="2078673" y="1721697"/>
                  <a:pt x="2061295" y="1719847"/>
                  <a:pt x="2097219" y="1729645"/>
                </a:cubicBezTo>
                <a:cubicBezTo>
                  <a:pt x="2106641" y="1732215"/>
                  <a:pt x="2199421" y="1753218"/>
                  <a:pt x="2214195" y="1763068"/>
                </a:cubicBezTo>
                <a:cubicBezTo>
                  <a:pt x="2222550" y="1768639"/>
                  <a:pt x="2230031" y="1775824"/>
                  <a:pt x="2239261" y="1779780"/>
                </a:cubicBezTo>
                <a:cubicBezTo>
                  <a:pt x="2252383" y="1785404"/>
                  <a:pt x="2303566" y="1793520"/>
                  <a:pt x="2314460" y="1796491"/>
                </a:cubicBezTo>
                <a:cubicBezTo>
                  <a:pt x="2331454" y="1801126"/>
                  <a:pt x="2347882" y="1807632"/>
                  <a:pt x="2364593" y="1813203"/>
                </a:cubicBezTo>
                <a:lnTo>
                  <a:pt x="2389659" y="1821559"/>
                </a:lnTo>
                <a:lnTo>
                  <a:pt x="2414726" y="1829914"/>
                </a:lnTo>
                <a:cubicBezTo>
                  <a:pt x="2423081" y="1835485"/>
                  <a:pt x="2430810" y="1842135"/>
                  <a:pt x="2439792" y="1846626"/>
                </a:cubicBezTo>
                <a:cubicBezTo>
                  <a:pt x="2482115" y="1867789"/>
                  <a:pt x="2526968" y="1850204"/>
                  <a:pt x="2573479" y="1846626"/>
                </a:cubicBezTo>
                <a:cubicBezTo>
                  <a:pt x="2645325" y="1798727"/>
                  <a:pt x="2554420" y="1856156"/>
                  <a:pt x="2623612" y="1821559"/>
                </a:cubicBezTo>
                <a:cubicBezTo>
                  <a:pt x="2632594" y="1817068"/>
                  <a:pt x="2639696" y="1809338"/>
                  <a:pt x="2648678" y="1804847"/>
                </a:cubicBezTo>
                <a:cubicBezTo>
                  <a:pt x="2717872" y="1770248"/>
                  <a:pt x="2626967" y="1827677"/>
                  <a:pt x="2698811" y="1779780"/>
                </a:cubicBezTo>
                <a:cubicBezTo>
                  <a:pt x="2704381" y="1771424"/>
                  <a:pt x="2711031" y="1763694"/>
                  <a:pt x="2715522" y="1754712"/>
                </a:cubicBezTo>
                <a:cubicBezTo>
                  <a:pt x="2724088" y="1737579"/>
                  <a:pt x="2729054" y="1703763"/>
                  <a:pt x="2732233" y="1687866"/>
                </a:cubicBezTo>
                <a:cubicBezTo>
                  <a:pt x="2736834" y="1517617"/>
                  <a:pt x="2749429" y="1408145"/>
                  <a:pt x="2732233" y="1253366"/>
                </a:cubicBezTo>
                <a:cubicBezTo>
                  <a:pt x="2731260" y="1244612"/>
                  <a:pt x="2726663" y="1236655"/>
                  <a:pt x="2723878" y="1228299"/>
                </a:cubicBezTo>
                <a:cubicBezTo>
                  <a:pt x="2733332" y="1077015"/>
                  <a:pt x="2718113" y="1136970"/>
                  <a:pt x="2748944" y="1044472"/>
                </a:cubicBezTo>
                <a:cubicBezTo>
                  <a:pt x="2751729" y="1036116"/>
                  <a:pt x="2753360" y="1027282"/>
                  <a:pt x="2757299" y="1019404"/>
                </a:cubicBezTo>
                <a:cubicBezTo>
                  <a:pt x="2762869" y="1008263"/>
                  <a:pt x="2769103" y="997430"/>
                  <a:pt x="2774010" y="985981"/>
                </a:cubicBezTo>
                <a:cubicBezTo>
                  <a:pt x="2777479" y="977885"/>
                  <a:pt x="2778089" y="968613"/>
                  <a:pt x="2782366" y="960914"/>
                </a:cubicBezTo>
                <a:cubicBezTo>
                  <a:pt x="2792120" y="943357"/>
                  <a:pt x="2815788" y="910779"/>
                  <a:pt x="2815788" y="910779"/>
                </a:cubicBezTo>
                <a:cubicBezTo>
                  <a:pt x="2834233" y="855439"/>
                  <a:pt x="2809867" y="919735"/>
                  <a:pt x="2849209" y="852289"/>
                </a:cubicBezTo>
                <a:cubicBezTo>
                  <a:pt x="2861761" y="830770"/>
                  <a:pt x="2871490" y="807725"/>
                  <a:pt x="2882631" y="785443"/>
                </a:cubicBezTo>
                <a:cubicBezTo>
                  <a:pt x="2888201" y="774302"/>
                  <a:pt x="2888978" y="758930"/>
                  <a:pt x="2899342" y="752020"/>
                </a:cubicBezTo>
                <a:lnTo>
                  <a:pt x="2924408" y="735308"/>
                </a:lnTo>
                <a:cubicBezTo>
                  <a:pt x="2932029" y="723877"/>
                  <a:pt x="2958412" y="683296"/>
                  <a:pt x="2966186" y="676818"/>
                </a:cubicBezTo>
                <a:cubicBezTo>
                  <a:pt x="2972952" y="671180"/>
                  <a:pt x="2982897" y="671247"/>
                  <a:pt x="2991252" y="668462"/>
                </a:cubicBezTo>
                <a:cubicBezTo>
                  <a:pt x="3007963" y="651750"/>
                  <a:pt x="3028276" y="637991"/>
                  <a:pt x="3041385" y="618327"/>
                </a:cubicBezTo>
                <a:cubicBezTo>
                  <a:pt x="3082879" y="556085"/>
                  <a:pt x="3029546" y="632536"/>
                  <a:pt x="3083162" y="568193"/>
                </a:cubicBezTo>
                <a:cubicBezTo>
                  <a:pt x="3089591" y="560478"/>
                  <a:pt x="3092772" y="550226"/>
                  <a:pt x="3099873" y="543125"/>
                </a:cubicBezTo>
                <a:cubicBezTo>
                  <a:pt x="3103657" y="539340"/>
                  <a:pt x="3148872" y="506091"/>
                  <a:pt x="3158361" y="501347"/>
                </a:cubicBezTo>
                <a:cubicBezTo>
                  <a:pt x="3166239" y="497408"/>
                  <a:pt x="3175072" y="495776"/>
                  <a:pt x="3183428" y="492991"/>
                </a:cubicBezTo>
                <a:cubicBezTo>
                  <a:pt x="3194568" y="476279"/>
                  <a:pt x="3210497" y="461910"/>
                  <a:pt x="3216849" y="442856"/>
                </a:cubicBezTo>
                <a:cubicBezTo>
                  <a:pt x="3228381" y="408262"/>
                  <a:pt x="3220320" y="425118"/>
                  <a:pt x="3241916" y="392721"/>
                </a:cubicBezTo>
                <a:cubicBezTo>
                  <a:pt x="3244632" y="379141"/>
                  <a:pt x="3258627" y="311494"/>
                  <a:pt x="3258627" y="300808"/>
                </a:cubicBezTo>
                <a:cubicBezTo>
                  <a:pt x="3258627" y="267269"/>
                  <a:pt x="3254703" y="233784"/>
                  <a:pt x="3250271" y="200539"/>
                </a:cubicBezTo>
                <a:cubicBezTo>
                  <a:pt x="3249107" y="191808"/>
                  <a:pt x="3245855" y="183349"/>
                  <a:pt x="3241916" y="175471"/>
                </a:cubicBezTo>
                <a:cubicBezTo>
                  <a:pt x="3237425" y="166489"/>
                  <a:pt x="3230187" y="159123"/>
                  <a:pt x="3225205" y="150404"/>
                </a:cubicBezTo>
                <a:cubicBezTo>
                  <a:pt x="3199110" y="104737"/>
                  <a:pt x="3222803" y="126521"/>
                  <a:pt x="3183428" y="100269"/>
                </a:cubicBezTo>
                <a:cubicBezTo>
                  <a:pt x="3177858" y="91913"/>
                  <a:pt x="3175233" y="80524"/>
                  <a:pt x="3166717" y="75202"/>
                </a:cubicBezTo>
                <a:cubicBezTo>
                  <a:pt x="3151780" y="65866"/>
                  <a:pt x="3116584" y="58491"/>
                  <a:pt x="3116584" y="58491"/>
                </a:cubicBezTo>
                <a:lnTo>
                  <a:pt x="2907698" y="66846"/>
                </a:lnTo>
                <a:cubicBezTo>
                  <a:pt x="2836480" y="71035"/>
                  <a:pt x="2839072" y="76587"/>
                  <a:pt x="2774010" y="83558"/>
                </a:cubicBezTo>
                <a:cubicBezTo>
                  <a:pt x="2715592" y="89817"/>
                  <a:pt x="2656845" y="92981"/>
                  <a:pt x="2598546" y="100269"/>
                </a:cubicBezTo>
                <a:cubicBezTo>
                  <a:pt x="2387167" y="126693"/>
                  <a:pt x="2650216" y="92887"/>
                  <a:pt x="2481569" y="116981"/>
                </a:cubicBezTo>
                <a:cubicBezTo>
                  <a:pt x="2459340" y="120157"/>
                  <a:pt x="2436975" y="122303"/>
                  <a:pt x="2414726" y="125337"/>
                </a:cubicBezTo>
                <a:cubicBezTo>
                  <a:pt x="2375699" y="130659"/>
                  <a:pt x="2337060" y="139591"/>
                  <a:pt x="2297749" y="142048"/>
                </a:cubicBezTo>
                <a:lnTo>
                  <a:pt x="2164062" y="150404"/>
                </a:lnTo>
                <a:cubicBezTo>
                  <a:pt x="2130610" y="152794"/>
                  <a:pt x="2097310" y="157471"/>
                  <a:pt x="2063797" y="158760"/>
                </a:cubicBezTo>
                <a:cubicBezTo>
                  <a:pt x="1952439" y="163043"/>
                  <a:pt x="1840985" y="164331"/>
                  <a:pt x="1729579" y="167116"/>
                </a:cubicBezTo>
                <a:cubicBezTo>
                  <a:pt x="1651595" y="164331"/>
                  <a:pt x="1573508" y="163628"/>
                  <a:pt x="1495626" y="158760"/>
                </a:cubicBezTo>
                <a:cubicBezTo>
                  <a:pt x="1451734" y="156017"/>
                  <a:pt x="1317338" y="140806"/>
                  <a:pt x="1253318" y="133693"/>
                </a:cubicBezTo>
                <a:cubicBezTo>
                  <a:pt x="1242177" y="130908"/>
                  <a:pt x="1230872" y="128714"/>
                  <a:pt x="1219896" y="125337"/>
                </a:cubicBezTo>
                <a:cubicBezTo>
                  <a:pt x="1194642" y="117566"/>
                  <a:pt x="1170606" y="105451"/>
                  <a:pt x="1144697" y="100269"/>
                </a:cubicBezTo>
                <a:lnTo>
                  <a:pt x="1102919" y="91914"/>
                </a:lnTo>
                <a:cubicBezTo>
                  <a:pt x="1086208" y="83558"/>
                  <a:pt x="1069860" y="74434"/>
                  <a:pt x="1052787" y="66846"/>
                </a:cubicBezTo>
                <a:cubicBezTo>
                  <a:pt x="1021028" y="52730"/>
                  <a:pt x="1030786" y="63404"/>
                  <a:pt x="994299" y="50135"/>
                </a:cubicBezTo>
                <a:cubicBezTo>
                  <a:pt x="974365" y="42886"/>
                  <a:pt x="955608" y="32682"/>
                  <a:pt x="935810" y="25067"/>
                </a:cubicBezTo>
                <a:cubicBezTo>
                  <a:pt x="898036" y="10538"/>
                  <a:pt x="887608" y="8838"/>
                  <a:pt x="852256" y="0"/>
                </a:cubicBezTo>
                <a:cubicBezTo>
                  <a:pt x="828426" y="2648"/>
                  <a:pt x="779987" y="2713"/>
                  <a:pt x="751990" y="16712"/>
                </a:cubicBezTo>
                <a:cubicBezTo>
                  <a:pt x="743008" y="21203"/>
                  <a:pt x="735279" y="27853"/>
                  <a:pt x="726924" y="33423"/>
                </a:cubicBezTo>
                <a:lnTo>
                  <a:pt x="735280" y="33423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6" name="Forma libre 175"/>
          <p:cNvSpPr/>
          <p:nvPr/>
        </p:nvSpPr>
        <p:spPr>
          <a:xfrm>
            <a:off x="4704121" y="1219445"/>
            <a:ext cx="1336872" cy="1190524"/>
          </a:xfrm>
          <a:custGeom>
            <a:avLst/>
            <a:gdLst>
              <a:gd name="connsiteX0" fmla="*/ 1153052 w 1336872"/>
              <a:gd name="connsiteY0" fmla="*/ 1078392 h 1190524"/>
              <a:gd name="connsiteX1" fmla="*/ 1161408 w 1336872"/>
              <a:gd name="connsiteY1" fmla="*/ 1028258 h 1190524"/>
              <a:gd name="connsiteX2" fmla="*/ 1178119 w 1336872"/>
              <a:gd name="connsiteY2" fmla="*/ 969767 h 1190524"/>
              <a:gd name="connsiteX3" fmla="*/ 1203185 w 1336872"/>
              <a:gd name="connsiteY3" fmla="*/ 869498 h 1190524"/>
              <a:gd name="connsiteX4" fmla="*/ 1228251 w 1336872"/>
              <a:gd name="connsiteY4" fmla="*/ 819363 h 1190524"/>
              <a:gd name="connsiteX5" fmla="*/ 1253318 w 1336872"/>
              <a:gd name="connsiteY5" fmla="*/ 802652 h 1190524"/>
              <a:gd name="connsiteX6" fmla="*/ 1278384 w 1336872"/>
              <a:gd name="connsiteY6" fmla="*/ 769229 h 1190524"/>
              <a:gd name="connsiteX7" fmla="*/ 1286740 w 1336872"/>
              <a:gd name="connsiteY7" fmla="*/ 744161 h 1190524"/>
              <a:gd name="connsiteX8" fmla="*/ 1320161 w 1336872"/>
              <a:gd name="connsiteY8" fmla="*/ 719094 h 1190524"/>
              <a:gd name="connsiteX9" fmla="*/ 1328517 w 1336872"/>
              <a:gd name="connsiteY9" fmla="*/ 685671 h 1190524"/>
              <a:gd name="connsiteX10" fmla="*/ 1336872 w 1336872"/>
              <a:gd name="connsiteY10" fmla="*/ 660604 h 1190524"/>
              <a:gd name="connsiteX11" fmla="*/ 1320161 w 1336872"/>
              <a:gd name="connsiteY11" fmla="*/ 568690 h 1190524"/>
              <a:gd name="connsiteX12" fmla="*/ 1236607 w 1336872"/>
              <a:gd name="connsiteY12" fmla="*/ 468421 h 1190524"/>
              <a:gd name="connsiteX13" fmla="*/ 1211540 w 1336872"/>
              <a:gd name="connsiteY13" fmla="*/ 451709 h 1190524"/>
              <a:gd name="connsiteX14" fmla="*/ 1194830 w 1336872"/>
              <a:gd name="connsiteY14" fmla="*/ 426642 h 1190524"/>
              <a:gd name="connsiteX15" fmla="*/ 1144697 w 1336872"/>
              <a:gd name="connsiteY15" fmla="*/ 384863 h 1190524"/>
              <a:gd name="connsiteX16" fmla="*/ 1111275 w 1336872"/>
              <a:gd name="connsiteY16" fmla="*/ 351440 h 1190524"/>
              <a:gd name="connsiteX17" fmla="*/ 1094564 w 1336872"/>
              <a:gd name="connsiteY17" fmla="*/ 318017 h 1190524"/>
              <a:gd name="connsiteX18" fmla="*/ 1036076 w 1336872"/>
              <a:gd name="connsiteY18" fmla="*/ 242815 h 1190524"/>
              <a:gd name="connsiteX19" fmla="*/ 1027720 w 1336872"/>
              <a:gd name="connsiteY19" fmla="*/ 217748 h 1190524"/>
              <a:gd name="connsiteX20" fmla="*/ 977588 w 1336872"/>
              <a:gd name="connsiteY20" fmla="*/ 184325 h 1190524"/>
              <a:gd name="connsiteX21" fmla="*/ 969232 w 1336872"/>
              <a:gd name="connsiteY21" fmla="*/ 159257 h 1190524"/>
              <a:gd name="connsiteX22" fmla="*/ 935810 w 1336872"/>
              <a:gd name="connsiteY22" fmla="*/ 109123 h 1190524"/>
              <a:gd name="connsiteX23" fmla="*/ 919100 w 1336872"/>
              <a:gd name="connsiteY23" fmla="*/ 84055 h 1190524"/>
              <a:gd name="connsiteX24" fmla="*/ 902389 w 1336872"/>
              <a:gd name="connsiteY24" fmla="*/ 58988 h 1190524"/>
              <a:gd name="connsiteX25" fmla="*/ 835545 w 1336872"/>
              <a:gd name="connsiteY25" fmla="*/ 25565 h 1190524"/>
              <a:gd name="connsiteX26" fmla="*/ 810479 w 1336872"/>
              <a:gd name="connsiteY26" fmla="*/ 8854 h 1190524"/>
              <a:gd name="connsiteX27" fmla="*/ 760346 w 1336872"/>
              <a:gd name="connsiteY27" fmla="*/ 498 h 1190524"/>
              <a:gd name="connsiteX28" fmla="*/ 609948 w 1336872"/>
              <a:gd name="connsiteY28" fmla="*/ 8854 h 1190524"/>
              <a:gd name="connsiteX29" fmla="*/ 559815 w 1336872"/>
              <a:gd name="connsiteY29" fmla="*/ 109123 h 1190524"/>
              <a:gd name="connsiteX30" fmla="*/ 476260 w 1336872"/>
              <a:gd name="connsiteY30" fmla="*/ 209392 h 1190524"/>
              <a:gd name="connsiteX31" fmla="*/ 451194 w 1336872"/>
              <a:gd name="connsiteY31" fmla="*/ 234459 h 1190524"/>
              <a:gd name="connsiteX32" fmla="*/ 426128 w 1336872"/>
              <a:gd name="connsiteY32" fmla="*/ 259527 h 1190524"/>
              <a:gd name="connsiteX33" fmla="*/ 367640 w 1336872"/>
              <a:gd name="connsiteY33" fmla="*/ 276238 h 1190524"/>
              <a:gd name="connsiteX34" fmla="*/ 242308 w 1336872"/>
              <a:gd name="connsiteY34" fmla="*/ 267882 h 1190524"/>
              <a:gd name="connsiteX35" fmla="*/ 192175 w 1336872"/>
              <a:gd name="connsiteY35" fmla="*/ 251171 h 1190524"/>
              <a:gd name="connsiteX36" fmla="*/ 83554 w 1336872"/>
              <a:gd name="connsiteY36" fmla="*/ 259527 h 1190524"/>
              <a:gd name="connsiteX37" fmla="*/ 58488 w 1336872"/>
              <a:gd name="connsiteY37" fmla="*/ 309661 h 1190524"/>
              <a:gd name="connsiteX38" fmla="*/ 41777 w 1336872"/>
              <a:gd name="connsiteY38" fmla="*/ 334729 h 1190524"/>
              <a:gd name="connsiteX39" fmla="*/ 25066 w 1336872"/>
              <a:gd name="connsiteY39" fmla="*/ 401575 h 1190524"/>
              <a:gd name="connsiteX40" fmla="*/ 8355 w 1336872"/>
              <a:gd name="connsiteY40" fmla="*/ 451709 h 1190524"/>
              <a:gd name="connsiteX41" fmla="*/ 0 w 1336872"/>
              <a:gd name="connsiteY41" fmla="*/ 476777 h 1190524"/>
              <a:gd name="connsiteX42" fmla="*/ 16711 w 1336872"/>
              <a:gd name="connsiteY42" fmla="*/ 577046 h 1190524"/>
              <a:gd name="connsiteX43" fmla="*/ 33421 w 1336872"/>
              <a:gd name="connsiteY43" fmla="*/ 602113 h 1190524"/>
              <a:gd name="connsiteX44" fmla="*/ 58488 w 1336872"/>
              <a:gd name="connsiteY44" fmla="*/ 627181 h 1190524"/>
              <a:gd name="connsiteX45" fmla="*/ 75199 w 1336872"/>
              <a:gd name="connsiteY45" fmla="*/ 652248 h 1190524"/>
              <a:gd name="connsiteX46" fmla="*/ 125331 w 1336872"/>
              <a:gd name="connsiteY46" fmla="*/ 668960 h 1190524"/>
              <a:gd name="connsiteX47" fmla="*/ 175464 w 1336872"/>
              <a:gd name="connsiteY47" fmla="*/ 702383 h 1190524"/>
              <a:gd name="connsiteX48" fmla="*/ 200531 w 1336872"/>
              <a:gd name="connsiteY48" fmla="*/ 719094 h 1190524"/>
              <a:gd name="connsiteX49" fmla="*/ 242308 w 1336872"/>
              <a:gd name="connsiteY49" fmla="*/ 760873 h 1190524"/>
              <a:gd name="connsiteX50" fmla="*/ 259019 w 1336872"/>
              <a:gd name="connsiteY50" fmla="*/ 785940 h 1190524"/>
              <a:gd name="connsiteX51" fmla="*/ 292441 w 1336872"/>
              <a:gd name="connsiteY51" fmla="*/ 827719 h 1190524"/>
              <a:gd name="connsiteX52" fmla="*/ 325862 w 1336872"/>
              <a:gd name="connsiteY52" fmla="*/ 877854 h 1190524"/>
              <a:gd name="connsiteX53" fmla="*/ 375995 w 1336872"/>
              <a:gd name="connsiteY53" fmla="*/ 936344 h 1190524"/>
              <a:gd name="connsiteX54" fmla="*/ 401061 w 1336872"/>
              <a:gd name="connsiteY54" fmla="*/ 986479 h 1190524"/>
              <a:gd name="connsiteX55" fmla="*/ 417772 w 1336872"/>
              <a:gd name="connsiteY55" fmla="*/ 1028258 h 1190524"/>
              <a:gd name="connsiteX56" fmla="*/ 442839 w 1336872"/>
              <a:gd name="connsiteY56" fmla="*/ 1053325 h 1190524"/>
              <a:gd name="connsiteX57" fmla="*/ 476260 w 1336872"/>
              <a:gd name="connsiteY57" fmla="*/ 1103460 h 1190524"/>
              <a:gd name="connsiteX58" fmla="*/ 492971 w 1336872"/>
              <a:gd name="connsiteY58" fmla="*/ 1136883 h 1190524"/>
              <a:gd name="connsiteX59" fmla="*/ 601592 w 1336872"/>
              <a:gd name="connsiteY59" fmla="*/ 1187017 h 1190524"/>
              <a:gd name="connsiteX60" fmla="*/ 977588 w 1336872"/>
              <a:gd name="connsiteY60" fmla="*/ 1161950 h 1190524"/>
              <a:gd name="connsiteX61" fmla="*/ 1002654 w 1336872"/>
              <a:gd name="connsiteY61" fmla="*/ 1153594 h 1190524"/>
              <a:gd name="connsiteX62" fmla="*/ 1069498 w 1336872"/>
              <a:gd name="connsiteY62" fmla="*/ 1136883 h 1190524"/>
              <a:gd name="connsiteX63" fmla="*/ 1119630 w 1336872"/>
              <a:gd name="connsiteY63" fmla="*/ 1120171 h 1190524"/>
              <a:gd name="connsiteX64" fmla="*/ 1144697 w 1336872"/>
              <a:gd name="connsiteY64" fmla="*/ 1111815 h 1190524"/>
              <a:gd name="connsiteX65" fmla="*/ 1169763 w 1336872"/>
              <a:gd name="connsiteY65" fmla="*/ 1103460 h 1190524"/>
              <a:gd name="connsiteX66" fmla="*/ 1161408 w 1336872"/>
              <a:gd name="connsiteY66" fmla="*/ 1078392 h 1190524"/>
              <a:gd name="connsiteX67" fmla="*/ 1144697 w 1336872"/>
              <a:gd name="connsiteY67" fmla="*/ 1053325 h 1190524"/>
              <a:gd name="connsiteX68" fmla="*/ 1153052 w 1336872"/>
              <a:gd name="connsiteY68" fmla="*/ 1078392 h 119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36872" h="1190524">
                <a:moveTo>
                  <a:pt x="1153052" y="1078392"/>
                </a:moveTo>
                <a:cubicBezTo>
                  <a:pt x="1155837" y="1074214"/>
                  <a:pt x="1158086" y="1044871"/>
                  <a:pt x="1161408" y="1028258"/>
                </a:cubicBezTo>
                <a:cubicBezTo>
                  <a:pt x="1166655" y="1002022"/>
                  <a:pt x="1170154" y="993663"/>
                  <a:pt x="1178119" y="969767"/>
                </a:cubicBezTo>
                <a:cubicBezTo>
                  <a:pt x="1189370" y="902255"/>
                  <a:pt x="1181116" y="935707"/>
                  <a:pt x="1203185" y="869498"/>
                </a:cubicBezTo>
                <a:cubicBezTo>
                  <a:pt x="1209980" y="849111"/>
                  <a:pt x="1212054" y="835561"/>
                  <a:pt x="1228251" y="819363"/>
                </a:cubicBezTo>
                <a:cubicBezTo>
                  <a:pt x="1235352" y="812262"/>
                  <a:pt x="1244962" y="808222"/>
                  <a:pt x="1253318" y="802652"/>
                </a:cubicBezTo>
                <a:cubicBezTo>
                  <a:pt x="1261673" y="791511"/>
                  <a:pt x="1271475" y="781320"/>
                  <a:pt x="1278384" y="769229"/>
                </a:cubicBezTo>
                <a:cubicBezTo>
                  <a:pt x="1282754" y="761581"/>
                  <a:pt x="1281101" y="750928"/>
                  <a:pt x="1286740" y="744161"/>
                </a:cubicBezTo>
                <a:cubicBezTo>
                  <a:pt x="1295655" y="733463"/>
                  <a:pt x="1309021" y="727450"/>
                  <a:pt x="1320161" y="719094"/>
                </a:cubicBezTo>
                <a:cubicBezTo>
                  <a:pt x="1322946" y="707953"/>
                  <a:pt x="1325362" y="696713"/>
                  <a:pt x="1328517" y="685671"/>
                </a:cubicBezTo>
                <a:cubicBezTo>
                  <a:pt x="1330937" y="677202"/>
                  <a:pt x="1336872" y="669412"/>
                  <a:pt x="1336872" y="660604"/>
                </a:cubicBezTo>
                <a:cubicBezTo>
                  <a:pt x="1336872" y="655744"/>
                  <a:pt x="1327475" y="583319"/>
                  <a:pt x="1320161" y="568690"/>
                </a:cubicBezTo>
                <a:cubicBezTo>
                  <a:pt x="1304747" y="537862"/>
                  <a:pt x="1264326" y="486901"/>
                  <a:pt x="1236607" y="468421"/>
                </a:cubicBezTo>
                <a:lnTo>
                  <a:pt x="1211540" y="451709"/>
                </a:lnTo>
                <a:cubicBezTo>
                  <a:pt x="1205970" y="443353"/>
                  <a:pt x="1201259" y="434357"/>
                  <a:pt x="1194830" y="426642"/>
                </a:cubicBezTo>
                <a:cubicBezTo>
                  <a:pt x="1174728" y="402519"/>
                  <a:pt x="1169341" y="401294"/>
                  <a:pt x="1144697" y="384863"/>
                </a:cubicBezTo>
                <a:cubicBezTo>
                  <a:pt x="1122414" y="318015"/>
                  <a:pt x="1155838" y="396006"/>
                  <a:pt x="1111275" y="351440"/>
                </a:cubicBezTo>
                <a:cubicBezTo>
                  <a:pt x="1102468" y="342632"/>
                  <a:pt x="1100972" y="328698"/>
                  <a:pt x="1094564" y="318017"/>
                </a:cubicBezTo>
                <a:cubicBezTo>
                  <a:pt x="1064581" y="268044"/>
                  <a:pt x="1069464" y="276204"/>
                  <a:pt x="1036076" y="242815"/>
                </a:cubicBezTo>
                <a:cubicBezTo>
                  <a:pt x="1033291" y="234459"/>
                  <a:pt x="1033948" y="223976"/>
                  <a:pt x="1027720" y="217748"/>
                </a:cubicBezTo>
                <a:cubicBezTo>
                  <a:pt x="1013519" y="203546"/>
                  <a:pt x="977588" y="184325"/>
                  <a:pt x="977588" y="184325"/>
                </a:cubicBezTo>
                <a:cubicBezTo>
                  <a:pt x="974803" y="175969"/>
                  <a:pt x="973509" y="166957"/>
                  <a:pt x="969232" y="159257"/>
                </a:cubicBezTo>
                <a:cubicBezTo>
                  <a:pt x="959478" y="141700"/>
                  <a:pt x="946950" y="125835"/>
                  <a:pt x="935810" y="109123"/>
                </a:cubicBezTo>
                <a:lnTo>
                  <a:pt x="919100" y="84055"/>
                </a:lnTo>
                <a:cubicBezTo>
                  <a:pt x="913530" y="75699"/>
                  <a:pt x="911916" y="62164"/>
                  <a:pt x="902389" y="58988"/>
                </a:cubicBezTo>
                <a:cubicBezTo>
                  <a:pt x="864208" y="46261"/>
                  <a:pt x="880647" y="53754"/>
                  <a:pt x="835545" y="25565"/>
                </a:cubicBezTo>
                <a:cubicBezTo>
                  <a:pt x="827030" y="20243"/>
                  <a:pt x="820006" y="12030"/>
                  <a:pt x="810479" y="8854"/>
                </a:cubicBezTo>
                <a:cubicBezTo>
                  <a:pt x="794407" y="3496"/>
                  <a:pt x="777057" y="3283"/>
                  <a:pt x="760346" y="498"/>
                </a:cubicBezTo>
                <a:cubicBezTo>
                  <a:pt x="710213" y="3283"/>
                  <a:pt x="657794" y="-6370"/>
                  <a:pt x="609948" y="8854"/>
                </a:cubicBezTo>
                <a:cubicBezTo>
                  <a:pt x="576573" y="19474"/>
                  <a:pt x="574265" y="87447"/>
                  <a:pt x="559815" y="109123"/>
                </a:cubicBezTo>
                <a:cubicBezTo>
                  <a:pt x="513284" y="178921"/>
                  <a:pt x="540595" y="145055"/>
                  <a:pt x="476260" y="209392"/>
                </a:cubicBezTo>
                <a:lnTo>
                  <a:pt x="451194" y="234459"/>
                </a:lnTo>
                <a:cubicBezTo>
                  <a:pt x="442839" y="242815"/>
                  <a:pt x="437338" y="255791"/>
                  <a:pt x="426128" y="259527"/>
                </a:cubicBezTo>
                <a:cubicBezTo>
                  <a:pt x="390167" y="271513"/>
                  <a:pt x="409606" y="265746"/>
                  <a:pt x="367640" y="276238"/>
                </a:cubicBezTo>
                <a:cubicBezTo>
                  <a:pt x="325863" y="273453"/>
                  <a:pt x="283757" y="273803"/>
                  <a:pt x="242308" y="267882"/>
                </a:cubicBezTo>
                <a:cubicBezTo>
                  <a:pt x="224870" y="265391"/>
                  <a:pt x="192175" y="251171"/>
                  <a:pt x="192175" y="251171"/>
                </a:cubicBezTo>
                <a:cubicBezTo>
                  <a:pt x="155968" y="253956"/>
                  <a:pt x="118642" y="250170"/>
                  <a:pt x="83554" y="259527"/>
                </a:cubicBezTo>
                <a:cubicBezTo>
                  <a:pt x="69738" y="263211"/>
                  <a:pt x="63194" y="300248"/>
                  <a:pt x="58488" y="309661"/>
                </a:cubicBezTo>
                <a:cubicBezTo>
                  <a:pt x="53997" y="318643"/>
                  <a:pt x="46268" y="325747"/>
                  <a:pt x="41777" y="334729"/>
                </a:cubicBezTo>
                <a:cubicBezTo>
                  <a:pt x="31633" y="355017"/>
                  <a:pt x="30789" y="380591"/>
                  <a:pt x="25066" y="401575"/>
                </a:cubicBezTo>
                <a:cubicBezTo>
                  <a:pt x="20431" y="418570"/>
                  <a:pt x="13925" y="434998"/>
                  <a:pt x="8355" y="451709"/>
                </a:cubicBezTo>
                <a:lnTo>
                  <a:pt x="0" y="476777"/>
                </a:lnTo>
                <a:cubicBezTo>
                  <a:pt x="2648" y="500615"/>
                  <a:pt x="2711" y="549046"/>
                  <a:pt x="16711" y="577046"/>
                </a:cubicBezTo>
                <a:cubicBezTo>
                  <a:pt x="21202" y="586028"/>
                  <a:pt x="26992" y="594398"/>
                  <a:pt x="33421" y="602113"/>
                </a:cubicBezTo>
                <a:cubicBezTo>
                  <a:pt x="40986" y="611191"/>
                  <a:pt x="50923" y="618103"/>
                  <a:pt x="58488" y="627181"/>
                </a:cubicBezTo>
                <a:cubicBezTo>
                  <a:pt x="64917" y="634896"/>
                  <a:pt x="66683" y="646925"/>
                  <a:pt x="75199" y="652248"/>
                </a:cubicBezTo>
                <a:cubicBezTo>
                  <a:pt x="90136" y="661584"/>
                  <a:pt x="110675" y="659189"/>
                  <a:pt x="125331" y="668960"/>
                </a:cubicBezTo>
                <a:lnTo>
                  <a:pt x="175464" y="702383"/>
                </a:lnTo>
                <a:cubicBezTo>
                  <a:pt x="183820" y="707953"/>
                  <a:pt x="193430" y="711993"/>
                  <a:pt x="200531" y="719094"/>
                </a:cubicBezTo>
                <a:cubicBezTo>
                  <a:pt x="214457" y="733020"/>
                  <a:pt x="229339" y="746051"/>
                  <a:pt x="242308" y="760873"/>
                </a:cubicBezTo>
                <a:cubicBezTo>
                  <a:pt x="248921" y="768431"/>
                  <a:pt x="252994" y="777906"/>
                  <a:pt x="259019" y="785940"/>
                </a:cubicBezTo>
                <a:cubicBezTo>
                  <a:pt x="269719" y="800207"/>
                  <a:pt x="281952" y="813296"/>
                  <a:pt x="292441" y="827719"/>
                </a:cubicBezTo>
                <a:cubicBezTo>
                  <a:pt x="304254" y="843962"/>
                  <a:pt x="313316" y="862170"/>
                  <a:pt x="325862" y="877854"/>
                </a:cubicBezTo>
                <a:cubicBezTo>
                  <a:pt x="363023" y="924308"/>
                  <a:pt x="352687" y="894388"/>
                  <a:pt x="375995" y="936344"/>
                </a:cubicBezTo>
                <a:cubicBezTo>
                  <a:pt x="385068" y="952677"/>
                  <a:pt x="393330" y="969470"/>
                  <a:pt x="401061" y="986479"/>
                </a:cubicBezTo>
                <a:cubicBezTo>
                  <a:pt x="407267" y="1000134"/>
                  <a:pt x="409823" y="1015539"/>
                  <a:pt x="417772" y="1028258"/>
                </a:cubicBezTo>
                <a:cubicBezTo>
                  <a:pt x="424035" y="1038279"/>
                  <a:pt x="435584" y="1043997"/>
                  <a:pt x="442839" y="1053325"/>
                </a:cubicBezTo>
                <a:cubicBezTo>
                  <a:pt x="455169" y="1069179"/>
                  <a:pt x="467278" y="1085496"/>
                  <a:pt x="476260" y="1103460"/>
                </a:cubicBezTo>
                <a:cubicBezTo>
                  <a:pt x="481830" y="1114601"/>
                  <a:pt x="483245" y="1129102"/>
                  <a:pt x="492971" y="1136883"/>
                </a:cubicBezTo>
                <a:cubicBezTo>
                  <a:pt x="513037" y="1152936"/>
                  <a:pt x="572926" y="1175550"/>
                  <a:pt x="601592" y="1187017"/>
                </a:cubicBezTo>
                <a:cubicBezTo>
                  <a:pt x="945057" y="1178211"/>
                  <a:pt x="824376" y="1213024"/>
                  <a:pt x="977588" y="1161950"/>
                </a:cubicBezTo>
                <a:cubicBezTo>
                  <a:pt x="985943" y="1159165"/>
                  <a:pt x="994110" y="1155730"/>
                  <a:pt x="1002654" y="1153594"/>
                </a:cubicBezTo>
                <a:cubicBezTo>
                  <a:pt x="1024935" y="1148024"/>
                  <a:pt x="1047710" y="1144146"/>
                  <a:pt x="1069498" y="1136883"/>
                </a:cubicBezTo>
                <a:lnTo>
                  <a:pt x="1119630" y="1120171"/>
                </a:lnTo>
                <a:lnTo>
                  <a:pt x="1144697" y="1111815"/>
                </a:lnTo>
                <a:lnTo>
                  <a:pt x="1169763" y="1103460"/>
                </a:lnTo>
                <a:cubicBezTo>
                  <a:pt x="1166978" y="1095104"/>
                  <a:pt x="1165347" y="1086270"/>
                  <a:pt x="1161408" y="1078392"/>
                </a:cubicBezTo>
                <a:cubicBezTo>
                  <a:pt x="1156917" y="1069410"/>
                  <a:pt x="1146666" y="1063172"/>
                  <a:pt x="1144697" y="1053325"/>
                </a:cubicBezTo>
                <a:cubicBezTo>
                  <a:pt x="1143476" y="1047218"/>
                  <a:pt x="1150267" y="1082570"/>
                  <a:pt x="1153052" y="1078392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Forma libre 117"/>
          <p:cNvSpPr/>
          <p:nvPr/>
        </p:nvSpPr>
        <p:spPr>
          <a:xfrm>
            <a:off x="4725439" y="1693188"/>
            <a:ext cx="2153507" cy="3986047"/>
          </a:xfrm>
          <a:custGeom>
            <a:avLst/>
            <a:gdLst>
              <a:gd name="connsiteX0" fmla="*/ 1553804 w 2153507"/>
              <a:gd name="connsiteY0" fmla="*/ 1446265 h 3986047"/>
              <a:gd name="connsiteX1" fmla="*/ 1530286 w 2153507"/>
              <a:gd name="connsiteY1" fmla="*/ 1387474 h 3986047"/>
              <a:gd name="connsiteX2" fmla="*/ 1506768 w 2153507"/>
              <a:gd name="connsiteY2" fmla="*/ 1352199 h 3986047"/>
              <a:gd name="connsiteX3" fmla="*/ 1518527 w 2153507"/>
              <a:gd name="connsiteY3" fmla="*/ 1269891 h 3986047"/>
              <a:gd name="connsiteX4" fmla="*/ 1506768 w 2153507"/>
              <a:gd name="connsiteY4" fmla="*/ 1152309 h 3986047"/>
              <a:gd name="connsiteX5" fmla="*/ 1459733 w 2153507"/>
              <a:gd name="connsiteY5" fmla="*/ 1081759 h 3986047"/>
              <a:gd name="connsiteX6" fmla="*/ 1471491 w 2153507"/>
              <a:gd name="connsiteY6" fmla="*/ 987693 h 3986047"/>
              <a:gd name="connsiteX7" fmla="*/ 1483250 w 2153507"/>
              <a:gd name="connsiteY7" fmla="*/ 858353 h 3986047"/>
              <a:gd name="connsiteX8" fmla="*/ 1389179 w 2153507"/>
              <a:gd name="connsiteY8" fmla="*/ 823078 h 3986047"/>
              <a:gd name="connsiteX9" fmla="*/ 1306867 w 2153507"/>
              <a:gd name="connsiteY9" fmla="*/ 834836 h 3986047"/>
              <a:gd name="connsiteX10" fmla="*/ 1236314 w 2153507"/>
              <a:gd name="connsiteY10" fmla="*/ 893627 h 3986047"/>
              <a:gd name="connsiteX11" fmla="*/ 1212796 w 2153507"/>
              <a:gd name="connsiteY11" fmla="*/ 928902 h 3986047"/>
              <a:gd name="connsiteX12" fmla="*/ 1177519 w 2153507"/>
              <a:gd name="connsiteY12" fmla="*/ 940660 h 3986047"/>
              <a:gd name="connsiteX13" fmla="*/ 1142243 w 2153507"/>
              <a:gd name="connsiteY13" fmla="*/ 905386 h 3986047"/>
              <a:gd name="connsiteX14" fmla="*/ 1142243 w 2153507"/>
              <a:gd name="connsiteY14" fmla="*/ 811320 h 3986047"/>
              <a:gd name="connsiteX15" fmla="*/ 1177519 w 2153507"/>
              <a:gd name="connsiteY15" fmla="*/ 787803 h 3986047"/>
              <a:gd name="connsiteX16" fmla="*/ 1212796 w 2153507"/>
              <a:gd name="connsiteY16" fmla="*/ 752528 h 3986047"/>
              <a:gd name="connsiteX17" fmla="*/ 1248073 w 2153507"/>
              <a:gd name="connsiteY17" fmla="*/ 681979 h 3986047"/>
              <a:gd name="connsiteX18" fmla="*/ 1236314 w 2153507"/>
              <a:gd name="connsiteY18" fmla="*/ 517363 h 3986047"/>
              <a:gd name="connsiteX19" fmla="*/ 1224555 w 2153507"/>
              <a:gd name="connsiteY19" fmla="*/ 482088 h 3986047"/>
              <a:gd name="connsiteX20" fmla="*/ 1142243 w 2153507"/>
              <a:gd name="connsiteY20" fmla="*/ 364506 h 3986047"/>
              <a:gd name="connsiteX21" fmla="*/ 1106966 w 2153507"/>
              <a:gd name="connsiteY21" fmla="*/ 293956 h 3986047"/>
              <a:gd name="connsiteX22" fmla="*/ 1071689 w 2153507"/>
              <a:gd name="connsiteY22" fmla="*/ 270440 h 3986047"/>
              <a:gd name="connsiteX23" fmla="*/ 977618 w 2153507"/>
              <a:gd name="connsiteY23" fmla="*/ 282198 h 3986047"/>
              <a:gd name="connsiteX24" fmla="*/ 965860 w 2153507"/>
              <a:gd name="connsiteY24" fmla="*/ 329231 h 3986047"/>
              <a:gd name="connsiteX25" fmla="*/ 930583 w 2153507"/>
              <a:gd name="connsiteY25" fmla="*/ 352748 h 3986047"/>
              <a:gd name="connsiteX26" fmla="*/ 895306 w 2153507"/>
              <a:gd name="connsiteY26" fmla="*/ 329231 h 3986047"/>
              <a:gd name="connsiteX27" fmla="*/ 883547 w 2153507"/>
              <a:gd name="connsiteY27" fmla="*/ 293956 h 3986047"/>
              <a:gd name="connsiteX28" fmla="*/ 848271 w 2153507"/>
              <a:gd name="connsiteY28" fmla="*/ 305715 h 3986047"/>
              <a:gd name="connsiteX29" fmla="*/ 801235 w 2153507"/>
              <a:gd name="connsiteY29" fmla="*/ 329231 h 3986047"/>
              <a:gd name="connsiteX30" fmla="*/ 777717 w 2153507"/>
              <a:gd name="connsiteY30" fmla="*/ 364506 h 3986047"/>
              <a:gd name="connsiteX31" fmla="*/ 765959 w 2153507"/>
              <a:gd name="connsiteY31" fmla="*/ 399781 h 3986047"/>
              <a:gd name="connsiteX32" fmla="*/ 660129 w 2153507"/>
              <a:gd name="connsiteY32" fmla="*/ 458572 h 3986047"/>
              <a:gd name="connsiteX33" fmla="*/ 624852 w 2153507"/>
              <a:gd name="connsiteY33" fmla="*/ 446814 h 3986047"/>
              <a:gd name="connsiteX34" fmla="*/ 601334 w 2153507"/>
              <a:gd name="connsiteY34" fmla="*/ 376264 h 3986047"/>
              <a:gd name="connsiteX35" fmla="*/ 601334 w 2153507"/>
              <a:gd name="connsiteY35" fmla="*/ 235165 h 3986047"/>
              <a:gd name="connsiteX36" fmla="*/ 566058 w 2153507"/>
              <a:gd name="connsiteY36" fmla="*/ 199890 h 3986047"/>
              <a:gd name="connsiteX37" fmla="*/ 519022 w 2153507"/>
              <a:gd name="connsiteY37" fmla="*/ 141099 h 3986047"/>
              <a:gd name="connsiteX38" fmla="*/ 495504 w 2153507"/>
              <a:gd name="connsiteY38" fmla="*/ 105824 h 3986047"/>
              <a:gd name="connsiteX39" fmla="*/ 460228 w 2153507"/>
              <a:gd name="connsiteY39" fmla="*/ 82308 h 3986047"/>
              <a:gd name="connsiteX40" fmla="*/ 424951 w 2153507"/>
              <a:gd name="connsiteY40" fmla="*/ 47033 h 3986047"/>
              <a:gd name="connsiteX41" fmla="*/ 295603 w 2153507"/>
              <a:gd name="connsiteY41" fmla="*/ 58791 h 3986047"/>
              <a:gd name="connsiteX42" fmla="*/ 225050 w 2153507"/>
              <a:gd name="connsiteY42" fmla="*/ 82308 h 3986047"/>
              <a:gd name="connsiteX43" fmla="*/ 189773 w 2153507"/>
              <a:gd name="connsiteY43" fmla="*/ 70550 h 3986047"/>
              <a:gd name="connsiteX44" fmla="*/ 142738 w 2153507"/>
              <a:gd name="connsiteY44" fmla="*/ 0 h 3986047"/>
              <a:gd name="connsiteX45" fmla="*/ 72185 w 2153507"/>
              <a:gd name="connsiteY45" fmla="*/ 47033 h 3986047"/>
              <a:gd name="connsiteX46" fmla="*/ 36908 w 2153507"/>
              <a:gd name="connsiteY46" fmla="*/ 117583 h 3986047"/>
              <a:gd name="connsiteX47" fmla="*/ 60426 w 2153507"/>
              <a:gd name="connsiteY47" fmla="*/ 152857 h 3986047"/>
              <a:gd name="connsiteX48" fmla="*/ 95702 w 2153507"/>
              <a:gd name="connsiteY48" fmla="*/ 176374 h 3986047"/>
              <a:gd name="connsiteX49" fmla="*/ 142738 w 2153507"/>
              <a:gd name="connsiteY49" fmla="*/ 246923 h 3986047"/>
              <a:gd name="connsiteX50" fmla="*/ 189773 w 2153507"/>
              <a:gd name="connsiteY50" fmla="*/ 317473 h 3986047"/>
              <a:gd name="connsiteX51" fmla="*/ 201532 w 2153507"/>
              <a:gd name="connsiteY51" fmla="*/ 352748 h 3986047"/>
              <a:gd name="connsiteX52" fmla="*/ 166256 w 2153507"/>
              <a:gd name="connsiteY52" fmla="*/ 435055 h 3986047"/>
              <a:gd name="connsiteX53" fmla="*/ 130979 w 2153507"/>
              <a:gd name="connsiteY53" fmla="*/ 458572 h 3986047"/>
              <a:gd name="connsiteX54" fmla="*/ 107461 w 2153507"/>
              <a:gd name="connsiteY54" fmla="*/ 493847 h 3986047"/>
              <a:gd name="connsiteX55" fmla="*/ 83943 w 2153507"/>
              <a:gd name="connsiteY55" fmla="*/ 564396 h 3986047"/>
              <a:gd name="connsiteX56" fmla="*/ 48667 w 2153507"/>
              <a:gd name="connsiteY56" fmla="*/ 634946 h 3986047"/>
              <a:gd name="connsiteX57" fmla="*/ 25149 w 2153507"/>
              <a:gd name="connsiteY57" fmla="*/ 670220 h 3986047"/>
              <a:gd name="connsiteX58" fmla="*/ 1631 w 2153507"/>
              <a:gd name="connsiteY58" fmla="*/ 752528 h 3986047"/>
              <a:gd name="connsiteX59" fmla="*/ 13390 w 2153507"/>
              <a:gd name="connsiteY59" fmla="*/ 870111 h 3986047"/>
              <a:gd name="connsiteX60" fmla="*/ 83943 w 2153507"/>
              <a:gd name="connsiteY60" fmla="*/ 893627 h 3986047"/>
              <a:gd name="connsiteX61" fmla="*/ 154497 w 2153507"/>
              <a:gd name="connsiteY61" fmla="*/ 928902 h 3986047"/>
              <a:gd name="connsiteX62" fmla="*/ 189773 w 2153507"/>
              <a:gd name="connsiteY62" fmla="*/ 952419 h 3986047"/>
              <a:gd name="connsiteX63" fmla="*/ 260327 w 2153507"/>
              <a:gd name="connsiteY63" fmla="*/ 975935 h 3986047"/>
              <a:gd name="connsiteX64" fmla="*/ 330880 w 2153507"/>
              <a:gd name="connsiteY64" fmla="*/ 1034726 h 3986047"/>
              <a:gd name="connsiteX65" fmla="*/ 342639 w 2153507"/>
              <a:gd name="connsiteY65" fmla="*/ 1081759 h 3986047"/>
              <a:gd name="connsiteX66" fmla="*/ 366157 w 2153507"/>
              <a:gd name="connsiteY66" fmla="*/ 1117034 h 3986047"/>
              <a:gd name="connsiteX67" fmla="*/ 366157 w 2153507"/>
              <a:gd name="connsiteY67" fmla="*/ 1246375 h 3986047"/>
              <a:gd name="connsiteX68" fmla="*/ 330880 w 2153507"/>
              <a:gd name="connsiteY68" fmla="*/ 1269891 h 3986047"/>
              <a:gd name="connsiteX69" fmla="*/ 248568 w 2153507"/>
              <a:gd name="connsiteY69" fmla="*/ 1328683 h 3986047"/>
              <a:gd name="connsiteX70" fmla="*/ 213291 w 2153507"/>
              <a:gd name="connsiteY70" fmla="*/ 1340441 h 3986047"/>
              <a:gd name="connsiteX71" fmla="*/ 178014 w 2153507"/>
              <a:gd name="connsiteY71" fmla="*/ 1375716 h 3986047"/>
              <a:gd name="connsiteX72" fmla="*/ 166256 w 2153507"/>
              <a:gd name="connsiteY72" fmla="*/ 1410990 h 3986047"/>
              <a:gd name="connsiteX73" fmla="*/ 95702 w 2153507"/>
              <a:gd name="connsiteY73" fmla="*/ 1458023 h 3986047"/>
              <a:gd name="connsiteX74" fmla="*/ 95702 w 2153507"/>
              <a:gd name="connsiteY74" fmla="*/ 1622639 h 3986047"/>
              <a:gd name="connsiteX75" fmla="*/ 107461 w 2153507"/>
              <a:gd name="connsiteY75" fmla="*/ 1657914 h 3986047"/>
              <a:gd name="connsiteX76" fmla="*/ 142738 w 2153507"/>
              <a:gd name="connsiteY76" fmla="*/ 1681430 h 3986047"/>
              <a:gd name="connsiteX77" fmla="*/ 178014 w 2153507"/>
              <a:gd name="connsiteY77" fmla="*/ 1716705 h 3986047"/>
              <a:gd name="connsiteX78" fmla="*/ 260327 w 2153507"/>
              <a:gd name="connsiteY78" fmla="*/ 1751980 h 3986047"/>
              <a:gd name="connsiteX79" fmla="*/ 295603 w 2153507"/>
              <a:gd name="connsiteY79" fmla="*/ 2092969 h 3986047"/>
              <a:gd name="connsiteX80" fmla="*/ 260327 w 2153507"/>
              <a:gd name="connsiteY80" fmla="*/ 2257584 h 3986047"/>
              <a:gd name="connsiteX81" fmla="*/ 225050 w 2153507"/>
              <a:gd name="connsiteY81" fmla="*/ 2281101 h 3986047"/>
              <a:gd name="connsiteX82" fmla="*/ 260327 w 2153507"/>
              <a:gd name="connsiteY82" fmla="*/ 2339892 h 3986047"/>
              <a:gd name="connsiteX83" fmla="*/ 283844 w 2153507"/>
              <a:gd name="connsiteY83" fmla="*/ 2375167 h 3986047"/>
              <a:gd name="connsiteX84" fmla="*/ 236809 w 2153507"/>
              <a:gd name="connsiteY84" fmla="*/ 2469233 h 3986047"/>
              <a:gd name="connsiteX85" fmla="*/ 225050 w 2153507"/>
              <a:gd name="connsiteY85" fmla="*/ 2528024 h 3986047"/>
              <a:gd name="connsiteX86" fmla="*/ 213291 w 2153507"/>
              <a:gd name="connsiteY86" fmla="*/ 2563299 h 3986047"/>
              <a:gd name="connsiteX87" fmla="*/ 225050 w 2153507"/>
              <a:gd name="connsiteY87" fmla="*/ 2716156 h 3986047"/>
              <a:gd name="connsiteX88" fmla="*/ 236809 w 2153507"/>
              <a:gd name="connsiteY88" fmla="*/ 2751431 h 3986047"/>
              <a:gd name="connsiteX89" fmla="*/ 342639 w 2153507"/>
              <a:gd name="connsiteY89" fmla="*/ 2821980 h 3986047"/>
              <a:gd name="connsiteX90" fmla="*/ 377915 w 2153507"/>
              <a:gd name="connsiteY90" fmla="*/ 2845497 h 3986047"/>
              <a:gd name="connsiteX91" fmla="*/ 413192 w 2153507"/>
              <a:gd name="connsiteY91" fmla="*/ 2869013 h 3986047"/>
              <a:gd name="connsiteX92" fmla="*/ 436710 w 2153507"/>
              <a:gd name="connsiteY92" fmla="*/ 2904288 h 3986047"/>
              <a:gd name="connsiteX93" fmla="*/ 471986 w 2153507"/>
              <a:gd name="connsiteY93" fmla="*/ 2927805 h 3986047"/>
              <a:gd name="connsiteX94" fmla="*/ 483745 w 2153507"/>
              <a:gd name="connsiteY94" fmla="*/ 2963079 h 3986047"/>
              <a:gd name="connsiteX95" fmla="*/ 519022 w 2153507"/>
              <a:gd name="connsiteY95" fmla="*/ 3010112 h 3986047"/>
              <a:gd name="connsiteX96" fmla="*/ 577816 w 2153507"/>
              <a:gd name="connsiteY96" fmla="*/ 3080662 h 3986047"/>
              <a:gd name="connsiteX97" fmla="*/ 624852 w 2153507"/>
              <a:gd name="connsiteY97" fmla="*/ 3139453 h 3986047"/>
              <a:gd name="connsiteX98" fmla="*/ 707164 w 2153507"/>
              <a:gd name="connsiteY98" fmla="*/ 3233519 h 3986047"/>
              <a:gd name="connsiteX99" fmla="*/ 742441 w 2153507"/>
              <a:gd name="connsiteY99" fmla="*/ 3245277 h 3986047"/>
              <a:gd name="connsiteX100" fmla="*/ 777717 w 2153507"/>
              <a:gd name="connsiteY100" fmla="*/ 3268794 h 3986047"/>
              <a:gd name="connsiteX101" fmla="*/ 848271 w 2153507"/>
              <a:gd name="connsiteY101" fmla="*/ 3292310 h 3986047"/>
              <a:gd name="connsiteX102" fmla="*/ 883547 w 2153507"/>
              <a:gd name="connsiteY102" fmla="*/ 3280552 h 3986047"/>
              <a:gd name="connsiteX103" fmla="*/ 989377 w 2153507"/>
              <a:gd name="connsiteY103" fmla="*/ 3315827 h 3986047"/>
              <a:gd name="connsiteX104" fmla="*/ 1012895 w 2153507"/>
              <a:gd name="connsiteY104" fmla="*/ 3421651 h 3986047"/>
              <a:gd name="connsiteX105" fmla="*/ 1024654 w 2153507"/>
              <a:gd name="connsiteY105" fmla="*/ 3456926 h 3986047"/>
              <a:gd name="connsiteX106" fmla="*/ 1059931 w 2153507"/>
              <a:gd name="connsiteY106" fmla="*/ 3492201 h 3986047"/>
              <a:gd name="connsiteX107" fmla="*/ 1106966 w 2153507"/>
              <a:gd name="connsiteY107" fmla="*/ 3562750 h 3986047"/>
              <a:gd name="connsiteX108" fmla="*/ 1154002 w 2153507"/>
              <a:gd name="connsiteY108" fmla="*/ 3621542 h 3986047"/>
              <a:gd name="connsiteX109" fmla="*/ 1177519 w 2153507"/>
              <a:gd name="connsiteY109" fmla="*/ 3656816 h 3986047"/>
              <a:gd name="connsiteX110" fmla="*/ 1201037 w 2153507"/>
              <a:gd name="connsiteY110" fmla="*/ 3727366 h 3986047"/>
              <a:gd name="connsiteX111" fmla="*/ 1259832 w 2153507"/>
              <a:gd name="connsiteY111" fmla="*/ 3833190 h 3986047"/>
              <a:gd name="connsiteX112" fmla="*/ 1365661 w 2153507"/>
              <a:gd name="connsiteY112" fmla="*/ 3856707 h 3986047"/>
              <a:gd name="connsiteX113" fmla="*/ 1424456 w 2153507"/>
              <a:gd name="connsiteY113" fmla="*/ 3986047 h 3986047"/>
              <a:gd name="connsiteX114" fmla="*/ 1459733 w 2153507"/>
              <a:gd name="connsiteY114" fmla="*/ 3974289 h 3986047"/>
              <a:gd name="connsiteX115" fmla="*/ 1506768 w 2153507"/>
              <a:gd name="connsiteY115" fmla="*/ 3868465 h 3986047"/>
              <a:gd name="connsiteX116" fmla="*/ 1553804 w 2153507"/>
              <a:gd name="connsiteY116" fmla="*/ 3786157 h 3986047"/>
              <a:gd name="connsiteX117" fmla="*/ 1600839 w 2153507"/>
              <a:gd name="connsiteY117" fmla="*/ 3692091 h 3986047"/>
              <a:gd name="connsiteX118" fmla="*/ 1671392 w 2153507"/>
              <a:gd name="connsiteY118" fmla="*/ 3621542 h 3986047"/>
              <a:gd name="connsiteX119" fmla="*/ 1694910 w 2153507"/>
              <a:gd name="connsiteY119" fmla="*/ 3586267 h 3986047"/>
              <a:gd name="connsiteX120" fmla="*/ 1718428 w 2153507"/>
              <a:gd name="connsiteY120" fmla="*/ 3515717 h 3986047"/>
              <a:gd name="connsiteX121" fmla="*/ 1800740 w 2153507"/>
              <a:gd name="connsiteY121" fmla="*/ 3398135 h 3986047"/>
              <a:gd name="connsiteX122" fmla="*/ 1824258 w 2153507"/>
              <a:gd name="connsiteY122" fmla="*/ 3362860 h 3986047"/>
              <a:gd name="connsiteX123" fmla="*/ 1859534 w 2153507"/>
              <a:gd name="connsiteY123" fmla="*/ 3327585 h 3986047"/>
              <a:gd name="connsiteX124" fmla="*/ 1906570 w 2153507"/>
              <a:gd name="connsiteY124" fmla="*/ 3257036 h 3986047"/>
              <a:gd name="connsiteX125" fmla="*/ 1930088 w 2153507"/>
              <a:gd name="connsiteY125" fmla="*/ 3221761 h 3986047"/>
              <a:gd name="connsiteX126" fmla="*/ 1953606 w 2153507"/>
              <a:gd name="connsiteY126" fmla="*/ 3139453 h 3986047"/>
              <a:gd name="connsiteX127" fmla="*/ 1977123 w 2153507"/>
              <a:gd name="connsiteY127" fmla="*/ 3092420 h 3986047"/>
              <a:gd name="connsiteX128" fmla="*/ 1988882 w 2153507"/>
              <a:gd name="connsiteY128" fmla="*/ 3057145 h 3986047"/>
              <a:gd name="connsiteX129" fmla="*/ 2024159 w 2153507"/>
              <a:gd name="connsiteY129" fmla="*/ 3010112 h 3986047"/>
              <a:gd name="connsiteX130" fmla="*/ 2071194 w 2153507"/>
              <a:gd name="connsiteY130" fmla="*/ 2927805 h 3986047"/>
              <a:gd name="connsiteX131" fmla="*/ 2094712 w 2153507"/>
              <a:gd name="connsiteY131" fmla="*/ 2892530 h 3986047"/>
              <a:gd name="connsiteX132" fmla="*/ 2129989 w 2153507"/>
              <a:gd name="connsiteY132" fmla="*/ 2763189 h 3986047"/>
              <a:gd name="connsiteX133" fmla="*/ 2153507 w 2153507"/>
              <a:gd name="connsiteY133" fmla="*/ 2645607 h 3986047"/>
              <a:gd name="connsiteX134" fmla="*/ 2141748 w 2153507"/>
              <a:gd name="connsiteY134" fmla="*/ 2516266 h 3986047"/>
              <a:gd name="connsiteX135" fmla="*/ 2106471 w 2153507"/>
              <a:gd name="connsiteY135" fmla="*/ 2504508 h 3986047"/>
              <a:gd name="connsiteX136" fmla="*/ 1953606 w 2153507"/>
              <a:gd name="connsiteY136" fmla="*/ 2492749 h 3986047"/>
              <a:gd name="connsiteX137" fmla="*/ 1930088 w 2153507"/>
              <a:gd name="connsiteY137" fmla="*/ 2457475 h 3986047"/>
              <a:gd name="connsiteX138" fmla="*/ 1918329 w 2153507"/>
              <a:gd name="connsiteY138" fmla="*/ 2398683 h 3986047"/>
              <a:gd name="connsiteX139" fmla="*/ 1906570 w 2153507"/>
              <a:gd name="connsiteY139" fmla="*/ 2351650 h 3986047"/>
              <a:gd name="connsiteX140" fmla="*/ 1871293 w 2153507"/>
              <a:gd name="connsiteY140" fmla="*/ 2281101 h 3986047"/>
              <a:gd name="connsiteX141" fmla="*/ 1836017 w 2153507"/>
              <a:gd name="connsiteY141" fmla="*/ 2257584 h 3986047"/>
              <a:gd name="connsiteX142" fmla="*/ 1812499 w 2153507"/>
              <a:gd name="connsiteY142" fmla="*/ 2210551 h 3986047"/>
              <a:gd name="connsiteX143" fmla="*/ 1765463 w 2153507"/>
              <a:gd name="connsiteY143" fmla="*/ 2140002 h 3986047"/>
              <a:gd name="connsiteX144" fmla="*/ 1777222 w 2153507"/>
              <a:gd name="connsiteY144" fmla="*/ 2069452 h 3986047"/>
              <a:gd name="connsiteX145" fmla="*/ 1788981 w 2153507"/>
              <a:gd name="connsiteY145" fmla="*/ 2034178 h 3986047"/>
              <a:gd name="connsiteX146" fmla="*/ 1836017 w 2153507"/>
              <a:gd name="connsiteY146" fmla="*/ 1998903 h 3986047"/>
              <a:gd name="connsiteX147" fmla="*/ 1871293 w 2153507"/>
              <a:gd name="connsiteY147" fmla="*/ 1951870 h 3986047"/>
              <a:gd name="connsiteX148" fmla="*/ 1836017 w 2153507"/>
              <a:gd name="connsiteY148" fmla="*/ 1869562 h 3986047"/>
              <a:gd name="connsiteX149" fmla="*/ 1812499 w 2153507"/>
              <a:gd name="connsiteY149" fmla="*/ 1799013 h 3986047"/>
              <a:gd name="connsiteX150" fmla="*/ 1753705 w 2153507"/>
              <a:gd name="connsiteY150" fmla="*/ 1693188 h 3986047"/>
              <a:gd name="connsiteX151" fmla="*/ 1683151 w 2153507"/>
              <a:gd name="connsiteY151" fmla="*/ 1657914 h 3986047"/>
              <a:gd name="connsiteX152" fmla="*/ 1565562 w 2153507"/>
              <a:gd name="connsiteY152" fmla="*/ 1599122 h 3986047"/>
              <a:gd name="connsiteX153" fmla="*/ 1553804 w 2153507"/>
              <a:gd name="connsiteY153" fmla="*/ 1516815 h 3986047"/>
              <a:gd name="connsiteX154" fmla="*/ 1577321 w 2153507"/>
              <a:gd name="connsiteY154" fmla="*/ 1446265 h 3986047"/>
              <a:gd name="connsiteX155" fmla="*/ 1565562 w 2153507"/>
              <a:gd name="connsiteY155" fmla="*/ 1410990 h 3986047"/>
              <a:gd name="connsiteX156" fmla="*/ 1495009 w 2153507"/>
              <a:gd name="connsiteY156" fmla="*/ 1363957 h 3986047"/>
              <a:gd name="connsiteX157" fmla="*/ 1495009 w 2153507"/>
              <a:gd name="connsiteY157" fmla="*/ 1352199 h 398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153507" h="3986047">
                <a:moveTo>
                  <a:pt x="1553804" y="1446265"/>
                </a:moveTo>
                <a:cubicBezTo>
                  <a:pt x="1545965" y="1426668"/>
                  <a:pt x="1539726" y="1406352"/>
                  <a:pt x="1530286" y="1387474"/>
                </a:cubicBezTo>
                <a:cubicBezTo>
                  <a:pt x="1523966" y="1374834"/>
                  <a:pt x="1508174" y="1366261"/>
                  <a:pt x="1506768" y="1352199"/>
                </a:cubicBezTo>
                <a:cubicBezTo>
                  <a:pt x="1504010" y="1324622"/>
                  <a:pt x="1514607" y="1297327"/>
                  <a:pt x="1518527" y="1269891"/>
                </a:cubicBezTo>
                <a:cubicBezTo>
                  <a:pt x="1514607" y="1230697"/>
                  <a:pt x="1518517" y="1189905"/>
                  <a:pt x="1506768" y="1152309"/>
                </a:cubicBezTo>
                <a:cubicBezTo>
                  <a:pt x="1498337" y="1125332"/>
                  <a:pt x="1459733" y="1081759"/>
                  <a:pt x="1459733" y="1081759"/>
                </a:cubicBezTo>
                <a:cubicBezTo>
                  <a:pt x="1463652" y="1050404"/>
                  <a:pt x="1463176" y="1018179"/>
                  <a:pt x="1471491" y="987693"/>
                </a:cubicBezTo>
                <a:cubicBezTo>
                  <a:pt x="1492727" y="909833"/>
                  <a:pt x="1541062" y="1002878"/>
                  <a:pt x="1483250" y="858353"/>
                </a:cubicBezTo>
                <a:cubicBezTo>
                  <a:pt x="1472718" y="832024"/>
                  <a:pt x="1403319" y="825906"/>
                  <a:pt x="1389179" y="823078"/>
                </a:cubicBezTo>
                <a:cubicBezTo>
                  <a:pt x="1361742" y="826997"/>
                  <a:pt x="1333414" y="826872"/>
                  <a:pt x="1306867" y="834836"/>
                </a:cubicBezTo>
                <a:cubicBezTo>
                  <a:pt x="1286313" y="841002"/>
                  <a:pt x="1247979" y="879629"/>
                  <a:pt x="1236314" y="893627"/>
                </a:cubicBezTo>
                <a:cubicBezTo>
                  <a:pt x="1227267" y="904483"/>
                  <a:pt x="1223832" y="920074"/>
                  <a:pt x="1212796" y="928902"/>
                </a:cubicBezTo>
                <a:cubicBezTo>
                  <a:pt x="1203117" y="936645"/>
                  <a:pt x="1189278" y="936741"/>
                  <a:pt x="1177519" y="940660"/>
                </a:cubicBezTo>
                <a:cubicBezTo>
                  <a:pt x="1165760" y="928902"/>
                  <a:pt x="1151467" y="919222"/>
                  <a:pt x="1142243" y="905386"/>
                </a:cubicBezTo>
                <a:cubicBezTo>
                  <a:pt x="1124620" y="878952"/>
                  <a:pt x="1127318" y="837438"/>
                  <a:pt x="1142243" y="811320"/>
                </a:cubicBezTo>
                <a:cubicBezTo>
                  <a:pt x="1149255" y="799050"/>
                  <a:pt x="1166662" y="796850"/>
                  <a:pt x="1177519" y="787803"/>
                </a:cubicBezTo>
                <a:cubicBezTo>
                  <a:pt x="1190294" y="777157"/>
                  <a:pt x="1202150" y="765303"/>
                  <a:pt x="1212796" y="752528"/>
                </a:cubicBezTo>
                <a:cubicBezTo>
                  <a:pt x="1238124" y="722137"/>
                  <a:pt x="1236288" y="717332"/>
                  <a:pt x="1248073" y="681979"/>
                </a:cubicBezTo>
                <a:cubicBezTo>
                  <a:pt x="1244153" y="627107"/>
                  <a:pt x="1242742" y="571998"/>
                  <a:pt x="1236314" y="517363"/>
                </a:cubicBezTo>
                <a:cubicBezTo>
                  <a:pt x="1234866" y="505053"/>
                  <a:pt x="1230575" y="492923"/>
                  <a:pt x="1224555" y="482088"/>
                </a:cubicBezTo>
                <a:cubicBezTo>
                  <a:pt x="1203878" y="444872"/>
                  <a:pt x="1168663" y="399732"/>
                  <a:pt x="1142243" y="364506"/>
                </a:cubicBezTo>
                <a:cubicBezTo>
                  <a:pt x="1132679" y="335816"/>
                  <a:pt x="1129761" y="316749"/>
                  <a:pt x="1106966" y="293956"/>
                </a:cubicBezTo>
                <a:cubicBezTo>
                  <a:pt x="1096973" y="283963"/>
                  <a:pt x="1083448" y="278279"/>
                  <a:pt x="1071689" y="270440"/>
                </a:cubicBezTo>
                <a:cubicBezTo>
                  <a:pt x="1040332" y="274359"/>
                  <a:pt x="1005243" y="266852"/>
                  <a:pt x="977618" y="282198"/>
                </a:cubicBezTo>
                <a:cubicBezTo>
                  <a:pt x="963491" y="290046"/>
                  <a:pt x="974824" y="315785"/>
                  <a:pt x="965860" y="329231"/>
                </a:cubicBezTo>
                <a:cubicBezTo>
                  <a:pt x="958021" y="340990"/>
                  <a:pt x="942342" y="344909"/>
                  <a:pt x="930583" y="352748"/>
                </a:cubicBezTo>
                <a:cubicBezTo>
                  <a:pt x="918824" y="344909"/>
                  <a:pt x="904135" y="340266"/>
                  <a:pt x="895306" y="329231"/>
                </a:cubicBezTo>
                <a:cubicBezTo>
                  <a:pt x="887563" y="319553"/>
                  <a:pt x="894633" y="299499"/>
                  <a:pt x="883547" y="293956"/>
                </a:cubicBezTo>
                <a:cubicBezTo>
                  <a:pt x="872461" y="288413"/>
                  <a:pt x="859664" y="300833"/>
                  <a:pt x="848271" y="305715"/>
                </a:cubicBezTo>
                <a:cubicBezTo>
                  <a:pt x="832159" y="312620"/>
                  <a:pt x="816914" y="321392"/>
                  <a:pt x="801235" y="329231"/>
                </a:cubicBezTo>
                <a:cubicBezTo>
                  <a:pt x="793396" y="340989"/>
                  <a:pt x="784037" y="351866"/>
                  <a:pt x="777717" y="364506"/>
                </a:cubicBezTo>
                <a:cubicBezTo>
                  <a:pt x="772174" y="375592"/>
                  <a:pt x="774723" y="391017"/>
                  <a:pt x="765959" y="399781"/>
                </a:cubicBezTo>
                <a:cubicBezTo>
                  <a:pt x="725526" y="440212"/>
                  <a:pt x="704488" y="443787"/>
                  <a:pt x="660129" y="458572"/>
                </a:cubicBezTo>
                <a:cubicBezTo>
                  <a:pt x="648370" y="454653"/>
                  <a:pt x="632057" y="456900"/>
                  <a:pt x="624852" y="446814"/>
                </a:cubicBezTo>
                <a:cubicBezTo>
                  <a:pt x="610443" y="426643"/>
                  <a:pt x="601334" y="376264"/>
                  <a:pt x="601334" y="376264"/>
                </a:cubicBezTo>
                <a:cubicBezTo>
                  <a:pt x="615283" y="320472"/>
                  <a:pt x="625802" y="302450"/>
                  <a:pt x="601334" y="235165"/>
                </a:cubicBezTo>
                <a:cubicBezTo>
                  <a:pt x="595651" y="219537"/>
                  <a:pt x="577817" y="211648"/>
                  <a:pt x="566058" y="199890"/>
                </a:cubicBezTo>
                <a:cubicBezTo>
                  <a:pt x="543166" y="131219"/>
                  <a:pt x="572210" y="194284"/>
                  <a:pt x="519022" y="141099"/>
                </a:cubicBezTo>
                <a:cubicBezTo>
                  <a:pt x="509029" y="131106"/>
                  <a:pt x="505497" y="115817"/>
                  <a:pt x="495504" y="105824"/>
                </a:cubicBezTo>
                <a:cubicBezTo>
                  <a:pt x="485511" y="95831"/>
                  <a:pt x="471085" y="91355"/>
                  <a:pt x="460228" y="82308"/>
                </a:cubicBezTo>
                <a:cubicBezTo>
                  <a:pt x="447453" y="71663"/>
                  <a:pt x="436710" y="58791"/>
                  <a:pt x="424951" y="47033"/>
                </a:cubicBezTo>
                <a:cubicBezTo>
                  <a:pt x="381835" y="50952"/>
                  <a:pt x="338238" y="51268"/>
                  <a:pt x="295603" y="58791"/>
                </a:cubicBezTo>
                <a:cubicBezTo>
                  <a:pt x="271190" y="63099"/>
                  <a:pt x="225050" y="82308"/>
                  <a:pt x="225050" y="82308"/>
                </a:cubicBezTo>
                <a:cubicBezTo>
                  <a:pt x="213291" y="78389"/>
                  <a:pt x="196649" y="80863"/>
                  <a:pt x="189773" y="70550"/>
                </a:cubicBezTo>
                <a:cubicBezTo>
                  <a:pt x="133013" y="-14585"/>
                  <a:pt x="223375" y="26878"/>
                  <a:pt x="142738" y="0"/>
                </a:cubicBezTo>
                <a:cubicBezTo>
                  <a:pt x="119220" y="15678"/>
                  <a:pt x="81123" y="20219"/>
                  <a:pt x="72185" y="47033"/>
                </a:cubicBezTo>
                <a:cubicBezTo>
                  <a:pt x="55957" y="95715"/>
                  <a:pt x="67301" y="71995"/>
                  <a:pt x="36908" y="117583"/>
                </a:cubicBezTo>
                <a:cubicBezTo>
                  <a:pt x="44747" y="129341"/>
                  <a:pt x="50433" y="142865"/>
                  <a:pt x="60426" y="152857"/>
                </a:cubicBezTo>
                <a:cubicBezTo>
                  <a:pt x="70419" y="162850"/>
                  <a:pt x="86396" y="165739"/>
                  <a:pt x="95702" y="176374"/>
                </a:cubicBezTo>
                <a:cubicBezTo>
                  <a:pt x="114314" y="197644"/>
                  <a:pt x="127059" y="223407"/>
                  <a:pt x="142738" y="246923"/>
                </a:cubicBezTo>
                <a:lnTo>
                  <a:pt x="189773" y="317473"/>
                </a:lnTo>
                <a:lnTo>
                  <a:pt x="201532" y="352748"/>
                </a:lnTo>
                <a:cubicBezTo>
                  <a:pt x="192536" y="388728"/>
                  <a:pt x="193324" y="407989"/>
                  <a:pt x="166256" y="435055"/>
                </a:cubicBezTo>
                <a:cubicBezTo>
                  <a:pt x="156263" y="445048"/>
                  <a:pt x="142738" y="450733"/>
                  <a:pt x="130979" y="458572"/>
                </a:cubicBezTo>
                <a:cubicBezTo>
                  <a:pt x="123140" y="470330"/>
                  <a:pt x="113201" y="480933"/>
                  <a:pt x="107461" y="493847"/>
                </a:cubicBezTo>
                <a:cubicBezTo>
                  <a:pt x="97393" y="516499"/>
                  <a:pt x="97693" y="543771"/>
                  <a:pt x="83943" y="564396"/>
                </a:cubicBezTo>
                <a:cubicBezTo>
                  <a:pt x="16537" y="665503"/>
                  <a:pt x="97358" y="537570"/>
                  <a:pt x="48667" y="634946"/>
                </a:cubicBezTo>
                <a:cubicBezTo>
                  <a:pt x="42347" y="647586"/>
                  <a:pt x="32988" y="658462"/>
                  <a:pt x="25149" y="670220"/>
                </a:cubicBezTo>
                <a:cubicBezTo>
                  <a:pt x="19604" y="686854"/>
                  <a:pt x="1631" y="737764"/>
                  <a:pt x="1631" y="752528"/>
                </a:cubicBezTo>
                <a:cubicBezTo>
                  <a:pt x="1631" y="791918"/>
                  <a:pt x="-6458" y="836087"/>
                  <a:pt x="13390" y="870111"/>
                </a:cubicBezTo>
                <a:cubicBezTo>
                  <a:pt x="25881" y="891523"/>
                  <a:pt x="83943" y="893627"/>
                  <a:pt x="83943" y="893627"/>
                </a:cubicBezTo>
                <a:cubicBezTo>
                  <a:pt x="185046" y="961026"/>
                  <a:pt x="57124" y="880218"/>
                  <a:pt x="154497" y="928902"/>
                </a:cubicBezTo>
                <a:cubicBezTo>
                  <a:pt x="167137" y="935222"/>
                  <a:pt x="176859" y="946680"/>
                  <a:pt x="189773" y="952419"/>
                </a:cubicBezTo>
                <a:cubicBezTo>
                  <a:pt x="212427" y="962487"/>
                  <a:pt x="260327" y="975935"/>
                  <a:pt x="260327" y="975935"/>
                </a:cubicBezTo>
                <a:cubicBezTo>
                  <a:pt x="282803" y="990919"/>
                  <a:pt x="316952" y="1010354"/>
                  <a:pt x="330880" y="1034726"/>
                </a:cubicBezTo>
                <a:cubicBezTo>
                  <a:pt x="338898" y="1048757"/>
                  <a:pt x="336273" y="1066906"/>
                  <a:pt x="342639" y="1081759"/>
                </a:cubicBezTo>
                <a:cubicBezTo>
                  <a:pt x="348206" y="1094748"/>
                  <a:pt x="358318" y="1105276"/>
                  <a:pt x="366157" y="1117034"/>
                </a:cubicBezTo>
                <a:cubicBezTo>
                  <a:pt x="382692" y="1166641"/>
                  <a:pt x="392748" y="1179900"/>
                  <a:pt x="366157" y="1246375"/>
                </a:cubicBezTo>
                <a:cubicBezTo>
                  <a:pt x="360908" y="1259496"/>
                  <a:pt x="342380" y="1261677"/>
                  <a:pt x="330880" y="1269891"/>
                </a:cubicBezTo>
                <a:cubicBezTo>
                  <a:pt x="318459" y="1278762"/>
                  <a:pt x="267037" y="1319449"/>
                  <a:pt x="248568" y="1328683"/>
                </a:cubicBezTo>
                <a:cubicBezTo>
                  <a:pt x="237482" y="1334226"/>
                  <a:pt x="225050" y="1336522"/>
                  <a:pt x="213291" y="1340441"/>
                </a:cubicBezTo>
                <a:cubicBezTo>
                  <a:pt x="201532" y="1352199"/>
                  <a:pt x="187239" y="1361880"/>
                  <a:pt x="178014" y="1375716"/>
                </a:cubicBezTo>
                <a:cubicBezTo>
                  <a:pt x="171139" y="1386028"/>
                  <a:pt x="175020" y="1402226"/>
                  <a:pt x="166256" y="1410990"/>
                </a:cubicBezTo>
                <a:cubicBezTo>
                  <a:pt x="146269" y="1430975"/>
                  <a:pt x="95702" y="1458023"/>
                  <a:pt x="95702" y="1458023"/>
                </a:cubicBezTo>
                <a:cubicBezTo>
                  <a:pt x="76217" y="1535958"/>
                  <a:pt x="77879" y="1506798"/>
                  <a:pt x="95702" y="1622639"/>
                </a:cubicBezTo>
                <a:cubicBezTo>
                  <a:pt x="97587" y="1634889"/>
                  <a:pt x="99718" y="1648236"/>
                  <a:pt x="107461" y="1657914"/>
                </a:cubicBezTo>
                <a:cubicBezTo>
                  <a:pt x="116290" y="1668949"/>
                  <a:pt x="131881" y="1672383"/>
                  <a:pt x="142738" y="1681430"/>
                </a:cubicBezTo>
                <a:cubicBezTo>
                  <a:pt x="155513" y="1692075"/>
                  <a:pt x="164482" y="1707040"/>
                  <a:pt x="178014" y="1716705"/>
                </a:cubicBezTo>
                <a:cubicBezTo>
                  <a:pt x="203439" y="1734865"/>
                  <a:pt x="231542" y="1742385"/>
                  <a:pt x="260327" y="1751980"/>
                </a:cubicBezTo>
                <a:cubicBezTo>
                  <a:pt x="338709" y="1869549"/>
                  <a:pt x="295603" y="1791585"/>
                  <a:pt x="295603" y="2092969"/>
                </a:cubicBezTo>
                <a:cubicBezTo>
                  <a:pt x="295603" y="2150542"/>
                  <a:pt x="303602" y="2214311"/>
                  <a:pt x="260327" y="2257584"/>
                </a:cubicBezTo>
                <a:cubicBezTo>
                  <a:pt x="250334" y="2267577"/>
                  <a:pt x="236809" y="2273262"/>
                  <a:pt x="225050" y="2281101"/>
                </a:cubicBezTo>
                <a:cubicBezTo>
                  <a:pt x="204174" y="2343726"/>
                  <a:pt x="207259" y="2295671"/>
                  <a:pt x="260327" y="2339892"/>
                </a:cubicBezTo>
                <a:cubicBezTo>
                  <a:pt x="271184" y="2348939"/>
                  <a:pt x="276005" y="2363409"/>
                  <a:pt x="283844" y="2375167"/>
                </a:cubicBezTo>
                <a:cubicBezTo>
                  <a:pt x="249034" y="2549218"/>
                  <a:pt x="302685" y="2337489"/>
                  <a:pt x="236809" y="2469233"/>
                </a:cubicBezTo>
                <a:cubicBezTo>
                  <a:pt x="227871" y="2487108"/>
                  <a:pt x="229897" y="2508636"/>
                  <a:pt x="225050" y="2528024"/>
                </a:cubicBezTo>
                <a:cubicBezTo>
                  <a:pt x="222044" y="2540048"/>
                  <a:pt x="217211" y="2551541"/>
                  <a:pt x="213291" y="2563299"/>
                </a:cubicBezTo>
                <a:cubicBezTo>
                  <a:pt x="217211" y="2614251"/>
                  <a:pt x="218711" y="2665448"/>
                  <a:pt x="225050" y="2716156"/>
                </a:cubicBezTo>
                <a:cubicBezTo>
                  <a:pt x="226587" y="2728455"/>
                  <a:pt x="228045" y="2742667"/>
                  <a:pt x="236809" y="2751431"/>
                </a:cubicBezTo>
                <a:cubicBezTo>
                  <a:pt x="236817" y="2751439"/>
                  <a:pt x="324996" y="2810219"/>
                  <a:pt x="342639" y="2821980"/>
                </a:cubicBezTo>
                <a:lnTo>
                  <a:pt x="377915" y="2845497"/>
                </a:lnTo>
                <a:lnTo>
                  <a:pt x="413192" y="2869013"/>
                </a:lnTo>
                <a:cubicBezTo>
                  <a:pt x="421031" y="2880771"/>
                  <a:pt x="426717" y="2894295"/>
                  <a:pt x="436710" y="2904288"/>
                </a:cubicBezTo>
                <a:cubicBezTo>
                  <a:pt x="446703" y="2914281"/>
                  <a:pt x="463157" y="2916770"/>
                  <a:pt x="471986" y="2927805"/>
                </a:cubicBezTo>
                <a:cubicBezTo>
                  <a:pt x="479729" y="2937483"/>
                  <a:pt x="477595" y="2952318"/>
                  <a:pt x="483745" y="2963079"/>
                </a:cubicBezTo>
                <a:cubicBezTo>
                  <a:pt x="493469" y="2980094"/>
                  <a:pt x="507631" y="2994165"/>
                  <a:pt x="519022" y="3010112"/>
                </a:cubicBezTo>
                <a:cubicBezTo>
                  <a:pt x="559951" y="3067409"/>
                  <a:pt x="522914" y="3025761"/>
                  <a:pt x="577816" y="3080662"/>
                </a:cubicBezTo>
                <a:cubicBezTo>
                  <a:pt x="604297" y="3160101"/>
                  <a:pt x="567572" y="3073993"/>
                  <a:pt x="624852" y="3139453"/>
                </a:cubicBezTo>
                <a:cubicBezTo>
                  <a:pt x="679730" y="3202167"/>
                  <a:pt x="648368" y="3204123"/>
                  <a:pt x="707164" y="3233519"/>
                </a:cubicBezTo>
                <a:cubicBezTo>
                  <a:pt x="718251" y="3239062"/>
                  <a:pt x="730682" y="3241358"/>
                  <a:pt x="742441" y="3245277"/>
                </a:cubicBezTo>
                <a:cubicBezTo>
                  <a:pt x="754200" y="3253116"/>
                  <a:pt x="764803" y="3263055"/>
                  <a:pt x="777717" y="3268794"/>
                </a:cubicBezTo>
                <a:cubicBezTo>
                  <a:pt x="800371" y="3278862"/>
                  <a:pt x="848271" y="3292310"/>
                  <a:pt x="848271" y="3292310"/>
                </a:cubicBezTo>
                <a:cubicBezTo>
                  <a:pt x="860030" y="3288391"/>
                  <a:pt x="871152" y="3280552"/>
                  <a:pt x="883547" y="3280552"/>
                </a:cubicBezTo>
                <a:cubicBezTo>
                  <a:pt x="946919" y="3280552"/>
                  <a:pt x="946783" y="3287431"/>
                  <a:pt x="989377" y="3315827"/>
                </a:cubicBezTo>
                <a:cubicBezTo>
                  <a:pt x="1015848" y="3395236"/>
                  <a:pt x="985301" y="3297488"/>
                  <a:pt x="1012895" y="3421651"/>
                </a:cubicBezTo>
                <a:cubicBezTo>
                  <a:pt x="1015584" y="3433750"/>
                  <a:pt x="1017779" y="3446613"/>
                  <a:pt x="1024654" y="3456926"/>
                </a:cubicBezTo>
                <a:cubicBezTo>
                  <a:pt x="1033879" y="3470762"/>
                  <a:pt x="1048172" y="3480443"/>
                  <a:pt x="1059931" y="3492201"/>
                </a:cubicBezTo>
                <a:cubicBezTo>
                  <a:pt x="1086934" y="3600214"/>
                  <a:pt x="1047908" y="3488933"/>
                  <a:pt x="1106966" y="3562750"/>
                </a:cubicBezTo>
                <a:cubicBezTo>
                  <a:pt x="1171881" y="3643889"/>
                  <a:pt x="1052898" y="3554142"/>
                  <a:pt x="1154002" y="3621542"/>
                </a:cubicBezTo>
                <a:cubicBezTo>
                  <a:pt x="1161841" y="3633300"/>
                  <a:pt x="1171779" y="3643903"/>
                  <a:pt x="1177519" y="3656816"/>
                </a:cubicBezTo>
                <a:cubicBezTo>
                  <a:pt x="1187587" y="3679468"/>
                  <a:pt x="1193198" y="3703849"/>
                  <a:pt x="1201037" y="3727366"/>
                </a:cubicBezTo>
                <a:cubicBezTo>
                  <a:pt x="1211391" y="3758427"/>
                  <a:pt x="1229506" y="3823082"/>
                  <a:pt x="1259832" y="3833190"/>
                </a:cubicBezTo>
                <a:cubicBezTo>
                  <a:pt x="1317727" y="3852487"/>
                  <a:pt x="1282882" y="3842910"/>
                  <a:pt x="1365661" y="3856707"/>
                </a:cubicBezTo>
                <a:cubicBezTo>
                  <a:pt x="1391610" y="3986443"/>
                  <a:pt x="1351260" y="3961650"/>
                  <a:pt x="1424456" y="3986047"/>
                </a:cubicBezTo>
                <a:cubicBezTo>
                  <a:pt x="1436215" y="3982128"/>
                  <a:pt x="1450054" y="3982032"/>
                  <a:pt x="1459733" y="3974289"/>
                </a:cubicBezTo>
                <a:cubicBezTo>
                  <a:pt x="1488555" y="3951233"/>
                  <a:pt x="1493595" y="3894809"/>
                  <a:pt x="1506768" y="3868465"/>
                </a:cubicBezTo>
                <a:cubicBezTo>
                  <a:pt x="1536606" y="3808792"/>
                  <a:pt x="1520563" y="3836016"/>
                  <a:pt x="1553804" y="3786157"/>
                </a:cubicBezTo>
                <a:cubicBezTo>
                  <a:pt x="1567142" y="3746140"/>
                  <a:pt x="1569597" y="3730274"/>
                  <a:pt x="1600839" y="3692091"/>
                </a:cubicBezTo>
                <a:cubicBezTo>
                  <a:pt x="1621900" y="3666351"/>
                  <a:pt x="1652943" y="3649214"/>
                  <a:pt x="1671392" y="3621542"/>
                </a:cubicBezTo>
                <a:cubicBezTo>
                  <a:pt x="1679231" y="3609784"/>
                  <a:pt x="1689170" y="3599181"/>
                  <a:pt x="1694910" y="3586267"/>
                </a:cubicBezTo>
                <a:cubicBezTo>
                  <a:pt x="1704978" y="3563615"/>
                  <a:pt x="1704677" y="3536342"/>
                  <a:pt x="1718428" y="3515717"/>
                </a:cubicBezTo>
                <a:cubicBezTo>
                  <a:pt x="1826552" y="3353539"/>
                  <a:pt x="1713684" y="3520006"/>
                  <a:pt x="1800740" y="3398135"/>
                </a:cubicBezTo>
                <a:cubicBezTo>
                  <a:pt x="1808954" y="3386636"/>
                  <a:pt x="1815211" y="3373716"/>
                  <a:pt x="1824258" y="3362860"/>
                </a:cubicBezTo>
                <a:cubicBezTo>
                  <a:pt x="1834904" y="3350085"/>
                  <a:pt x="1849324" y="3340711"/>
                  <a:pt x="1859534" y="3327585"/>
                </a:cubicBezTo>
                <a:cubicBezTo>
                  <a:pt x="1876887" y="3305275"/>
                  <a:pt x="1890891" y="3280552"/>
                  <a:pt x="1906570" y="3257036"/>
                </a:cubicBezTo>
                <a:lnTo>
                  <a:pt x="1930088" y="3221761"/>
                </a:lnTo>
                <a:cubicBezTo>
                  <a:pt x="1936056" y="3197892"/>
                  <a:pt x="1943484" y="3163070"/>
                  <a:pt x="1953606" y="3139453"/>
                </a:cubicBezTo>
                <a:cubicBezTo>
                  <a:pt x="1960511" y="3123342"/>
                  <a:pt x="1970218" y="3108531"/>
                  <a:pt x="1977123" y="3092420"/>
                </a:cubicBezTo>
                <a:cubicBezTo>
                  <a:pt x="1982006" y="3081028"/>
                  <a:pt x="1982732" y="3067906"/>
                  <a:pt x="1988882" y="3057145"/>
                </a:cubicBezTo>
                <a:cubicBezTo>
                  <a:pt x="1998606" y="3040130"/>
                  <a:pt x="2012768" y="3026059"/>
                  <a:pt x="2024159" y="3010112"/>
                </a:cubicBezTo>
                <a:cubicBezTo>
                  <a:pt x="2065089" y="2952814"/>
                  <a:pt x="2031821" y="2996705"/>
                  <a:pt x="2071194" y="2927805"/>
                </a:cubicBezTo>
                <a:cubicBezTo>
                  <a:pt x="2078206" y="2915535"/>
                  <a:pt x="2088972" y="2905444"/>
                  <a:pt x="2094712" y="2892530"/>
                </a:cubicBezTo>
                <a:cubicBezTo>
                  <a:pt x="2119185" y="2837468"/>
                  <a:pt x="2117694" y="2818515"/>
                  <a:pt x="2129989" y="2763189"/>
                </a:cubicBezTo>
                <a:cubicBezTo>
                  <a:pt x="2153378" y="2657946"/>
                  <a:pt x="2130465" y="2783850"/>
                  <a:pt x="2153507" y="2645607"/>
                </a:cubicBezTo>
                <a:cubicBezTo>
                  <a:pt x="2149587" y="2602493"/>
                  <a:pt x="2155439" y="2557336"/>
                  <a:pt x="2141748" y="2516266"/>
                </a:cubicBezTo>
                <a:cubicBezTo>
                  <a:pt x="2137828" y="2504507"/>
                  <a:pt x="2118770" y="2506045"/>
                  <a:pt x="2106471" y="2504508"/>
                </a:cubicBezTo>
                <a:cubicBezTo>
                  <a:pt x="2055760" y="2498169"/>
                  <a:pt x="2004561" y="2496669"/>
                  <a:pt x="1953606" y="2492749"/>
                </a:cubicBezTo>
                <a:cubicBezTo>
                  <a:pt x="1945767" y="2480991"/>
                  <a:pt x="1935050" y="2470707"/>
                  <a:pt x="1930088" y="2457475"/>
                </a:cubicBezTo>
                <a:cubicBezTo>
                  <a:pt x="1923070" y="2438762"/>
                  <a:pt x="1922665" y="2418193"/>
                  <a:pt x="1918329" y="2398683"/>
                </a:cubicBezTo>
                <a:cubicBezTo>
                  <a:pt x="1914823" y="2382908"/>
                  <a:pt x="1911010" y="2367188"/>
                  <a:pt x="1906570" y="2351650"/>
                </a:cubicBezTo>
                <a:cubicBezTo>
                  <a:pt x="1898919" y="2324873"/>
                  <a:pt x="1891907" y="2301714"/>
                  <a:pt x="1871293" y="2281101"/>
                </a:cubicBezTo>
                <a:cubicBezTo>
                  <a:pt x="1861300" y="2271108"/>
                  <a:pt x="1847776" y="2265423"/>
                  <a:pt x="1836017" y="2257584"/>
                </a:cubicBezTo>
                <a:cubicBezTo>
                  <a:pt x="1828178" y="2241906"/>
                  <a:pt x="1822688" y="2224814"/>
                  <a:pt x="1812499" y="2210551"/>
                </a:cubicBezTo>
                <a:cubicBezTo>
                  <a:pt x="1757447" y="2133484"/>
                  <a:pt x="1790687" y="2215671"/>
                  <a:pt x="1765463" y="2140002"/>
                </a:cubicBezTo>
                <a:cubicBezTo>
                  <a:pt x="1769383" y="2116485"/>
                  <a:pt x="1772050" y="2092725"/>
                  <a:pt x="1777222" y="2069452"/>
                </a:cubicBezTo>
                <a:cubicBezTo>
                  <a:pt x="1779911" y="2057353"/>
                  <a:pt x="1781046" y="2043699"/>
                  <a:pt x="1788981" y="2034178"/>
                </a:cubicBezTo>
                <a:cubicBezTo>
                  <a:pt x="1801528" y="2019123"/>
                  <a:pt x="1822159" y="2012760"/>
                  <a:pt x="1836017" y="1998903"/>
                </a:cubicBezTo>
                <a:cubicBezTo>
                  <a:pt x="1849875" y="1985046"/>
                  <a:pt x="1859534" y="1967548"/>
                  <a:pt x="1871293" y="1951870"/>
                </a:cubicBezTo>
                <a:cubicBezTo>
                  <a:pt x="1833443" y="1838326"/>
                  <a:pt x="1894136" y="2014852"/>
                  <a:pt x="1836017" y="1869562"/>
                </a:cubicBezTo>
                <a:cubicBezTo>
                  <a:pt x="1826810" y="1846547"/>
                  <a:pt x="1820338" y="1822529"/>
                  <a:pt x="1812499" y="1799013"/>
                </a:cubicBezTo>
                <a:cubicBezTo>
                  <a:pt x="1800245" y="1762254"/>
                  <a:pt x="1788361" y="1716290"/>
                  <a:pt x="1753705" y="1693188"/>
                </a:cubicBezTo>
                <a:cubicBezTo>
                  <a:pt x="1708114" y="1662797"/>
                  <a:pt x="1731835" y="1674141"/>
                  <a:pt x="1683151" y="1657914"/>
                </a:cubicBezTo>
                <a:cubicBezTo>
                  <a:pt x="1599151" y="1601917"/>
                  <a:pt x="1640018" y="1617736"/>
                  <a:pt x="1565562" y="1599122"/>
                </a:cubicBezTo>
                <a:cubicBezTo>
                  <a:pt x="1534912" y="1553149"/>
                  <a:pt x="1536523" y="1574416"/>
                  <a:pt x="1553804" y="1516815"/>
                </a:cubicBezTo>
                <a:cubicBezTo>
                  <a:pt x="1560927" y="1493072"/>
                  <a:pt x="1577321" y="1446265"/>
                  <a:pt x="1577321" y="1446265"/>
                </a:cubicBezTo>
                <a:cubicBezTo>
                  <a:pt x="1573401" y="1434507"/>
                  <a:pt x="1575241" y="1418733"/>
                  <a:pt x="1565562" y="1410990"/>
                </a:cubicBezTo>
                <a:cubicBezTo>
                  <a:pt x="1492452" y="1352505"/>
                  <a:pt x="1538305" y="1450543"/>
                  <a:pt x="1495009" y="1363957"/>
                </a:cubicBezTo>
                <a:cubicBezTo>
                  <a:pt x="1493256" y="1360451"/>
                  <a:pt x="1495009" y="1356118"/>
                  <a:pt x="1495009" y="1352199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0" name="Rectangle 371"/>
          <p:cNvSpPr>
            <a:spLocks noChangeArrowheads="1"/>
          </p:cNvSpPr>
          <p:nvPr/>
        </p:nvSpPr>
        <p:spPr bwMode="auto">
          <a:xfrm>
            <a:off x="6094886" y="3742736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1" name="Rectangle 372"/>
          <p:cNvSpPr>
            <a:spLocks noChangeArrowheads="1"/>
          </p:cNvSpPr>
          <p:nvPr/>
        </p:nvSpPr>
        <p:spPr bwMode="auto">
          <a:xfrm>
            <a:off x="6094886" y="363194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2" name="Rectangle 370"/>
          <p:cNvSpPr>
            <a:spLocks noChangeArrowheads="1"/>
          </p:cNvSpPr>
          <p:nvPr/>
        </p:nvSpPr>
        <p:spPr bwMode="auto">
          <a:xfrm>
            <a:off x="6094886" y="3706078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5" name="Rectangle 371"/>
          <p:cNvSpPr>
            <a:spLocks noChangeArrowheads="1"/>
          </p:cNvSpPr>
          <p:nvPr/>
        </p:nvSpPr>
        <p:spPr bwMode="auto">
          <a:xfrm>
            <a:off x="4753161" y="172327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6" name="Rectangle 372"/>
          <p:cNvSpPr>
            <a:spLocks noChangeArrowheads="1"/>
          </p:cNvSpPr>
          <p:nvPr/>
        </p:nvSpPr>
        <p:spPr bwMode="auto">
          <a:xfrm>
            <a:off x="4753161" y="1612484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7" name="Rectangle 370"/>
          <p:cNvSpPr>
            <a:spLocks noChangeArrowheads="1"/>
          </p:cNvSpPr>
          <p:nvPr/>
        </p:nvSpPr>
        <p:spPr bwMode="auto">
          <a:xfrm>
            <a:off x="4753161" y="1686617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8" name="Forma libre 127"/>
          <p:cNvSpPr/>
          <p:nvPr/>
        </p:nvSpPr>
        <p:spPr>
          <a:xfrm>
            <a:off x="5948541" y="5667477"/>
            <a:ext cx="237429" cy="152857"/>
          </a:xfrm>
          <a:custGeom>
            <a:avLst/>
            <a:gdLst>
              <a:gd name="connsiteX0" fmla="*/ 201354 w 237429"/>
              <a:gd name="connsiteY0" fmla="*/ 117583 h 152857"/>
              <a:gd name="connsiteX1" fmla="*/ 142559 w 237429"/>
              <a:gd name="connsiteY1" fmla="*/ 141099 h 152857"/>
              <a:gd name="connsiteX2" fmla="*/ 72006 w 237429"/>
              <a:gd name="connsiteY2" fmla="*/ 129341 h 152857"/>
              <a:gd name="connsiteX3" fmla="*/ 36730 w 237429"/>
              <a:gd name="connsiteY3" fmla="*/ 152857 h 152857"/>
              <a:gd name="connsiteX4" fmla="*/ 13212 w 237429"/>
              <a:gd name="connsiteY4" fmla="*/ 58791 h 152857"/>
              <a:gd name="connsiteX5" fmla="*/ 72006 w 237429"/>
              <a:gd name="connsiteY5" fmla="*/ 0 h 152857"/>
              <a:gd name="connsiteX6" fmla="*/ 107283 w 237429"/>
              <a:gd name="connsiteY6" fmla="*/ 11758 h 152857"/>
              <a:gd name="connsiteX7" fmla="*/ 142559 w 237429"/>
              <a:gd name="connsiteY7" fmla="*/ 35275 h 152857"/>
              <a:gd name="connsiteX8" fmla="*/ 213113 w 237429"/>
              <a:gd name="connsiteY8" fmla="*/ 58791 h 152857"/>
              <a:gd name="connsiteX9" fmla="*/ 224872 w 237429"/>
              <a:gd name="connsiteY9" fmla="*/ 129341 h 152857"/>
              <a:gd name="connsiteX10" fmla="*/ 201354 w 237429"/>
              <a:gd name="connsiteY10" fmla="*/ 117583 h 15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429" h="152857">
                <a:moveTo>
                  <a:pt x="201354" y="117583"/>
                </a:moveTo>
                <a:cubicBezTo>
                  <a:pt x="187635" y="119543"/>
                  <a:pt x="163667" y="141099"/>
                  <a:pt x="142559" y="141099"/>
                </a:cubicBezTo>
                <a:cubicBezTo>
                  <a:pt x="5788" y="141099"/>
                  <a:pt x="200664" y="86459"/>
                  <a:pt x="72006" y="129341"/>
                </a:cubicBezTo>
                <a:cubicBezTo>
                  <a:pt x="60247" y="137180"/>
                  <a:pt x="50862" y="152857"/>
                  <a:pt x="36730" y="152857"/>
                </a:cubicBezTo>
                <a:cubicBezTo>
                  <a:pt x="-22284" y="152857"/>
                  <a:pt x="5708" y="81300"/>
                  <a:pt x="13212" y="58791"/>
                </a:cubicBezTo>
                <a:cubicBezTo>
                  <a:pt x="24410" y="25198"/>
                  <a:pt x="45131" y="17916"/>
                  <a:pt x="72006" y="0"/>
                </a:cubicBezTo>
                <a:cubicBezTo>
                  <a:pt x="83765" y="3919"/>
                  <a:pt x="96197" y="6215"/>
                  <a:pt x="107283" y="11758"/>
                </a:cubicBezTo>
                <a:cubicBezTo>
                  <a:pt x="119923" y="18078"/>
                  <a:pt x="129645" y="29536"/>
                  <a:pt x="142559" y="35275"/>
                </a:cubicBezTo>
                <a:cubicBezTo>
                  <a:pt x="165213" y="45343"/>
                  <a:pt x="213113" y="58791"/>
                  <a:pt x="213113" y="58791"/>
                </a:cubicBezTo>
                <a:cubicBezTo>
                  <a:pt x="234255" y="90502"/>
                  <a:pt x="249214" y="92830"/>
                  <a:pt x="224872" y="129341"/>
                </a:cubicBezTo>
                <a:cubicBezTo>
                  <a:pt x="222698" y="132602"/>
                  <a:pt x="215073" y="115623"/>
                  <a:pt x="201354" y="117583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Forma libre 128"/>
          <p:cNvSpPr/>
          <p:nvPr/>
        </p:nvSpPr>
        <p:spPr>
          <a:xfrm>
            <a:off x="6443867" y="4844399"/>
            <a:ext cx="1387548" cy="2005823"/>
          </a:xfrm>
          <a:custGeom>
            <a:avLst/>
            <a:gdLst>
              <a:gd name="connsiteX0" fmla="*/ 1328753 w 1387548"/>
              <a:gd name="connsiteY0" fmla="*/ 1998903 h 2005823"/>
              <a:gd name="connsiteX1" fmla="*/ 1340512 w 1387548"/>
              <a:gd name="connsiteY1" fmla="*/ 1916595 h 2005823"/>
              <a:gd name="connsiteX2" fmla="*/ 1387548 w 1387548"/>
              <a:gd name="connsiteY2" fmla="*/ 1846046 h 2005823"/>
              <a:gd name="connsiteX3" fmla="*/ 1375789 w 1387548"/>
              <a:gd name="connsiteY3" fmla="*/ 1516815 h 2005823"/>
              <a:gd name="connsiteX4" fmla="*/ 1340512 w 1387548"/>
              <a:gd name="connsiteY4" fmla="*/ 1481540 h 2005823"/>
              <a:gd name="connsiteX5" fmla="*/ 1328753 w 1387548"/>
              <a:gd name="connsiteY5" fmla="*/ 1446265 h 2005823"/>
              <a:gd name="connsiteX6" fmla="*/ 1305236 w 1387548"/>
              <a:gd name="connsiteY6" fmla="*/ 1410991 h 2005823"/>
              <a:gd name="connsiteX7" fmla="*/ 1316995 w 1387548"/>
              <a:gd name="connsiteY7" fmla="*/ 1363958 h 2005823"/>
              <a:gd name="connsiteX8" fmla="*/ 1340512 w 1387548"/>
              <a:gd name="connsiteY8" fmla="*/ 1281650 h 2005823"/>
              <a:gd name="connsiteX9" fmla="*/ 1328753 w 1387548"/>
              <a:gd name="connsiteY9" fmla="*/ 1164067 h 2005823"/>
              <a:gd name="connsiteX10" fmla="*/ 1305236 w 1387548"/>
              <a:gd name="connsiteY10" fmla="*/ 1093518 h 2005823"/>
              <a:gd name="connsiteX11" fmla="*/ 1269959 w 1387548"/>
              <a:gd name="connsiteY11" fmla="*/ 1022968 h 2005823"/>
              <a:gd name="connsiteX12" fmla="*/ 1246441 w 1387548"/>
              <a:gd name="connsiteY12" fmla="*/ 940661 h 2005823"/>
              <a:gd name="connsiteX13" fmla="*/ 1164129 w 1387548"/>
              <a:gd name="connsiteY13" fmla="*/ 905386 h 2005823"/>
              <a:gd name="connsiteX14" fmla="*/ 1128852 w 1387548"/>
              <a:gd name="connsiteY14" fmla="*/ 893628 h 2005823"/>
              <a:gd name="connsiteX15" fmla="*/ 1093576 w 1387548"/>
              <a:gd name="connsiteY15" fmla="*/ 858353 h 2005823"/>
              <a:gd name="connsiteX16" fmla="*/ 1034781 w 1387548"/>
              <a:gd name="connsiteY16" fmla="*/ 776045 h 2005823"/>
              <a:gd name="connsiteX17" fmla="*/ 999505 w 1387548"/>
              <a:gd name="connsiteY17" fmla="*/ 705496 h 2005823"/>
              <a:gd name="connsiteX18" fmla="*/ 975987 w 1387548"/>
              <a:gd name="connsiteY18" fmla="*/ 623188 h 2005823"/>
              <a:gd name="connsiteX19" fmla="*/ 964228 w 1387548"/>
              <a:gd name="connsiteY19" fmla="*/ 587913 h 2005823"/>
              <a:gd name="connsiteX20" fmla="*/ 928952 w 1387548"/>
              <a:gd name="connsiteY20" fmla="*/ 435056 h 2005823"/>
              <a:gd name="connsiteX21" fmla="*/ 905434 w 1387548"/>
              <a:gd name="connsiteY21" fmla="*/ 388023 h 2005823"/>
              <a:gd name="connsiteX22" fmla="*/ 858398 w 1387548"/>
              <a:gd name="connsiteY22" fmla="*/ 329232 h 2005823"/>
              <a:gd name="connsiteX23" fmla="*/ 834880 w 1387548"/>
              <a:gd name="connsiteY23" fmla="*/ 293957 h 2005823"/>
              <a:gd name="connsiteX24" fmla="*/ 787845 w 1387548"/>
              <a:gd name="connsiteY24" fmla="*/ 223407 h 2005823"/>
              <a:gd name="connsiteX25" fmla="*/ 740809 w 1387548"/>
              <a:gd name="connsiteY25" fmla="*/ 164616 h 2005823"/>
              <a:gd name="connsiteX26" fmla="*/ 693774 w 1387548"/>
              <a:gd name="connsiteY26" fmla="*/ 94066 h 2005823"/>
              <a:gd name="connsiteX27" fmla="*/ 682015 w 1387548"/>
              <a:gd name="connsiteY27" fmla="*/ 47033 h 2005823"/>
              <a:gd name="connsiteX28" fmla="*/ 646738 w 1387548"/>
              <a:gd name="connsiteY28" fmla="*/ 23517 h 2005823"/>
              <a:gd name="connsiteX29" fmla="*/ 599703 w 1387548"/>
              <a:gd name="connsiteY29" fmla="*/ 70550 h 2005823"/>
              <a:gd name="connsiteX30" fmla="*/ 564426 w 1387548"/>
              <a:gd name="connsiteY30" fmla="*/ 82308 h 2005823"/>
              <a:gd name="connsiteX31" fmla="*/ 470355 w 1387548"/>
              <a:gd name="connsiteY31" fmla="*/ 58792 h 2005823"/>
              <a:gd name="connsiteX32" fmla="*/ 446837 w 1387548"/>
              <a:gd name="connsiteY32" fmla="*/ 23517 h 2005823"/>
              <a:gd name="connsiteX33" fmla="*/ 411561 w 1387548"/>
              <a:gd name="connsiteY33" fmla="*/ 0 h 2005823"/>
              <a:gd name="connsiteX34" fmla="*/ 388043 w 1387548"/>
              <a:gd name="connsiteY34" fmla="*/ 35275 h 2005823"/>
              <a:gd name="connsiteX35" fmla="*/ 329249 w 1387548"/>
              <a:gd name="connsiteY35" fmla="*/ 94066 h 2005823"/>
              <a:gd name="connsiteX36" fmla="*/ 305731 w 1387548"/>
              <a:gd name="connsiteY36" fmla="*/ 199891 h 2005823"/>
              <a:gd name="connsiteX37" fmla="*/ 270454 w 1387548"/>
              <a:gd name="connsiteY37" fmla="*/ 223407 h 2005823"/>
              <a:gd name="connsiteX38" fmla="*/ 258695 w 1387548"/>
              <a:gd name="connsiteY38" fmla="*/ 270440 h 2005823"/>
              <a:gd name="connsiteX39" fmla="*/ 235178 w 1387548"/>
              <a:gd name="connsiteY39" fmla="*/ 340990 h 2005823"/>
              <a:gd name="connsiteX40" fmla="*/ 211660 w 1387548"/>
              <a:gd name="connsiteY40" fmla="*/ 446814 h 2005823"/>
              <a:gd name="connsiteX41" fmla="*/ 141106 w 1387548"/>
              <a:gd name="connsiteY41" fmla="*/ 552638 h 2005823"/>
              <a:gd name="connsiteX42" fmla="*/ 117589 w 1387548"/>
              <a:gd name="connsiteY42" fmla="*/ 587913 h 2005823"/>
              <a:gd name="connsiteX43" fmla="*/ 105830 w 1387548"/>
              <a:gd name="connsiteY43" fmla="*/ 623188 h 2005823"/>
              <a:gd name="connsiteX44" fmla="*/ 70553 w 1387548"/>
              <a:gd name="connsiteY44" fmla="*/ 705496 h 2005823"/>
              <a:gd name="connsiteX45" fmla="*/ 35277 w 1387548"/>
              <a:gd name="connsiteY45" fmla="*/ 717254 h 2005823"/>
              <a:gd name="connsiteX46" fmla="*/ 94071 w 1387548"/>
              <a:gd name="connsiteY46" fmla="*/ 764287 h 2005823"/>
              <a:gd name="connsiteX47" fmla="*/ 117589 w 1387548"/>
              <a:gd name="connsiteY47" fmla="*/ 799562 h 2005823"/>
              <a:gd name="connsiteX48" fmla="*/ 82312 w 1387548"/>
              <a:gd name="connsiteY48" fmla="*/ 870111 h 2005823"/>
              <a:gd name="connsiteX49" fmla="*/ 47035 w 1387548"/>
              <a:gd name="connsiteY49" fmla="*/ 940661 h 2005823"/>
              <a:gd name="connsiteX50" fmla="*/ 35277 w 1387548"/>
              <a:gd name="connsiteY50" fmla="*/ 975935 h 2005823"/>
              <a:gd name="connsiteX51" fmla="*/ 58794 w 1387548"/>
              <a:gd name="connsiteY51" fmla="*/ 1081760 h 2005823"/>
              <a:gd name="connsiteX52" fmla="*/ 23518 w 1387548"/>
              <a:gd name="connsiteY52" fmla="*/ 1281650 h 2005823"/>
              <a:gd name="connsiteX53" fmla="*/ 11759 w 1387548"/>
              <a:gd name="connsiteY53" fmla="*/ 1316925 h 2005823"/>
              <a:gd name="connsiteX54" fmla="*/ 0 w 1387548"/>
              <a:gd name="connsiteY54" fmla="*/ 1352199 h 2005823"/>
              <a:gd name="connsiteX55" fmla="*/ 58794 w 1387548"/>
              <a:gd name="connsiteY55" fmla="*/ 1446265 h 2005823"/>
              <a:gd name="connsiteX56" fmla="*/ 35277 w 1387548"/>
              <a:gd name="connsiteY56" fmla="*/ 1646156 h 2005823"/>
              <a:gd name="connsiteX57" fmla="*/ 23518 w 1387548"/>
              <a:gd name="connsiteY57" fmla="*/ 1681430 h 2005823"/>
              <a:gd name="connsiteX58" fmla="*/ 35277 w 1387548"/>
              <a:gd name="connsiteY58" fmla="*/ 1751980 h 2005823"/>
              <a:gd name="connsiteX59" fmla="*/ 47035 w 1387548"/>
              <a:gd name="connsiteY59" fmla="*/ 1787255 h 2005823"/>
              <a:gd name="connsiteX60" fmla="*/ 58794 w 1387548"/>
              <a:gd name="connsiteY60" fmla="*/ 1869562 h 2005823"/>
              <a:gd name="connsiteX61" fmla="*/ 117589 w 1387548"/>
              <a:gd name="connsiteY61" fmla="*/ 1940112 h 2005823"/>
              <a:gd name="connsiteX62" fmla="*/ 129348 w 1387548"/>
              <a:gd name="connsiteY62" fmla="*/ 1975387 h 2005823"/>
              <a:gd name="connsiteX63" fmla="*/ 211660 w 1387548"/>
              <a:gd name="connsiteY63" fmla="*/ 1975387 h 2005823"/>
              <a:gd name="connsiteX64" fmla="*/ 246936 w 1387548"/>
              <a:gd name="connsiteY64" fmla="*/ 1963628 h 2005823"/>
              <a:gd name="connsiteX65" fmla="*/ 670256 w 1387548"/>
              <a:gd name="connsiteY65" fmla="*/ 1975387 h 2005823"/>
              <a:gd name="connsiteX66" fmla="*/ 811363 w 1387548"/>
              <a:gd name="connsiteY66" fmla="*/ 1987145 h 2005823"/>
              <a:gd name="connsiteX67" fmla="*/ 881916 w 1387548"/>
              <a:gd name="connsiteY67" fmla="*/ 1998903 h 2005823"/>
              <a:gd name="connsiteX68" fmla="*/ 1328753 w 1387548"/>
              <a:gd name="connsiteY68" fmla="*/ 1998903 h 200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87548" h="2005823">
                <a:moveTo>
                  <a:pt x="1328753" y="1998903"/>
                </a:moveTo>
                <a:cubicBezTo>
                  <a:pt x="1405186" y="1985185"/>
                  <a:pt x="1330562" y="1942462"/>
                  <a:pt x="1340512" y="1916595"/>
                </a:cubicBezTo>
                <a:cubicBezTo>
                  <a:pt x="1350659" y="1890215"/>
                  <a:pt x="1387548" y="1846046"/>
                  <a:pt x="1387548" y="1846046"/>
                </a:cubicBezTo>
                <a:cubicBezTo>
                  <a:pt x="1383628" y="1736302"/>
                  <a:pt x="1389843" y="1625726"/>
                  <a:pt x="1375789" y="1516815"/>
                </a:cubicBezTo>
                <a:cubicBezTo>
                  <a:pt x="1373661" y="1500322"/>
                  <a:pt x="1349737" y="1495376"/>
                  <a:pt x="1340512" y="1481540"/>
                </a:cubicBezTo>
                <a:cubicBezTo>
                  <a:pt x="1333637" y="1471227"/>
                  <a:pt x="1334296" y="1457351"/>
                  <a:pt x="1328753" y="1446265"/>
                </a:cubicBezTo>
                <a:cubicBezTo>
                  <a:pt x="1322433" y="1433625"/>
                  <a:pt x="1313075" y="1422749"/>
                  <a:pt x="1305236" y="1410991"/>
                </a:cubicBezTo>
                <a:cubicBezTo>
                  <a:pt x="1309156" y="1395313"/>
                  <a:pt x="1312555" y="1379496"/>
                  <a:pt x="1316995" y="1363958"/>
                </a:cubicBezTo>
                <a:cubicBezTo>
                  <a:pt x="1350733" y="1245878"/>
                  <a:pt x="1303751" y="1428683"/>
                  <a:pt x="1340512" y="1281650"/>
                </a:cubicBezTo>
                <a:cubicBezTo>
                  <a:pt x="1336592" y="1242456"/>
                  <a:pt x="1336012" y="1202782"/>
                  <a:pt x="1328753" y="1164067"/>
                </a:cubicBezTo>
                <a:cubicBezTo>
                  <a:pt x="1324185" y="1139703"/>
                  <a:pt x="1318987" y="1114143"/>
                  <a:pt x="1305236" y="1093518"/>
                </a:cubicBezTo>
                <a:cubicBezTo>
                  <a:pt x="1279468" y="1054869"/>
                  <a:pt x="1282130" y="1065565"/>
                  <a:pt x="1269959" y="1022968"/>
                </a:cubicBezTo>
                <a:cubicBezTo>
                  <a:pt x="1269020" y="1019681"/>
                  <a:pt x="1252707" y="948493"/>
                  <a:pt x="1246441" y="940661"/>
                </a:cubicBezTo>
                <a:cubicBezTo>
                  <a:pt x="1225224" y="914141"/>
                  <a:pt x="1193420" y="913754"/>
                  <a:pt x="1164129" y="905386"/>
                </a:cubicBezTo>
                <a:cubicBezTo>
                  <a:pt x="1152211" y="901981"/>
                  <a:pt x="1140611" y="897547"/>
                  <a:pt x="1128852" y="893628"/>
                </a:cubicBezTo>
                <a:cubicBezTo>
                  <a:pt x="1117093" y="881870"/>
                  <a:pt x="1104398" y="870978"/>
                  <a:pt x="1093576" y="858353"/>
                </a:cubicBezTo>
                <a:cubicBezTo>
                  <a:pt x="1071696" y="832827"/>
                  <a:pt x="1053395" y="803964"/>
                  <a:pt x="1034781" y="776045"/>
                </a:cubicBezTo>
                <a:cubicBezTo>
                  <a:pt x="1005229" y="687387"/>
                  <a:pt x="1045091" y="796662"/>
                  <a:pt x="999505" y="705496"/>
                </a:cubicBezTo>
                <a:cubicBezTo>
                  <a:pt x="990107" y="686702"/>
                  <a:pt x="981010" y="640768"/>
                  <a:pt x="975987" y="623188"/>
                </a:cubicBezTo>
                <a:cubicBezTo>
                  <a:pt x="972582" y="611271"/>
                  <a:pt x="967015" y="599990"/>
                  <a:pt x="964228" y="587913"/>
                </a:cubicBezTo>
                <a:cubicBezTo>
                  <a:pt x="955865" y="551674"/>
                  <a:pt x="947896" y="479258"/>
                  <a:pt x="928952" y="435056"/>
                </a:cubicBezTo>
                <a:cubicBezTo>
                  <a:pt x="922047" y="418945"/>
                  <a:pt x="915157" y="402607"/>
                  <a:pt x="905434" y="388023"/>
                </a:cubicBezTo>
                <a:cubicBezTo>
                  <a:pt x="891512" y="367141"/>
                  <a:pt x="873457" y="349309"/>
                  <a:pt x="858398" y="329232"/>
                </a:cubicBezTo>
                <a:cubicBezTo>
                  <a:pt x="849918" y="317927"/>
                  <a:pt x="842719" y="305715"/>
                  <a:pt x="834880" y="293957"/>
                </a:cubicBezTo>
                <a:cubicBezTo>
                  <a:pt x="806924" y="210087"/>
                  <a:pt x="846563" y="311479"/>
                  <a:pt x="787845" y="223407"/>
                </a:cubicBezTo>
                <a:cubicBezTo>
                  <a:pt x="742406" y="155253"/>
                  <a:pt x="819706" y="217212"/>
                  <a:pt x="740809" y="164616"/>
                </a:cubicBezTo>
                <a:cubicBezTo>
                  <a:pt x="725131" y="141099"/>
                  <a:pt x="700629" y="121486"/>
                  <a:pt x="693774" y="94066"/>
                </a:cubicBezTo>
                <a:cubicBezTo>
                  <a:pt x="689854" y="78388"/>
                  <a:pt x="690980" y="60479"/>
                  <a:pt x="682015" y="47033"/>
                </a:cubicBezTo>
                <a:cubicBezTo>
                  <a:pt x="674175" y="35275"/>
                  <a:pt x="658497" y="31356"/>
                  <a:pt x="646738" y="23517"/>
                </a:cubicBezTo>
                <a:cubicBezTo>
                  <a:pt x="552666" y="54873"/>
                  <a:pt x="662419" y="7838"/>
                  <a:pt x="599703" y="70550"/>
                </a:cubicBezTo>
                <a:cubicBezTo>
                  <a:pt x="590938" y="79314"/>
                  <a:pt x="576185" y="78389"/>
                  <a:pt x="564426" y="82308"/>
                </a:cubicBezTo>
                <a:cubicBezTo>
                  <a:pt x="561499" y="81723"/>
                  <a:pt x="482407" y="68433"/>
                  <a:pt x="470355" y="58792"/>
                </a:cubicBezTo>
                <a:cubicBezTo>
                  <a:pt x="459319" y="49964"/>
                  <a:pt x="456830" y="33510"/>
                  <a:pt x="446837" y="23517"/>
                </a:cubicBezTo>
                <a:cubicBezTo>
                  <a:pt x="436844" y="13524"/>
                  <a:pt x="423320" y="7839"/>
                  <a:pt x="411561" y="0"/>
                </a:cubicBezTo>
                <a:cubicBezTo>
                  <a:pt x="403722" y="11758"/>
                  <a:pt x="398036" y="25282"/>
                  <a:pt x="388043" y="35275"/>
                </a:cubicBezTo>
                <a:cubicBezTo>
                  <a:pt x="309652" y="113662"/>
                  <a:pt x="391959" y="5"/>
                  <a:pt x="329249" y="94066"/>
                </a:cubicBezTo>
                <a:cubicBezTo>
                  <a:pt x="329129" y="94788"/>
                  <a:pt x="317920" y="184656"/>
                  <a:pt x="305731" y="199891"/>
                </a:cubicBezTo>
                <a:cubicBezTo>
                  <a:pt x="296902" y="210926"/>
                  <a:pt x="282213" y="215568"/>
                  <a:pt x="270454" y="223407"/>
                </a:cubicBezTo>
                <a:cubicBezTo>
                  <a:pt x="266534" y="239085"/>
                  <a:pt x="263339" y="254961"/>
                  <a:pt x="258695" y="270440"/>
                </a:cubicBezTo>
                <a:cubicBezTo>
                  <a:pt x="251572" y="294183"/>
                  <a:pt x="239254" y="316539"/>
                  <a:pt x="235178" y="340990"/>
                </a:cubicBezTo>
                <a:cubicBezTo>
                  <a:pt x="231987" y="360132"/>
                  <a:pt x="225445" y="422003"/>
                  <a:pt x="211660" y="446814"/>
                </a:cubicBezTo>
                <a:cubicBezTo>
                  <a:pt x="211648" y="446836"/>
                  <a:pt x="152872" y="534990"/>
                  <a:pt x="141106" y="552638"/>
                </a:cubicBezTo>
                <a:cubicBezTo>
                  <a:pt x="133267" y="564396"/>
                  <a:pt x="122058" y="574506"/>
                  <a:pt x="117589" y="587913"/>
                </a:cubicBezTo>
                <a:cubicBezTo>
                  <a:pt x="113669" y="599671"/>
                  <a:pt x="109235" y="611271"/>
                  <a:pt x="105830" y="623188"/>
                </a:cubicBezTo>
                <a:cubicBezTo>
                  <a:pt x="97461" y="652478"/>
                  <a:pt x="97073" y="684281"/>
                  <a:pt x="70553" y="705496"/>
                </a:cubicBezTo>
                <a:cubicBezTo>
                  <a:pt x="60874" y="713239"/>
                  <a:pt x="47036" y="713335"/>
                  <a:pt x="35277" y="717254"/>
                </a:cubicBezTo>
                <a:cubicBezTo>
                  <a:pt x="60233" y="792124"/>
                  <a:pt x="24465" y="717886"/>
                  <a:pt x="94071" y="764287"/>
                </a:cubicBezTo>
                <a:cubicBezTo>
                  <a:pt x="105830" y="772126"/>
                  <a:pt x="109750" y="787804"/>
                  <a:pt x="117589" y="799562"/>
                </a:cubicBezTo>
                <a:cubicBezTo>
                  <a:pt x="88032" y="888226"/>
                  <a:pt x="127903" y="778934"/>
                  <a:pt x="82312" y="870111"/>
                </a:cubicBezTo>
                <a:cubicBezTo>
                  <a:pt x="33628" y="967474"/>
                  <a:pt x="114435" y="839567"/>
                  <a:pt x="47035" y="940661"/>
                </a:cubicBezTo>
                <a:cubicBezTo>
                  <a:pt x="43116" y="952419"/>
                  <a:pt x="35277" y="963541"/>
                  <a:pt x="35277" y="975935"/>
                </a:cubicBezTo>
                <a:cubicBezTo>
                  <a:pt x="35277" y="1017326"/>
                  <a:pt x="46667" y="1045382"/>
                  <a:pt x="58794" y="1081760"/>
                </a:cubicBezTo>
                <a:cubicBezTo>
                  <a:pt x="44791" y="1235783"/>
                  <a:pt x="60725" y="1170033"/>
                  <a:pt x="23518" y="1281650"/>
                </a:cubicBezTo>
                <a:lnTo>
                  <a:pt x="11759" y="1316925"/>
                </a:lnTo>
                <a:lnTo>
                  <a:pt x="0" y="1352199"/>
                </a:lnTo>
                <a:cubicBezTo>
                  <a:pt x="27987" y="1436156"/>
                  <a:pt x="2892" y="1408999"/>
                  <a:pt x="58794" y="1446265"/>
                </a:cubicBezTo>
                <a:cubicBezTo>
                  <a:pt x="56513" y="1466791"/>
                  <a:pt x="39892" y="1620777"/>
                  <a:pt x="35277" y="1646156"/>
                </a:cubicBezTo>
                <a:cubicBezTo>
                  <a:pt x="33060" y="1658350"/>
                  <a:pt x="27438" y="1669672"/>
                  <a:pt x="23518" y="1681430"/>
                </a:cubicBezTo>
                <a:cubicBezTo>
                  <a:pt x="27438" y="1704947"/>
                  <a:pt x="30105" y="1728707"/>
                  <a:pt x="35277" y="1751980"/>
                </a:cubicBezTo>
                <a:cubicBezTo>
                  <a:pt x="37966" y="1764079"/>
                  <a:pt x="44604" y="1775101"/>
                  <a:pt x="47035" y="1787255"/>
                </a:cubicBezTo>
                <a:cubicBezTo>
                  <a:pt x="52470" y="1814431"/>
                  <a:pt x="50830" y="1843017"/>
                  <a:pt x="58794" y="1869562"/>
                </a:cubicBezTo>
                <a:cubicBezTo>
                  <a:pt x="65810" y="1892948"/>
                  <a:pt x="102591" y="1925115"/>
                  <a:pt x="117589" y="1940112"/>
                </a:cubicBezTo>
                <a:cubicBezTo>
                  <a:pt x="121509" y="1951870"/>
                  <a:pt x="121605" y="1965709"/>
                  <a:pt x="129348" y="1975387"/>
                </a:cubicBezTo>
                <a:cubicBezTo>
                  <a:pt x="163928" y="2018610"/>
                  <a:pt x="170938" y="1992838"/>
                  <a:pt x="211660" y="1975387"/>
                </a:cubicBezTo>
                <a:cubicBezTo>
                  <a:pt x="223053" y="1970505"/>
                  <a:pt x="235177" y="1967548"/>
                  <a:pt x="246936" y="1963628"/>
                </a:cubicBezTo>
                <a:lnTo>
                  <a:pt x="670256" y="1975387"/>
                </a:lnTo>
                <a:cubicBezTo>
                  <a:pt x="717414" y="1977352"/>
                  <a:pt x="764453" y="1981933"/>
                  <a:pt x="811363" y="1987145"/>
                </a:cubicBezTo>
                <a:cubicBezTo>
                  <a:pt x="835059" y="1989778"/>
                  <a:pt x="858080" y="1998361"/>
                  <a:pt x="881916" y="1998903"/>
                </a:cubicBezTo>
                <a:cubicBezTo>
                  <a:pt x="1030823" y="2002287"/>
                  <a:pt x="1252320" y="2012621"/>
                  <a:pt x="1328753" y="19989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0" name="Forma libre 129"/>
          <p:cNvSpPr/>
          <p:nvPr/>
        </p:nvSpPr>
        <p:spPr>
          <a:xfrm>
            <a:off x="6852847" y="3960678"/>
            <a:ext cx="87257" cy="110287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Forma libre 130"/>
          <p:cNvSpPr/>
          <p:nvPr/>
        </p:nvSpPr>
        <p:spPr>
          <a:xfrm>
            <a:off x="5053630" y="4588926"/>
            <a:ext cx="64104" cy="74270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2" name="Forma libre 131"/>
          <p:cNvSpPr/>
          <p:nvPr/>
        </p:nvSpPr>
        <p:spPr>
          <a:xfrm>
            <a:off x="4965479" y="5023250"/>
            <a:ext cx="45011" cy="70133"/>
          </a:xfrm>
          <a:custGeom>
            <a:avLst/>
            <a:gdLst>
              <a:gd name="connsiteX0" fmla="*/ 13254 w 45011"/>
              <a:gd name="connsiteY0" fmla="*/ 69504 h 70133"/>
              <a:gd name="connsiteX1" fmla="*/ 6936 w 45011"/>
              <a:gd name="connsiteY1" fmla="*/ 37911 h 70133"/>
              <a:gd name="connsiteX2" fmla="*/ 618 w 45011"/>
              <a:gd name="connsiteY2" fmla="*/ 12637 h 70133"/>
              <a:gd name="connsiteX3" fmla="*/ 19573 w 45011"/>
              <a:gd name="connsiteY3" fmla="*/ 0 h 70133"/>
              <a:gd name="connsiteX4" fmla="*/ 38527 w 45011"/>
              <a:gd name="connsiteY4" fmla="*/ 6319 h 70133"/>
              <a:gd name="connsiteX5" fmla="*/ 38527 w 45011"/>
              <a:gd name="connsiteY5" fmla="*/ 44230 h 70133"/>
              <a:gd name="connsiteX6" fmla="*/ 25891 w 45011"/>
              <a:gd name="connsiteY6" fmla="*/ 63186 h 70133"/>
              <a:gd name="connsiteX7" fmla="*/ 6936 w 45011"/>
              <a:gd name="connsiteY7" fmla="*/ 69504 h 70133"/>
              <a:gd name="connsiteX8" fmla="*/ 13254 w 45011"/>
              <a:gd name="connsiteY8" fmla="*/ 69504 h 7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" h="70133">
                <a:moveTo>
                  <a:pt x="13254" y="69504"/>
                </a:moveTo>
                <a:cubicBezTo>
                  <a:pt x="13254" y="64239"/>
                  <a:pt x="9266" y="48395"/>
                  <a:pt x="6936" y="37911"/>
                </a:cubicBezTo>
                <a:cubicBezTo>
                  <a:pt x="5052" y="29434"/>
                  <a:pt x="-2128" y="20875"/>
                  <a:pt x="618" y="12637"/>
                </a:cubicBezTo>
                <a:cubicBezTo>
                  <a:pt x="3019" y="5433"/>
                  <a:pt x="13255" y="4212"/>
                  <a:pt x="19573" y="0"/>
                </a:cubicBezTo>
                <a:cubicBezTo>
                  <a:pt x="25891" y="2106"/>
                  <a:pt x="33818" y="1610"/>
                  <a:pt x="38527" y="6319"/>
                </a:cubicBezTo>
                <a:cubicBezTo>
                  <a:pt x="49759" y="17552"/>
                  <a:pt x="44143" y="32997"/>
                  <a:pt x="38527" y="44230"/>
                </a:cubicBezTo>
                <a:cubicBezTo>
                  <a:pt x="35131" y="51022"/>
                  <a:pt x="31821" y="58442"/>
                  <a:pt x="25891" y="63186"/>
                </a:cubicBezTo>
                <a:cubicBezTo>
                  <a:pt x="20690" y="67347"/>
                  <a:pt x="13254" y="67398"/>
                  <a:pt x="6936" y="69504"/>
                </a:cubicBezTo>
                <a:cubicBezTo>
                  <a:pt x="-1380" y="44554"/>
                  <a:pt x="13254" y="74769"/>
                  <a:pt x="13254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Forma libre 132"/>
          <p:cNvSpPr/>
          <p:nvPr/>
        </p:nvSpPr>
        <p:spPr>
          <a:xfrm>
            <a:off x="4831897" y="4081786"/>
            <a:ext cx="89973" cy="82988"/>
          </a:xfrm>
          <a:custGeom>
            <a:avLst/>
            <a:gdLst>
              <a:gd name="connsiteX0" fmla="*/ 26791 w 89973"/>
              <a:gd name="connsiteY0" fmla="*/ 69504 h 82988"/>
              <a:gd name="connsiteX1" fmla="*/ 14154 w 89973"/>
              <a:gd name="connsiteY1" fmla="*/ 6318 h 82988"/>
              <a:gd name="connsiteX2" fmla="*/ 33109 w 89973"/>
              <a:gd name="connsiteY2" fmla="*/ 0 h 82988"/>
              <a:gd name="connsiteX3" fmla="*/ 83655 w 89973"/>
              <a:gd name="connsiteY3" fmla="*/ 18955 h 82988"/>
              <a:gd name="connsiteX4" fmla="*/ 89973 w 89973"/>
              <a:gd name="connsiteY4" fmla="*/ 37911 h 82988"/>
              <a:gd name="connsiteX5" fmla="*/ 83655 w 89973"/>
              <a:gd name="connsiteY5" fmla="*/ 75822 h 82988"/>
              <a:gd name="connsiteX6" fmla="*/ 58382 w 89973"/>
              <a:gd name="connsiteY6" fmla="*/ 82141 h 82988"/>
              <a:gd name="connsiteX7" fmla="*/ 1518 w 89973"/>
              <a:gd name="connsiteY7" fmla="*/ 75822 h 82988"/>
              <a:gd name="connsiteX8" fmla="*/ 26791 w 89973"/>
              <a:gd name="connsiteY8" fmla="*/ 69504 h 8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73" h="82988">
                <a:moveTo>
                  <a:pt x="26791" y="69504"/>
                </a:moveTo>
                <a:cubicBezTo>
                  <a:pt x="28897" y="57920"/>
                  <a:pt x="-4218" y="33877"/>
                  <a:pt x="14154" y="6318"/>
                </a:cubicBezTo>
                <a:cubicBezTo>
                  <a:pt x="17848" y="776"/>
                  <a:pt x="26791" y="2106"/>
                  <a:pt x="33109" y="0"/>
                </a:cubicBezTo>
                <a:cubicBezTo>
                  <a:pt x="56157" y="3841"/>
                  <a:pt x="71602" y="-1133"/>
                  <a:pt x="83655" y="18955"/>
                </a:cubicBezTo>
                <a:cubicBezTo>
                  <a:pt x="87082" y="24666"/>
                  <a:pt x="87867" y="31592"/>
                  <a:pt x="89973" y="37911"/>
                </a:cubicBezTo>
                <a:cubicBezTo>
                  <a:pt x="87867" y="50548"/>
                  <a:pt x="91101" y="65397"/>
                  <a:pt x="83655" y="75822"/>
                </a:cubicBezTo>
                <a:cubicBezTo>
                  <a:pt x="78608" y="82888"/>
                  <a:pt x="67066" y="82141"/>
                  <a:pt x="58382" y="82141"/>
                </a:cubicBezTo>
                <a:cubicBezTo>
                  <a:pt x="39311" y="82141"/>
                  <a:pt x="17386" y="86401"/>
                  <a:pt x="1518" y="75822"/>
                </a:cubicBezTo>
                <a:cubicBezTo>
                  <a:pt x="-7244" y="69980"/>
                  <a:pt x="24685" y="81088"/>
                  <a:pt x="26791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Forma libre 133"/>
          <p:cNvSpPr/>
          <p:nvPr/>
        </p:nvSpPr>
        <p:spPr>
          <a:xfrm>
            <a:off x="4852226" y="3885910"/>
            <a:ext cx="71444" cy="65567"/>
          </a:xfrm>
          <a:custGeom>
            <a:avLst/>
            <a:gdLst>
              <a:gd name="connsiteX0" fmla="*/ 25416 w 71444"/>
              <a:gd name="connsiteY0" fmla="*/ 63186 h 65567"/>
              <a:gd name="connsiteX1" fmla="*/ 6462 w 71444"/>
              <a:gd name="connsiteY1" fmla="*/ 6319 h 65567"/>
              <a:gd name="connsiteX2" fmla="*/ 25416 w 71444"/>
              <a:gd name="connsiteY2" fmla="*/ 0 h 65567"/>
              <a:gd name="connsiteX3" fmla="*/ 57007 w 71444"/>
              <a:gd name="connsiteY3" fmla="*/ 6319 h 65567"/>
              <a:gd name="connsiteX4" fmla="*/ 63326 w 71444"/>
              <a:gd name="connsiteY4" fmla="*/ 56867 h 65567"/>
              <a:gd name="connsiteX5" fmla="*/ 44371 w 71444"/>
              <a:gd name="connsiteY5" fmla="*/ 63186 h 65567"/>
              <a:gd name="connsiteX6" fmla="*/ 25416 w 71444"/>
              <a:gd name="connsiteY6" fmla="*/ 63186 h 6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44" h="65567">
                <a:moveTo>
                  <a:pt x="25416" y="63186"/>
                </a:moveTo>
                <a:cubicBezTo>
                  <a:pt x="19098" y="53708"/>
                  <a:pt x="-13674" y="31491"/>
                  <a:pt x="6462" y="6319"/>
                </a:cubicBezTo>
                <a:cubicBezTo>
                  <a:pt x="10622" y="1118"/>
                  <a:pt x="19098" y="2106"/>
                  <a:pt x="25416" y="0"/>
                </a:cubicBezTo>
                <a:cubicBezTo>
                  <a:pt x="35946" y="2106"/>
                  <a:pt x="47136" y="2089"/>
                  <a:pt x="57007" y="6319"/>
                </a:cubicBezTo>
                <a:cubicBezTo>
                  <a:pt x="77773" y="15219"/>
                  <a:pt x="72622" y="40598"/>
                  <a:pt x="63326" y="56867"/>
                </a:cubicBezTo>
                <a:cubicBezTo>
                  <a:pt x="60022" y="62650"/>
                  <a:pt x="50689" y="61080"/>
                  <a:pt x="44371" y="63186"/>
                </a:cubicBezTo>
                <a:cubicBezTo>
                  <a:pt x="4464" y="49883"/>
                  <a:pt x="31734" y="72664"/>
                  <a:pt x="25416" y="6318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Forma libre 134"/>
          <p:cNvSpPr/>
          <p:nvPr/>
        </p:nvSpPr>
        <p:spPr>
          <a:xfrm>
            <a:off x="4841540" y="3811028"/>
            <a:ext cx="44199" cy="47405"/>
          </a:xfrm>
          <a:custGeom>
            <a:avLst/>
            <a:gdLst>
              <a:gd name="connsiteX0" fmla="*/ 676 w 36528"/>
              <a:gd name="connsiteY0" fmla="*/ 13902 h 39177"/>
              <a:gd name="connsiteX1" fmla="*/ 32267 w 36528"/>
              <a:gd name="connsiteY1" fmla="*/ 1265 h 39177"/>
              <a:gd name="connsiteX2" fmla="*/ 13313 w 36528"/>
              <a:gd name="connsiteY2" fmla="*/ 39177 h 39177"/>
              <a:gd name="connsiteX3" fmla="*/ 676 w 36528"/>
              <a:gd name="connsiteY3" fmla="*/ 13902 h 3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" h="39177">
                <a:moveTo>
                  <a:pt x="676" y="13902"/>
                </a:moveTo>
                <a:cubicBezTo>
                  <a:pt x="3835" y="7583"/>
                  <a:pt x="22123" y="-3807"/>
                  <a:pt x="32267" y="1265"/>
                </a:cubicBezTo>
                <a:cubicBezTo>
                  <a:pt x="47791" y="9028"/>
                  <a:pt x="16114" y="36375"/>
                  <a:pt x="13313" y="39177"/>
                </a:cubicBezTo>
                <a:cubicBezTo>
                  <a:pt x="6052" y="17395"/>
                  <a:pt x="-2483" y="20221"/>
                  <a:pt x="676" y="1390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Forma libre 135"/>
          <p:cNvSpPr/>
          <p:nvPr/>
        </p:nvSpPr>
        <p:spPr>
          <a:xfrm>
            <a:off x="4849210" y="3733772"/>
            <a:ext cx="60023" cy="42055"/>
          </a:xfrm>
          <a:custGeom>
            <a:avLst/>
            <a:gdLst>
              <a:gd name="connsiteX0" fmla="*/ 3160 w 60023"/>
              <a:gd name="connsiteY0" fmla="*/ 6812 h 42055"/>
              <a:gd name="connsiteX1" fmla="*/ 53705 w 60023"/>
              <a:gd name="connsiteY1" fmla="*/ 6812 h 42055"/>
              <a:gd name="connsiteX2" fmla="*/ 60023 w 60023"/>
              <a:gd name="connsiteY2" fmla="*/ 25767 h 42055"/>
              <a:gd name="connsiteX3" fmla="*/ 9478 w 60023"/>
              <a:gd name="connsiteY3" fmla="*/ 32086 h 42055"/>
              <a:gd name="connsiteX4" fmla="*/ 3160 w 60023"/>
              <a:gd name="connsiteY4" fmla="*/ 6812 h 4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23" h="42055">
                <a:moveTo>
                  <a:pt x="3160" y="6812"/>
                </a:moveTo>
                <a:cubicBezTo>
                  <a:pt x="10531" y="2600"/>
                  <a:pt x="40752" y="-6142"/>
                  <a:pt x="53705" y="6812"/>
                </a:cubicBezTo>
                <a:cubicBezTo>
                  <a:pt x="58414" y="11522"/>
                  <a:pt x="57917" y="19449"/>
                  <a:pt x="60023" y="25767"/>
                </a:cubicBezTo>
                <a:cubicBezTo>
                  <a:pt x="46921" y="34502"/>
                  <a:pt x="27602" y="53836"/>
                  <a:pt x="9478" y="32086"/>
                </a:cubicBezTo>
                <a:cubicBezTo>
                  <a:pt x="2736" y="23996"/>
                  <a:pt x="-4211" y="11024"/>
                  <a:pt x="3160" y="681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2676472" y="6653437"/>
            <a:ext cx="204888" cy="210228"/>
          </a:xfrm>
          <a:custGeom>
            <a:avLst/>
            <a:gdLst>
              <a:gd name="connsiteX0" fmla="*/ 2440 w 204888"/>
              <a:gd name="connsiteY0" fmla="*/ 202194 h 210228"/>
              <a:gd name="connsiteX1" fmla="*/ 27713 w 204888"/>
              <a:gd name="connsiteY1" fmla="*/ 157964 h 210228"/>
              <a:gd name="connsiteX2" fmla="*/ 52986 w 204888"/>
              <a:gd name="connsiteY2" fmla="*/ 126371 h 210228"/>
              <a:gd name="connsiteX3" fmla="*/ 59304 w 204888"/>
              <a:gd name="connsiteY3" fmla="*/ 107415 h 210228"/>
              <a:gd name="connsiteX4" fmla="*/ 84577 w 204888"/>
              <a:gd name="connsiteY4" fmla="*/ 75822 h 210228"/>
              <a:gd name="connsiteX5" fmla="*/ 90895 w 204888"/>
              <a:gd name="connsiteY5" fmla="*/ 56867 h 210228"/>
              <a:gd name="connsiteX6" fmla="*/ 109850 w 204888"/>
              <a:gd name="connsiteY6" fmla="*/ 37911 h 210228"/>
              <a:gd name="connsiteX7" fmla="*/ 135122 w 204888"/>
              <a:gd name="connsiteY7" fmla="*/ 0 h 210228"/>
              <a:gd name="connsiteX8" fmla="*/ 185668 w 204888"/>
              <a:gd name="connsiteY8" fmla="*/ 6318 h 210228"/>
              <a:gd name="connsiteX9" fmla="*/ 198304 w 204888"/>
              <a:gd name="connsiteY9" fmla="*/ 56867 h 210228"/>
              <a:gd name="connsiteX10" fmla="*/ 204622 w 204888"/>
              <a:gd name="connsiteY10" fmla="*/ 183238 h 210228"/>
              <a:gd name="connsiteX11" fmla="*/ 198304 w 204888"/>
              <a:gd name="connsiteY11" fmla="*/ 208512 h 210228"/>
              <a:gd name="connsiteX12" fmla="*/ 90895 w 204888"/>
              <a:gd name="connsiteY12" fmla="*/ 202194 h 210228"/>
              <a:gd name="connsiteX13" fmla="*/ 2440 w 204888"/>
              <a:gd name="connsiteY13" fmla="*/ 202194 h 2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4888" h="210228">
                <a:moveTo>
                  <a:pt x="2440" y="202194"/>
                </a:moveTo>
                <a:cubicBezTo>
                  <a:pt x="-8090" y="194822"/>
                  <a:pt x="18294" y="172093"/>
                  <a:pt x="27713" y="157964"/>
                </a:cubicBezTo>
                <a:cubicBezTo>
                  <a:pt x="51221" y="122701"/>
                  <a:pt x="30034" y="172281"/>
                  <a:pt x="52986" y="126371"/>
                </a:cubicBezTo>
                <a:cubicBezTo>
                  <a:pt x="55964" y="120414"/>
                  <a:pt x="56325" y="113372"/>
                  <a:pt x="59304" y="107415"/>
                </a:cubicBezTo>
                <a:cubicBezTo>
                  <a:pt x="67272" y="91478"/>
                  <a:pt x="72827" y="87574"/>
                  <a:pt x="84577" y="75822"/>
                </a:cubicBezTo>
                <a:cubicBezTo>
                  <a:pt x="86683" y="69504"/>
                  <a:pt x="87201" y="62409"/>
                  <a:pt x="90895" y="56867"/>
                </a:cubicBezTo>
                <a:cubicBezTo>
                  <a:pt x="95852" y="49432"/>
                  <a:pt x="105854" y="45903"/>
                  <a:pt x="109850" y="37911"/>
                </a:cubicBezTo>
                <a:cubicBezTo>
                  <a:pt x="131198" y="-4787"/>
                  <a:pt x="97469" y="12551"/>
                  <a:pt x="135122" y="0"/>
                </a:cubicBezTo>
                <a:lnTo>
                  <a:pt x="185668" y="6318"/>
                </a:lnTo>
                <a:cubicBezTo>
                  <a:pt x="198577" y="17937"/>
                  <a:pt x="198304" y="56867"/>
                  <a:pt x="198304" y="56867"/>
                </a:cubicBezTo>
                <a:cubicBezTo>
                  <a:pt x="200410" y="98991"/>
                  <a:pt x="204622" y="141062"/>
                  <a:pt x="204622" y="183238"/>
                </a:cubicBezTo>
                <a:cubicBezTo>
                  <a:pt x="204622" y="191922"/>
                  <a:pt x="206870" y="207084"/>
                  <a:pt x="198304" y="208512"/>
                </a:cubicBezTo>
                <a:cubicBezTo>
                  <a:pt x="162927" y="214409"/>
                  <a:pt x="126742" y="203314"/>
                  <a:pt x="90895" y="202194"/>
                </a:cubicBezTo>
                <a:cubicBezTo>
                  <a:pt x="59319" y="201207"/>
                  <a:pt x="12970" y="209566"/>
                  <a:pt x="2440" y="20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3082860" y="3506797"/>
            <a:ext cx="259462" cy="265379"/>
          </a:xfrm>
          <a:custGeom>
            <a:avLst/>
            <a:gdLst>
              <a:gd name="connsiteX0" fmla="*/ 417 w 259462"/>
              <a:gd name="connsiteY0" fmla="*/ 145327 h 265379"/>
              <a:gd name="connsiteX1" fmla="*/ 32008 w 259462"/>
              <a:gd name="connsiteY1" fmla="*/ 113734 h 265379"/>
              <a:gd name="connsiteX2" fmla="*/ 38326 w 259462"/>
              <a:gd name="connsiteY2" fmla="*/ 94778 h 265379"/>
              <a:gd name="connsiteX3" fmla="*/ 57280 w 259462"/>
              <a:gd name="connsiteY3" fmla="*/ 82141 h 265379"/>
              <a:gd name="connsiteX4" fmla="*/ 69917 w 259462"/>
              <a:gd name="connsiteY4" fmla="*/ 69504 h 265379"/>
              <a:gd name="connsiteX5" fmla="*/ 76235 w 259462"/>
              <a:gd name="connsiteY5" fmla="*/ 50549 h 265379"/>
              <a:gd name="connsiteX6" fmla="*/ 88871 w 259462"/>
              <a:gd name="connsiteY6" fmla="*/ 31593 h 265379"/>
              <a:gd name="connsiteX7" fmla="*/ 95189 w 259462"/>
              <a:gd name="connsiteY7" fmla="*/ 0 h 265379"/>
              <a:gd name="connsiteX8" fmla="*/ 120462 w 259462"/>
              <a:gd name="connsiteY8" fmla="*/ 6319 h 265379"/>
              <a:gd name="connsiteX9" fmla="*/ 126780 w 259462"/>
              <a:gd name="connsiteY9" fmla="*/ 25274 h 265379"/>
              <a:gd name="connsiteX10" fmla="*/ 133099 w 259462"/>
              <a:gd name="connsiteY10" fmla="*/ 56867 h 265379"/>
              <a:gd name="connsiteX11" fmla="*/ 158371 w 259462"/>
              <a:gd name="connsiteY11" fmla="*/ 50549 h 265379"/>
              <a:gd name="connsiteX12" fmla="*/ 164689 w 259462"/>
              <a:gd name="connsiteY12" fmla="*/ 31593 h 265379"/>
              <a:gd name="connsiteX13" fmla="*/ 177326 w 259462"/>
              <a:gd name="connsiteY13" fmla="*/ 12637 h 265379"/>
              <a:gd name="connsiteX14" fmla="*/ 202599 w 259462"/>
              <a:gd name="connsiteY14" fmla="*/ 6319 h 265379"/>
              <a:gd name="connsiteX15" fmla="*/ 227871 w 259462"/>
              <a:gd name="connsiteY15" fmla="*/ 63186 h 265379"/>
              <a:gd name="connsiteX16" fmla="*/ 253144 w 259462"/>
              <a:gd name="connsiteY16" fmla="*/ 107416 h 265379"/>
              <a:gd name="connsiteX17" fmla="*/ 259462 w 259462"/>
              <a:gd name="connsiteY17" fmla="*/ 126371 h 265379"/>
              <a:gd name="connsiteX18" fmla="*/ 240508 w 259462"/>
              <a:gd name="connsiteY18" fmla="*/ 195875 h 265379"/>
              <a:gd name="connsiteX19" fmla="*/ 227871 w 259462"/>
              <a:gd name="connsiteY19" fmla="*/ 233787 h 265379"/>
              <a:gd name="connsiteX20" fmla="*/ 215235 w 259462"/>
              <a:gd name="connsiteY20" fmla="*/ 252742 h 265379"/>
              <a:gd name="connsiteX21" fmla="*/ 177326 w 259462"/>
              <a:gd name="connsiteY21" fmla="*/ 265379 h 265379"/>
              <a:gd name="connsiteX22" fmla="*/ 164689 w 259462"/>
              <a:gd name="connsiteY22" fmla="*/ 252742 h 265379"/>
              <a:gd name="connsiteX23" fmla="*/ 158371 w 259462"/>
              <a:gd name="connsiteY23" fmla="*/ 221150 h 265379"/>
              <a:gd name="connsiteX24" fmla="*/ 139417 w 259462"/>
              <a:gd name="connsiteY24" fmla="*/ 214831 h 265379"/>
              <a:gd name="connsiteX25" fmla="*/ 101508 w 259462"/>
              <a:gd name="connsiteY25" fmla="*/ 233787 h 265379"/>
              <a:gd name="connsiteX26" fmla="*/ 82553 w 259462"/>
              <a:gd name="connsiteY26" fmla="*/ 240105 h 265379"/>
              <a:gd name="connsiteX27" fmla="*/ 44644 w 259462"/>
              <a:gd name="connsiteY27" fmla="*/ 233787 h 265379"/>
              <a:gd name="connsiteX28" fmla="*/ 19371 w 259462"/>
              <a:gd name="connsiteY28" fmla="*/ 195875 h 265379"/>
              <a:gd name="connsiteX29" fmla="*/ 13053 w 259462"/>
              <a:gd name="connsiteY29" fmla="*/ 164283 h 265379"/>
              <a:gd name="connsiteX30" fmla="*/ 417 w 259462"/>
              <a:gd name="connsiteY30" fmla="*/ 145327 h 2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59462" h="265379">
                <a:moveTo>
                  <a:pt x="417" y="145327"/>
                </a:moveTo>
                <a:cubicBezTo>
                  <a:pt x="3576" y="136902"/>
                  <a:pt x="23073" y="125648"/>
                  <a:pt x="32008" y="113734"/>
                </a:cubicBezTo>
                <a:cubicBezTo>
                  <a:pt x="36004" y="108406"/>
                  <a:pt x="34166" y="99979"/>
                  <a:pt x="38326" y="94778"/>
                </a:cubicBezTo>
                <a:cubicBezTo>
                  <a:pt x="43069" y="88848"/>
                  <a:pt x="51351" y="86885"/>
                  <a:pt x="57280" y="82141"/>
                </a:cubicBezTo>
                <a:cubicBezTo>
                  <a:pt x="61932" y="78419"/>
                  <a:pt x="65705" y="73716"/>
                  <a:pt x="69917" y="69504"/>
                </a:cubicBezTo>
                <a:cubicBezTo>
                  <a:pt x="72023" y="63186"/>
                  <a:pt x="73257" y="56506"/>
                  <a:pt x="76235" y="50549"/>
                </a:cubicBezTo>
                <a:cubicBezTo>
                  <a:pt x="79631" y="43757"/>
                  <a:pt x="86205" y="38703"/>
                  <a:pt x="88871" y="31593"/>
                </a:cubicBezTo>
                <a:cubicBezTo>
                  <a:pt x="92642" y="21537"/>
                  <a:pt x="93083" y="10531"/>
                  <a:pt x="95189" y="0"/>
                </a:cubicBezTo>
                <a:cubicBezTo>
                  <a:pt x="103613" y="2106"/>
                  <a:pt x="113681" y="894"/>
                  <a:pt x="120462" y="6319"/>
                </a:cubicBezTo>
                <a:cubicBezTo>
                  <a:pt x="125663" y="10480"/>
                  <a:pt x="125165" y="18813"/>
                  <a:pt x="126780" y="25274"/>
                </a:cubicBezTo>
                <a:cubicBezTo>
                  <a:pt x="129385" y="35693"/>
                  <a:pt x="130993" y="46336"/>
                  <a:pt x="133099" y="56867"/>
                </a:cubicBezTo>
                <a:cubicBezTo>
                  <a:pt x="141523" y="54761"/>
                  <a:pt x="151591" y="55974"/>
                  <a:pt x="158371" y="50549"/>
                </a:cubicBezTo>
                <a:cubicBezTo>
                  <a:pt x="163572" y="46388"/>
                  <a:pt x="161711" y="37550"/>
                  <a:pt x="164689" y="31593"/>
                </a:cubicBezTo>
                <a:cubicBezTo>
                  <a:pt x="168085" y="24801"/>
                  <a:pt x="171007" y="16849"/>
                  <a:pt x="177326" y="12637"/>
                </a:cubicBezTo>
                <a:cubicBezTo>
                  <a:pt x="184551" y="7820"/>
                  <a:pt x="194175" y="8425"/>
                  <a:pt x="202599" y="6319"/>
                </a:cubicBezTo>
                <a:cubicBezTo>
                  <a:pt x="238133" y="30010"/>
                  <a:pt x="212265" y="5962"/>
                  <a:pt x="227871" y="63186"/>
                </a:cubicBezTo>
                <a:cubicBezTo>
                  <a:pt x="234516" y="87550"/>
                  <a:pt x="242853" y="86832"/>
                  <a:pt x="253144" y="107416"/>
                </a:cubicBezTo>
                <a:cubicBezTo>
                  <a:pt x="256122" y="113373"/>
                  <a:pt x="257356" y="120053"/>
                  <a:pt x="259462" y="126371"/>
                </a:cubicBezTo>
                <a:cubicBezTo>
                  <a:pt x="248423" y="203654"/>
                  <a:pt x="261948" y="142273"/>
                  <a:pt x="240508" y="195875"/>
                </a:cubicBezTo>
                <a:cubicBezTo>
                  <a:pt x="235561" y="208243"/>
                  <a:pt x="235260" y="222703"/>
                  <a:pt x="227871" y="233787"/>
                </a:cubicBezTo>
                <a:cubicBezTo>
                  <a:pt x="223659" y="240105"/>
                  <a:pt x="221674" y="248717"/>
                  <a:pt x="215235" y="252742"/>
                </a:cubicBezTo>
                <a:cubicBezTo>
                  <a:pt x="203940" y="259802"/>
                  <a:pt x="177326" y="265379"/>
                  <a:pt x="177326" y="265379"/>
                </a:cubicBezTo>
                <a:cubicBezTo>
                  <a:pt x="173114" y="261167"/>
                  <a:pt x="167036" y="258217"/>
                  <a:pt x="164689" y="252742"/>
                </a:cubicBezTo>
                <a:cubicBezTo>
                  <a:pt x="160459" y="242871"/>
                  <a:pt x="164328" y="230086"/>
                  <a:pt x="158371" y="221150"/>
                </a:cubicBezTo>
                <a:cubicBezTo>
                  <a:pt x="154677" y="215609"/>
                  <a:pt x="145735" y="216937"/>
                  <a:pt x="139417" y="214831"/>
                </a:cubicBezTo>
                <a:cubicBezTo>
                  <a:pt x="91766" y="230716"/>
                  <a:pt x="150508" y="209286"/>
                  <a:pt x="101508" y="233787"/>
                </a:cubicBezTo>
                <a:cubicBezTo>
                  <a:pt x="95551" y="236766"/>
                  <a:pt x="88871" y="237999"/>
                  <a:pt x="82553" y="240105"/>
                </a:cubicBezTo>
                <a:cubicBezTo>
                  <a:pt x="69917" y="237999"/>
                  <a:pt x="55139" y="241134"/>
                  <a:pt x="44644" y="233787"/>
                </a:cubicBezTo>
                <a:cubicBezTo>
                  <a:pt x="32202" y="225077"/>
                  <a:pt x="19371" y="195875"/>
                  <a:pt x="19371" y="195875"/>
                </a:cubicBezTo>
                <a:cubicBezTo>
                  <a:pt x="17265" y="185344"/>
                  <a:pt x="13053" y="175022"/>
                  <a:pt x="13053" y="164283"/>
                </a:cubicBezTo>
                <a:cubicBezTo>
                  <a:pt x="13053" y="153543"/>
                  <a:pt x="-2742" y="153752"/>
                  <a:pt x="417" y="14532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Forma libre 138"/>
          <p:cNvSpPr/>
          <p:nvPr/>
        </p:nvSpPr>
        <p:spPr>
          <a:xfrm>
            <a:off x="2961249" y="3456249"/>
            <a:ext cx="84164" cy="88460"/>
          </a:xfrm>
          <a:custGeom>
            <a:avLst/>
            <a:gdLst>
              <a:gd name="connsiteX0" fmla="*/ 1982 w 84164"/>
              <a:gd name="connsiteY0" fmla="*/ 44230 h 88460"/>
              <a:gd name="connsiteX1" fmla="*/ 33573 w 84164"/>
              <a:gd name="connsiteY1" fmla="*/ 12637 h 88460"/>
              <a:gd name="connsiteX2" fmla="*/ 71482 w 84164"/>
              <a:gd name="connsiteY2" fmla="*/ 0 h 88460"/>
              <a:gd name="connsiteX3" fmla="*/ 84118 w 84164"/>
              <a:gd name="connsiteY3" fmla="*/ 18955 h 88460"/>
              <a:gd name="connsiteX4" fmla="*/ 65164 w 84164"/>
              <a:gd name="connsiteY4" fmla="*/ 63185 h 88460"/>
              <a:gd name="connsiteX5" fmla="*/ 39891 w 84164"/>
              <a:gd name="connsiteY5" fmla="*/ 88460 h 88460"/>
              <a:gd name="connsiteX6" fmla="*/ 14618 w 84164"/>
              <a:gd name="connsiteY6" fmla="*/ 82141 h 88460"/>
              <a:gd name="connsiteX7" fmla="*/ 8300 w 84164"/>
              <a:gd name="connsiteY7" fmla="*/ 63185 h 88460"/>
              <a:gd name="connsiteX8" fmla="*/ 1982 w 84164"/>
              <a:gd name="connsiteY8" fmla="*/ 44230 h 88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164" h="88460">
                <a:moveTo>
                  <a:pt x="1982" y="44230"/>
                </a:moveTo>
                <a:cubicBezTo>
                  <a:pt x="6194" y="35805"/>
                  <a:pt x="21009" y="20633"/>
                  <a:pt x="33573" y="12637"/>
                </a:cubicBezTo>
                <a:cubicBezTo>
                  <a:pt x="44810" y="5486"/>
                  <a:pt x="71482" y="0"/>
                  <a:pt x="71482" y="0"/>
                </a:cubicBezTo>
                <a:cubicBezTo>
                  <a:pt x="75694" y="6318"/>
                  <a:pt x="82870" y="11465"/>
                  <a:pt x="84118" y="18955"/>
                </a:cubicBezTo>
                <a:cubicBezTo>
                  <a:pt x="85227" y="25610"/>
                  <a:pt x="66063" y="61986"/>
                  <a:pt x="65164" y="63185"/>
                </a:cubicBezTo>
                <a:cubicBezTo>
                  <a:pt x="58016" y="72717"/>
                  <a:pt x="39891" y="88460"/>
                  <a:pt x="39891" y="88460"/>
                </a:cubicBezTo>
                <a:cubicBezTo>
                  <a:pt x="31467" y="86354"/>
                  <a:pt x="21399" y="87566"/>
                  <a:pt x="14618" y="82141"/>
                </a:cubicBezTo>
                <a:cubicBezTo>
                  <a:pt x="9417" y="77980"/>
                  <a:pt x="10130" y="69589"/>
                  <a:pt x="8300" y="63185"/>
                </a:cubicBezTo>
                <a:cubicBezTo>
                  <a:pt x="450" y="35706"/>
                  <a:pt x="-2230" y="52655"/>
                  <a:pt x="1982" y="4423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Forma libre 139"/>
          <p:cNvSpPr/>
          <p:nvPr/>
        </p:nvSpPr>
        <p:spPr>
          <a:xfrm>
            <a:off x="2830285" y="3342186"/>
            <a:ext cx="88719" cy="215623"/>
          </a:xfrm>
          <a:custGeom>
            <a:avLst/>
            <a:gdLst>
              <a:gd name="connsiteX0" fmla="*/ 6582 w 88719"/>
              <a:gd name="connsiteY0" fmla="*/ 151974 h 215623"/>
              <a:gd name="connsiteX1" fmla="*/ 264 w 88719"/>
              <a:gd name="connsiteY1" fmla="*/ 120381 h 215623"/>
              <a:gd name="connsiteX2" fmla="*/ 6582 w 88719"/>
              <a:gd name="connsiteY2" fmla="*/ 88789 h 215623"/>
              <a:gd name="connsiteX3" fmla="*/ 31855 w 88719"/>
              <a:gd name="connsiteY3" fmla="*/ 31922 h 215623"/>
              <a:gd name="connsiteX4" fmla="*/ 57128 w 88719"/>
              <a:gd name="connsiteY4" fmla="*/ 329 h 215623"/>
              <a:gd name="connsiteX5" fmla="*/ 69764 w 88719"/>
              <a:gd name="connsiteY5" fmla="*/ 19284 h 215623"/>
              <a:gd name="connsiteX6" fmla="*/ 82400 w 88719"/>
              <a:gd name="connsiteY6" fmla="*/ 107744 h 215623"/>
              <a:gd name="connsiteX7" fmla="*/ 88719 w 88719"/>
              <a:gd name="connsiteY7" fmla="*/ 133018 h 215623"/>
              <a:gd name="connsiteX8" fmla="*/ 82400 w 88719"/>
              <a:gd name="connsiteY8" fmla="*/ 208841 h 215623"/>
              <a:gd name="connsiteX9" fmla="*/ 63446 w 88719"/>
              <a:gd name="connsiteY9" fmla="*/ 215160 h 215623"/>
              <a:gd name="connsiteX10" fmla="*/ 38173 w 88719"/>
              <a:gd name="connsiteY10" fmla="*/ 183567 h 215623"/>
              <a:gd name="connsiteX11" fmla="*/ 25537 w 88719"/>
              <a:gd name="connsiteY11" fmla="*/ 139337 h 215623"/>
              <a:gd name="connsiteX12" fmla="*/ 264 w 88719"/>
              <a:gd name="connsiteY12" fmla="*/ 76151 h 21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19" h="215623">
                <a:moveTo>
                  <a:pt x="6582" y="151974"/>
                </a:moveTo>
                <a:cubicBezTo>
                  <a:pt x="4476" y="141443"/>
                  <a:pt x="264" y="131121"/>
                  <a:pt x="264" y="120381"/>
                </a:cubicBezTo>
                <a:cubicBezTo>
                  <a:pt x="264" y="109642"/>
                  <a:pt x="3756" y="99150"/>
                  <a:pt x="6582" y="88789"/>
                </a:cubicBezTo>
                <a:cubicBezTo>
                  <a:pt x="16993" y="50614"/>
                  <a:pt x="14468" y="58004"/>
                  <a:pt x="31855" y="31922"/>
                </a:cubicBezTo>
                <a:cubicBezTo>
                  <a:pt x="34756" y="23219"/>
                  <a:pt x="39265" y="-3243"/>
                  <a:pt x="57128" y="329"/>
                </a:cubicBezTo>
                <a:cubicBezTo>
                  <a:pt x="64574" y="1818"/>
                  <a:pt x="65552" y="12966"/>
                  <a:pt x="69764" y="19284"/>
                </a:cubicBezTo>
                <a:cubicBezTo>
                  <a:pt x="84980" y="64935"/>
                  <a:pt x="70094" y="15451"/>
                  <a:pt x="82400" y="107744"/>
                </a:cubicBezTo>
                <a:cubicBezTo>
                  <a:pt x="83548" y="116352"/>
                  <a:pt x="86613" y="124593"/>
                  <a:pt x="88719" y="133018"/>
                </a:cubicBezTo>
                <a:cubicBezTo>
                  <a:pt x="86613" y="158292"/>
                  <a:pt x="89858" y="184600"/>
                  <a:pt x="82400" y="208841"/>
                </a:cubicBezTo>
                <a:cubicBezTo>
                  <a:pt x="80442" y="215206"/>
                  <a:pt x="69977" y="216466"/>
                  <a:pt x="63446" y="215160"/>
                </a:cubicBezTo>
                <a:cubicBezTo>
                  <a:pt x="56519" y="213775"/>
                  <a:pt x="39989" y="186292"/>
                  <a:pt x="38173" y="183567"/>
                </a:cubicBezTo>
                <a:cubicBezTo>
                  <a:pt x="36686" y="177619"/>
                  <a:pt x="29657" y="146753"/>
                  <a:pt x="25537" y="139337"/>
                </a:cubicBezTo>
                <a:cubicBezTo>
                  <a:pt x="-4409" y="85431"/>
                  <a:pt x="264" y="121598"/>
                  <a:pt x="264" y="76151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1" name="Forma libre 140"/>
          <p:cNvSpPr/>
          <p:nvPr/>
        </p:nvSpPr>
        <p:spPr>
          <a:xfrm>
            <a:off x="2747858" y="3506797"/>
            <a:ext cx="63991" cy="85614"/>
          </a:xfrm>
          <a:custGeom>
            <a:avLst/>
            <a:gdLst>
              <a:gd name="connsiteX0" fmla="*/ 19509 w 63991"/>
              <a:gd name="connsiteY0" fmla="*/ 63186 h 85614"/>
              <a:gd name="connsiteX1" fmla="*/ 6873 w 63991"/>
              <a:gd name="connsiteY1" fmla="*/ 31593 h 85614"/>
              <a:gd name="connsiteX2" fmla="*/ 555 w 63991"/>
              <a:gd name="connsiteY2" fmla="*/ 12637 h 85614"/>
              <a:gd name="connsiteX3" fmla="*/ 19509 w 63991"/>
              <a:gd name="connsiteY3" fmla="*/ 0 h 85614"/>
              <a:gd name="connsiteX4" fmla="*/ 57418 w 63991"/>
              <a:gd name="connsiteY4" fmla="*/ 18956 h 85614"/>
              <a:gd name="connsiteX5" fmla="*/ 63736 w 63991"/>
              <a:gd name="connsiteY5" fmla="*/ 37912 h 85614"/>
              <a:gd name="connsiteX6" fmla="*/ 57418 w 63991"/>
              <a:gd name="connsiteY6" fmla="*/ 75823 h 85614"/>
              <a:gd name="connsiteX7" fmla="*/ 555 w 63991"/>
              <a:gd name="connsiteY7" fmla="*/ 44230 h 85614"/>
              <a:gd name="connsiteX8" fmla="*/ 19509 w 63991"/>
              <a:gd name="connsiteY8" fmla="*/ 63186 h 8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1" h="85614">
                <a:moveTo>
                  <a:pt x="19509" y="63186"/>
                </a:moveTo>
                <a:cubicBezTo>
                  <a:pt x="20562" y="61080"/>
                  <a:pt x="10855" y="42213"/>
                  <a:pt x="6873" y="31593"/>
                </a:cubicBezTo>
                <a:cubicBezTo>
                  <a:pt x="4535" y="25357"/>
                  <a:pt x="-1918" y="18821"/>
                  <a:pt x="555" y="12637"/>
                </a:cubicBezTo>
                <a:cubicBezTo>
                  <a:pt x="3375" y="5587"/>
                  <a:pt x="13191" y="4212"/>
                  <a:pt x="19509" y="0"/>
                </a:cubicBezTo>
                <a:cubicBezTo>
                  <a:pt x="31995" y="4163"/>
                  <a:pt x="48511" y="7821"/>
                  <a:pt x="57418" y="18956"/>
                </a:cubicBezTo>
                <a:cubicBezTo>
                  <a:pt x="61578" y="24157"/>
                  <a:pt x="61630" y="31593"/>
                  <a:pt x="63736" y="37912"/>
                </a:cubicBezTo>
                <a:cubicBezTo>
                  <a:pt x="61630" y="50549"/>
                  <a:pt x="68617" y="69601"/>
                  <a:pt x="57418" y="75823"/>
                </a:cubicBezTo>
                <a:cubicBezTo>
                  <a:pt x="9176" y="102625"/>
                  <a:pt x="5406" y="68486"/>
                  <a:pt x="555" y="44230"/>
                </a:cubicBezTo>
                <a:cubicBezTo>
                  <a:pt x="142" y="42165"/>
                  <a:pt x="18456" y="65292"/>
                  <a:pt x="19509" y="63186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2" name="Forma libre 141"/>
          <p:cNvSpPr/>
          <p:nvPr/>
        </p:nvSpPr>
        <p:spPr>
          <a:xfrm>
            <a:off x="5490507" y="1383763"/>
            <a:ext cx="195864" cy="215009"/>
          </a:xfrm>
          <a:custGeom>
            <a:avLst/>
            <a:gdLst>
              <a:gd name="connsiteX0" fmla="*/ 50545 w 195864"/>
              <a:gd name="connsiteY0" fmla="*/ 120053 h 215009"/>
              <a:gd name="connsiteX1" fmla="*/ 18954 w 195864"/>
              <a:gd name="connsiteY1" fmla="*/ 107416 h 215009"/>
              <a:gd name="connsiteX2" fmla="*/ 0 w 195864"/>
              <a:gd name="connsiteY2" fmla="*/ 56867 h 215009"/>
              <a:gd name="connsiteX3" fmla="*/ 18954 w 195864"/>
              <a:gd name="connsiteY3" fmla="*/ 12637 h 215009"/>
              <a:gd name="connsiteX4" fmla="*/ 44227 w 195864"/>
              <a:gd name="connsiteY4" fmla="*/ 6319 h 215009"/>
              <a:gd name="connsiteX5" fmla="*/ 63182 w 195864"/>
              <a:gd name="connsiteY5" fmla="*/ 0 h 215009"/>
              <a:gd name="connsiteX6" fmla="*/ 88454 w 195864"/>
              <a:gd name="connsiteY6" fmla="*/ 6319 h 215009"/>
              <a:gd name="connsiteX7" fmla="*/ 113727 w 195864"/>
              <a:gd name="connsiteY7" fmla="*/ 44230 h 215009"/>
              <a:gd name="connsiteX8" fmla="*/ 126364 w 195864"/>
              <a:gd name="connsiteY8" fmla="*/ 56867 h 215009"/>
              <a:gd name="connsiteX9" fmla="*/ 176909 w 195864"/>
              <a:gd name="connsiteY9" fmla="*/ 75823 h 215009"/>
              <a:gd name="connsiteX10" fmla="*/ 195864 w 195864"/>
              <a:gd name="connsiteY10" fmla="*/ 113734 h 215009"/>
              <a:gd name="connsiteX11" fmla="*/ 189546 w 195864"/>
              <a:gd name="connsiteY11" fmla="*/ 139008 h 215009"/>
              <a:gd name="connsiteX12" fmla="*/ 176909 w 195864"/>
              <a:gd name="connsiteY12" fmla="*/ 151645 h 215009"/>
              <a:gd name="connsiteX13" fmla="*/ 157955 w 195864"/>
              <a:gd name="connsiteY13" fmla="*/ 157964 h 215009"/>
              <a:gd name="connsiteX14" fmla="*/ 132682 w 195864"/>
              <a:gd name="connsiteY14" fmla="*/ 214831 h 215009"/>
              <a:gd name="connsiteX15" fmla="*/ 107409 w 195864"/>
              <a:gd name="connsiteY15" fmla="*/ 208512 h 215009"/>
              <a:gd name="connsiteX16" fmla="*/ 82136 w 195864"/>
              <a:gd name="connsiteY16" fmla="*/ 176920 h 215009"/>
              <a:gd name="connsiteX17" fmla="*/ 63182 w 195864"/>
              <a:gd name="connsiteY17" fmla="*/ 164283 h 215009"/>
              <a:gd name="connsiteX18" fmla="*/ 50545 w 195864"/>
              <a:gd name="connsiteY18" fmla="*/ 151645 h 215009"/>
              <a:gd name="connsiteX19" fmla="*/ 44227 w 195864"/>
              <a:gd name="connsiteY19" fmla="*/ 132690 h 215009"/>
              <a:gd name="connsiteX20" fmla="*/ 50545 w 195864"/>
              <a:gd name="connsiteY20" fmla="*/ 120053 h 2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5864" h="215009">
                <a:moveTo>
                  <a:pt x="50545" y="120053"/>
                </a:moveTo>
                <a:cubicBezTo>
                  <a:pt x="46333" y="115841"/>
                  <a:pt x="26973" y="115436"/>
                  <a:pt x="18954" y="107416"/>
                </a:cubicBezTo>
                <a:cubicBezTo>
                  <a:pt x="15177" y="103638"/>
                  <a:pt x="3250" y="66618"/>
                  <a:pt x="0" y="56867"/>
                </a:cubicBezTo>
                <a:cubicBezTo>
                  <a:pt x="3170" y="44187"/>
                  <a:pt x="5865" y="21364"/>
                  <a:pt x="18954" y="12637"/>
                </a:cubicBezTo>
                <a:cubicBezTo>
                  <a:pt x="26179" y="7820"/>
                  <a:pt x="35878" y="8705"/>
                  <a:pt x="44227" y="6319"/>
                </a:cubicBezTo>
                <a:cubicBezTo>
                  <a:pt x="50631" y="4489"/>
                  <a:pt x="56864" y="2106"/>
                  <a:pt x="63182" y="0"/>
                </a:cubicBezTo>
                <a:cubicBezTo>
                  <a:pt x="71606" y="2106"/>
                  <a:pt x="80688" y="2435"/>
                  <a:pt x="88454" y="6319"/>
                </a:cubicBezTo>
                <a:cubicBezTo>
                  <a:pt x="102943" y="13564"/>
                  <a:pt x="106030" y="32684"/>
                  <a:pt x="113727" y="44230"/>
                </a:cubicBezTo>
                <a:cubicBezTo>
                  <a:pt x="117031" y="49187"/>
                  <a:pt x="121712" y="53145"/>
                  <a:pt x="126364" y="56867"/>
                </a:cubicBezTo>
                <a:cubicBezTo>
                  <a:pt x="148056" y="74222"/>
                  <a:pt x="146636" y="69768"/>
                  <a:pt x="176909" y="75823"/>
                </a:cubicBezTo>
                <a:cubicBezTo>
                  <a:pt x="183298" y="85407"/>
                  <a:pt x="195864" y="100654"/>
                  <a:pt x="195864" y="113734"/>
                </a:cubicBezTo>
                <a:cubicBezTo>
                  <a:pt x="195864" y="122418"/>
                  <a:pt x="193429" y="131241"/>
                  <a:pt x="189546" y="139008"/>
                </a:cubicBezTo>
                <a:cubicBezTo>
                  <a:pt x="186882" y="144336"/>
                  <a:pt x="182017" y="148580"/>
                  <a:pt x="176909" y="151645"/>
                </a:cubicBezTo>
                <a:cubicBezTo>
                  <a:pt x="171198" y="155072"/>
                  <a:pt x="164273" y="155858"/>
                  <a:pt x="157955" y="157964"/>
                </a:cubicBezTo>
                <a:cubicBezTo>
                  <a:pt x="155259" y="176834"/>
                  <a:pt x="161633" y="210695"/>
                  <a:pt x="132682" y="214831"/>
                </a:cubicBezTo>
                <a:cubicBezTo>
                  <a:pt x="124086" y="216059"/>
                  <a:pt x="115833" y="210618"/>
                  <a:pt x="107409" y="208512"/>
                </a:cubicBezTo>
                <a:cubicBezTo>
                  <a:pt x="53090" y="172298"/>
                  <a:pt x="117011" y="220517"/>
                  <a:pt x="82136" y="176920"/>
                </a:cubicBezTo>
                <a:cubicBezTo>
                  <a:pt x="77393" y="170990"/>
                  <a:pt x="69111" y="169027"/>
                  <a:pt x="63182" y="164283"/>
                </a:cubicBezTo>
                <a:cubicBezTo>
                  <a:pt x="58530" y="160561"/>
                  <a:pt x="54757" y="155858"/>
                  <a:pt x="50545" y="151645"/>
                </a:cubicBezTo>
                <a:cubicBezTo>
                  <a:pt x="48439" y="145327"/>
                  <a:pt x="47921" y="138232"/>
                  <a:pt x="44227" y="132690"/>
                </a:cubicBezTo>
                <a:cubicBezTo>
                  <a:pt x="23784" y="102023"/>
                  <a:pt x="54757" y="124265"/>
                  <a:pt x="50545" y="120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Forma libre 142"/>
          <p:cNvSpPr/>
          <p:nvPr/>
        </p:nvSpPr>
        <p:spPr>
          <a:xfrm>
            <a:off x="2780003" y="2457271"/>
            <a:ext cx="88455" cy="114380"/>
          </a:xfrm>
          <a:custGeom>
            <a:avLst/>
            <a:gdLst>
              <a:gd name="connsiteX0" fmla="*/ 25273 w 88455"/>
              <a:gd name="connsiteY0" fmla="*/ 25921 h 114380"/>
              <a:gd name="connsiteX1" fmla="*/ 75819 w 88455"/>
              <a:gd name="connsiteY1" fmla="*/ 6965 h 114380"/>
              <a:gd name="connsiteX2" fmla="*/ 88455 w 88455"/>
              <a:gd name="connsiteY2" fmla="*/ 44876 h 114380"/>
              <a:gd name="connsiteX3" fmla="*/ 82137 w 88455"/>
              <a:gd name="connsiteY3" fmla="*/ 108062 h 114380"/>
              <a:gd name="connsiteX4" fmla="*/ 63182 w 88455"/>
              <a:gd name="connsiteY4" fmla="*/ 114380 h 114380"/>
              <a:gd name="connsiteX5" fmla="*/ 18955 w 88455"/>
              <a:gd name="connsiteY5" fmla="*/ 108062 h 114380"/>
              <a:gd name="connsiteX6" fmla="*/ 0 w 88455"/>
              <a:gd name="connsiteY6" fmla="*/ 70150 h 114380"/>
              <a:gd name="connsiteX7" fmla="*/ 25273 w 88455"/>
              <a:gd name="connsiteY7" fmla="*/ 13283 h 114380"/>
              <a:gd name="connsiteX8" fmla="*/ 25273 w 88455"/>
              <a:gd name="connsiteY8" fmla="*/ 25921 h 11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55" h="114380">
                <a:moveTo>
                  <a:pt x="25273" y="25921"/>
                </a:moveTo>
                <a:cubicBezTo>
                  <a:pt x="33697" y="24868"/>
                  <a:pt x="59463" y="-15934"/>
                  <a:pt x="75819" y="6965"/>
                </a:cubicBezTo>
                <a:cubicBezTo>
                  <a:pt x="83561" y="17805"/>
                  <a:pt x="88455" y="44876"/>
                  <a:pt x="88455" y="44876"/>
                </a:cubicBezTo>
                <a:cubicBezTo>
                  <a:pt x="86349" y="65938"/>
                  <a:pt x="89370" y="88169"/>
                  <a:pt x="82137" y="108062"/>
                </a:cubicBezTo>
                <a:cubicBezTo>
                  <a:pt x="79861" y="114321"/>
                  <a:pt x="69842" y="114380"/>
                  <a:pt x="63182" y="114380"/>
                </a:cubicBezTo>
                <a:cubicBezTo>
                  <a:pt x="48290" y="114380"/>
                  <a:pt x="33697" y="110168"/>
                  <a:pt x="18955" y="108062"/>
                </a:cubicBezTo>
                <a:cubicBezTo>
                  <a:pt x="12567" y="98479"/>
                  <a:pt x="0" y="83228"/>
                  <a:pt x="0" y="70150"/>
                </a:cubicBezTo>
                <a:cubicBezTo>
                  <a:pt x="0" y="37691"/>
                  <a:pt x="2692" y="31348"/>
                  <a:pt x="25273" y="13283"/>
                </a:cubicBezTo>
                <a:cubicBezTo>
                  <a:pt x="28950" y="10341"/>
                  <a:pt x="16849" y="26974"/>
                  <a:pt x="25273" y="259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Forma libre 143"/>
          <p:cNvSpPr/>
          <p:nvPr/>
        </p:nvSpPr>
        <p:spPr>
          <a:xfrm>
            <a:off x="3734050" y="1484860"/>
            <a:ext cx="303273" cy="410706"/>
          </a:xfrm>
          <a:custGeom>
            <a:avLst/>
            <a:gdLst>
              <a:gd name="connsiteX0" fmla="*/ 0 w 303273"/>
              <a:gd name="connsiteY0" fmla="*/ 227468 h 410706"/>
              <a:gd name="connsiteX1" fmla="*/ 50546 w 303273"/>
              <a:gd name="connsiteY1" fmla="*/ 170601 h 410706"/>
              <a:gd name="connsiteX2" fmla="*/ 63182 w 303273"/>
              <a:gd name="connsiteY2" fmla="*/ 151645 h 410706"/>
              <a:gd name="connsiteX3" fmla="*/ 88455 w 303273"/>
              <a:gd name="connsiteY3" fmla="*/ 101097 h 410706"/>
              <a:gd name="connsiteX4" fmla="*/ 94773 w 303273"/>
              <a:gd name="connsiteY4" fmla="*/ 50548 h 410706"/>
              <a:gd name="connsiteX5" fmla="*/ 101091 w 303273"/>
              <a:gd name="connsiteY5" fmla="*/ 31593 h 410706"/>
              <a:gd name="connsiteX6" fmla="*/ 132682 w 303273"/>
              <a:gd name="connsiteY6" fmla="*/ 0 h 410706"/>
              <a:gd name="connsiteX7" fmla="*/ 214819 w 303273"/>
              <a:gd name="connsiteY7" fmla="*/ 18956 h 410706"/>
              <a:gd name="connsiteX8" fmla="*/ 233773 w 303273"/>
              <a:gd name="connsiteY8" fmla="*/ 31593 h 410706"/>
              <a:gd name="connsiteX9" fmla="*/ 246409 w 303273"/>
              <a:gd name="connsiteY9" fmla="*/ 56867 h 410706"/>
              <a:gd name="connsiteX10" fmla="*/ 265364 w 303273"/>
              <a:gd name="connsiteY10" fmla="*/ 69504 h 410706"/>
              <a:gd name="connsiteX11" fmla="*/ 271682 w 303273"/>
              <a:gd name="connsiteY11" fmla="*/ 88460 h 410706"/>
              <a:gd name="connsiteX12" fmla="*/ 284319 w 303273"/>
              <a:gd name="connsiteY12" fmla="*/ 107415 h 410706"/>
              <a:gd name="connsiteX13" fmla="*/ 296955 w 303273"/>
              <a:gd name="connsiteY13" fmla="*/ 145327 h 410706"/>
              <a:gd name="connsiteX14" fmla="*/ 303273 w 303273"/>
              <a:gd name="connsiteY14" fmla="*/ 164282 h 410706"/>
              <a:gd name="connsiteX15" fmla="*/ 284319 w 303273"/>
              <a:gd name="connsiteY15" fmla="*/ 252742 h 410706"/>
              <a:gd name="connsiteX16" fmla="*/ 271682 w 303273"/>
              <a:gd name="connsiteY16" fmla="*/ 265379 h 410706"/>
              <a:gd name="connsiteX17" fmla="*/ 246409 w 303273"/>
              <a:gd name="connsiteY17" fmla="*/ 328565 h 410706"/>
              <a:gd name="connsiteX18" fmla="*/ 240091 w 303273"/>
              <a:gd name="connsiteY18" fmla="*/ 353839 h 410706"/>
              <a:gd name="connsiteX19" fmla="*/ 221137 w 303273"/>
              <a:gd name="connsiteY19" fmla="*/ 360158 h 410706"/>
              <a:gd name="connsiteX20" fmla="*/ 208500 w 303273"/>
              <a:gd name="connsiteY20" fmla="*/ 372795 h 410706"/>
              <a:gd name="connsiteX21" fmla="*/ 189546 w 303273"/>
              <a:gd name="connsiteY21" fmla="*/ 385432 h 410706"/>
              <a:gd name="connsiteX22" fmla="*/ 176909 w 303273"/>
              <a:gd name="connsiteY22" fmla="*/ 398069 h 410706"/>
              <a:gd name="connsiteX23" fmla="*/ 139000 w 303273"/>
              <a:gd name="connsiteY23" fmla="*/ 410706 h 410706"/>
              <a:gd name="connsiteX24" fmla="*/ 94773 w 303273"/>
              <a:gd name="connsiteY24" fmla="*/ 404387 h 410706"/>
              <a:gd name="connsiteX25" fmla="*/ 75818 w 303273"/>
              <a:gd name="connsiteY25" fmla="*/ 391750 h 410706"/>
              <a:gd name="connsiteX26" fmla="*/ 37909 w 303273"/>
              <a:gd name="connsiteY26" fmla="*/ 328565 h 410706"/>
              <a:gd name="connsiteX27" fmla="*/ 31591 w 303273"/>
              <a:gd name="connsiteY27" fmla="*/ 309609 h 410706"/>
              <a:gd name="connsiteX28" fmla="*/ 18955 w 303273"/>
              <a:gd name="connsiteY28" fmla="*/ 290654 h 410706"/>
              <a:gd name="connsiteX29" fmla="*/ 0 w 303273"/>
              <a:gd name="connsiteY29" fmla="*/ 227468 h 41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3273" h="410706">
                <a:moveTo>
                  <a:pt x="0" y="227468"/>
                </a:moveTo>
                <a:cubicBezTo>
                  <a:pt x="32459" y="195007"/>
                  <a:pt x="27307" y="203137"/>
                  <a:pt x="50546" y="170601"/>
                </a:cubicBezTo>
                <a:cubicBezTo>
                  <a:pt x="54960" y="164422"/>
                  <a:pt x="60098" y="158584"/>
                  <a:pt x="63182" y="151645"/>
                </a:cubicBezTo>
                <a:cubicBezTo>
                  <a:pt x="86413" y="99372"/>
                  <a:pt x="62503" y="127049"/>
                  <a:pt x="88455" y="101097"/>
                </a:cubicBezTo>
                <a:cubicBezTo>
                  <a:pt x="90561" y="84247"/>
                  <a:pt x="91736" y="67255"/>
                  <a:pt x="94773" y="50548"/>
                </a:cubicBezTo>
                <a:cubicBezTo>
                  <a:pt x="95964" y="43995"/>
                  <a:pt x="97095" y="36921"/>
                  <a:pt x="101091" y="31593"/>
                </a:cubicBezTo>
                <a:cubicBezTo>
                  <a:pt x="110026" y="19679"/>
                  <a:pt x="132682" y="0"/>
                  <a:pt x="132682" y="0"/>
                </a:cubicBezTo>
                <a:cubicBezTo>
                  <a:pt x="153070" y="2913"/>
                  <a:pt x="195898" y="6341"/>
                  <a:pt x="214819" y="18956"/>
                </a:cubicBezTo>
                <a:lnTo>
                  <a:pt x="233773" y="31593"/>
                </a:lnTo>
                <a:cubicBezTo>
                  <a:pt x="237985" y="40018"/>
                  <a:pt x="240379" y="49631"/>
                  <a:pt x="246409" y="56867"/>
                </a:cubicBezTo>
                <a:cubicBezTo>
                  <a:pt x="251270" y="62701"/>
                  <a:pt x="260620" y="63574"/>
                  <a:pt x="265364" y="69504"/>
                </a:cubicBezTo>
                <a:cubicBezTo>
                  <a:pt x="269525" y="74705"/>
                  <a:pt x="268703" y="82503"/>
                  <a:pt x="271682" y="88460"/>
                </a:cubicBezTo>
                <a:cubicBezTo>
                  <a:pt x="275078" y="95252"/>
                  <a:pt x="280107" y="101097"/>
                  <a:pt x="284319" y="107415"/>
                </a:cubicBezTo>
                <a:lnTo>
                  <a:pt x="296955" y="145327"/>
                </a:lnTo>
                <a:lnTo>
                  <a:pt x="303273" y="164282"/>
                </a:lnTo>
                <a:cubicBezTo>
                  <a:pt x="298940" y="207618"/>
                  <a:pt x="305120" y="221539"/>
                  <a:pt x="284319" y="252742"/>
                </a:cubicBezTo>
                <a:cubicBezTo>
                  <a:pt x="281015" y="257699"/>
                  <a:pt x="275894" y="261167"/>
                  <a:pt x="271682" y="265379"/>
                </a:cubicBezTo>
                <a:cubicBezTo>
                  <a:pt x="256068" y="312227"/>
                  <a:pt x="265003" y="291377"/>
                  <a:pt x="246409" y="328565"/>
                </a:cubicBezTo>
                <a:cubicBezTo>
                  <a:pt x="244303" y="336990"/>
                  <a:pt x="245515" y="347058"/>
                  <a:pt x="240091" y="353839"/>
                </a:cubicBezTo>
                <a:cubicBezTo>
                  <a:pt x="235931" y="359040"/>
                  <a:pt x="226848" y="356731"/>
                  <a:pt x="221137" y="360158"/>
                </a:cubicBezTo>
                <a:cubicBezTo>
                  <a:pt x="216029" y="363223"/>
                  <a:pt x="213152" y="369073"/>
                  <a:pt x="208500" y="372795"/>
                </a:cubicBezTo>
                <a:cubicBezTo>
                  <a:pt x="202571" y="377539"/>
                  <a:pt x="195475" y="380688"/>
                  <a:pt x="189546" y="385432"/>
                </a:cubicBezTo>
                <a:cubicBezTo>
                  <a:pt x="184894" y="389154"/>
                  <a:pt x="182237" y="395405"/>
                  <a:pt x="176909" y="398069"/>
                </a:cubicBezTo>
                <a:cubicBezTo>
                  <a:pt x="164995" y="404026"/>
                  <a:pt x="139000" y="410706"/>
                  <a:pt x="139000" y="410706"/>
                </a:cubicBezTo>
                <a:cubicBezTo>
                  <a:pt x="124258" y="408600"/>
                  <a:pt x="109037" y="408666"/>
                  <a:pt x="94773" y="404387"/>
                </a:cubicBezTo>
                <a:cubicBezTo>
                  <a:pt x="87500" y="402205"/>
                  <a:pt x="80818" y="397465"/>
                  <a:pt x="75818" y="391750"/>
                </a:cubicBezTo>
                <a:cubicBezTo>
                  <a:pt x="63246" y="377381"/>
                  <a:pt x="46222" y="347962"/>
                  <a:pt x="37909" y="328565"/>
                </a:cubicBezTo>
                <a:cubicBezTo>
                  <a:pt x="35285" y="322443"/>
                  <a:pt x="34569" y="315566"/>
                  <a:pt x="31591" y="309609"/>
                </a:cubicBezTo>
                <a:cubicBezTo>
                  <a:pt x="28195" y="302817"/>
                  <a:pt x="23167" y="296972"/>
                  <a:pt x="18955" y="290654"/>
                </a:cubicBezTo>
                <a:lnTo>
                  <a:pt x="0" y="227468"/>
                </a:ln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Forma libre 144"/>
          <p:cNvSpPr/>
          <p:nvPr/>
        </p:nvSpPr>
        <p:spPr>
          <a:xfrm>
            <a:off x="2811505" y="1882929"/>
            <a:ext cx="83029" cy="56867"/>
          </a:xfrm>
          <a:custGeom>
            <a:avLst/>
            <a:gdLst>
              <a:gd name="connsiteX0" fmla="*/ 12726 w 83029"/>
              <a:gd name="connsiteY0" fmla="*/ 50548 h 56867"/>
              <a:gd name="connsiteX1" fmla="*/ 19044 w 83029"/>
              <a:gd name="connsiteY1" fmla="*/ 6318 h 56867"/>
              <a:gd name="connsiteX2" fmla="*/ 37999 w 83029"/>
              <a:gd name="connsiteY2" fmla="*/ 0 h 56867"/>
              <a:gd name="connsiteX3" fmla="*/ 75908 w 83029"/>
              <a:gd name="connsiteY3" fmla="*/ 6318 h 56867"/>
              <a:gd name="connsiteX4" fmla="*/ 75908 w 83029"/>
              <a:gd name="connsiteY4" fmla="*/ 50548 h 56867"/>
              <a:gd name="connsiteX5" fmla="*/ 56953 w 83029"/>
              <a:gd name="connsiteY5" fmla="*/ 56867 h 56867"/>
              <a:gd name="connsiteX6" fmla="*/ 89 w 83029"/>
              <a:gd name="connsiteY6" fmla="*/ 37911 h 56867"/>
              <a:gd name="connsiteX7" fmla="*/ 12726 w 83029"/>
              <a:gd name="connsiteY7" fmla="*/ 50548 h 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29" h="56867">
                <a:moveTo>
                  <a:pt x="12726" y="50548"/>
                </a:moveTo>
                <a:cubicBezTo>
                  <a:pt x="15885" y="45283"/>
                  <a:pt x="12384" y="19639"/>
                  <a:pt x="19044" y="6318"/>
                </a:cubicBezTo>
                <a:cubicBezTo>
                  <a:pt x="22022" y="361"/>
                  <a:pt x="31339" y="0"/>
                  <a:pt x="37999" y="0"/>
                </a:cubicBezTo>
                <a:cubicBezTo>
                  <a:pt x="50810" y="0"/>
                  <a:pt x="63272" y="4212"/>
                  <a:pt x="75908" y="6318"/>
                </a:cubicBezTo>
                <a:cubicBezTo>
                  <a:pt x="81035" y="21700"/>
                  <a:pt x="88975" y="34214"/>
                  <a:pt x="75908" y="50548"/>
                </a:cubicBezTo>
                <a:cubicBezTo>
                  <a:pt x="71748" y="55749"/>
                  <a:pt x="63271" y="54761"/>
                  <a:pt x="56953" y="56867"/>
                </a:cubicBezTo>
                <a:cubicBezTo>
                  <a:pt x="28165" y="52754"/>
                  <a:pt x="14721" y="59859"/>
                  <a:pt x="89" y="37911"/>
                </a:cubicBezTo>
                <a:cubicBezTo>
                  <a:pt x="-1079" y="36159"/>
                  <a:pt x="9567" y="55813"/>
                  <a:pt x="12726" y="5054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Forma libre 145"/>
          <p:cNvSpPr/>
          <p:nvPr/>
        </p:nvSpPr>
        <p:spPr>
          <a:xfrm>
            <a:off x="1882821" y="-11532"/>
            <a:ext cx="2660407" cy="1875505"/>
          </a:xfrm>
          <a:custGeom>
            <a:avLst/>
            <a:gdLst>
              <a:gd name="connsiteX0" fmla="*/ 2577821 w 2660407"/>
              <a:gd name="connsiteY0" fmla="*/ 17851 h 1875505"/>
              <a:gd name="connsiteX1" fmla="*/ 2596775 w 2660407"/>
              <a:gd name="connsiteY1" fmla="*/ 137903 h 1875505"/>
              <a:gd name="connsiteX2" fmla="*/ 2609412 w 2660407"/>
              <a:gd name="connsiteY2" fmla="*/ 150540 h 1875505"/>
              <a:gd name="connsiteX3" fmla="*/ 2622048 w 2660407"/>
              <a:gd name="connsiteY3" fmla="*/ 175814 h 1875505"/>
              <a:gd name="connsiteX4" fmla="*/ 2634685 w 2660407"/>
              <a:gd name="connsiteY4" fmla="*/ 213726 h 1875505"/>
              <a:gd name="connsiteX5" fmla="*/ 2641003 w 2660407"/>
              <a:gd name="connsiteY5" fmla="*/ 251637 h 1875505"/>
              <a:gd name="connsiteX6" fmla="*/ 2653639 w 2660407"/>
              <a:gd name="connsiteY6" fmla="*/ 302185 h 1875505"/>
              <a:gd name="connsiteX7" fmla="*/ 2659957 w 2660407"/>
              <a:gd name="connsiteY7" fmla="*/ 365371 h 1875505"/>
              <a:gd name="connsiteX8" fmla="*/ 2641003 w 2660407"/>
              <a:gd name="connsiteY8" fmla="*/ 485424 h 1875505"/>
              <a:gd name="connsiteX9" fmla="*/ 2628366 w 2660407"/>
              <a:gd name="connsiteY9" fmla="*/ 498061 h 1875505"/>
              <a:gd name="connsiteX10" fmla="*/ 2609412 w 2660407"/>
              <a:gd name="connsiteY10" fmla="*/ 542290 h 1875505"/>
              <a:gd name="connsiteX11" fmla="*/ 2590457 w 2660407"/>
              <a:gd name="connsiteY11" fmla="*/ 554928 h 1875505"/>
              <a:gd name="connsiteX12" fmla="*/ 2558866 w 2660407"/>
              <a:gd name="connsiteY12" fmla="*/ 599157 h 1875505"/>
              <a:gd name="connsiteX13" fmla="*/ 2508321 w 2660407"/>
              <a:gd name="connsiteY13" fmla="*/ 643387 h 1875505"/>
              <a:gd name="connsiteX14" fmla="*/ 2495684 w 2660407"/>
              <a:gd name="connsiteY14" fmla="*/ 656024 h 1875505"/>
              <a:gd name="connsiteX15" fmla="*/ 2476730 w 2660407"/>
              <a:gd name="connsiteY15" fmla="*/ 668662 h 1875505"/>
              <a:gd name="connsiteX16" fmla="*/ 2457775 w 2660407"/>
              <a:gd name="connsiteY16" fmla="*/ 687617 h 1875505"/>
              <a:gd name="connsiteX17" fmla="*/ 2419866 w 2660407"/>
              <a:gd name="connsiteY17" fmla="*/ 712891 h 1875505"/>
              <a:gd name="connsiteX18" fmla="*/ 2375639 w 2660407"/>
              <a:gd name="connsiteY18" fmla="*/ 744484 h 1875505"/>
              <a:gd name="connsiteX19" fmla="*/ 2318775 w 2660407"/>
              <a:gd name="connsiteY19" fmla="*/ 782396 h 1875505"/>
              <a:gd name="connsiteX20" fmla="*/ 2299821 w 2660407"/>
              <a:gd name="connsiteY20" fmla="*/ 795033 h 1875505"/>
              <a:gd name="connsiteX21" fmla="*/ 2261911 w 2660407"/>
              <a:gd name="connsiteY21" fmla="*/ 820307 h 1875505"/>
              <a:gd name="connsiteX22" fmla="*/ 2224002 w 2660407"/>
              <a:gd name="connsiteY22" fmla="*/ 870855 h 1875505"/>
              <a:gd name="connsiteX23" fmla="*/ 2211366 w 2660407"/>
              <a:gd name="connsiteY23" fmla="*/ 889811 h 1875505"/>
              <a:gd name="connsiteX24" fmla="*/ 2173457 w 2660407"/>
              <a:gd name="connsiteY24" fmla="*/ 902448 h 1875505"/>
              <a:gd name="connsiteX25" fmla="*/ 2110275 w 2660407"/>
              <a:gd name="connsiteY25" fmla="*/ 915085 h 1875505"/>
              <a:gd name="connsiteX26" fmla="*/ 2085002 w 2660407"/>
              <a:gd name="connsiteY26" fmla="*/ 921404 h 1875505"/>
              <a:gd name="connsiteX27" fmla="*/ 2047093 w 2660407"/>
              <a:gd name="connsiteY27" fmla="*/ 927722 h 1875505"/>
              <a:gd name="connsiteX28" fmla="*/ 2034457 w 2660407"/>
              <a:gd name="connsiteY28" fmla="*/ 952996 h 1875505"/>
              <a:gd name="connsiteX29" fmla="*/ 2021820 w 2660407"/>
              <a:gd name="connsiteY29" fmla="*/ 971952 h 1875505"/>
              <a:gd name="connsiteX30" fmla="*/ 2009184 w 2660407"/>
              <a:gd name="connsiteY30" fmla="*/ 1028819 h 1875505"/>
              <a:gd name="connsiteX31" fmla="*/ 2002866 w 2660407"/>
              <a:gd name="connsiteY31" fmla="*/ 1148872 h 1875505"/>
              <a:gd name="connsiteX32" fmla="*/ 1964957 w 2660407"/>
              <a:gd name="connsiteY32" fmla="*/ 1237331 h 1875505"/>
              <a:gd name="connsiteX33" fmla="*/ 1958638 w 2660407"/>
              <a:gd name="connsiteY33" fmla="*/ 1256287 h 1875505"/>
              <a:gd name="connsiteX34" fmla="*/ 1920729 w 2660407"/>
              <a:gd name="connsiteY34" fmla="*/ 1306835 h 1875505"/>
              <a:gd name="connsiteX35" fmla="*/ 1901775 w 2660407"/>
              <a:gd name="connsiteY35" fmla="*/ 1344747 h 1875505"/>
              <a:gd name="connsiteX36" fmla="*/ 1895456 w 2660407"/>
              <a:gd name="connsiteY36" fmla="*/ 1363702 h 1875505"/>
              <a:gd name="connsiteX37" fmla="*/ 1882820 w 2660407"/>
              <a:gd name="connsiteY37" fmla="*/ 1382658 h 1875505"/>
              <a:gd name="connsiteX38" fmla="*/ 1857547 w 2660407"/>
              <a:gd name="connsiteY38" fmla="*/ 1439525 h 1875505"/>
              <a:gd name="connsiteX39" fmla="*/ 1851229 w 2660407"/>
              <a:gd name="connsiteY39" fmla="*/ 1458481 h 1875505"/>
              <a:gd name="connsiteX40" fmla="*/ 1832275 w 2660407"/>
              <a:gd name="connsiteY40" fmla="*/ 1464799 h 1875505"/>
              <a:gd name="connsiteX41" fmla="*/ 1800684 w 2660407"/>
              <a:gd name="connsiteY41" fmla="*/ 1483755 h 1875505"/>
              <a:gd name="connsiteX42" fmla="*/ 1769093 w 2660407"/>
              <a:gd name="connsiteY42" fmla="*/ 1509029 h 1875505"/>
              <a:gd name="connsiteX43" fmla="*/ 1756456 w 2660407"/>
              <a:gd name="connsiteY43" fmla="*/ 1521666 h 1875505"/>
              <a:gd name="connsiteX44" fmla="*/ 1699593 w 2660407"/>
              <a:gd name="connsiteY44" fmla="*/ 1553259 h 1875505"/>
              <a:gd name="connsiteX45" fmla="*/ 1668002 w 2660407"/>
              <a:gd name="connsiteY45" fmla="*/ 1578533 h 1875505"/>
              <a:gd name="connsiteX46" fmla="*/ 1649047 w 2660407"/>
              <a:gd name="connsiteY46" fmla="*/ 1584852 h 1875505"/>
              <a:gd name="connsiteX47" fmla="*/ 1617456 w 2660407"/>
              <a:gd name="connsiteY47" fmla="*/ 1610126 h 1875505"/>
              <a:gd name="connsiteX48" fmla="*/ 1585865 w 2660407"/>
              <a:gd name="connsiteY48" fmla="*/ 1641719 h 1875505"/>
              <a:gd name="connsiteX49" fmla="*/ 1560592 w 2660407"/>
              <a:gd name="connsiteY49" fmla="*/ 1717541 h 1875505"/>
              <a:gd name="connsiteX50" fmla="*/ 1541638 w 2660407"/>
              <a:gd name="connsiteY50" fmla="*/ 1755453 h 1875505"/>
              <a:gd name="connsiteX51" fmla="*/ 1516365 w 2660407"/>
              <a:gd name="connsiteY51" fmla="*/ 1761771 h 1875505"/>
              <a:gd name="connsiteX52" fmla="*/ 1491092 w 2660407"/>
              <a:gd name="connsiteY52" fmla="*/ 1755453 h 1875505"/>
              <a:gd name="connsiteX53" fmla="*/ 1478456 w 2660407"/>
              <a:gd name="connsiteY53" fmla="*/ 1736497 h 1875505"/>
              <a:gd name="connsiteX54" fmla="*/ 1459501 w 2660407"/>
              <a:gd name="connsiteY54" fmla="*/ 1717541 h 1875505"/>
              <a:gd name="connsiteX55" fmla="*/ 1440547 w 2660407"/>
              <a:gd name="connsiteY55" fmla="*/ 1711223 h 1875505"/>
              <a:gd name="connsiteX56" fmla="*/ 1383683 w 2660407"/>
              <a:gd name="connsiteY56" fmla="*/ 1704904 h 1875505"/>
              <a:gd name="connsiteX57" fmla="*/ 1333138 w 2660407"/>
              <a:gd name="connsiteY57" fmla="*/ 1685949 h 1875505"/>
              <a:gd name="connsiteX58" fmla="*/ 1314183 w 2660407"/>
              <a:gd name="connsiteY58" fmla="*/ 1673312 h 1875505"/>
              <a:gd name="connsiteX59" fmla="*/ 1301547 w 2660407"/>
              <a:gd name="connsiteY59" fmla="*/ 1654356 h 1875505"/>
              <a:gd name="connsiteX60" fmla="*/ 1288910 w 2660407"/>
              <a:gd name="connsiteY60" fmla="*/ 1597489 h 1875505"/>
              <a:gd name="connsiteX61" fmla="*/ 1276274 w 2660407"/>
              <a:gd name="connsiteY61" fmla="*/ 1578533 h 1875505"/>
              <a:gd name="connsiteX62" fmla="*/ 1257319 w 2660407"/>
              <a:gd name="connsiteY62" fmla="*/ 1515348 h 1875505"/>
              <a:gd name="connsiteX63" fmla="*/ 1251001 w 2660407"/>
              <a:gd name="connsiteY63" fmla="*/ 1496392 h 1875505"/>
              <a:gd name="connsiteX64" fmla="*/ 1232047 w 2660407"/>
              <a:gd name="connsiteY64" fmla="*/ 1553259 h 1875505"/>
              <a:gd name="connsiteX65" fmla="*/ 1219410 w 2660407"/>
              <a:gd name="connsiteY65" fmla="*/ 1565896 h 1875505"/>
              <a:gd name="connsiteX66" fmla="*/ 1213092 w 2660407"/>
              <a:gd name="connsiteY66" fmla="*/ 1584852 h 1875505"/>
              <a:gd name="connsiteX67" fmla="*/ 1175183 w 2660407"/>
              <a:gd name="connsiteY67" fmla="*/ 1610126 h 1875505"/>
              <a:gd name="connsiteX68" fmla="*/ 1137274 w 2660407"/>
              <a:gd name="connsiteY68" fmla="*/ 1629082 h 1875505"/>
              <a:gd name="connsiteX69" fmla="*/ 1124637 w 2660407"/>
              <a:gd name="connsiteY69" fmla="*/ 1641719 h 1875505"/>
              <a:gd name="connsiteX70" fmla="*/ 1086728 w 2660407"/>
              <a:gd name="connsiteY70" fmla="*/ 1654356 h 1875505"/>
              <a:gd name="connsiteX71" fmla="*/ 1036183 w 2660407"/>
              <a:gd name="connsiteY71" fmla="*/ 1692267 h 1875505"/>
              <a:gd name="connsiteX72" fmla="*/ 1010910 w 2660407"/>
              <a:gd name="connsiteY72" fmla="*/ 1730179 h 1875505"/>
              <a:gd name="connsiteX73" fmla="*/ 1004592 w 2660407"/>
              <a:gd name="connsiteY73" fmla="*/ 1774408 h 1875505"/>
              <a:gd name="connsiteX74" fmla="*/ 985637 w 2660407"/>
              <a:gd name="connsiteY74" fmla="*/ 1780727 h 1875505"/>
              <a:gd name="connsiteX75" fmla="*/ 966683 w 2660407"/>
              <a:gd name="connsiteY75" fmla="*/ 1793364 h 1875505"/>
              <a:gd name="connsiteX76" fmla="*/ 947728 w 2660407"/>
              <a:gd name="connsiteY76" fmla="*/ 1799683 h 1875505"/>
              <a:gd name="connsiteX77" fmla="*/ 897182 w 2660407"/>
              <a:gd name="connsiteY77" fmla="*/ 1837594 h 1875505"/>
              <a:gd name="connsiteX78" fmla="*/ 878228 w 2660407"/>
              <a:gd name="connsiteY78" fmla="*/ 1850231 h 1875505"/>
              <a:gd name="connsiteX79" fmla="*/ 840319 w 2660407"/>
              <a:gd name="connsiteY79" fmla="*/ 1875505 h 1875505"/>
              <a:gd name="connsiteX80" fmla="*/ 846637 w 2660407"/>
              <a:gd name="connsiteY80" fmla="*/ 1806001 h 1875505"/>
              <a:gd name="connsiteX81" fmla="*/ 865592 w 2660407"/>
              <a:gd name="connsiteY81" fmla="*/ 1755453 h 1875505"/>
              <a:gd name="connsiteX82" fmla="*/ 884546 w 2660407"/>
              <a:gd name="connsiteY82" fmla="*/ 1742816 h 1875505"/>
              <a:gd name="connsiteX83" fmla="*/ 922455 w 2660407"/>
              <a:gd name="connsiteY83" fmla="*/ 1730179 h 1875505"/>
              <a:gd name="connsiteX84" fmla="*/ 947728 w 2660407"/>
              <a:gd name="connsiteY84" fmla="*/ 1698586 h 1875505"/>
              <a:gd name="connsiteX85" fmla="*/ 935092 w 2660407"/>
              <a:gd name="connsiteY85" fmla="*/ 1679630 h 1875505"/>
              <a:gd name="connsiteX86" fmla="*/ 916137 w 2660407"/>
              <a:gd name="connsiteY86" fmla="*/ 1673312 h 1875505"/>
              <a:gd name="connsiteX87" fmla="*/ 909819 w 2660407"/>
              <a:gd name="connsiteY87" fmla="*/ 1654356 h 1875505"/>
              <a:gd name="connsiteX88" fmla="*/ 884546 w 2660407"/>
              <a:gd name="connsiteY88" fmla="*/ 1641719 h 1875505"/>
              <a:gd name="connsiteX89" fmla="*/ 865592 w 2660407"/>
              <a:gd name="connsiteY89" fmla="*/ 1622763 h 1875505"/>
              <a:gd name="connsiteX90" fmla="*/ 834001 w 2660407"/>
              <a:gd name="connsiteY90" fmla="*/ 1584852 h 1875505"/>
              <a:gd name="connsiteX91" fmla="*/ 827682 w 2660407"/>
              <a:gd name="connsiteY91" fmla="*/ 1565896 h 1875505"/>
              <a:gd name="connsiteX92" fmla="*/ 770819 w 2660407"/>
              <a:gd name="connsiteY92" fmla="*/ 1546940 h 1875505"/>
              <a:gd name="connsiteX93" fmla="*/ 745546 w 2660407"/>
              <a:gd name="connsiteY93" fmla="*/ 1515348 h 1875505"/>
              <a:gd name="connsiteX94" fmla="*/ 726591 w 2660407"/>
              <a:gd name="connsiteY94" fmla="*/ 1477436 h 1875505"/>
              <a:gd name="connsiteX95" fmla="*/ 701319 w 2660407"/>
              <a:gd name="connsiteY95" fmla="*/ 1452162 h 1875505"/>
              <a:gd name="connsiteX96" fmla="*/ 688682 w 2660407"/>
              <a:gd name="connsiteY96" fmla="*/ 1439525 h 1875505"/>
              <a:gd name="connsiteX97" fmla="*/ 669728 w 2660407"/>
              <a:gd name="connsiteY97" fmla="*/ 1401614 h 1875505"/>
              <a:gd name="connsiteX98" fmla="*/ 650773 w 2660407"/>
              <a:gd name="connsiteY98" fmla="*/ 1313154 h 1875505"/>
              <a:gd name="connsiteX99" fmla="*/ 631818 w 2660407"/>
              <a:gd name="connsiteY99" fmla="*/ 1300517 h 1875505"/>
              <a:gd name="connsiteX100" fmla="*/ 625500 w 2660407"/>
              <a:gd name="connsiteY100" fmla="*/ 1281561 h 1875505"/>
              <a:gd name="connsiteX101" fmla="*/ 619182 w 2660407"/>
              <a:gd name="connsiteY101" fmla="*/ 1256287 h 1875505"/>
              <a:gd name="connsiteX102" fmla="*/ 606546 w 2660407"/>
              <a:gd name="connsiteY102" fmla="*/ 1237331 h 1875505"/>
              <a:gd name="connsiteX103" fmla="*/ 600228 w 2660407"/>
              <a:gd name="connsiteY103" fmla="*/ 1218376 h 1875505"/>
              <a:gd name="connsiteX104" fmla="*/ 638137 w 2660407"/>
              <a:gd name="connsiteY104" fmla="*/ 1199420 h 1875505"/>
              <a:gd name="connsiteX105" fmla="*/ 631818 w 2660407"/>
              <a:gd name="connsiteY105" fmla="*/ 1174146 h 1875505"/>
              <a:gd name="connsiteX106" fmla="*/ 619182 w 2660407"/>
              <a:gd name="connsiteY106" fmla="*/ 1155190 h 1875505"/>
              <a:gd name="connsiteX107" fmla="*/ 612864 w 2660407"/>
              <a:gd name="connsiteY107" fmla="*/ 1136235 h 1875505"/>
              <a:gd name="connsiteX108" fmla="*/ 600228 w 2660407"/>
              <a:gd name="connsiteY108" fmla="*/ 1117279 h 1875505"/>
              <a:gd name="connsiteX109" fmla="*/ 574955 w 2660407"/>
              <a:gd name="connsiteY109" fmla="*/ 1060412 h 1875505"/>
              <a:gd name="connsiteX110" fmla="*/ 543364 w 2660407"/>
              <a:gd name="connsiteY110" fmla="*/ 1041456 h 1875505"/>
              <a:gd name="connsiteX111" fmla="*/ 505455 w 2660407"/>
              <a:gd name="connsiteY111" fmla="*/ 1016182 h 1875505"/>
              <a:gd name="connsiteX112" fmla="*/ 492818 w 2660407"/>
              <a:gd name="connsiteY112" fmla="*/ 1003545 h 1875505"/>
              <a:gd name="connsiteX113" fmla="*/ 448591 w 2660407"/>
              <a:gd name="connsiteY113" fmla="*/ 990908 h 1875505"/>
              <a:gd name="connsiteX114" fmla="*/ 360136 w 2660407"/>
              <a:gd name="connsiteY114" fmla="*/ 997226 h 1875505"/>
              <a:gd name="connsiteX115" fmla="*/ 334864 w 2660407"/>
              <a:gd name="connsiteY115" fmla="*/ 1035138 h 1875505"/>
              <a:gd name="connsiteX116" fmla="*/ 328545 w 2660407"/>
              <a:gd name="connsiteY116" fmla="*/ 1066730 h 1875505"/>
              <a:gd name="connsiteX117" fmla="*/ 278000 w 2660407"/>
              <a:gd name="connsiteY117" fmla="*/ 1066730 h 1875505"/>
              <a:gd name="connsiteX118" fmla="*/ 265363 w 2660407"/>
              <a:gd name="connsiteY118" fmla="*/ 1028819 h 1875505"/>
              <a:gd name="connsiteX119" fmla="*/ 259045 w 2660407"/>
              <a:gd name="connsiteY119" fmla="*/ 959315 h 1875505"/>
              <a:gd name="connsiteX120" fmla="*/ 240091 w 2660407"/>
              <a:gd name="connsiteY120" fmla="*/ 952996 h 1875505"/>
              <a:gd name="connsiteX121" fmla="*/ 214818 w 2660407"/>
              <a:gd name="connsiteY121" fmla="*/ 971952 h 1875505"/>
              <a:gd name="connsiteX122" fmla="*/ 202182 w 2660407"/>
              <a:gd name="connsiteY122" fmla="*/ 990908 h 1875505"/>
              <a:gd name="connsiteX123" fmla="*/ 189545 w 2660407"/>
              <a:gd name="connsiteY123" fmla="*/ 1003545 h 1875505"/>
              <a:gd name="connsiteX124" fmla="*/ 164272 w 2660407"/>
              <a:gd name="connsiteY124" fmla="*/ 1016182 h 1875505"/>
              <a:gd name="connsiteX125" fmla="*/ 151636 w 2660407"/>
              <a:gd name="connsiteY125" fmla="*/ 978271 h 1875505"/>
              <a:gd name="connsiteX126" fmla="*/ 157954 w 2660407"/>
              <a:gd name="connsiteY126" fmla="*/ 959315 h 1875505"/>
              <a:gd name="connsiteX127" fmla="*/ 176909 w 2660407"/>
              <a:gd name="connsiteY127" fmla="*/ 921404 h 1875505"/>
              <a:gd name="connsiteX128" fmla="*/ 170591 w 2660407"/>
              <a:gd name="connsiteY128" fmla="*/ 858218 h 1875505"/>
              <a:gd name="connsiteX129" fmla="*/ 157954 w 2660407"/>
              <a:gd name="connsiteY129" fmla="*/ 839263 h 1875505"/>
              <a:gd name="connsiteX130" fmla="*/ 139000 w 2660407"/>
              <a:gd name="connsiteY130" fmla="*/ 801351 h 1875505"/>
              <a:gd name="connsiteX131" fmla="*/ 132682 w 2660407"/>
              <a:gd name="connsiteY131" fmla="*/ 731847 h 1875505"/>
              <a:gd name="connsiteX132" fmla="*/ 113727 w 2660407"/>
              <a:gd name="connsiteY132" fmla="*/ 725529 h 1875505"/>
              <a:gd name="connsiteX133" fmla="*/ 101091 w 2660407"/>
              <a:gd name="connsiteY133" fmla="*/ 687617 h 1875505"/>
              <a:gd name="connsiteX134" fmla="*/ 94772 w 2660407"/>
              <a:gd name="connsiteY134" fmla="*/ 668662 h 1875505"/>
              <a:gd name="connsiteX135" fmla="*/ 82136 w 2660407"/>
              <a:gd name="connsiteY135" fmla="*/ 656024 h 1875505"/>
              <a:gd name="connsiteX136" fmla="*/ 25272 w 2660407"/>
              <a:gd name="connsiteY136" fmla="*/ 611795 h 1875505"/>
              <a:gd name="connsiteX137" fmla="*/ 12636 w 2660407"/>
              <a:gd name="connsiteY137" fmla="*/ 561246 h 1875505"/>
              <a:gd name="connsiteX138" fmla="*/ 0 w 2660407"/>
              <a:gd name="connsiteY138" fmla="*/ 517016 h 1875505"/>
              <a:gd name="connsiteX139" fmla="*/ 6318 w 2660407"/>
              <a:gd name="connsiteY139" fmla="*/ 447512 h 1875505"/>
              <a:gd name="connsiteX140" fmla="*/ 12636 w 2660407"/>
              <a:gd name="connsiteY140" fmla="*/ 428557 h 1875505"/>
              <a:gd name="connsiteX141" fmla="*/ 37909 w 2660407"/>
              <a:gd name="connsiteY141" fmla="*/ 390645 h 1875505"/>
              <a:gd name="connsiteX142" fmla="*/ 75818 w 2660407"/>
              <a:gd name="connsiteY142" fmla="*/ 365371 h 1875505"/>
              <a:gd name="connsiteX143" fmla="*/ 259045 w 2660407"/>
              <a:gd name="connsiteY143" fmla="*/ 346415 h 1875505"/>
              <a:gd name="connsiteX144" fmla="*/ 284318 w 2660407"/>
              <a:gd name="connsiteY144" fmla="*/ 333778 h 1875505"/>
              <a:gd name="connsiteX145" fmla="*/ 303273 w 2660407"/>
              <a:gd name="connsiteY145" fmla="*/ 327460 h 1875505"/>
              <a:gd name="connsiteX146" fmla="*/ 322227 w 2660407"/>
              <a:gd name="connsiteY146" fmla="*/ 289548 h 1875505"/>
              <a:gd name="connsiteX147" fmla="*/ 296954 w 2660407"/>
              <a:gd name="connsiteY147" fmla="*/ 232681 h 1875505"/>
              <a:gd name="connsiteX148" fmla="*/ 265363 w 2660407"/>
              <a:gd name="connsiteY148" fmla="*/ 201089 h 1875505"/>
              <a:gd name="connsiteX149" fmla="*/ 259045 w 2660407"/>
              <a:gd name="connsiteY149" fmla="*/ 182133 h 1875505"/>
              <a:gd name="connsiteX150" fmla="*/ 296954 w 2660407"/>
              <a:gd name="connsiteY150" fmla="*/ 156859 h 1875505"/>
              <a:gd name="connsiteX151" fmla="*/ 315909 w 2660407"/>
              <a:gd name="connsiteY151" fmla="*/ 118947 h 1875505"/>
              <a:gd name="connsiteX152" fmla="*/ 322227 w 2660407"/>
              <a:gd name="connsiteY152" fmla="*/ 99992 h 1875505"/>
              <a:gd name="connsiteX153" fmla="*/ 315909 w 2660407"/>
              <a:gd name="connsiteY153" fmla="*/ 55762 h 1875505"/>
              <a:gd name="connsiteX154" fmla="*/ 303273 w 2660407"/>
              <a:gd name="connsiteY154" fmla="*/ 11532 h 1875505"/>
              <a:gd name="connsiteX155" fmla="*/ 467546 w 2660407"/>
              <a:gd name="connsiteY155" fmla="*/ 11532 h 1875505"/>
              <a:gd name="connsiteX156" fmla="*/ 562318 w 2660407"/>
              <a:gd name="connsiteY156" fmla="*/ 17851 h 1875505"/>
              <a:gd name="connsiteX157" fmla="*/ 1794365 w 2660407"/>
              <a:gd name="connsiteY157" fmla="*/ 30488 h 1875505"/>
              <a:gd name="connsiteX158" fmla="*/ 1882820 w 2660407"/>
              <a:gd name="connsiteY158" fmla="*/ 36806 h 1875505"/>
              <a:gd name="connsiteX159" fmla="*/ 1914411 w 2660407"/>
              <a:gd name="connsiteY159" fmla="*/ 43125 h 1875505"/>
              <a:gd name="connsiteX160" fmla="*/ 2040775 w 2660407"/>
              <a:gd name="connsiteY160" fmla="*/ 55762 h 1875505"/>
              <a:gd name="connsiteX161" fmla="*/ 2255593 w 2660407"/>
              <a:gd name="connsiteY161" fmla="*/ 49443 h 1875505"/>
              <a:gd name="connsiteX162" fmla="*/ 2331412 w 2660407"/>
              <a:gd name="connsiteY162" fmla="*/ 43125 h 1875505"/>
              <a:gd name="connsiteX163" fmla="*/ 2381957 w 2660407"/>
              <a:gd name="connsiteY163" fmla="*/ 30488 h 1875505"/>
              <a:gd name="connsiteX164" fmla="*/ 2577821 w 2660407"/>
              <a:gd name="connsiteY164" fmla="*/ 17851 h 187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2660407" h="1875505">
                <a:moveTo>
                  <a:pt x="2577821" y="17851"/>
                </a:moveTo>
                <a:cubicBezTo>
                  <a:pt x="2613624" y="35753"/>
                  <a:pt x="2565943" y="99361"/>
                  <a:pt x="2596775" y="137903"/>
                </a:cubicBezTo>
                <a:cubicBezTo>
                  <a:pt x="2600496" y="142555"/>
                  <a:pt x="2605200" y="146328"/>
                  <a:pt x="2609412" y="150540"/>
                </a:cubicBezTo>
                <a:cubicBezTo>
                  <a:pt x="2613624" y="158965"/>
                  <a:pt x="2618550" y="167069"/>
                  <a:pt x="2622048" y="175814"/>
                </a:cubicBezTo>
                <a:cubicBezTo>
                  <a:pt x="2626995" y="188182"/>
                  <a:pt x="2634685" y="213726"/>
                  <a:pt x="2634685" y="213726"/>
                </a:cubicBezTo>
                <a:cubicBezTo>
                  <a:pt x="2636791" y="226363"/>
                  <a:pt x="2638319" y="239110"/>
                  <a:pt x="2641003" y="251637"/>
                </a:cubicBezTo>
                <a:cubicBezTo>
                  <a:pt x="2644642" y="268619"/>
                  <a:pt x="2650784" y="285053"/>
                  <a:pt x="2653639" y="302185"/>
                </a:cubicBezTo>
                <a:cubicBezTo>
                  <a:pt x="2657119" y="323064"/>
                  <a:pt x="2657851" y="344309"/>
                  <a:pt x="2659957" y="365371"/>
                </a:cubicBezTo>
                <a:cubicBezTo>
                  <a:pt x="2655530" y="436216"/>
                  <a:pt x="2671835" y="446882"/>
                  <a:pt x="2641003" y="485424"/>
                </a:cubicBezTo>
                <a:cubicBezTo>
                  <a:pt x="2637282" y="490076"/>
                  <a:pt x="2632578" y="493849"/>
                  <a:pt x="2628366" y="498061"/>
                </a:cubicBezTo>
                <a:cubicBezTo>
                  <a:pt x="2623977" y="511229"/>
                  <a:pt x="2618086" y="531880"/>
                  <a:pt x="2609412" y="542290"/>
                </a:cubicBezTo>
                <a:cubicBezTo>
                  <a:pt x="2604551" y="548124"/>
                  <a:pt x="2595827" y="549558"/>
                  <a:pt x="2590457" y="554928"/>
                </a:cubicBezTo>
                <a:cubicBezTo>
                  <a:pt x="2557758" y="587630"/>
                  <a:pt x="2583971" y="570465"/>
                  <a:pt x="2558866" y="599157"/>
                </a:cubicBezTo>
                <a:cubicBezTo>
                  <a:pt x="2513399" y="651121"/>
                  <a:pt x="2544004" y="614840"/>
                  <a:pt x="2508321" y="643387"/>
                </a:cubicBezTo>
                <a:cubicBezTo>
                  <a:pt x="2503669" y="647109"/>
                  <a:pt x="2500336" y="652302"/>
                  <a:pt x="2495684" y="656024"/>
                </a:cubicBezTo>
                <a:cubicBezTo>
                  <a:pt x="2489755" y="660768"/>
                  <a:pt x="2482563" y="663800"/>
                  <a:pt x="2476730" y="668662"/>
                </a:cubicBezTo>
                <a:cubicBezTo>
                  <a:pt x="2469866" y="674383"/>
                  <a:pt x="2464828" y="682131"/>
                  <a:pt x="2457775" y="687617"/>
                </a:cubicBezTo>
                <a:cubicBezTo>
                  <a:pt x="2445787" y="696941"/>
                  <a:pt x="2430605" y="702152"/>
                  <a:pt x="2419866" y="712891"/>
                </a:cubicBezTo>
                <a:cubicBezTo>
                  <a:pt x="2389884" y="742875"/>
                  <a:pt x="2405896" y="734398"/>
                  <a:pt x="2375639" y="744484"/>
                </a:cubicBezTo>
                <a:lnTo>
                  <a:pt x="2318775" y="782396"/>
                </a:lnTo>
                <a:cubicBezTo>
                  <a:pt x="2312457" y="786608"/>
                  <a:pt x="2306613" y="791637"/>
                  <a:pt x="2299821" y="795033"/>
                </a:cubicBezTo>
                <a:cubicBezTo>
                  <a:pt x="2269220" y="810334"/>
                  <a:pt x="2281208" y="801010"/>
                  <a:pt x="2261911" y="820307"/>
                </a:cubicBezTo>
                <a:cubicBezTo>
                  <a:pt x="2245472" y="869630"/>
                  <a:pt x="2272404" y="798244"/>
                  <a:pt x="2224002" y="870855"/>
                </a:cubicBezTo>
                <a:cubicBezTo>
                  <a:pt x="2219790" y="877174"/>
                  <a:pt x="2217805" y="885786"/>
                  <a:pt x="2211366" y="889811"/>
                </a:cubicBezTo>
                <a:cubicBezTo>
                  <a:pt x="2200071" y="896871"/>
                  <a:pt x="2186518" y="899836"/>
                  <a:pt x="2173457" y="902448"/>
                </a:cubicBezTo>
                <a:cubicBezTo>
                  <a:pt x="2152396" y="906660"/>
                  <a:pt x="2131111" y="909875"/>
                  <a:pt x="2110275" y="915085"/>
                </a:cubicBezTo>
                <a:cubicBezTo>
                  <a:pt x="2101851" y="917191"/>
                  <a:pt x="2093517" y="919701"/>
                  <a:pt x="2085002" y="921404"/>
                </a:cubicBezTo>
                <a:cubicBezTo>
                  <a:pt x="2072440" y="923916"/>
                  <a:pt x="2059729" y="925616"/>
                  <a:pt x="2047093" y="927722"/>
                </a:cubicBezTo>
                <a:cubicBezTo>
                  <a:pt x="2042881" y="936147"/>
                  <a:pt x="2039130" y="944818"/>
                  <a:pt x="2034457" y="952996"/>
                </a:cubicBezTo>
                <a:cubicBezTo>
                  <a:pt x="2030689" y="959590"/>
                  <a:pt x="2025216" y="965160"/>
                  <a:pt x="2021820" y="971952"/>
                </a:cubicBezTo>
                <a:cubicBezTo>
                  <a:pt x="2014044" y="987506"/>
                  <a:pt x="2011610" y="1014261"/>
                  <a:pt x="2009184" y="1028819"/>
                </a:cubicBezTo>
                <a:cubicBezTo>
                  <a:pt x="2007078" y="1068837"/>
                  <a:pt x="2007291" y="1109044"/>
                  <a:pt x="2002866" y="1148872"/>
                </a:cubicBezTo>
                <a:cubicBezTo>
                  <a:pt x="1990169" y="1263148"/>
                  <a:pt x="1996694" y="1142126"/>
                  <a:pt x="1964957" y="1237331"/>
                </a:cubicBezTo>
                <a:cubicBezTo>
                  <a:pt x="1962851" y="1243650"/>
                  <a:pt x="1961872" y="1250465"/>
                  <a:pt x="1958638" y="1256287"/>
                </a:cubicBezTo>
                <a:cubicBezTo>
                  <a:pt x="1940776" y="1288441"/>
                  <a:pt x="1939903" y="1287661"/>
                  <a:pt x="1920729" y="1306835"/>
                </a:cubicBezTo>
                <a:cubicBezTo>
                  <a:pt x="1904852" y="1354472"/>
                  <a:pt x="1926266" y="1295763"/>
                  <a:pt x="1901775" y="1344747"/>
                </a:cubicBezTo>
                <a:cubicBezTo>
                  <a:pt x="1898797" y="1350704"/>
                  <a:pt x="1898434" y="1357745"/>
                  <a:pt x="1895456" y="1363702"/>
                </a:cubicBezTo>
                <a:cubicBezTo>
                  <a:pt x="1892060" y="1370494"/>
                  <a:pt x="1885904" y="1375719"/>
                  <a:pt x="1882820" y="1382658"/>
                </a:cubicBezTo>
                <a:cubicBezTo>
                  <a:pt x="1852748" y="1450326"/>
                  <a:pt x="1886144" y="1396628"/>
                  <a:pt x="1857547" y="1439525"/>
                </a:cubicBezTo>
                <a:cubicBezTo>
                  <a:pt x="1855441" y="1445844"/>
                  <a:pt x="1855938" y="1453771"/>
                  <a:pt x="1851229" y="1458481"/>
                </a:cubicBezTo>
                <a:cubicBezTo>
                  <a:pt x="1846520" y="1463190"/>
                  <a:pt x="1837986" y="1461373"/>
                  <a:pt x="1832275" y="1464799"/>
                </a:cubicBezTo>
                <a:cubicBezTo>
                  <a:pt x="1788906" y="1490821"/>
                  <a:pt x="1854381" y="1465853"/>
                  <a:pt x="1800684" y="1483755"/>
                </a:cubicBezTo>
                <a:cubicBezTo>
                  <a:pt x="1770171" y="1514268"/>
                  <a:pt x="1808945" y="1477146"/>
                  <a:pt x="1769093" y="1509029"/>
                </a:cubicBezTo>
                <a:cubicBezTo>
                  <a:pt x="1764441" y="1512751"/>
                  <a:pt x="1761222" y="1518092"/>
                  <a:pt x="1756456" y="1521666"/>
                </a:cubicBezTo>
                <a:cubicBezTo>
                  <a:pt x="1721696" y="1547737"/>
                  <a:pt x="1729144" y="1543407"/>
                  <a:pt x="1699593" y="1553259"/>
                </a:cubicBezTo>
                <a:cubicBezTo>
                  <a:pt x="1687840" y="1565012"/>
                  <a:pt x="1683941" y="1570563"/>
                  <a:pt x="1668002" y="1578533"/>
                </a:cubicBezTo>
                <a:cubicBezTo>
                  <a:pt x="1662045" y="1581512"/>
                  <a:pt x="1655365" y="1582746"/>
                  <a:pt x="1649047" y="1584852"/>
                </a:cubicBezTo>
                <a:cubicBezTo>
                  <a:pt x="1616147" y="1634204"/>
                  <a:pt x="1658147" y="1579605"/>
                  <a:pt x="1617456" y="1610126"/>
                </a:cubicBezTo>
                <a:cubicBezTo>
                  <a:pt x="1605542" y="1619062"/>
                  <a:pt x="1585865" y="1641719"/>
                  <a:pt x="1585865" y="1641719"/>
                </a:cubicBezTo>
                <a:lnTo>
                  <a:pt x="1560592" y="1717541"/>
                </a:lnTo>
                <a:cubicBezTo>
                  <a:pt x="1556988" y="1728354"/>
                  <a:pt x="1552136" y="1748454"/>
                  <a:pt x="1541638" y="1755453"/>
                </a:cubicBezTo>
                <a:cubicBezTo>
                  <a:pt x="1534413" y="1760270"/>
                  <a:pt x="1524789" y="1759665"/>
                  <a:pt x="1516365" y="1761771"/>
                </a:cubicBezTo>
                <a:cubicBezTo>
                  <a:pt x="1507941" y="1759665"/>
                  <a:pt x="1498317" y="1760270"/>
                  <a:pt x="1491092" y="1755453"/>
                </a:cubicBezTo>
                <a:cubicBezTo>
                  <a:pt x="1484774" y="1751241"/>
                  <a:pt x="1483317" y="1742331"/>
                  <a:pt x="1478456" y="1736497"/>
                </a:cubicBezTo>
                <a:cubicBezTo>
                  <a:pt x="1472736" y="1729632"/>
                  <a:pt x="1466936" y="1722498"/>
                  <a:pt x="1459501" y="1717541"/>
                </a:cubicBezTo>
                <a:cubicBezTo>
                  <a:pt x="1453960" y="1713847"/>
                  <a:pt x="1447116" y="1712318"/>
                  <a:pt x="1440547" y="1711223"/>
                </a:cubicBezTo>
                <a:cubicBezTo>
                  <a:pt x="1421735" y="1708088"/>
                  <a:pt x="1402638" y="1707010"/>
                  <a:pt x="1383683" y="1704904"/>
                </a:cubicBezTo>
                <a:cubicBezTo>
                  <a:pt x="1367274" y="1699435"/>
                  <a:pt x="1348254" y="1693508"/>
                  <a:pt x="1333138" y="1685949"/>
                </a:cubicBezTo>
                <a:cubicBezTo>
                  <a:pt x="1326346" y="1682553"/>
                  <a:pt x="1320501" y="1677524"/>
                  <a:pt x="1314183" y="1673312"/>
                </a:cubicBezTo>
                <a:cubicBezTo>
                  <a:pt x="1309971" y="1666993"/>
                  <a:pt x="1303948" y="1661560"/>
                  <a:pt x="1301547" y="1654356"/>
                </a:cubicBezTo>
                <a:cubicBezTo>
                  <a:pt x="1291842" y="1625239"/>
                  <a:pt x="1300470" y="1620612"/>
                  <a:pt x="1288910" y="1597489"/>
                </a:cubicBezTo>
                <a:cubicBezTo>
                  <a:pt x="1285514" y="1590697"/>
                  <a:pt x="1280486" y="1584852"/>
                  <a:pt x="1276274" y="1578533"/>
                </a:cubicBezTo>
                <a:cubicBezTo>
                  <a:pt x="1266724" y="1540332"/>
                  <a:pt x="1272704" y="1561504"/>
                  <a:pt x="1257319" y="1515348"/>
                </a:cubicBezTo>
                <a:lnTo>
                  <a:pt x="1251001" y="1496392"/>
                </a:lnTo>
                <a:cubicBezTo>
                  <a:pt x="1245981" y="1516475"/>
                  <a:pt x="1242620" y="1534755"/>
                  <a:pt x="1232047" y="1553259"/>
                </a:cubicBezTo>
                <a:cubicBezTo>
                  <a:pt x="1229092" y="1558431"/>
                  <a:pt x="1223622" y="1561684"/>
                  <a:pt x="1219410" y="1565896"/>
                </a:cubicBezTo>
                <a:cubicBezTo>
                  <a:pt x="1217304" y="1572215"/>
                  <a:pt x="1217801" y="1580142"/>
                  <a:pt x="1213092" y="1584852"/>
                </a:cubicBezTo>
                <a:cubicBezTo>
                  <a:pt x="1202353" y="1595591"/>
                  <a:pt x="1187819" y="1601701"/>
                  <a:pt x="1175183" y="1610126"/>
                </a:cubicBezTo>
                <a:cubicBezTo>
                  <a:pt x="1150688" y="1626457"/>
                  <a:pt x="1163431" y="1620362"/>
                  <a:pt x="1137274" y="1629082"/>
                </a:cubicBezTo>
                <a:cubicBezTo>
                  <a:pt x="1133062" y="1633294"/>
                  <a:pt x="1129965" y="1639055"/>
                  <a:pt x="1124637" y="1641719"/>
                </a:cubicBezTo>
                <a:cubicBezTo>
                  <a:pt x="1112723" y="1647676"/>
                  <a:pt x="1086728" y="1654356"/>
                  <a:pt x="1086728" y="1654356"/>
                </a:cubicBezTo>
                <a:cubicBezTo>
                  <a:pt x="1050428" y="1690658"/>
                  <a:pt x="1069265" y="1681240"/>
                  <a:pt x="1036183" y="1692267"/>
                </a:cubicBezTo>
                <a:cubicBezTo>
                  <a:pt x="1027759" y="1704904"/>
                  <a:pt x="1013058" y="1715144"/>
                  <a:pt x="1010910" y="1730179"/>
                </a:cubicBezTo>
                <a:cubicBezTo>
                  <a:pt x="1008804" y="1744922"/>
                  <a:pt x="1011252" y="1761087"/>
                  <a:pt x="1004592" y="1774408"/>
                </a:cubicBezTo>
                <a:cubicBezTo>
                  <a:pt x="1001614" y="1780365"/>
                  <a:pt x="991594" y="1777748"/>
                  <a:pt x="985637" y="1780727"/>
                </a:cubicBezTo>
                <a:cubicBezTo>
                  <a:pt x="978845" y="1784123"/>
                  <a:pt x="973475" y="1789968"/>
                  <a:pt x="966683" y="1793364"/>
                </a:cubicBezTo>
                <a:cubicBezTo>
                  <a:pt x="960726" y="1796343"/>
                  <a:pt x="953550" y="1796448"/>
                  <a:pt x="947728" y="1799683"/>
                </a:cubicBezTo>
                <a:cubicBezTo>
                  <a:pt x="875597" y="1839758"/>
                  <a:pt x="932037" y="1809709"/>
                  <a:pt x="897182" y="1837594"/>
                </a:cubicBezTo>
                <a:cubicBezTo>
                  <a:pt x="891253" y="1842338"/>
                  <a:pt x="884061" y="1845370"/>
                  <a:pt x="878228" y="1850231"/>
                </a:cubicBezTo>
                <a:cubicBezTo>
                  <a:pt x="846677" y="1876525"/>
                  <a:pt x="873628" y="1864402"/>
                  <a:pt x="840319" y="1875505"/>
                </a:cubicBezTo>
                <a:cubicBezTo>
                  <a:pt x="828261" y="1839328"/>
                  <a:pt x="833034" y="1864955"/>
                  <a:pt x="846637" y="1806001"/>
                </a:cubicBezTo>
                <a:cubicBezTo>
                  <a:pt x="852062" y="1782491"/>
                  <a:pt x="848682" y="1772363"/>
                  <a:pt x="865592" y="1755453"/>
                </a:cubicBezTo>
                <a:cubicBezTo>
                  <a:pt x="870961" y="1750084"/>
                  <a:pt x="877607" y="1745900"/>
                  <a:pt x="884546" y="1742816"/>
                </a:cubicBezTo>
                <a:cubicBezTo>
                  <a:pt x="896718" y="1737406"/>
                  <a:pt x="922455" y="1730179"/>
                  <a:pt x="922455" y="1730179"/>
                </a:cubicBezTo>
                <a:cubicBezTo>
                  <a:pt x="927956" y="1724678"/>
                  <a:pt x="947728" y="1706556"/>
                  <a:pt x="947728" y="1698586"/>
                </a:cubicBezTo>
                <a:cubicBezTo>
                  <a:pt x="947728" y="1690992"/>
                  <a:pt x="941022" y="1684374"/>
                  <a:pt x="935092" y="1679630"/>
                </a:cubicBezTo>
                <a:cubicBezTo>
                  <a:pt x="929891" y="1675469"/>
                  <a:pt x="922455" y="1675418"/>
                  <a:pt x="916137" y="1673312"/>
                </a:cubicBezTo>
                <a:cubicBezTo>
                  <a:pt x="914031" y="1666993"/>
                  <a:pt x="914528" y="1659066"/>
                  <a:pt x="909819" y="1654356"/>
                </a:cubicBezTo>
                <a:cubicBezTo>
                  <a:pt x="903159" y="1647696"/>
                  <a:pt x="892210" y="1647194"/>
                  <a:pt x="884546" y="1641719"/>
                </a:cubicBezTo>
                <a:cubicBezTo>
                  <a:pt x="877275" y="1636525"/>
                  <a:pt x="871910" y="1629082"/>
                  <a:pt x="865592" y="1622763"/>
                </a:cubicBezTo>
                <a:cubicBezTo>
                  <a:pt x="851103" y="1579299"/>
                  <a:pt x="872253" y="1630756"/>
                  <a:pt x="834001" y="1584852"/>
                </a:cubicBezTo>
                <a:cubicBezTo>
                  <a:pt x="829737" y="1579735"/>
                  <a:pt x="832392" y="1570606"/>
                  <a:pt x="827682" y="1565896"/>
                </a:cubicBezTo>
                <a:cubicBezTo>
                  <a:pt x="814603" y="1552816"/>
                  <a:pt x="786791" y="1550135"/>
                  <a:pt x="770819" y="1546940"/>
                </a:cubicBezTo>
                <a:cubicBezTo>
                  <a:pt x="759065" y="1535186"/>
                  <a:pt x="753516" y="1531290"/>
                  <a:pt x="745546" y="1515348"/>
                </a:cubicBezTo>
                <a:cubicBezTo>
                  <a:pt x="719390" y="1463031"/>
                  <a:pt x="762804" y="1531757"/>
                  <a:pt x="726591" y="1477436"/>
                </a:cubicBezTo>
                <a:cubicBezTo>
                  <a:pt x="715359" y="1443739"/>
                  <a:pt x="729399" y="1469011"/>
                  <a:pt x="701319" y="1452162"/>
                </a:cubicBezTo>
                <a:cubicBezTo>
                  <a:pt x="696211" y="1449097"/>
                  <a:pt x="692403" y="1444177"/>
                  <a:pt x="688682" y="1439525"/>
                </a:cubicBezTo>
                <a:cubicBezTo>
                  <a:pt x="674686" y="1422028"/>
                  <a:pt x="676401" y="1421633"/>
                  <a:pt x="669728" y="1401614"/>
                </a:cubicBezTo>
                <a:cubicBezTo>
                  <a:pt x="666634" y="1367588"/>
                  <a:pt x="675035" y="1337418"/>
                  <a:pt x="650773" y="1313154"/>
                </a:cubicBezTo>
                <a:cubicBezTo>
                  <a:pt x="645404" y="1307784"/>
                  <a:pt x="638136" y="1304729"/>
                  <a:pt x="631818" y="1300517"/>
                </a:cubicBezTo>
                <a:cubicBezTo>
                  <a:pt x="629712" y="1294198"/>
                  <a:pt x="627330" y="1287965"/>
                  <a:pt x="625500" y="1281561"/>
                </a:cubicBezTo>
                <a:cubicBezTo>
                  <a:pt x="623115" y="1273211"/>
                  <a:pt x="622602" y="1264269"/>
                  <a:pt x="619182" y="1256287"/>
                </a:cubicBezTo>
                <a:cubicBezTo>
                  <a:pt x="616191" y="1249307"/>
                  <a:pt x="609942" y="1244123"/>
                  <a:pt x="606546" y="1237331"/>
                </a:cubicBezTo>
                <a:cubicBezTo>
                  <a:pt x="603568" y="1231374"/>
                  <a:pt x="602334" y="1224694"/>
                  <a:pt x="600228" y="1218376"/>
                </a:cubicBezTo>
                <a:cubicBezTo>
                  <a:pt x="607587" y="1215923"/>
                  <a:pt x="635075" y="1208605"/>
                  <a:pt x="638137" y="1199420"/>
                </a:cubicBezTo>
                <a:cubicBezTo>
                  <a:pt x="640883" y="1191182"/>
                  <a:pt x="635239" y="1182128"/>
                  <a:pt x="631818" y="1174146"/>
                </a:cubicBezTo>
                <a:cubicBezTo>
                  <a:pt x="628827" y="1167166"/>
                  <a:pt x="622578" y="1161982"/>
                  <a:pt x="619182" y="1155190"/>
                </a:cubicBezTo>
                <a:cubicBezTo>
                  <a:pt x="616204" y="1149233"/>
                  <a:pt x="615842" y="1142192"/>
                  <a:pt x="612864" y="1136235"/>
                </a:cubicBezTo>
                <a:cubicBezTo>
                  <a:pt x="609468" y="1129443"/>
                  <a:pt x="603312" y="1124218"/>
                  <a:pt x="600228" y="1117279"/>
                </a:cubicBezTo>
                <a:cubicBezTo>
                  <a:pt x="582697" y="1077832"/>
                  <a:pt x="596400" y="1087220"/>
                  <a:pt x="574955" y="1060412"/>
                </a:cubicBezTo>
                <a:cubicBezTo>
                  <a:pt x="556813" y="1037733"/>
                  <a:pt x="568859" y="1055621"/>
                  <a:pt x="543364" y="1041456"/>
                </a:cubicBezTo>
                <a:cubicBezTo>
                  <a:pt x="530088" y="1034080"/>
                  <a:pt x="516194" y="1026921"/>
                  <a:pt x="505455" y="1016182"/>
                </a:cubicBezTo>
                <a:cubicBezTo>
                  <a:pt x="501243" y="1011970"/>
                  <a:pt x="497926" y="1006610"/>
                  <a:pt x="492818" y="1003545"/>
                </a:cubicBezTo>
                <a:cubicBezTo>
                  <a:pt x="486340" y="999658"/>
                  <a:pt x="453317" y="992089"/>
                  <a:pt x="448591" y="990908"/>
                </a:cubicBezTo>
                <a:lnTo>
                  <a:pt x="360136" y="997226"/>
                </a:lnTo>
                <a:cubicBezTo>
                  <a:pt x="345981" y="1002731"/>
                  <a:pt x="334864" y="1035138"/>
                  <a:pt x="334864" y="1035138"/>
                </a:cubicBezTo>
                <a:cubicBezTo>
                  <a:pt x="332758" y="1045669"/>
                  <a:pt x="334502" y="1057794"/>
                  <a:pt x="328545" y="1066730"/>
                </a:cubicBezTo>
                <a:cubicBezTo>
                  <a:pt x="319402" y="1080446"/>
                  <a:pt x="283875" y="1067905"/>
                  <a:pt x="278000" y="1066730"/>
                </a:cubicBezTo>
                <a:cubicBezTo>
                  <a:pt x="273788" y="1054093"/>
                  <a:pt x="266569" y="1042085"/>
                  <a:pt x="265363" y="1028819"/>
                </a:cubicBezTo>
                <a:cubicBezTo>
                  <a:pt x="263257" y="1005651"/>
                  <a:pt x="266401" y="981385"/>
                  <a:pt x="259045" y="959315"/>
                </a:cubicBezTo>
                <a:cubicBezTo>
                  <a:pt x="256939" y="952997"/>
                  <a:pt x="246409" y="955102"/>
                  <a:pt x="240091" y="952996"/>
                </a:cubicBezTo>
                <a:cubicBezTo>
                  <a:pt x="231667" y="959315"/>
                  <a:pt x="222264" y="964505"/>
                  <a:pt x="214818" y="971952"/>
                </a:cubicBezTo>
                <a:cubicBezTo>
                  <a:pt x="209449" y="977322"/>
                  <a:pt x="206926" y="984978"/>
                  <a:pt x="202182" y="990908"/>
                </a:cubicBezTo>
                <a:cubicBezTo>
                  <a:pt x="198461" y="995560"/>
                  <a:pt x="193757" y="999333"/>
                  <a:pt x="189545" y="1003545"/>
                </a:cubicBezTo>
                <a:cubicBezTo>
                  <a:pt x="187248" y="1010437"/>
                  <a:pt x="183419" y="1042989"/>
                  <a:pt x="164272" y="1016182"/>
                </a:cubicBezTo>
                <a:cubicBezTo>
                  <a:pt x="156530" y="1005342"/>
                  <a:pt x="151636" y="978271"/>
                  <a:pt x="151636" y="978271"/>
                </a:cubicBezTo>
                <a:cubicBezTo>
                  <a:pt x="153742" y="971952"/>
                  <a:pt x="154976" y="965272"/>
                  <a:pt x="157954" y="959315"/>
                </a:cubicBezTo>
                <a:cubicBezTo>
                  <a:pt x="182452" y="910317"/>
                  <a:pt x="161028" y="969050"/>
                  <a:pt x="176909" y="921404"/>
                </a:cubicBezTo>
                <a:cubicBezTo>
                  <a:pt x="174803" y="900342"/>
                  <a:pt x="175350" y="878843"/>
                  <a:pt x="170591" y="858218"/>
                </a:cubicBezTo>
                <a:cubicBezTo>
                  <a:pt x="168884" y="850819"/>
                  <a:pt x="161350" y="846055"/>
                  <a:pt x="157954" y="839263"/>
                </a:cubicBezTo>
                <a:cubicBezTo>
                  <a:pt x="131788" y="786930"/>
                  <a:pt x="175222" y="855690"/>
                  <a:pt x="139000" y="801351"/>
                </a:cubicBezTo>
                <a:cubicBezTo>
                  <a:pt x="136894" y="778183"/>
                  <a:pt x="140038" y="753917"/>
                  <a:pt x="132682" y="731847"/>
                </a:cubicBezTo>
                <a:cubicBezTo>
                  <a:pt x="130576" y="725529"/>
                  <a:pt x="117598" y="730949"/>
                  <a:pt x="113727" y="725529"/>
                </a:cubicBezTo>
                <a:cubicBezTo>
                  <a:pt x="105985" y="714689"/>
                  <a:pt x="105303" y="700254"/>
                  <a:pt x="101091" y="687617"/>
                </a:cubicBezTo>
                <a:cubicBezTo>
                  <a:pt x="98985" y="681299"/>
                  <a:pt x="99481" y="673372"/>
                  <a:pt x="94772" y="668662"/>
                </a:cubicBezTo>
                <a:cubicBezTo>
                  <a:pt x="90560" y="664449"/>
                  <a:pt x="86746" y="659796"/>
                  <a:pt x="82136" y="656024"/>
                </a:cubicBezTo>
                <a:cubicBezTo>
                  <a:pt x="63551" y="640817"/>
                  <a:pt x="25272" y="611795"/>
                  <a:pt x="25272" y="611795"/>
                </a:cubicBezTo>
                <a:cubicBezTo>
                  <a:pt x="10830" y="568463"/>
                  <a:pt x="27885" y="622246"/>
                  <a:pt x="12636" y="561246"/>
                </a:cubicBezTo>
                <a:cubicBezTo>
                  <a:pt x="8917" y="546371"/>
                  <a:pt x="4212" y="531759"/>
                  <a:pt x="0" y="517016"/>
                </a:cubicBezTo>
                <a:cubicBezTo>
                  <a:pt x="2106" y="493848"/>
                  <a:pt x="3028" y="470542"/>
                  <a:pt x="6318" y="447512"/>
                </a:cubicBezTo>
                <a:cubicBezTo>
                  <a:pt x="7260" y="440919"/>
                  <a:pt x="9402" y="434379"/>
                  <a:pt x="12636" y="428557"/>
                </a:cubicBezTo>
                <a:cubicBezTo>
                  <a:pt x="20012" y="415280"/>
                  <a:pt x="25272" y="399070"/>
                  <a:pt x="37909" y="390645"/>
                </a:cubicBezTo>
                <a:cubicBezTo>
                  <a:pt x="50545" y="382220"/>
                  <a:pt x="61410" y="370174"/>
                  <a:pt x="75818" y="365371"/>
                </a:cubicBezTo>
                <a:cubicBezTo>
                  <a:pt x="159724" y="337401"/>
                  <a:pt x="100420" y="353313"/>
                  <a:pt x="259045" y="346415"/>
                </a:cubicBezTo>
                <a:cubicBezTo>
                  <a:pt x="267469" y="342203"/>
                  <a:pt x="275661" y="337488"/>
                  <a:pt x="284318" y="333778"/>
                </a:cubicBezTo>
                <a:cubicBezTo>
                  <a:pt x="290440" y="331154"/>
                  <a:pt x="298072" y="331621"/>
                  <a:pt x="303273" y="327460"/>
                </a:cubicBezTo>
                <a:cubicBezTo>
                  <a:pt x="314407" y="318552"/>
                  <a:pt x="318065" y="302034"/>
                  <a:pt x="322227" y="289548"/>
                </a:cubicBezTo>
                <a:cubicBezTo>
                  <a:pt x="313944" y="264697"/>
                  <a:pt x="313129" y="251167"/>
                  <a:pt x="296954" y="232681"/>
                </a:cubicBezTo>
                <a:cubicBezTo>
                  <a:pt x="287147" y="221473"/>
                  <a:pt x="265363" y="201089"/>
                  <a:pt x="265363" y="201089"/>
                </a:cubicBezTo>
                <a:cubicBezTo>
                  <a:pt x="263257" y="194770"/>
                  <a:pt x="255174" y="187553"/>
                  <a:pt x="259045" y="182133"/>
                </a:cubicBezTo>
                <a:cubicBezTo>
                  <a:pt x="267872" y="169774"/>
                  <a:pt x="296954" y="156859"/>
                  <a:pt x="296954" y="156859"/>
                </a:cubicBezTo>
                <a:cubicBezTo>
                  <a:pt x="312838" y="109208"/>
                  <a:pt x="291411" y="167947"/>
                  <a:pt x="315909" y="118947"/>
                </a:cubicBezTo>
                <a:cubicBezTo>
                  <a:pt x="318887" y="112990"/>
                  <a:pt x="320121" y="106310"/>
                  <a:pt x="322227" y="99992"/>
                </a:cubicBezTo>
                <a:cubicBezTo>
                  <a:pt x="320121" y="85249"/>
                  <a:pt x="318573" y="70415"/>
                  <a:pt x="315909" y="55762"/>
                </a:cubicBezTo>
                <a:cubicBezTo>
                  <a:pt x="312736" y="38308"/>
                  <a:pt x="308686" y="27772"/>
                  <a:pt x="303273" y="11532"/>
                </a:cubicBezTo>
                <a:cubicBezTo>
                  <a:pt x="367729" y="-9957"/>
                  <a:pt x="319178" y="3722"/>
                  <a:pt x="467546" y="11532"/>
                </a:cubicBezTo>
                <a:cubicBezTo>
                  <a:pt x="499163" y="13196"/>
                  <a:pt x="530664" y="17218"/>
                  <a:pt x="562318" y="17851"/>
                </a:cubicBezTo>
                <a:lnTo>
                  <a:pt x="1794365" y="30488"/>
                </a:lnTo>
                <a:cubicBezTo>
                  <a:pt x="1823850" y="32594"/>
                  <a:pt x="1853422" y="33711"/>
                  <a:pt x="1882820" y="36806"/>
                </a:cubicBezTo>
                <a:cubicBezTo>
                  <a:pt x="1893500" y="37930"/>
                  <a:pt x="1903749" y="41845"/>
                  <a:pt x="1914411" y="43125"/>
                </a:cubicBezTo>
                <a:cubicBezTo>
                  <a:pt x="1956441" y="48169"/>
                  <a:pt x="2040775" y="55762"/>
                  <a:pt x="2040775" y="55762"/>
                </a:cubicBezTo>
                <a:lnTo>
                  <a:pt x="2255593" y="49443"/>
                </a:lnTo>
                <a:cubicBezTo>
                  <a:pt x="2280930" y="48341"/>
                  <a:pt x="2306332" y="46887"/>
                  <a:pt x="2331412" y="43125"/>
                </a:cubicBezTo>
                <a:cubicBezTo>
                  <a:pt x="2348587" y="40549"/>
                  <a:pt x="2364614" y="31401"/>
                  <a:pt x="2381957" y="30488"/>
                </a:cubicBezTo>
                <a:cubicBezTo>
                  <a:pt x="2527241" y="22841"/>
                  <a:pt x="2542018" y="-51"/>
                  <a:pt x="2577821" y="178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7" name="Forma libre 146"/>
          <p:cNvSpPr/>
          <p:nvPr/>
        </p:nvSpPr>
        <p:spPr>
          <a:xfrm>
            <a:off x="1084674" y="18102"/>
            <a:ext cx="2322715" cy="6877453"/>
          </a:xfrm>
          <a:custGeom>
            <a:avLst/>
            <a:gdLst>
              <a:gd name="connsiteX0" fmla="*/ 373840 w 2322715"/>
              <a:gd name="connsiteY0" fmla="*/ 7048 h 6877453"/>
              <a:gd name="connsiteX1" fmla="*/ 361266 w 2322715"/>
              <a:gd name="connsiteY1" fmla="*/ 82497 h 6877453"/>
              <a:gd name="connsiteX2" fmla="*/ 348693 w 2322715"/>
              <a:gd name="connsiteY2" fmla="*/ 120221 h 6877453"/>
              <a:gd name="connsiteX3" fmla="*/ 361266 w 2322715"/>
              <a:gd name="connsiteY3" fmla="*/ 170521 h 6877453"/>
              <a:gd name="connsiteX4" fmla="*/ 386413 w 2322715"/>
              <a:gd name="connsiteY4" fmla="*/ 245970 h 6877453"/>
              <a:gd name="connsiteX5" fmla="*/ 398986 w 2322715"/>
              <a:gd name="connsiteY5" fmla="*/ 283694 h 6877453"/>
              <a:gd name="connsiteX6" fmla="*/ 424133 w 2322715"/>
              <a:gd name="connsiteY6" fmla="*/ 472317 h 6877453"/>
              <a:gd name="connsiteX7" fmla="*/ 461853 w 2322715"/>
              <a:gd name="connsiteY7" fmla="*/ 547766 h 6877453"/>
              <a:gd name="connsiteX8" fmla="*/ 487000 w 2322715"/>
              <a:gd name="connsiteY8" fmla="*/ 623215 h 6877453"/>
              <a:gd name="connsiteX9" fmla="*/ 512147 w 2322715"/>
              <a:gd name="connsiteY9" fmla="*/ 748963 h 6877453"/>
              <a:gd name="connsiteX10" fmla="*/ 524720 w 2322715"/>
              <a:gd name="connsiteY10" fmla="*/ 799262 h 6877453"/>
              <a:gd name="connsiteX11" fmla="*/ 549867 w 2322715"/>
              <a:gd name="connsiteY11" fmla="*/ 836987 h 6877453"/>
              <a:gd name="connsiteX12" fmla="*/ 600161 w 2322715"/>
              <a:gd name="connsiteY12" fmla="*/ 899861 h 6877453"/>
              <a:gd name="connsiteX13" fmla="*/ 625307 w 2322715"/>
              <a:gd name="connsiteY13" fmla="*/ 937585 h 6877453"/>
              <a:gd name="connsiteX14" fmla="*/ 700748 w 2322715"/>
              <a:gd name="connsiteY14" fmla="*/ 987885 h 6877453"/>
              <a:gd name="connsiteX15" fmla="*/ 738468 w 2322715"/>
              <a:gd name="connsiteY15" fmla="*/ 975310 h 6877453"/>
              <a:gd name="connsiteX16" fmla="*/ 763615 w 2322715"/>
              <a:gd name="connsiteY16" fmla="*/ 937585 h 6877453"/>
              <a:gd name="connsiteX17" fmla="*/ 801335 w 2322715"/>
              <a:gd name="connsiteY17" fmla="*/ 950160 h 6877453"/>
              <a:gd name="connsiteX18" fmla="*/ 813908 w 2322715"/>
              <a:gd name="connsiteY18" fmla="*/ 1126208 h 6877453"/>
              <a:gd name="connsiteX19" fmla="*/ 738468 w 2322715"/>
              <a:gd name="connsiteY19" fmla="*/ 1176507 h 6877453"/>
              <a:gd name="connsiteX20" fmla="*/ 650454 w 2322715"/>
              <a:gd name="connsiteY20" fmla="*/ 1289681 h 6877453"/>
              <a:gd name="connsiteX21" fmla="*/ 625307 w 2322715"/>
              <a:gd name="connsiteY21" fmla="*/ 1478303 h 6877453"/>
              <a:gd name="connsiteX22" fmla="*/ 612734 w 2322715"/>
              <a:gd name="connsiteY22" fmla="*/ 1541177 h 6877453"/>
              <a:gd name="connsiteX23" fmla="*/ 600161 w 2322715"/>
              <a:gd name="connsiteY23" fmla="*/ 1578902 h 6877453"/>
              <a:gd name="connsiteX24" fmla="*/ 587587 w 2322715"/>
              <a:gd name="connsiteY24" fmla="*/ 1629201 h 6877453"/>
              <a:gd name="connsiteX25" fmla="*/ 600161 w 2322715"/>
              <a:gd name="connsiteY25" fmla="*/ 1817824 h 6877453"/>
              <a:gd name="connsiteX26" fmla="*/ 625307 w 2322715"/>
              <a:gd name="connsiteY26" fmla="*/ 1893273 h 6877453"/>
              <a:gd name="connsiteX27" fmla="*/ 663028 w 2322715"/>
              <a:gd name="connsiteY27" fmla="*/ 1930997 h 6877453"/>
              <a:gd name="connsiteX28" fmla="*/ 713321 w 2322715"/>
              <a:gd name="connsiteY28" fmla="*/ 1993871 h 6877453"/>
              <a:gd name="connsiteX29" fmla="*/ 763615 w 2322715"/>
              <a:gd name="connsiteY29" fmla="*/ 2056746 h 6877453"/>
              <a:gd name="connsiteX30" fmla="*/ 889349 w 2322715"/>
              <a:gd name="connsiteY30" fmla="*/ 2157344 h 6877453"/>
              <a:gd name="connsiteX31" fmla="*/ 964789 w 2322715"/>
              <a:gd name="connsiteY31" fmla="*/ 2207644 h 6877453"/>
              <a:gd name="connsiteX32" fmla="*/ 1002509 w 2322715"/>
              <a:gd name="connsiteY32" fmla="*/ 2232793 h 6877453"/>
              <a:gd name="connsiteX33" fmla="*/ 1040229 w 2322715"/>
              <a:gd name="connsiteY33" fmla="*/ 2245368 h 6877453"/>
              <a:gd name="connsiteX34" fmla="*/ 1115670 w 2322715"/>
              <a:gd name="connsiteY34" fmla="*/ 2295667 h 6877453"/>
              <a:gd name="connsiteX35" fmla="*/ 1128243 w 2322715"/>
              <a:gd name="connsiteY35" fmla="*/ 2333392 h 6877453"/>
              <a:gd name="connsiteX36" fmla="*/ 1191110 w 2322715"/>
              <a:gd name="connsiteY36" fmla="*/ 2408841 h 6877453"/>
              <a:gd name="connsiteX37" fmla="*/ 1216257 w 2322715"/>
              <a:gd name="connsiteY37" fmla="*/ 2446565 h 6877453"/>
              <a:gd name="connsiteX38" fmla="*/ 1228830 w 2322715"/>
              <a:gd name="connsiteY38" fmla="*/ 2509440 h 6877453"/>
              <a:gd name="connsiteX39" fmla="*/ 1316844 w 2322715"/>
              <a:gd name="connsiteY39" fmla="*/ 2509440 h 6877453"/>
              <a:gd name="connsiteX40" fmla="*/ 1367138 w 2322715"/>
              <a:gd name="connsiteY40" fmla="*/ 2522014 h 6877453"/>
              <a:gd name="connsiteX41" fmla="*/ 1430005 w 2322715"/>
              <a:gd name="connsiteY41" fmla="*/ 2597463 h 6877453"/>
              <a:gd name="connsiteX42" fmla="*/ 1467725 w 2322715"/>
              <a:gd name="connsiteY42" fmla="*/ 2622613 h 6877453"/>
              <a:gd name="connsiteX43" fmla="*/ 1631179 w 2322715"/>
              <a:gd name="connsiteY43" fmla="*/ 2610038 h 6877453"/>
              <a:gd name="connsiteX44" fmla="*/ 1719193 w 2322715"/>
              <a:gd name="connsiteY44" fmla="*/ 2610038 h 6877453"/>
              <a:gd name="connsiteX45" fmla="*/ 1731766 w 2322715"/>
              <a:gd name="connsiteY45" fmla="*/ 3025008 h 6877453"/>
              <a:gd name="connsiteX46" fmla="*/ 1706619 w 2322715"/>
              <a:gd name="connsiteY46" fmla="*/ 3138181 h 6877453"/>
              <a:gd name="connsiteX47" fmla="*/ 1681472 w 2322715"/>
              <a:gd name="connsiteY47" fmla="*/ 3175906 h 6877453"/>
              <a:gd name="connsiteX48" fmla="*/ 1668899 w 2322715"/>
              <a:gd name="connsiteY48" fmla="*/ 3213630 h 6877453"/>
              <a:gd name="connsiteX49" fmla="*/ 1618605 w 2322715"/>
              <a:gd name="connsiteY49" fmla="*/ 3289079 h 6877453"/>
              <a:gd name="connsiteX50" fmla="*/ 1580885 w 2322715"/>
              <a:gd name="connsiteY50" fmla="*/ 3364528 h 6877453"/>
              <a:gd name="connsiteX51" fmla="*/ 1505445 w 2322715"/>
              <a:gd name="connsiteY51" fmla="*/ 3414828 h 6877453"/>
              <a:gd name="connsiteX52" fmla="*/ 1228830 w 2322715"/>
              <a:gd name="connsiteY52" fmla="*/ 3452552 h 6877453"/>
              <a:gd name="connsiteX53" fmla="*/ 1203684 w 2322715"/>
              <a:gd name="connsiteY53" fmla="*/ 3490277 h 6877453"/>
              <a:gd name="connsiteX54" fmla="*/ 1178537 w 2322715"/>
              <a:gd name="connsiteY54" fmla="*/ 3653749 h 6877453"/>
              <a:gd name="connsiteX55" fmla="*/ 1191110 w 2322715"/>
              <a:gd name="connsiteY55" fmla="*/ 3817222 h 6877453"/>
              <a:gd name="connsiteX56" fmla="*/ 1203684 w 2322715"/>
              <a:gd name="connsiteY56" fmla="*/ 3854947 h 6877453"/>
              <a:gd name="connsiteX57" fmla="*/ 1216257 w 2322715"/>
              <a:gd name="connsiteY57" fmla="*/ 3917821 h 6877453"/>
              <a:gd name="connsiteX58" fmla="*/ 1241404 w 2322715"/>
              <a:gd name="connsiteY58" fmla="*/ 3993270 h 6877453"/>
              <a:gd name="connsiteX59" fmla="*/ 1253977 w 2322715"/>
              <a:gd name="connsiteY59" fmla="*/ 4030994 h 6877453"/>
              <a:gd name="connsiteX60" fmla="*/ 1279124 w 2322715"/>
              <a:gd name="connsiteY60" fmla="*/ 4106443 h 6877453"/>
              <a:gd name="connsiteX61" fmla="*/ 1291697 w 2322715"/>
              <a:gd name="connsiteY61" fmla="*/ 4144168 h 6877453"/>
              <a:gd name="connsiteX62" fmla="*/ 1367138 w 2322715"/>
              <a:gd name="connsiteY62" fmla="*/ 4181892 h 6877453"/>
              <a:gd name="connsiteX63" fmla="*/ 1442578 w 2322715"/>
              <a:gd name="connsiteY63" fmla="*/ 4219617 h 6877453"/>
              <a:gd name="connsiteX64" fmla="*/ 1467725 w 2322715"/>
              <a:gd name="connsiteY64" fmla="*/ 4257342 h 6877453"/>
              <a:gd name="connsiteX65" fmla="*/ 1505445 w 2322715"/>
              <a:gd name="connsiteY65" fmla="*/ 4269916 h 6877453"/>
              <a:gd name="connsiteX66" fmla="*/ 1593459 w 2322715"/>
              <a:gd name="connsiteY66" fmla="*/ 4307641 h 6877453"/>
              <a:gd name="connsiteX67" fmla="*/ 1744339 w 2322715"/>
              <a:gd name="connsiteY67" fmla="*/ 4295066 h 6877453"/>
              <a:gd name="connsiteX68" fmla="*/ 1832353 w 2322715"/>
              <a:gd name="connsiteY68" fmla="*/ 4395665 h 6877453"/>
              <a:gd name="connsiteX69" fmla="*/ 1882647 w 2322715"/>
              <a:gd name="connsiteY69" fmla="*/ 4483689 h 6877453"/>
              <a:gd name="connsiteX70" fmla="*/ 1920367 w 2322715"/>
              <a:gd name="connsiteY70" fmla="*/ 4496263 h 6877453"/>
              <a:gd name="connsiteX71" fmla="*/ 1970660 w 2322715"/>
              <a:gd name="connsiteY71" fmla="*/ 4559138 h 6877453"/>
              <a:gd name="connsiteX72" fmla="*/ 2008381 w 2322715"/>
              <a:gd name="connsiteY72" fmla="*/ 4546563 h 6877453"/>
              <a:gd name="connsiteX73" fmla="*/ 2096394 w 2322715"/>
              <a:gd name="connsiteY73" fmla="*/ 4559138 h 6877453"/>
              <a:gd name="connsiteX74" fmla="*/ 2134115 w 2322715"/>
              <a:gd name="connsiteY74" fmla="*/ 4659736 h 6877453"/>
              <a:gd name="connsiteX75" fmla="*/ 2171835 w 2322715"/>
              <a:gd name="connsiteY75" fmla="*/ 4584287 h 6877453"/>
              <a:gd name="connsiteX76" fmla="*/ 2184408 w 2322715"/>
              <a:gd name="connsiteY76" fmla="*/ 4546563 h 6877453"/>
              <a:gd name="connsiteX77" fmla="*/ 2222128 w 2322715"/>
              <a:gd name="connsiteY77" fmla="*/ 4533988 h 6877453"/>
              <a:gd name="connsiteX78" fmla="*/ 2259849 w 2322715"/>
              <a:gd name="connsiteY78" fmla="*/ 4559138 h 6877453"/>
              <a:gd name="connsiteX79" fmla="*/ 2284995 w 2322715"/>
              <a:gd name="connsiteY79" fmla="*/ 4634587 h 6877453"/>
              <a:gd name="connsiteX80" fmla="*/ 2297569 w 2322715"/>
              <a:gd name="connsiteY80" fmla="*/ 4722610 h 6877453"/>
              <a:gd name="connsiteX81" fmla="*/ 2310142 w 2322715"/>
              <a:gd name="connsiteY81" fmla="*/ 4848359 h 6877453"/>
              <a:gd name="connsiteX82" fmla="*/ 2322715 w 2322715"/>
              <a:gd name="connsiteY82" fmla="*/ 4948957 h 6877453"/>
              <a:gd name="connsiteX83" fmla="*/ 2310142 w 2322715"/>
              <a:gd name="connsiteY83" fmla="*/ 5426801 h 6877453"/>
              <a:gd name="connsiteX84" fmla="*/ 2234702 w 2322715"/>
              <a:gd name="connsiteY84" fmla="*/ 5577699 h 6877453"/>
              <a:gd name="connsiteX85" fmla="*/ 2209555 w 2322715"/>
              <a:gd name="connsiteY85" fmla="*/ 5615424 h 6877453"/>
              <a:gd name="connsiteX86" fmla="*/ 2159261 w 2322715"/>
              <a:gd name="connsiteY86" fmla="*/ 5728597 h 6877453"/>
              <a:gd name="connsiteX87" fmla="*/ 2121541 w 2322715"/>
              <a:gd name="connsiteY87" fmla="*/ 5753747 h 6877453"/>
              <a:gd name="connsiteX88" fmla="*/ 2096394 w 2322715"/>
              <a:gd name="connsiteY88" fmla="*/ 5791471 h 6877453"/>
              <a:gd name="connsiteX89" fmla="*/ 2071248 w 2322715"/>
              <a:gd name="connsiteY89" fmla="*/ 5929794 h 6877453"/>
              <a:gd name="connsiteX90" fmla="*/ 2058674 w 2322715"/>
              <a:gd name="connsiteY90" fmla="*/ 6055543 h 6877453"/>
              <a:gd name="connsiteX91" fmla="*/ 2046101 w 2322715"/>
              <a:gd name="connsiteY91" fmla="*/ 6093267 h 6877453"/>
              <a:gd name="connsiteX92" fmla="*/ 1844927 w 2322715"/>
              <a:gd name="connsiteY92" fmla="*/ 6105842 h 6877453"/>
              <a:gd name="connsiteX93" fmla="*/ 1782060 w 2322715"/>
              <a:gd name="connsiteY93" fmla="*/ 6143567 h 6877453"/>
              <a:gd name="connsiteX94" fmla="*/ 1744339 w 2322715"/>
              <a:gd name="connsiteY94" fmla="*/ 6219016 h 6877453"/>
              <a:gd name="connsiteX95" fmla="*/ 1706619 w 2322715"/>
              <a:gd name="connsiteY95" fmla="*/ 6256740 h 6877453"/>
              <a:gd name="connsiteX96" fmla="*/ 1694046 w 2322715"/>
              <a:gd name="connsiteY96" fmla="*/ 6307039 h 6877453"/>
              <a:gd name="connsiteX97" fmla="*/ 1668899 w 2322715"/>
              <a:gd name="connsiteY97" fmla="*/ 6344764 h 6877453"/>
              <a:gd name="connsiteX98" fmla="*/ 1706619 w 2322715"/>
              <a:gd name="connsiteY98" fmla="*/ 6457937 h 6877453"/>
              <a:gd name="connsiteX99" fmla="*/ 1694046 w 2322715"/>
              <a:gd name="connsiteY99" fmla="*/ 6495662 h 6877453"/>
              <a:gd name="connsiteX100" fmla="*/ 1543165 w 2322715"/>
              <a:gd name="connsiteY100" fmla="*/ 6495662 h 6877453"/>
              <a:gd name="connsiteX101" fmla="*/ 1467725 w 2322715"/>
              <a:gd name="connsiteY101" fmla="*/ 6445363 h 6877453"/>
              <a:gd name="connsiteX102" fmla="*/ 1430005 w 2322715"/>
              <a:gd name="connsiteY102" fmla="*/ 6420213 h 6877453"/>
              <a:gd name="connsiteX103" fmla="*/ 1354564 w 2322715"/>
              <a:gd name="connsiteY103" fmla="*/ 6395063 h 6877453"/>
              <a:gd name="connsiteX104" fmla="*/ 1329417 w 2322715"/>
              <a:gd name="connsiteY104" fmla="*/ 6470512 h 6877453"/>
              <a:gd name="connsiteX105" fmla="*/ 1291697 w 2322715"/>
              <a:gd name="connsiteY105" fmla="*/ 6508237 h 6877453"/>
              <a:gd name="connsiteX106" fmla="*/ 1253977 w 2322715"/>
              <a:gd name="connsiteY106" fmla="*/ 6520812 h 6877453"/>
              <a:gd name="connsiteX107" fmla="*/ 1216257 w 2322715"/>
              <a:gd name="connsiteY107" fmla="*/ 6545961 h 6877453"/>
              <a:gd name="connsiteX108" fmla="*/ 1103096 w 2322715"/>
              <a:gd name="connsiteY108" fmla="*/ 6533386 h 6877453"/>
              <a:gd name="connsiteX109" fmla="*/ 1052803 w 2322715"/>
              <a:gd name="connsiteY109" fmla="*/ 6520812 h 6877453"/>
              <a:gd name="connsiteX110" fmla="*/ 977362 w 2322715"/>
              <a:gd name="connsiteY110" fmla="*/ 6545961 h 6877453"/>
              <a:gd name="connsiteX111" fmla="*/ 851629 w 2322715"/>
              <a:gd name="connsiteY111" fmla="*/ 6558536 h 6877453"/>
              <a:gd name="connsiteX112" fmla="*/ 813908 w 2322715"/>
              <a:gd name="connsiteY112" fmla="*/ 6596261 h 6877453"/>
              <a:gd name="connsiteX113" fmla="*/ 725895 w 2322715"/>
              <a:gd name="connsiteY113" fmla="*/ 6633985 h 6877453"/>
              <a:gd name="connsiteX114" fmla="*/ 700748 w 2322715"/>
              <a:gd name="connsiteY114" fmla="*/ 6709434 h 6877453"/>
              <a:gd name="connsiteX115" fmla="*/ 663028 w 2322715"/>
              <a:gd name="connsiteY115" fmla="*/ 6784883 h 6877453"/>
              <a:gd name="connsiteX116" fmla="*/ 625307 w 2322715"/>
              <a:gd name="connsiteY116" fmla="*/ 6810033 h 6877453"/>
              <a:gd name="connsiteX117" fmla="*/ 72078 w 2322715"/>
              <a:gd name="connsiteY117" fmla="*/ 6797458 h 6877453"/>
              <a:gd name="connsiteX118" fmla="*/ 84652 w 2322715"/>
              <a:gd name="connsiteY118" fmla="*/ 5225604 h 6877453"/>
              <a:gd name="connsiteX119" fmla="*/ 72078 w 2322715"/>
              <a:gd name="connsiteY119" fmla="*/ 4295066 h 6877453"/>
              <a:gd name="connsiteX120" fmla="*/ 84652 w 2322715"/>
              <a:gd name="connsiteY120" fmla="*/ 3892671 h 6877453"/>
              <a:gd name="connsiteX121" fmla="*/ 97225 w 2322715"/>
              <a:gd name="connsiteY121" fmla="*/ 3716624 h 6877453"/>
              <a:gd name="connsiteX122" fmla="*/ 122372 w 2322715"/>
              <a:gd name="connsiteY122" fmla="*/ 3666324 h 6877453"/>
              <a:gd name="connsiteX123" fmla="*/ 147519 w 2322715"/>
              <a:gd name="connsiteY123" fmla="*/ 3578300 h 6877453"/>
              <a:gd name="connsiteX124" fmla="*/ 147519 w 2322715"/>
              <a:gd name="connsiteY124" fmla="*/ 2874110 h 6877453"/>
              <a:gd name="connsiteX125" fmla="*/ 122372 w 2322715"/>
              <a:gd name="connsiteY125" fmla="*/ 2760936 h 6877453"/>
              <a:gd name="connsiteX126" fmla="*/ 109798 w 2322715"/>
              <a:gd name="connsiteY126" fmla="*/ 2698062 h 6877453"/>
              <a:gd name="connsiteX127" fmla="*/ 72078 w 2322715"/>
              <a:gd name="connsiteY127" fmla="*/ 2534589 h 6877453"/>
              <a:gd name="connsiteX128" fmla="*/ 59505 w 2322715"/>
              <a:gd name="connsiteY128" fmla="*/ 2408841 h 6877453"/>
              <a:gd name="connsiteX129" fmla="*/ 46931 w 2322715"/>
              <a:gd name="connsiteY129" fmla="*/ 2333392 h 6877453"/>
              <a:gd name="connsiteX130" fmla="*/ 59505 w 2322715"/>
              <a:gd name="connsiteY130" fmla="*/ 1591477 h 6877453"/>
              <a:gd name="connsiteX131" fmla="*/ 72078 w 2322715"/>
              <a:gd name="connsiteY131" fmla="*/ 1490878 h 6877453"/>
              <a:gd name="connsiteX132" fmla="*/ 84652 w 2322715"/>
              <a:gd name="connsiteY132" fmla="*/ 1377705 h 6877453"/>
              <a:gd name="connsiteX133" fmla="*/ 72078 w 2322715"/>
              <a:gd name="connsiteY133" fmla="*/ 1000460 h 6877453"/>
              <a:gd name="connsiteX134" fmla="*/ 59505 w 2322715"/>
              <a:gd name="connsiteY134" fmla="*/ 925011 h 6877453"/>
              <a:gd name="connsiteX135" fmla="*/ 34358 w 2322715"/>
              <a:gd name="connsiteY135" fmla="*/ 786687 h 6877453"/>
              <a:gd name="connsiteX136" fmla="*/ 34358 w 2322715"/>
              <a:gd name="connsiteY136" fmla="*/ 409442 h 6877453"/>
              <a:gd name="connsiteX137" fmla="*/ 46931 w 2322715"/>
              <a:gd name="connsiteY137" fmla="*/ 371718 h 6877453"/>
              <a:gd name="connsiteX138" fmla="*/ 59505 w 2322715"/>
              <a:gd name="connsiteY138" fmla="*/ 308844 h 6877453"/>
              <a:gd name="connsiteX139" fmla="*/ 84652 w 2322715"/>
              <a:gd name="connsiteY139" fmla="*/ 208245 h 6877453"/>
              <a:gd name="connsiteX140" fmla="*/ 373840 w 2322715"/>
              <a:gd name="connsiteY140" fmla="*/ 7048 h 687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322715" h="6877453">
                <a:moveTo>
                  <a:pt x="373840" y="7048"/>
                </a:moveTo>
                <a:cubicBezTo>
                  <a:pt x="419942" y="-13910"/>
                  <a:pt x="366796" y="57607"/>
                  <a:pt x="361266" y="82497"/>
                </a:cubicBezTo>
                <a:cubicBezTo>
                  <a:pt x="358391" y="95436"/>
                  <a:pt x="348693" y="106966"/>
                  <a:pt x="348693" y="120221"/>
                </a:cubicBezTo>
                <a:cubicBezTo>
                  <a:pt x="348693" y="137504"/>
                  <a:pt x="356300" y="153967"/>
                  <a:pt x="361266" y="170521"/>
                </a:cubicBezTo>
                <a:cubicBezTo>
                  <a:pt x="368883" y="195913"/>
                  <a:pt x="378031" y="220820"/>
                  <a:pt x="386413" y="245970"/>
                </a:cubicBezTo>
                <a:lnTo>
                  <a:pt x="398986" y="283694"/>
                </a:lnTo>
                <a:cubicBezTo>
                  <a:pt x="406841" y="362248"/>
                  <a:pt x="406773" y="402870"/>
                  <a:pt x="424133" y="472317"/>
                </a:cubicBezTo>
                <a:cubicBezTo>
                  <a:pt x="443783" y="550927"/>
                  <a:pt x="426736" y="468742"/>
                  <a:pt x="461853" y="547766"/>
                </a:cubicBezTo>
                <a:cubicBezTo>
                  <a:pt x="472618" y="571991"/>
                  <a:pt x="481802" y="597220"/>
                  <a:pt x="487000" y="623215"/>
                </a:cubicBezTo>
                <a:cubicBezTo>
                  <a:pt x="495382" y="665131"/>
                  <a:pt x="501781" y="707493"/>
                  <a:pt x="512147" y="748963"/>
                </a:cubicBezTo>
                <a:cubicBezTo>
                  <a:pt x="516338" y="765729"/>
                  <a:pt x="517913" y="783377"/>
                  <a:pt x="524720" y="799262"/>
                </a:cubicBezTo>
                <a:cubicBezTo>
                  <a:pt x="530673" y="813153"/>
                  <a:pt x="541485" y="824412"/>
                  <a:pt x="549867" y="836987"/>
                </a:cubicBezTo>
                <a:cubicBezTo>
                  <a:pt x="574344" y="910429"/>
                  <a:pt x="543287" y="842981"/>
                  <a:pt x="600161" y="899861"/>
                </a:cubicBezTo>
                <a:cubicBezTo>
                  <a:pt x="610846" y="910548"/>
                  <a:pt x="613934" y="927633"/>
                  <a:pt x="625307" y="937585"/>
                </a:cubicBezTo>
                <a:cubicBezTo>
                  <a:pt x="648052" y="957489"/>
                  <a:pt x="700748" y="987885"/>
                  <a:pt x="700748" y="987885"/>
                </a:cubicBezTo>
                <a:cubicBezTo>
                  <a:pt x="713321" y="983693"/>
                  <a:pt x="728119" y="983590"/>
                  <a:pt x="738468" y="975310"/>
                </a:cubicBezTo>
                <a:cubicBezTo>
                  <a:pt x="750268" y="965868"/>
                  <a:pt x="749583" y="943198"/>
                  <a:pt x="763615" y="937585"/>
                </a:cubicBezTo>
                <a:cubicBezTo>
                  <a:pt x="775920" y="932662"/>
                  <a:pt x="788762" y="945968"/>
                  <a:pt x="801335" y="950160"/>
                </a:cubicBezTo>
                <a:cubicBezTo>
                  <a:pt x="841097" y="1009810"/>
                  <a:pt x="861747" y="1023685"/>
                  <a:pt x="813908" y="1126208"/>
                </a:cubicBezTo>
                <a:cubicBezTo>
                  <a:pt x="801128" y="1153597"/>
                  <a:pt x="738468" y="1176507"/>
                  <a:pt x="738468" y="1176507"/>
                </a:cubicBezTo>
                <a:cubicBezTo>
                  <a:pt x="678311" y="1266752"/>
                  <a:pt x="709545" y="1230582"/>
                  <a:pt x="650454" y="1289681"/>
                </a:cubicBezTo>
                <a:cubicBezTo>
                  <a:pt x="639065" y="1392200"/>
                  <a:pt x="641434" y="1389593"/>
                  <a:pt x="625307" y="1478303"/>
                </a:cubicBezTo>
                <a:cubicBezTo>
                  <a:pt x="621484" y="1499331"/>
                  <a:pt x="617917" y="1520442"/>
                  <a:pt x="612734" y="1541177"/>
                </a:cubicBezTo>
                <a:cubicBezTo>
                  <a:pt x="609520" y="1554036"/>
                  <a:pt x="603802" y="1566157"/>
                  <a:pt x="600161" y="1578902"/>
                </a:cubicBezTo>
                <a:cubicBezTo>
                  <a:pt x="595414" y="1595519"/>
                  <a:pt x="591778" y="1612435"/>
                  <a:pt x="587587" y="1629201"/>
                </a:cubicBezTo>
                <a:cubicBezTo>
                  <a:pt x="591778" y="1692075"/>
                  <a:pt x="591251" y="1755443"/>
                  <a:pt x="600161" y="1817824"/>
                </a:cubicBezTo>
                <a:cubicBezTo>
                  <a:pt x="603910" y="1844067"/>
                  <a:pt x="606563" y="1874527"/>
                  <a:pt x="625307" y="1893273"/>
                </a:cubicBezTo>
                <a:lnTo>
                  <a:pt x="663028" y="1930997"/>
                </a:lnTo>
                <a:cubicBezTo>
                  <a:pt x="694631" y="2025821"/>
                  <a:pt x="648324" y="1912617"/>
                  <a:pt x="713321" y="1993871"/>
                </a:cubicBezTo>
                <a:cubicBezTo>
                  <a:pt x="782730" y="2080642"/>
                  <a:pt x="655517" y="1984671"/>
                  <a:pt x="763615" y="2056746"/>
                </a:cubicBezTo>
                <a:cubicBezTo>
                  <a:pt x="876100" y="2225495"/>
                  <a:pt x="743586" y="2060156"/>
                  <a:pt x="889349" y="2157344"/>
                </a:cubicBezTo>
                <a:lnTo>
                  <a:pt x="964789" y="2207644"/>
                </a:lnTo>
                <a:cubicBezTo>
                  <a:pt x="977362" y="2216027"/>
                  <a:pt x="988173" y="2228014"/>
                  <a:pt x="1002509" y="2232793"/>
                </a:cubicBezTo>
                <a:cubicBezTo>
                  <a:pt x="1015082" y="2236985"/>
                  <a:pt x="1028644" y="2238931"/>
                  <a:pt x="1040229" y="2245368"/>
                </a:cubicBezTo>
                <a:cubicBezTo>
                  <a:pt x="1066649" y="2260047"/>
                  <a:pt x="1115670" y="2295667"/>
                  <a:pt x="1115670" y="2295667"/>
                </a:cubicBezTo>
                <a:cubicBezTo>
                  <a:pt x="1119861" y="2308242"/>
                  <a:pt x="1122316" y="2321536"/>
                  <a:pt x="1128243" y="2333392"/>
                </a:cubicBezTo>
                <a:cubicBezTo>
                  <a:pt x="1151654" y="2380219"/>
                  <a:pt x="1156354" y="2367129"/>
                  <a:pt x="1191110" y="2408841"/>
                </a:cubicBezTo>
                <a:cubicBezTo>
                  <a:pt x="1200784" y="2420451"/>
                  <a:pt x="1207875" y="2433990"/>
                  <a:pt x="1216257" y="2446565"/>
                </a:cubicBezTo>
                <a:cubicBezTo>
                  <a:pt x="1220448" y="2467523"/>
                  <a:pt x="1216975" y="2491656"/>
                  <a:pt x="1228830" y="2509440"/>
                </a:cubicBezTo>
                <a:cubicBezTo>
                  <a:pt x="1246867" y="2536499"/>
                  <a:pt x="1300731" y="2513468"/>
                  <a:pt x="1316844" y="2509440"/>
                </a:cubicBezTo>
                <a:cubicBezTo>
                  <a:pt x="1333609" y="2513631"/>
                  <a:pt x="1352135" y="2513440"/>
                  <a:pt x="1367138" y="2522014"/>
                </a:cubicBezTo>
                <a:cubicBezTo>
                  <a:pt x="1415195" y="2549478"/>
                  <a:pt x="1395291" y="2562745"/>
                  <a:pt x="1430005" y="2597463"/>
                </a:cubicBezTo>
                <a:cubicBezTo>
                  <a:pt x="1440690" y="2608149"/>
                  <a:pt x="1455152" y="2614230"/>
                  <a:pt x="1467725" y="2622613"/>
                </a:cubicBezTo>
                <a:cubicBezTo>
                  <a:pt x="1522210" y="2618421"/>
                  <a:pt x="1576908" y="2616424"/>
                  <a:pt x="1631179" y="2610038"/>
                </a:cubicBezTo>
                <a:cubicBezTo>
                  <a:pt x="1712864" y="2600427"/>
                  <a:pt x="1650863" y="2587259"/>
                  <a:pt x="1719193" y="2610038"/>
                </a:cubicBezTo>
                <a:cubicBezTo>
                  <a:pt x="1778439" y="2787802"/>
                  <a:pt x="1752618" y="2680894"/>
                  <a:pt x="1731766" y="3025008"/>
                </a:cubicBezTo>
                <a:cubicBezTo>
                  <a:pt x="1730434" y="3046996"/>
                  <a:pt x="1720279" y="3110858"/>
                  <a:pt x="1706619" y="3138181"/>
                </a:cubicBezTo>
                <a:cubicBezTo>
                  <a:pt x="1699861" y="3151698"/>
                  <a:pt x="1689854" y="3163331"/>
                  <a:pt x="1681472" y="3175906"/>
                </a:cubicBezTo>
                <a:cubicBezTo>
                  <a:pt x="1677281" y="3188481"/>
                  <a:pt x="1675336" y="3202043"/>
                  <a:pt x="1668899" y="3213630"/>
                </a:cubicBezTo>
                <a:cubicBezTo>
                  <a:pt x="1654222" y="3240052"/>
                  <a:pt x="1618605" y="3289079"/>
                  <a:pt x="1618605" y="3289079"/>
                </a:cubicBezTo>
                <a:cubicBezTo>
                  <a:pt x="1609636" y="3315989"/>
                  <a:pt x="1603827" y="3344452"/>
                  <a:pt x="1580885" y="3364528"/>
                </a:cubicBezTo>
                <a:cubicBezTo>
                  <a:pt x="1558140" y="3384432"/>
                  <a:pt x="1530592" y="3398061"/>
                  <a:pt x="1505445" y="3414828"/>
                </a:cubicBezTo>
                <a:cubicBezTo>
                  <a:pt x="1401381" y="3484213"/>
                  <a:pt x="1482800" y="3439183"/>
                  <a:pt x="1228830" y="3452552"/>
                </a:cubicBezTo>
                <a:cubicBezTo>
                  <a:pt x="1220448" y="3465127"/>
                  <a:pt x="1210442" y="3476760"/>
                  <a:pt x="1203684" y="3490277"/>
                </a:cubicBezTo>
                <a:cubicBezTo>
                  <a:pt x="1181026" y="3535599"/>
                  <a:pt x="1182144" y="3617672"/>
                  <a:pt x="1178537" y="3653749"/>
                </a:cubicBezTo>
                <a:cubicBezTo>
                  <a:pt x="1182728" y="3708240"/>
                  <a:pt x="1184332" y="3762992"/>
                  <a:pt x="1191110" y="3817222"/>
                </a:cubicBezTo>
                <a:cubicBezTo>
                  <a:pt x="1192754" y="3830375"/>
                  <a:pt x="1200469" y="3842088"/>
                  <a:pt x="1203684" y="3854947"/>
                </a:cubicBezTo>
                <a:cubicBezTo>
                  <a:pt x="1208867" y="3875682"/>
                  <a:pt x="1210634" y="3897201"/>
                  <a:pt x="1216257" y="3917821"/>
                </a:cubicBezTo>
                <a:cubicBezTo>
                  <a:pt x="1223231" y="3943397"/>
                  <a:pt x="1233022" y="3968120"/>
                  <a:pt x="1241404" y="3993270"/>
                </a:cubicBezTo>
                <a:lnTo>
                  <a:pt x="1253977" y="4030994"/>
                </a:lnTo>
                <a:lnTo>
                  <a:pt x="1279124" y="4106443"/>
                </a:lnTo>
                <a:cubicBezTo>
                  <a:pt x="1283315" y="4119018"/>
                  <a:pt x="1279122" y="4139976"/>
                  <a:pt x="1291697" y="4144168"/>
                </a:cubicBezTo>
                <a:cubicBezTo>
                  <a:pt x="1386506" y="4175775"/>
                  <a:pt x="1269642" y="4133140"/>
                  <a:pt x="1367138" y="4181892"/>
                </a:cubicBezTo>
                <a:cubicBezTo>
                  <a:pt x="1471238" y="4233947"/>
                  <a:pt x="1334490" y="4147549"/>
                  <a:pt x="1442578" y="4219617"/>
                </a:cubicBezTo>
                <a:cubicBezTo>
                  <a:pt x="1450960" y="4232192"/>
                  <a:pt x="1455924" y="4247901"/>
                  <a:pt x="1467725" y="4257342"/>
                </a:cubicBezTo>
                <a:cubicBezTo>
                  <a:pt x="1478074" y="4265622"/>
                  <a:pt x="1493263" y="4264695"/>
                  <a:pt x="1505445" y="4269916"/>
                </a:cubicBezTo>
                <a:cubicBezTo>
                  <a:pt x="1614217" y="4316537"/>
                  <a:pt x="1504990" y="4278147"/>
                  <a:pt x="1593459" y="4307641"/>
                </a:cubicBezTo>
                <a:cubicBezTo>
                  <a:pt x="1693084" y="4274428"/>
                  <a:pt x="1642752" y="4278133"/>
                  <a:pt x="1744339" y="4295066"/>
                </a:cubicBezTo>
                <a:cubicBezTo>
                  <a:pt x="1796207" y="4329649"/>
                  <a:pt x="1795679" y="4322311"/>
                  <a:pt x="1832353" y="4395665"/>
                </a:cubicBezTo>
                <a:cubicBezTo>
                  <a:pt x="1838540" y="4408040"/>
                  <a:pt x="1867838" y="4471840"/>
                  <a:pt x="1882647" y="4483689"/>
                </a:cubicBezTo>
                <a:cubicBezTo>
                  <a:pt x="1892996" y="4491969"/>
                  <a:pt x="1907794" y="4492072"/>
                  <a:pt x="1920367" y="4496263"/>
                </a:cubicBezTo>
                <a:cubicBezTo>
                  <a:pt x="1930173" y="4525685"/>
                  <a:pt x="1930514" y="4552446"/>
                  <a:pt x="1970660" y="4559138"/>
                </a:cubicBezTo>
                <a:cubicBezTo>
                  <a:pt x="1983734" y="4561317"/>
                  <a:pt x="1995807" y="4550755"/>
                  <a:pt x="2008381" y="4546563"/>
                </a:cubicBezTo>
                <a:cubicBezTo>
                  <a:pt x="2037719" y="4550755"/>
                  <a:pt x="2069313" y="4547101"/>
                  <a:pt x="2096394" y="4559138"/>
                </a:cubicBezTo>
                <a:cubicBezTo>
                  <a:pt x="2124822" y="4571774"/>
                  <a:pt x="2130703" y="4642675"/>
                  <a:pt x="2134115" y="4659736"/>
                </a:cubicBezTo>
                <a:cubicBezTo>
                  <a:pt x="2165718" y="4564916"/>
                  <a:pt x="2123087" y="4681794"/>
                  <a:pt x="2171835" y="4584287"/>
                </a:cubicBezTo>
                <a:cubicBezTo>
                  <a:pt x="2177762" y="4572431"/>
                  <a:pt x="2175036" y="4555936"/>
                  <a:pt x="2184408" y="4546563"/>
                </a:cubicBezTo>
                <a:cubicBezTo>
                  <a:pt x="2193779" y="4537191"/>
                  <a:pt x="2209555" y="4538180"/>
                  <a:pt x="2222128" y="4533988"/>
                </a:cubicBezTo>
                <a:cubicBezTo>
                  <a:pt x="2234702" y="4542371"/>
                  <a:pt x="2251840" y="4546322"/>
                  <a:pt x="2259849" y="4559138"/>
                </a:cubicBezTo>
                <a:cubicBezTo>
                  <a:pt x="2273898" y="4581619"/>
                  <a:pt x="2284995" y="4634587"/>
                  <a:pt x="2284995" y="4634587"/>
                </a:cubicBezTo>
                <a:cubicBezTo>
                  <a:pt x="2289186" y="4663928"/>
                  <a:pt x="2294106" y="4693174"/>
                  <a:pt x="2297569" y="4722610"/>
                </a:cubicBezTo>
                <a:cubicBezTo>
                  <a:pt x="2302490" y="4764447"/>
                  <a:pt x="2305491" y="4806491"/>
                  <a:pt x="2310142" y="4848359"/>
                </a:cubicBezTo>
                <a:cubicBezTo>
                  <a:pt x="2313873" y="4881946"/>
                  <a:pt x="2318524" y="4915424"/>
                  <a:pt x="2322715" y="4948957"/>
                </a:cubicBezTo>
                <a:cubicBezTo>
                  <a:pt x="2318524" y="5108238"/>
                  <a:pt x="2320979" y="5267834"/>
                  <a:pt x="2310142" y="5426801"/>
                </a:cubicBezTo>
                <a:cubicBezTo>
                  <a:pt x="2306189" y="5484792"/>
                  <a:pt x="2264639" y="5532788"/>
                  <a:pt x="2234702" y="5577699"/>
                </a:cubicBezTo>
                <a:lnTo>
                  <a:pt x="2209555" y="5615424"/>
                </a:lnTo>
                <a:cubicBezTo>
                  <a:pt x="2197105" y="5652778"/>
                  <a:pt x="2189150" y="5698705"/>
                  <a:pt x="2159261" y="5728597"/>
                </a:cubicBezTo>
                <a:cubicBezTo>
                  <a:pt x="2148576" y="5739283"/>
                  <a:pt x="2134114" y="5745364"/>
                  <a:pt x="2121541" y="5753747"/>
                </a:cubicBezTo>
                <a:cubicBezTo>
                  <a:pt x="2113159" y="5766322"/>
                  <a:pt x="2103152" y="5777954"/>
                  <a:pt x="2096394" y="5791471"/>
                </a:cubicBezTo>
                <a:cubicBezTo>
                  <a:pt x="2077255" y="5829753"/>
                  <a:pt x="2074962" y="5896361"/>
                  <a:pt x="2071248" y="5929794"/>
                </a:cubicBezTo>
                <a:cubicBezTo>
                  <a:pt x="2066597" y="5971662"/>
                  <a:pt x="2065079" y="6013907"/>
                  <a:pt x="2058674" y="6055543"/>
                </a:cubicBezTo>
                <a:cubicBezTo>
                  <a:pt x="2056659" y="6068644"/>
                  <a:pt x="2059003" y="6090231"/>
                  <a:pt x="2046101" y="6093267"/>
                </a:cubicBezTo>
                <a:cubicBezTo>
                  <a:pt x="1980699" y="6108658"/>
                  <a:pt x="1911985" y="6101650"/>
                  <a:pt x="1844927" y="6105842"/>
                </a:cubicBezTo>
                <a:cubicBezTo>
                  <a:pt x="1823971" y="6118417"/>
                  <a:pt x="1800615" y="6127661"/>
                  <a:pt x="1782060" y="6143567"/>
                </a:cubicBezTo>
                <a:cubicBezTo>
                  <a:pt x="1735898" y="6183139"/>
                  <a:pt x="1773675" y="6175007"/>
                  <a:pt x="1744339" y="6219016"/>
                </a:cubicBezTo>
                <a:cubicBezTo>
                  <a:pt x="1734476" y="6233812"/>
                  <a:pt x="1719192" y="6244165"/>
                  <a:pt x="1706619" y="6256740"/>
                </a:cubicBezTo>
                <a:cubicBezTo>
                  <a:pt x="1702428" y="6273506"/>
                  <a:pt x="1700853" y="6291154"/>
                  <a:pt x="1694046" y="6307039"/>
                </a:cubicBezTo>
                <a:cubicBezTo>
                  <a:pt x="1688093" y="6320930"/>
                  <a:pt x="1670568" y="6329744"/>
                  <a:pt x="1668899" y="6344764"/>
                </a:cubicBezTo>
                <a:cubicBezTo>
                  <a:pt x="1662445" y="6402851"/>
                  <a:pt x="1680080" y="6418125"/>
                  <a:pt x="1706619" y="6457937"/>
                </a:cubicBezTo>
                <a:cubicBezTo>
                  <a:pt x="1702428" y="6470512"/>
                  <a:pt x="1702326" y="6485311"/>
                  <a:pt x="1694046" y="6495662"/>
                </a:cubicBezTo>
                <a:cubicBezTo>
                  <a:pt x="1651861" y="6548401"/>
                  <a:pt x="1600289" y="6508358"/>
                  <a:pt x="1543165" y="6495662"/>
                </a:cubicBezTo>
                <a:lnTo>
                  <a:pt x="1467725" y="6445363"/>
                </a:lnTo>
                <a:lnTo>
                  <a:pt x="1430005" y="6420213"/>
                </a:lnTo>
                <a:cubicBezTo>
                  <a:pt x="1414800" y="6397403"/>
                  <a:pt x="1397191" y="6345326"/>
                  <a:pt x="1354564" y="6395063"/>
                </a:cubicBezTo>
                <a:cubicBezTo>
                  <a:pt x="1337313" y="6415192"/>
                  <a:pt x="1348161" y="6451766"/>
                  <a:pt x="1329417" y="6470512"/>
                </a:cubicBezTo>
                <a:cubicBezTo>
                  <a:pt x="1316844" y="6483087"/>
                  <a:pt x="1306492" y="6498372"/>
                  <a:pt x="1291697" y="6508237"/>
                </a:cubicBezTo>
                <a:cubicBezTo>
                  <a:pt x="1280670" y="6515589"/>
                  <a:pt x="1265831" y="6514884"/>
                  <a:pt x="1253977" y="6520812"/>
                </a:cubicBezTo>
                <a:cubicBezTo>
                  <a:pt x="1240461" y="6527571"/>
                  <a:pt x="1228830" y="6537578"/>
                  <a:pt x="1216257" y="6545961"/>
                </a:cubicBezTo>
                <a:cubicBezTo>
                  <a:pt x="1178537" y="6541769"/>
                  <a:pt x="1140607" y="6539157"/>
                  <a:pt x="1103096" y="6533386"/>
                </a:cubicBezTo>
                <a:cubicBezTo>
                  <a:pt x="1086017" y="6530758"/>
                  <a:pt x="1069998" y="6519092"/>
                  <a:pt x="1052803" y="6520812"/>
                </a:cubicBezTo>
                <a:cubicBezTo>
                  <a:pt x="1026427" y="6523450"/>
                  <a:pt x="1003738" y="6543323"/>
                  <a:pt x="977362" y="6545961"/>
                </a:cubicBezTo>
                <a:lnTo>
                  <a:pt x="851629" y="6558536"/>
                </a:lnTo>
                <a:cubicBezTo>
                  <a:pt x="839055" y="6571111"/>
                  <a:pt x="828378" y="6585924"/>
                  <a:pt x="813908" y="6596261"/>
                </a:cubicBezTo>
                <a:cubicBezTo>
                  <a:pt x="786720" y="6615683"/>
                  <a:pt x="756676" y="6623723"/>
                  <a:pt x="725895" y="6633985"/>
                </a:cubicBezTo>
                <a:lnTo>
                  <a:pt x="700748" y="6709434"/>
                </a:lnTo>
                <a:cubicBezTo>
                  <a:pt x="690523" y="6740113"/>
                  <a:pt x="687400" y="6760508"/>
                  <a:pt x="663028" y="6784883"/>
                </a:cubicBezTo>
                <a:cubicBezTo>
                  <a:pt x="652343" y="6795570"/>
                  <a:pt x="637881" y="6801650"/>
                  <a:pt x="625307" y="6810033"/>
                </a:cubicBezTo>
                <a:cubicBezTo>
                  <a:pt x="440897" y="6805841"/>
                  <a:pt x="131648" y="6972032"/>
                  <a:pt x="72078" y="6797458"/>
                </a:cubicBezTo>
                <a:cubicBezTo>
                  <a:pt x="-97135" y="6301566"/>
                  <a:pt x="84652" y="5749572"/>
                  <a:pt x="84652" y="5225604"/>
                </a:cubicBezTo>
                <a:cubicBezTo>
                  <a:pt x="84652" y="4915396"/>
                  <a:pt x="76269" y="4605245"/>
                  <a:pt x="72078" y="4295066"/>
                </a:cubicBezTo>
                <a:cubicBezTo>
                  <a:pt x="76269" y="4160934"/>
                  <a:pt x="78823" y="4026742"/>
                  <a:pt x="84652" y="3892671"/>
                </a:cubicBezTo>
                <a:cubicBezTo>
                  <a:pt x="87207" y="3833895"/>
                  <a:pt x="87554" y="3774656"/>
                  <a:pt x="97225" y="3716624"/>
                </a:cubicBezTo>
                <a:cubicBezTo>
                  <a:pt x="100306" y="3698134"/>
                  <a:pt x="115967" y="3683941"/>
                  <a:pt x="122372" y="3666324"/>
                </a:cubicBezTo>
                <a:cubicBezTo>
                  <a:pt x="132799" y="3637646"/>
                  <a:pt x="139137" y="3607641"/>
                  <a:pt x="147519" y="3578300"/>
                </a:cubicBezTo>
                <a:cubicBezTo>
                  <a:pt x="183660" y="3289132"/>
                  <a:pt x="169070" y="3445282"/>
                  <a:pt x="147519" y="2874110"/>
                </a:cubicBezTo>
                <a:cubicBezTo>
                  <a:pt x="146658" y="2851278"/>
                  <a:pt x="127916" y="2785889"/>
                  <a:pt x="122372" y="2760936"/>
                </a:cubicBezTo>
                <a:cubicBezTo>
                  <a:pt x="117736" y="2740072"/>
                  <a:pt x="114603" y="2718888"/>
                  <a:pt x="109798" y="2698062"/>
                </a:cubicBezTo>
                <a:cubicBezTo>
                  <a:pt x="64303" y="2500895"/>
                  <a:pt x="100808" y="2678248"/>
                  <a:pt x="72078" y="2534589"/>
                </a:cubicBezTo>
                <a:cubicBezTo>
                  <a:pt x="67887" y="2492673"/>
                  <a:pt x="64729" y="2450641"/>
                  <a:pt x="59505" y="2408841"/>
                </a:cubicBezTo>
                <a:cubicBezTo>
                  <a:pt x="56343" y="2383541"/>
                  <a:pt x="46931" y="2358889"/>
                  <a:pt x="46931" y="2333392"/>
                </a:cubicBezTo>
                <a:cubicBezTo>
                  <a:pt x="46931" y="2086051"/>
                  <a:pt x="52126" y="1838707"/>
                  <a:pt x="59505" y="1591477"/>
                </a:cubicBezTo>
                <a:cubicBezTo>
                  <a:pt x="60513" y="1557698"/>
                  <a:pt x="68130" y="1524440"/>
                  <a:pt x="72078" y="1490878"/>
                </a:cubicBezTo>
                <a:cubicBezTo>
                  <a:pt x="76512" y="1453181"/>
                  <a:pt x="80461" y="1415429"/>
                  <a:pt x="84652" y="1377705"/>
                </a:cubicBezTo>
                <a:cubicBezTo>
                  <a:pt x="80461" y="1251957"/>
                  <a:pt x="79056" y="1126084"/>
                  <a:pt x="72078" y="1000460"/>
                </a:cubicBezTo>
                <a:cubicBezTo>
                  <a:pt x="70664" y="975003"/>
                  <a:pt x="63382" y="950211"/>
                  <a:pt x="59505" y="925011"/>
                </a:cubicBezTo>
                <a:cubicBezTo>
                  <a:pt x="41485" y="807867"/>
                  <a:pt x="55869" y="872745"/>
                  <a:pt x="34358" y="786687"/>
                </a:cubicBezTo>
                <a:cubicBezTo>
                  <a:pt x="14709" y="609820"/>
                  <a:pt x="13818" y="655961"/>
                  <a:pt x="34358" y="409442"/>
                </a:cubicBezTo>
                <a:cubicBezTo>
                  <a:pt x="35459" y="396233"/>
                  <a:pt x="43717" y="384577"/>
                  <a:pt x="46931" y="371718"/>
                </a:cubicBezTo>
                <a:cubicBezTo>
                  <a:pt x="52114" y="350983"/>
                  <a:pt x="54700" y="329670"/>
                  <a:pt x="59505" y="308844"/>
                </a:cubicBezTo>
                <a:cubicBezTo>
                  <a:pt x="67277" y="275164"/>
                  <a:pt x="76270" y="241778"/>
                  <a:pt x="84652" y="208245"/>
                </a:cubicBezTo>
                <a:cubicBezTo>
                  <a:pt x="102393" y="-93389"/>
                  <a:pt x="327738" y="28006"/>
                  <a:pt x="373840" y="704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8" name="CuadroTexto 147"/>
          <p:cNvSpPr txBox="1"/>
          <p:nvPr/>
        </p:nvSpPr>
        <p:spPr>
          <a:xfrm>
            <a:off x="1354676" y="4671124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149" name="CuadroTexto 148"/>
          <p:cNvSpPr txBox="1"/>
          <p:nvPr/>
        </p:nvSpPr>
        <p:spPr>
          <a:xfrm rot="1617516">
            <a:off x="2506465" y="371520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0" name="CuadroTexto 149"/>
          <p:cNvSpPr txBox="1"/>
          <p:nvPr/>
        </p:nvSpPr>
        <p:spPr>
          <a:xfrm rot="20887063">
            <a:off x="3032927" y="178783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151" name="CuadroTexto 150"/>
          <p:cNvSpPr txBox="1"/>
          <p:nvPr/>
        </p:nvSpPr>
        <p:spPr>
          <a:xfrm>
            <a:off x="5792258" y="1344306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53" name="Forma libre 152"/>
          <p:cNvSpPr/>
          <p:nvPr/>
        </p:nvSpPr>
        <p:spPr>
          <a:xfrm>
            <a:off x="5495682" y="186397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5501345" y="186894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5550545" y="190373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5241072" y="1584461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5246735" y="1589432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9" name="Forma libre 158"/>
          <p:cNvSpPr/>
          <p:nvPr/>
        </p:nvSpPr>
        <p:spPr>
          <a:xfrm>
            <a:off x="5295935" y="1624221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1" name="Forma libre 160"/>
          <p:cNvSpPr/>
          <p:nvPr/>
        </p:nvSpPr>
        <p:spPr>
          <a:xfrm>
            <a:off x="4682571" y="416477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2" name="Forma libre 161"/>
          <p:cNvSpPr/>
          <p:nvPr/>
        </p:nvSpPr>
        <p:spPr>
          <a:xfrm>
            <a:off x="4688234" y="416974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Forma libre 162"/>
          <p:cNvSpPr/>
          <p:nvPr/>
        </p:nvSpPr>
        <p:spPr>
          <a:xfrm>
            <a:off x="4737434" y="420453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5" name="Forma libre 164"/>
          <p:cNvSpPr/>
          <p:nvPr/>
        </p:nvSpPr>
        <p:spPr>
          <a:xfrm>
            <a:off x="3287557" y="411752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6" name="Forma libre 165"/>
          <p:cNvSpPr/>
          <p:nvPr/>
        </p:nvSpPr>
        <p:spPr>
          <a:xfrm>
            <a:off x="3293220" y="412249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7" name="Forma libre 166"/>
          <p:cNvSpPr/>
          <p:nvPr/>
        </p:nvSpPr>
        <p:spPr>
          <a:xfrm>
            <a:off x="3342420" y="415728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9" name="Forma libre 168"/>
          <p:cNvSpPr/>
          <p:nvPr/>
        </p:nvSpPr>
        <p:spPr>
          <a:xfrm>
            <a:off x="3083770" y="339745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0" name="Forma libre 169"/>
          <p:cNvSpPr/>
          <p:nvPr/>
        </p:nvSpPr>
        <p:spPr>
          <a:xfrm>
            <a:off x="3089433" y="340243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1" name="Forma libre 170"/>
          <p:cNvSpPr/>
          <p:nvPr/>
        </p:nvSpPr>
        <p:spPr>
          <a:xfrm>
            <a:off x="3138633" y="343721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3" name="Forma libre 172"/>
          <p:cNvSpPr/>
          <p:nvPr/>
        </p:nvSpPr>
        <p:spPr>
          <a:xfrm>
            <a:off x="5307848" y="1344306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4" name="Forma libre 173"/>
          <p:cNvSpPr/>
          <p:nvPr/>
        </p:nvSpPr>
        <p:spPr>
          <a:xfrm>
            <a:off x="5313511" y="1349277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5" name="Forma libre 174"/>
          <p:cNvSpPr/>
          <p:nvPr/>
        </p:nvSpPr>
        <p:spPr>
          <a:xfrm>
            <a:off x="5362711" y="1384066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Forma libre 181"/>
          <p:cNvSpPr/>
          <p:nvPr/>
        </p:nvSpPr>
        <p:spPr>
          <a:xfrm>
            <a:off x="3475374" y="478973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3" name="Forma libre 182"/>
          <p:cNvSpPr/>
          <p:nvPr/>
        </p:nvSpPr>
        <p:spPr>
          <a:xfrm>
            <a:off x="3481037" y="479470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4" name="Forma libre 183"/>
          <p:cNvSpPr/>
          <p:nvPr/>
        </p:nvSpPr>
        <p:spPr>
          <a:xfrm>
            <a:off x="3530237" y="482949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6" name="Forma libre 185"/>
          <p:cNvSpPr/>
          <p:nvPr/>
        </p:nvSpPr>
        <p:spPr>
          <a:xfrm>
            <a:off x="3467548" y="535991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7" name="Forma libre 186"/>
          <p:cNvSpPr/>
          <p:nvPr/>
        </p:nvSpPr>
        <p:spPr>
          <a:xfrm>
            <a:off x="3473211" y="536488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Forma libre 187"/>
          <p:cNvSpPr/>
          <p:nvPr/>
        </p:nvSpPr>
        <p:spPr>
          <a:xfrm>
            <a:off x="3522411" y="539967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0" name="Forma libre 189"/>
          <p:cNvSpPr/>
          <p:nvPr/>
        </p:nvSpPr>
        <p:spPr>
          <a:xfrm>
            <a:off x="3089215" y="639165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1" name="Forma libre 190"/>
          <p:cNvSpPr/>
          <p:nvPr/>
        </p:nvSpPr>
        <p:spPr>
          <a:xfrm>
            <a:off x="3094878" y="639662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2" name="Forma libre 191"/>
          <p:cNvSpPr/>
          <p:nvPr/>
        </p:nvSpPr>
        <p:spPr>
          <a:xfrm>
            <a:off x="3144078" y="643141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4" name="Forma libre 193"/>
          <p:cNvSpPr/>
          <p:nvPr/>
        </p:nvSpPr>
        <p:spPr>
          <a:xfrm>
            <a:off x="5692608" y="526818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5" name="Forma libre 194"/>
          <p:cNvSpPr/>
          <p:nvPr/>
        </p:nvSpPr>
        <p:spPr>
          <a:xfrm>
            <a:off x="5698271" y="527315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6" name="Forma libre 195"/>
          <p:cNvSpPr/>
          <p:nvPr/>
        </p:nvSpPr>
        <p:spPr>
          <a:xfrm>
            <a:off x="5747471" y="530794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8" name="Forma libre 197"/>
          <p:cNvSpPr/>
          <p:nvPr/>
        </p:nvSpPr>
        <p:spPr>
          <a:xfrm>
            <a:off x="6185970" y="623292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6191633" y="623789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0" name="Forma libre 199"/>
          <p:cNvSpPr/>
          <p:nvPr/>
        </p:nvSpPr>
        <p:spPr>
          <a:xfrm>
            <a:off x="6240833" y="627268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Forma libre 201"/>
          <p:cNvSpPr/>
          <p:nvPr/>
        </p:nvSpPr>
        <p:spPr>
          <a:xfrm>
            <a:off x="6251836" y="673403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6257499" y="673901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4" name="Forma libre 203"/>
          <p:cNvSpPr/>
          <p:nvPr/>
        </p:nvSpPr>
        <p:spPr>
          <a:xfrm>
            <a:off x="6306699" y="677379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Forma libre 205"/>
          <p:cNvSpPr/>
          <p:nvPr/>
        </p:nvSpPr>
        <p:spPr>
          <a:xfrm>
            <a:off x="6268432" y="274456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7" name="Forma libre 206"/>
          <p:cNvSpPr/>
          <p:nvPr/>
        </p:nvSpPr>
        <p:spPr>
          <a:xfrm>
            <a:off x="6274095" y="274953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Forma libre 207"/>
          <p:cNvSpPr/>
          <p:nvPr/>
        </p:nvSpPr>
        <p:spPr>
          <a:xfrm>
            <a:off x="6323295" y="278432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Forma libre 209"/>
          <p:cNvSpPr/>
          <p:nvPr/>
        </p:nvSpPr>
        <p:spPr>
          <a:xfrm>
            <a:off x="6627382" y="3654495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6633045" y="3659466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6682245" y="3694255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4" name="Forma libre 213"/>
          <p:cNvSpPr/>
          <p:nvPr/>
        </p:nvSpPr>
        <p:spPr>
          <a:xfrm>
            <a:off x="6940104" y="434887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6945767" y="435384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6994967" y="438863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914305" y="6594310"/>
            <a:ext cx="9752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Patagonia</a:t>
            </a:r>
            <a:endParaRPr lang="es-ES" sz="1100" dirty="0"/>
          </a:p>
        </p:txBody>
      </p:sp>
      <p:cxnSp>
        <p:nvCxnSpPr>
          <p:cNvPr id="219" name="Conector recto 218"/>
          <p:cNvCxnSpPr/>
          <p:nvPr/>
        </p:nvCxnSpPr>
        <p:spPr>
          <a:xfrm flipH="1">
            <a:off x="4131255" y="1215684"/>
            <a:ext cx="481925" cy="177608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Conector recto 220"/>
          <p:cNvCxnSpPr/>
          <p:nvPr/>
        </p:nvCxnSpPr>
        <p:spPr>
          <a:xfrm>
            <a:off x="4136152" y="2991770"/>
            <a:ext cx="374521" cy="38516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Rectángulo 224"/>
          <p:cNvSpPr/>
          <p:nvPr/>
        </p:nvSpPr>
        <p:spPr>
          <a:xfrm>
            <a:off x="6812625" y="1446891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195º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6" name="Rectángulo 225"/>
          <p:cNvSpPr/>
          <p:nvPr/>
        </p:nvSpPr>
        <p:spPr>
          <a:xfrm>
            <a:off x="6815350" y="165705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181º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7" name="Rectángulo 226"/>
          <p:cNvSpPr/>
          <p:nvPr/>
        </p:nvSpPr>
        <p:spPr>
          <a:xfrm>
            <a:off x="7071087" y="1876308"/>
            <a:ext cx="436603" cy="19448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228" name="Conector recto de flecha 227"/>
          <p:cNvCxnSpPr/>
          <p:nvPr/>
        </p:nvCxnSpPr>
        <p:spPr>
          <a:xfrm flipH="1">
            <a:off x="7157946" y="2068541"/>
            <a:ext cx="144721" cy="568683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Conector recto 230"/>
          <p:cNvCxnSpPr/>
          <p:nvPr/>
        </p:nvCxnSpPr>
        <p:spPr>
          <a:xfrm flipH="1">
            <a:off x="3940740" y="1383763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2" name="Conector recto 231"/>
          <p:cNvCxnSpPr/>
          <p:nvPr/>
        </p:nvCxnSpPr>
        <p:spPr>
          <a:xfrm>
            <a:off x="4072356" y="1651471"/>
            <a:ext cx="387924" cy="112659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" name="Elipse 234"/>
          <p:cNvSpPr/>
          <p:nvPr/>
        </p:nvSpPr>
        <p:spPr>
          <a:xfrm>
            <a:off x="4185277" y="1629049"/>
            <a:ext cx="160584" cy="15775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3" name="CuadroTexto 232"/>
          <p:cNvSpPr txBox="1"/>
          <p:nvPr/>
        </p:nvSpPr>
        <p:spPr>
          <a:xfrm>
            <a:off x="4107420" y="1610989"/>
            <a:ext cx="30008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  1c</a:t>
            </a:r>
            <a:endParaRPr lang="es-ES" sz="600" dirty="0"/>
          </a:p>
        </p:txBody>
      </p:sp>
      <p:cxnSp>
        <p:nvCxnSpPr>
          <p:cNvPr id="236" name="Conector recto 235"/>
          <p:cNvCxnSpPr/>
          <p:nvPr/>
        </p:nvCxnSpPr>
        <p:spPr>
          <a:xfrm flipH="1">
            <a:off x="4616225" y="1652636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7" name="Conector recto 236"/>
          <p:cNvCxnSpPr>
            <a:stCxn id="238" idx="1"/>
          </p:cNvCxnSpPr>
          <p:nvPr/>
        </p:nvCxnSpPr>
        <p:spPr>
          <a:xfrm>
            <a:off x="4389206" y="2006686"/>
            <a:ext cx="329310" cy="57477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9" name="Elipse 238"/>
          <p:cNvSpPr/>
          <p:nvPr/>
        </p:nvSpPr>
        <p:spPr>
          <a:xfrm>
            <a:off x="4455641" y="1930160"/>
            <a:ext cx="160584" cy="15775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8" name="CuadroTexto 237"/>
          <p:cNvSpPr txBox="1"/>
          <p:nvPr/>
        </p:nvSpPr>
        <p:spPr>
          <a:xfrm>
            <a:off x="4389206" y="1922047"/>
            <a:ext cx="29277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00" dirty="0" smtClean="0"/>
              <a:t>0,7c</a:t>
            </a:r>
            <a:endParaRPr lang="es-ES" sz="500" dirty="0"/>
          </a:p>
        </p:txBody>
      </p:sp>
      <p:sp>
        <p:nvSpPr>
          <p:cNvPr id="240" name="CuadroTexto 239"/>
          <p:cNvSpPr txBox="1"/>
          <p:nvPr/>
        </p:nvSpPr>
        <p:spPr>
          <a:xfrm>
            <a:off x="4949217" y="5065792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sp>
        <p:nvSpPr>
          <p:cNvPr id="241" name="Forma libre 240"/>
          <p:cNvSpPr/>
          <p:nvPr/>
        </p:nvSpPr>
        <p:spPr>
          <a:xfrm>
            <a:off x="5187114" y="5063657"/>
            <a:ext cx="389027" cy="171475"/>
          </a:xfrm>
          <a:custGeom>
            <a:avLst/>
            <a:gdLst>
              <a:gd name="connsiteX0" fmla="*/ 377204 w 427930"/>
              <a:gd name="connsiteY0" fmla="*/ 37725 h 188623"/>
              <a:gd name="connsiteX1" fmla="*/ 414924 w 427930"/>
              <a:gd name="connsiteY1" fmla="*/ 176048 h 188623"/>
              <a:gd name="connsiteX2" fmla="*/ 377204 w 427930"/>
              <a:gd name="connsiteY2" fmla="*/ 188623 h 188623"/>
              <a:gd name="connsiteX3" fmla="*/ 264044 w 427930"/>
              <a:gd name="connsiteY3" fmla="*/ 176048 h 188623"/>
              <a:gd name="connsiteX4" fmla="*/ 125736 w 427930"/>
              <a:gd name="connsiteY4" fmla="*/ 163473 h 188623"/>
              <a:gd name="connsiteX5" fmla="*/ 50296 w 427930"/>
              <a:gd name="connsiteY5" fmla="*/ 138324 h 188623"/>
              <a:gd name="connsiteX6" fmla="*/ 12576 w 427930"/>
              <a:gd name="connsiteY6" fmla="*/ 113174 h 188623"/>
              <a:gd name="connsiteX7" fmla="*/ 25149 w 427930"/>
              <a:gd name="connsiteY7" fmla="*/ 12575 h 188623"/>
              <a:gd name="connsiteX8" fmla="*/ 62869 w 427930"/>
              <a:gd name="connsiteY8" fmla="*/ 0 h 188623"/>
              <a:gd name="connsiteX9" fmla="*/ 276617 w 427930"/>
              <a:gd name="connsiteY9" fmla="*/ 12575 h 188623"/>
              <a:gd name="connsiteX10" fmla="*/ 352057 w 427930"/>
              <a:gd name="connsiteY10" fmla="*/ 50300 h 188623"/>
              <a:gd name="connsiteX11" fmla="*/ 377204 w 427930"/>
              <a:gd name="connsiteY11" fmla="*/ 37725 h 1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7930" h="188623">
                <a:moveTo>
                  <a:pt x="377204" y="37725"/>
                </a:moveTo>
                <a:cubicBezTo>
                  <a:pt x="387682" y="58683"/>
                  <a:pt x="455972" y="104206"/>
                  <a:pt x="414924" y="176048"/>
                </a:cubicBezTo>
                <a:cubicBezTo>
                  <a:pt x="408349" y="187556"/>
                  <a:pt x="389777" y="184431"/>
                  <a:pt x="377204" y="188623"/>
                </a:cubicBezTo>
                <a:lnTo>
                  <a:pt x="264044" y="176048"/>
                </a:lnTo>
                <a:cubicBezTo>
                  <a:pt x="217981" y="171441"/>
                  <a:pt x="171324" y="171519"/>
                  <a:pt x="125736" y="163473"/>
                </a:cubicBezTo>
                <a:cubicBezTo>
                  <a:pt x="99632" y="158866"/>
                  <a:pt x="50296" y="138324"/>
                  <a:pt x="50296" y="138324"/>
                </a:cubicBezTo>
                <a:cubicBezTo>
                  <a:pt x="37723" y="129941"/>
                  <a:pt x="22016" y="124975"/>
                  <a:pt x="12576" y="113174"/>
                </a:cubicBezTo>
                <a:cubicBezTo>
                  <a:pt x="-11845" y="82644"/>
                  <a:pt x="3099" y="39038"/>
                  <a:pt x="25149" y="12575"/>
                </a:cubicBezTo>
                <a:cubicBezTo>
                  <a:pt x="33633" y="2393"/>
                  <a:pt x="50296" y="4192"/>
                  <a:pt x="62869" y="0"/>
                </a:cubicBezTo>
                <a:cubicBezTo>
                  <a:pt x="134118" y="4192"/>
                  <a:pt x="205599" y="5472"/>
                  <a:pt x="276617" y="12575"/>
                </a:cubicBezTo>
                <a:cubicBezTo>
                  <a:pt x="337694" y="18683"/>
                  <a:pt x="293025" y="30620"/>
                  <a:pt x="352057" y="50300"/>
                </a:cubicBezTo>
                <a:cubicBezTo>
                  <a:pt x="363985" y="54277"/>
                  <a:pt x="366726" y="16767"/>
                  <a:pt x="377204" y="377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2" name="Forma libre 241"/>
          <p:cNvSpPr/>
          <p:nvPr/>
        </p:nvSpPr>
        <p:spPr>
          <a:xfrm>
            <a:off x="5458560" y="5356879"/>
            <a:ext cx="204275" cy="176048"/>
          </a:xfrm>
          <a:custGeom>
            <a:avLst/>
            <a:gdLst>
              <a:gd name="connsiteX0" fmla="*/ 8507 w 224703"/>
              <a:gd name="connsiteY0" fmla="*/ 50300 h 176048"/>
              <a:gd name="connsiteX1" fmla="*/ 109094 w 224703"/>
              <a:gd name="connsiteY1" fmla="*/ 0 h 176048"/>
              <a:gd name="connsiteX2" fmla="*/ 197107 w 224703"/>
              <a:gd name="connsiteY2" fmla="*/ 12575 h 176048"/>
              <a:gd name="connsiteX3" fmla="*/ 222254 w 224703"/>
              <a:gd name="connsiteY3" fmla="*/ 50300 h 176048"/>
              <a:gd name="connsiteX4" fmla="*/ 171961 w 224703"/>
              <a:gd name="connsiteY4" fmla="*/ 163473 h 176048"/>
              <a:gd name="connsiteX5" fmla="*/ 134240 w 224703"/>
              <a:gd name="connsiteY5" fmla="*/ 176048 h 176048"/>
              <a:gd name="connsiteX6" fmla="*/ 33653 w 224703"/>
              <a:gd name="connsiteY6" fmla="*/ 163473 h 176048"/>
              <a:gd name="connsiteX7" fmla="*/ 8507 w 224703"/>
              <a:gd name="connsiteY7" fmla="*/ 125749 h 176048"/>
              <a:gd name="connsiteX8" fmla="*/ 8507 w 224703"/>
              <a:gd name="connsiteY8" fmla="*/ 50300 h 1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03" h="176048">
                <a:moveTo>
                  <a:pt x="8507" y="50300"/>
                </a:moveTo>
                <a:cubicBezTo>
                  <a:pt x="25271" y="29342"/>
                  <a:pt x="82024" y="0"/>
                  <a:pt x="109094" y="0"/>
                </a:cubicBezTo>
                <a:cubicBezTo>
                  <a:pt x="138730" y="0"/>
                  <a:pt x="167769" y="8383"/>
                  <a:pt x="197107" y="12575"/>
                </a:cubicBezTo>
                <a:cubicBezTo>
                  <a:pt x="205489" y="25150"/>
                  <a:pt x="220750" y="35262"/>
                  <a:pt x="222254" y="50300"/>
                </a:cubicBezTo>
                <a:cubicBezTo>
                  <a:pt x="229419" y="121950"/>
                  <a:pt x="223188" y="137856"/>
                  <a:pt x="171961" y="163473"/>
                </a:cubicBezTo>
                <a:cubicBezTo>
                  <a:pt x="160107" y="169401"/>
                  <a:pt x="146814" y="171856"/>
                  <a:pt x="134240" y="176048"/>
                </a:cubicBezTo>
                <a:cubicBezTo>
                  <a:pt x="100711" y="171856"/>
                  <a:pt x="65026" y="176024"/>
                  <a:pt x="33653" y="163473"/>
                </a:cubicBezTo>
                <a:cubicBezTo>
                  <a:pt x="19622" y="157860"/>
                  <a:pt x="10381" y="140745"/>
                  <a:pt x="8507" y="125749"/>
                </a:cubicBezTo>
                <a:cubicBezTo>
                  <a:pt x="4184" y="91157"/>
                  <a:pt x="-8257" y="71258"/>
                  <a:pt x="8507" y="5030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5" name="Forma libre 244"/>
          <p:cNvSpPr/>
          <p:nvPr/>
        </p:nvSpPr>
        <p:spPr>
          <a:xfrm>
            <a:off x="4762571" y="2718722"/>
            <a:ext cx="65691" cy="67852"/>
          </a:xfrm>
          <a:custGeom>
            <a:avLst/>
            <a:gdLst>
              <a:gd name="connsiteX0" fmla="*/ 10949 w 65691"/>
              <a:gd name="connsiteY0" fmla="*/ 2033 h 67852"/>
              <a:gd name="connsiteX1" fmla="*/ 38320 w 65691"/>
              <a:gd name="connsiteY1" fmla="*/ 7507 h 67852"/>
              <a:gd name="connsiteX2" fmla="*/ 65691 w 65691"/>
              <a:gd name="connsiteY2" fmla="*/ 29405 h 67852"/>
              <a:gd name="connsiteX3" fmla="*/ 43794 w 65691"/>
              <a:gd name="connsiteY3" fmla="*/ 67725 h 67852"/>
              <a:gd name="connsiteX4" fmla="*/ 27371 w 65691"/>
              <a:gd name="connsiteY4" fmla="*/ 62251 h 67852"/>
              <a:gd name="connsiteX5" fmla="*/ 10949 w 65691"/>
              <a:gd name="connsiteY5" fmla="*/ 51302 h 67852"/>
              <a:gd name="connsiteX6" fmla="*/ 0 w 65691"/>
              <a:gd name="connsiteY6" fmla="*/ 18456 h 67852"/>
              <a:gd name="connsiteX7" fmla="*/ 5474 w 65691"/>
              <a:gd name="connsiteY7" fmla="*/ 2033 h 67852"/>
              <a:gd name="connsiteX8" fmla="*/ 10949 w 65691"/>
              <a:gd name="connsiteY8" fmla="*/ 2033 h 6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91" h="67852">
                <a:moveTo>
                  <a:pt x="10949" y="2033"/>
                </a:moveTo>
                <a:cubicBezTo>
                  <a:pt x="16423" y="2945"/>
                  <a:pt x="29608" y="4240"/>
                  <a:pt x="38320" y="7507"/>
                </a:cubicBezTo>
                <a:cubicBezTo>
                  <a:pt x="49367" y="11650"/>
                  <a:pt x="57676" y="21390"/>
                  <a:pt x="65691" y="29405"/>
                </a:cubicBezTo>
                <a:cubicBezTo>
                  <a:pt x="62462" y="45553"/>
                  <a:pt x="65460" y="64114"/>
                  <a:pt x="43794" y="67725"/>
                </a:cubicBezTo>
                <a:cubicBezTo>
                  <a:pt x="38102" y="68674"/>
                  <a:pt x="32845" y="64076"/>
                  <a:pt x="27371" y="62251"/>
                </a:cubicBezTo>
                <a:cubicBezTo>
                  <a:pt x="21897" y="58601"/>
                  <a:pt x="14436" y="56881"/>
                  <a:pt x="10949" y="51302"/>
                </a:cubicBezTo>
                <a:cubicBezTo>
                  <a:pt x="4832" y="41515"/>
                  <a:pt x="0" y="18456"/>
                  <a:pt x="0" y="18456"/>
                </a:cubicBezTo>
                <a:cubicBezTo>
                  <a:pt x="1825" y="12982"/>
                  <a:pt x="1394" y="6113"/>
                  <a:pt x="5474" y="2033"/>
                </a:cubicBezTo>
                <a:cubicBezTo>
                  <a:pt x="9554" y="-2047"/>
                  <a:pt x="5475" y="1121"/>
                  <a:pt x="10949" y="203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48" name="Conector recto 247"/>
          <p:cNvCxnSpPr/>
          <p:nvPr/>
        </p:nvCxnSpPr>
        <p:spPr>
          <a:xfrm rot="12835586" flipH="1">
            <a:off x="4101038" y="2540379"/>
            <a:ext cx="305762" cy="22419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Triángulo rectángulo 248"/>
          <p:cNvSpPr/>
          <p:nvPr/>
        </p:nvSpPr>
        <p:spPr>
          <a:xfrm rot="17942769" flipV="1">
            <a:off x="4314481" y="2505125"/>
            <a:ext cx="80432" cy="10453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51" name="Conector recto 250"/>
          <p:cNvCxnSpPr/>
          <p:nvPr/>
        </p:nvCxnSpPr>
        <p:spPr>
          <a:xfrm rot="12835586" flipH="1">
            <a:off x="4646666" y="2782219"/>
            <a:ext cx="305762" cy="22419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2" name="Triángulo rectángulo 251"/>
          <p:cNvSpPr/>
          <p:nvPr/>
        </p:nvSpPr>
        <p:spPr>
          <a:xfrm rot="17942769" flipV="1">
            <a:off x="4860109" y="2746965"/>
            <a:ext cx="80432" cy="10453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3" name="CuadroTexto 252"/>
          <p:cNvSpPr txBox="1"/>
          <p:nvPr/>
        </p:nvSpPr>
        <p:spPr>
          <a:xfrm>
            <a:off x="4797228" y="2813380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100º</a:t>
            </a:r>
            <a:endParaRPr lang="es-ES" sz="700" dirty="0"/>
          </a:p>
        </p:txBody>
      </p:sp>
      <p:sp>
        <p:nvSpPr>
          <p:cNvPr id="254" name="CuadroTexto 253"/>
          <p:cNvSpPr txBox="1"/>
          <p:nvPr/>
        </p:nvSpPr>
        <p:spPr>
          <a:xfrm>
            <a:off x="4344219" y="2561864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100º</a:t>
            </a:r>
            <a:endParaRPr lang="es-ES" sz="700" dirty="0"/>
          </a:p>
        </p:txBody>
      </p:sp>
      <p:cxnSp>
        <p:nvCxnSpPr>
          <p:cNvPr id="256" name="Conector recto 255"/>
          <p:cNvCxnSpPr/>
          <p:nvPr/>
        </p:nvCxnSpPr>
        <p:spPr>
          <a:xfrm rot="15218455" flipH="1">
            <a:off x="4114172" y="262396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7" name="Triángulo rectángulo 256"/>
          <p:cNvSpPr/>
          <p:nvPr/>
        </p:nvSpPr>
        <p:spPr>
          <a:xfrm rot="20325638" flipV="1">
            <a:off x="4316479" y="267648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cxnSp>
        <p:nvCxnSpPr>
          <p:cNvPr id="265" name="Conector recto 264"/>
          <p:cNvCxnSpPr/>
          <p:nvPr/>
        </p:nvCxnSpPr>
        <p:spPr>
          <a:xfrm rot="15218455" flipH="1">
            <a:off x="4807456" y="447377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Triángulo rectángulo 265"/>
          <p:cNvSpPr/>
          <p:nvPr/>
        </p:nvSpPr>
        <p:spPr>
          <a:xfrm rot="20325638" flipV="1">
            <a:off x="5009763" y="452629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sp>
        <p:nvSpPr>
          <p:cNvPr id="267" name="CuadroTexto 266"/>
          <p:cNvSpPr txBox="1"/>
          <p:nvPr/>
        </p:nvSpPr>
        <p:spPr>
          <a:xfrm>
            <a:off x="4262109" y="2773374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8" name="CuadroTexto 267"/>
          <p:cNvSpPr txBox="1"/>
          <p:nvPr/>
        </p:nvSpPr>
        <p:spPr>
          <a:xfrm>
            <a:off x="4947051" y="4656769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9" name="Elipse 268"/>
          <p:cNvSpPr/>
          <p:nvPr/>
        </p:nvSpPr>
        <p:spPr>
          <a:xfrm>
            <a:off x="4944629" y="205095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0" name="CuadroTexto 269"/>
          <p:cNvSpPr txBox="1"/>
          <p:nvPr/>
        </p:nvSpPr>
        <p:spPr>
          <a:xfrm>
            <a:off x="4962589" y="1997543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271" name="Conector recto de flecha 270"/>
          <p:cNvCxnSpPr/>
          <p:nvPr/>
        </p:nvCxnSpPr>
        <p:spPr>
          <a:xfrm flipH="1" flipV="1">
            <a:off x="4894338" y="1826808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2" name="Elipse 271"/>
          <p:cNvSpPr/>
          <p:nvPr/>
        </p:nvSpPr>
        <p:spPr>
          <a:xfrm>
            <a:off x="5116370" y="3034757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3" name="CuadroTexto 272"/>
          <p:cNvSpPr txBox="1"/>
          <p:nvPr/>
        </p:nvSpPr>
        <p:spPr>
          <a:xfrm>
            <a:off x="5117734" y="2995037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74" name="Conector recto de flecha 273"/>
          <p:cNvCxnSpPr/>
          <p:nvPr/>
        </p:nvCxnSpPr>
        <p:spPr>
          <a:xfrm flipH="1" flipV="1">
            <a:off x="4855882" y="3181354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5256304" y="42395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5257668" y="4199862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 flipH="1" flipV="1">
            <a:off x="4995816" y="438617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8" name="Elipse 277"/>
          <p:cNvSpPr/>
          <p:nvPr/>
        </p:nvSpPr>
        <p:spPr>
          <a:xfrm>
            <a:off x="5935618" y="514584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9" name="CuadroTexto 278"/>
          <p:cNvSpPr txBox="1"/>
          <p:nvPr/>
        </p:nvSpPr>
        <p:spPr>
          <a:xfrm>
            <a:off x="5955213" y="5100046"/>
            <a:ext cx="304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K</a:t>
            </a:r>
          </a:p>
        </p:txBody>
      </p:sp>
      <p:cxnSp>
        <p:nvCxnSpPr>
          <p:cNvPr id="280" name="Conector recto de flecha 279"/>
          <p:cNvCxnSpPr/>
          <p:nvPr/>
        </p:nvCxnSpPr>
        <p:spPr>
          <a:xfrm flipH="1">
            <a:off x="6037679" y="5449570"/>
            <a:ext cx="38491" cy="29338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Conector recto 282"/>
          <p:cNvCxnSpPr/>
          <p:nvPr/>
        </p:nvCxnSpPr>
        <p:spPr>
          <a:xfrm>
            <a:off x="3286101" y="2735985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6" name="Conector recto 285"/>
          <p:cNvCxnSpPr/>
          <p:nvPr/>
        </p:nvCxnSpPr>
        <p:spPr>
          <a:xfrm>
            <a:off x="4255173" y="251444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8" name="Conector recto 287"/>
          <p:cNvCxnSpPr/>
          <p:nvPr/>
        </p:nvCxnSpPr>
        <p:spPr>
          <a:xfrm>
            <a:off x="3323839" y="2973429"/>
            <a:ext cx="938270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0" name="Elipse 289"/>
          <p:cNvSpPr/>
          <p:nvPr/>
        </p:nvSpPr>
        <p:spPr>
          <a:xfrm>
            <a:off x="3568043" y="286043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9" name="CuadroTexto 288"/>
          <p:cNvSpPr txBox="1"/>
          <p:nvPr/>
        </p:nvSpPr>
        <p:spPr>
          <a:xfrm>
            <a:off x="3512006" y="2853065"/>
            <a:ext cx="3385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2,2c</a:t>
            </a:r>
            <a:endParaRPr lang="es-ES" sz="600" dirty="0"/>
          </a:p>
        </p:txBody>
      </p:sp>
      <p:cxnSp>
        <p:nvCxnSpPr>
          <p:cNvPr id="291" name="Conector recto 290"/>
          <p:cNvCxnSpPr/>
          <p:nvPr/>
        </p:nvCxnSpPr>
        <p:spPr>
          <a:xfrm>
            <a:off x="3342322" y="3418100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 flipV="1">
            <a:off x="3361617" y="3763833"/>
            <a:ext cx="859042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5" name="Elipse 294"/>
          <p:cNvSpPr/>
          <p:nvPr/>
        </p:nvSpPr>
        <p:spPr>
          <a:xfrm>
            <a:off x="3658223" y="3713445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6" name="CuadroTexto 295"/>
          <p:cNvSpPr txBox="1"/>
          <p:nvPr/>
        </p:nvSpPr>
        <p:spPr>
          <a:xfrm>
            <a:off x="3602186" y="3693925"/>
            <a:ext cx="2884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2c</a:t>
            </a:r>
            <a:endParaRPr lang="es-ES" sz="700" dirty="0"/>
          </a:p>
        </p:txBody>
      </p:sp>
      <p:cxnSp>
        <p:nvCxnSpPr>
          <p:cNvPr id="297" name="Conector recto 296"/>
          <p:cNvCxnSpPr/>
          <p:nvPr/>
        </p:nvCxnSpPr>
        <p:spPr>
          <a:xfrm>
            <a:off x="4791092" y="304876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8" name="Conector recto 297"/>
          <p:cNvCxnSpPr/>
          <p:nvPr/>
        </p:nvCxnSpPr>
        <p:spPr>
          <a:xfrm flipV="1">
            <a:off x="4220659" y="3815522"/>
            <a:ext cx="628551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4" name="Elipse 303"/>
          <p:cNvSpPr/>
          <p:nvPr/>
        </p:nvSpPr>
        <p:spPr>
          <a:xfrm>
            <a:off x="4447992" y="373377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CuadroTexto 300"/>
          <p:cNvSpPr txBox="1"/>
          <p:nvPr/>
        </p:nvSpPr>
        <p:spPr>
          <a:xfrm>
            <a:off x="4362722" y="3715544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1,4c</a:t>
            </a:r>
            <a:endParaRPr lang="es-ES" sz="700" dirty="0"/>
          </a:p>
        </p:txBody>
      </p:sp>
      <p:cxnSp>
        <p:nvCxnSpPr>
          <p:cNvPr id="305" name="Conector recto 304"/>
          <p:cNvCxnSpPr/>
          <p:nvPr/>
        </p:nvCxnSpPr>
        <p:spPr>
          <a:xfrm>
            <a:off x="3413810" y="489906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Conector recto 305"/>
          <p:cNvCxnSpPr/>
          <p:nvPr/>
        </p:nvCxnSpPr>
        <p:spPr>
          <a:xfrm flipV="1">
            <a:off x="3433105" y="5244801"/>
            <a:ext cx="910918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Elipse 308"/>
          <p:cNvSpPr/>
          <p:nvPr/>
        </p:nvSpPr>
        <p:spPr>
          <a:xfrm>
            <a:off x="3757110" y="517489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7" name="CuadroTexto 306"/>
          <p:cNvSpPr txBox="1"/>
          <p:nvPr/>
        </p:nvSpPr>
        <p:spPr>
          <a:xfrm>
            <a:off x="3667597" y="516274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2,1c</a:t>
            </a:r>
            <a:endParaRPr lang="es-ES" sz="700" dirty="0"/>
          </a:p>
        </p:txBody>
      </p:sp>
      <p:cxnSp>
        <p:nvCxnSpPr>
          <p:cNvPr id="310" name="Conector recto 309"/>
          <p:cNvCxnSpPr/>
          <p:nvPr/>
        </p:nvCxnSpPr>
        <p:spPr>
          <a:xfrm>
            <a:off x="4900584" y="4281277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1" name="Conector recto 310"/>
          <p:cNvCxnSpPr/>
          <p:nvPr/>
        </p:nvCxnSpPr>
        <p:spPr>
          <a:xfrm flipV="1">
            <a:off x="4330151" y="5048031"/>
            <a:ext cx="628551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2" name="Elipse 311"/>
          <p:cNvSpPr/>
          <p:nvPr/>
        </p:nvSpPr>
        <p:spPr>
          <a:xfrm>
            <a:off x="4569283" y="496821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3" name="CuadroTexto 312"/>
          <p:cNvSpPr txBox="1"/>
          <p:nvPr/>
        </p:nvSpPr>
        <p:spPr>
          <a:xfrm>
            <a:off x="4478683" y="4956610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1,5c</a:t>
            </a:r>
            <a:endParaRPr lang="es-ES" sz="700" dirty="0"/>
          </a:p>
        </p:txBody>
      </p:sp>
      <p:sp>
        <p:nvSpPr>
          <p:cNvPr id="315" name="Arco 314"/>
          <p:cNvSpPr/>
          <p:nvPr/>
        </p:nvSpPr>
        <p:spPr>
          <a:xfrm rot="10260779">
            <a:off x="1530720" y="1302255"/>
            <a:ext cx="3815059" cy="3249202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17" name="Conector recto 316"/>
          <p:cNvCxnSpPr/>
          <p:nvPr/>
        </p:nvCxnSpPr>
        <p:spPr>
          <a:xfrm flipH="1">
            <a:off x="1619575" y="2561864"/>
            <a:ext cx="2642534" cy="835595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9" name="Elipse 318"/>
          <p:cNvSpPr/>
          <p:nvPr/>
        </p:nvSpPr>
        <p:spPr>
          <a:xfrm>
            <a:off x="2137544" y="3073659"/>
            <a:ext cx="235111" cy="230976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8" name="CuadroTexto 317"/>
          <p:cNvSpPr txBox="1"/>
          <p:nvPr/>
        </p:nvSpPr>
        <p:spPr>
          <a:xfrm>
            <a:off x="2084238" y="3060584"/>
            <a:ext cx="3180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 5c</a:t>
            </a:r>
            <a:endParaRPr lang="es-ES" sz="900" dirty="0"/>
          </a:p>
        </p:txBody>
      </p:sp>
      <p:sp>
        <p:nvSpPr>
          <p:cNvPr id="320" name="CuadroTexto 319"/>
          <p:cNvSpPr txBox="1"/>
          <p:nvPr/>
        </p:nvSpPr>
        <p:spPr>
          <a:xfrm>
            <a:off x="5203752" y="3602967"/>
            <a:ext cx="8130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r>
              <a:rPr lang="es-ES" sz="1100" dirty="0" err="1" smtClean="0"/>
              <a:t>Cavour</a:t>
            </a:r>
            <a:endParaRPr lang="es-ES" sz="1100" dirty="0"/>
          </a:p>
        </p:txBody>
      </p:sp>
      <p:sp>
        <p:nvSpPr>
          <p:cNvPr id="321" name="CuadroTexto 320"/>
          <p:cNvSpPr txBox="1"/>
          <p:nvPr/>
        </p:nvSpPr>
        <p:spPr>
          <a:xfrm>
            <a:off x="6793984" y="5612148"/>
            <a:ext cx="620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err="1" smtClean="0"/>
              <a:t>Disraelí</a:t>
            </a:r>
            <a:endParaRPr lang="es-ES" sz="1100" dirty="0"/>
          </a:p>
        </p:txBody>
      </p:sp>
      <p:sp>
        <p:nvSpPr>
          <p:cNvPr id="324" name="Elipse 323"/>
          <p:cNvSpPr/>
          <p:nvPr/>
        </p:nvSpPr>
        <p:spPr>
          <a:xfrm>
            <a:off x="2851690" y="48794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2" name="CuadroTexto 321"/>
          <p:cNvSpPr txBox="1"/>
          <p:nvPr/>
        </p:nvSpPr>
        <p:spPr>
          <a:xfrm>
            <a:off x="2902765" y="4837505"/>
            <a:ext cx="258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J</a:t>
            </a:r>
          </a:p>
        </p:txBody>
      </p:sp>
      <p:cxnSp>
        <p:nvCxnSpPr>
          <p:cNvPr id="326" name="Conector recto de flecha 325"/>
          <p:cNvCxnSpPr/>
          <p:nvPr/>
        </p:nvCxnSpPr>
        <p:spPr>
          <a:xfrm flipV="1">
            <a:off x="3148202" y="4709761"/>
            <a:ext cx="126015" cy="22182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CuadroTexto 328"/>
          <p:cNvSpPr txBox="1"/>
          <p:nvPr/>
        </p:nvSpPr>
        <p:spPr>
          <a:xfrm>
            <a:off x="4581613" y="6139108"/>
            <a:ext cx="1009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BAHÍA</a:t>
            </a:r>
            <a:br>
              <a:rPr lang="es-ES" sz="1400" dirty="0" smtClean="0"/>
            </a:br>
            <a:r>
              <a:rPr lang="es-ES" sz="1400" dirty="0" smtClean="0"/>
              <a:t>SOLFERINO</a:t>
            </a:r>
            <a:endParaRPr lang="es-ES" sz="1400" dirty="0"/>
          </a:p>
        </p:txBody>
      </p:sp>
      <p:sp>
        <p:nvSpPr>
          <p:cNvPr id="332" name="Elipse 331"/>
          <p:cNvSpPr/>
          <p:nvPr/>
        </p:nvSpPr>
        <p:spPr>
          <a:xfrm>
            <a:off x="4451641" y="1273241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3" name="CuadroTexto 332"/>
          <p:cNvSpPr txBox="1"/>
          <p:nvPr/>
        </p:nvSpPr>
        <p:spPr>
          <a:xfrm>
            <a:off x="4392693" y="1257093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 44</a:t>
            </a:r>
            <a:endParaRPr lang="es-ES" sz="1050" dirty="0"/>
          </a:p>
        </p:txBody>
      </p:sp>
      <p:grpSp>
        <p:nvGrpSpPr>
          <p:cNvPr id="164" name="Agrupar 163"/>
          <p:cNvGrpSpPr/>
          <p:nvPr/>
        </p:nvGrpSpPr>
        <p:grpSpPr>
          <a:xfrm>
            <a:off x="5639889" y="958792"/>
            <a:ext cx="1125354" cy="390485"/>
            <a:chOff x="5810880" y="4003798"/>
            <a:chExt cx="1082252" cy="344606"/>
          </a:xfrm>
        </p:grpSpPr>
        <p:sp>
          <p:nvSpPr>
            <p:cNvPr id="168" name="Elipse 16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72" name="Conector recto de flecha 171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CuadroTexto 180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185" name="Agrupar 184"/>
          <p:cNvGrpSpPr/>
          <p:nvPr/>
        </p:nvGrpSpPr>
        <p:grpSpPr>
          <a:xfrm>
            <a:off x="1891704" y="3417089"/>
            <a:ext cx="1223163" cy="390485"/>
            <a:chOff x="6386355" y="4003798"/>
            <a:chExt cx="1176315" cy="344606"/>
          </a:xfrm>
        </p:grpSpPr>
        <p:sp>
          <p:nvSpPr>
            <p:cNvPr id="189" name="Elipse 188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3" name="Conector recto de flecha 192"/>
            <p:cNvCxnSpPr>
              <a:endCxn id="138" idx="1"/>
            </p:cNvCxnSpPr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1" name="Agrupar 200"/>
          <p:cNvGrpSpPr/>
          <p:nvPr/>
        </p:nvGrpSpPr>
        <p:grpSpPr>
          <a:xfrm>
            <a:off x="3337199" y="475168"/>
            <a:ext cx="553404" cy="1211448"/>
            <a:chOff x="6386355" y="4003798"/>
            <a:chExt cx="532208" cy="1069113"/>
          </a:xfrm>
        </p:grpSpPr>
        <p:sp>
          <p:nvSpPr>
            <p:cNvPr id="205" name="Elipse 20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9" name="Conector recto de flecha 20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CuadroTexto 21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17" name="Agrupar 216"/>
          <p:cNvGrpSpPr/>
          <p:nvPr/>
        </p:nvGrpSpPr>
        <p:grpSpPr>
          <a:xfrm>
            <a:off x="4902695" y="2486961"/>
            <a:ext cx="1326239" cy="390485"/>
            <a:chOff x="5806173" y="4003798"/>
            <a:chExt cx="1275444" cy="344606"/>
          </a:xfrm>
        </p:grpSpPr>
        <p:sp>
          <p:nvSpPr>
            <p:cNvPr id="220" name="Elipse 219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22" name="Conector recto de flecha 221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K</a:t>
              </a:r>
              <a:r>
                <a:rPr lang="es-ES" sz="1600" dirty="0" smtClean="0"/>
                <a:t>’</a:t>
              </a:r>
              <a:endParaRPr lang="es-ES" sz="1600" dirty="0" smtClean="0"/>
            </a:p>
          </p:txBody>
        </p:sp>
      </p:grpSp>
      <p:grpSp>
        <p:nvGrpSpPr>
          <p:cNvPr id="224" name="Agrupar 223"/>
          <p:cNvGrpSpPr/>
          <p:nvPr/>
        </p:nvGrpSpPr>
        <p:grpSpPr>
          <a:xfrm rot="1580046">
            <a:off x="3292800" y="5060720"/>
            <a:ext cx="161017" cy="800202"/>
            <a:chOff x="5082646" y="6237205"/>
            <a:chExt cx="125910" cy="620516"/>
          </a:xfrm>
        </p:grpSpPr>
        <p:cxnSp>
          <p:nvCxnSpPr>
            <p:cNvPr id="229" name="Conector recto de flecha 228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ector recto 229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Conector recto 233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Conector recto 242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Conector recto 246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Elipse 249"/>
          <p:cNvSpPr/>
          <p:nvPr/>
        </p:nvSpPr>
        <p:spPr>
          <a:xfrm>
            <a:off x="2745207" y="54323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5" name="CuadroTexto 254"/>
          <p:cNvSpPr txBox="1"/>
          <p:nvPr/>
        </p:nvSpPr>
        <p:spPr>
          <a:xfrm>
            <a:off x="2773632" y="5387349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58" name="Conector recto de flecha 257"/>
          <p:cNvCxnSpPr>
            <a:endCxn id="147" idx="83"/>
          </p:cNvCxnSpPr>
          <p:nvPr/>
        </p:nvCxnSpPr>
        <p:spPr>
          <a:xfrm flipV="1">
            <a:off x="3053497" y="5444903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36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a libre 118"/>
          <p:cNvSpPr/>
          <p:nvPr/>
        </p:nvSpPr>
        <p:spPr>
          <a:xfrm>
            <a:off x="5231461" y="815093"/>
            <a:ext cx="2287316" cy="2356821"/>
          </a:xfrm>
          <a:custGeom>
            <a:avLst/>
            <a:gdLst>
              <a:gd name="connsiteX0" fmla="*/ 1529002 w 2287316"/>
              <a:gd name="connsiteY0" fmla="*/ 139009 h 2356821"/>
              <a:gd name="connsiteX1" fmla="*/ 1579547 w 2287316"/>
              <a:gd name="connsiteY1" fmla="*/ 151646 h 2356821"/>
              <a:gd name="connsiteX2" fmla="*/ 1604820 w 2287316"/>
              <a:gd name="connsiteY2" fmla="*/ 170601 h 2356821"/>
              <a:gd name="connsiteX3" fmla="*/ 1623775 w 2287316"/>
              <a:gd name="connsiteY3" fmla="*/ 183238 h 2356821"/>
              <a:gd name="connsiteX4" fmla="*/ 1642729 w 2287316"/>
              <a:gd name="connsiteY4" fmla="*/ 189557 h 2356821"/>
              <a:gd name="connsiteX5" fmla="*/ 1680638 w 2287316"/>
              <a:gd name="connsiteY5" fmla="*/ 221150 h 2356821"/>
              <a:gd name="connsiteX6" fmla="*/ 1693275 w 2287316"/>
              <a:gd name="connsiteY6" fmla="*/ 240105 h 2356821"/>
              <a:gd name="connsiteX7" fmla="*/ 1699593 w 2287316"/>
              <a:gd name="connsiteY7" fmla="*/ 290654 h 2356821"/>
              <a:gd name="connsiteX8" fmla="*/ 1712229 w 2287316"/>
              <a:gd name="connsiteY8" fmla="*/ 328565 h 2356821"/>
              <a:gd name="connsiteX9" fmla="*/ 1743820 w 2287316"/>
              <a:gd name="connsiteY9" fmla="*/ 385432 h 2356821"/>
              <a:gd name="connsiteX10" fmla="*/ 1756457 w 2287316"/>
              <a:gd name="connsiteY10" fmla="*/ 398069 h 2356821"/>
              <a:gd name="connsiteX11" fmla="*/ 1788048 w 2287316"/>
              <a:gd name="connsiteY11" fmla="*/ 404388 h 2356821"/>
              <a:gd name="connsiteX12" fmla="*/ 1825957 w 2287316"/>
              <a:gd name="connsiteY12" fmla="*/ 417025 h 2356821"/>
              <a:gd name="connsiteX13" fmla="*/ 1863866 w 2287316"/>
              <a:gd name="connsiteY13" fmla="*/ 429662 h 2356821"/>
              <a:gd name="connsiteX14" fmla="*/ 1933366 w 2287316"/>
              <a:gd name="connsiteY14" fmla="*/ 454936 h 2356821"/>
              <a:gd name="connsiteX15" fmla="*/ 1996548 w 2287316"/>
              <a:gd name="connsiteY15" fmla="*/ 473892 h 2356821"/>
              <a:gd name="connsiteX16" fmla="*/ 2015503 w 2287316"/>
              <a:gd name="connsiteY16" fmla="*/ 486529 h 2356821"/>
              <a:gd name="connsiteX17" fmla="*/ 2028139 w 2287316"/>
              <a:gd name="connsiteY17" fmla="*/ 511803 h 2356821"/>
              <a:gd name="connsiteX18" fmla="*/ 2047093 w 2287316"/>
              <a:gd name="connsiteY18" fmla="*/ 530759 h 2356821"/>
              <a:gd name="connsiteX19" fmla="*/ 2066048 w 2287316"/>
              <a:gd name="connsiteY19" fmla="*/ 619219 h 2356821"/>
              <a:gd name="connsiteX20" fmla="*/ 2091321 w 2287316"/>
              <a:gd name="connsiteY20" fmla="*/ 707678 h 2356821"/>
              <a:gd name="connsiteX21" fmla="*/ 2097639 w 2287316"/>
              <a:gd name="connsiteY21" fmla="*/ 726634 h 2356821"/>
              <a:gd name="connsiteX22" fmla="*/ 2091321 w 2287316"/>
              <a:gd name="connsiteY22" fmla="*/ 770864 h 2356821"/>
              <a:gd name="connsiteX23" fmla="*/ 2078684 w 2287316"/>
              <a:gd name="connsiteY23" fmla="*/ 796138 h 2356821"/>
              <a:gd name="connsiteX24" fmla="*/ 2072366 w 2287316"/>
              <a:gd name="connsiteY24" fmla="*/ 815094 h 2356821"/>
              <a:gd name="connsiteX25" fmla="*/ 2047093 w 2287316"/>
              <a:gd name="connsiteY25" fmla="*/ 853005 h 2356821"/>
              <a:gd name="connsiteX26" fmla="*/ 2034457 w 2287316"/>
              <a:gd name="connsiteY26" fmla="*/ 878279 h 2356821"/>
              <a:gd name="connsiteX27" fmla="*/ 2009184 w 2287316"/>
              <a:gd name="connsiteY27" fmla="*/ 909872 h 2356821"/>
              <a:gd name="connsiteX28" fmla="*/ 1983912 w 2287316"/>
              <a:gd name="connsiteY28" fmla="*/ 947783 h 2356821"/>
              <a:gd name="connsiteX29" fmla="*/ 1977593 w 2287316"/>
              <a:gd name="connsiteY29" fmla="*/ 966739 h 2356821"/>
              <a:gd name="connsiteX30" fmla="*/ 1958639 w 2287316"/>
              <a:gd name="connsiteY30" fmla="*/ 992013 h 2356821"/>
              <a:gd name="connsiteX31" fmla="*/ 1958639 w 2287316"/>
              <a:gd name="connsiteY31" fmla="*/ 1061517 h 2356821"/>
              <a:gd name="connsiteX32" fmla="*/ 1964957 w 2287316"/>
              <a:gd name="connsiteY32" fmla="*/ 1080473 h 2356821"/>
              <a:gd name="connsiteX33" fmla="*/ 1983912 w 2287316"/>
              <a:gd name="connsiteY33" fmla="*/ 1099429 h 2356821"/>
              <a:gd name="connsiteX34" fmla="*/ 2009184 w 2287316"/>
              <a:gd name="connsiteY34" fmla="*/ 1137340 h 2356821"/>
              <a:gd name="connsiteX35" fmla="*/ 2021821 w 2287316"/>
              <a:gd name="connsiteY35" fmla="*/ 1149977 h 2356821"/>
              <a:gd name="connsiteX36" fmla="*/ 2047093 w 2287316"/>
              <a:gd name="connsiteY36" fmla="*/ 1187888 h 2356821"/>
              <a:gd name="connsiteX37" fmla="*/ 2066048 w 2287316"/>
              <a:gd name="connsiteY37" fmla="*/ 1206844 h 2356821"/>
              <a:gd name="connsiteX38" fmla="*/ 2085003 w 2287316"/>
              <a:gd name="connsiteY38" fmla="*/ 1232118 h 2356821"/>
              <a:gd name="connsiteX39" fmla="*/ 2122912 w 2287316"/>
              <a:gd name="connsiteY39" fmla="*/ 1257393 h 2356821"/>
              <a:gd name="connsiteX40" fmla="*/ 2160821 w 2287316"/>
              <a:gd name="connsiteY40" fmla="*/ 1282667 h 2356821"/>
              <a:gd name="connsiteX41" fmla="*/ 2179775 w 2287316"/>
              <a:gd name="connsiteY41" fmla="*/ 1288985 h 2356821"/>
              <a:gd name="connsiteX42" fmla="*/ 2198730 w 2287316"/>
              <a:gd name="connsiteY42" fmla="*/ 1307941 h 2356821"/>
              <a:gd name="connsiteX43" fmla="*/ 2236639 w 2287316"/>
              <a:gd name="connsiteY43" fmla="*/ 1333215 h 2356821"/>
              <a:gd name="connsiteX44" fmla="*/ 2261912 w 2287316"/>
              <a:gd name="connsiteY44" fmla="*/ 1364808 h 2356821"/>
              <a:gd name="connsiteX45" fmla="*/ 2268230 w 2287316"/>
              <a:gd name="connsiteY45" fmla="*/ 1415356 h 2356821"/>
              <a:gd name="connsiteX46" fmla="*/ 2274548 w 2287316"/>
              <a:gd name="connsiteY46" fmla="*/ 1434312 h 2356821"/>
              <a:gd name="connsiteX47" fmla="*/ 2287185 w 2287316"/>
              <a:gd name="connsiteY47" fmla="*/ 1478542 h 2356821"/>
              <a:gd name="connsiteX48" fmla="*/ 2274548 w 2287316"/>
              <a:gd name="connsiteY48" fmla="*/ 1712328 h 2356821"/>
              <a:gd name="connsiteX49" fmla="*/ 2249276 w 2287316"/>
              <a:gd name="connsiteY49" fmla="*/ 1781832 h 2356821"/>
              <a:gd name="connsiteX50" fmla="*/ 2236639 w 2287316"/>
              <a:gd name="connsiteY50" fmla="*/ 1819744 h 2356821"/>
              <a:gd name="connsiteX51" fmla="*/ 2211366 w 2287316"/>
              <a:gd name="connsiteY51" fmla="*/ 1851337 h 2356821"/>
              <a:gd name="connsiteX52" fmla="*/ 2198730 w 2287316"/>
              <a:gd name="connsiteY52" fmla="*/ 1876611 h 2356821"/>
              <a:gd name="connsiteX53" fmla="*/ 2179775 w 2287316"/>
              <a:gd name="connsiteY53" fmla="*/ 1908204 h 2356821"/>
              <a:gd name="connsiteX54" fmla="*/ 2160821 w 2287316"/>
              <a:gd name="connsiteY54" fmla="*/ 1952433 h 2356821"/>
              <a:gd name="connsiteX55" fmla="*/ 2097639 w 2287316"/>
              <a:gd name="connsiteY55" fmla="*/ 2034575 h 2356821"/>
              <a:gd name="connsiteX56" fmla="*/ 2085003 w 2287316"/>
              <a:gd name="connsiteY56" fmla="*/ 2059849 h 2356821"/>
              <a:gd name="connsiteX57" fmla="*/ 2028139 w 2287316"/>
              <a:gd name="connsiteY57" fmla="*/ 2123034 h 2356821"/>
              <a:gd name="connsiteX58" fmla="*/ 2009184 w 2287316"/>
              <a:gd name="connsiteY58" fmla="*/ 2160946 h 2356821"/>
              <a:gd name="connsiteX59" fmla="*/ 1983912 w 2287316"/>
              <a:gd name="connsiteY59" fmla="*/ 2192538 h 2356821"/>
              <a:gd name="connsiteX60" fmla="*/ 1952321 w 2287316"/>
              <a:gd name="connsiteY60" fmla="*/ 2230450 h 2356821"/>
              <a:gd name="connsiteX61" fmla="*/ 1927048 w 2287316"/>
              <a:gd name="connsiteY61" fmla="*/ 2287317 h 2356821"/>
              <a:gd name="connsiteX62" fmla="*/ 1712229 w 2287316"/>
              <a:gd name="connsiteY62" fmla="*/ 2287317 h 2356821"/>
              <a:gd name="connsiteX63" fmla="*/ 1699593 w 2287316"/>
              <a:gd name="connsiteY63" fmla="*/ 2306272 h 2356821"/>
              <a:gd name="connsiteX64" fmla="*/ 1680638 w 2287316"/>
              <a:gd name="connsiteY64" fmla="*/ 2312591 h 2356821"/>
              <a:gd name="connsiteX65" fmla="*/ 1674320 w 2287316"/>
              <a:gd name="connsiteY65" fmla="*/ 2331547 h 2356821"/>
              <a:gd name="connsiteX66" fmla="*/ 1636411 w 2287316"/>
              <a:gd name="connsiteY66" fmla="*/ 2356821 h 2356821"/>
              <a:gd name="connsiteX67" fmla="*/ 1541638 w 2287316"/>
              <a:gd name="connsiteY67" fmla="*/ 2344184 h 2356821"/>
              <a:gd name="connsiteX68" fmla="*/ 1510047 w 2287316"/>
              <a:gd name="connsiteY68" fmla="*/ 2318910 h 2356821"/>
              <a:gd name="connsiteX69" fmla="*/ 1491093 w 2287316"/>
              <a:gd name="connsiteY69" fmla="*/ 2306272 h 2356821"/>
              <a:gd name="connsiteX70" fmla="*/ 1434229 w 2287316"/>
              <a:gd name="connsiteY70" fmla="*/ 2262043 h 2356821"/>
              <a:gd name="connsiteX71" fmla="*/ 1408956 w 2287316"/>
              <a:gd name="connsiteY71" fmla="*/ 2255724 h 2356821"/>
              <a:gd name="connsiteX72" fmla="*/ 1371047 w 2287316"/>
              <a:gd name="connsiteY72" fmla="*/ 2230450 h 2356821"/>
              <a:gd name="connsiteX73" fmla="*/ 1326820 w 2287316"/>
              <a:gd name="connsiteY73" fmla="*/ 2217813 h 2356821"/>
              <a:gd name="connsiteX74" fmla="*/ 1307865 w 2287316"/>
              <a:gd name="connsiteY74" fmla="*/ 2205176 h 2356821"/>
              <a:gd name="connsiteX75" fmla="*/ 1282593 w 2287316"/>
              <a:gd name="connsiteY75" fmla="*/ 2186220 h 2356821"/>
              <a:gd name="connsiteX76" fmla="*/ 1251002 w 2287316"/>
              <a:gd name="connsiteY76" fmla="*/ 2173583 h 2356821"/>
              <a:gd name="connsiteX77" fmla="*/ 1238365 w 2287316"/>
              <a:gd name="connsiteY77" fmla="*/ 2154627 h 2356821"/>
              <a:gd name="connsiteX78" fmla="*/ 1219411 w 2287316"/>
              <a:gd name="connsiteY78" fmla="*/ 2123034 h 2356821"/>
              <a:gd name="connsiteX79" fmla="*/ 1200456 w 2287316"/>
              <a:gd name="connsiteY79" fmla="*/ 2110397 h 2356821"/>
              <a:gd name="connsiteX80" fmla="*/ 1194138 w 2287316"/>
              <a:gd name="connsiteY80" fmla="*/ 2072486 h 2356821"/>
              <a:gd name="connsiteX81" fmla="*/ 1181502 w 2287316"/>
              <a:gd name="connsiteY81" fmla="*/ 1908204 h 2356821"/>
              <a:gd name="connsiteX82" fmla="*/ 1168865 w 2287316"/>
              <a:gd name="connsiteY82" fmla="*/ 1826062 h 2356821"/>
              <a:gd name="connsiteX83" fmla="*/ 1156229 w 2287316"/>
              <a:gd name="connsiteY83" fmla="*/ 1800788 h 2356821"/>
              <a:gd name="connsiteX84" fmla="*/ 1143592 w 2287316"/>
              <a:gd name="connsiteY84" fmla="*/ 1731284 h 2356821"/>
              <a:gd name="connsiteX85" fmla="*/ 1137274 w 2287316"/>
              <a:gd name="connsiteY85" fmla="*/ 1712328 h 2356821"/>
              <a:gd name="connsiteX86" fmla="*/ 1112001 w 2287316"/>
              <a:gd name="connsiteY86" fmla="*/ 1655461 h 2356821"/>
              <a:gd name="connsiteX87" fmla="*/ 1105683 w 2287316"/>
              <a:gd name="connsiteY87" fmla="*/ 1630187 h 2356821"/>
              <a:gd name="connsiteX88" fmla="*/ 1080410 w 2287316"/>
              <a:gd name="connsiteY88" fmla="*/ 1598594 h 2356821"/>
              <a:gd name="connsiteX89" fmla="*/ 1074092 w 2287316"/>
              <a:gd name="connsiteY89" fmla="*/ 1579639 h 2356821"/>
              <a:gd name="connsiteX90" fmla="*/ 1029865 w 2287316"/>
              <a:gd name="connsiteY90" fmla="*/ 1554365 h 2356821"/>
              <a:gd name="connsiteX91" fmla="*/ 1017229 w 2287316"/>
              <a:gd name="connsiteY91" fmla="*/ 1541727 h 2356821"/>
              <a:gd name="connsiteX92" fmla="*/ 947728 w 2287316"/>
              <a:gd name="connsiteY92" fmla="*/ 1510135 h 2356821"/>
              <a:gd name="connsiteX93" fmla="*/ 897183 w 2287316"/>
              <a:gd name="connsiteY93" fmla="*/ 1472223 h 2356821"/>
              <a:gd name="connsiteX94" fmla="*/ 878228 w 2287316"/>
              <a:gd name="connsiteY94" fmla="*/ 1465905 h 2356821"/>
              <a:gd name="connsiteX95" fmla="*/ 859274 w 2287316"/>
              <a:gd name="connsiteY95" fmla="*/ 1453268 h 2356821"/>
              <a:gd name="connsiteX96" fmla="*/ 840319 w 2287316"/>
              <a:gd name="connsiteY96" fmla="*/ 1446949 h 2356821"/>
              <a:gd name="connsiteX97" fmla="*/ 815047 w 2287316"/>
              <a:gd name="connsiteY97" fmla="*/ 1434312 h 2356821"/>
              <a:gd name="connsiteX98" fmla="*/ 695001 w 2287316"/>
              <a:gd name="connsiteY98" fmla="*/ 1440631 h 2356821"/>
              <a:gd name="connsiteX99" fmla="*/ 650774 w 2287316"/>
              <a:gd name="connsiteY99" fmla="*/ 1453268 h 2356821"/>
              <a:gd name="connsiteX100" fmla="*/ 619183 w 2287316"/>
              <a:gd name="connsiteY100" fmla="*/ 1478542 h 2356821"/>
              <a:gd name="connsiteX101" fmla="*/ 574955 w 2287316"/>
              <a:gd name="connsiteY101" fmla="*/ 1491179 h 2356821"/>
              <a:gd name="connsiteX102" fmla="*/ 486501 w 2287316"/>
              <a:gd name="connsiteY102" fmla="*/ 1516453 h 2356821"/>
              <a:gd name="connsiteX103" fmla="*/ 404364 w 2287316"/>
              <a:gd name="connsiteY103" fmla="*/ 1529090 h 2356821"/>
              <a:gd name="connsiteX104" fmla="*/ 341182 w 2287316"/>
              <a:gd name="connsiteY104" fmla="*/ 1554365 h 2356821"/>
              <a:gd name="connsiteX105" fmla="*/ 322228 w 2287316"/>
              <a:gd name="connsiteY105" fmla="*/ 1560683 h 2356821"/>
              <a:gd name="connsiteX106" fmla="*/ 296955 w 2287316"/>
              <a:gd name="connsiteY106" fmla="*/ 1573320 h 2356821"/>
              <a:gd name="connsiteX107" fmla="*/ 271682 w 2287316"/>
              <a:gd name="connsiteY107" fmla="*/ 1579639 h 2356821"/>
              <a:gd name="connsiteX108" fmla="*/ 252728 w 2287316"/>
              <a:gd name="connsiteY108" fmla="*/ 1585957 h 2356821"/>
              <a:gd name="connsiteX109" fmla="*/ 214818 w 2287316"/>
              <a:gd name="connsiteY109" fmla="*/ 1611232 h 2356821"/>
              <a:gd name="connsiteX110" fmla="*/ 195864 w 2287316"/>
              <a:gd name="connsiteY110" fmla="*/ 1623869 h 2356821"/>
              <a:gd name="connsiteX111" fmla="*/ 176909 w 2287316"/>
              <a:gd name="connsiteY111" fmla="*/ 1630187 h 2356821"/>
              <a:gd name="connsiteX112" fmla="*/ 151637 w 2287316"/>
              <a:gd name="connsiteY112" fmla="*/ 1592276 h 2356821"/>
              <a:gd name="connsiteX113" fmla="*/ 139000 w 2287316"/>
              <a:gd name="connsiteY113" fmla="*/ 1554365 h 2356821"/>
              <a:gd name="connsiteX114" fmla="*/ 132682 w 2287316"/>
              <a:gd name="connsiteY114" fmla="*/ 1529090 h 2356821"/>
              <a:gd name="connsiteX115" fmla="*/ 120046 w 2287316"/>
              <a:gd name="connsiteY115" fmla="*/ 1491179 h 2356821"/>
              <a:gd name="connsiteX116" fmla="*/ 132682 w 2287316"/>
              <a:gd name="connsiteY116" fmla="*/ 1396401 h 2356821"/>
              <a:gd name="connsiteX117" fmla="*/ 145318 w 2287316"/>
              <a:gd name="connsiteY117" fmla="*/ 1377445 h 2356821"/>
              <a:gd name="connsiteX118" fmla="*/ 157955 w 2287316"/>
              <a:gd name="connsiteY118" fmla="*/ 1339534 h 2356821"/>
              <a:gd name="connsiteX119" fmla="*/ 170591 w 2287316"/>
              <a:gd name="connsiteY119" fmla="*/ 1314260 h 2356821"/>
              <a:gd name="connsiteX120" fmla="*/ 176909 w 2287316"/>
              <a:gd name="connsiteY120" fmla="*/ 1295304 h 2356821"/>
              <a:gd name="connsiteX121" fmla="*/ 195864 w 2287316"/>
              <a:gd name="connsiteY121" fmla="*/ 1276348 h 2356821"/>
              <a:gd name="connsiteX122" fmla="*/ 208500 w 2287316"/>
              <a:gd name="connsiteY122" fmla="*/ 1232118 h 2356821"/>
              <a:gd name="connsiteX123" fmla="*/ 189546 w 2287316"/>
              <a:gd name="connsiteY123" fmla="*/ 1175251 h 2356821"/>
              <a:gd name="connsiteX124" fmla="*/ 176909 w 2287316"/>
              <a:gd name="connsiteY124" fmla="*/ 1162614 h 2356821"/>
              <a:gd name="connsiteX125" fmla="*/ 164273 w 2287316"/>
              <a:gd name="connsiteY125" fmla="*/ 1137340 h 2356821"/>
              <a:gd name="connsiteX126" fmla="*/ 157955 w 2287316"/>
              <a:gd name="connsiteY126" fmla="*/ 1118384 h 2356821"/>
              <a:gd name="connsiteX127" fmla="*/ 126364 w 2287316"/>
              <a:gd name="connsiteY127" fmla="*/ 1086792 h 2356821"/>
              <a:gd name="connsiteX128" fmla="*/ 120046 w 2287316"/>
              <a:gd name="connsiteY128" fmla="*/ 1061517 h 2356821"/>
              <a:gd name="connsiteX129" fmla="*/ 94773 w 2287316"/>
              <a:gd name="connsiteY129" fmla="*/ 1010969 h 2356821"/>
              <a:gd name="connsiteX130" fmla="*/ 82137 w 2287316"/>
              <a:gd name="connsiteY130" fmla="*/ 954102 h 2356821"/>
              <a:gd name="connsiteX131" fmla="*/ 75818 w 2287316"/>
              <a:gd name="connsiteY131" fmla="*/ 808775 h 2356821"/>
              <a:gd name="connsiteX132" fmla="*/ 56864 w 2287316"/>
              <a:gd name="connsiteY132" fmla="*/ 745590 h 2356821"/>
              <a:gd name="connsiteX133" fmla="*/ 37909 w 2287316"/>
              <a:gd name="connsiteY133" fmla="*/ 701360 h 2356821"/>
              <a:gd name="connsiteX134" fmla="*/ 31591 w 2287316"/>
              <a:gd name="connsiteY134" fmla="*/ 682404 h 2356821"/>
              <a:gd name="connsiteX135" fmla="*/ 12636 w 2287316"/>
              <a:gd name="connsiteY135" fmla="*/ 638174 h 2356821"/>
              <a:gd name="connsiteX136" fmla="*/ 0 w 2287316"/>
              <a:gd name="connsiteY136" fmla="*/ 461255 h 2356821"/>
              <a:gd name="connsiteX137" fmla="*/ 6318 w 2287316"/>
              <a:gd name="connsiteY137" fmla="*/ 296972 h 2356821"/>
              <a:gd name="connsiteX138" fmla="*/ 12636 w 2287316"/>
              <a:gd name="connsiteY138" fmla="*/ 278017 h 2356821"/>
              <a:gd name="connsiteX139" fmla="*/ 69500 w 2287316"/>
              <a:gd name="connsiteY139" fmla="*/ 208513 h 2356821"/>
              <a:gd name="connsiteX140" fmla="*/ 88455 w 2287316"/>
              <a:gd name="connsiteY140" fmla="*/ 202194 h 2356821"/>
              <a:gd name="connsiteX141" fmla="*/ 107409 w 2287316"/>
              <a:gd name="connsiteY141" fmla="*/ 183238 h 2356821"/>
              <a:gd name="connsiteX142" fmla="*/ 145318 w 2287316"/>
              <a:gd name="connsiteY142" fmla="*/ 126371 h 2356821"/>
              <a:gd name="connsiteX143" fmla="*/ 176909 w 2287316"/>
              <a:gd name="connsiteY143" fmla="*/ 82142 h 2356821"/>
              <a:gd name="connsiteX144" fmla="*/ 189546 w 2287316"/>
              <a:gd name="connsiteY144" fmla="*/ 63186 h 2356821"/>
              <a:gd name="connsiteX145" fmla="*/ 208500 w 2287316"/>
              <a:gd name="connsiteY145" fmla="*/ 50549 h 2356821"/>
              <a:gd name="connsiteX146" fmla="*/ 278000 w 2287316"/>
              <a:gd name="connsiteY146" fmla="*/ 25275 h 2356821"/>
              <a:gd name="connsiteX147" fmla="*/ 328546 w 2287316"/>
              <a:gd name="connsiteY147" fmla="*/ 12638 h 2356821"/>
              <a:gd name="connsiteX148" fmla="*/ 435955 w 2287316"/>
              <a:gd name="connsiteY148" fmla="*/ 0 h 2356821"/>
              <a:gd name="connsiteX149" fmla="*/ 827683 w 2287316"/>
              <a:gd name="connsiteY149" fmla="*/ 12638 h 2356821"/>
              <a:gd name="connsiteX150" fmla="*/ 859274 w 2287316"/>
              <a:gd name="connsiteY150" fmla="*/ 18956 h 2356821"/>
              <a:gd name="connsiteX151" fmla="*/ 928774 w 2287316"/>
              <a:gd name="connsiteY151" fmla="*/ 25275 h 2356821"/>
              <a:gd name="connsiteX152" fmla="*/ 960365 w 2287316"/>
              <a:gd name="connsiteY152" fmla="*/ 31593 h 2356821"/>
              <a:gd name="connsiteX153" fmla="*/ 1042501 w 2287316"/>
              <a:gd name="connsiteY153" fmla="*/ 37912 h 2356821"/>
              <a:gd name="connsiteX154" fmla="*/ 1067774 w 2287316"/>
              <a:gd name="connsiteY154" fmla="*/ 50549 h 2356821"/>
              <a:gd name="connsiteX155" fmla="*/ 1194138 w 2287316"/>
              <a:gd name="connsiteY155" fmla="*/ 75823 h 2356821"/>
              <a:gd name="connsiteX156" fmla="*/ 1276274 w 2287316"/>
              <a:gd name="connsiteY156" fmla="*/ 82142 h 2356821"/>
              <a:gd name="connsiteX157" fmla="*/ 1383684 w 2287316"/>
              <a:gd name="connsiteY157" fmla="*/ 94779 h 2356821"/>
              <a:gd name="connsiteX158" fmla="*/ 1529002 w 2287316"/>
              <a:gd name="connsiteY158" fmla="*/ 107416 h 2356821"/>
              <a:gd name="connsiteX159" fmla="*/ 1566911 w 2287316"/>
              <a:gd name="connsiteY159" fmla="*/ 126371 h 2356821"/>
              <a:gd name="connsiteX160" fmla="*/ 1529002 w 2287316"/>
              <a:gd name="connsiteY160" fmla="*/ 139009 h 2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287316" h="2356821">
                <a:moveTo>
                  <a:pt x="1529002" y="139009"/>
                </a:moveTo>
                <a:cubicBezTo>
                  <a:pt x="1531108" y="143222"/>
                  <a:pt x="1563516" y="144966"/>
                  <a:pt x="1579547" y="151646"/>
                </a:cubicBezTo>
                <a:cubicBezTo>
                  <a:pt x="1589267" y="155696"/>
                  <a:pt x="1596251" y="164480"/>
                  <a:pt x="1604820" y="170601"/>
                </a:cubicBezTo>
                <a:cubicBezTo>
                  <a:pt x="1610999" y="175015"/>
                  <a:pt x="1616983" y="179842"/>
                  <a:pt x="1623775" y="183238"/>
                </a:cubicBezTo>
                <a:cubicBezTo>
                  <a:pt x="1629732" y="186217"/>
                  <a:pt x="1636772" y="186578"/>
                  <a:pt x="1642729" y="189557"/>
                </a:cubicBezTo>
                <a:cubicBezTo>
                  <a:pt x="1656932" y="196659"/>
                  <a:pt x="1670655" y="209169"/>
                  <a:pt x="1680638" y="221150"/>
                </a:cubicBezTo>
                <a:cubicBezTo>
                  <a:pt x="1685499" y="226984"/>
                  <a:pt x="1689063" y="233787"/>
                  <a:pt x="1693275" y="240105"/>
                </a:cubicBezTo>
                <a:cubicBezTo>
                  <a:pt x="1695381" y="256955"/>
                  <a:pt x="1696035" y="274050"/>
                  <a:pt x="1699593" y="290654"/>
                </a:cubicBezTo>
                <a:cubicBezTo>
                  <a:pt x="1702384" y="303679"/>
                  <a:pt x="1708017" y="315928"/>
                  <a:pt x="1712229" y="328565"/>
                </a:cubicBezTo>
                <a:cubicBezTo>
                  <a:pt x="1720173" y="352398"/>
                  <a:pt x="1722100" y="363712"/>
                  <a:pt x="1743820" y="385432"/>
                </a:cubicBezTo>
                <a:cubicBezTo>
                  <a:pt x="1748032" y="389644"/>
                  <a:pt x="1750982" y="395722"/>
                  <a:pt x="1756457" y="398069"/>
                </a:cubicBezTo>
                <a:cubicBezTo>
                  <a:pt x="1766328" y="402299"/>
                  <a:pt x="1777688" y="401562"/>
                  <a:pt x="1788048" y="404388"/>
                </a:cubicBezTo>
                <a:cubicBezTo>
                  <a:pt x="1800899" y="407893"/>
                  <a:pt x="1813321" y="412813"/>
                  <a:pt x="1825957" y="417025"/>
                </a:cubicBezTo>
                <a:cubicBezTo>
                  <a:pt x="1825971" y="417030"/>
                  <a:pt x="1863853" y="429657"/>
                  <a:pt x="1863866" y="429662"/>
                </a:cubicBezTo>
                <a:cubicBezTo>
                  <a:pt x="1894012" y="441721"/>
                  <a:pt x="1900919" y="445201"/>
                  <a:pt x="1933366" y="454936"/>
                </a:cubicBezTo>
                <a:cubicBezTo>
                  <a:pt x="1949419" y="459752"/>
                  <a:pt x="1984365" y="465770"/>
                  <a:pt x="1996548" y="473892"/>
                </a:cubicBezTo>
                <a:lnTo>
                  <a:pt x="2015503" y="486529"/>
                </a:lnTo>
                <a:cubicBezTo>
                  <a:pt x="2019715" y="494954"/>
                  <a:pt x="2022665" y="504138"/>
                  <a:pt x="2028139" y="511803"/>
                </a:cubicBezTo>
                <a:cubicBezTo>
                  <a:pt x="2033332" y="519074"/>
                  <a:pt x="2043396" y="522624"/>
                  <a:pt x="2047093" y="530759"/>
                </a:cubicBezTo>
                <a:cubicBezTo>
                  <a:pt x="2058072" y="554915"/>
                  <a:pt x="2060390" y="592812"/>
                  <a:pt x="2066048" y="619219"/>
                </a:cubicBezTo>
                <a:cubicBezTo>
                  <a:pt x="2075570" y="663657"/>
                  <a:pt x="2078058" y="667888"/>
                  <a:pt x="2091321" y="707678"/>
                </a:cubicBezTo>
                <a:lnTo>
                  <a:pt x="2097639" y="726634"/>
                </a:lnTo>
                <a:cubicBezTo>
                  <a:pt x="2095533" y="741377"/>
                  <a:pt x="2095239" y="756496"/>
                  <a:pt x="2091321" y="770864"/>
                </a:cubicBezTo>
                <a:cubicBezTo>
                  <a:pt x="2088843" y="779951"/>
                  <a:pt x="2082394" y="787480"/>
                  <a:pt x="2078684" y="796138"/>
                </a:cubicBezTo>
                <a:cubicBezTo>
                  <a:pt x="2076060" y="802260"/>
                  <a:pt x="2075600" y="809272"/>
                  <a:pt x="2072366" y="815094"/>
                </a:cubicBezTo>
                <a:cubicBezTo>
                  <a:pt x="2064991" y="828371"/>
                  <a:pt x="2053885" y="839421"/>
                  <a:pt x="2047093" y="853005"/>
                </a:cubicBezTo>
                <a:cubicBezTo>
                  <a:pt x="2042881" y="861430"/>
                  <a:pt x="2039681" y="870442"/>
                  <a:pt x="2034457" y="878279"/>
                </a:cubicBezTo>
                <a:cubicBezTo>
                  <a:pt x="2026977" y="889500"/>
                  <a:pt x="2017116" y="898965"/>
                  <a:pt x="2009184" y="909872"/>
                </a:cubicBezTo>
                <a:cubicBezTo>
                  <a:pt x="2000252" y="922155"/>
                  <a:pt x="1988715" y="933375"/>
                  <a:pt x="1983912" y="947783"/>
                </a:cubicBezTo>
                <a:cubicBezTo>
                  <a:pt x="1981806" y="954102"/>
                  <a:pt x="1980897" y="960956"/>
                  <a:pt x="1977593" y="966739"/>
                </a:cubicBezTo>
                <a:cubicBezTo>
                  <a:pt x="1972369" y="975882"/>
                  <a:pt x="1964957" y="983588"/>
                  <a:pt x="1958639" y="992013"/>
                </a:cubicBezTo>
                <a:cubicBezTo>
                  <a:pt x="1947776" y="1024606"/>
                  <a:pt x="1949394" y="1010664"/>
                  <a:pt x="1958639" y="1061517"/>
                </a:cubicBezTo>
                <a:cubicBezTo>
                  <a:pt x="1959830" y="1068070"/>
                  <a:pt x="1961263" y="1074931"/>
                  <a:pt x="1964957" y="1080473"/>
                </a:cubicBezTo>
                <a:cubicBezTo>
                  <a:pt x="1969913" y="1087908"/>
                  <a:pt x="1978426" y="1092375"/>
                  <a:pt x="1983912" y="1099429"/>
                </a:cubicBezTo>
                <a:cubicBezTo>
                  <a:pt x="1993236" y="1111418"/>
                  <a:pt x="1998445" y="1126601"/>
                  <a:pt x="2009184" y="1137340"/>
                </a:cubicBezTo>
                <a:cubicBezTo>
                  <a:pt x="2013396" y="1141552"/>
                  <a:pt x="2018247" y="1145211"/>
                  <a:pt x="2021821" y="1149977"/>
                </a:cubicBezTo>
                <a:cubicBezTo>
                  <a:pt x="2030933" y="1162127"/>
                  <a:pt x="2036354" y="1177149"/>
                  <a:pt x="2047093" y="1187888"/>
                </a:cubicBezTo>
                <a:cubicBezTo>
                  <a:pt x="2053411" y="1194207"/>
                  <a:pt x="2060233" y="1200059"/>
                  <a:pt x="2066048" y="1206844"/>
                </a:cubicBezTo>
                <a:cubicBezTo>
                  <a:pt x="2072901" y="1214840"/>
                  <a:pt x="2077132" y="1225122"/>
                  <a:pt x="2085003" y="1232118"/>
                </a:cubicBezTo>
                <a:cubicBezTo>
                  <a:pt x="2096354" y="1242208"/>
                  <a:pt x="2110276" y="1248968"/>
                  <a:pt x="2122912" y="1257393"/>
                </a:cubicBezTo>
                <a:lnTo>
                  <a:pt x="2160821" y="1282667"/>
                </a:lnTo>
                <a:lnTo>
                  <a:pt x="2179775" y="1288985"/>
                </a:lnTo>
                <a:cubicBezTo>
                  <a:pt x="2186093" y="1295304"/>
                  <a:pt x="2191677" y="1302455"/>
                  <a:pt x="2198730" y="1307941"/>
                </a:cubicBezTo>
                <a:cubicBezTo>
                  <a:pt x="2210718" y="1317265"/>
                  <a:pt x="2225900" y="1322476"/>
                  <a:pt x="2236639" y="1333215"/>
                </a:cubicBezTo>
                <a:cubicBezTo>
                  <a:pt x="2254646" y="1351222"/>
                  <a:pt x="2245972" y="1340895"/>
                  <a:pt x="2261912" y="1364808"/>
                </a:cubicBezTo>
                <a:cubicBezTo>
                  <a:pt x="2264018" y="1381657"/>
                  <a:pt x="2265193" y="1398649"/>
                  <a:pt x="2268230" y="1415356"/>
                </a:cubicBezTo>
                <a:cubicBezTo>
                  <a:pt x="2269421" y="1421909"/>
                  <a:pt x="2272718" y="1427908"/>
                  <a:pt x="2274548" y="1434312"/>
                </a:cubicBezTo>
                <a:cubicBezTo>
                  <a:pt x="2290416" y="1489850"/>
                  <a:pt x="2272037" y="1433092"/>
                  <a:pt x="2287185" y="1478542"/>
                </a:cubicBezTo>
                <a:cubicBezTo>
                  <a:pt x="2286895" y="1487540"/>
                  <a:pt x="2290344" y="1649141"/>
                  <a:pt x="2274548" y="1712328"/>
                </a:cubicBezTo>
                <a:cubicBezTo>
                  <a:pt x="2267172" y="1741835"/>
                  <a:pt x="2259327" y="1754190"/>
                  <a:pt x="2249276" y="1781832"/>
                </a:cubicBezTo>
                <a:cubicBezTo>
                  <a:pt x="2244724" y="1794351"/>
                  <a:pt x="2242049" y="1807571"/>
                  <a:pt x="2236639" y="1819744"/>
                </a:cubicBezTo>
                <a:cubicBezTo>
                  <a:pt x="2230263" y="1834091"/>
                  <a:pt x="2221869" y="1840833"/>
                  <a:pt x="2211366" y="1851337"/>
                </a:cubicBezTo>
                <a:cubicBezTo>
                  <a:pt x="2207154" y="1859762"/>
                  <a:pt x="2203304" y="1868377"/>
                  <a:pt x="2198730" y="1876611"/>
                </a:cubicBezTo>
                <a:cubicBezTo>
                  <a:pt x="2192766" y="1887347"/>
                  <a:pt x="2185267" y="1897219"/>
                  <a:pt x="2179775" y="1908204"/>
                </a:cubicBezTo>
                <a:cubicBezTo>
                  <a:pt x="2172602" y="1922551"/>
                  <a:pt x="2168779" y="1938506"/>
                  <a:pt x="2160821" y="1952433"/>
                </a:cubicBezTo>
                <a:cubicBezTo>
                  <a:pt x="2130653" y="2005231"/>
                  <a:pt x="2130856" y="1987119"/>
                  <a:pt x="2097639" y="2034575"/>
                </a:cubicBezTo>
                <a:cubicBezTo>
                  <a:pt x="2092238" y="2042291"/>
                  <a:pt x="2090227" y="2052012"/>
                  <a:pt x="2085003" y="2059849"/>
                </a:cubicBezTo>
                <a:cubicBezTo>
                  <a:pt x="2067715" y="2085783"/>
                  <a:pt x="2050176" y="2100997"/>
                  <a:pt x="2028139" y="2123034"/>
                </a:cubicBezTo>
                <a:cubicBezTo>
                  <a:pt x="2021821" y="2135671"/>
                  <a:pt x="2016769" y="2149026"/>
                  <a:pt x="2009184" y="2160946"/>
                </a:cubicBezTo>
                <a:cubicBezTo>
                  <a:pt x="2001944" y="2172323"/>
                  <a:pt x="1992003" y="2181749"/>
                  <a:pt x="1983912" y="2192538"/>
                </a:cubicBezTo>
                <a:cubicBezTo>
                  <a:pt x="1957523" y="2227726"/>
                  <a:pt x="1986994" y="2195773"/>
                  <a:pt x="1952321" y="2230450"/>
                </a:cubicBezTo>
                <a:cubicBezTo>
                  <a:pt x="1937283" y="2275565"/>
                  <a:pt x="1947072" y="2257277"/>
                  <a:pt x="1927048" y="2287317"/>
                </a:cubicBezTo>
                <a:cubicBezTo>
                  <a:pt x="1856528" y="2282615"/>
                  <a:pt x="1782595" y="2273913"/>
                  <a:pt x="1712229" y="2287317"/>
                </a:cubicBezTo>
                <a:cubicBezTo>
                  <a:pt x="1704770" y="2288738"/>
                  <a:pt x="1705522" y="2301528"/>
                  <a:pt x="1699593" y="2306272"/>
                </a:cubicBezTo>
                <a:cubicBezTo>
                  <a:pt x="1694392" y="2310433"/>
                  <a:pt x="1686956" y="2310485"/>
                  <a:pt x="1680638" y="2312591"/>
                </a:cubicBezTo>
                <a:cubicBezTo>
                  <a:pt x="1678532" y="2318910"/>
                  <a:pt x="1678014" y="2326005"/>
                  <a:pt x="1674320" y="2331547"/>
                </a:cubicBezTo>
                <a:cubicBezTo>
                  <a:pt x="1660799" y="2351831"/>
                  <a:pt x="1656283" y="2350196"/>
                  <a:pt x="1636411" y="2356821"/>
                </a:cubicBezTo>
                <a:cubicBezTo>
                  <a:pt x="1619483" y="2355410"/>
                  <a:pt x="1567443" y="2357087"/>
                  <a:pt x="1541638" y="2344184"/>
                </a:cubicBezTo>
                <a:cubicBezTo>
                  <a:pt x="1515718" y="2331224"/>
                  <a:pt x="1529630" y="2334577"/>
                  <a:pt x="1510047" y="2318910"/>
                </a:cubicBezTo>
                <a:cubicBezTo>
                  <a:pt x="1504118" y="2314166"/>
                  <a:pt x="1496926" y="2311134"/>
                  <a:pt x="1491093" y="2306272"/>
                </a:cubicBezTo>
                <a:cubicBezTo>
                  <a:pt x="1471973" y="2290338"/>
                  <a:pt x="1461600" y="2268886"/>
                  <a:pt x="1434229" y="2262043"/>
                </a:cubicBezTo>
                <a:lnTo>
                  <a:pt x="1408956" y="2255724"/>
                </a:lnTo>
                <a:cubicBezTo>
                  <a:pt x="1396320" y="2247299"/>
                  <a:pt x="1385781" y="2234134"/>
                  <a:pt x="1371047" y="2230450"/>
                </a:cubicBezTo>
                <a:cubicBezTo>
                  <a:pt x="1339313" y="2222516"/>
                  <a:pt x="1354012" y="2226877"/>
                  <a:pt x="1326820" y="2217813"/>
                </a:cubicBezTo>
                <a:cubicBezTo>
                  <a:pt x="1320502" y="2213601"/>
                  <a:pt x="1314044" y="2209590"/>
                  <a:pt x="1307865" y="2205176"/>
                </a:cubicBezTo>
                <a:cubicBezTo>
                  <a:pt x="1299296" y="2199055"/>
                  <a:pt x="1291798" y="2191334"/>
                  <a:pt x="1282593" y="2186220"/>
                </a:cubicBezTo>
                <a:cubicBezTo>
                  <a:pt x="1272679" y="2180712"/>
                  <a:pt x="1261532" y="2177795"/>
                  <a:pt x="1251002" y="2173583"/>
                </a:cubicBezTo>
                <a:cubicBezTo>
                  <a:pt x="1246790" y="2167264"/>
                  <a:pt x="1242390" y="2161067"/>
                  <a:pt x="1238365" y="2154627"/>
                </a:cubicBezTo>
                <a:cubicBezTo>
                  <a:pt x="1231856" y="2144213"/>
                  <a:pt x="1227403" y="2132359"/>
                  <a:pt x="1219411" y="2123034"/>
                </a:cubicBezTo>
                <a:cubicBezTo>
                  <a:pt x="1214469" y="2117268"/>
                  <a:pt x="1206774" y="2114609"/>
                  <a:pt x="1200456" y="2110397"/>
                </a:cubicBezTo>
                <a:cubicBezTo>
                  <a:pt x="1198350" y="2097760"/>
                  <a:pt x="1195248" y="2085249"/>
                  <a:pt x="1194138" y="2072486"/>
                </a:cubicBezTo>
                <a:cubicBezTo>
                  <a:pt x="1180539" y="1916087"/>
                  <a:pt x="1195057" y="2016642"/>
                  <a:pt x="1181502" y="1908204"/>
                </a:cubicBezTo>
                <a:cubicBezTo>
                  <a:pt x="1180938" y="1903696"/>
                  <a:pt x="1171121" y="1833584"/>
                  <a:pt x="1168865" y="1826062"/>
                </a:cubicBezTo>
                <a:cubicBezTo>
                  <a:pt x="1166159" y="1817040"/>
                  <a:pt x="1160441" y="1809213"/>
                  <a:pt x="1156229" y="1800788"/>
                </a:cubicBezTo>
                <a:cubicBezTo>
                  <a:pt x="1151114" y="1764980"/>
                  <a:pt x="1152106" y="1761083"/>
                  <a:pt x="1143592" y="1731284"/>
                </a:cubicBezTo>
                <a:cubicBezTo>
                  <a:pt x="1141762" y="1724880"/>
                  <a:pt x="1139897" y="1718450"/>
                  <a:pt x="1137274" y="1712328"/>
                </a:cubicBezTo>
                <a:cubicBezTo>
                  <a:pt x="1120761" y="1673795"/>
                  <a:pt x="1126697" y="1699549"/>
                  <a:pt x="1112001" y="1655461"/>
                </a:cubicBezTo>
                <a:cubicBezTo>
                  <a:pt x="1109255" y="1647223"/>
                  <a:pt x="1109104" y="1638169"/>
                  <a:pt x="1105683" y="1630187"/>
                </a:cubicBezTo>
                <a:cubicBezTo>
                  <a:pt x="1099706" y="1616239"/>
                  <a:pt x="1090600" y="1608785"/>
                  <a:pt x="1080410" y="1598594"/>
                </a:cubicBezTo>
                <a:cubicBezTo>
                  <a:pt x="1078304" y="1592276"/>
                  <a:pt x="1078252" y="1584840"/>
                  <a:pt x="1074092" y="1579639"/>
                </a:cubicBezTo>
                <a:cubicBezTo>
                  <a:pt x="1068138" y="1572196"/>
                  <a:pt x="1036085" y="1557475"/>
                  <a:pt x="1029865" y="1554365"/>
                </a:cubicBezTo>
                <a:cubicBezTo>
                  <a:pt x="1025653" y="1550152"/>
                  <a:pt x="1022401" y="1544683"/>
                  <a:pt x="1017229" y="1541727"/>
                </a:cubicBezTo>
                <a:cubicBezTo>
                  <a:pt x="935489" y="1495014"/>
                  <a:pt x="1041912" y="1570074"/>
                  <a:pt x="947728" y="1510135"/>
                </a:cubicBezTo>
                <a:cubicBezTo>
                  <a:pt x="930668" y="1499278"/>
                  <a:pt x="915838" y="1481551"/>
                  <a:pt x="897183" y="1472223"/>
                </a:cubicBezTo>
                <a:cubicBezTo>
                  <a:pt x="891226" y="1469245"/>
                  <a:pt x="884546" y="1468011"/>
                  <a:pt x="878228" y="1465905"/>
                </a:cubicBezTo>
                <a:cubicBezTo>
                  <a:pt x="871910" y="1461693"/>
                  <a:pt x="866066" y="1456664"/>
                  <a:pt x="859274" y="1453268"/>
                </a:cubicBezTo>
                <a:cubicBezTo>
                  <a:pt x="853317" y="1450289"/>
                  <a:pt x="846441" y="1449573"/>
                  <a:pt x="840319" y="1446949"/>
                </a:cubicBezTo>
                <a:cubicBezTo>
                  <a:pt x="831662" y="1443239"/>
                  <a:pt x="823471" y="1438524"/>
                  <a:pt x="815047" y="1434312"/>
                </a:cubicBezTo>
                <a:cubicBezTo>
                  <a:pt x="775032" y="1436418"/>
                  <a:pt x="734921" y="1437160"/>
                  <a:pt x="695001" y="1440631"/>
                </a:cubicBezTo>
                <a:cubicBezTo>
                  <a:pt x="684261" y="1441565"/>
                  <a:pt x="661864" y="1449571"/>
                  <a:pt x="650774" y="1453268"/>
                </a:cubicBezTo>
                <a:cubicBezTo>
                  <a:pt x="639022" y="1465020"/>
                  <a:pt x="635121" y="1470573"/>
                  <a:pt x="619183" y="1478542"/>
                </a:cubicBezTo>
                <a:cubicBezTo>
                  <a:pt x="608572" y="1483848"/>
                  <a:pt x="585069" y="1488145"/>
                  <a:pt x="574955" y="1491179"/>
                </a:cubicBezTo>
                <a:cubicBezTo>
                  <a:pt x="540194" y="1501608"/>
                  <a:pt x="524382" y="1510625"/>
                  <a:pt x="486501" y="1516453"/>
                </a:cubicBezTo>
                <a:lnTo>
                  <a:pt x="404364" y="1529090"/>
                </a:lnTo>
                <a:cubicBezTo>
                  <a:pt x="318073" y="1557855"/>
                  <a:pt x="406262" y="1526471"/>
                  <a:pt x="341182" y="1554365"/>
                </a:cubicBezTo>
                <a:cubicBezTo>
                  <a:pt x="335061" y="1556989"/>
                  <a:pt x="328349" y="1558060"/>
                  <a:pt x="322228" y="1560683"/>
                </a:cubicBezTo>
                <a:cubicBezTo>
                  <a:pt x="313571" y="1564393"/>
                  <a:pt x="305774" y="1570013"/>
                  <a:pt x="296955" y="1573320"/>
                </a:cubicBezTo>
                <a:cubicBezTo>
                  <a:pt x="288824" y="1576369"/>
                  <a:pt x="280032" y="1577253"/>
                  <a:pt x="271682" y="1579639"/>
                </a:cubicBezTo>
                <a:cubicBezTo>
                  <a:pt x="265279" y="1581469"/>
                  <a:pt x="259046" y="1583851"/>
                  <a:pt x="252728" y="1585957"/>
                </a:cubicBezTo>
                <a:lnTo>
                  <a:pt x="214818" y="1611232"/>
                </a:lnTo>
                <a:cubicBezTo>
                  <a:pt x="208500" y="1615444"/>
                  <a:pt x="203068" y="1621468"/>
                  <a:pt x="195864" y="1623869"/>
                </a:cubicBezTo>
                <a:lnTo>
                  <a:pt x="176909" y="1630187"/>
                </a:lnTo>
                <a:cubicBezTo>
                  <a:pt x="168485" y="1617550"/>
                  <a:pt x="156440" y="1606684"/>
                  <a:pt x="151637" y="1592276"/>
                </a:cubicBezTo>
                <a:cubicBezTo>
                  <a:pt x="147425" y="1579639"/>
                  <a:pt x="142230" y="1567288"/>
                  <a:pt x="139000" y="1554365"/>
                </a:cubicBezTo>
                <a:cubicBezTo>
                  <a:pt x="136894" y="1545940"/>
                  <a:pt x="135177" y="1537408"/>
                  <a:pt x="132682" y="1529090"/>
                </a:cubicBezTo>
                <a:cubicBezTo>
                  <a:pt x="128855" y="1516331"/>
                  <a:pt x="120046" y="1491179"/>
                  <a:pt x="120046" y="1491179"/>
                </a:cubicBezTo>
                <a:cubicBezTo>
                  <a:pt x="120867" y="1482965"/>
                  <a:pt x="125544" y="1415437"/>
                  <a:pt x="132682" y="1396401"/>
                </a:cubicBezTo>
                <a:cubicBezTo>
                  <a:pt x="135348" y="1389291"/>
                  <a:pt x="142234" y="1384384"/>
                  <a:pt x="145318" y="1377445"/>
                </a:cubicBezTo>
                <a:cubicBezTo>
                  <a:pt x="150728" y="1365272"/>
                  <a:pt x="151998" y="1351448"/>
                  <a:pt x="157955" y="1339534"/>
                </a:cubicBezTo>
                <a:cubicBezTo>
                  <a:pt x="162167" y="1331109"/>
                  <a:pt x="166881" y="1322917"/>
                  <a:pt x="170591" y="1314260"/>
                </a:cubicBezTo>
                <a:cubicBezTo>
                  <a:pt x="173214" y="1308138"/>
                  <a:pt x="173215" y="1300846"/>
                  <a:pt x="176909" y="1295304"/>
                </a:cubicBezTo>
                <a:cubicBezTo>
                  <a:pt x="181865" y="1287869"/>
                  <a:pt x="189546" y="1282667"/>
                  <a:pt x="195864" y="1276348"/>
                </a:cubicBezTo>
                <a:cubicBezTo>
                  <a:pt x="198844" y="1267407"/>
                  <a:pt x="208500" y="1240054"/>
                  <a:pt x="208500" y="1232118"/>
                </a:cubicBezTo>
                <a:cubicBezTo>
                  <a:pt x="208500" y="1204504"/>
                  <a:pt x="204803" y="1194323"/>
                  <a:pt x="189546" y="1175251"/>
                </a:cubicBezTo>
                <a:cubicBezTo>
                  <a:pt x="185825" y="1170599"/>
                  <a:pt x="181121" y="1166826"/>
                  <a:pt x="176909" y="1162614"/>
                </a:cubicBezTo>
                <a:cubicBezTo>
                  <a:pt x="172697" y="1154189"/>
                  <a:pt x="167983" y="1145997"/>
                  <a:pt x="164273" y="1137340"/>
                </a:cubicBezTo>
                <a:cubicBezTo>
                  <a:pt x="161650" y="1131218"/>
                  <a:pt x="161951" y="1123712"/>
                  <a:pt x="157955" y="1118384"/>
                </a:cubicBezTo>
                <a:cubicBezTo>
                  <a:pt x="149020" y="1106470"/>
                  <a:pt x="126364" y="1086792"/>
                  <a:pt x="126364" y="1086792"/>
                </a:cubicBezTo>
                <a:cubicBezTo>
                  <a:pt x="124258" y="1078367"/>
                  <a:pt x="123386" y="1069533"/>
                  <a:pt x="120046" y="1061517"/>
                </a:cubicBezTo>
                <a:cubicBezTo>
                  <a:pt x="112801" y="1044128"/>
                  <a:pt x="100730" y="1028840"/>
                  <a:pt x="94773" y="1010969"/>
                </a:cubicBezTo>
                <a:cubicBezTo>
                  <a:pt x="84404" y="979859"/>
                  <a:pt x="89550" y="998583"/>
                  <a:pt x="82137" y="954102"/>
                </a:cubicBezTo>
                <a:cubicBezTo>
                  <a:pt x="80031" y="905660"/>
                  <a:pt x="79400" y="857131"/>
                  <a:pt x="75818" y="808775"/>
                </a:cubicBezTo>
                <a:cubicBezTo>
                  <a:pt x="74909" y="796497"/>
                  <a:pt x="58994" y="751982"/>
                  <a:pt x="56864" y="745590"/>
                </a:cubicBezTo>
                <a:cubicBezTo>
                  <a:pt x="42046" y="701132"/>
                  <a:pt x="61333" y="756019"/>
                  <a:pt x="37909" y="701360"/>
                </a:cubicBezTo>
                <a:cubicBezTo>
                  <a:pt x="35285" y="695238"/>
                  <a:pt x="34214" y="688526"/>
                  <a:pt x="31591" y="682404"/>
                </a:cubicBezTo>
                <a:cubicBezTo>
                  <a:pt x="8164" y="627735"/>
                  <a:pt x="27458" y="682639"/>
                  <a:pt x="12636" y="638174"/>
                </a:cubicBezTo>
                <a:cubicBezTo>
                  <a:pt x="599" y="565945"/>
                  <a:pt x="0" y="571660"/>
                  <a:pt x="0" y="461255"/>
                </a:cubicBezTo>
                <a:cubicBezTo>
                  <a:pt x="0" y="406454"/>
                  <a:pt x="2548" y="351644"/>
                  <a:pt x="6318" y="296972"/>
                </a:cubicBezTo>
                <a:cubicBezTo>
                  <a:pt x="6776" y="290328"/>
                  <a:pt x="9402" y="283839"/>
                  <a:pt x="12636" y="278017"/>
                </a:cubicBezTo>
                <a:cubicBezTo>
                  <a:pt x="19689" y="265321"/>
                  <a:pt x="53135" y="213969"/>
                  <a:pt x="69500" y="208513"/>
                </a:cubicBezTo>
                <a:lnTo>
                  <a:pt x="88455" y="202194"/>
                </a:lnTo>
                <a:cubicBezTo>
                  <a:pt x="94773" y="195875"/>
                  <a:pt x="101923" y="190291"/>
                  <a:pt x="107409" y="183238"/>
                </a:cubicBezTo>
                <a:cubicBezTo>
                  <a:pt x="107428" y="183213"/>
                  <a:pt x="138991" y="135862"/>
                  <a:pt x="145318" y="126371"/>
                </a:cubicBezTo>
                <a:cubicBezTo>
                  <a:pt x="175079" y="81728"/>
                  <a:pt x="137753" y="136964"/>
                  <a:pt x="176909" y="82142"/>
                </a:cubicBezTo>
                <a:cubicBezTo>
                  <a:pt x="181323" y="75962"/>
                  <a:pt x="184176" y="68556"/>
                  <a:pt x="189546" y="63186"/>
                </a:cubicBezTo>
                <a:cubicBezTo>
                  <a:pt x="194915" y="57816"/>
                  <a:pt x="201907" y="54317"/>
                  <a:pt x="208500" y="50549"/>
                </a:cubicBezTo>
                <a:cubicBezTo>
                  <a:pt x="236302" y="34661"/>
                  <a:pt x="242923" y="34629"/>
                  <a:pt x="278000" y="25275"/>
                </a:cubicBezTo>
                <a:cubicBezTo>
                  <a:pt x="294781" y="20800"/>
                  <a:pt x="311476" y="15839"/>
                  <a:pt x="328546" y="12638"/>
                </a:cubicBezTo>
                <a:cubicBezTo>
                  <a:pt x="341180" y="10269"/>
                  <a:pt x="426052" y="1100"/>
                  <a:pt x="435955" y="0"/>
                </a:cubicBezTo>
                <a:cubicBezTo>
                  <a:pt x="506701" y="1572"/>
                  <a:pt x="720009" y="2849"/>
                  <a:pt x="827683" y="12638"/>
                </a:cubicBezTo>
                <a:cubicBezTo>
                  <a:pt x="838378" y="13610"/>
                  <a:pt x="848618" y="17624"/>
                  <a:pt x="859274" y="18956"/>
                </a:cubicBezTo>
                <a:cubicBezTo>
                  <a:pt x="882357" y="21841"/>
                  <a:pt x="905607" y="23169"/>
                  <a:pt x="928774" y="25275"/>
                </a:cubicBezTo>
                <a:cubicBezTo>
                  <a:pt x="939304" y="27381"/>
                  <a:pt x="949692" y="30407"/>
                  <a:pt x="960365" y="31593"/>
                </a:cubicBezTo>
                <a:cubicBezTo>
                  <a:pt x="987657" y="34626"/>
                  <a:pt x="1015459" y="33140"/>
                  <a:pt x="1042501" y="37912"/>
                </a:cubicBezTo>
                <a:cubicBezTo>
                  <a:pt x="1051776" y="39549"/>
                  <a:pt x="1058699" y="48028"/>
                  <a:pt x="1067774" y="50549"/>
                </a:cubicBezTo>
                <a:cubicBezTo>
                  <a:pt x="1074897" y="52528"/>
                  <a:pt x="1166359" y="72899"/>
                  <a:pt x="1194138" y="75823"/>
                </a:cubicBezTo>
                <a:cubicBezTo>
                  <a:pt x="1221447" y="78698"/>
                  <a:pt x="1248938" y="79538"/>
                  <a:pt x="1276274" y="82142"/>
                </a:cubicBezTo>
                <a:cubicBezTo>
                  <a:pt x="1366122" y="90699"/>
                  <a:pt x="1287056" y="86726"/>
                  <a:pt x="1383684" y="94779"/>
                </a:cubicBezTo>
                <a:cubicBezTo>
                  <a:pt x="1540088" y="107813"/>
                  <a:pt x="1423072" y="94173"/>
                  <a:pt x="1529002" y="107416"/>
                </a:cubicBezTo>
                <a:cubicBezTo>
                  <a:pt x="1539048" y="110764"/>
                  <a:pt x="1560787" y="116163"/>
                  <a:pt x="1566911" y="126371"/>
                </a:cubicBezTo>
                <a:cubicBezTo>
                  <a:pt x="1570162" y="131789"/>
                  <a:pt x="1526896" y="134796"/>
                  <a:pt x="1529002" y="13900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4309005" y="6135315"/>
            <a:ext cx="202182" cy="208513"/>
          </a:xfrm>
          <a:custGeom>
            <a:avLst/>
            <a:gdLst>
              <a:gd name="connsiteX0" fmla="*/ 44228 w 202182"/>
              <a:gd name="connsiteY0" fmla="*/ 189557 h 208513"/>
              <a:gd name="connsiteX1" fmla="*/ 25273 w 202182"/>
              <a:gd name="connsiteY1" fmla="*/ 157964 h 208513"/>
              <a:gd name="connsiteX2" fmla="*/ 6319 w 202182"/>
              <a:gd name="connsiteY2" fmla="*/ 94779 h 208513"/>
              <a:gd name="connsiteX3" fmla="*/ 0 w 202182"/>
              <a:gd name="connsiteY3" fmla="*/ 75823 h 208513"/>
              <a:gd name="connsiteX4" fmla="*/ 12637 w 202182"/>
              <a:gd name="connsiteY4" fmla="*/ 18956 h 208513"/>
              <a:gd name="connsiteX5" fmla="*/ 31591 w 202182"/>
              <a:gd name="connsiteY5" fmla="*/ 0 h 208513"/>
              <a:gd name="connsiteX6" fmla="*/ 139001 w 202182"/>
              <a:gd name="connsiteY6" fmla="*/ 12638 h 208513"/>
              <a:gd name="connsiteX7" fmla="*/ 164273 w 202182"/>
              <a:gd name="connsiteY7" fmla="*/ 25275 h 208513"/>
              <a:gd name="connsiteX8" fmla="*/ 189546 w 202182"/>
              <a:gd name="connsiteY8" fmla="*/ 63186 h 208513"/>
              <a:gd name="connsiteX9" fmla="*/ 202182 w 202182"/>
              <a:gd name="connsiteY9" fmla="*/ 107416 h 208513"/>
              <a:gd name="connsiteX10" fmla="*/ 176910 w 202182"/>
              <a:gd name="connsiteY10" fmla="*/ 170601 h 208513"/>
              <a:gd name="connsiteX11" fmla="*/ 157955 w 202182"/>
              <a:gd name="connsiteY11" fmla="*/ 176920 h 208513"/>
              <a:gd name="connsiteX12" fmla="*/ 139001 w 202182"/>
              <a:gd name="connsiteY12" fmla="*/ 195876 h 208513"/>
              <a:gd name="connsiteX13" fmla="*/ 101091 w 202182"/>
              <a:gd name="connsiteY13" fmla="*/ 208513 h 208513"/>
              <a:gd name="connsiteX14" fmla="*/ 37909 w 202182"/>
              <a:gd name="connsiteY14" fmla="*/ 195876 h 208513"/>
              <a:gd name="connsiteX15" fmla="*/ 25273 w 202182"/>
              <a:gd name="connsiteY15" fmla="*/ 183238 h 208513"/>
              <a:gd name="connsiteX16" fmla="*/ 44228 w 202182"/>
              <a:gd name="connsiteY16" fmla="*/ 189557 h 20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2182" h="208513">
                <a:moveTo>
                  <a:pt x="44228" y="189557"/>
                </a:moveTo>
                <a:cubicBezTo>
                  <a:pt x="44228" y="185345"/>
                  <a:pt x="30355" y="169144"/>
                  <a:pt x="25273" y="157964"/>
                </a:cubicBezTo>
                <a:cubicBezTo>
                  <a:pt x="13722" y="132551"/>
                  <a:pt x="13370" y="119458"/>
                  <a:pt x="6319" y="94779"/>
                </a:cubicBezTo>
                <a:cubicBezTo>
                  <a:pt x="4489" y="88375"/>
                  <a:pt x="2106" y="82142"/>
                  <a:pt x="0" y="75823"/>
                </a:cubicBezTo>
                <a:cubicBezTo>
                  <a:pt x="764" y="71238"/>
                  <a:pt x="5725" y="29325"/>
                  <a:pt x="12637" y="18956"/>
                </a:cubicBezTo>
                <a:cubicBezTo>
                  <a:pt x="17593" y="11521"/>
                  <a:pt x="25273" y="6319"/>
                  <a:pt x="31591" y="0"/>
                </a:cubicBezTo>
                <a:cubicBezTo>
                  <a:pt x="71068" y="2820"/>
                  <a:pt x="104535" y="-2134"/>
                  <a:pt x="139001" y="12638"/>
                </a:cubicBezTo>
                <a:cubicBezTo>
                  <a:pt x="147658" y="16348"/>
                  <a:pt x="155849" y="21063"/>
                  <a:pt x="164273" y="25275"/>
                </a:cubicBezTo>
                <a:cubicBezTo>
                  <a:pt x="172697" y="37912"/>
                  <a:pt x="185863" y="48452"/>
                  <a:pt x="189546" y="63186"/>
                </a:cubicBezTo>
                <a:cubicBezTo>
                  <a:pt x="197479" y="94922"/>
                  <a:pt x="193118" y="80222"/>
                  <a:pt x="202182" y="107416"/>
                </a:cubicBezTo>
                <a:cubicBezTo>
                  <a:pt x="196566" y="152346"/>
                  <a:pt x="209257" y="154426"/>
                  <a:pt x="176910" y="170601"/>
                </a:cubicBezTo>
                <a:cubicBezTo>
                  <a:pt x="170953" y="173580"/>
                  <a:pt x="164273" y="174814"/>
                  <a:pt x="157955" y="176920"/>
                </a:cubicBezTo>
                <a:cubicBezTo>
                  <a:pt x="151637" y="183239"/>
                  <a:pt x="146812" y="191536"/>
                  <a:pt x="139001" y="195876"/>
                </a:cubicBezTo>
                <a:cubicBezTo>
                  <a:pt x="127357" y="202345"/>
                  <a:pt x="101091" y="208513"/>
                  <a:pt x="101091" y="208513"/>
                </a:cubicBezTo>
                <a:cubicBezTo>
                  <a:pt x="93430" y="207418"/>
                  <a:pt x="51690" y="204145"/>
                  <a:pt x="37909" y="195876"/>
                </a:cubicBezTo>
                <a:cubicBezTo>
                  <a:pt x="32801" y="192811"/>
                  <a:pt x="28847" y="188004"/>
                  <a:pt x="25273" y="183238"/>
                </a:cubicBezTo>
                <a:cubicBezTo>
                  <a:pt x="22448" y="179470"/>
                  <a:pt x="44228" y="193769"/>
                  <a:pt x="44228" y="18955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orma libre 65"/>
          <p:cNvSpPr/>
          <p:nvPr/>
        </p:nvSpPr>
        <p:spPr>
          <a:xfrm>
            <a:off x="6482463" y="5661424"/>
            <a:ext cx="1036183" cy="1232118"/>
          </a:xfrm>
          <a:custGeom>
            <a:avLst/>
            <a:gdLst>
              <a:gd name="connsiteX0" fmla="*/ 12636 w 1036183"/>
              <a:gd name="connsiteY0" fmla="*/ 1124702 h 1232118"/>
              <a:gd name="connsiteX1" fmla="*/ 18954 w 1036183"/>
              <a:gd name="connsiteY1" fmla="*/ 1004650 h 1232118"/>
              <a:gd name="connsiteX2" fmla="*/ 31591 w 1036183"/>
              <a:gd name="connsiteY2" fmla="*/ 979376 h 1232118"/>
              <a:gd name="connsiteX3" fmla="*/ 37909 w 1036183"/>
              <a:gd name="connsiteY3" fmla="*/ 947783 h 1232118"/>
              <a:gd name="connsiteX4" fmla="*/ 50545 w 1036183"/>
              <a:gd name="connsiteY4" fmla="*/ 916190 h 1232118"/>
              <a:gd name="connsiteX5" fmla="*/ 63181 w 1036183"/>
              <a:gd name="connsiteY5" fmla="*/ 865642 h 1232118"/>
              <a:gd name="connsiteX6" fmla="*/ 82136 w 1036183"/>
              <a:gd name="connsiteY6" fmla="*/ 834049 h 1232118"/>
              <a:gd name="connsiteX7" fmla="*/ 120045 w 1036183"/>
              <a:gd name="connsiteY7" fmla="*/ 764545 h 1232118"/>
              <a:gd name="connsiteX8" fmla="*/ 145318 w 1036183"/>
              <a:gd name="connsiteY8" fmla="*/ 751908 h 1232118"/>
              <a:gd name="connsiteX9" fmla="*/ 195863 w 1036183"/>
              <a:gd name="connsiteY9" fmla="*/ 713996 h 1232118"/>
              <a:gd name="connsiteX10" fmla="*/ 227454 w 1036183"/>
              <a:gd name="connsiteY10" fmla="*/ 682404 h 1232118"/>
              <a:gd name="connsiteX11" fmla="*/ 252727 w 1036183"/>
              <a:gd name="connsiteY11" fmla="*/ 663448 h 1232118"/>
              <a:gd name="connsiteX12" fmla="*/ 303273 w 1036183"/>
              <a:gd name="connsiteY12" fmla="*/ 619218 h 1232118"/>
              <a:gd name="connsiteX13" fmla="*/ 417000 w 1036183"/>
              <a:gd name="connsiteY13" fmla="*/ 543396 h 1232118"/>
              <a:gd name="connsiteX14" fmla="*/ 461227 w 1036183"/>
              <a:gd name="connsiteY14" fmla="*/ 486529 h 1232118"/>
              <a:gd name="connsiteX15" fmla="*/ 486500 w 1036183"/>
              <a:gd name="connsiteY15" fmla="*/ 467573 h 1232118"/>
              <a:gd name="connsiteX16" fmla="*/ 511773 w 1036183"/>
              <a:gd name="connsiteY16" fmla="*/ 442299 h 1232118"/>
              <a:gd name="connsiteX17" fmla="*/ 568637 w 1036183"/>
              <a:gd name="connsiteY17" fmla="*/ 398069 h 1232118"/>
              <a:gd name="connsiteX18" fmla="*/ 600228 w 1036183"/>
              <a:gd name="connsiteY18" fmla="*/ 360157 h 1232118"/>
              <a:gd name="connsiteX19" fmla="*/ 612864 w 1036183"/>
              <a:gd name="connsiteY19" fmla="*/ 341202 h 1232118"/>
              <a:gd name="connsiteX20" fmla="*/ 657091 w 1036183"/>
              <a:gd name="connsiteY20" fmla="*/ 322246 h 1232118"/>
              <a:gd name="connsiteX21" fmla="*/ 701319 w 1036183"/>
              <a:gd name="connsiteY21" fmla="*/ 278016 h 1232118"/>
              <a:gd name="connsiteX22" fmla="*/ 720273 w 1036183"/>
              <a:gd name="connsiteY22" fmla="*/ 259061 h 1232118"/>
              <a:gd name="connsiteX23" fmla="*/ 739228 w 1036183"/>
              <a:gd name="connsiteY23" fmla="*/ 227468 h 1232118"/>
              <a:gd name="connsiteX24" fmla="*/ 770819 w 1036183"/>
              <a:gd name="connsiteY24" fmla="*/ 183238 h 1232118"/>
              <a:gd name="connsiteX25" fmla="*/ 808728 w 1036183"/>
              <a:gd name="connsiteY25" fmla="*/ 120052 h 1232118"/>
              <a:gd name="connsiteX26" fmla="*/ 840319 w 1036183"/>
              <a:gd name="connsiteY26" fmla="*/ 75823 h 1232118"/>
              <a:gd name="connsiteX27" fmla="*/ 865592 w 1036183"/>
              <a:gd name="connsiteY27" fmla="*/ 31593 h 1232118"/>
              <a:gd name="connsiteX28" fmla="*/ 871910 w 1036183"/>
              <a:gd name="connsiteY28" fmla="*/ 12637 h 1232118"/>
              <a:gd name="connsiteX29" fmla="*/ 909819 w 1036183"/>
              <a:gd name="connsiteY29" fmla="*/ 0 h 1232118"/>
              <a:gd name="connsiteX30" fmla="*/ 928773 w 1036183"/>
              <a:gd name="connsiteY30" fmla="*/ 6318 h 1232118"/>
              <a:gd name="connsiteX31" fmla="*/ 966683 w 1036183"/>
              <a:gd name="connsiteY31" fmla="*/ 31593 h 1232118"/>
              <a:gd name="connsiteX32" fmla="*/ 998274 w 1036183"/>
              <a:gd name="connsiteY32" fmla="*/ 50548 h 1232118"/>
              <a:gd name="connsiteX33" fmla="*/ 1023546 w 1036183"/>
              <a:gd name="connsiteY33" fmla="*/ 88460 h 1232118"/>
              <a:gd name="connsiteX34" fmla="*/ 1036183 w 1036183"/>
              <a:gd name="connsiteY34" fmla="*/ 107415 h 1232118"/>
              <a:gd name="connsiteX35" fmla="*/ 1017228 w 1036183"/>
              <a:gd name="connsiteY35" fmla="*/ 884597 h 1232118"/>
              <a:gd name="connsiteX36" fmla="*/ 1010910 w 1036183"/>
              <a:gd name="connsiteY36" fmla="*/ 954102 h 1232118"/>
              <a:gd name="connsiteX37" fmla="*/ 1004592 w 1036183"/>
              <a:gd name="connsiteY37" fmla="*/ 1181569 h 1232118"/>
              <a:gd name="connsiteX38" fmla="*/ 973001 w 1036183"/>
              <a:gd name="connsiteY38" fmla="*/ 1213162 h 1232118"/>
              <a:gd name="connsiteX39" fmla="*/ 821364 w 1036183"/>
              <a:gd name="connsiteY39" fmla="*/ 1232118 h 1232118"/>
              <a:gd name="connsiteX40" fmla="*/ 619182 w 1036183"/>
              <a:gd name="connsiteY40" fmla="*/ 1232118 h 1232118"/>
              <a:gd name="connsiteX41" fmla="*/ 303273 w 1036183"/>
              <a:gd name="connsiteY41" fmla="*/ 1225799 h 1232118"/>
              <a:gd name="connsiteX42" fmla="*/ 176909 w 1036183"/>
              <a:gd name="connsiteY42" fmla="*/ 1219481 h 1232118"/>
              <a:gd name="connsiteX43" fmla="*/ 132682 w 1036183"/>
              <a:gd name="connsiteY43" fmla="*/ 1206844 h 1232118"/>
              <a:gd name="connsiteX44" fmla="*/ 88454 w 1036183"/>
              <a:gd name="connsiteY44" fmla="*/ 1194207 h 1232118"/>
              <a:gd name="connsiteX45" fmla="*/ 69500 w 1036183"/>
              <a:gd name="connsiteY45" fmla="*/ 1181569 h 1232118"/>
              <a:gd name="connsiteX46" fmla="*/ 50545 w 1036183"/>
              <a:gd name="connsiteY46" fmla="*/ 1175251 h 1232118"/>
              <a:gd name="connsiteX47" fmla="*/ 25272 w 1036183"/>
              <a:gd name="connsiteY47" fmla="*/ 1149977 h 1232118"/>
              <a:gd name="connsiteX48" fmla="*/ 12636 w 1036183"/>
              <a:gd name="connsiteY48" fmla="*/ 1124702 h 1232118"/>
              <a:gd name="connsiteX49" fmla="*/ 0 w 1036183"/>
              <a:gd name="connsiteY49" fmla="*/ 1086791 h 1232118"/>
              <a:gd name="connsiteX50" fmla="*/ 12636 w 1036183"/>
              <a:gd name="connsiteY50" fmla="*/ 1023606 h 1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36183" h="1232118">
                <a:moveTo>
                  <a:pt x="12636" y="1124702"/>
                </a:moveTo>
                <a:cubicBezTo>
                  <a:pt x="14742" y="1084685"/>
                  <a:pt x="13771" y="1044386"/>
                  <a:pt x="18954" y="1004650"/>
                </a:cubicBezTo>
                <a:cubicBezTo>
                  <a:pt x="20172" y="995310"/>
                  <a:pt x="28613" y="988312"/>
                  <a:pt x="31591" y="979376"/>
                </a:cubicBezTo>
                <a:cubicBezTo>
                  <a:pt x="34987" y="969188"/>
                  <a:pt x="34823" y="958070"/>
                  <a:pt x="37909" y="947783"/>
                </a:cubicBezTo>
                <a:cubicBezTo>
                  <a:pt x="41168" y="936919"/>
                  <a:pt x="47210" y="927031"/>
                  <a:pt x="50545" y="916190"/>
                </a:cubicBezTo>
                <a:cubicBezTo>
                  <a:pt x="55652" y="899590"/>
                  <a:pt x="56947" y="881852"/>
                  <a:pt x="63181" y="865642"/>
                </a:cubicBezTo>
                <a:cubicBezTo>
                  <a:pt x="67589" y="854179"/>
                  <a:pt x="76644" y="845034"/>
                  <a:pt x="82136" y="834049"/>
                </a:cubicBezTo>
                <a:cubicBezTo>
                  <a:pt x="90791" y="816738"/>
                  <a:pt x="101364" y="773886"/>
                  <a:pt x="120045" y="764545"/>
                </a:cubicBezTo>
                <a:lnTo>
                  <a:pt x="145318" y="751908"/>
                </a:lnTo>
                <a:cubicBezTo>
                  <a:pt x="201516" y="695707"/>
                  <a:pt x="117362" y="776801"/>
                  <a:pt x="195863" y="713996"/>
                </a:cubicBezTo>
                <a:cubicBezTo>
                  <a:pt x="207492" y="704692"/>
                  <a:pt x="216324" y="692298"/>
                  <a:pt x="227454" y="682404"/>
                </a:cubicBezTo>
                <a:cubicBezTo>
                  <a:pt x="235325" y="675408"/>
                  <a:pt x="244802" y="670383"/>
                  <a:pt x="252727" y="663448"/>
                </a:cubicBezTo>
                <a:cubicBezTo>
                  <a:pt x="289322" y="631425"/>
                  <a:pt x="265043" y="644706"/>
                  <a:pt x="303273" y="619218"/>
                </a:cubicBezTo>
                <a:cubicBezTo>
                  <a:pt x="337293" y="596537"/>
                  <a:pt x="395611" y="570898"/>
                  <a:pt x="417000" y="543396"/>
                </a:cubicBezTo>
                <a:cubicBezTo>
                  <a:pt x="431742" y="524440"/>
                  <a:pt x="442017" y="500938"/>
                  <a:pt x="461227" y="486529"/>
                </a:cubicBezTo>
                <a:cubicBezTo>
                  <a:pt x="469651" y="480210"/>
                  <a:pt x="478575" y="474508"/>
                  <a:pt x="486500" y="467573"/>
                </a:cubicBezTo>
                <a:cubicBezTo>
                  <a:pt x="495466" y="459727"/>
                  <a:pt x="502369" y="449614"/>
                  <a:pt x="511773" y="442299"/>
                </a:cubicBezTo>
                <a:cubicBezTo>
                  <a:pt x="587026" y="383766"/>
                  <a:pt x="502233" y="464476"/>
                  <a:pt x="568637" y="398069"/>
                </a:cubicBezTo>
                <a:cubicBezTo>
                  <a:pt x="595744" y="343850"/>
                  <a:pt x="564507" y="395881"/>
                  <a:pt x="600228" y="360157"/>
                </a:cubicBezTo>
                <a:cubicBezTo>
                  <a:pt x="605597" y="354787"/>
                  <a:pt x="607031" y="346063"/>
                  <a:pt x="612864" y="341202"/>
                </a:cubicBezTo>
                <a:cubicBezTo>
                  <a:pt x="623272" y="332528"/>
                  <a:pt x="643924" y="326636"/>
                  <a:pt x="657091" y="322246"/>
                </a:cubicBezTo>
                <a:lnTo>
                  <a:pt x="701319" y="278016"/>
                </a:lnTo>
                <a:cubicBezTo>
                  <a:pt x="707637" y="271698"/>
                  <a:pt x="715676" y="266723"/>
                  <a:pt x="720273" y="259061"/>
                </a:cubicBezTo>
                <a:cubicBezTo>
                  <a:pt x="726591" y="248530"/>
                  <a:pt x="732416" y="237687"/>
                  <a:pt x="739228" y="227468"/>
                </a:cubicBezTo>
                <a:cubicBezTo>
                  <a:pt x="768448" y="183635"/>
                  <a:pt x="748223" y="219958"/>
                  <a:pt x="770819" y="183238"/>
                </a:cubicBezTo>
                <a:cubicBezTo>
                  <a:pt x="783691" y="162319"/>
                  <a:pt x="793992" y="139702"/>
                  <a:pt x="808728" y="120052"/>
                </a:cubicBezTo>
                <a:cubicBezTo>
                  <a:pt x="832238" y="88703"/>
                  <a:pt x="821841" y="103540"/>
                  <a:pt x="840319" y="75823"/>
                </a:cubicBezTo>
                <a:cubicBezTo>
                  <a:pt x="854805" y="32360"/>
                  <a:pt x="834991" y="85148"/>
                  <a:pt x="865592" y="31593"/>
                </a:cubicBezTo>
                <a:cubicBezTo>
                  <a:pt x="868896" y="25810"/>
                  <a:pt x="866490" y="16508"/>
                  <a:pt x="871910" y="12637"/>
                </a:cubicBezTo>
                <a:cubicBezTo>
                  <a:pt x="882749" y="4895"/>
                  <a:pt x="909819" y="0"/>
                  <a:pt x="909819" y="0"/>
                </a:cubicBezTo>
                <a:cubicBezTo>
                  <a:pt x="916137" y="2106"/>
                  <a:pt x="922951" y="3084"/>
                  <a:pt x="928773" y="6318"/>
                </a:cubicBezTo>
                <a:cubicBezTo>
                  <a:pt x="942049" y="13694"/>
                  <a:pt x="953660" y="23779"/>
                  <a:pt x="966683" y="31593"/>
                </a:cubicBezTo>
                <a:lnTo>
                  <a:pt x="998274" y="50548"/>
                </a:lnTo>
                <a:lnTo>
                  <a:pt x="1023546" y="88460"/>
                </a:lnTo>
                <a:lnTo>
                  <a:pt x="1036183" y="107415"/>
                </a:lnTo>
                <a:cubicBezTo>
                  <a:pt x="1034519" y="240522"/>
                  <a:pt x="1034580" y="693703"/>
                  <a:pt x="1017228" y="884597"/>
                </a:cubicBezTo>
                <a:lnTo>
                  <a:pt x="1010910" y="954102"/>
                </a:lnTo>
                <a:cubicBezTo>
                  <a:pt x="1008804" y="1029924"/>
                  <a:pt x="1015575" y="1106517"/>
                  <a:pt x="1004592" y="1181569"/>
                </a:cubicBezTo>
                <a:cubicBezTo>
                  <a:pt x="1002436" y="1196305"/>
                  <a:pt x="987321" y="1209071"/>
                  <a:pt x="973001" y="1213162"/>
                </a:cubicBezTo>
                <a:cubicBezTo>
                  <a:pt x="894288" y="1235652"/>
                  <a:pt x="944079" y="1224899"/>
                  <a:pt x="821364" y="1232118"/>
                </a:cubicBezTo>
                <a:cubicBezTo>
                  <a:pt x="630132" y="1217406"/>
                  <a:pt x="867548" y="1232118"/>
                  <a:pt x="619182" y="1232118"/>
                </a:cubicBezTo>
                <a:cubicBezTo>
                  <a:pt x="513858" y="1232118"/>
                  <a:pt x="408576" y="1227905"/>
                  <a:pt x="303273" y="1225799"/>
                </a:cubicBezTo>
                <a:cubicBezTo>
                  <a:pt x="261152" y="1223693"/>
                  <a:pt x="218825" y="1224138"/>
                  <a:pt x="176909" y="1219481"/>
                </a:cubicBezTo>
                <a:cubicBezTo>
                  <a:pt x="161670" y="1217788"/>
                  <a:pt x="147368" y="1211250"/>
                  <a:pt x="132682" y="1206844"/>
                </a:cubicBezTo>
                <a:cubicBezTo>
                  <a:pt x="87365" y="1193248"/>
                  <a:pt x="143819" y="1208048"/>
                  <a:pt x="88454" y="1194207"/>
                </a:cubicBezTo>
                <a:cubicBezTo>
                  <a:pt x="82136" y="1189994"/>
                  <a:pt x="76292" y="1184965"/>
                  <a:pt x="69500" y="1181569"/>
                </a:cubicBezTo>
                <a:cubicBezTo>
                  <a:pt x="63543" y="1178590"/>
                  <a:pt x="55964" y="1179122"/>
                  <a:pt x="50545" y="1175251"/>
                </a:cubicBezTo>
                <a:cubicBezTo>
                  <a:pt x="40850" y="1168326"/>
                  <a:pt x="33696" y="1158402"/>
                  <a:pt x="25272" y="1149977"/>
                </a:cubicBezTo>
                <a:cubicBezTo>
                  <a:pt x="21060" y="1141552"/>
                  <a:pt x="16134" y="1133448"/>
                  <a:pt x="12636" y="1124702"/>
                </a:cubicBezTo>
                <a:cubicBezTo>
                  <a:pt x="7689" y="1112334"/>
                  <a:pt x="0" y="1086791"/>
                  <a:pt x="0" y="1086791"/>
                </a:cubicBezTo>
                <a:cubicBezTo>
                  <a:pt x="6902" y="1031570"/>
                  <a:pt x="-1275" y="1051431"/>
                  <a:pt x="12636" y="1023606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Forma libre 64"/>
          <p:cNvSpPr/>
          <p:nvPr/>
        </p:nvSpPr>
        <p:spPr>
          <a:xfrm>
            <a:off x="6210780" y="3449930"/>
            <a:ext cx="1301548" cy="2059849"/>
          </a:xfrm>
          <a:custGeom>
            <a:avLst/>
            <a:gdLst>
              <a:gd name="connsiteX0" fmla="*/ 732910 w 1301548"/>
              <a:gd name="connsiteY0" fmla="*/ 676085 h 2059849"/>
              <a:gd name="connsiteX1" fmla="*/ 701319 w 1301548"/>
              <a:gd name="connsiteY1" fmla="*/ 701360 h 2059849"/>
              <a:gd name="connsiteX2" fmla="*/ 682365 w 1301548"/>
              <a:gd name="connsiteY2" fmla="*/ 720315 h 2059849"/>
              <a:gd name="connsiteX3" fmla="*/ 638138 w 1301548"/>
              <a:gd name="connsiteY3" fmla="*/ 758227 h 2059849"/>
              <a:gd name="connsiteX4" fmla="*/ 625501 w 1301548"/>
              <a:gd name="connsiteY4" fmla="*/ 796138 h 2059849"/>
              <a:gd name="connsiteX5" fmla="*/ 612865 w 1301548"/>
              <a:gd name="connsiteY5" fmla="*/ 815094 h 2059849"/>
              <a:gd name="connsiteX6" fmla="*/ 593910 w 1301548"/>
              <a:gd name="connsiteY6" fmla="*/ 859323 h 2059849"/>
              <a:gd name="connsiteX7" fmla="*/ 581274 w 1301548"/>
              <a:gd name="connsiteY7" fmla="*/ 871961 h 2059849"/>
              <a:gd name="connsiteX8" fmla="*/ 568638 w 1301548"/>
              <a:gd name="connsiteY8" fmla="*/ 909872 h 2059849"/>
              <a:gd name="connsiteX9" fmla="*/ 543365 w 1301548"/>
              <a:gd name="connsiteY9" fmla="*/ 947783 h 2059849"/>
              <a:gd name="connsiteX10" fmla="*/ 537047 w 1301548"/>
              <a:gd name="connsiteY10" fmla="*/ 966739 h 2059849"/>
              <a:gd name="connsiteX11" fmla="*/ 524410 w 1301548"/>
              <a:gd name="connsiteY11" fmla="*/ 979376 h 2059849"/>
              <a:gd name="connsiteX12" fmla="*/ 511774 w 1301548"/>
              <a:gd name="connsiteY12" fmla="*/ 1017287 h 2059849"/>
              <a:gd name="connsiteX13" fmla="*/ 435956 w 1301548"/>
              <a:gd name="connsiteY13" fmla="*/ 1067836 h 2059849"/>
              <a:gd name="connsiteX14" fmla="*/ 417001 w 1301548"/>
              <a:gd name="connsiteY14" fmla="*/ 1080473 h 2059849"/>
              <a:gd name="connsiteX15" fmla="*/ 398046 w 1301548"/>
              <a:gd name="connsiteY15" fmla="*/ 1093110 h 2059849"/>
              <a:gd name="connsiteX16" fmla="*/ 379092 w 1301548"/>
              <a:gd name="connsiteY16" fmla="*/ 1112066 h 2059849"/>
              <a:gd name="connsiteX17" fmla="*/ 353819 w 1301548"/>
              <a:gd name="connsiteY17" fmla="*/ 1124703 h 2059849"/>
              <a:gd name="connsiteX18" fmla="*/ 334864 w 1301548"/>
              <a:gd name="connsiteY18" fmla="*/ 1137340 h 2059849"/>
              <a:gd name="connsiteX19" fmla="*/ 309592 w 1301548"/>
              <a:gd name="connsiteY19" fmla="*/ 1149977 h 2059849"/>
              <a:gd name="connsiteX20" fmla="*/ 278001 w 1301548"/>
              <a:gd name="connsiteY20" fmla="*/ 1168933 h 2059849"/>
              <a:gd name="connsiteX21" fmla="*/ 246410 w 1301548"/>
              <a:gd name="connsiteY21" fmla="*/ 1187888 h 2059849"/>
              <a:gd name="connsiteX22" fmla="*/ 233773 w 1301548"/>
              <a:gd name="connsiteY22" fmla="*/ 1200525 h 2059849"/>
              <a:gd name="connsiteX23" fmla="*/ 214819 w 1301548"/>
              <a:gd name="connsiteY23" fmla="*/ 1213162 h 2059849"/>
              <a:gd name="connsiteX24" fmla="*/ 202183 w 1301548"/>
              <a:gd name="connsiteY24" fmla="*/ 1225800 h 2059849"/>
              <a:gd name="connsiteX25" fmla="*/ 183228 w 1301548"/>
              <a:gd name="connsiteY25" fmla="*/ 1232118 h 2059849"/>
              <a:gd name="connsiteX26" fmla="*/ 170592 w 1301548"/>
              <a:gd name="connsiteY26" fmla="*/ 1251074 h 2059849"/>
              <a:gd name="connsiteX27" fmla="*/ 126364 w 1301548"/>
              <a:gd name="connsiteY27" fmla="*/ 1282667 h 2059849"/>
              <a:gd name="connsiteX28" fmla="*/ 82137 w 1301548"/>
              <a:gd name="connsiteY28" fmla="*/ 1339534 h 2059849"/>
              <a:gd name="connsiteX29" fmla="*/ 63182 w 1301548"/>
              <a:gd name="connsiteY29" fmla="*/ 1383763 h 2059849"/>
              <a:gd name="connsiteX30" fmla="*/ 44228 w 1301548"/>
              <a:gd name="connsiteY30" fmla="*/ 1409038 h 2059849"/>
              <a:gd name="connsiteX31" fmla="*/ 18955 w 1301548"/>
              <a:gd name="connsiteY31" fmla="*/ 1453268 h 2059849"/>
              <a:gd name="connsiteX32" fmla="*/ 6319 w 1301548"/>
              <a:gd name="connsiteY32" fmla="*/ 1491179 h 2059849"/>
              <a:gd name="connsiteX33" fmla="*/ 0 w 1301548"/>
              <a:gd name="connsiteY33" fmla="*/ 1510134 h 2059849"/>
              <a:gd name="connsiteX34" fmla="*/ 6319 w 1301548"/>
              <a:gd name="connsiteY34" fmla="*/ 1573320 h 2059849"/>
              <a:gd name="connsiteX35" fmla="*/ 25273 w 1301548"/>
              <a:gd name="connsiteY35" fmla="*/ 1623868 h 2059849"/>
              <a:gd name="connsiteX36" fmla="*/ 31591 w 1301548"/>
              <a:gd name="connsiteY36" fmla="*/ 1642824 h 2059849"/>
              <a:gd name="connsiteX37" fmla="*/ 50546 w 1301548"/>
              <a:gd name="connsiteY37" fmla="*/ 1649143 h 2059849"/>
              <a:gd name="connsiteX38" fmla="*/ 75819 w 1301548"/>
              <a:gd name="connsiteY38" fmla="*/ 1680735 h 2059849"/>
              <a:gd name="connsiteX39" fmla="*/ 101091 w 1301548"/>
              <a:gd name="connsiteY39" fmla="*/ 1687054 h 2059849"/>
              <a:gd name="connsiteX40" fmla="*/ 132682 w 1301548"/>
              <a:gd name="connsiteY40" fmla="*/ 1706010 h 2059849"/>
              <a:gd name="connsiteX41" fmla="*/ 145319 w 1301548"/>
              <a:gd name="connsiteY41" fmla="*/ 1724965 h 2059849"/>
              <a:gd name="connsiteX42" fmla="*/ 183228 w 1301548"/>
              <a:gd name="connsiteY42" fmla="*/ 1750240 h 2059849"/>
              <a:gd name="connsiteX43" fmla="*/ 221137 w 1301548"/>
              <a:gd name="connsiteY43" fmla="*/ 1788151 h 2059849"/>
              <a:gd name="connsiteX44" fmla="*/ 240092 w 1301548"/>
              <a:gd name="connsiteY44" fmla="*/ 1807107 h 2059849"/>
              <a:gd name="connsiteX45" fmla="*/ 265364 w 1301548"/>
              <a:gd name="connsiteY45" fmla="*/ 1832381 h 2059849"/>
              <a:gd name="connsiteX46" fmla="*/ 271683 w 1301548"/>
              <a:gd name="connsiteY46" fmla="*/ 1857655 h 2059849"/>
              <a:gd name="connsiteX47" fmla="*/ 296955 w 1301548"/>
              <a:gd name="connsiteY47" fmla="*/ 1901885 h 2059849"/>
              <a:gd name="connsiteX48" fmla="*/ 309592 w 1301548"/>
              <a:gd name="connsiteY48" fmla="*/ 1914522 h 2059849"/>
              <a:gd name="connsiteX49" fmla="*/ 328546 w 1301548"/>
              <a:gd name="connsiteY49" fmla="*/ 1952433 h 2059849"/>
              <a:gd name="connsiteX50" fmla="*/ 360137 w 1301548"/>
              <a:gd name="connsiteY50" fmla="*/ 1977707 h 2059849"/>
              <a:gd name="connsiteX51" fmla="*/ 385410 w 1301548"/>
              <a:gd name="connsiteY51" fmla="*/ 1996663 h 2059849"/>
              <a:gd name="connsiteX52" fmla="*/ 404365 w 1301548"/>
              <a:gd name="connsiteY52" fmla="*/ 2002982 h 2059849"/>
              <a:gd name="connsiteX53" fmla="*/ 473865 w 1301548"/>
              <a:gd name="connsiteY53" fmla="*/ 2021937 h 2059849"/>
              <a:gd name="connsiteX54" fmla="*/ 511774 w 1301548"/>
              <a:gd name="connsiteY54" fmla="*/ 2034574 h 2059849"/>
              <a:gd name="connsiteX55" fmla="*/ 537047 w 1301548"/>
              <a:gd name="connsiteY55" fmla="*/ 2040893 h 2059849"/>
              <a:gd name="connsiteX56" fmla="*/ 562319 w 1301548"/>
              <a:gd name="connsiteY56" fmla="*/ 2053530 h 2059849"/>
              <a:gd name="connsiteX57" fmla="*/ 625501 w 1301548"/>
              <a:gd name="connsiteY57" fmla="*/ 2059849 h 2059849"/>
              <a:gd name="connsiteX58" fmla="*/ 739229 w 1301548"/>
              <a:gd name="connsiteY58" fmla="*/ 2053530 h 2059849"/>
              <a:gd name="connsiteX59" fmla="*/ 770820 w 1301548"/>
              <a:gd name="connsiteY59" fmla="*/ 2034574 h 2059849"/>
              <a:gd name="connsiteX60" fmla="*/ 827683 w 1301548"/>
              <a:gd name="connsiteY60" fmla="*/ 2015619 h 2059849"/>
              <a:gd name="connsiteX61" fmla="*/ 846638 w 1301548"/>
              <a:gd name="connsiteY61" fmla="*/ 1996663 h 2059849"/>
              <a:gd name="connsiteX62" fmla="*/ 928774 w 1301548"/>
              <a:gd name="connsiteY62" fmla="*/ 1946115 h 2059849"/>
              <a:gd name="connsiteX63" fmla="*/ 966683 w 1301548"/>
              <a:gd name="connsiteY63" fmla="*/ 1920840 h 2059849"/>
              <a:gd name="connsiteX64" fmla="*/ 979320 w 1301548"/>
              <a:gd name="connsiteY64" fmla="*/ 1895566 h 2059849"/>
              <a:gd name="connsiteX65" fmla="*/ 1048820 w 1301548"/>
              <a:gd name="connsiteY65" fmla="*/ 1813425 h 2059849"/>
              <a:gd name="connsiteX66" fmla="*/ 1074093 w 1301548"/>
              <a:gd name="connsiteY66" fmla="*/ 1781832 h 2059849"/>
              <a:gd name="connsiteX67" fmla="*/ 1105684 w 1301548"/>
              <a:gd name="connsiteY67" fmla="*/ 1743921 h 2059849"/>
              <a:gd name="connsiteX68" fmla="*/ 1137275 w 1301548"/>
              <a:gd name="connsiteY68" fmla="*/ 1706010 h 2059849"/>
              <a:gd name="connsiteX69" fmla="*/ 1175184 w 1301548"/>
              <a:gd name="connsiteY69" fmla="*/ 1680735 h 2059849"/>
              <a:gd name="connsiteX70" fmla="*/ 1232047 w 1301548"/>
              <a:gd name="connsiteY70" fmla="*/ 1674417 h 2059849"/>
              <a:gd name="connsiteX71" fmla="*/ 1251002 w 1301548"/>
              <a:gd name="connsiteY71" fmla="*/ 1668098 h 2059849"/>
              <a:gd name="connsiteX72" fmla="*/ 1263638 w 1301548"/>
              <a:gd name="connsiteY72" fmla="*/ 1649143 h 2059849"/>
              <a:gd name="connsiteX73" fmla="*/ 1282593 w 1301548"/>
              <a:gd name="connsiteY73" fmla="*/ 1585957 h 2059849"/>
              <a:gd name="connsiteX74" fmla="*/ 1295229 w 1301548"/>
              <a:gd name="connsiteY74" fmla="*/ 1535409 h 2059849"/>
              <a:gd name="connsiteX75" fmla="*/ 1301548 w 1301548"/>
              <a:gd name="connsiteY75" fmla="*/ 1497497 h 2059849"/>
              <a:gd name="connsiteX76" fmla="*/ 1295229 w 1301548"/>
              <a:gd name="connsiteY76" fmla="*/ 1377445 h 2059849"/>
              <a:gd name="connsiteX77" fmla="*/ 1288911 w 1301548"/>
              <a:gd name="connsiteY77" fmla="*/ 1276348 h 2059849"/>
              <a:gd name="connsiteX78" fmla="*/ 1276275 w 1301548"/>
              <a:gd name="connsiteY78" fmla="*/ 1010969 h 2059849"/>
              <a:gd name="connsiteX79" fmla="*/ 1269957 w 1301548"/>
              <a:gd name="connsiteY79" fmla="*/ 979376 h 2059849"/>
              <a:gd name="connsiteX80" fmla="*/ 1263638 w 1301548"/>
              <a:gd name="connsiteY80" fmla="*/ 954102 h 2059849"/>
              <a:gd name="connsiteX81" fmla="*/ 1251002 w 1301548"/>
              <a:gd name="connsiteY81" fmla="*/ 890916 h 2059849"/>
              <a:gd name="connsiteX82" fmla="*/ 1244684 w 1301548"/>
              <a:gd name="connsiteY82" fmla="*/ 840368 h 2059849"/>
              <a:gd name="connsiteX83" fmla="*/ 1238366 w 1301548"/>
              <a:gd name="connsiteY83" fmla="*/ 821412 h 2059849"/>
              <a:gd name="connsiteX84" fmla="*/ 1232047 w 1301548"/>
              <a:gd name="connsiteY84" fmla="*/ 758227 h 2059849"/>
              <a:gd name="connsiteX85" fmla="*/ 1225729 w 1301548"/>
              <a:gd name="connsiteY85" fmla="*/ 739271 h 2059849"/>
              <a:gd name="connsiteX86" fmla="*/ 1213093 w 1301548"/>
              <a:gd name="connsiteY86" fmla="*/ 688723 h 2059849"/>
              <a:gd name="connsiteX87" fmla="*/ 1187820 w 1301548"/>
              <a:gd name="connsiteY87" fmla="*/ 631856 h 2059849"/>
              <a:gd name="connsiteX88" fmla="*/ 1162547 w 1301548"/>
              <a:gd name="connsiteY88" fmla="*/ 619218 h 2059849"/>
              <a:gd name="connsiteX89" fmla="*/ 1118320 w 1301548"/>
              <a:gd name="connsiteY89" fmla="*/ 593944 h 2059849"/>
              <a:gd name="connsiteX90" fmla="*/ 1029865 w 1301548"/>
              <a:gd name="connsiteY90" fmla="*/ 581307 h 2059849"/>
              <a:gd name="connsiteX91" fmla="*/ 1004593 w 1301548"/>
              <a:gd name="connsiteY91" fmla="*/ 574989 h 2059849"/>
              <a:gd name="connsiteX92" fmla="*/ 966683 w 1301548"/>
              <a:gd name="connsiteY92" fmla="*/ 568670 h 2059849"/>
              <a:gd name="connsiteX93" fmla="*/ 903502 w 1301548"/>
              <a:gd name="connsiteY93" fmla="*/ 574989 h 2059849"/>
              <a:gd name="connsiteX94" fmla="*/ 852956 w 1301548"/>
              <a:gd name="connsiteY94" fmla="*/ 562351 h 2059849"/>
              <a:gd name="connsiteX95" fmla="*/ 840320 w 1301548"/>
              <a:gd name="connsiteY95" fmla="*/ 543396 h 2059849"/>
              <a:gd name="connsiteX96" fmla="*/ 834001 w 1301548"/>
              <a:gd name="connsiteY96" fmla="*/ 524440 h 2059849"/>
              <a:gd name="connsiteX97" fmla="*/ 808729 w 1301548"/>
              <a:gd name="connsiteY97" fmla="*/ 499166 h 2059849"/>
              <a:gd name="connsiteX98" fmla="*/ 789774 w 1301548"/>
              <a:gd name="connsiteY98" fmla="*/ 454936 h 2059849"/>
              <a:gd name="connsiteX99" fmla="*/ 783456 w 1301548"/>
              <a:gd name="connsiteY99" fmla="*/ 435980 h 2059849"/>
              <a:gd name="connsiteX100" fmla="*/ 758183 w 1301548"/>
              <a:gd name="connsiteY100" fmla="*/ 398069 h 2059849"/>
              <a:gd name="connsiteX101" fmla="*/ 745547 w 1301548"/>
              <a:gd name="connsiteY101" fmla="*/ 379113 h 2059849"/>
              <a:gd name="connsiteX102" fmla="*/ 726592 w 1301548"/>
              <a:gd name="connsiteY102" fmla="*/ 347521 h 2059849"/>
              <a:gd name="connsiteX103" fmla="*/ 713956 w 1301548"/>
              <a:gd name="connsiteY103" fmla="*/ 309609 h 2059849"/>
              <a:gd name="connsiteX104" fmla="*/ 695001 w 1301548"/>
              <a:gd name="connsiteY104" fmla="*/ 221150 h 2059849"/>
              <a:gd name="connsiteX105" fmla="*/ 682365 w 1301548"/>
              <a:gd name="connsiteY105" fmla="*/ 126371 h 2059849"/>
              <a:gd name="connsiteX106" fmla="*/ 657092 w 1301548"/>
              <a:gd name="connsiteY106" fmla="*/ 50549 h 2059849"/>
              <a:gd name="connsiteX107" fmla="*/ 638138 w 1301548"/>
              <a:gd name="connsiteY107" fmla="*/ 37912 h 2059849"/>
              <a:gd name="connsiteX108" fmla="*/ 625501 w 1301548"/>
              <a:gd name="connsiteY108" fmla="*/ 25274 h 2059849"/>
              <a:gd name="connsiteX109" fmla="*/ 593910 w 1301548"/>
              <a:gd name="connsiteY109" fmla="*/ 0 h 2059849"/>
              <a:gd name="connsiteX110" fmla="*/ 562319 w 1301548"/>
              <a:gd name="connsiteY110" fmla="*/ 31593 h 2059849"/>
              <a:gd name="connsiteX111" fmla="*/ 549683 w 1301548"/>
              <a:gd name="connsiteY111" fmla="*/ 75823 h 2059849"/>
              <a:gd name="connsiteX112" fmla="*/ 537047 w 1301548"/>
              <a:gd name="connsiteY112" fmla="*/ 113734 h 2059849"/>
              <a:gd name="connsiteX113" fmla="*/ 524410 w 1301548"/>
              <a:gd name="connsiteY113" fmla="*/ 126371 h 2059849"/>
              <a:gd name="connsiteX114" fmla="*/ 518092 w 1301548"/>
              <a:gd name="connsiteY114" fmla="*/ 145327 h 2059849"/>
              <a:gd name="connsiteX115" fmla="*/ 518092 w 1301548"/>
              <a:gd name="connsiteY115" fmla="*/ 322246 h 2059849"/>
              <a:gd name="connsiteX116" fmla="*/ 537047 w 1301548"/>
              <a:gd name="connsiteY116" fmla="*/ 379113 h 2059849"/>
              <a:gd name="connsiteX117" fmla="*/ 549683 w 1301548"/>
              <a:gd name="connsiteY117" fmla="*/ 398069 h 2059849"/>
              <a:gd name="connsiteX118" fmla="*/ 568638 w 1301548"/>
              <a:gd name="connsiteY118" fmla="*/ 404388 h 2059849"/>
              <a:gd name="connsiteX119" fmla="*/ 600228 w 1301548"/>
              <a:gd name="connsiteY119" fmla="*/ 429662 h 2059849"/>
              <a:gd name="connsiteX120" fmla="*/ 631819 w 1301548"/>
              <a:gd name="connsiteY120" fmla="*/ 473892 h 2059849"/>
              <a:gd name="connsiteX121" fmla="*/ 650774 w 1301548"/>
              <a:gd name="connsiteY121" fmla="*/ 486529 h 2059849"/>
              <a:gd name="connsiteX122" fmla="*/ 701319 w 1301548"/>
              <a:gd name="connsiteY122" fmla="*/ 543396 h 2059849"/>
              <a:gd name="connsiteX123" fmla="*/ 713956 w 1301548"/>
              <a:gd name="connsiteY123" fmla="*/ 556033 h 2059849"/>
              <a:gd name="connsiteX124" fmla="*/ 732910 w 1301548"/>
              <a:gd name="connsiteY124" fmla="*/ 676085 h 20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01548" h="2059849">
                <a:moveTo>
                  <a:pt x="732910" y="676085"/>
                </a:moveTo>
                <a:cubicBezTo>
                  <a:pt x="730804" y="700306"/>
                  <a:pt x="711468" y="692479"/>
                  <a:pt x="701319" y="701360"/>
                </a:cubicBezTo>
                <a:cubicBezTo>
                  <a:pt x="694595" y="707244"/>
                  <a:pt x="689149" y="714500"/>
                  <a:pt x="682365" y="720315"/>
                </a:cubicBezTo>
                <a:cubicBezTo>
                  <a:pt x="625638" y="768941"/>
                  <a:pt x="685162" y="711198"/>
                  <a:pt x="638138" y="758227"/>
                </a:cubicBezTo>
                <a:cubicBezTo>
                  <a:pt x="633926" y="770864"/>
                  <a:pt x="632889" y="785054"/>
                  <a:pt x="625501" y="796138"/>
                </a:cubicBezTo>
                <a:cubicBezTo>
                  <a:pt x="621289" y="802457"/>
                  <a:pt x="616261" y="808302"/>
                  <a:pt x="612865" y="815094"/>
                </a:cubicBezTo>
                <a:cubicBezTo>
                  <a:pt x="596016" y="848795"/>
                  <a:pt x="620207" y="819875"/>
                  <a:pt x="593910" y="859323"/>
                </a:cubicBezTo>
                <a:cubicBezTo>
                  <a:pt x="590606" y="864280"/>
                  <a:pt x="585486" y="867748"/>
                  <a:pt x="581274" y="871961"/>
                </a:cubicBezTo>
                <a:cubicBezTo>
                  <a:pt x="577062" y="884598"/>
                  <a:pt x="576027" y="898789"/>
                  <a:pt x="568638" y="909872"/>
                </a:cubicBezTo>
                <a:lnTo>
                  <a:pt x="543365" y="947783"/>
                </a:lnTo>
                <a:cubicBezTo>
                  <a:pt x="541259" y="954102"/>
                  <a:pt x="540474" y="961028"/>
                  <a:pt x="537047" y="966739"/>
                </a:cubicBezTo>
                <a:cubicBezTo>
                  <a:pt x="533982" y="971847"/>
                  <a:pt x="527074" y="974048"/>
                  <a:pt x="524410" y="979376"/>
                </a:cubicBezTo>
                <a:cubicBezTo>
                  <a:pt x="518453" y="991290"/>
                  <a:pt x="522857" y="1009898"/>
                  <a:pt x="511774" y="1017287"/>
                </a:cubicBezTo>
                <a:lnTo>
                  <a:pt x="435956" y="1067836"/>
                </a:lnTo>
                <a:lnTo>
                  <a:pt x="417001" y="1080473"/>
                </a:lnTo>
                <a:cubicBezTo>
                  <a:pt x="410683" y="1084685"/>
                  <a:pt x="403415" y="1087740"/>
                  <a:pt x="398046" y="1093110"/>
                </a:cubicBezTo>
                <a:cubicBezTo>
                  <a:pt x="391728" y="1099429"/>
                  <a:pt x="386363" y="1106872"/>
                  <a:pt x="379092" y="1112066"/>
                </a:cubicBezTo>
                <a:cubicBezTo>
                  <a:pt x="371428" y="1117541"/>
                  <a:pt x="361997" y="1120030"/>
                  <a:pt x="353819" y="1124703"/>
                </a:cubicBezTo>
                <a:cubicBezTo>
                  <a:pt x="347226" y="1128471"/>
                  <a:pt x="341457" y="1133572"/>
                  <a:pt x="334864" y="1137340"/>
                </a:cubicBezTo>
                <a:cubicBezTo>
                  <a:pt x="326687" y="1142013"/>
                  <a:pt x="317429" y="1144752"/>
                  <a:pt x="309592" y="1149977"/>
                </a:cubicBezTo>
                <a:cubicBezTo>
                  <a:pt x="274900" y="1173106"/>
                  <a:pt x="321998" y="1154265"/>
                  <a:pt x="278001" y="1168933"/>
                </a:cubicBezTo>
                <a:cubicBezTo>
                  <a:pt x="245981" y="1200953"/>
                  <a:pt x="287420" y="1163281"/>
                  <a:pt x="246410" y="1187888"/>
                </a:cubicBezTo>
                <a:cubicBezTo>
                  <a:pt x="241302" y="1190953"/>
                  <a:pt x="238425" y="1196803"/>
                  <a:pt x="233773" y="1200525"/>
                </a:cubicBezTo>
                <a:cubicBezTo>
                  <a:pt x="227844" y="1205269"/>
                  <a:pt x="220748" y="1208418"/>
                  <a:pt x="214819" y="1213162"/>
                </a:cubicBezTo>
                <a:cubicBezTo>
                  <a:pt x="210167" y="1216884"/>
                  <a:pt x="207291" y="1222735"/>
                  <a:pt x="202183" y="1225800"/>
                </a:cubicBezTo>
                <a:cubicBezTo>
                  <a:pt x="196472" y="1229227"/>
                  <a:pt x="189546" y="1230012"/>
                  <a:pt x="183228" y="1232118"/>
                </a:cubicBezTo>
                <a:cubicBezTo>
                  <a:pt x="179016" y="1238437"/>
                  <a:pt x="176426" y="1246212"/>
                  <a:pt x="170592" y="1251074"/>
                </a:cubicBezTo>
                <a:cubicBezTo>
                  <a:pt x="129865" y="1285015"/>
                  <a:pt x="159058" y="1240630"/>
                  <a:pt x="126364" y="1282667"/>
                </a:cubicBezTo>
                <a:cubicBezTo>
                  <a:pt x="73458" y="1350692"/>
                  <a:pt x="125171" y="1296495"/>
                  <a:pt x="82137" y="1339534"/>
                </a:cubicBezTo>
                <a:cubicBezTo>
                  <a:pt x="75994" y="1357963"/>
                  <a:pt x="74337" y="1365913"/>
                  <a:pt x="63182" y="1383763"/>
                </a:cubicBezTo>
                <a:cubicBezTo>
                  <a:pt x="57601" y="1392693"/>
                  <a:pt x="50349" y="1400469"/>
                  <a:pt x="44228" y="1409038"/>
                </a:cubicBezTo>
                <a:cubicBezTo>
                  <a:pt x="33862" y="1423552"/>
                  <a:pt x="25689" y="1436431"/>
                  <a:pt x="18955" y="1453268"/>
                </a:cubicBezTo>
                <a:cubicBezTo>
                  <a:pt x="14008" y="1465636"/>
                  <a:pt x="10531" y="1478542"/>
                  <a:pt x="6319" y="1491179"/>
                </a:cubicBezTo>
                <a:lnTo>
                  <a:pt x="0" y="1510134"/>
                </a:lnTo>
                <a:cubicBezTo>
                  <a:pt x="2106" y="1531196"/>
                  <a:pt x="3100" y="1552399"/>
                  <a:pt x="6319" y="1573320"/>
                </a:cubicBezTo>
                <a:cubicBezTo>
                  <a:pt x="7566" y="1581429"/>
                  <a:pt x="24905" y="1622886"/>
                  <a:pt x="25273" y="1623868"/>
                </a:cubicBezTo>
                <a:cubicBezTo>
                  <a:pt x="27611" y="1630104"/>
                  <a:pt x="26882" y="1638114"/>
                  <a:pt x="31591" y="1642824"/>
                </a:cubicBezTo>
                <a:cubicBezTo>
                  <a:pt x="36300" y="1647534"/>
                  <a:pt x="44228" y="1647037"/>
                  <a:pt x="50546" y="1649143"/>
                </a:cubicBezTo>
                <a:cubicBezTo>
                  <a:pt x="55011" y="1655841"/>
                  <a:pt x="66815" y="1676232"/>
                  <a:pt x="75819" y="1680735"/>
                </a:cubicBezTo>
                <a:cubicBezTo>
                  <a:pt x="83585" y="1684619"/>
                  <a:pt x="92667" y="1684948"/>
                  <a:pt x="101091" y="1687054"/>
                </a:cubicBezTo>
                <a:cubicBezTo>
                  <a:pt x="111621" y="1693373"/>
                  <a:pt x="123358" y="1698018"/>
                  <a:pt x="132682" y="1706010"/>
                </a:cubicBezTo>
                <a:cubicBezTo>
                  <a:pt x="138448" y="1710952"/>
                  <a:pt x="139604" y="1719964"/>
                  <a:pt x="145319" y="1724965"/>
                </a:cubicBezTo>
                <a:cubicBezTo>
                  <a:pt x="156748" y="1734966"/>
                  <a:pt x="172489" y="1739501"/>
                  <a:pt x="183228" y="1750240"/>
                </a:cubicBezTo>
                <a:lnTo>
                  <a:pt x="221137" y="1788151"/>
                </a:lnTo>
                <a:lnTo>
                  <a:pt x="240092" y="1807107"/>
                </a:lnTo>
                <a:lnTo>
                  <a:pt x="265364" y="1832381"/>
                </a:lnTo>
                <a:cubicBezTo>
                  <a:pt x="267470" y="1840806"/>
                  <a:pt x="268634" y="1849524"/>
                  <a:pt x="271683" y="1857655"/>
                </a:cubicBezTo>
                <a:cubicBezTo>
                  <a:pt x="276261" y="1869863"/>
                  <a:pt x="288329" y="1891102"/>
                  <a:pt x="296955" y="1901885"/>
                </a:cubicBezTo>
                <a:cubicBezTo>
                  <a:pt x="300676" y="1906537"/>
                  <a:pt x="305380" y="1910310"/>
                  <a:pt x="309592" y="1914522"/>
                </a:cubicBezTo>
                <a:cubicBezTo>
                  <a:pt x="315910" y="1927159"/>
                  <a:pt x="321058" y="1940452"/>
                  <a:pt x="328546" y="1952433"/>
                </a:cubicBezTo>
                <a:cubicBezTo>
                  <a:pt x="335362" y="1963339"/>
                  <a:pt x="350491" y="1970817"/>
                  <a:pt x="360137" y="1977707"/>
                </a:cubicBezTo>
                <a:cubicBezTo>
                  <a:pt x="368706" y="1983828"/>
                  <a:pt x="376267" y="1991438"/>
                  <a:pt x="385410" y="1996663"/>
                </a:cubicBezTo>
                <a:cubicBezTo>
                  <a:pt x="391193" y="1999968"/>
                  <a:pt x="398129" y="2000643"/>
                  <a:pt x="404365" y="2002982"/>
                </a:cubicBezTo>
                <a:cubicBezTo>
                  <a:pt x="453067" y="2021246"/>
                  <a:pt x="418877" y="2012773"/>
                  <a:pt x="473865" y="2021937"/>
                </a:cubicBezTo>
                <a:cubicBezTo>
                  <a:pt x="486501" y="2026149"/>
                  <a:pt x="499016" y="2030746"/>
                  <a:pt x="511774" y="2034574"/>
                </a:cubicBezTo>
                <a:cubicBezTo>
                  <a:pt x="520091" y="2037069"/>
                  <a:pt x="528916" y="2037844"/>
                  <a:pt x="537047" y="2040893"/>
                </a:cubicBezTo>
                <a:cubicBezTo>
                  <a:pt x="545866" y="2044200"/>
                  <a:pt x="553110" y="2051556"/>
                  <a:pt x="562319" y="2053530"/>
                </a:cubicBezTo>
                <a:cubicBezTo>
                  <a:pt x="583015" y="2057965"/>
                  <a:pt x="604440" y="2057743"/>
                  <a:pt x="625501" y="2059849"/>
                </a:cubicBezTo>
                <a:cubicBezTo>
                  <a:pt x="663410" y="2057743"/>
                  <a:pt x="701823" y="2060036"/>
                  <a:pt x="739229" y="2053530"/>
                </a:cubicBezTo>
                <a:cubicBezTo>
                  <a:pt x="751328" y="2051426"/>
                  <a:pt x="760085" y="2040538"/>
                  <a:pt x="770820" y="2034574"/>
                </a:cubicBezTo>
                <a:cubicBezTo>
                  <a:pt x="800248" y="2018224"/>
                  <a:pt x="793069" y="2022541"/>
                  <a:pt x="827683" y="2015619"/>
                </a:cubicBezTo>
                <a:cubicBezTo>
                  <a:pt x="834001" y="2009300"/>
                  <a:pt x="839275" y="2001726"/>
                  <a:pt x="846638" y="1996663"/>
                </a:cubicBezTo>
                <a:cubicBezTo>
                  <a:pt x="873129" y="1978450"/>
                  <a:pt x="906043" y="1968848"/>
                  <a:pt x="928774" y="1946115"/>
                </a:cubicBezTo>
                <a:cubicBezTo>
                  <a:pt x="952438" y="1922450"/>
                  <a:pt x="939252" y="1929985"/>
                  <a:pt x="966683" y="1920840"/>
                </a:cubicBezTo>
                <a:cubicBezTo>
                  <a:pt x="970895" y="1912415"/>
                  <a:pt x="973845" y="1903231"/>
                  <a:pt x="979320" y="1895566"/>
                </a:cubicBezTo>
                <a:cubicBezTo>
                  <a:pt x="1014401" y="1846450"/>
                  <a:pt x="1017766" y="1844480"/>
                  <a:pt x="1048820" y="1813425"/>
                </a:cubicBezTo>
                <a:cubicBezTo>
                  <a:pt x="1061120" y="1776522"/>
                  <a:pt x="1045514" y="1810412"/>
                  <a:pt x="1074093" y="1781832"/>
                </a:cubicBezTo>
                <a:cubicBezTo>
                  <a:pt x="1085724" y="1770200"/>
                  <a:pt x="1095585" y="1756906"/>
                  <a:pt x="1105684" y="1743921"/>
                </a:cubicBezTo>
                <a:cubicBezTo>
                  <a:pt x="1121658" y="1723382"/>
                  <a:pt x="1114854" y="1723449"/>
                  <a:pt x="1137275" y="1706010"/>
                </a:cubicBezTo>
                <a:cubicBezTo>
                  <a:pt x="1149263" y="1696686"/>
                  <a:pt x="1160089" y="1682412"/>
                  <a:pt x="1175184" y="1680735"/>
                </a:cubicBezTo>
                <a:lnTo>
                  <a:pt x="1232047" y="1674417"/>
                </a:lnTo>
                <a:cubicBezTo>
                  <a:pt x="1238365" y="1672311"/>
                  <a:pt x="1245801" y="1672259"/>
                  <a:pt x="1251002" y="1668098"/>
                </a:cubicBezTo>
                <a:cubicBezTo>
                  <a:pt x="1256931" y="1663354"/>
                  <a:pt x="1260554" y="1656082"/>
                  <a:pt x="1263638" y="1649143"/>
                </a:cubicBezTo>
                <a:cubicBezTo>
                  <a:pt x="1275651" y="1622112"/>
                  <a:pt x="1275241" y="1611690"/>
                  <a:pt x="1282593" y="1585957"/>
                </a:cubicBezTo>
                <a:cubicBezTo>
                  <a:pt x="1293554" y="1547591"/>
                  <a:pt x="1285594" y="1588402"/>
                  <a:pt x="1295229" y="1535409"/>
                </a:cubicBezTo>
                <a:cubicBezTo>
                  <a:pt x="1297521" y="1522804"/>
                  <a:pt x="1299442" y="1510134"/>
                  <a:pt x="1301548" y="1497497"/>
                </a:cubicBezTo>
                <a:cubicBezTo>
                  <a:pt x="1299442" y="1457480"/>
                  <a:pt x="1297515" y="1417452"/>
                  <a:pt x="1295229" y="1377445"/>
                </a:cubicBezTo>
                <a:cubicBezTo>
                  <a:pt x="1293303" y="1343735"/>
                  <a:pt x="1290655" y="1310068"/>
                  <a:pt x="1288911" y="1276348"/>
                </a:cubicBezTo>
                <a:cubicBezTo>
                  <a:pt x="1284337" y="1187906"/>
                  <a:pt x="1293641" y="1097809"/>
                  <a:pt x="1276275" y="1010969"/>
                </a:cubicBezTo>
                <a:cubicBezTo>
                  <a:pt x="1274169" y="1000438"/>
                  <a:pt x="1272287" y="989860"/>
                  <a:pt x="1269957" y="979376"/>
                </a:cubicBezTo>
                <a:cubicBezTo>
                  <a:pt x="1268073" y="970899"/>
                  <a:pt x="1265191" y="962646"/>
                  <a:pt x="1263638" y="954102"/>
                </a:cubicBezTo>
                <a:cubicBezTo>
                  <a:pt x="1252020" y="890203"/>
                  <a:pt x="1263978" y="929849"/>
                  <a:pt x="1251002" y="890916"/>
                </a:cubicBezTo>
                <a:cubicBezTo>
                  <a:pt x="1248896" y="874067"/>
                  <a:pt x="1247721" y="857075"/>
                  <a:pt x="1244684" y="840368"/>
                </a:cubicBezTo>
                <a:cubicBezTo>
                  <a:pt x="1243493" y="833815"/>
                  <a:pt x="1239379" y="827995"/>
                  <a:pt x="1238366" y="821412"/>
                </a:cubicBezTo>
                <a:cubicBezTo>
                  <a:pt x="1235147" y="800491"/>
                  <a:pt x="1235266" y="779148"/>
                  <a:pt x="1232047" y="758227"/>
                </a:cubicBezTo>
                <a:cubicBezTo>
                  <a:pt x="1231034" y="751644"/>
                  <a:pt x="1227481" y="745697"/>
                  <a:pt x="1225729" y="739271"/>
                </a:cubicBezTo>
                <a:cubicBezTo>
                  <a:pt x="1221160" y="722515"/>
                  <a:pt x="1218585" y="705200"/>
                  <a:pt x="1213093" y="688723"/>
                </a:cubicBezTo>
                <a:cubicBezTo>
                  <a:pt x="1208864" y="676035"/>
                  <a:pt x="1201683" y="643409"/>
                  <a:pt x="1187820" y="631856"/>
                </a:cubicBezTo>
                <a:cubicBezTo>
                  <a:pt x="1180584" y="625826"/>
                  <a:pt x="1170725" y="623891"/>
                  <a:pt x="1162547" y="619218"/>
                </a:cubicBezTo>
                <a:cubicBezTo>
                  <a:pt x="1145404" y="609421"/>
                  <a:pt x="1138418" y="599974"/>
                  <a:pt x="1118320" y="593944"/>
                </a:cubicBezTo>
                <a:cubicBezTo>
                  <a:pt x="1103413" y="589472"/>
                  <a:pt x="1040435" y="583069"/>
                  <a:pt x="1029865" y="581307"/>
                </a:cubicBezTo>
                <a:cubicBezTo>
                  <a:pt x="1021300" y="579879"/>
                  <a:pt x="1013108" y="576692"/>
                  <a:pt x="1004593" y="574989"/>
                </a:cubicBezTo>
                <a:cubicBezTo>
                  <a:pt x="992031" y="572476"/>
                  <a:pt x="979320" y="570776"/>
                  <a:pt x="966683" y="568670"/>
                </a:cubicBezTo>
                <a:cubicBezTo>
                  <a:pt x="945623" y="570776"/>
                  <a:pt x="924667" y="574989"/>
                  <a:pt x="903502" y="574989"/>
                </a:cubicBezTo>
                <a:cubicBezTo>
                  <a:pt x="888254" y="574989"/>
                  <a:pt x="867913" y="567337"/>
                  <a:pt x="852956" y="562351"/>
                </a:cubicBezTo>
                <a:cubicBezTo>
                  <a:pt x="848744" y="556033"/>
                  <a:pt x="843716" y="550188"/>
                  <a:pt x="840320" y="543396"/>
                </a:cubicBezTo>
                <a:cubicBezTo>
                  <a:pt x="837341" y="537439"/>
                  <a:pt x="837872" y="529860"/>
                  <a:pt x="834001" y="524440"/>
                </a:cubicBezTo>
                <a:cubicBezTo>
                  <a:pt x="827077" y="514745"/>
                  <a:pt x="817153" y="507591"/>
                  <a:pt x="808729" y="499166"/>
                </a:cubicBezTo>
                <a:cubicBezTo>
                  <a:pt x="795579" y="446564"/>
                  <a:pt x="811591" y="498573"/>
                  <a:pt x="789774" y="454936"/>
                </a:cubicBezTo>
                <a:cubicBezTo>
                  <a:pt x="786796" y="448979"/>
                  <a:pt x="786690" y="441802"/>
                  <a:pt x="783456" y="435980"/>
                </a:cubicBezTo>
                <a:cubicBezTo>
                  <a:pt x="776081" y="422703"/>
                  <a:pt x="766607" y="410706"/>
                  <a:pt x="758183" y="398069"/>
                </a:cubicBezTo>
                <a:cubicBezTo>
                  <a:pt x="753971" y="391750"/>
                  <a:pt x="747948" y="386317"/>
                  <a:pt x="745547" y="379113"/>
                </a:cubicBezTo>
                <a:cubicBezTo>
                  <a:pt x="737345" y="354507"/>
                  <a:pt x="743938" y="364867"/>
                  <a:pt x="726592" y="347521"/>
                </a:cubicBezTo>
                <a:cubicBezTo>
                  <a:pt x="722380" y="334884"/>
                  <a:pt x="717187" y="322532"/>
                  <a:pt x="713956" y="309609"/>
                </a:cubicBezTo>
                <a:cubicBezTo>
                  <a:pt x="705743" y="276753"/>
                  <a:pt x="701145" y="260064"/>
                  <a:pt x="695001" y="221150"/>
                </a:cubicBezTo>
                <a:cubicBezTo>
                  <a:pt x="686153" y="165111"/>
                  <a:pt x="692567" y="173986"/>
                  <a:pt x="682365" y="126371"/>
                </a:cubicBezTo>
                <a:cubicBezTo>
                  <a:pt x="678995" y="110642"/>
                  <a:pt x="671232" y="67518"/>
                  <a:pt x="657092" y="50549"/>
                </a:cubicBezTo>
                <a:cubicBezTo>
                  <a:pt x="652231" y="44715"/>
                  <a:pt x="644067" y="42656"/>
                  <a:pt x="638138" y="37912"/>
                </a:cubicBezTo>
                <a:cubicBezTo>
                  <a:pt x="633486" y="34190"/>
                  <a:pt x="629222" y="29926"/>
                  <a:pt x="625501" y="25274"/>
                </a:cubicBezTo>
                <a:cubicBezTo>
                  <a:pt x="604717" y="-707"/>
                  <a:pt x="623975" y="10023"/>
                  <a:pt x="593910" y="0"/>
                </a:cubicBezTo>
                <a:cubicBezTo>
                  <a:pt x="583380" y="10531"/>
                  <a:pt x="567028" y="17464"/>
                  <a:pt x="562319" y="31593"/>
                </a:cubicBezTo>
                <a:cubicBezTo>
                  <a:pt x="541083" y="95308"/>
                  <a:pt x="573487" y="-3528"/>
                  <a:pt x="549683" y="75823"/>
                </a:cubicBezTo>
                <a:cubicBezTo>
                  <a:pt x="545856" y="88582"/>
                  <a:pt x="546466" y="104315"/>
                  <a:pt x="537047" y="113734"/>
                </a:cubicBezTo>
                <a:lnTo>
                  <a:pt x="524410" y="126371"/>
                </a:lnTo>
                <a:cubicBezTo>
                  <a:pt x="522304" y="132690"/>
                  <a:pt x="519922" y="138923"/>
                  <a:pt x="518092" y="145327"/>
                </a:cubicBezTo>
                <a:cubicBezTo>
                  <a:pt x="499528" y="210306"/>
                  <a:pt x="511274" y="216555"/>
                  <a:pt x="518092" y="322246"/>
                </a:cubicBezTo>
                <a:cubicBezTo>
                  <a:pt x="521998" y="382789"/>
                  <a:pt x="515181" y="351779"/>
                  <a:pt x="537047" y="379113"/>
                </a:cubicBezTo>
                <a:cubicBezTo>
                  <a:pt x="541791" y="385043"/>
                  <a:pt x="543753" y="393325"/>
                  <a:pt x="549683" y="398069"/>
                </a:cubicBezTo>
                <a:cubicBezTo>
                  <a:pt x="554884" y="402230"/>
                  <a:pt x="562320" y="402282"/>
                  <a:pt x="568638" y="404388"/>
                </a:cubicBezTo>
                <a:cubicBezTo>
                  <a:pt x="607336" y="462439"/>
                  <a:pt x="554452" y="391513"/>
                  <a:pt x="600228" y="429662"/>
                </a:cubicBezTo>
                <a:cubicBezTo>
                  <a:pt x="630092" y="454550"/>
                  <a:pt x="608761" y="450833"/>
                  <a:pt x="631819" y="473892"/>
                </a:cubicBezTo>
                <a:cubicBezTo>
                  <a:pt x="637188" y="479262"/>
                  <a:pt x="644456" y="482317"/>
                  <a:pt x="650774" y="486529"/>
                </a:cubicBezTo>
                <a:cubicBezTo>
                  <a:pt x="673322" y="520353"/>
                  <a:pt x="658042" y="500117"/>
                  <a:pt x="701319" y="543396"/>
                </a:cubicBezTo>
                <a:lnTo>
                  <a:pt x="713956" y="556033"/>
                </a:lnTo>
                <a:cubicBezTo>
                  <a:pt x="737914" y="627912"/>
                  <a:pt x="735016" y="651864"/>
                  <a:pt x="732910" y="67608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Forma libre 63"/>
          <p:cNvSpPr/>
          <p:nvPr/>
        </p:nvSpPr>
        <p:spPr>
          <a:xfrm>
            <a:off x="4631233" y="5263355"/>
            <a:ext cx="1775411" cy="1630187"/>
          </a:xfrm>
          <a:custGeom>
            <a:avLst/>
            <a:gdLst>
              <a:gd name="connsiteX0" fmla="*/ 56864 w 1775411"/>
              <a:gd name="connsiteY0" fmla="*/ 1181570 h 1630187"/>
              <a:gd name="connsiteX1" fmla="*/ 139000 w 1775411"/>
              <a:gd name="connsiteY1" fmla="*/ 1124703 h 1630187"/>
              <a:gd name="connsiteX2" fmla="*/ 183228 w 1775411"/>
              <a:gd name="connsiteY2" fmla="*/ 1080473 h 1630187"/>
              <a:gd name="connsiteX3" fmla="*/ 202182 w 1775411"/>
              <a:gd name="connsiteY3" fmla="*/ 1055198 h 1630187"/>
              <a:gd name="connsiteX4" fmla="*/ 221137 w 1775411"/>
              <a:gd name="connsiteY4" fmla="*/ 1048880 h 1630187"/>
              <a:gd name="connsiteX5" fmla="*/ 227455 w 1775411"/>
              <a:gd name="connsiteY5" fmla="*/ 1029924 h 1630187"/>
              <a:gd name="connsiteX6" fmla="*/ 252728 w 1775411"/>
              <a:gd name="connsiteY6" fmla="*/ 985694 h 1630187"/>
              <a:gd name="connsiteX7" fmla="*/ 259046 w 1775411"/>
              <a:gd name="connsiteY7" fmla="*/ 966739 h 1630187"/>
              <a:gd name="connsiteX8" fmla="*/ 265364 w 1775411"/>
              <a:gd name="connsiteY8" fmla="*/ 941465 h 1630187"/>
              <a:gd name="connsiteX9" fmla="*/ 278000 w 1775411"/>
              <a:gd name="connsiteY9" fmla="*/ 916190 h 1630187"/>
              <a:gd name="connsiteX10" fmla="*/ 290637 w 1775411"/>
              <a:gd name="connsiteY10" fmla="*/ 808775 h 1630187"/>
              <a:gd name="connsiteX11" fmla="*/ 303273 w 1775411"/>
              <a:gd name="connsiteY11" fmla="*/ 720315 h 1630187"/>
              <a:gd name="connsiteX12" fmla="*/ 309591 w 1775411"/>
              <a:gd name="connsiteY12" fmla="*/ 688722 h 1630187"/>
              <a:gd name="connsiteX13" fmla="*/ 315910 w 1775411"/>
              <a:gd name="connsiteY13" fmla="*/ 612900 h 1630187"/>
              <a:gd name="connsiteX14" fmla="*/ 334864 w 1775411"/>
              <a:gd name="connsiteY14" fmla="*/ 492847 h 1630187"/>
              <a:gd name="connsiteX15" fmla="*/ 341182 w 1775411"/>
              <a:gd name="connsiteY15" fmla="*/ 448617 h 1630187"/>
              <a:gd name="connsiteX16" fmla="*/ 347500 w 1775411"/>
              <a:gd name="connsiteY16" fmla="*/ 417025 h 1630187"/>
              <a:gd name="connsiteX17" fmla="*/ 353819 w 1775411"/>
              <a:gd name="connsiteY17" fmla="*/ 379113 h 1630187"/>
              <a:gd name="connsiteX18" fmla="*/ 366455 w 1775411"/>
              <a:gd name="connsiteY18" fmla="*/ 353839 h 1630187"/>
              <a:gd name="connsiteX19" fmla="*/ 372773 w 1775411"/>
              <a:gd name="connsiteY19" fmla="*/ 328565 h 1630187"/>
              <a:gd name="connsiteX20" fmla="*/ 404364 w 1775411"/>
              <a:gd name="connsiteY20" fmla="*/ 278016 h 1630187"/>
              <a:gd name="connsiteX21" fmla="*/ 417001 w 1775411"/>
              <a:gd name="connsiteY21" fmla="*/ 233787 h 1630187"/>
              <a:gd name="connsiteX22" fmla="*/ 429637 w 1775411"/>
              <a:gd name="connsiteY22" fmla="*/ 214831 h 1630187"/>
              <a:gd name="connsiteX23" fmla="*/ 467546 w 1775411"/>
              <a:gd name="connsiteY23" fmla="*/ 145327 h 1630187"/>
              <a:gd name="connsiteX24" fmla="*/ 486501 w 1775411"/>
              <a:gd name="connsiteY24" fmla="*/ 132690 h 1630187"/>
              <a:gd name="connsiteX25" fmla="*/ 518092 w 1775411"/>
              <a:gd name="connsiteY25" fmla="*/ 101097 h 1630187"/>
              <a:gd name="connsiteX26" fmla="*/ 530728 w 1775411"/>
              <a:gd name="connsiteY26" fmla="*/ 82141 h 1630187"/>
              <a:gd name="connsiteX27" fmla="*/ 549683 w 1775411"/>
              <a:gd name="connsiteY27" fmla="*/ 69504 h 1630187"/>
              <a:gd name="connsiteX28" fmla="*/ 562319 w 1775411"/>
              <a:gd name="connsiteY28" fmla="*/ 50548 h 1630187"/>
              <a:gd name="connsiteX29" fmla="*/ 581273 w 1775411"/>
              <a:gd name="connsiteY29" fmla="*/ 44230 h 1630187"/>
              <a:gd name="connsiteX30" fmla="*/ 606546 w 1775411"/>
              <a:gd name="connsiteY30" fmla="*/ 31593 h 1630187"/>
              <a:gd name="connsiteX31" fmla="*/ 631819 w 1775411"/>
              <a:gd name="connsiteY31" fmla="*/ 25274 h 1630187"/>
              <a:gd name="connsiteX32" fmla="*/ 650774 w 1775411"/>
              <a:gd name="connsiteY32" fmla="*/ 18956 h 1630187"/>
              <a:gd name="connsiteX33" fmla="*/ 676046 w 1775411"/>
              <a:gd name="connsiteY33" fmla="*/ 12637 h 1630187"/>
              <a:gd name="connsiteX34" fmla="*/ 707637 w 1775411"/>
              <a:gd name="connsiteY34" fmla="*/ 0 h 1630187"/>
              <a:gd name="connsiteX35" fmla="*/ 808728 w 1775411"/>
              <a:gd name="connsiteY35" fmla="*/ 12637 h 1630187"/>
              <a:gd name="connsiteX36" fmla="*/ 827683 w 1775411"/>
              <a:gd name="connsiteY36" fmla="*/ 18956 h 1630187"/>
              <a:gd name="connsiteX37" fmla="*/ 852956 w 1775411"/>
              <a:gd name="connsiteY37" fmla="*/ 25274 h 1630187"/>
              <a:gd name="connsiteX38" fmla="*/ 878228 w 1775411"/>
              <a:gd name="connsiteY38" fmla="*/ 82141 h 1630187"/>
              <a:gd name="connsiteX39" fmla="*/ 884547 w 1775411"/>
              <a:gd name="connsiteY39" fmla="*/ 101097 h 1630187"/>
              <a:gd name="connsiteX40" fmla="*/ 909819 w 1775411"/>
              <a:gd name="connsiteY40" fmla="*/ 151645 h 1630187"/>
              <a:gd name="connsiteX41" fmla="*/ 916138 w 1775411"/>
              <a:gd name="connsiteY41" fmla="*/ 183238 h 1630187"/>
              <a:gd name="connsiteX42" fmla="*/ 922456 w 1775411"/>
              <a:gd name="connsiteY42" fmla="*/ 208512 h 1630187"/>
              <a:gd name="connsiteX43" fmla="*/ 935092 w 1775411"/>
              <a:gd name="connsiteY43" fmla="*/ 252742 h 1630187"/>
              <a:gd name="connsiteX44" fmla="*/ 947728 w 1775411"/>
              <a:gd name="connsiteY44" fmla="*/ 315928 h 1630187"/>
              <a:gd name="connsiteX45" fmla="*/ 935092 w 1775411"/>
              <a:gd name="connsiteY45" fmla="*/ 574988 h 1630187"/>
              <a:gd name="connsiteX46" fmla="*/ 922456 w 1775411"/>
              <a:gd name="connsiteY46" fmla="*/ 625537 h 1630187"/>
              <a:gd name="connsiteX47" fmla="*/ 916138 w 1775411"/>
              <a:gd name="connsiteY47" fmla="*/ 657130 h 1630187"/>
              <a:gd name="connsiteX48" fmla="*/ 903501 w 1775411"/>
              <a:gd name="connsiteY48" fmla="*/ 682404 h 1630187"/>
              <a:gd name="connsiteX49" fmla="*/ 897183 w 1775411"/>
              <a:gd name="connsiteY49" fmla="*/ 701359 h 1630187"/>
              <a:gd name="connsiteX50" fmla="*/ 871910 w 1775411"/>
              <a:gd name="connsiteY50" fmla="*/ 751908 h 1630187"/>
              <a:gd name="connsiteX51" fmla="*/ 865592 w 1775411"/>
              <a:gd name="connsiteY51" fmla="*/ 770864 h 1630187"/>
              <a:gd name="connsiteX52" fmla="*/ 852956 w 1775411"/>
              <a:gd name="connsiteY52" fmla="*/ 815093 h 1630187"/>
              <a:gd name="connsiteX53" fmla="*/ 827683 w 1775411"/>
              <a:gd name="connsiteY53" fmla="*/ 865642 h 1630187"/>
              <a:gd name="connsiteX54" fmla="*/ 821365 w 1775411"/>
              <a:gd name="connsiteY54" fmla="*/ 884598 h 1630187"/>
              <a:gd name="connsiteX55" fmla="*/ 808728 w 1775411"/>
              <a:gd name="connsiteY55" fmla="*/ 909872 h 1630187"/>
              <a:gd name="connsiteX56" fmla="*/ 796092 w 1775411"/>
              <a:gd name="connsiteY56" fmla="*/ 947783 h 1630187"/>
              <a:gd name="connsiteX57" fmla="*/ 783456 w 1775411"/>
              <a:gd name="connsiteY57" fmla="*/ 1004650 h 1630187"/>
              <a:gd name="connsiteX58" fmla="*/ 783456 w 1775411"/>
              <a:gd name="connsiteY58" fmla="*/ 1149977 h 1630187"/>
              <a:gd name="connsiteX59" fmla="*/ 796092 w 1775411"/>
              <a:gd name="connsiteY59" fmla="*/ 1200525 h 1630187"/>
              <a:gd name="connsiteX60" fmla="*/ 808728 w 1775411"/>
              <a:gd name="connsiteY60" fmla="*/ 1219481 h 1630187"/>
              <a:gd name="connsiteX61" fmla="*/ 821365 w 1775411"/>
              <a:gd name="connsiteY61" fmla="*/ 1232118 h 1630187"/>
              <a:gd name="connsiteX62" fmla="*/ 859274 w 1775411"/>
              <a:gd name="connsiteY62" fmla="*/ 1282666 h 1630187"/>
              <a:gd name="connsiteX63" fmla="*/ 903501 w 1775411"/>
              <a:gd name="connsiteY63" fmla="*/ 1352171 h 1630187"/>
              <a:gd name="connsiteX64" fmla="*/ 916138 w 1775411"/>
              <a:gd name="connsiteY64" fmla="*/ 1371126 h 1630187"/>
              <a:gd name="connsiteX65" fmla="*/ 928774 w 1775411"/>
              <a:gd name="connsiteY65" fmla="*/ 1396400 h 1630187"/>
              <a:gd name="connsiteX66" fmla="*/ 947728 w 1775411"/>
              <a:gd name="connsiteY66" fmla="*/ 1409037 h 1630187"/>
              <a:gd name="connsiteX67" fmla="*/ 973001 w 1775411"/>
              <a:gd name="connsiteY67" fmla="*/ 1440630 h 1630187"/>
              <a:gd name="connsiteX68" fmla="*/ 1010910 w 1775411"/>
              <a:gd name="connsiteY68" fmla="*/ 1472223 h 1630187"/>
              <a:gd name="connsiteX69" fmla="*/ 1042501 w 1775411"/>
              <a:gd name="connsiteY69" fmla="*/ 1497497 h 1630187"/>
              <a:gd name="connsiteX70" fmla="*/ 1080410 w 1775411"/>
              <a:gd name="connsiteY70" fmla="*/ 1510134 h 1630187"/>
              <a:gd name="connsiteX71" fmla="*/ 1149911 w 1775411"/>
              <a:gd name="connsiteY71" fmla="*/ 1535409 h 1630187"/>
              <a:gd name="connsiteX72" fmla="*/ 1187820 w 1775411"/>
              <a:gd name="connsiteY72" fmla="*/ 1548046 h 1630187"/>
              <a:gd name="connsiteX73" fmla="*/ 1263638 w 1775411"/>
              <a:gd name="connsiteY73" fmla="*/ 1560683 h 1630187"/>
              <a:gd name="connsiteX74" fmla="*/ 1314183 w 1775411"/>
              <a:gd name="connsiteY74" fmla="*/ 1573320 h 1630187"/>
              <a:gd name="connsiteX75" fmla="*/ 1478456 w 1775411"/>
              <a:gd name="connsiteY75" fmla="*/ 1567001 h 1630187"/>
              <a:gd name="connsiteX76" fmla="*/ 1516366 w 1775411"/>
              <a:gd name="connsiteY76" fmla="*/ 1541727 h 1630187"/>
              <a:gd name="connsiteX77" fmla="*/ 1541638 w 1775411"/>
              <a:gd name="connsiteY77" fmla="*/ 1535409 h 1630187"/>
              <a:gd name="connsiteX78" fmla="*/ 1592184 w 1775411"/>
              <a:gd name="connsiteY78" fmla="*/ 1503816 h 1630187"/>
              <a:gd name="connsiteX79" fmla="*/ 1611138 w 1775411"/>
              <a:gd name="connsiteY79" fmla="*/ 1491179 h 1630187"/>
              <a:gd name="connsiteX80" fmla="*/ 1630093 w 1775411"/>
              <a:gd name="connsiteY80" fmla="*/ 1484860 h 1630187"/>
              <a:gd name="connsiteX81" fmla="*/ 1668002 w 1775411"/>
              <a:gd name="connsiteY81" fmla="*/ 1465904 h 1630187"/>
              <a:gd name="connsiteX82" fmla="*/ 1680638 w 1775411"/>
              <a:gd name="connsiteY82" fmla="*/ 1446949 h 1630187"/>
              <a:gd name="connsiteX83" fmla="*/ 1712229 w 1775411"/>
              <a:gd name="connsiteY83" fmla="*/ 1421675 h 1630187"/>
              <a:gd name="connsiteX84" fmla="*/ 1731184 w 1775411"/>
              <a:gd name="connsiteY84" fmla="*/ 1415356 h 1630187"/>
              <a:gd name="connsiteX85" fmla="*/ 1743820 w 1775411"/>
              <a:gd name="connsiteY85" fmla="*/ 1434312 h 1630187"/>
              <a:gd name="connsiteX86" fmla="*/ 1756457 w 1775411"/>
              <a:gd name="connsiteY86" fmla="*/ 1446949 h 1630187"/>
              <a:gd name="connsiteX87" fmla="*/ 1769093 w 1775411"/>
              <a:gd name="connsiteY87" fmla="*/ 1472223 h 1630187"/>
              <a:gd name="connsiteX88" fmla="*/ 1775411 w 1775411"/>
              <a:gd name="connsiteY88" fmla="*/ 1503816 h 1630187"/>
              <a:gd name="connsiteX89" fmla="*/ 1756457 w 1775411"/>
              <a:gd name="connsiteY89" fmla="*/ 1560683 h 1630187"/>
              <a:gd name="connsiteX90" fmla="*/ 1743820 w 1775411"/>
              <a:gd name="connsiteY90" fmla="*/ 1573320 h 1630187"/>
              <a:gd name="connsiteX91" fmla="*/ 1712229 w 1775411"/>
              <a:gd name="connsiteY91" fmla="*/ 1585957 h 1630187"/>
              <a:gd name="connsiteX92" fmla="*/ 1251002 w 1775411"/>
              <a:gd name="connsiteY92" fmla="*/ 1598594 h 1630187"/>
              <a:gd name="connsiteX93" fmla="*/ 1156229 w 1775411"/>
              <a:gd name="connsiteY93" fmla="*/ 1604913 h 1630187"/>
              <a:gd name="connsiteX94" fmla="*/ 1093047 w 1775411"/>
              <a:gd name="connsiteY94" fmla="*/ 1611231 h 1630187"/>
              <a:gd name="connsiteX95" fmla="*/ 998274 w 1775411"/>
              <a:gd name="connsiteY95" fmla="*/ 1617550 h 1630187"/>
              <a:gd name="connsiteX96" fmla="*/ 732910 w 1775411"/>
              <a:gd name="connsiteY96" fmla="*/ 1611231 h 1630187"/>
              <a:gd name="connsiteX97" fmla="*/ 669728 w 1775411"/>
              <a:gd name="connsiteY97" fmla="*/ 1598594 h 1630187"/>
              <a:gd name="connsiteX98" fmla="*/ 556001 w 1775411"/>
              <a:gd name="connsiteY98" fmla="*/ 1585957 h 1630187"/>
              <a:gd name="connsiteX99" fmla="*/ 284319 w 1775411"/>
              <a:gd name="connsiteY99" fmla="*/ 1592276 h 1630187"/>
              <a:gd name="connsiteX100" fmla="*/ 214818 w 1775411"/>
              <a:gd name="connsiteY100" fmla="*/ 1611231 h 1630187"/>
              <a:gd name="connsiteX101" fmla="*/ 195864 w 1775411"/>
              <a:gd name="connsiteY101" fmla="*/ 1617550 h 1630187"/>
              <a:gd name="connsiteX102" fmla="*/ 126364 w 1775411"/>
              <a:gd name="connsiteY102" fmla="*/ 1630187 h 1630187"/>
              <a:gd name="connsiteX103" fmla="*/ 50546 w 1775411"/>
              <a:gd name="connsiteY103" fmla="*/ 1611231 h 1630187"/>
              <a:gd name="connsiteX104" fmla="*/ 18955 w 1775411"/>
              <a:gd name="connsiteY104" fmla="*/ 1579638 h 1630187"/>
              <a:gd name="connsiteX105" fmla="*/ 6318 w 1775411"/>
              <a:gd name="connsiteY105" fmla="*/ 1548046 h 1630187"/>
              <a:gd name="connsiteX106" fmla="*/ 0 w 1775411"/>
              <a:gd name="connsiteY106" fmla="*/ 1529090 h 1630187"/>
              <a:gd name="connsiteX107" fmla="*/ 6318 w 1775411"/>
              <a:gd name="connsiteY107" fmla="*/ 1383763 h 1630187"/>
              <a:gd name="connsiteX108" fmla="*/ 12636 w 1775411"/>
              <a:gd name="connsiteY108" fmla="*/ 1364808 h 1630187"/>
              <a:gd name="connsiteX109" fmla="*/ 18955 w 1775411"/>
              <a:gd name="connsiteY109" fmla="*/ 1333215 h 1630187"/>
              <a:gd name="connsiteX110" fmla="*/ 25273 w 1775411"/>
              <a:gd name="connsiteY110" fmla="*/ 1213162 h 1630187"/>
              <a:gd name="connsiteX111" fmla="*/ 37909 w 1775411"/>
              <a:gd name="connsiteY111" fmla="*/ 1194207 h 1630187"/>
              <a:gd name="connsiteX112" fmla="*/ 56864 w 1775411"/>
              <a:gd name="connsiteY112" fmla="*/ 1181570 h 163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5411" h="1630187">
                <a:moveTo>
                  <a:pt x="56864" y="1181570"/>
                </a:moveTo>
                <a:cubicBezTo>
                  <a:pt x="73713" y="1169986"/>
                  <a:pt x="124055" y="1138290"/>
                  <a:pt x="139000" y="1124703"/>
                </a:cubicBezTo>
                <a:cubicBezTo>
                  <a:pt x="154427" y="1110678"/>
                  <a:pt x="170719" y="1097154"/>
                  <a:pt x="183228" y="1080473"/>
                </a:cubicBezTo>
                <a:cubicBezTo>
                  <a:pt x="189546" y="1072048"/>
                  <a:pt x="194092" y="1061940"/>
                  <a:pt x="202182" y="1055198"/>
                </a:cubicBezTo>
                <a:cubicBezTo>
                  <a:pt x="207298" y="1050934"/>
                  <a:pt x="214819" y="1050986"/>
                  <a:pt x="221137" y="1048880"/>
                </a:cubicBezTo>
                <a:cubicBezTo>
                  <a:pt x="223243" y="1042561"/>
                  <a:pt x="224832" y="1036046"/>
                  <a:pt x="227455" y="1029924"/>
                </a:cubicBezTo>
                <a:cubicBezTo>
                  <a:pt x="237074" y="1007477"/>
                  <a:pt x="240036" y="1004732"/>
                  <a:pt x="252728" y="985694"/>
                </a:cubicBezTo>
                <a:cubicBezTo>
                  <a:pt x="254834" y="979376"/>
                  <a:pt x="257216" y="973143"/>
                  <a:pt x="259046" y="966739"/>
                </a:cubicBezTo>
                <a:cubicBezTo>
                  <a:pt x="261432" y="958389"/>
                  <a:pt x="262315" y="949596"/>
                  <a:pt x="265364" y="941465"/>
                </a:cubicBezTo>
                <a:cubicBezTo>
                  <a:pt x="268671" y="932645"/>
                  <a:pt x="273788" y="924615"/>
                  <a:pt x="278000" y="916190"/>
                </a:cubicBezTo>
                <a:cubicBezTo>
                  <a:pt x="290514" y="853625"/>
                  <a:pt x="280544" y="909715"/>
                  <a:pt x="290637" y="808775"/>
                </a:cubicBezTo>
                <a:cubicBezTo>
                  <a:pt x="293688" y="778258"/>
                  <a:pt x="297827" y="750271"/>
                  <a:pt x="303273" y="720315"/>
                </a:cubicBezTo>
                <a:cubicBezTo>
                  <a:pt x="305194" y="709749"/>
                  <a:pt x="307485" y="699253"/>
                  <a:pt x="309591" y="688722"/>
                </a:cubicBezTo>
                <a:cubicBezTo>
                  <a:pt x="311697" y="663448"/>
                  <a:pt x="313003" y="638094"/>
                  <a:pt x="315910" y="612900"/>
                </a:cubicBezTo>
                <a:cubicBezTo>
                  <a:pt x="333867" y="457265"/>
                  <a:pt x="321334" y="574035"/>
                  <a:pt x="334864" y="492847"/>
                </a:cubicBezTo>
                <a:cubicBezTo>
                  <a:pt x="337312" y="478157"/>
                  <a:pt x="338734" y="463307"/>
                  <a:pt x="341182" y="448617"/>
                </a:cubicBezTo>
                <a:cubicBezTo>
                  <a:pt x="342947" y="438024"/>
                  <a:pt x="345579" y="427591"/>
                  <a:pt x="347500" y="417025"/>
                </a:cubicBezTo>
                <a:cubicBezTo>
                  <a:pt x="349792" y="404420"/>
                  <a:pt x="350138" y="391384"/>
                  <a:pt x="353819" y="379113"/>
                </a:cubicBezTo>
                <a:cubicBezTo>
                  <a:pt x="356525" y="370091"/>
                  <a:pt x="363148" y="362658"/>
                  <a:pt x="366455" y="353839"/>
                </a:cubicBezTo>
                <a:cubicBezTo>
                  <a:pt x="369504" y="345708"/>
                  <a:pt x="369724" y="336696"/>
                  <a:pt x="372773" y="328565"/>
                </a:cubicBezTo>
                <a:cubicBezTo>
                  <a:pt x="381445" y="305440"/>
                  <a:pt x="389458" y="297894"/>
                  <a:pt x="404364" y="278016"/>
                </a:cubicBezTo>
                <a:cubicBezTo>
                  <a:pt x="406390" y="269910"/>
                  <a:pt x="412466" y="242857"/>
                  <a:pt x="417001" y="233787"/>
                </a:cubicBezTo>
                <a:cubicBezTo>
                  <a:pt x="420397" y="226995"/>
                  <a:pt x="426001" y="221498"/>
                  <a:pt x="429637" y="214831"/>
                </a:cubicBezTo>
                <a:cubicBezTo>
                  <a:pt x="429677" y="214757"/>
                  <a:pt x="456001" y="156873"/>
                  <a:pt x="467546" y="145327"/>
                </a:cubicBezTo>
                <a:cubicBezTo>
                  <a:pt x="472916" y="139957"/>
                  <a:pt x="480183" y="136902"/>
                  <a:pt x="486501" y="132690"/>
                </a:cubicBezTo>
                <a:cubicBezTo>
                  <a:pt x="517454" y="70776"/>
                  <a:pt x="479355" y="132088"/>
                  <a:pt x="518092" y="101097"/>
                </a:cubicBezTo>
                <a:cubicBezTo>
                  <a:pt x="524022" y="96353"/>
                  <a:pt x="525359" y="87511"/>
                  <a:pt x="530728" y="82141"/>
                </a:cubicBezTo>
                <a:cubicBezTo>
                  <a:pt x="536097" y="76771"/>
                  <a:pt x="543365" y="73716"/>
                  <a:pt x="549683" y="69504"/>
                </a:cubicBezTo>
                <a:cubicBezTo>
                  <a:pt x="553895" y="63185"/>
                  <a:pt x="556389" y="55292"/>
                  <a:pt x="562319" y="50548"/>
                </a:cubicBezTo>
                <a:cubicBezTo>
                  <a:pt x="567519" y="46387"/>
                  <a:pt x="575152" y="46853"/>
                  <a:pt x="581273" y="44230"/>
                </a:cubicBezTo>
                <a:cubicBezTo>
                  <a:pt x="589930" y="40520"/>
                  <a:pt x="597727" y="34900"/>
                  <a:pt x="606546" y="31593"/>
                </a:cubicBezTo>
                <a:cubicBezTo>
                  <a:pt x="614677" y="28544"/>
                  <a:pt x="623469" y="27660"/>
                  <a:pt x="631819" y="25274"/>
                </a:cubicBezTo>
                <a:cubicBezTo>
                  <a:pt x="638223" y="23444"/>
                  <a:pt x="644370" y="20786"/>
                  <a:pt x="650774" y="18956"/>
                </a:cubicBezTo>
                <a:cubicBezTo>
                  <a:pt x="659123" y="16570"/>
                  <a:pt x="667808" y="15383"/>
                  <a:pt x="676046" y="12637"/>
                </a:cubicBezTo>
                <a:cubicBezTo>
                  <a:pt x="686805" y="9050"/>
                  <a:pt x="697107" y="4212"/>
                  <a:pt x="707637" y="0"/>
                </a:cubicBezTo>
                <a:cubicBezTo>
                  <a:pt x="741334" y="4212"/>
                  <a:pt x="775184" y="7340"/>
                  <a:pt x="808728" y="12637"/>
                </a:cubicBezTo>
                <a:cubicBezTo>
                  <a:pt x="815307" y="13676"/>
                  <a:pt x="821279" y="17126"/>
                  <a:pt x="827683" y="18956"/>
                </a:cubicBezTo>
                <a:cubicBezTo>
                  <a:pt x="836032" y="21342"/>
                  <a:pt x="844532" y="23168"/>
                  <a:pt x="852956" y="25274"/>
                </a:cubicBezTo>
                <a:cubicBezTo>
                  <a:pt x="872981" y="55315"/>
                  <a:pt x="863189" y="37024"/>
                  <a:pt x="878228" y="82141"/>
                </a:cubicBezTo>
                <a:cubicBezTo>
                  <a:pt x="880334" y="88460"/>
                  <a:pt x="880853" y="95555"/>
                  <a:pt x="884547" y="101097"/>
                </a:cubicBezTo>
                <a:cubicBezTo>
                  <a:pt x="898770" y="122434"/>
                  <a:pt x="901388" y="123541"/>
                  <a:pt x="909819" y="151645"/>
                </a:cubicBezTo>
                <a:cubicBezTo>
                  <a:pt x="912905" y="161932"/>
                  <a:pt x="913808" y="172754"/>
                  <a:pt x="916138" y="183238"/>
                </a:cubicBezTo>
                <a:cubicBezTo>
                  <a:pt x="918022" y="191715"/>
                  <a:pt x="920071" y="200162"/>
                  <a:pt x="922456" y="208512"/>
                </a:cubicBezTo>
                <a:cubicBezTo>
                  <a:pt x="931927" y="241663"/>
                  <a:pt x="926628" y="213240"/>
                  <a:pt x="935092" y="252742"/>
                </a:cubicBezTo>
                <a:cubicBezTo>
                  <a:pt x="939592" y="273744"/>
                  <a:pt x="947728" y="315928"/>
                  <a:pt x="947728" y="315928"/>
                </a:cubicBezTo>
                <a:cubicBezTo>
                  <a:pt x="945710" y="386565"/>
                  <a:pt x="952722" y="492706"/>
                  <a:pt x="935092" y="574988"/>
                </a:cubicBezTo>
                <a:cubicBezTo>
                  <a:pt x="931453" y="591971"/>
                  <a:pt x="925862" y="608506"/>
                  <a:pt x="922456" y="625537"/>
                </a:cubicBezTo>
                <a:cubicBezTo>
                  <a:pt x="920350" y="636068"/>
                  <a:pt x="919534" y="646942"/>
                  <a:pt x="916138" y="657130"/>
                </a:cubicBezTo>
                <a:cubicBezTo>
                  <a:pt x="913160" y="666066"/>
                  <a:pt x="907211" y="673746"/>
                  <a:pt x="903501" y="682404"/>
                </a:cubicBezTo>
                <a:cubicBezTo>
                  <a:pt x="900878" y="688526"/>
                  <a:pt x="899939" y="695296"/>
                  <a:pt x="897183" y="701359"/>
                </a:cubicBezTo>
                <a:cubicBezTo>
                  <a:pt x="889388" y="718509"/>
                  <a:pt x="877867" y="734036"/>
                  <a:pt x="871910" y="751908"/>
                </a:cubicBezTo>
                <a:cubicBezTo>
                  <a:pt x="869804" y="758227"/>
                  <a:pt x="867422" y="764460"/>
                  <a:pt x="865592" y="770864"/>
                </a:cubicBezTo>
                <a:cubicBezTo>
                  <a:pt x="861880" y="783857"/>
                  <a:pt x="858782" y="802274"/>
                  <a:pt x="852956" y="815093"/>
                </a:cubicBezTo>
                <a:cubicBezTo>
                  <a:pt x="845161" y="832243"/>
                  <a:pt x="833640" y="847770"/>
                  <a:pt x="827683" y="865642"/>
                </a:cubicBezTo>
                <a:cubicBezTo>
                  <a:pt x="825577" y="871961"/>
                  <a:pt x="823989" y="878476"/>
                  <a:pt x="821365" y="884598"/>
                </a:cubicBezTo>
                <a:cubicBezTo>
                  <a:pt x="817655" y="893256"/>
                  <a:pt x="812226" y="901127"/>
                  <a:pt x="808728" y="909872"/>
                </a:cubicBezTo>
                <a:cubicBezTo>
                  <a:pt x="803781" y="922240"/>
                  <a:pt x="798282" y="934644"/>
                  <a:pt x="796092" y="947783"/>
                </a:cubicBezTo>
                <a:cubicBezTo>
                  <a:pt x="788679" y="992264"/>
                  <a:pt x="793825" y="973540"/>
                  <a:pt x="783456" y="1004650"/>
                </a:cubicBezTo>
                <a:cubicBezTo>
                  <a:pt x="774066" y="1070373"/>
                  <a:pt x="772343" y="1061069"/>
                  <a:pt x="783456" y="1149977"/>
                </a:cubicBezTo>
                <a:cubicBezTo>
                  <a:pt x="785610" y="1167211"/>
                  <a:pt x="786459" y="1186074"/>
                  <a:pt x="796092" y="1200525"/>
                </a:cubicBezTo>
                <a:cubicBezTo>
                  <a:pt x="800304" y="1206844"/>
                  <a:pt x="803984" y="1213551"/>
                  <a:pt x="808728" y="1219481"/>
                </a:cubicBezTo>
                <a:cubicBezTo>
                  <a:pt x="812449" y="1224133"/>
                  <a:pt x="817791" y="1227352"/>
                  <a:pt x="821365" y="1232118"/>
                </a:cubicBezTo>
                <a:cubicBezTo>
                  <a:pt x="864230" y="1289275"/>
                  <a:pt x="830293" y="1253685"/>
                  <a:pt x="859274" y="1282666"/>
                </a:cubicBezTo>
                <a:cubicBezTo>
                  <a:pt x="888841" y="1371376"/>
                  <a:pt x="848827" y="1270162"/>
                  <a:pt x="903501" y="1352171"/>
                </a:cubicBezTo>
                <a:cubicBezTo>
                  <a:pt x="907713" y="1358489"/>
                  <a:pt x="912371" y="1364533"/>
                  <a:pt x="916138" y="1371126"/>
                </a:cubicBezTo>
                <a:cubicBezTo>
                  <a:pt x="920811" y="1379304"/>
                  <a:pt x="922744" y="1389164"/>
                  <a:pt x="928774" y="1396400"/>
                </a:cubicBezTo>
                <a:cubicBezTo>
                  <a:pt x="933635" y="1402234"/>
                  <a:pt x="941799" y="1404293"/>
                  <a:pt x="947728" y="1409037"/>
                </a:cubicBezTo>
                <a:cubicBezTo>
                  <a:pt x="966111" y="1423744"/>
                  <a:pt x="956581" y="1420925"/>
                  <a:pt x="973001" y="1440630"/>
                </a:cubicBezTo>
                <a:cubicBezTo>
                  <a:pt x="995513" y="1467646"/>
                  <a:pt x="986061" y="1452343"/>
                  <a:pt x="1010910" y="1472223"/>
                </a:cubicBezTo>
                <a:cubicBezTo>
                  <a:pt x="1027318" y="1485350"/>
                  <a:pt x="1020628" y="1487775"/>
                  <a:pt x="1042501" y="1497497"/>
                </a:cubicBezTo>
                <a:cubicBezTo>
                  <a:pt x="1054673" y="1502907"/>
                  <a:pt x="1068496" y="1504177"/>
                  <a:pt x="1080410" y="1510134"/>
                </a:cubicBezTo>
                <a:cubicBezTo>
                  <a:pt x="1123137" y="1531498"/>
                  <a:pt x="1090539" y="1517139"/>
                  <a:pt x="1149911" y="1535409"/>
                </a:cubicBezTo>
                <a:cubicBezTo>
                  <a:pt x="1162642" y="1539326"/>
                  <a:pt x="1174681" y="1545856"/>
                  <a:pt x="1187820" y="1548046"/>
                </a:cubicBezTo>
                <a:cubicBezTo>
                  <a:pt x="1213093" y="1552258"/>
                  <a:pt x="1238782" y="1554469"/>
                  <a:pt x="1263638" y="1560683"/>
                </a:cubicBezTo>
                <a:lnTo>
                  <a:pt x="1314183" y="1573320"/>
                </a:lnTo>
                <a:cubicBezTo>
                  <a:pt x="1368941" y="1571214"/>
                  <a:pt x="1424315" y="1575461"/>
                  <a:pt x="1478456" y="1567001"/>
                </a:cubicBezTo>
                <a:cubicBezTo>
                  <a:pt x="1493461" y="1564656"/>
                  <a:pt x="1501632" y="1545411"/>
                  <a:pt x="1516366" y="1541727"/>
                </a:cubicBezTo>
                <a:lnTo>
                  <a:pt x="1541638" y="1535409"/>
                </a:lnTo>
                <a:cubicBezTo>
                  <a:pt x="1584941" y="1506537"/>
                  <a:pt x="1531230" y="1541914"/>
                  <a:pt x="1592184" y="1503816"/>
                </a:cubicBezTo>
                <a:cubicBezTo>
                  <a:pt x="1598623" y="1499791"/>
                  <a:pt x="1604346" y="1494575"/>
                  <a:pt x="1611138" y="1491179"/>
                </a:cubicBezTo>
                <a:cubicBezTo>
                  <a:pt x="1617095" y="1488200"/>
                  <a:pt x="1624136" y="1487839"/>
                  <a:pt x="1630093" y="1484860"/>
                </a:cubicBezTo>
                <a:cubicBezTo>
                  <a:pt x="1679088" y="1460361"/>
                  <a:pt x="1620358" y="1481788"/>
                  <a:pt x="1668002" y="1465904"/>
                </a:cubicBezTo>
                <a:cubicBezTo>
                  <a:pt x="1672214" y="1459586"/>
                  <a:pt x="1675894" y="1452879"/>
                  <a:pt x="1680638" y="1446949"/>
                </a:cubicBezTo>
                <a:cubicBezTo>
                  <a:pt x="1688473" y="1437155"/>
                  <a:pt x="1701284" y="1427148"/>
                  <a:pt x="1712229" y="1421675"/>
                </a:cubicBezTo>
                <a:cubicBezTo>
                  <a:pt x="1718186" y="1418696"/>
                  <a:pt x="1724866" y="1417462"/>
                  <a:pt x="1731184" y="1415356"/>
                </a:cubicBezTo>
                <a:cubicBezTo>
                  <a:pt x="1735396" y="1421675"/>
                  <a:pt x="1739076" y="1428382"/>
                  <a:pt x="1743820" y="1434312"/>
                </a:cubicBezTo>
                <a:cubicBezTo>
                  <a:pt x="1747541" y="1438964"/>
                  <a:pt x="1753153" y="1441992"/>
                  <a:pt x="1756457" y="1446949"/>
                </a:cubicBezTo>
                <a:cubicBezTo>
                  <a:pt x="1761682" y="1454786"/>
                  <a:pt x="1764881" y="1463798"/>
                  <a:pt x="1769093" y="1472223"/>
                </a:cubicBezTo>
                <a:cubicBezTo>
                  <a:pt x="1771199" y="1482754"/>
                  <a:pt x="1775411" y="1493076"/>
                  <a:pt x="1775411" y="1503816"/>
                </a:cubicBezTo>
                <a:cubicBezTo>
                  <a:pt x="1775411" y="1531430"/>
                  <a:pt x="1771714" y="1541611"/>
                  <a:pt x="1756457" y="1560683"/>
                </a:cubicBezTo>
                <a:cubicBezTo>
                  <a:pt x="1752736" y="1565335"/>
                  <a:pt x="1748992" y="1570364"/>
                  <a:pt x="1743820" y="1573320"/>
                </a:cubicBezTo>
                <a:cubicBezTo>
                  <a:pt x="1733973" y="1578947"/>
                  <a:pt x="1723556" y="1585376"/>
                  <a:pt x="1712229" y="1585957"/>
                </a:cubicBezTo>
                <a:cubicBezTo>
                  <a:pt x="1558631" y="1593834"/>
                  <a:pt x="1251002" y="1598594"/>
                  <a:pt x="1251002" y="1598594"/>
                </a:cubicBezTo>
                <a:lnTo>
                  <a:pt x="1156229" y="1604913"/>
                </a:lnTo>
                <a:cubicBezTo>
                  <a:pt x="1135131" y="1606601"/>
                  <a:pt x="1114145" y="1609543"/>
                  <a:pt x="1093047" y="1611231"/>
                </a:cubicBezTo>
                <a:cubicBezTo>
                  <a:pt x="1061487" y="1613756"/>
                  <a:pt x="1029865" y="1615444"/>
                  <a:pt x="998274" y="1617550"/>
                </a:cubicBezTo>
                <a:lnTo>
                  <a:pt x="732910" y="1611231"/>
                </a:lnTo>
                <a:cubicBezTo>
                  <a:pt x="639367" y="1607413"/>
                  <a:pt x="721918" y="1608084"/>
                  <a:pt x="669728" y="1598594"/>
                </a:cubicBezTo>
                <a:cubicBezTo>
                  <a:pt x="647879" y="1594621"/>
                  <a:pt x="574127" y="1587770"/>
                  <a:pt x="556001" y="1585957"/>
                </a:cubicBezTo>
                <a:lnTo>
                  <a:pt x="284319" y="1592276"/>
                </a:lnTo>
                <a:cubicBezTo>
                  <a:pt x="263905" y="1593127"/>
                  <a:pt x="232850" y="1605220"/>
                  <a:pt x="214818" y="1611231"/>
                </a:cubicBezTo>
                <a:cubicBezTo>
                  <a:pt x="208500" y="1613337"/>
                  <a:pt x="202325" y="1615935"/>
                  <a:pt x="195864" y="1617550"/>
                </a:cubicBezTo>
                <a:cubicBezTo>
                  <a:pt x="156144" y="1627480"/>
                  <a:pt x="179187" y="1622640"/>
                  <a:pt x="126364" y="1630187"/>
                </a:cubicBezTo>
                <a:cubicBezTo>
                  <a:pt x="85804" y="1625680"/>
                  <a:pt x="75871" y="1633392"/>
                  <a:pt x="50546" y="1611231"/>
                </a:cubicBezTo>
                <a:cubicBezTo>
                  <a:pt x="39339" y="1601424"/>
                  <a:pt x="18955" y="1579638"/>
                  <a:pt x="18955" y="1579638"/>
                </a:cubicBezTo>
                <a:cubicBezTo>
                  <a:pt x="14743" y="1569107"/>
                  <a:pt x="10300" y="1558666"/>
                  <a:pt x="6318" y="1548046"/>
                </a:cubicBezTo>
                <a:cubicBezTo>
                  <a:pt x="3979" y="1541810"/>
                  <a:pt x="0" y="1535750"/>
                  <a:pt x="0" y="1529090"/>
                </a:cubicBezTo>
                <a:cubicBezTo>
                  <a:pt x="0" y="1480602"/>
                  <a:pt x="2599" y="1432108"/>
                  <a:pt x="6318" y="1383763"/>
                </a:cubicBezTo>
                <a:cubicBezTo>
                  <a:pt x="6829" y="1377123"/>
                  <a:pt x="11021" y="1371269"/>
                  <a:pt x="12636" y="1364808"/>
                </a:cubicBezTo>
                <a:cubicBezTo>
                  <a:pt x="15241" y="1354389"/>
                  <a:pt x="16849" y="1343746"/>
                  <a:pt x="18955" y="1333215"/>
                </a:cubicBezTo>
                <a:cubicBezTo>
                  <a:pt x="21061" y="1293197"/>
                  <a:pt x="19859" y="1252868"/>
                  <a:pt x="25273" y="1213162"/>
                </a:cubicBezTo>
                <a:cubicBezTo>
                  <a:pt x="26299" y="1205638"/>
                  <a:pt x="32967" y="1199973"/>
                  <a:pt x="37909" y="1194207"/>
                </a:cubicBezTo>
                <a:cubicBezTo>
                  <a:pt x="45662" y="1185161"/>
                  <a:pt x="40015" y="1193154"/>
                  <a:pt x="56864" y="11815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orma libre 59"/>
          <p:cNvSpPr/>
          <p:nvPr/>
        </p:nvSpPr>
        <p:spPr>
          <a:xfrm>
            <a:off x="2489367" y="3240414"/>
            <a:ext cx="1320501" cy="1530094"/>
          </a:xfrm>
          <a:custGeom>
            <a:avLst/>
            <a:gdLst>
              <a:gd name="connsiteX0" fmla="*/ 1137274 w 1320501"/>
              <a:gd name="connsiteY0" fmla="*/ 1004 h 1530094"/>
              <a:gd name="connsiteX1" fmla="*/ 1175183 w 1320501"/>
              <a:gd name="connsiteY1" fmla="*/ 38915 h 1530094"/>
              <a:gd name="connsiteX2" fmla="*/ 1181501 w 1320501"/>
              <a:gd name="connsiteY2" fmla="*/ 57871 h 1530094"/>
              <a:gd name="connsiteX3" fmla="*/ 1187819 w 1320501"/>
              <a:gd name="connsiteY3" fmla="*/ 108419 h 1530094"/>
              <a:gd name="connsiteX4" fmla="*/ 1181501 w 1320501"/>
              <a:gd name="connsiteY4" fmla="*/ 203198 h 1530094"/>
              <a:gd name="connsiteX5" fmla="*/ 1175183 w 1320501"/>
              <a:gd name="connsiteY5" fmla="*/ 222153 h 1530094"/>
              <a:gd name="connsiteX6" fmla="*/ 1149910 w 1320501"/>
              <a:gd name="connsiteY6" fmla="*/ 260065 h 1530094"/>
              <a:gd name="connsiteX7" fmla="*/ 1124637 w 1320501"/>
              <a:gd name="connsiteY7" fmla="*/ 279020 h 1530094"/>
              <a:gd name="connsiteX8" fmla="*/ 1099365 w 1320501"/>
              <a:gd name="connsiteY8" fmla="*/ 316932 h 1530094"/>
              <a:gd name="connsiteX9" fmla="*/ 1086728 w 1320501"/>
              <a:gd name="connsiteY9" fmla="*/ 354843 h 1530094"/>
              <a:gd name="connsiteX10" fmla="*/ 1061456 w 1320501"/>
              <a:gd name="connsiteY10" fmla="*/ 399073 h 1530094"/>
              <a:gd name="connsiteX11" fmla="*/ 1055137 w 1320501"/>
              <a:gd name="connsiteY11" fmla="*/ 424347 h 1530094"/>
              <a:gd name="connsiteX12" fmla="*/ 1042501 w 1320501"/>
              <a:gd name="connsiteY12" fmla="*/ 462258 h 1530094"/>
              <a:gd name="connsiteX13" fmla="*/ 1017228 w 1320501"/>
              <a:gd name="connsiteY13" fmla="*/ 538081 h 1530094"/>
              <a:gd name="connsiteX14" fmla="*/ 1029865 w 1320501"/>
              <a:gd name="connsiteY14" fmla="*/ 601267 h 1530094"/>
              <a:gd name="connsiteX15" fmla="*/ 1029865 w 1320501"/>
              <a:gd name="connsiteY15" fmla="*/ 898239 h 1530094"/>
              <a:gd name="connsiteX16" fmla="*/ 1010910 w 1320501"/>
              <a:gd name="connsiteY16" fmla="*/ 986698 h 1530094"/>
              <a:gd name="connsiteX17" fmla="*/ 998274 w 1320501"/>
              <a:gd name="connsiteY17" fmla="*/ 1037247 h 1530094"/>
              <a:gd name="connsiteX18" fmla="*/ 985637 w 1320501"/>
              <a:gd name="connsiteY18" fmla="*/ 1049884 h 1530094"/>
              <a:gd name="connsiteX19" fmla="*/ 973001 w 1320501"/>
              <a:gd name="connsiteY19" fmla="*/ 1068839 h 1530094"/>
              <a:gd name="connsiteX20" fmla="*/ 960365 w 1320501"/>
              <a:gd name="connsiteY20" fmla="*/ 1081477 h 1530094"/>
              <a:gd name="connsiteX21" fmla="*/ 947728 w 1320501"/>
              <a:gd name="connsiteY21" fmla="*/ 1106751 h 1530094"/>
              <a:gd name="connsiteX22" fmla="*/ 954046 w 1320501"/>
              <a:gd name="connsiteY22" fmla="*/ 1157299 h 1530094"/>
              <a:gd name="connsiteX23" fmla="*/ 985637 w 1320501"/>
              <a:gd name="connsiteY23" fmla="*/ 1176255 h 1530094"/>
              <a:gd name="connsiteX24" fmla="*/ 1168865 w 1320501"/>
              <a:gd name="connsiteY24" fmla="*/ 1182573 h 1530094"/>
              <a:gd name="connsiteX25" fmla="*/ 1187819 w 1320501"/>
              <a:gd name="connsiteY25" fmla="*/ 1188892 h 1530094"/>
              <a:gd name="connsiteX26" fmla="*/ 1232047 w 1320501"/>
              <a:gd name="connsiteY26" fmla="*/ 1220485 h 1530094"/>
              <a:gd name="connsiteX27" fmla="*/ 1282592 w 1320501"/>
              <a:gd name="connsiteY27" fmla="*/ 1264715 h 1530094"/>
              <a:gd name="connsiteX28" fmla="*/ 1295229 w 1320501"/>
              <a:gd name="connsiteY28" fmla="*/ 1277352 h 1530094"/>
              <a:gd name="connsiteX29" fmla="*/ 1320501 w 1320501"/>
              <a:gd name="connsiteY29" fmla="*/ 1315263 h 1530094"/>
              <a:gd name="connsiteX30" fmla="*/ 1314183 w 1320501"/>
              <a:gd name="connsiteY30" fmla="*/ 1435316 h 1530094"/>
              <a:gd name="connsiteX31" fmla="*/ 1295229 w 1320501"/>
              <a:gd name="connsiteY31" fmla="*/ 1454271 h 1530094"/>
              <a:gd name="connsiteX32" fmla="*/ 1244683 w 1320501"/>
              <a:gd name="connsiteY32" fmla="*/ 1466908 h 1530094"/>
              <a:gd name="connsiteX33" fmla="*/ 1156228 w 1320501"/>
              <a:gd name="connsiteY33" fmla="*/ 1460590 h 1530094"/>
              <a:gd name="connsiteX34" fmla="*/ 1118319 w 1320501"/>
              <a:gd name="connsiteY34" fmla="*/ 1454271 h 1530094"/>
              <a:gd name="connsiteX35" fmla="*/ 1023546 w 1320501"/>
              <a:gd name="connsiteY35" fmla="*/ 1466908 h 1530094"/>
              <a:gd name="connsiteX36" fmla="*/ 1004592 w 1320501"/>
              <a:gd name="connsiteY36" fmla="*/ 1473227 h 1530094"/>
              <a:gd name="connsiteX37" fmla="*/ 979319 w 1320501"/>
              <a:gd name="connsiteY37" fmla="*/ 1485864 h 1530094"/>
              <a:gd name="connsiteX38" fmla="*/ 935092 w 1320501"/>
              <a:gd name="connsiteY38" fmla="*/ 1492183 h 1530094"/>
              <a:gd name="connsiteX39" fmla="*/ 796092 w 1320501"/>
              <a:gd name="connsiteY39" fmla="*/ 1485864 h 1530094"/>
              <a:gd name="connsiteX40" fmla="*/ 663410 w 1320501"/>
              <a:gd name="connsiteY40" fmla="*/ 1498501 h 1530094"/>
              <a:gd name="connsiteX41" fmla="*/ 587591 w 1320501"/>
              <a:gd name="connsiteY41" fmla="*/ 1504820 h 1530094"/>
              <a:gd name="connsiteX42" fmla="*/ 549682 w 1320501"/>
              <a:gd name="connsiteY42" fmla="*/ 1517457 h 1530094"/>
              <a:gd name="connsiteX43" fmla="*/ 530728 w 1320501"/>
              <a:gd name="connsiteY43" fmla="*/ 1523775 h 1530094"/>
              <a:gd name="connsiteX44" fmla="*/ 505455 w 1320501"/>
              <a:gd name="connsiteY44" fmla="*/ 1530094 h 1530094"/>
              <a:gd name="connsiteX45" fmla="*/ 429637 w 1320501"/>
              <a:gd name="connsiteY45" fmla="*/ 1523775 h 1530094"/>
              <a:gd name="connsiteX46" fmla="*/ 360137 w 1320501"/>
              <a:gd name="connsiteY46" fmla="*/ 1504820 h 1530094"/>
              <a:gd name="connsiteX47" fmla="*/ 347500 w 1320501"/>
              <a:gd name="connsiteY47" fmla="*/ 1492183 h 1530094"/>
              <a:gd name="connsiteX48" fmla="*/ 341182 w 1320501"/>
              <a:gd name="connsiteY48" fmla="*/ 1466908 h 1530094"/>
              <a:gd name="connsiteX49" fmla="*/ 334864 w 1320501"/>
              <a:gd name="connsiteY49" fmla="*/ 1447953 h 1530094"/>
              <a:gd name="connsiteX50" fmla="*/ 322227 w 1320501"/>
              <a:gd name="connsiteY50" fmla="*/ 1428997 h 1530094"/>
              <a:gd name="connsiteX51" fmla="*/ 303273 w 1320501"/>
              <a:gd name="connsiteY51" fmla="*/ 1384767 h 1530094"/>
              <a:gd name="connsiteX52" fmla="*/ 290636 w 1320501"/>
              <a:gd name="connsiteY52" fmla="*/ 1346856 h 1530094"/>
              <a:gd name="connsiteX53" fmla="*/ 284318 w 1320501"/>
              <a:gd name="connsiteY53" fmla="*/ 1327900 h 1530094"/>
              <a:gd name="connsiteX54" fmla="*/ 290636 w 1320501"/>
              <a:gd name="connsiteY54" fmla="*/ 1245759 h 1530094"/>
              <a:gd name="connsiteX55" fmla="*/ 303273 w 1320501"/>
              <a:gd name="connsiteY55" fmla="*/ 1226803 h 1530094"/>
              <a:gd name="connsiteX56" fmla="*/ 334864 w 1320501"/>
              <a:gd name="connsiteY56" fmla="*/ 1195211 h 1530094"/>
              <a:gd name="connsiteX57" fmla="*/ 366455 w 1320501"/>
              <a:gd name="connsiteY57" fmla="*/ 1188892 h 1530094"/>
              <a:gd name="connsiteX58" fmla="*/ 385409 w 1320501"/>
              <a:gd name="connsiteY58" fmla="*/ 1182573 h 1530094"/>
              <a:gd name="connsiteX59" fmla="*/ 429637 w 1320501"/>
              <a:gd name="connsiteY59" fmla="*/ 1176255 h 1530094"/>
              <a:gd name="connsiteX60" fmla="*/ 480182 w 1320501"/>
              <a:gd name="connsiteY60" fmla="*/ 1169936 h 1530094"/>
              <a:gd name="connsiteX61" fmla="*/ 568637 w 1320501"/>
              <a:gd name="connsiteY61" fmla="*/ 1150981 h 1530094"/>
              <a:gd name="connsiteX62" fmla="*/ 606546 w 1320501"/>
              <a:gd name="connsiteY62" fmla="*/ 1138344 h 1530094"/>
              <a:gd name="connsiteX63" fmla="*/ 650773 w 1320501"/>
              <a:gd name="connsiteY63" fmla="*/ 1106751 h 1530094"/>
              <a:gd name="connsiteX64" fmla="*/ 676046 w 1320501"/>
              <a:gd name="connsiteY64" fmla="*/ 1075158 h 1530094"/>
              <a:gd name="connsiteX65" fmla="*/ 682364 w 1320501"/>
              <a:gd name="connsiteY65" fmla="*/ 1056202 h 1530094"/>
              <a:gd name="connsiteX66" fmla="*/ 676046 w 1320501"/>
              <a:gd name="connsiteY66" fmla="*/ 891920 h 1530094"/>
              <a:gd name="connsiteX67" fmla="*/ 663410 w 1320501"/>
              <a:gd name="connsiteY67" fmla="*/ 866646 h 1530094"/>
              <a:gd name="connsiteX68" fmla="*/ 612864 w 1320501"/>
              <a:gd name="connsiteY68" fmla="*/ 809779 h 1530094"/>
              <a:gd name="connsiteX69" fmla="*/ 593910 w 1320501"/>
              <a:gd name="connsiteY69" fmla="*/ 797142 h 1530094"/>
              <a:gd name="connsiteX70" fmla="*/ 537046 w 1320501"/>
              <a:gd name="connsiteY70" fmla="*/ 771867 h 1530094"/>
              <a:gd name="connsiteX71" fmla="*/ 499137 w 1320501"/>
              <a:gd name="connsiteY71" fmla="*/ 759230 h 1530094"/>
              <a:gd name="connsiteX72" fmla="*/ 473864 w 1320501"/>
              <a:gd name="connsiteY72" fmla="*/ 752912 h 1530094"/>
              <a:gd name="connsiteX73" fmla="*/ 454909 w 1320501"/>
              <a:gd name="connsiteY73" fmla="*/ 746593 h 1530094"/>
              <a:gd name="connsiteX74" fmla="*/ 391727 w 1320501"/>
              <a:gd name="connsiteY74" fmla="*/ 740275 h 1530094"/>
              <a:gd name="connsiteX75" fmla="*/ 284318 w 1320501"/>
              <a:gd name="connsiteY75" fmla="*/ 727638 h 1530094"/>
              <a:gd name="connsiteX76" fmla="*/ 259046 w 1320501"/>
              <a:gd name="connsiteY76" fmla="*/ 721319 h 1530094"/>
              <a:gd name="connsiteX77" fmla="*/ 139000 w 1320501"/>
              <a:gd name="connsiteY77" fmla="*/ 715000 h 1530094"/>
              <a:gd name="connsiteX78" fmla="*/ 82136 w 1320501"/>
              <a:gd name="connsiteY78" fmla="*/ 689726 h 1530094"/>
              <a:gd name="connsiteX79" fmla="*/ 63182 w 1320501"/>
              <a:gd name="connsiteY79" fmla="*/ 683408 h 1530094"/>
              <a:gd name="connsiteX80" fmla="*/ 37909 w 1320501"/>
              <a:gd name="connsiteY80" fmla="*/ 670771 h 1530094"/>
              <a:gd name="connsiteX81" fmla="*/ 6318 w 1320501"/>
              <a:gd name="connsiteY81" fmla="*/ 607585 h 1530094"/>
              <a:gd name="connsiteX82" fmla="*/ 0 w 1320501"/>
              <a:gd name="connsiteY82" fmla="*/ 582311 h 1530094"/>
              <a:gd name="connsiteX83" fmla="*/ 18954 w 1320501"/>
              <a:gd name="connsiteY83" fmla="*/ 500170 h 1530094"/>
              <a:gd name="connsiteX84" fmla="*/ 44227 w 1320501"/>
              <a:gd name="connsiteY84" fmla="*/ 462258 h 1530094"/>
              <a:gd name="connsiteX85" fmla="*/ 69500 w 1320501"/>
              <a:gd name="connsiteY85" fmla="*/ 424347 h 1530094"/>
              <a:gd name="connsiteX86" fmla="*/ 107409 w 1320501"/>
              <a:gd name="connsiteY86" fmla="*/ 380117 h 1530094"/>
              <a:gd name="connsiteX87" fmla="*/ 145318 w 1320501"/>
              <a:gd name="connsiteY87" fmla="*/ 354843 h 1530094"/>
              <a:gd name="connsiteX88" fmla="*/ 176909 w 1320501"/>
              <a:gd name="connsiteY88" fmla="*/ 329569 h 1530094"/>
              <a:gd name="connsiteX89" fmla="*/ 202182 w 1320501"/>
              <a:gd name="connsiteY89" fmla="*/ 310613 h 1530094"/>
              <a:gd name="connsiteX90" fmla="*/ 265364 w 1320501"/>
              <a:gd name="connsiteY90" fmla="*/ 279020 h 1530094"/>
              <a:gd name="connsiteX91" fmla="*/ 290636 w 1320501"/>
              <a:gd name="connsiteY91" fmla="*/ 266383 h 1530094"/>
              <a:gd name="connsiteX92" fmla="*/ 309591 w 1320501"/>
              <a:gd name="connsiteY92" fmla="*/ 260065 h 1530094"/>
              <a:gd name="connsiteX93" fmla="*/ 341182 w 1320501"/>
              <a:gd name="connsiteY93" fmla="*/ 247428 h 1530094"/>
              <a:gd name="connsiteX94" fmla="*/ 379091 w 1320501"/>
              <a:gd name="connsiteY94" fmla="*/ 241109 h 1530094"/>
              <a:gd name="connsiteX95" fmla="*/ 417000 w 1320501"/>
              <a:gd name="connsiteY95" fmla="*/ 222153 h 1530094"/>
              <a:gd name="connsiteX96" fmla="*/ 461228 w 1320501"/>
              <a:gd name="connsiteY96" fmla="*/ 215835 h 1530094"/>
              <a:gd name="connsiteX97" fmla="*/ 499137 w 1320501"/>
              <a:gd name="connsiteY97" fmla="*/ 203198 h 1530094"/>
              <a:gd name="connsiteX98" fmla="*/ 537046 w 1320501"/>
              <a:gd name="connsiteY98" fmla="*/ 196879 h 1530094"/>
              <a:gd name="connsiteX99" fmla="*/ 600228 w 1320501"/>
              <a:gd name="connsiteY99" fmla="*/ 177923 h 1530094"/>
              <a:gd name="connsiteX100" fmla="*/ 650773 w 1320501"/>
              <a:gd name="connsiteY100" fmla="*/ 152649 h 1530094"/>
              <a:gd name="connsiteX101" fmla="*/ 701319 w 1320501"/>
              <a:gd name="connsiteY101" fmla="*/ 133694 h 1530094"/>
              <a:gd name="connsiteX102" fmla="*/ 732910 w 1320501"/>
              <a:gd name="connsiteY102" fmla="*/ 114738 h 1530094"/>
              <a:gd name="connsiteX103" fmla="*/ 758182 w 1320501"/>
              <a:gd name="connsiteY103" fmla="*/ 108419 h 1530094"/>
              <a:gd name="connsiteX104" fmla="*/ 808728 w 1320501"/>
              <a:gd name="connsiteY104" fmla="*/ 89464 h 1530094"/>
              <a:gd name="connsiteX105" fmla="*/ 852955 w 1320501"/>
              <a:gd name="connsiteY105" fmla="*/ 57871 h 1530094"/>
              <a:gd name="connsiteX106" fmla="*/ 871910 w 1320501"/>
              <a:gd name="connsiteY106" fmla="*/ 45234 h 1530094"/>
              <a:gd name="connsiteX107" fmla="*/ 922455 w 1320501"/>
              <a:gd name="connsiteY107" fmla="*/ 32597 h 1530094"/>
              <a:gd name="connsiteX108" fmla="*/ 1029865 w 1320501"/>
              <a:gd name="connsiteY108" fmla="*/ 13641 h 1530094"/>
              <a:gd name="connsiteX109" fmla="*/ 1137274 w 1320501"/>
              <a:gd name="connsiteY109" fmla="*/ 1004 h 153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20501" h="1530094">
                <a:moveTo>
                  <a:pt x="1137274" y="1004"/>
                </a:moveTo>
                <a:cubicBezTo>
                  <a:pt x="1161494" y="5216"/>
                  <a:pt x="1164212" y="24808"/>
                  <a:pt x="1175183" y="38915"/>
                </a:cubicBezTo>
                <a:cubicBezTo>
                  <a:pt x="1179272" y="44173"/>
                  <a:pt x="1180310" y="51318"/>
                  <a:pt x="1181501" y="57871"/>
                </a:cubicBezTo>
                <a:cubicBezTo>
                  <a:pt x="1184538" y="74578"/>
                  <a:pt x="1185713" y="91570"/>
                  <a:pt x="1187819" y="108419"/>
                </a:cubicBezTo>
                <a:cubicBezTo>
                  <a:pt x="1185713" y="140012"/>
                  <a:pt x="1184997" y="171729"/>
                  <a:pt x="1181501" y="203198"/>
                </a:cubicBezTo>
                <a:cubicBezTo>
                  <a:pt x="1180766" y="209817"/>
                  <a:pt x="1178417" y="216331"/>
                  <a:pt x="1175183" y="222153"/>
                </a:cubicBezTo>
                <a:cubicBezTo>
                  <a:pt x="1167807" y="235430"/>
                  <a:pt x="1162060" y="250952"/>
                  <a:pt x="1149910" y="260065"/>
                </a:cubicBezTo>
                <a:lnTo>
                  <a:pt x="1124637" y="279020"/>
                </a:lnTo>
                <a:cubicBezTo>
                  <a:pt x="1116213" y="291657"/>
                  <a:pt x="1104168" y="302524"/>
                  <a:pt x="1099365" y="316932"/>
                </a:cubicBezTo>
                <a:cubicBezTo>
                  <a:pt x="1095153" y="329569"/>
                  <a:pt x="1094116" y="343759"/>
                  <a:pt x="1086728" y="354843"/>
                </a:cubicBezTo>
                <a:cubicBezTo>
                  <a:pt x="1076253" y="370557"/>
                  <a:pt x="1068327" y="380749"/>
                  <a:pt x="1061456" y="399073"/>
                </a:cubicBezTo>
                <a:cubicBezTo>
                  <a:pt x="1058407" y="407204"/>
                  <a:pt x="1057632" y="416029"/>
                  <a:pt x="1055137" y="424347"/>
                </a:cubicBezTo>
                <a:cubicBezTo>
                  <a:pt x="1051309" y="437106"/>
                  <a:pt x="1047448" y="449890"/>
                  <a:pt x="1042501" y="462258"/>
                </a:cubicBezTo>
                <a:cubicBezTo>
                  <a:pt x="1024171" y="508088"/>
                  <a:pt x="1032981" y="482945"/>
                  <a:pt x="1017228" y="538081"/>
                </a:cubicBezTo>
                <a:cubicBezTo>
                  <a:pt x="1021440" y="559143"/>
                  <a:pt x="1026679" y="580026"/>
                  <a:pt x="1029865" y="601267"/>
                </a:cubicBezTo>
                <a:cubicBezTo>
                  <a:pt x="1044276" y="697345"/>
                  <a:pt x="1035515" y="807842"/>
                  <a:pt x="1029865" y="898239"/>
                </a:cubicBezTo>
                <a:cubicBezTo>
                  <a:pt x="1024081" y="990789"/>
                  <a:pt x="1022399" y="940738"/>
                  <a:pt x="1010910" y="986698"/>
                </a:cubicBezTo>
                <a:cubicBezTo>
                  <a:pt x="1008969" y="994462"/>
                  <a:pt x="1004463" y="1026931"/>
                  <a:pt x="998274" y="1037247"/>
                </a:cubicBezTo>
                <a:cubicBezTo>
                  <a:pt x="995209" y="1042355"/>
                  <a:pt x="989358" y="1045232"/>
                  <a:pt x="985637" y="1049884"/>
                </a:cubicBezTo>
                <a:cubicBezTo>
                  <a:pt x="980893" y="1055814"/>
                  <a:pt x="977744" y="1062909"/>
                  <a:pt x="973001" y="1068839"/>
                </a:cubicBezTo>
                <a:cubicBezTo>
                  <a:pt x="969280" y="1073491"/>
                  <a:pt x="963669" y="1076520"/>
                  <a:pt x="960365" y="1081477"/>
                </a:cubicBezTo>
                <a:cubicBezTo>
                  <a:pt x="955140" y="1089314"/>
                  <a:pt x="951940" y="1098326"/>
                  <a:pt x="947728" y="1106751"/>
                </a:cubicBezTo>
                <a:cubicBezTo>
                  <a:pt x="949834" y="1123600"/>
                  <a:pt x="949167" y="1141035"/>
                  <a:pt x="954046" y="1157299"/>
                </a:cubicBezTo>
                <a:cubicBezTo>
                  <a:pt x="957195" y="1167796"/>
                  <a:pt x="976904" y="1175709"/>
                  <a:pt x="985637" y="1176255"/>
                </a:cubicBezTo>
                <a:cubicBezTo>
                  <a:pt x="1046630" y="1180067"/>
                  <a:pt x="1107789" y="1180467"/>
                  <a:pt x="1168865" y="1182573"/>
                </a:cubicBezTo>
                <a:cubicBezTo>
                  <a:pt x="1175183" y="1184679"/>
                  <a:pt x="1181862" y="1185913"/>
                  <a:pt x="1187819" y="1188892"/>
                </a:cubicBezTo>
                <a:cubicBezTo>
                  <a:pt x="1197749" y="1193858"/>
                  <a:pt x="1225365" y="1215712"/>
                  <a:pt x="1232047" y="1220485"/>
                </a:cubicBezTo>
                <a:cubicBezTo>
                  <a:pt x="1268617" y="1246609"/>
                  <a:pt x="1235384" y="1217504"/>
                  <a:pt x="1282592" y="1264715"/>
                </a:cubicBezTo>
                <a:cubicBezTo>
                  <a:pt x="1286804" y="1268927"/>
                  <a:pt x="1291925" y="1272395"/>
                  <a:pt x="1295229" y="1277352"/>
                </a:cubicBezTo>
                <a:lnTo>
                  <a:pt x="1320501" y="1315263"/>
                </a:lnTo>
                <a:cubicBezTo>
                  <a:pt x="1318395" y="1355281"/>
                  <a:pt x="1321351" y="1395889"/>
                  <a:pt x="1314183" y="1435316"/>
                </a:cubicBezTo>
                <a:cubicBezTo>
                  <a:pt x="1312585" y="1444107"/>
                  <a:pt x="1303363" y="1450573"/>
                  <a:pt x="1295229" y="1454271"/>
                </a:cubicBezTo>
                <a:cubicBezTo>
                  <a:pt x="1279419" y="1461458"/>
                  <a:pt x="1244683" y="1466908"/>
                  <a:pt x="1244683" y="1466908"/>
                </a:cubicBezTo>
                <a:cubicBezTo>
                  <a:pt x="1215198" y="1464802"/>
                  <a:pt x="1185641" y="1463531"/>
                  <a:pt x="1156228" y="1460590"/>
                </a:cubicBezTo>
                <a:cubicBezTo>
                  <a:pt x="1143481" y="1459315"/>
                  <a:pt x="1131130" y="1454271"/>
                  <a:pt x="1118319" y="1454271"/>
                </a:cubicBezTo>
                <a:cubicBezTo>
                  <a:pt x="1095129" y="1454271"/>
                  <a:pt x="1049094" y="1462650"/>
                  <a:pt x="1023546" y="1466908"/>
                </a:cubicBezTo>
                <a:cubicBezTo>
                  <a:pt x="1017228" y="1469014"/>
                  <a:pt x="1010713" y="1470603"/>
                  <a:pt x="1004592" y="1473227"/>
                </a:cubicBezTo>
                <a:cubicBezTo>
                  <a:pt x="995935" y="1476937"/>
                  <a:pt x="988406" y="1483386"/>
                  <a:pt x="979319" y="1485864"/>
                </a:cubicBezTo>
                <a:cubicBezTo>
                  <a:pt x="964952" y="1489783"/>
                  <a:pt x="949834" y="1490077"/>
                  <a:pt x="935092" y="1492183"/>
                </a:cubicBezTo>
                <a:cubicBezTo>
                  <a:pt x="888759" y="1490077"/>
                  <a:pt x="842473" y="1485864"/>
                  <a:pt x="796092" y="1485864"/>
                </a:cubicBezTo>
                <a:cubicBezTo>
                  <a:pt x="667655" y="1485864"/>
                  <a:pt x="740998" y="1489880"/>
                  <a:pt x="663410" y="1498501"/>
                </a:cubicBezTo>
                <a:cubicBezTo>
                  <a:pt x="638205" y="1501302"/>
                  <a:pt x="612864" y="1502714"/>
                  <a:pt x="587591" y="1504820"/>
                </a:cubicBezTo>
                <a:lnTo>
                  <a:pt x="549682" y="1517457"/>
                </a:lnTo>
                <a:cubicBezTo>
                  <a:pt x="543364" y="1519563"/>
                  <a:pt x="537189" y="1522160"/>
                  <a:pt x="530728" y="1523775"/>
                </a:cubicBezTo>
                <a:lnTo>
                  <a:pt x="505455" y="1530094"/>
                </a:lnTo>
                <a:cubicBezTo>
                  <a:pt x="480182" y="1527988"/>
                  <a:pt x="454717" y="1527537"/>
                  <a:pt x="429637" y="1523775"/>
                </a:cubicBezTo>
                <a:cubicBezTo>
                  <a:pt x="403726" y="1519888"/>
                  <a:pt x="383643" y="1512655"/>
                  <a:pt x="360137" y="1504820"/>
                </a:cubicBezTo>
                <a:cubicBezTo>
                  <a:pt x="355925" y="1500608"/>
                  <a:pt x="350164" y="1497511"/>
                  <a:pt x="347500" y="1492183"/>
                </a:cubicBezTo>
                <a:cubicBezTo>
                  <a:pt x="343616" y="1484416"/>
                  <a:pt x="343568" y="1475258"/>
                  <a:pt x="341182" y="1466908"/>
                </a:cubicBezTo>
                <a:cubicBezTo>
                  <a:pt x="339352" y="1460504"/>
                  <a:pt x="337842" y="1453910"/>
                  <a:pt x="334864" y="1447953"/>
                </a:cubicBezTo>
                <a:cubicBezTo>
                  <a:pt x="331468" y="1441161"/>
                  <a:pt x="326439" y="1435316"/>
                  <a:pt x="322227" y="1428997"/>
                </a:cubicBezTo>
                <a:cubicBezTo>
                  <a:pt x="301895" y="1367996"/>
                  <a:pt x="334493" y="1462821"/>
                  <a:pt x="303273" y="1384767"/>
                </a:cubicBezTo>
                <a:cubicBezTo>
                  <a:pt x="298326" y="1372399"/>
                  <a:pt x="294848" y="1359493"/>
                  <a:pt x="290636" y="1346856"/>
                </a:cubicBezTo>
                <a:lnTo>
                  <a:pt x="284318" y="1327900"/>
                </a:lnTo>
                <a:cubicBezTo>
                  <a:pt x="286424" y="1300520"/>
                  <a:pt x="285575" y="1272750"/>
                  <a:pt x="290636" y="1245759"/>
                </a:cubicBezTo>
                <a:cubicBezTo>
                  <a:pt x="292035" y="1238295"/>
                  <a:pt x="298272" y="1232518"/>
                  <a:pt x="303273" y="1226803"/>
                </a:cubicBezTo>
                <a:cubicBezTo>
                  <a:pt x="313080" y="1215595"/>
                  <a:pt x="320261" y="1198132"/>
                  <a:pt x="334864" y="1195211"/>
                </a:cubicBezTo>
                <a:cubicBezTo>
                  <a:pt x="345394" y="1193105"/>
                  <a:pt x="356037" y="1191497"/>
                  <a:pt x="366455" y="1188892"/>
                </a:cubicBezTo>
                <a:cubicBezTo>
                  <a:pt x="372916" y="1187277"/>
                  <a:pt x="378878" y="1183879"/>
                  <a:pt x="385409" y="1182573"/>
                </a:cubicBezTo>
                <a:cubicBezTo>
                  <a:pt x="400012" y="1179652"/>
                  <a:pt x="414875" y="1178223"/>
                  <a:pt x="429637" y="1176255"/>
                </a:cubicBezTo>
                <a:lnTo>
                  <a:pt x="480182" y="1169936"/>
                </a:lnTo>
                <a:cubicBezTo>
                  <a:pt x="508022" y="1165959"/>
                  <a:pt x="542537" y="1159681"/>
                  <a:pt x="568637" y="1150981"/>
                </a:cubicBezTo>
                <a:lnTo>
                  <a:pt x="606546" y="1138344"/>
                </a:lnTo>
                <a:cubicBezTo>
                  <a:pt x="636528" y="1108360"/>
                  <a:pt x="620516" y="1116837"/>
                  <a:pt x="650773" y="1106751"/>
                </a:cubicBezTo>
                <a:cubicBezTo>
                  <a:pt x="662528" y="1094996"/>
                  <a:pt x="668075" y="1091102"/>
                  <a:pt x="676046" y="1075158"/>
                </a:cubicBezTo>
                <a:cubicBezTo>
                  <a:pt x="679024" y="1069201"/>
                  <a:pt x="680258" y="1062521"/>
                  <a:pt x="682364" y="1056202"/>
                </a:cubicBezTo>
                <a:cubicBezTo>
                  <a:pt x="680258" y="1001441"/>
                  <a:pt x="681498" y="946449"/>
                  <a:pt x="676046" y="891920"/>
                </a:cubicBezTo>
                <a:cubicBezTo>
                  <a:pt x="675109" y="882548"/>
                  <a:pt x="667235" y="875253"/>
                  <a:pt x="663410" y="866646"/>
                </a:cubicBezTo>
                <a:cubicBezTo>
                  <a:pt x="642248" y="819028"/>
                  <a:pt x="664073" y="843921"/>
                  <a:pt x="612864" y="809779"/>
                </a:cubicBezTo>
                <a:cubicBezTo>
                  <a:pt x="606546" y="805567"/>
                  <a:pt x="600702" y="800538"/>
                  <a:pt x="593910" y="797142"/>
                </a:cubicBezTo>
                <a:cubicBezTo>
                  <a:pt x="567431" y="783902"/>
                  <a:pt x="566619" y="782622"/>
                  <a:pt x="537046" y="771867"/>
                </a:cubicBezTo>
                <a:cubicBezTo>
                  <a:pt x="524528" y="767315"/>
                  <a:pt x="512059" y="762460"/>
                  <a:pt x="499137" y="759230"/>
                </a:cubicBezTo>
                <a:cubicBezTo>
                  <a:pt x="490713" y="757124"/>
                  <a:pt x="482213" y="755298"/>
                  <a:pt x="473864" y="752912"/>
                </a:cubicBezTo>
                <a:cubicBezTo>
                  <a:pt x="467460" y="751082"/>
                  <a:pt x="461492" y="747606"/>
                  <a:pt x="454909" y="746593"/>
                </a:cubicBezTo>
                <a:cubicBezTo>
                  <a:pt x="433989" y="743374"/>
                  <a:pt x="412788" y="742381"/>
                  <a:pt x="391727" y="740275"/>
                </a:cubicBezTo>
                <a:cubicBezTo>
                  <a:pt x="340904" y="723331"/>
                  <a:pt x="396398" y="740092"/>
                  <a:pt x="284318" y="727638"/>
                </a:cubicBezTo>
                <a:cubicBezTo>
                  <a:pt x="275688" y="726679"/>
                  <a:pt x="267697" y="722071"/>
                  <a:pt x="259046" y="721319"/>
                </a:cubicBezTo>
                <a:cubicBezTo>
                  <a:pt x="219126" y="717847"/>
                  <a:pt x="179015" y="717106"/>
                  <a:pt x="139000" y="715000"/>
                </a:cubicBezTo>
                <a:cubicBezTo>
                  <a:pt x="80480" y="703296"/>
                  <a:pt x="132280" y="718382"/>
                  <a:pt x="82136" y="689726"/>
                </a:cubicBezTo>
                <a:cubicBezTo>
                  <a:pt x="76354" y="686422"/>
                  <a:pt x="69303" y="686031"/>
                  <a:pt x="63182" y="683408"/>
                </a:cubicBezTo>
                <a:cubicBezTo>
                  <a:pt x="54525" y="679698"/>
                  <a:pt x="46333" y="674983"/>
                  <a:pt x="37909" y="670771"/>
                </a:cubicBezTo>
                <a:cubicBezTo>
                  <a:pt x="21942" y="622869"/>
                  <a:pt x="33264" y="643516"/>
                  <a:pt x="6318" y="607585"/>
                </a:cubicBezTo>
                <a:cubicBezTo>
                  <a:pt x="4212" y="599160"/>
                  <a:pt x="0" y="590995"/>
                  <a:pt x="0" y="582311"/>
                </a:cubicBezTo>
                <a:cubicBezTo>
                  <a:pt x="0" y="566290"/>
                  <a:pt x="8944" y="515185"/>
                  <a:pt x="18954" y="500170"/>
                </a:cubicBezTo>
                <a:lnTo>
                  <a:pt x="44227" y="462258"/>
                </a:lnTo>
                <a:lnTo>
                  <a:pt x="69500" y="424347"/>
                </a:lnTo>
                <a:cubicBezTo>
                  <a:pt x="81371" y="408518"/>
                  <a:pt x="91568" y="392439"/>
                  <a:pt x="107409" y="380117"/>
                </a:cubicBezTo>
                <a:cubicBezTo>
                  <a:pt x="119397" y="370793"/>
                  <a:pt x="145318" y="354843"/>
                  <a:pt x="145318" y="354843"/>
                </a:cubicBezTo>
                <a:cubicBezTo>
                  <a:pt x="169296" y="318872"/>
                  <a:pt x="144042" y="348351"/>
                  <a:pt x="176909" y="329569"/>
                </a:cubicBezTo>
                <a:cubicBezTo>
                  <a:pt x="186052" y="324344"/>
                  <a:pt x="193039" y="315838"/>
                  <a:pt x="202182" y="310613"/>
                </a:cubicBezTo>
                <a:cubicBezTo>
                  <a:pt x="222626" y="298930"/>
                  <a:pt x="244303" y="289551"/>
                  <a:pt x="265364" y="279020"/>
                </a:cubicBezTo>
                <a:cubicBezTo>
                  <a:pt x="273788" y="274808"/>
                  <a:pt x="281701" y="269361"/>
                  <a:pt x="290636" y="266383"/>
                </a:cubicBezTo>
                <a:cubicBezTo>
                  <a:pt x="296954" y="264277"/>
                  <a:pt x="303355" y="262404"/>
                  <a:pt x="309591" y="260065"/>
                </a:cubicBezTo>
                <a:cubicBezTo>
                  <a:pt x="320210" y="256083"/>
                  <a:pt x="330240" y="250412"/>
                  <a:pt x="341182" y="247428"/>
                </a:cubicBezTo>
                <a:cubicBezTo>
                  <a:pt x="353541" y="244057"/>
                  <a:pt x="366455" y="243215"/>
                  <a:pt x="379091" y="241109"/>
                </a:cubicBezTo>
                <a:cubicBezTo>
                  <a:pt x="391727" y="234790"/>
                  <a:pt x="403497" y="226308"/>
                  <a:pt x="417000" y="222153"/>
                </a:cubicBezTo>
                <a:cubicBezTo>
                  <a:pt x="431234" y="217773"/>
                  <a:pt x="446717" y="219184"/>
                  <a:pt x="461228" y="215835"/>
                </a:cubicBezTo>
                <a:cubicBezTo>
                  <a:pt x="474207" y="212840"/>
                  <a:pt x="486215" y="206429"/>
                  <a:pt x="499137" y="203198"/>
                </a:cubicBezTo>
                <a:cubicBezTo>
                  <a:pt x="511565" y="200091"/>
                  <a:pt x="524484" y="199391"/>
                  <a:pt x="537046" y="196879"/>
                </a:cubicBezTo>
                <a:cubicBezTo>
                  <a:pt x="554358" y="193416"/>
                  <a:pt x="586115" y="183972"/>
                  <a:pt x="600228" y="177923"/>
                </a:cubicBezTo>
                <a:cubicBezTo>
                  <a:pt x="617542" y="170502"/>
                  <a:pt x="633515" y="160200"/>
                  <a:pt x="650773" y="152649"/>
                </a:cubicBezTo>
                <a:cubicBezTo>
                  <a:pt x="667259" y="145436"/>
                  <a:pt x="684981" y="141235"/>
                  <a:pt x="701319" y="133694"/>
                </a:cubicBezTo>
                <a:cubicBezTo>
                  <a:pt x="712469" y="128548"/>
                  <a:pt x="721688" y="119726"/>
                  <a:pt x="732910" y="114738"/>
                </a:cubicBezTo>
                <a:cubicBezTo>
                  <a:pt x="740845" y="111211"/>
                  <a:pt x="749833" y="110805"/>
                  <a:pt x="758182" y="108419"/>
                </a:cubicBezTo>
                <a:cubicBezTo>
                  <a:pt x="770947" y="104772"/>
                  <a:pt x="799818" y="93919"/>
                  <a:pt x="808728" y="89464"/>
                </a:cubicBezTo>
                <a:cubicBezTo>
                  <a:pt x="818661" y="84498"/>
                  <a:pt x="846270" y="62646"/>
                  <a:pt x="852955" y="57871"/>
                </a:cubicBezTo>
                <a:cubicBezTo>
                  <a:pt x="859134" y="53457"/>
                  <a:pt x="864773" y="47829"/>
                  <a:pt x="871910" y="45234"/>
                </a:cubicBezTo>
                <a:cubicBezTo>
                  <a:pt x="888231" y="39299"/>
                  <a:pt x="905979" y="38089"/>
                  <a:pt x="922455" y="32597"/>
                </a:cubicBezTo>
                <a:cubicBezTo>
                  <a:pt x="963594" y="18883"/>
                  <a:pt x="961970" y="18168"/>
                  <a:pt x="1029865" y="13641"/>
                </a:cubicBezTo>
                <a:cubicBezTo>
                  <a:pt x="1133043" y="6762"/>
                  <a:pt x="1113054" y="-3208"/>
                  <a:pt x="1137274" y="100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155650" y="0"/>
            <a:ext cx="2038396" cy="2983011"/>
          </a:xfrm>
          <a:custGeom>
            <a:avLst/>
            <a:gdLst>
              <a:gd name="connsiteX0" fmla="*/ 41443 w 2038396"/>
              <a:gd name="connsiteY0" fmla="*/ 16712 h 2983011"/>
              <a:gd name="connsiteX1" fmla="*/ 83220 w 2038396"/>
              <a:gd name="connsiteY1" fmla="*/ 50135 h 2983011"/>
              <a:gd name="connsiteX2" fmla="*/ 99931 w 2038396"/>
              <a:gd name="connsiteY2" fmla="*/ 75202 h 2983011"/>
              <a:gd name="connsiteX3" fmla="*/ 124997 w 2038396"/>
              <a:gd name="connsiteY3" fmla="*/ 83558 h 2983011"/>
              <a:gd name="connsiteX4" fmla="*/ 150064 w 2038396"/>
              <a:gd name="connsiteY4" fmla="*/ 100270 h 2983011"/>
              <a:gd name="connsiteX5" fmla="*/ 200196 w 2038396"/>
              <a:gd name="connsiteY5" fmla="*/ 116981 h 2983011"/>
              <a:gd name="connsiteX6" fmla="*/ 225263 w 2038396"/>
              <a:gd name="connsiteY6" fmla="*/ 125337 h 2983011"/>
              <a:gd name="connsiteX7" fmla="*/ 250329 w 2038396"/>
              <a:gd name="connsiteY7" fmla="*/ 133693 h 2983011"/>
              <a:gd name="connsiteX8" fmla="*/ 275396 w 2038396"/>
              <a:gd name="connsiteY8" fmla="*/ 158760 h 2983011"/>
              <a:gd name="connsiteX9" fmla="*/ 317173 w 2038396"/>
              <a:gd name="connsiteY9" fmla="*/ 167116 h 2983011"/>
              <a:gd name="connsiteX10" fmla="*/ 342239 w 2038396"/>
              <a:gd name="connsiteY10" fmla="*/ 183827 h 2983011"/>
              <a:gd name="connsiteX11" fmla="*/ 358950 w 2038396"/>
              <a:gd name="connsiteY11" fmla="*/ 208895 h 2983011"/>
              <a:gd name="connsiteX12" fmla="*/ 358950 w 2038396"/>
              <a:gd name="connsiteY12" fmla="*/ 342587 h 2983011"/>
              <a:gd name="connsiteX13" fmla="*/ 350595 w 2038396"/>
              <a:gd name="connsiteY13" fmla="*/ 367654 h 2983011"/>
              <a:gd name="connsiteX14" fmla="*/ 275396 w 2038396"/>
              <a:gd name="connsiteY14" fmla="*/ 409433 h 2983011"/>
              <a:gd name="connsiteX15" fmla="*/ 250329 w 2038396"/>
              <a:gd name="connsiteY15" fmla="*/ 417789 h 2983011"/>
              <a:gd name="connsiteX16" fmla="*/ 200196 w 2038396"/>
              <a:gd name="connsiteY16" fmla="*/ 451212 h 2983011"/>
              <a:gd name="connsiteX17" fmla="*/ 175130 w 2038396"/>
              <a:gd name="connsiteY17" fmla="*/ 467924 h 2983011"/>
              <a:gd name="connsiteX18" fmla="*/ 99931 w 2038396"/>
              <a:gd name="connsiteY18" fmla="*/ 526414 h 2983011"/>
              <a:gd name="connsiteX19" fmla="*/ 91576 w 2038396"/>
              <a:gd name="connsiteY19" fmla="*/ 551481 h 2983011"/>
              <a:gd name="connsiteX20" fmla="*/ 74865 w 2038396"/>
              <a:gd name="connsiteY20" fmla="*/ 576549 h 2983011"/>
              <a:gd name="connsiteX21" fmla="*/ 91576 w 2038396"/>
              <a:gd name="connsiteY21" fmla="*/ 693530 h 2983011"/>
              <a:gd name="connsiteX22" fmla="*/ 99931 w 2038396"/>
              <a:gd name="connsiteY22" fmla="*/ 752020 h 2983011"/>
              <a:gd name="connsiteX23" fmla="*/ 116642 w 2038396"/>
              <a:gd name="connsiteY23" fmla="*/ 810510 h 2983011"/>
              <a:gd name="connsiteX24" fmla="*/ 133353 w 2038396"/>
              <a:gd name="connsiteY24" fmla="*/ 869001 h 2983011"/>
              <a:gd name="connsiteX25" fmla="*/ 183486 w 2038396"/>
              <a:gd name="connsiteY25" fmla="*/ 894068 h 2983011"/>
              <a:gd name="connsiteX26" fmla="*/ 216907 w 2038396"/>
              <a:gd name="connsiteY26" fmla="*/ 935847 h 2983011"/>
              <a:gd name="connsiteX27" fmla="*/ 233618 w 2038396"/>
              <a:gd name="connsiteY27" fmla="*/ 960914 h 2983011"/>
              <a:gd name="connsiteX28" fmla="*/ 267040 w 2038396"/>
              <a:gd name="connsiteY28" fmla="*/ 1077895 h 2983011"/>
              <a:gd name="connsiteX29" fmla="*/ 275396 w 2038396"/>
              <a:gd name="connsiteY29" fmla="*/ 1102962 h 2983011"/>
              <a:gd name="connsiteX30" fmla="*/ 283751 w 2038396"/>
              <a:gd name="connsiteY30" fmla="*/ 1161453 h 2983011"/>
              <a:gd name="connsiteX31" fmla="*/ 292106 w 2038396"/>
              <a:gd name="connsiteY31" fmla="*/ 1194876 h 2983011"/>
              <a:gd name="connsiteX32" fmla="*/ 283751 w 2038396"/>
              <a:gd name="connsiteY32" fmla="*/ 1303501 h 2983011"/>
              <a:gd name="connsiteX33" fmla="*/ 275396 w 2038396"/>
              <a:gd name="connsiteY33" fmla="*/ 1328568 h 2983011"/>
              <a:gd name="connsiteX34" fmla="*/ 250329 w 2038396"/>
              <a:gd name="connsiteY34" fmla="*/ 1345280 h 2983011"/>
              <a:gd name="connsiteX35" fmla="*/ 233618 w 2038396"/>
              <a:gd name="connsiteY35" fmla="*/ 1370347 h 2983011"/>
              <a:gd name="connsiteX36" fmla="*/ 241974 w 2038396"/>
              <a:gd name="connsiteY36" fmla="*/ 1403770 h 2983011"/>
              <a:gd name="connsiteX37" fmla="*/ 258685 w 2038396"/>
              <a:gd name="connsiteY37" fmla="*/ 1462261 h 2983011"/>
              <a:gd name="connsiteX38" fmla="*/ 250329 w 2038396"/>
              <a:gd name="connsiteY38" fmla="*/ 1604309 h 2983011"/>
              <a:gd name="connsiteX39" fmla="*/ 225263 w 2038396"/>
              <a:gd name="connsiteY39" fmla="*/ 1654443 h 2983011"/>
              <a:gd name="connsiteX40" fmla="*/ 216907 w 2038396"/>
              <a:gd name="connsiteY40" fmla="*/ 1679511 h 2983011"/>
              <a:gd name="connsiteX41" fmla="*/ 225263 w 2038396"/>
              <a:gd name="connsiteY41" fmla="*/ 1813203 h 2983011"/>
              <a:gd name="connsiteX42" fmla="*/ 233618 w 2038396"/>
              <a:gd name="connsiteY42" fmla="*/ 1838270 h 2983011"/>
              <a:gd name="connsiteX43" fmla="*/ 325528 w 2038396"/>
              <a:gd name="connsiteY43" fmla="*/ 1888405 h 2983011"/>
              <a:gd name="connsiteX44" fmla="*/ 350595 w 2038396"/>
              <a:gd name="connsiteY44" fmla="*/ 1896761 h 2983011"/>
              <a:gd name="connsiteX45" fmla="*/ 400727 w 2038396"/>
              <a:gd name="connsiteY45" fmla="*/ 1921828 h 2983011"/>
              <a:gd name="connsiteX46" fmla="*/ 417438 w 2038396"/>
              <a:gd name="connsiteY46" fmla="*/ 1946895 h 2983011"/>
              <a:gd name="connsiteX47" fmla="*/ 459216 w 2038396"/>
              <a:gd name="connsiteY47" fmla="*/ 1988674 h 2983011"/>
              <a:gd name="connsiteX48" fmla="*/ 475926 w 2038396"/>
              <a:gd name="connsiteY48" fmla="*/ 2030453 h 2983011"/>
              <a:gd name="connsiteX49" fmla="*/ 492637 w 2038396"/>
              <a:gd name="connsiteY49" fmla="*/ 2055520 h 2983011"/>
              <a:gd name="connsiteX50" fmla="*/ 534415 w 2038396"/>
              <a:gd name="connsiteY50" fmla="*/ 2114011 h 2983011"/>
              <a:gd name="connsiteX51" fmla="*/ 559481 w 2038396"/>
              <a:gd name="connsiteY51" fmla="*/ 2164145 h 2983011"/>
              <a:gd name="connsiteX52" fmla="*/ 576192 w 2038396"/>
              <a:gd name="connsiteY52" fmla="*/ 2214280 h 2983011"/>
              <a:gd name="connsiteX53" fmla="*/ 592903 w 2038396"/>
              <a:gd name="connsiteY53" fmla="*/ 2239347 h 2983011"/>
              <a:gd name="connsiteX54" fmla="*/ 651391 w 2038396"/>
              <a:gd name="connsiteY54" fmla="*/ 2289482 h 2983011"/>
              <a:gd name="connsiteX55" fmla="*/ 684813 w 2038396"/>
              <a:gd name="connsiteY55" fmla="*/ 2306194 h 2983011"/>
              <a:gd name="connsiteX56" fmla="*/ 709879 w 2038396"/>
              <a:gd name="connsiteY56" fmla="*/ 2314549 h 2983011"/>
              <a:gd name="connsiteX57" fmla="*/ 818500 w 2038396"/>
              <a:gd name="connsiteY57" fmla="*/ 2306194 h 2983011"/>
              <a:gd name="connsiteX58" fmla="*/ 876988 w 2038396"/>
              <a:gd name="connsiteY58" fmla="*/ 2314549 h 2983011"/>
              <a:gd name="connsiteX59" fmla="*/ 893699 w 2038396"/>
              <a:gd name="connsiteY59" fmla="*/ 2339617 h 2983011"/>
              <a:gd name="connsiteX60" fmla="*/ 902055 w 2038396"/>
              <a:gd name="connsiteY60" fmla="*/ 2364684 h 2983011"/>
              <a:gd name="connsiteX61" fmla="*/ 918766 w 2038396"/>
              <a:gd name="connsiteY61" fmla="*/ 2439886 h 2983011"/>
              <a:gd name="connsiteX62" fmla="*/ 960543 w 2038396"/>
              <a:gd name="connsiteY62" fmla="*/ 2515088 h 2983011"/>
              <a:gd name="connsiteX63" fmla="*/ 985609 w 2038396"/>
              <a:gd name="connsiteY63" fmla="*/ 2531799 h 2983011"/>
              <a:gd name="connsiteX64" fmla="*/ 993965 w 2038396"/>
              <a:gd name="connsiteY64" fmla="*/ 2556867 h 2983011"/>
              <a:gd name="connsiteX65" fmla="*/ 1027386 w 2038396"/>
              <a:gd name="connsiteY65" fmla="*/ 2615357 h 2983011"/>
              <a:gd name="connsiteX66" fmla="*/ 1035742 w 2038396"/>
              <a:gd name="connsiteY66" fmla="*/ 2648780 h 2983011"/>
              <a:gd name="connsiteX67" fmla="*/ 1052453 w 2038396"/>
              <a:gd name="connsiteY67" fmla="*/ 2698915 h 2983011"/>
              <a:gd name="connsiteX68" fmla="*/ 1060808 w 2038396"/>
              <a:gd name="connsiteY68" fmla="*/ 2723982 h 2983011"/>
              <a:gd name="connsiteX69" fmla="*/ 1102586 w 2038396"/>
              <a:gd name="connsiteY69" fmla="*/ 2782473 h 2983011"/>
              <a:gd name="connsiteX70" fmla="*/ 1136007 w 2038396"/>
              <a:gd name="connsiteY70" fmla="*/ 2807540 h 2983011"/>
              <a:gd name="connsiteX71" fmla="*/ 1161074 w 2038396"/>
              <a:gd name="connsiteY71" fmla="*/ 2832607 h 2983011"/>
              <a:gd name="connsiteX72" fmla="*/ 1186140 w 2038396"/>
              <a:gd name="connsiteY72" fmla="*/ 2849319 h 2983011"/>
              <a:gd name="connsiteX73" fmla="*/ 1236273 w 2038396"/>
              <a:gd name="connsiteY73" fmla="*/ 2891098 h 2983011"/>
              <a:gd name="connsiteX74" fmla="*/ 1252984 w 2038396"/>
              <a:gd name="connsiteY74" fmla="*/ 2916165 h 2983011"/>
              <a:gd name="connsiteX75" fmla="*/ 1278050 w 2038396"/>
              <a:gd name="connsiteY75" fmla="*/ 2941232 h 2983011"/>
              <a:gd name="connsiteX76" fmla="*/ 1311472 w 2038396"/>
              <a:gd name="connsiteY76" fmla="*/ 2983011 h 2983011"/>
              <a:gd name="connsiteX77" fmla="*/ 1386671 w 2038396"/>
              <a:gd name="connsiteY77" fmla="*/ 2974655 h 2983011"/>
              <a:gd name="connsiteX78" fmla="*/ 1420093 w 2038396"/>
              <a:gd name="connsiteY78" fmla="*/ 2924521 h 2983011"/>
              <a:gd name="connsiteX79" fmla="*/ 1436804 w 2038396"/>
              <a:gd name="connsiteY79" fmla="*/ 2899453 h 2983011"/>
              <a:gd name="connsiteX80" fmla="*/ 1486936 w 2038396"/>
              <a:gd name="connsiteY80" fmla="*/ 2849319 h 2983011"/>
              <a:gd name="connsiteX81" fmla="*/ 1520358 w 2038396"/>
              <a:gd name="connsiteY81" fmla="*/ 2799184 h 2983011"/>
              <a:gd name="connsiteX82" fmla="*/ 1537069 w 2038396"/>
              <a:gd name="connsiteY82" fmla="*/ 2749049 h 2983011"/>
              <a:gd name="connsiteX83" fmla="*/ 1545425 w 2038396"/>
              <a:gd name="connsiteY83" fmla="*/ 2723982 h 2983011"/>
              <a:gd name="connsiteX84" fmla="*/ 1553780 w 2038396"/>
              <a:gd name="connsiteY84" fmla="*/ 2698915 h 2983011"/>
              <a:gd name="connsiteX85" fmla="*/ 1570491 w 2038396"/>
              <a:gd name="connsiteY85" fmla="*/ 2673848 h 2983011"/>
              <a:gd name="connsiteX86" fmla="*/ 1587202 w 2038396"/>
              <a:gd name="connsiteY86" fmla="*/ 2623713 h 2983011"/>
              <a:gd name="connsiteX87" fmla="*/ 1620624 w 2038396"/>
              <a:gd name="connsiteY87" fmla="*/ 2573578 h 2983011"/>
              <a:gd name="connsiteX88" fmla="*/ 1637335 w 2038396"/>
              <a:gd name="connsiteY88" fmla="*/ 2548511 h 2983011"/>
              <a:gd name="connsiteX89" fmla="*/ 1679112 w 2038396"/>
              <a:gd name="connsiteY89" fmla="*/ 2498376 h 2983011"/>
              <a:gd name="connsiteX90" fmla="*/ 1704178 w 2038396"/>
              <a:gd name="connsiteY90" fmla="*/ 2448242 h 2983011"/>
              <a:gd name="connsiteX91" fmla="*/ 1712534 w 2038396"/>
              <a:gd name="connsiteY91" fmla="*/ 2423174 h 2983011"/>
              <a:gd name="connsiteX92" fmla="*/ 1745955 w 2038396"/>
              <a:gd name="connsiteY92" fmla="*/ 2373040 h 2983011"/>
              <a:gd name="connsiteX93" fmla="*/ 1771022 w 2038396"/>
              <a:gd name="connsiteY93" fmla="*/ 2322905 h 2983011"/>
              <a:gd name="connsiteX94" fmla="*/ 1787733 w 2038396"/>
              <a:gd name="connsiteY94" fmla="*/ 2272770 h 2983011"/>
              <a:gd name="connsiteX95" fmla="*/ 1796088 w 2038396"/>
              <a:gd name="connsiteY95" fmla="*/ 2247703 h 2983011"/>
              <a:gd name="connsiteX96" fmla="*/ 1812799 w 2038396"/>
              <a:gd name="connsiteY96" fmla="*/ 2214280 h 2983011"/>
              <a:gd name="connsiteX97" fmla="*/ 1821155 w 2038396"/>
              <a:gd name="connsiteY97" fmla="*/ 2189213 h 2983011"/>
              <a:gd name="connsiteX98" fmla="*/ 1837865 w 2038396"/>
              <a:gd name="connsiteY98" fmla="*/ 2164145 h 2983011"/>
              <a:gd name="connsiteX99" fmla="*/ 1854576 w 2038396"/>
              <a:gd name="connsiteY99" fmla="*/ 2105655 h 2983011"/>
              <a:gd name="connsiteX100" fmla="*/ 1871287 w 2038396"/>
              <a:gd name="connsiteY100" fmla="*/ 2072232 h 2983011"/>
              <a:gd name="connsiteX101" fmla="*/ 1879643 w 2038396"/>
              <a:gd name="connsiteY101" fmla="*/ 2047165 h 2983011"/>
              <a:gd name="connsiteX102" fmla="*/ 1929775 w 2038396"/>
              <a:gd name="connsiteY102" fmla="*/ 1988674 h 2983011"/>
              <a:gd name="connsiteX103" fmla="*/ 1938131 w 2038396"/>
              <a:gd name="connsiteY103" fmla="*/ 1963607 h 2983011"/>
              <a:gd name="connsiteX104" fmla="*/ 1971553 w 2038396"/>
              <a:gd name="connsiteY104" fmla="*/ 1913472 h 2983011"/>
              <a:gd name="connsiteX105" fmla="*/ 1996619 w 2038396"/>
              <a:gd name="connsiteY105" fmla="*/ 1863338 h 2983011"/>
              <a:gd name="connsiteX106" fmla="*/ 2021685 w 2038396"/>
              <a:gd name="connsiteY106" fmla="*/ 1779780 h 2983011"/>
              <a:gd name="connsiteX107" fmla="*/ 2038396 w 2038396"/>
              <a:gd name="connsiteY107" fmla="*/ 1721290 h 2983011"/>
              <a:gd name="connsiteX108" fmla="*/ 2030041 w 2038396"/>
              <a:gd name="connsiteY108" fmla="*/ 1612664 h 2983011"/>
              <a:gd name="connsiteX109" fmla="*/ 1971553 w 2038396"/>
              <a:gd name="connsiteY109" fmla="*/ 1587597 h 2983011"/>
              <a:gd name="connsiteX110" fmla="*/ 1821155 w 2038396"/>
              <a:gd name="connsiteY110" fmla="*/ 1579241 h 2983011"/>
              <a:gd name="connsiteX111" fmla="*/ 1796088 w 2038396"/>
              <a:gd name="connsiteY111" fmla="*/ 1562530 h 2983011"/>
              <a:gd name="connsiteX112" fmla="*/ 1779377 w 2038396"/>
              <a:gd name="connsiteY112" fmla="*/ 1537463 h 2983011"/>
              <a:gd name="connsiteX113" fmla="*/ 1754311 w 2038396"/>
              <a:gd name="connsiteY113" fmla="*/ 1453905 h 2983011"/>
              <a:gd name="connsiteX114" fmla="*/ 1745955 w 2038396"/>
              <a:gd name="connsiteY114" fmla="*/ 1428837 h 2983011"/>
              <a:gd name="connsiteX115" fmla="*/ 1729245 w 2038396"/>
              <a:gd name="connsiteY115" fmla="*/ 1403770 h 2983011"/>
              <a:gd name="connsiteX116" fmla="*/ 1737600 w 2038396"/>
              <a:gd name="connsiteY116" fmla="*/ 1378703 h 2983011"/>
              <a:gd name="connsiteX117" fmla="*/ 1712534 w 2038396"/>
              <a:gd name="connsiteY117" fmla="*/ 1295145 h 2983011"/>
              <a:gd name="connsiteX118" fmla="*/ 1687467 w 2038396"/>
              <a:gd name="connsiteY118" fmla="*/ 1270078 h 2983011"/>
              <a:gd name="connsiteX119" fmla="*/ 1670756 w 2038396"/>
              <a:gd name="connsiteY119" fmla="*/ 1245011 h 2983011"/>
              <a:gd name="connsiteX120" fmla="*/ 1662401 w 2038396"/>
              <a:gd name="connsiteY120" fmla="*/ 1211587 h 2983011"/>
              <a:gd name="connsiteX121" fmla="*/ 1679112 w 2038396"/>
              <a:gd name="connsiteY121" fmla="*/ 1102962 h 2983011"/>
              <a:gd name="connsiteX122" fmla="*/ 1695823 w 2038396"/>
              <a:gd name="connsiteY122" fmla="*/ 1077895 h 2983011"/>
              <a:gd name="connsiteX123" fmla="*/ 1704178 w 2038396"/>
              <a:gd name="connsiteY123" fmla="*/ 985982 h 2983011"/>
              <a:gd name="connsiteX124" fmla="*/ 1695823 w 2038396"/>
              <a:gd name="connsiteY124" fmla="*/ 960914 h 2983011"/>
              <a:gd name="connsiteX125" fmla="*/ 1662401 w 2038396"/>
              <a:gd name="connsiteY125" fmla="*/ 910780 h 2983011"/>
              <a:gd name="connsiteX126" fmla="*/ 1612268 w 2038396"/>
              <a:gd name="connsiteY126" fmla="*/ 810510 h 2983011"/>
              <a:gd name="connsiteX127" fmla="*/ 1537069 w 2038396"/>
              <a:gd name="connsiteY127" fmla="*/ 785443 h 2983011"/>
              <a:gd name="connsiteX128" fmla="*/ 1512003 w 2038396"/>
              <a:gd name="connsiteY128" fmla="*/ 777087 h 2983011"/>
              <a:gd name="connsiteX129" fmla="*/ 1486936 w 2038396"/>
              <a:gd name="connsiteY129" fmla="*/ 768731 h 2983011"/>
              <a:gd name="connsiteX130" fmla="*/ 1445159 w 2038396"/>
              <a:gd name="connsiteY130" fmla="*/ 718597 h 2983011"/>
              <a:gd name="connsiteX131" fmla="*/ 1453515 w 2038396"/>
              <a:gd name="connsiteY131" fmla="*/ 643395 h 2983011"/>
              <a:gd name="connsiteX132" fmla="*/ 1470225 w 2038396"/>
              <a:gd name="connsiteY132" fmla="*/ 618328 h 2983011"/>
              <a:gd name="connsiteX133" fmla="*/ 1478581 w 2038396"/>
              <a:gd name="connsiteY133" fmla="*/ 593260 h 2983011"/>
              <a:gd name="connsiteX134" fmla="*/ 1470225 w 2038396"/>
              <a:gd name="connsiteY134" fmla="*/ 559837 h 2983011"/>
              <a:gd name="connsiteX135" fmla="*/ 1411737 w 2038396"/>
              <a:gd name="connsiteY135" fmla="*/ 492991 h 2983011"/>
              <a:gd name="connsiteX136" fmla="*/ 1420093 w 2038396"/>
              <a:gd name="connsiteY136" fmla="*/ 442856 h 2983011"/>
              <a:gd name="connsiteX137" fmla="*/ 1395026 w 2038396"/>
              <a:gd name="connsiteY137" fmla="*/ 359299 h 2983011"/>
              <a:gd name="connsiteX138" fmla="*/ 1353249 w 2038396"/>
              <a:gd name="connsiteY138" fmla="*/ 300808 h 2983011"/>
              <a:gd name="connsiteX139" fmla="*/ 1361605 w 2038396"/>
              <a:gd name="connsiteY139" fmla="*/ 125337 h 2983011"/>
              <a:gd name="connsiteX140" fmla="*/ 1369960 w 2038396"/>
              <a:gd name="connsiteY140" fmla="*/ 58491 h 2983011"/>
              <a:gd name="connsiteX141" fmla="*/ 1361605 w 2038396"/>
              <a:gd name="connsiteY141" fmla="*/ 16712 h 2983011"/>
              <a:gd name="connsiteX142" fmla="*/ 1311472 w 2038396"/>
              <a:gd name="connsiteY142" fmla="*/ 0 h 2983011"/>
              <a:gd name="connsiteX143" fmla="*/ 1269695 w 2038396"/>
              <a:gd name="connsiteY143" fmla="*/ 8356 h 2983011"/>
              <a:gd name="connsiteX144" fmla="*/ 1244628 w 2038396"/>
              <a:gd name="connsiteY144" fmla="*/ 16712 h 2983011"/>
              <a:gd name="connsiteX145" fmla="*/ 1177785 w 2038396"/>
              <a:gd name="connsiteY145" fmla="*/ 33424 h 2983011"/>
              <a:gd name="connsiteX146" fmla="*/ 1169429 w 2038396"/>
              <a:gd name="connsiteY146" fmla="*/ 58491 h 2983011"/>
              <a:gd name="connsiteX147" fmla="*/ 1119296 w 2038396"/>
              <a:gd name="connsiteY147" fmla="*/ 83558 h 2983011"/>
              <a:gd name="connsiteX148" fmla="*/ 1077519 w 2038396"/>
              <a:gd name="connsiteY148" fmla="*/ 75202 h 2983011"/>
              <a:gd name="connsiteX149" fmla="*/ 1069164 w 2038396"/>
              <a:gd name="connsiteY149" fmla="*/ 50135 h 2983011"/>
              <a:gd name="connsiteX150" fmla="*/ 1060808 w 2038396"/>
              <a:gd name="connsiteY150" fmla="*/ 8356 h 2983011"/>
              <a:gd name="connsiteX151" fmla="*/ 1019031 w 2038396"/>
              <a:gd name="connsiteY151" fmla="*/ 0 h 2983011"/>
              <a:gd name="connsiteX152" fmla="*/ 768367 w 2038396"/>
              <a:gd name="connsiteY152" fmla="*/ 8356 h 2983011"/>
              <a:gd name="connsiteX153" fmla="*/ 734946 w 2038396"/>
              <a:gd name="connsiteY153" fmla="*/ 16712 h 2983011"/>
              <a:gd name="connsiteX154" fmla="*/ 41443 w 2038396"/>
              <a:gd name="connsiteY154" fmla="*/ 16712 h 298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038396" h="2983011">
                <a:moveTo>
                  <a:pt x="41443" y="16712"/>
                </a:moveTo>
                <a:cubicBezTo>
                  <a:pt x="-67178" y="22282"/>
                  <a:pt x="70610" y="37524"/>
                  <a:pt x="83220" y="50135"/>
                </a:cubicBezTo>
                <a:cubicBezTo>
                  <a:pt x="90321" y="57236"/>
                  <a:pt x="92089" y="68929"/>
                  <a:pt x="99931" y="75202"/>
                </a:cubicBezTo>
                <a:cubicBezTo>
                  <a:pt x="106808" y="80704"/>
                  <a:pt x="117120" y="79619"/>
                  <a:pt x="124997" y="83558"/>
                </a:cubicBezTo>
                <a:cubicBezTo>
                  <a:pt x="133979" y="88049"/>
                  <a:pt x="140887" y="96191"/>
                  <a:pt x="150064" y="100270"/>
                </a:cubicBezTo>
                <a:cubicBezTo>
                  <a:pt x="166160" y="107424"/>
                  <a:pt x="183485" y="111411"/>
                  <a:pt x="200196" y="116981"/>
                </a:cubicBezTo>
                <a:lnTo>
                  <a:pt x="225263" y="125337"/>
                </a:lnTo>
                <a:lnTo>
                  <a:pt x="250329" y="133693"/>
                </a:lnTo>
                <a:cubicBezTo>
                  <a:pt x="258685" y="142049"/>
                  <a:pt x="264827" y="153475"/>
                  <a:pt x="275396" y="158760"/>
                </a:cubicBezTo>
                <a:cubicBezTo>
                  <a:pt x="288098" y="165111"/>
                  <a:pt x="303876" y="162129"/>
                  <a:pt x="317173" y="167116"/>
                </a:cubicBezTo>
                <a:cubicBezTo>
                  <a:pt x="326576" y="170642"/>
                  <a:pt x="333884" y="178257"/>
                  <a:pt x="342239" y="183827"/>
                </a:cubicBezTo>
                <a:cubicBezTo>
                  <a:pt x="347809" y="192183"/>
                  <a:pt x="354459" y="199913"/>
                  <a:pt x="358950" y="208895"/>
                </a:cubicBezTo>
                <a:cubicBezTo>
                  <a:pt x="379679" y="250354"/>
                  <a:pt x="364318" y="299644"/>
                  <a:pt x="358950" y="342587"/>
                </a:cubicBezTo>
                <a:cubicBezTo>
                  <a:pt x="357858" y="351327"/>
                  <a:pt x="355480" y="360326"/>
                  <a:pt x="350595" y="367654"/>
                </a:cubicBezTo>
                <a:cubicBezTo>
                  <a:pt x="329154" y="399817"/>
                  <a:pt x="312768" y="396975"/>
                  <a:pt x="275396" y="409433"/>
                </a:cubicBezTo>
                <a:lnTo>
                  <a:pt x="250329" y="417789"/>
                </a:lnTo>
                <a:lnTo>
                  <a:pt x="200196" y="451212"/>
                </a:lnTo>
                <a:cubicBezTo>
                  <a:pt x="191841" y="456783"/>
                  <a:pt x="182231" y="460823"/>
                  <a:pt x="175130" y="467924"/>
                </a:cubicBezTo>
                <a:cubicBezTo>
                  <a:pt x="118769" y="524286"/>
                  <a:pt x="147417" y="510584"/>
                  <a:pt x="99931" y="526414"/>
                </a:cubicBezTo>
                <a:cubicBezTo>
                  <a:pt x="97146" y="534770"/>
                  <a:pt x="95515" y="543603"/>
                  <a:pt x="91576" y="551481"/>
                </a:cubicBezTo>
                <a:cubicBezTo>
                  <a:pt x="87085" y="560463"/>
                  <a:pt x="75581" y="566532"/>
                  <a:pt x="74865" y="576549"/>
                </a:cubicBezTo>
                <a:cubicBezTo>
                  <a:pt x="70557" y="636854"/>
                  <a:pt x="77345" y="650838"/>
                  <a:pt x="91576" y="693530"/>
                </a:cubicBezTo>
                <a:cubicBezTo>
                  <a:pt x="94361" y="713027"/>
                  <a:pt x="96408" y="732643"/>
                  <a:pt x="99931" y="752020"/>
                </a:cubicBezTo>
                <a:cubicBezTo>
                  <a:pt x="106463" y="787949"/>
                  <a:pt x="107691" y="779180"/>
                  <a:pt x="116642" y="810510"/>
                </a:cubicBezTo>
                <a:cubicBezTo>
                  <a:pt x="117310" y="812848"/>
                  <a:pt x="128900" y="863434"/>
                  <a:pt x="133353" y="869001"/>
                </a:cubicBezTo>
                <a:cubicBezTo>
                  <a:pt x="145132" y="883726"/>
                  <a:pt x="166974" y="888564"/>
                  <a:pt x="183486" y="894068"/>
                </a:cubicBezTo>
                <a:cubicBezTo>
                  <a:pt x="225741" y="922241"/>
                  <a:pt x="196728" y="895487"/>
                  <a:pt x="216907" y="935847"/>
                </a:cubicBezTo>
                <a:cubicBezTo>
                  <a:pt x="221398" y="944829"/>
                  <a:pt x="229540" y="951737"/>
                  <a:pt x="233618" y="960914"/>
                </a:cubicBezTo>
                <a:cubicBezTo>
                  <a:pt x="255079" y="1009203"/>
                  <a:pt x="249333" y="1024775"/>
                  <a:pt x="267040" y="1077895"/>
                </a:cubicBezTo>
                <a:lnTo>
                  <a:pt x="275396" y="1102962"/>
                </a:lnTo>
                <a:cubicBezTo>
                  <a:pt x="278181" y="1122459"/>
                  <a:pt x="280228" y="1142076"/>
                  <a:pt x="283751" y="1161453"/>
                </a:cubicBezTo>
                <a:cubicBezTo>
                  <a:pt x="285805" y="1172752"/>
                  <a:pt x="292106" y="1183392"/>
                  <a:pt x="292106" y="1194876"/>
                </a:cubicBezTo>
                <a:cubicBezTo>
                  <a:pt x="292106" y="1231191"/>
                  <a:pt x="288255" y="1267466"/>
                  <a:pt x="283751" y="1303501"/>
                </a:cubicBezTo>
                <a:cubicBezTo>
                  <a:pt x="282659" y="1312241"/>
                  <a:pt x="280898" y="1321690"/>
                  <a:pt x="275396" y="1328568"/>
                </a:cubicBezTo>
                <a:cubicBezTo>
                  <a:pt x="269123" y="1336410"/>
                  <a:pt x="258685" y="1339709"/>
                  <a:pt x="250329" y="1345280"/>
                </a:cubicBezTo>
                <a:cubicBezTo>
                  <a:pt x="244759" y="1353636"/>
                  <a:pt x="235038" y="1360406"/>
                  <a:pt x="233618" y="1370347"/>
                </a:cubicBezTo>
                <a:cubicBezTo>
                  <a:pt x="231994" y="1381716"/>
                  <a:pt x="238819" y="1392728"/>
                  <a:pt x="241974" y="1403770"/>
                </a:cubicBezTo>
                <a:cubicBezTo>
                  <a:pt x="265945" y="1487672"/>
                  <a:pt x="232566" y="1357784"/>
                  <a:pt x="258685" y="1462261"/>
                </a:cubicBezTo>
                <a:cubicBezTo>
                  <a:pt x="255900" y="1509610"/>
                  <a:pt x="255048" y="1557113"/>
                  <a:pt x="250329" y="1604309"/>
                </a:cubicBezTo>
                <a:cubicBezTo>
                  <a:pt x="247704" y="1630563"/>
                  <a:pt x="236706" y="1631556"/>
                  <a:pt x="225263" y="1654443"/>
                </a:cubicBezTo>
                <a:cubicBezTo>
                  <a:pt x="221324" y="1662321"/>
                  <a:pt x="219692" y="1671155"/>
                  <a:pt x="216907" y="1679511"/>
                </a:cubicBezTo>
                <a:cubicBezTo>
                  <a:pt x="219692" y="1724075"/>
                  <a:pt x="220589" y="1768797"/>
                  <a:pt x="225263" y="1813203"/>
                </a:cubicBezTo>
                <a:cubicBezTo>
                  <a:pt x="226185" y="1821962"/>
                  <a:pt x="227390" y="1832042"/>
                  <a:pt x="233618" y="1838270"/>
                </a:cubicBezTo>
                <a:cubicBezTo>
                  <a:pt x="259599" y="1864252"/>
                  <a:pt x="292459" y="1876003"/>
                  <a:pt x="325528" y="1888405"/>
                </a:cubicBezTo>
                <a:cubicBezTo>
                  <a:pt x="333775" y="1891498"/>
                  <a:pt x="342717" y="1892822"/>
                  <a:pt x="350595" y="1896761"/>
                </a:cubicBezTo>
                <a:cubicBezTo>
                  <a:pt x="415387" y="1929158"/>
                  <a:pt x="337719" y="1900824"/>
                  <a:pt x="400727" y="1921828"/>
                </a:cubicBezTo>
                <a:cubicBezTo>
                  <a:pt x="406297" y="1930184"/>
                  <a:pt x="410337" y="1939794"/>
                  <a:pt x="417438" y="1946895"/>
                </a:cubicBezTo>
                <a:cubicBezTo>
                  <a:pt x="450858" y="1980316"/>
                  <a:pt x="436937" y="1944113"/>
                  <a:pt x="459216" y="1988674"/>
                </a:cubicBezTo>
                <a:cubicBezTo>
                  <a:pt x="465923" y="2002090"/>
                  <a:pt x="469219" y="2017037"/>
                  <a:pt x="475926" y="2030453"/>
                </a:cubicBezTo>
                <a:cubicBezTo>
                  <a:pt x="480417" y="2039435"/>
                  <a:pt x="487655" y="2046801"/>
                  <a:pt x="492637" y="2055520"/>
                </a:cubicBezTo>
                <a:cubicBezTo>
                  <a:pt x="521965" y="2106845"/>
                  <a:pt x="493584" y="2073179"/>
                  <a:pt x="534415" y="2114011"/>
                </a:cubicBezTo>
                <a:cubicBezTo>
                  <a:pt x="564884" y="2205424"/>
                  <a:pt x="516291" y="2066965"/>
                  <a:pt x="559481" y="2164145"/>
                </a:cubicBezTo>
                <a:cubicBezTo>
                  <a:pt x="566635" y="2180242"/>
                  <a:pt x="566421" y="2199623"/>
                  <a:pt x="576192" y="2214280"/>
                </a:cubicBezTo>
                <a:cubicBezTo>
                  <a:pt x="581762" y="2222636"/>
                  <a:pt x="586474" y="2231632"/>
                  <a:pt x="592903" y="2239347"/>
                </a:cubicBezTo>
                <a:cubicBezTo>
                  <a:pt x="607766" y="2257184"/>
                  <a:pt x="632144" y="2277452"/>
                  <a:pt x="651391" y="2289482"/>
                </a:cubicBezTo>
                <a:cubicBezTo>
                  <a:pt x="661953" y="2296084"/>
                  <a:pt x="673364" y="2301287"/>
                  <a:pt x="684813" y="2306194"/>
                </a:cubicBezTo>
                <a:cubicBezTo>
                  <a:pt x="692908" y="2309663"/>
                  <a:pt x="701524" y="2311764"/>
                  <a:pt x="709879" y="2314549"/>
                </a:cubicBezTo>
                <a:cubicBezTo>
                  <a:pt x="746086" y="2311764"/>
                  <a:pt x="782186" y="2306194"/>
                  <a:pt x="818500" y="2306194"/>
                </a:cubicBezTo>
                <a:cubicBezTo>
                  <a:pt x="838194" y="2306194"/>
                  <a:pt x="858992" y="2306550"/>
                  <a:pt x="876988" y="2314549"/>
                </a:cubicBezTo>
                <a:cubicBezTo>
                  <a:pt x="886165" y="2318628"/>
                  <a:pt x="889208" y="2330635"/>
                  <a:pt x="893699" y="2339617"/>
                </a:cubicBezTo>
                <a:cubicBezTo>
                  <a:pt x="897638" y="2347495"/>
                  <a:pt x="899635" y="2356215"/>
                  <a:pt x="902055" y="2364684"/>
                </a:cubicBezTo>
                <a:cubicBezTo>
                  <a:pt x="919200" y="2424692"/>
                  <a:pt x="901547" y="2371008"/>
                  <a:pt x="918766" y="2439886"/>
                </a:cubicBezTo>
                <a:cubicBezTo>
                  <a:pt x="924861" y="2464267"/>
                  <a:pt x="941872" y="2502640"/>
                  <a:pt x="960543" y="2515088"/>
                </a:cubicBezTo>
                <a:lnTo>
                  <a:pt x="985609" y="2531799"/>
                </a:lnTo>
                <a:cubicBezTo>
                  <a:pt x="988394" y="2540155"/>
                  <a:pt x="990026" y="2548989"/>
                  <a:pt x="993965" y="2556867"/>
                </a:cubicBezTo>
                <a:cubicBezTo>
                  <a:pt x="1018209" y="2605356"/>
                  <a:pt x="1005411" y="2556755"/>
                  <a:pt x="1027386" y="2615357"/>
                </a:cubicBezTo>
                <a:cubicBezTo>
                  <a:pt x="1031418" y="2626110"/>
                  <a:pt x="1032442" y="2637780"/>
                  <a:pt x="1035742" y="2648780"/>
                </a:cubicBezTo>
                <a:cubicBezTo>
                  <a:pt x="1040804" y="2665653"/>
                  <a:pt x="1046883" y="2682203"/>
                  <a:pt x="1052453" y="2698915"/>
                </a:cubicBezTo>
                <a:cubicBezTo>
                  <a:pt x="1055238" y="2707271"/>
                  <a:pt x="1055923" y="2716654"/>
                  <a:pt x="1060808" y="2723982"/>
                </a:cubicBezTo>
                <a:cubicBezTo>
                  <a:pt x="1070296" y="2738215"/>
                  <a:pt x="1092223" y="2772109"/>
                  <a:pt x="1102586" y="2782473"/>
                </a:cubicBezTo>
                <a:cubicBezTo>
                  <a:pt x="1112433" y="2792320"/>
                  <a:pt x="1125434" y="2798477"/>
                  <a:pt x="1136007" y="2807540"/>
                </a:cubicBezTo>
                <a:cubicBezTo>
                  <a:pt x="1144979" y="2815230"/>
                  <a:pt x="1151996" y="2825042"/>
                  <a:pt x="1161074" y="2832607"/>
                </a:cubicBezTo>
                <a:cubicBezTo>
                  <a:pt x="1168788" y="2839036"/>
                  <a:pt x="1178426" y="2842890"/>
                  <a:pt x="1186140" y="2849319"/>
                </a:cubicBezTo>
                <a:cubicBezTo>
                  <a:pt x="1250469" y="2902929"/>
                  <a:pt x="1174041" y="2849608"/>
                  <a:pt x="1236273" y="2891098"/>
                </a:cubicBezTo>
                <a:cubicBezTo>
                  <a:pt x="1241843" y="2899454"/>
                  <a:pt x="1246555" y="2908450"/>
                  <a:pt x="1252984" y="2916165"/>
                </a:cubicBezTo>
                <a:cubicBezTo>
                  <a:pt x="1260549" y="2925243"/>
                  <a:pt x="1271496" y="2931400"/>
                  <a:pt x="1278050" y="2941232"/>
                </a:cubicBezTo>
                <a:cubicBezTo>
                  <a:pt x="1310336" y="2989663"/>
                  <a:pt x="1255415" y="2945639"/>
                  <a:pt x="1311472" y="2983011"/>
                </a:cubicBezTo>
                <a:cubicBezTo>
                  <a:pt x="1336538" y="2980226"/>
                  <a:pt x="1362745" y="2982631"/>
                  <a:pt x="1386671" y="2974655"/>
                </a:cubicBezTo>
                <a:cubicBezTo>
                  <a:pt x="1415180" y="2965152"/>
                  <a:pt x="1410076" y="2944555"/>
                  <a:pt x="1420093" y="2924521"/>
                </a:cubicBezTo>
                <a:cubicBezTo>
                  <a:pt x="1424584" y="2915539"/>
                  <a:pt x="1430132" y="2906959"/>
                  <a:pt x="1436804" y="2899453"/>
                </a:cubicBezTo>
                <a:cubicBezTo>
                  <a:pt x="1452504" y="2881789"/>
                  <a:pt x="1486936" y="2849319"/>
                  <a:pt x="1486936" y="2849319"/>
                </a:cubicBezTo>
                <a:cubicBezTo>
                  <a:pt x="1514582" y="2766382"/>
                  <a:pt x="1468199" y="2893075"/>
                  <a:pt x="1520358" y="2799184"/>
                </a:cubicBezTo>
                <a:cubicBezTo>
                  <a:pt x="1528913" y="2783785"/>
                  <a:pt x="1531499" y="2765761"/>
                  <a:pt x="1537069" y="2749049"/>
                </a:cubicBezTo>
                <a:lnTo>
                  <a:pt x="1545425" y="2723982"/>
                </a:lnTo>
                <a:cubicBezTo>
                  <a:pt x="1548210" y="2715626"/>
                  <a:pt x="1548895" y="2706243"/>
                  <a:pt x="1553780" y="2698915"/>
                </a:cubicBezTo>
                <a:lnTo>
                  <a:pt x="1570491" y="2673848"/>
                </a:lnTo>
                <a:cubicBezTo>
                  <a:pt x="1576061" y="2657136"/>
                  <a:pt x="1577431" y="2638370"/>
                  <a:pt x="1587202" y="2623713"/>
                </a:cubicBezTo>
                <a:lnTo>
                  <a:pt x="1620624" y="2573578"/>
                </a:lnTo>
                <a:cubicBezTo>
                  <a:pt x="1626194" y="2565222"/>
                  <a:pt x="1632844" y="2557493"/>
                  <a:pt x="1637335" y="2548511"/>
                </a:cubicBezTo>
                <a:cubicBezTo>
                  <a:pt x="1658536" y="2506106"/>
                  <a:pt x="1643681" y="2521997"/>
                  <a:pt x="1679112" y="2498376"/>
                </a:cubicBezTo>
                <a:cubicBezTo>
                  <a:pt x="1700111" y="2435373"/>
                  <a:pt x="1671785" y="2513029"/>
                  <a:pt x="1704178" y="2448242"/>
                </a:cubicBezTo>
                <a:cubicBezTo>
                  <a:pt x="1708117" y="2440364"/>
                  <a:pt x="1708257" y="2430874"/>
                  <a:pt x="1712534" y="2423174"/>
                </a:cubicBezTo>
                <a:cubicBezTo>
                  <a:pt x="1722287" y="2405617"/>
                  <a:pt x="1739604" y="2392094"/>
                  <a:pt x="1745955" y="2373040"/>
                </a:cubicBezTo>
                <a:cubicBezTo>
                  <a:pt x="1757487" y="2338445"/>
                  <a:pt x="1749425" y="2355301"/>
                  <a:pt x="1771022" y="2322905"/>
                </a:cubicBezTo>
                <a:lnTo>
                  <a:pt x="1787733" y="2272770"/>
                </a:lnTo>
                <a:cubicBezTo>
                  <a:pt x="1790518" y="2264414"/>
                  <a:pt x="1792149" y="2255581"/>
                  <a:pt x="1796088" y="2247703"/>
                </a:cubicBezTo>
                <a:cubicBezTo>
                  <a:pt x="1801658" y="2236562"/>
                  <a:pt x="1807892" y="2225729"/>
                  <a:pt x="1812799" y="2214280"/>
                </a:cubicBezTo>
                <a:cubicBezTo>
                  <a:pt x="1816268" y="2206184"/>
                  <a:pt x="1817216" y="2197091"/>
                  <a:pt x="1821155" y="2189213"/>
                </a:cubicBezTo>
                <a:cubicBezTo>
                  <a:pt x="1825646" y="2180231"/>
                  <a:pt x="1833374" y="2173127"/>
                  <a:pt x="1837865" y="2164145"/>
                </a:cubicBezTo>
                <a:cubicBezTo>
                  <a:pt x="1847971" y="2143932"/>
                  <a:pt x="1846539" y="2127089"/>
                  <a:pt x="1854576" y="2105655"/>
                </a:cubicBezTo>
                <a:cubicBezTo>
                  <a:pt x="1858949" y="2093992"/>
                  <a:pt x="1866380" y="2083681"/>
                  <a:pt x="1871287" y="2072232"/>
                </a:cubicBezTo>
                <a:cubicBezTo>
                  <a:pt x="1874756" y="2064136"/>
                  <a:pt x="1875273" y="2054812"/>
                  <a:pt x="1879643" y="2047165"/>
                </a:cubicBezTo>
                <a:cubicBezTo>
                  <a:pt x="1893935" y="2022154"/>
                  <a:pt x="1910021" y="2008430"/>
                  <a:pt x="1929775" y="1988674"/>
                </a:cubicBezTo>
                <a:cubicBezTo>
                  <a:pt x="1932560" y="1980318"/>
                  <a:pt x="1933854" y="1971306"/>
                  <a:pt x="1938131" y="1963607"/>
                </a:cubicBezTo>
                <a:cubicBezTo>
                  <a:pt x="1947885" y="1946050"/>
                  <a:pt x="1971553" y="1913472"/>
                  <a:pt x="1971553" y="1913472"/>
                </a:cubicBezTo>
                <a:cubicBezTo>
                  <a:pt x="2002022" y="1822059"/>
                  <a:pt x="1953429" y="1960518"/>
                  <a:pt x="1996619" y="1863338"/>
                </a:cubicBezTo>
                <a:cubicBezTo>
                  <a:pt x="2012507" y="1827589"/>
                  <a:pt x="2011962" y="1813812"/>
                  <a:pt x="2021685" y="1779780"/>
                </a:cubicBezTo>
                <a:cubicBezTo>
                  <a:pt x="2045659" y="1695869"/>
                  <a:pt x="2012277" y="1825776"/>
                  <a:pt x="2038396" y="1721290"/>
                </a:cubicBezTo>
                <a:cubicBezTo>
                  <a:pt x="2035611" y="1685081"/>
                  <a:pt x="2039398" y="1647754"/>
                  <a:pt x="2030041" y="1612664"/>
                </a:cubicBezTo>
                <a:cubicBezTo>
                  <a:pt x="2026235" y="1598390"/>
                  <a:pt x="1979479" y="1588318"/>
                  <a:pt x="1971553" y="1587597"/>
                </a:cubicBezTo>
                <a:cubicBezTo>
                  <a:pt x="1921549" y="1583051"/>
                  <a:pt x="1871288" y="1582026"/>
                  <a:pt x="1821155" y="1579241"/>
                </a:cubicBezTo>
                <a:cubicBezTo>
                  <a:pt x="1812799" y="1573671"/>
                  <a:pt x="1803189" y="1569631"/>
                  <a:pt x="1796088" y="1562530"/>
                </a:cubicBezTo>
                <a:cubicBezTo>
                  <a:pt x="1788987" y="1555429"/>
                  <a:pt x="1783455" y="1546640"/>
                  <a:pt x="1779377" y="1537463"/>
                </a:cubicBezTo>
                <a:cubicBezTo>
                  <a:pt x="1763490" y="1501715"/>
                  <a:pt x="1764034" y="1487936"/>
                  <a:pt x="1754311" y="1453905"/>
                </a:cubicBezTo>
                <a:cubicBezTo>
                  <a:pt x="1751891" y="1445436"/>
                  <a:pt x="1749894" y="1436715"/>
                  <a:pt x="1745955" y="1428837"/>
                </a:cubicBezTo>
                <a:cubicBezTo>
                  <a:pt x="1741464" y="1419855"/>
                  <a:pt x="1734815" y="1412126"/>
                  <a:pt x="1729245" y="1403770"/>
                </a:cubicBezTo>
                <a:cubicBezTo>
                  <a:pt x="1732030" y="1395414"/>
                  <a:pt x="1737600" y="1387511"/>
                  <a:pt x="1737600" y="1378703"/>
                </a:cubicBezTo>
                <a:cubicBezTo>
                  <a:pt x="1737600" y="1350668"/>
                  <a:pt x="1729174" y="1318441"/>
                  <a:pt x="1712534" y="1295145"/>
                </a:cubicBezTo>
                <a:cubicBezTo>
                  <a:pt x="1705666" y="1285529"/>
                  <a:pt x="1695032" y="1279156"/>
                  <a:pt x="1687467" y="1270078"/>
                </a:cubicBezTo>
                <a:cubicBezTo>
                  <a:pt x="1681038" y="1262363"/>
                  <a:pt x="1676326" y="1253367"/>
                  <a:pt x="1670756" y="1245011"/>
                </a:cubicBezTo>
                <a:cubicBezTo>
                  <a:pt x="1667971" y="1233870"/>
                  <a:pt x="1662401" y="1223071"/>
                  <a:pt x="1662401" y="1211587"/>
                </a:cubicBezTo>
                <a:cubicBezTo>
                  <a:pt x="1662401" y="1192411"/>
                  <a:pt x="1664809" y="1131568"/>
                  <a:pt x="1679112" y="1102962"/>
                </a:cubicBezTo>
                <a:cubicBezTo>
                  <a:pt x="1683603" y="1093980"/>
                  <a:pt x="1690253" y="1086251"/>
                  <a:pt x="1695823" y="1077895"/>
                </a:cubicBezTo>
                <a:cubicBezTo>
                  <a:pt x="1714933" y="1020563"/>
                  <a:pt x="1717675" y="1039973"/>
                  <a:pt x="1704178" y="985982"/>
                </a:cubicBezTo>
                <a:cubicBezTo>
                  <a:pt x="1702042" y="977437"/>
                  <a:pt x="1700100" y="968614"/>
                  <a:pt x="1695823" y="960914"/>
                </a:cubicBezTo>
                <a:cubicBezTo>
                  <a:pt x="1686069" y="943357"/>
                  <a:pt x="1668752" y="929834"/>
                  <a:pt x="1662401" y="910780"/>
                </a:cubicBezTo>
                <a:cubicBezTo>
                  <a:pt x="1655913" y="891315"/>
                  <a:pt x="1636564" y="818609"/>
                  <a:pt x="1612268" y="810510"/>
                </a:cubicBezTo>
                <a:lnTo>
                  <a:pt x="1537069" y="785443"/>
                </a:lnTo>
                <a:lnTo>
                  <a:pt x="1512003" y="777087"/>
                </a:lnTo>
                <a:lnTo>
                  <a:pt x="1486936" y="768731"/>
                </a:lnTo>
                <a:cubicBezTo>
                  <a:pt x="1480901" y="762696"/>
                  <a:pt x="1446216" y="731287"/>
                  <a:pt x="1445159" y="718597"/>
                </a:cubicBezTo>
                <a:cubicBezTo>
                  <a:pt x="1443065" y="693463"/>
                  <a:pt x="1447398" y="667864"/>
                  <a:pt x="1453515" y="643395"/>
                </a:cubicBezTo>
                <a:cubicBezTo>
                  <a:pt x="1455950" y="633653"/>
                  <a:pt x="1465734" y="627310"/>
                  <a:pt x="1470225" y="618328"/>
                </a:cubicBezTo>
                <a:cubicBezTo>
                  <a:pt x="1474164" y="610450"/>
                  <a:pt x="1475796" y="601616"/>
                  <a:pt x="1478581" y="593260"/>
                </a:cubicBezTo>
                <a:cubicBezTo>
                  <a:pt x="1475796" y="582119"/>
                  <a:pt x="1475361" y="570109"/>
                  <a:pt x="1470225" y="559837"/>
                </a:cubicBezTo>
                <a:cubicBezTo>
                  <a:pt x="1445855" y="511095"/>
                  <a:pt x="1446204" y="515970"/>
                  <a:pt x="1411737" y="492991"/>
                </a:cubicBezTo>
                <a:cubicBezTo>
                  <a:pt x="1414522" y="476279"/>
                  <a:pt x="1420093" y="459798"/>
                  <a:pt x="1420093" y="442856"/>
                </a:cubicBezTo>
                <a:cubicBezTo>
                  <a:pt x="1420093" y="377981"/>
                  <a:pt x="1417677" y="398940"/>
                  <a:pt x="1395026" y="359299"/>
                </a:cubicBezTo>
                <a:cubicBezTo>
                  <a:pt x="1365698" y="307973"/>
                  <a:pt x="1394081" y="341641"/>
                  <a:pt x="1353249" y="300808"/>
                </a:cubicBezTo>
                <a:cubicBezTo>
                  <a:pt x="1356034" y="242318"/>
                  <a:pt x="1357576" y="183755"/>
                  <a:pt x="1361605" y="125337"/>
                </a:cubicBezTo>
                <a:cubicBezTo>
                  <a:pt x="1363150" y="102935"/>
                  <a:pt x="1369960" y="80946"/>
                  <a:pt x="1369960" y="58491"/>
                </a:cubicBezTo>
                <a:cubicBezTo>
                  <a:pt x="1369960" y="44289"/>
                  <a:pt x="1371647" y="26755"/>
                  <a:pt x="1361605" y="16712"/>
                </a:cubicBezTo>
                <a:cubicBezTo>
                  <a:pt x="1349150" y="4256"/>
                  <a:pt x="1311472" y="0"/>
                  <a:pt x="1311472" y="0"/>
                </a:cubicBezTo>
                <a:cubicBezTo>
                  <a:pt x="1297546" y="2785"/>
                  <a:pt x="1283472" y="4911"/>
                  <a:pt x="1269695" y="8356"/>
                </a:cubicBezTo>
                <a:cubicBezTo>
                  <a:pt x="1261150" y="10492"/>
                  <a:pt x="1253173" y="14576"/>
                  <a:pt x="1244628" y="16712"/>
                </a:cubicBezTo>
                <a:lnTo>
                  <a:pt x="1177785" y="33424"/>
                </a:lnTo>
                <a:cubicBezTo>
                  <a:pt x="1175000" y="41780"/>
                  <a:pt x="1174931" y="51613"/>
                  <a:pt x="1169429" y="58491"/>
                </a:cubicBezTo>
                <a:cubicBezTo>
                  <a:pt x="1157649" y="73216"/>
                  <a:pt x="1135809" y="78054"/>
                  <a:pt x="1119296" y="83558"/>
                </a:cubicBezTo>
                <a:cubicBezTo>
                  <a:pt x="1105370" y="80773"/>
                  <a:pt x="1089335" y="83080"/>
                  <a:pt x="1077519" y="75202"/>
                </a:cubicBezTo>
                <a:cubicBezTo>
                  <a:pt x="1070191" y="70316"/>
                  <a:pt x="1071300" y="58680"/>
                  <a:pt x="1069164" y="50135"/>
                </a:cubicBezTo>
                <a:cubicBezTo>
                  <a:pt x="1065720" y="36357"/>
                  <a:pt x="1070850" y="18399"/>
                  <a:pt x="1060808" y="8356"/>
                </a:cubicBezTo>
                <a:cubicBezTo>
                  <a:pt x="1050766" y="-1686"/>
                  <a:pt x="1032957" y="2785"/>
                  <a:pt x="1019031" y="0"/>
                </a:cubicBezTo>
                <a:cubicBezTo>
                  <a:pt x="935476" y="2785"/>
                  <a:pt x="851824" y="3446"/>
                  <a:pt x="768367" y="8356"/>
                </a:cubicBezTo>
                <a:cubicBezTo>
                  <a:pt x="756904" y="9030"/>
                  <a:pt x="746428" y="16577"/>
                  <a:pt x="734946" y="16712"/>
                </a:cubicBezTo>
                <a:cubicBezTo>
                  <a:pt x="509364" y="19366"/>
                  <a:pt x="150064" y="11142"/>
                  <a:pt x="41443" y="1671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6767918" y="2172305"/>
            <a:ext cx="760346" cy="2431725"/>
          </a:xfrm>
          <a:custGeom>
            <a:avLst/>
            <a:gdLst>
              <a:gd name="connsiteX0" fmla="*/ 735280 w 760346"/>
              <a:gd name="connsiteY0" fmla="*/ 250869 h 2431725"/>
              <a:gd name="connsiteX1" fmla="*/ 668436 w 760346"/>
              <a:gd name="connsiteY1" fmla="*/ 209090 h 2431725"/>
              <a:gd name="connsiteX2" fmla="*/ 635014 w 760346"/>
              <a:gd name="connsiteY2" fmla="*/ 158955 h 2431725"/>
              <a:gd name="connsiteX3" fmla="*/ 626659 w 760346"/>
              <a:gd name="connsiteY3" fmla="*/ 83753 h 2431725"/>
              <a:gd name="connsiteX4" fmla="*/ 618303 w 760346"/>
              <a:gd name="connsiteY4" fmla="*/ 58686 h 2431725"/>
              <a:gd name="connsiteX5" fmla="*/ 576526 w 760346"/>
              <a:gd name="connsiteY5" fmla="*/ 67042 h 2431725"/>
              <a:gd name="connsiteX6" fmla="*/ 568171 w 760346"/>
              <a:gd name="connsiteY6" fmla="*/ 92109 h 2431725"/>
              <a:gd name="connsiteX7" fmla="*/ 484616 w 760346"/>
              <a:gd name="connsiteY7" fmla="*/ 92109 h 2431725"/>
              <a:gd name="connsiteX8" fmla="*/ 459550 w 760346"/>
              <a:gd name="connsiteY8" fmla="*/ 83753 h 2431725"/>
              <a:gd name="connsiteX9" fmla="*/ 451194 w 760346"/>
              <a:gd name="connsiteY9" fmla="*/ 58686 h 2431725"/>
              <a:gd name="connsiteX10" fmla="*/ 426128 w 760346"/>
              <a:gd name="connsiteY10" fmla="*/ 33619 h 2431725"/>
              <a:gd name="connsiteX11" fmla="*/ 417772 w 760346"/>
              <a:gd name="connsiteY11" fmla="*/ 8552 h 2431725"/>
              <a:gd name="connsiteX12" fmla="*/ 325862 w 760346"/>
              <a:gd name="connsiteY12" fmla="*/ 8552 h 2431725"/>
              <a:gd name="connsiteX13" fmla="*/ 300796 w 760346"/>
              <a:gd name="connsiteY13" fmla="*/ 100465 h 2431725"/>
              <a:gd name="connsiteX14" fmla="*/ 309152 w 760346"/>
              <a:gd name="connsiteY14" fmla="*/ 125532 h 2431725"/>
              <a:gd name="connsiteX15" fmla="*/ 275730 w 760346"/>
              <a:gd name="connsiteY15" fmla="*/ 175667 h 2431725"/>
              <a:gd name="connsiteX16" fmla="*/ 242308 w 760346"/>
              <a:gd name="connsiteY16" fmla="*/ 225802 h 2431725"/>
              <a:gd name="connsiteX17" fmla="*/ 233952 w 760346"/>
              <a:gd name="connsiteY17" fmla="*/ 326071 h 2431725"/>
              <a:gd name="connsiteX18" fmla="*/ 217242 w 760346"/>
              <a:gd name="connsiteY18" fmla="*/ 359494 h 2431725"/>
              <a:gd name="connsiteX19" fmla="*/ 175464 w 760346"/>
              <a:gd name="connsiteY19" fmla="*/ 417984 h 2431725"/>
              <a:gd name="connsiteX20" fmla="*/ 167109 w 760346"/>
              <a:gd name="connsiteY20" fmla="*/ 459763 h 2431725"/>
              <a:gd name="connsiteX21" fmla="*/ 133687 w 760346"/>
              <a:gd name="connsiteY21" fmla="*/ 509898 h 2431725"/>
              <a:gd name="connsiteX22" fmla="*/ 116976 w 760346"/>
              <a:gd name="connsiteY22" fmla="*/ 560032 h 2431725"/>
              <a:gd name="connsiteX23" fmla="*/ 108621 w 760346"/>
              <a:gd name="connsiteY23" fmla="*/ 618523 h 2431725"/>
              <a:gd name="connsiteX24" fmla="*/ 58488 w 760346"/>
              <a:gd name="connsiteY24" fmla="*/ 651946 h 2431725"/>
              <a:gd name="connsiteX25" fmla="*/ 41777 w 760346"/>
              <a:gd name="connsiteY25" fmla="*/ 677013 h 2431725"/>
              <a:gd name="connsiteX26" fmla="*/ 75199 w 760346"/>
              <a:gd name="connsiteY26" fmla="*/ 727148 h 2431725"/>
              <a:gd name="connsiteX27" fmla="*/ 66843 w 760346"/>
              <a:gd name="connsiteY27" fmla="*/ 777283 h 2431725"/>
              <a:gd name="connsiteX28" fmla="*/ 33422 w 760346"/>
              <a:gd name="connsiteY28" fmla="*/ 835773 h 2431725"/>
              <a:gd name="connsiteX29" fmla="*/ 8355 w 760346"/>
              <a:gd name="connsiteY29" fmla="*/ 910975 h 2431725"/>
              <a:gd name="connsiteX30" fmla="*/ 0 w 760346"/>
              <a:gd name="connsiteY30" fmla="*/ 936042 h 2431725"/>
              <a:gd name="connsiteX31" fmla="*/ 16711 w 760346"/>
              <a:gd name="connsiteY31" fmla="*/ 1002888 h 2431725"/>
              <a:gd name="connsiteX32" fmla="*/ 50132 w 760346"/>
              <a:gd name="connsiteY32" fmla="*/ 1061379 h 2431725"/>
              <a:gd name="connsiteX33" fmla="*/ 41777 w 760346"/>
              <a:gd name="connsiteY33" fmla="*/ 1111513 h 2431725"/>
              <a:gd name="connsiteX34" fmla="*/ 25066 w 760346"/>
              <a:gd name="connsiteY34" fmla="*/ 1178360 h 2431725"/>
              <a:gd name="connsiteX35" fmla="*/ 25066 w 760346"/>
              <a:gd name="connsiteY35" fmla="*/ 1362187 h 2431725"/>
              <a:gd name="connsiteX36" fmla="*/ 50132 w 760346"/>
              <a:gd name="connsiteY36" fmla="*/ 1378898 h 2431725"/>
              <a:gd name="connsiteX37" fmla="*/ 33422 w 760346"/>
              <a:gd name="connsiteY37" fmla="*/ 1512591 h 2431725"/>
              <a:gd name="connsiteX38" fmla="*/ 16711 w 760346"/>
              <a:gd name="connsiteY38" fmla="*/ 1579437 h 2431725"/>
              <a:gd name="connsiteX39" fmla="*/ 25066 w 760346"/>
              <a:gd name="connsiteY39" fmla="*/ 1729841 h 2431725"/>
              <a:gd name="connsiteX40" fmla="*/ 50132 w 760346"/>
              <a:gd name="connsiteY40" fmla="*/ 1746552 h 2431725"/>
              <a:gd name="connsiteX41" fmla="*/ 58488 w 760346"/>
              <a:gd name="connsiteY41" fmla="*/ 1771619 h 2431725"/>
              <a:gd name="connsiteX42" fmla="*/ 75199 w 760346"/>
              <a:gd name="connsiteY42" fmla="*/ 1796687 h 2431725"/>
              <a:gd name="connsiteX43" fmla="*/ 91910 w 760346"/>
              <a:gd name="connsiteY43" fmla="*/ 1846821 h 2431725"/>
              <a:gd name="connsiteX44" fmla="*/ 100265 w 760346"/>
              <a:gd name="connsiteY44" fmla="*/ 1871889 h 2431725"/>
              <a:gd name="connsiteX45" fmla="*/ 91910 w 760346"/>
              <a:gd name="connsiteY45" fmla="*/ 1922023 h 2431725"/>
              <a:gd name="connsiteX46" fmla="*/ 75199 w 760346"/>
              <a:gd name="connsiteY46" fmla="*/ 1972158 h 2431725"/>
              <a:gd name="connsiteX47" fmla="*/ 108621 w 760346"/>
              <a:gd name="connsiteY47" fmla="*/ 2097495 h 2431725"/>
              <a:gd name="connsiteX48" fmla="*/ 133687 w 760346"/>
              <a:gd name="connsiteY48" fmla="*/ 2114206 h 2431725"/>
              <a:gd name="connsiteX49" fmla="*/ 167109 w 760346"/>
              <a:gd name="connsiteY49" fmla="*/ 2064071 h 2431725"/>
              <a:gd name="connsiteX50" fmla="*/ 192175 w 760346"/>
              <a:gd name="connsiteY50" fmla="*/ 2039004 h 2431725"/>
              <a:gd name="connsiteX51" fmla="*/ 233952 w 760346"/>
              <a:gd name="connsiteY51" fmla="*/ 2055716 h 2431725"/>
              <a:gd name="connsiteX52" fmla="*/ 250663 w 760346"/>
              <a:gd name="connsiteY52" fmla="*/ 2089139 h 2431725"/>
              <a:gd name="connsiteX53" fmla="*/ 267374 w 760346"/>
              <a:gd name="connsiteY53" fmla="*/ 2114206 h 2431725"/>
              <a:gd name="connsiteX54" fmla="*/ 284085 w 760346"/>
              <a:gd name="connsiteY54" fmla="*/ 2164341 h 2431725"/>
              <a:gd name="connsiteX55" fmla="*/ 233952 w 760346"/>
              <a:gd name="connsiteY55" fmla="*/ 2206120 h 2431725"/>
              <a:gd name="connsiteX56" fmla="*/ 200531 w 760346"/>
              <a:gd name="connsiteY56" fmla="*/ 2247898 h 2431725"/>
              <a:gd name="connsiteX57" fmla="*/ 167109 w 760346"/>
              <a:gd name="connsiteY57" fmla="*/ 2239543 h 2431725"/>
              <a:gd name="connsiteX58" fmla="*/ 142042 w 760346"/>
              <a:gd name="connsiteY58" fmla="*/ 2222831 h 2431725"/>
              <a:gd name="connsiteX59" fmla="*/ 83554 w 760346"/>
              <a:gd name="connsiteY59" fmla="*/ 2231187 h 2431725"/>
              <a:gd name="connsiteX60" fmla="*/ 66843 w 760346"/>
              <a:gd name="connsiteY60" fmla="*/ 2281322 h 2431725"/>
              <a:gd name="connsiteX61" fmla="*/ 116976 w 760346"/>
              <a:gd name="connsiteY61" fmla="*/ 2314745 h 2431725"/>
              <a:gd name="connsiteX62" fmla="*/ 158753 w 760346"/>
              <a:gd name="connsiteY62" fmla="*/ 2373235 h 2431725"/>
              <a:gd name="connsiteX63" fmla="*/ 200531 w 760346"/>
              <a:gd name="connsiteY63" fmla="*/ 2423370 h 2431725"/>
              <a:gd name="connsiteX64" fmla="*/ 225597 w 760346"/>
              <a:gd name="connsiteY64" fmla="*/ 2431725 h 2431725"/>
              <a:gd name="connsiteX65" fmla="*/ 292441 w 760346"/>
              <a:gd name="connsiteY65" fmla="*/ 2423370 h 2431725"/>
              <a:gd name="connsiteX66" fmla="*/ 342573 w 760346"/>
              <a:gd name="connsiteY66" fmla="*/ 2406658 h 2431725"/>
              <a:gd name="connsiteX67" fmla="*/ 350929 w 760346"/>
              <a:gd name="connsiteY67" fmla="*/ 2381591 h 2431725"/>
              <a:gd name="connsiteX68" fmla="*/ 401062 w 760346"/>
              <a:gd name="connsiteY68" fmla="*/ 2356524 h 2431725"/>
              <a:gd name="connsiteX69" fmla="*/ 442839 w 760346"/>
              <a:gd name="connsiteY69" fmla="*/ 2398302 h 2431725"/>
              <a:gd name="connsiteX70" fmla="*/ 492972 w 760346"/>
              <a:gd name="connsiteY70" fmla="*/ 2423370 h 2431725"/>
              <a:gd name="connsiteX71" fmla="*/ 526393 w 760346"/>
              <a:gd name="connsiteY71" fmla="*/ 2431725 h 2431725"/>
              <a:gd name="connsiteX72" fmla="*/ 618303 w 760346"/>
              <a:gd name="connsiteY72" fmla="*/ 2423370 h 2431725"/>
              <a:gd name="connsiteX73" fmla="*/ 643370 w 760346"/>
              <a:gd name="connsiteY73" fmla="*/ 2415014 h 2431725"/>
              <a:gd name="connsiteX74" fmla="*/ 701858 w 760346"/>
              <a:gd name="connsiteY74" fmla="*/ 2381591 h 2431725"/>
              <a:gd name="connsiteX75" fmla="*/ 726924 w 760346"/>
              <a:gd name="connsiteY75" fmla="*/ 2206120 h 2431725"/>
              <a:gd name="connsiteX76" fmla="*/ 735280 w 760346"/>
              <a:gd name="connsiteY76" fmla="*/ 2139273 h 2431725"/>
              <a:gd name="connsiteX77" fmla="*/ 743635 w 760346"/>
              <a:gd name="connsiteY77" fmla="*/ 1738196 h 2431725"/>
              <a:gd name="connsiteX78" fmla="*/ 726924 w 760346"/>
              <a:gd name="connsiteY78" fmla="*/ 1153292 h 2431725"/>
              <a:gd name="connsiteX79" fmla="*/ 735280 w 760346"/>
              <a:gd name="connsiteY79" fmla="*/ 902619 h 2431725"/>
              <a:gd name="connsiteX80" fmla="*/ 743635 w 760346"/>
              <a:gd name="connsiteY80" fmla="*/ 844129 h 2431725"/>
              <a:gd name="connsiteX81" fmla="*/ 751991 w 760346"/>
              <a:gd name="connsiteY81" fmla="*/ 768927 h 2431725"/>
              <a:gd name="connsiteX82" fmla="*/ 760346 w 760346"/>
              <a:gd name="connsiteY82" fmla="*/ 702081 h 2431725"/>
              <a:gd name="connsiteX83" fmla="*/ 751991 w 760346"/>
              <a:gd name="connsiteY83" fmla="*/ 342782 h 2431725"/>
              <a:gd name="connsiteX84" fmla="*/ 726924 w 760346"/>
              <a:gd name="connsiteY84" fmla="*/ 267580 h 2431725"/>
              <a:gd name="connsiteX85" fmla="*/ 735280 w 760346"/>
              <a:gd name="connsiteY85" fmla="*/ 250869 h 24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60346" h="2431725">
                <a:moveTo>
                  <a:pt x="735280" y="250869"/>
                </a:moveTo>
                <a:cubicBezTo>
                  <a:pt x="725532" y="241121"/>
                  <a:pt x="687805" y="226845"/>
                  <a:pt x="668436" y="209090"/>
                </a:cubicBezTo>
                <a:cubicBezTo>
                  <a:pt x="653631" y="195518"/>
                  <a:pt x="635014" y="158955"/>
                  <a:pt x="635014" y="158955"/>
                </a:cubicBezTo>
                <a:cubicBezTo>
                  <a:pt x="632229" y="133888"/>
                  <a:pt x="630805" y="108631"/>
                  <a:pt x="626659" y="83753"/>
                </a:cubicBezTo>
                <a:cubicBezTo>
                  <a:pt x="625211" y="75065"/>
                  <a:pt x="626659" y="61471"/>
                  <a:pt x="618303" y="58686"/>
                </a:cubicBezTo>
                <a:cubicBezTo>
                  <a:pt x="604830" y="54195"/>
                  <a:pt x="590452" y="64257"/>
                  <a:pt x="576526" y="67042"/>
                </a:cubicBezTo>
                <a:cubicBezTo>
                  <a:pt x="573741" y="75398"/>
                  <a:pt x="574399" y="85881"/>
                  <a:pt x="568171" y="92109"/>
                </a:cubicBezTo>
                <a:cubicBezTo>
                  <a:pt x="549941" y="110339"/>
                  <a:pt x="494759" y="93558"/>
                  <a:pt x="484616" y="92109"/>
                </a:cubicBezTo>
                <a:cubicBezTo>
                  <a:pt x="476261" y="89324"/>
                  <a:pt x="465778" y="89981"/>
                  <a:pt x="459550" y="83753"/>
                </a:cubicBezTo>
                <a:cubicBezTo>
                  <a:pt x="453322" y="77525"/>
                  <a:pt x="456080" y="66014"/>
                  <a:pt x="451194" y="58686"/>
                </a:cubicBezTo>
                <a:cubicBezTo>
                  <a:pt x="444639" y="48854"/>
                  <a:pt x="434483" y="41975"/>
                  <a:pt x="426128" y="33619"/>
                </a:cubicBezTo>
                <a:cubicBezTo>
                  <a:pt x="423343" y="25263"/>
                  <a:pt x="424000" y="14780"/>
                  <a:pt x="417772" y="8552"/>
                </a:cubicBezTo>
                <a:cubicBezTo>
                  <a:pt x="398880" y="-10340"/>
                  <a:pt x="331392" y="7861"/>
                  <a:pt x="325862" y="8552"/>
                </a:cubicBezTo>
                <a:cubicBezTo>
                  <a:pt x="287725" y="65760"/>
                  <a:pt x="286267" y="42346"/>
                  <a:pt x="300796" y="100465"/>
                </a:cubicBezTo>
                <a:cubicBezTo>
                  <a:pt x="302932" y="109010"/>
                  <a:pt x="306367" y="117176"/>
                  <a:pt x="309152" y="125532"/>
                </a:cubicBezTo>
                <a:cubicBezTo>
                  <a:pt x="291761" y="195093"/>
                  <a:pt x="316122" y="129503"/>
                  <a:pt x="275730" y="175667"/>
                </a:cubicBezTo>
                <a:cubicBezTo>
                  <a:pt x="262505" y="190783"/>
                  <a:pt x="242308" y="225802"/>
                  <a:pt x="242308" y="225802"/>
                </a:cubicBezTo>
                <a:cubicBezTo>
                  <a:pt x="239523" y="259225"/>
                  <a:pt x="240133" y="293107"/>
                  <a:pt x="233952" y="326071"/>
                </a:cubicBezTo>
                <a:cubicBezTo>
                  <a:pt x="231657" y="338313"/>
                  <a:pt x="223422" y="348679"/>
                  <a:pt x="217242" y="359494"/>
                </a:cubicBezTo>
                <a:cubicBezTo>
                  <a:pt x="207469" y="376598"/>
                  <a:pt x="186223" y="403639"/>
                  <a:pt x="175464" y="417984"/>
                </a:cubicBezTo>
                <a:cubicBezTo>
                  <a:pt x="172679" y="431910"/>
                  <a:pt x="172986" y="446834"/>
                  <a:pt x="167109" y="459763"/>
                </a:cubicBezTo>
                <a:cubicBezTo>
                  <a:pt x="158798" y="478048"/>
                  <a:pt x="133687" y="509898"/>
                  <a:pt x="133687" y="509898"/>
                </a:cubicBezTo>
                <a:cubicBezTo>
                  <a:pt x="128117" y="526609"/>
                  <a:pt x="119467" y="542594"/>
                  <a:pt x="116976" y="560032"/>
                </a:cubicBezTo>
                <a:cubicBezTo>
                  <a:pt x="114191" y="579529"/>
                  <a:pt x="119194" y="601907"/>
                  <a:pt x="108621" y="618523"/>
                </a:cubicBezTo>
                <a:cubicBezTo>
                  <a:pt x="97839" y="635468"/>
                  <a:pt x="58488" y="651946"/>
                  <a:pt x="58488" y="651946"/>
                </a:cubicBezTo>
                <a:cubicBezTo>
                  <a:pt x="52918" y="660302"/>
                  <a:pt x="43428" y="667107"/>
                  <a:pt x="41777" y="677013"/>
                </a:cubicBezTo>
                <a:cubicBezTo>
                  <a:pt x="38322" y="697745"/>
                  <a:pt x="64761" y="716710"/>
                  <a:pt x="75199" y="727148"/>
                </a:cubicBezTo>
                <a:cubicBezTo>
                  <a:pt x="89689" y="770621"/>
                  <a:pt x="85065" y="734762"/>
                  <a:pt x="66843" y="777283"/>
                </a:cubicBezTo>
                <a:cubicBezTo>
                  <a:pt x="41596" y="836197"/>
                  <a:pt x="81041" y="788152"/>
                  <a:pt x="33422" y="835773"/>
                </a:cubicBezTo>
                <a:lnTo>
                  <a:pt x="8355" y="910975"/>
                </a:lnTo>
                <a:lnTo>
                  <a:pt x="0" y="936042"/>
                </a:lnTo>
                <a:cubicBezTo>
                  <a:pt x="4905" y="960571"/>
                  <a:pt x="7074" y="980402"/>
                  <a:pt x="16711" y="1002888"/>
                </a:cubicBezTo>
                <a:cubicBezTo>
                  <a:pt x="29433" y="1032573"/>
                  <a:pt x="33349" y="1036203"/>
                  <a:pt x="50132" y="1061379"/>
                </a:cubicBezTo>
                <a:cubicBezTo>
                  <a:pt x="47347" y="1078090"/>
                  <a:pt x="45327" y="1094947"/>
                  <a:pt x="41777" y="1111513"/>
                </a:cubicBezTo>
                <a:cubicBezTo>
                  <a:pt x="36965" y="1133971"/>
                  <a:pt x="25066" y="1178360"/>
                  <a:pt x="25066" y="1178360"/>
                </a:cubicBezTo>
                <a:cubicBezTo>
                  <a:pt x="19985" y="1234259"/>
                  <a:pt x="7867" y="1306288"/>
                  <a:pt x="25066" y="1362187"/>
                </a:cubicBezTo>
                <a:cubicBezTo>
                  <a:pt x="28019" y="1371785"/>
                  <a:pt x="41777" y="1373328"/>
                  <a:pt x="50132" y="1378898"/>
                </a:cubicBezTo>
                <a:cubicBezTo>
                  <a:pt x="35261" y="1572236"/>
                  <a:pt x="54676" y="1434654"/>
                  <a:pt x="33422" y="1512591"/>
                </a:cubicBezTo>
                <a:cubicBezTo>
                  <a:pt x="27379" y="1534750"/>
                  <a:pt x="16711" y="1579437"/>
                  <a:pt x="16711" y="1579437"/>
                </a:cubicBezTo>
                <a:cubicBezTo>
                  <a:pt x="19496" y="1629572"/>
                  <a:pt x="15219" y="1680604"/>
                  <a:pt x="25066" y="1729841"/>
                </a:cubicBezTo>
                <a:cubicBezTo>
                  <a:pt x="27035" y="1739688"/>
                  <a:pt x="43859" y="1738711"/>
                  <a:pt x="50132" y="1746552"/>
                </a:cubicBezTo>
                <a:cubicBezTo>
                  <a:pt x="55634" y="1753430"/>
                  <a:pt x="54549" y="1763741"/>
                  <a:pt x="58488" y="1771619"/>
                </a:cubicBezTo>
                <a:cubicBezTo>
                  <a:pt x="62979" y="1780601"/>
                  <a:pt x="69629" y="1788331"/>
                  <a:pt x="75199" y="1796687"/>
                </a:cubicBezTo>
                <a:lnTo>
                  <a:pt x="91910" y="1846821"/>
                </a:lnTo>
                <a:lnTo>
                  <a:pt x="100265" y="1871889"/>
                </a:lnTo>
                <a:cubicBezTo>
                  <a:pt x="97480" y="1888600"/>
                  <a:pt x="96019" y="1905587"/>
                  <a:pt x="91910" y="1922023"/>
                </a:cubicBezTo>
                <a:cubicBezTo>
                  <a:pt x="87638" y="1939113"/>
                  <a:pt x="75199" y="1972158"/>
                  <a:pt x="75199" y="1972158"/>
                </a:cubicBezTo>
                <a:cubicBezTo>
                  <a:pt x="81610" y="2042685"/>
                  <a:pt x="66547" y="2055419"/>
                  <a:pt x="108621" y="2097495"/>
                </a:cubicBezTo>
                <a:cubicBezTo>
                  <a:pt x="115722" y="2104596"/>
                  <a:pt x="125332" y="2108636"/>
                  <a:pt x="133687" y="2114206"/>
                </a:cubicBezTo>
                <a:cubicBezTo>
                  <a:pt x="183481" y="2097607"/>
                  <a:pt x="138877" y="2120536"/>
                  <a:pt x="167109" y="2064071"/>
                </a:cubicBezTo>
                <a:cubicBezTo>
                  <a:pt x="172393" y="2053502"/>
                  <a:pt x="183820" y="2047360"/>
                  <a:pt x="192175" y="2039004"/>
                </a:cubicBezTo>
                <a:cubicBezTo>
                  <a:pt x="206101" y="2044575"/>
                  <a:pt x="222564" y="2045955"/>
                  <a:pt x="233952" y="2055716"/>
                </a:cubicBezTo>
                <a:cubicBezTo>
                  <a:pt x="243409" y="2063822"/>
                  <a:pt x="244483" y="2078324"/>
                  <a:pt x="250663" y="2089139"/>
                </a:cubicBezTo>
                <a:cubicBezTo>
                  <a:pt x="255645" y="2097858"/>
                  <a:pt x="263296" y="2105029"/>
                  <a:pt x="267374" y="2114206"/>
                </a:cubicBezTo>
                <a:cubicBezTo>
                  <a:pt x="274528" y="2130303"/>
                  <a:pt x="284085" y="2164341"/>
                  <a:pt x="284085" y="2164341"/>
                </a:cubicBezTo>
                <a:cubicBezTo>
                  <a:pt x="265588" y="2176673"/>
                  <a:pt x="246819" y="2186818"/>
                  <a:pt x="233952" y="2206120"/>
                </a:cubicBezTo>
                <a:cubicBezTo>
                  <a:pt x="201666" y="2254551"/>
                  <a:pt x="256590" y="2210525"/>
                  <a:pt x="200531" y="2247898"/>
                </a:cubicBezTo>
                <a:cubicBezTo>
                  <a:pt x="189390" y="2245113"/>
                  <a:pt x="177664" y="2244067"/>
                  <a:pt x="167109" y="2239543"/>
                </a:cubicBezTo>
                <a:cubicBezTo>
                  <a:pt x="157879" y="2235587"/>
                  <a:pt x="152035" y="2223830"/>
                  <a:pt x="142042" y="2222831"/>
                </a:cubicBezTo>
                <a:cubicBezTo>
                  <a:pt x="122446" y="2220871"/>
                  <a:pt x="103050" y="2228402"/>
                  <a:pt x="83554" y="2231187"/>
                </a:cubicBezTo>
                <a:cubicBezTo>
                  <a:pt x="77984" y="2247899"/>
                  <a:pt x="52186" y="2271550"/>
                  <a:pt x="66843" y="2281322"/>
                </a:cubicBezTo>
                <a:lnTo>
                  <a:pt x="116976" y="2314745"/>
                </a:lnTo>
                <a:cubicBezTo>
                  <a:pt x="156359" y="2373820"/>
                  <a:pt x="106934" y="2300686"/>
                  <a:pt x="158753" y="2373235"/>
                </a:cubicBezTo>
                <a:cubicBezTo>
                  <a:pt x="172765" y="2392852"/>
                  <a:pt x="179253" y="2409184"/>
                  <a:pt x="200531" y="2423370"/>
                </a:cubicBezTo>
                <a:cubicBezTo>
                  <a:pt x="207859" y="2428255"/>
                  <a:pt x="217242" y="2428940"/>
                  <a:pt x="225597" y="2431725"/>
                </a:cubicBezTo>
                <a:cubicBezTo>
                  <a:pt x="247878" y="2428940"/>
                  <a:pt x="270485" y="2428075"/>
                  <a:pt x="292441" y="2423370"/>
                </a:cubicBezTo>
                <a:cubicBezTo>
                  <a:pt x="309665" y="2419679"/>
                  <a:pt x="342573" y="2406658"/>
                  <a:pt x="342573" y="2406658"/>
                </a:cubicBezTo>
                <a:cubicBezTo>
                  <a:pt x="345358" y="2398302"/>
                  <a:pt x="345427" y="2388469"/>
                  <a:pt x="350929" y="2381591"/>
                </a:cubicBezTo>
                <a:cubicBezTo>
                  <a:pt x="362711" y="2366863"/>
                  <a:pt x="384547" y="2362029"/>
                  <a:pt x="401062" y="2356524"/>
                </a:cubicBezTo>
                <a:cubicBezTo>
                  <a:pt x="467900" y="2401083"/>
                  <a:pt x="387141" y="2342601"/>
                  <a:pt x="442839" y="2398302"/>
                </a:cubicBezTo>
                <a:cubicBezTo>
                  <a:pt x="457487" y="2412951"/>
                  <a:pt x="473943" y="2417933"/>
                  <a:pt x="492972" y="2423370"/>
                </a:cubicBezTo>
                <a:cubicBezTo>
                  <a:pt x="504013" y="2426525"/>
                  <a:pt x="515253" y="2428940"/>
                  <a:pt x="526393" y="2431725"/>
                </a:cubicBezTo>
                <a:cubicBezTo>
                  <a:pt x="557030" y="2428940"/>
                  <a:pt x="587849" y="2427721"/>
                  <a:pt x="618303" y="2423370"/>
                </a:cubicBezTo>
                <a:cubicBezTo>
                  <a:pt x="627022" y="2422124"/>
                  <a:pt x="635275" y="2418484"/>
                  <a:pt x="643370" y="2415014"/>
                </a:cubicBezTo>
                <a:cubicBezTo>
                  <a:pt x="673051" y="2402293"/>
                  <a:pt x="676686" y="2398373"/>
                  <a:pt x="701858" y="2381591"/>
                </a:cubicBezTo>
                <a:cubicBezTo>
                  <a:pt x="747196" y="2313582"/>
                  <a:pt x="714136" y="2372364"/>
                  <a:pt x="726924" y="2206120"/>
                </a:cubicBezTo>
                <a:cubicBezTo>
                  <a:pt x="728646" y="2183730"/>
                  <a:pt x="732495" y="2161555"/>
                  <a:pt x="735280" y="2139273"/>
                </a:cubicBezTo>
                <a:cubicBezTo>
                  <a:pt x="738065" y="2005581"/>
                  <a:pt x="743635" y="1871917"/>
                  <a:pt x="743635" y="1738196"/>
                </a:cubicBezTo>
                <a:cubicBezTo>
                  <a:pt x="743635" y="1614245"/>
                  <a:pt x="731911" y="1297915"/>
                  <a:pt x="726924" y="1153292"/>
                </a:cubicBezTo>
                <a:cubicBezTo>
                  <a:pt x="729709" y="1069734"/>
                  <a:pt x="730768" y="986101"/>
                  <a:pt x="735280" y="902619"/>
                </a:cubicBezTo>
                <a:cubicBezTo>
                  <a:pt x="736343" y="882953"/>
                  <a:pt x="741192" y="863671"/>
                  <a:pt x="743635" y="844129"/>
                </a:cubicBezTo>
                <a:cubicBezTo>
                  <a:pt x="746763" y="819102"/>
                  <a:pt x="749044" y="793976"/>
                  <a:pt x="751991" y="768927"/>
                </a:cubicBezTo>
                <a:cubicBezTo>
                  <a:pt x="754615" y="746625"/>
                  <a:pt x="757561" y="724363"/>
                  <a:pt x="760346" y="702081"/>
                </a:cubicBezTo>
                <a:cubicBezTo>
                  <a:pt x="757561" y="582315"/>
                  <a:pt x="759312" y="462357"/>
                  <a:pt x="751991" y="342782"/>
                </a:cubicBezTo>
                <a:cubicBezTo>
                  <a:pt x="751991" y="342779"/>
                  <a:pt x="731102" y="280114"/>
                  <a:pt x="726924" y="267580"/>
                </a:cubicBezTo>
                <a:cubicBezTo>
                  <a:pt x="717688" y="239872"/>
                  <a:pt x="745028" y="260617"/>
                  <a:pt x="735280" y="25086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6429104" y="991521"/>
            <a:ext cx="71437" cy="184923"/>
            <a:chOff x="5821665" y="6383670"/>
            <a:chExt cx="59039" cy="138935"/>
          </a:xfrm>
        </p:grpSpPr>
        <p:sp>
          <p:nvSpPr>
            <p:cNvPr id="8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6876533" y="4325475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" name="Forma libre 14"/>
          <p:cNvSpPr/>
          <p:nvPr/>
        </p:nvSpPr>
        <p:spPr>
          <a:xfrm>
            <a:off x="6633828" y="4503761"/>
            <a:ext cx="83957" cy="125337"/>
          </a:xfrm>
          <a:custGeom>
            <a:avLst/>
            <a:gdLst>
              <a:gd name="connsiteX0" fmla="*/ 58891 w 83957"/>
              <a:gd name="connsiteY0" fmla="*/ 125337 h 125337"/>
              <a:gd name="connsiteX1" fmla="*/ 402 w 83957"/>
              <a:gd name="connsiteY1" fmla="*/ 83558 h 125337"/>
              <a:gd name="connsiteX2" fmla="*/ 8758 w 83957"/>
              <a:gd name="connsiteY2" fmla="*/ 50135 h 125337"/>
              <a:gd name="connsiteX3" fmla="*/ 58891 w 83957"/>
              <a:gd name="connsiteY3" fmla="*/ 0 h 125337"/>
              <a:gd name="connsiteX4" fmla="*/ 83957 w 83957"/>
              <a:gd name="connsiteY4" fmla="*/ 50135 h 125337"/>
              <a:gd name="connsiteX5" fmla="*/ 75602 w 83957"/>
              <a:gd name="connsiteY5" fmla="*/ 75202 h 125337"/>
              <a:gd name="connsiteX6" fmla="*/ 50535 w 83957"/>
              <a:gd name="connsiteY6" fmla="*/ 83558 h 125337"/>
              <a:gd name="connsiteX7" fmla="*/ 58891 w 83957"/>
              <a:gd name="connsiteY7" fmla="*/ 125337 h 12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57" h="125337">
                <a:moveTo>
                  <a:pt x="58891" y="125337"/>
                </a:moveTo>
                <a:cubicBezTo>
                  <a:pt x="50536" y="125337"/>
                  <a:pt x="4573" y="112761"/>
                  <a:pt x="402" y="83558"/>
                </a:cubicBezTo>
                <a:cubicBezTo>
                  <a:pt x="-1222" y="72189"/>
                  <a:pt x="2173" y="59543"/>
                  <a:pt x="8758" y="50135"/>
                </a:cubicBezTo>
                <a:cubicBezTo>
                  <a:pt x="22311" y="30774"/>
                  <a:pt x="58891" y="0"/>
                  <a:pt x="58891" y="0"/>
                </a:cubicBezTo>
                <a:cubicBezTo>
                  <a:pt x="67340" y="12675"/>
                  <a:pt x="83957" y="32838"/>
                  <a:pt x="83957" y="50135"/>
                </a:cubicBezTo>
                <a:cubicBezTo>
                  <a:pt x="83957" y="58943"/>
                  <a:pt x="81830" y="68974"/>
                  <a:pt x="75602" y="75202"/>
                </a:cubicBezTo>
                <a:cubicBezTo>
                  <a:pt x="69374" y="81430"/>
                  <a:pt x="58088" y="79026"/>
                  <a:pt x="50535" y="83558"/>
                </a:cubicBezTo>
                <a:cubicBezTo>
                  <a:pt x="43780" y="87611"/>
                  <a:pt x="67246" y="125337"/>
                  <a:pt x="58891" y="12533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Agrupar 15"/>
          <p:cNvGrpSpPr/>
          <p:nvPr/>
        </p:nvGrpSpPr>
        <p:grpSpPr>
          <a:xfrm>
            <a:off x="6633828" y="4399607"/>
            <a:ext cx="71437" cy="184923"/>
            <a:chOff x="5821665" y="6383670"/>
            <a:chExt cx="59039" cy="138935"/>
          </a:xfrm>
        </p:grpSpPr>
        <p:sp>
          <p:nvSpPr>
            <p:cNvPr id="17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" name="Forma libre 19"/>
          <p:cNvSpPr/>
          <p:nvPr/>
        </p:nvSpPr>
        <p:spPr>
          <a:xfrm>
            <a:off x="6300012" y="2996642"/>
            <a:ext cx="225622" cy="123041"/>
          </a:xfrm>
          <a:custGeom>
            <a:avLst/>
            <a:gdLst>
              <a:gd name="connsiteX0" fmla="*/ 58489 w 225622"/>
              <a:gd name="connsiteY0" fmla="*/ 3080 h 123041"/>
              <a:gd name="connsiteX1" fmla="*/ 8356 w 225622"/>
              <a:gd name="connsiteY1" fmla="*/ 69926 h 123041"/>
              <a:gd name="connsiteX2" fmla="*/ 0 w 225622"/>
              <a:gd name="connsiteY2" fmla="*/ 94994 h 123041"/>
              <a:gd name="connsiteX3" fmla="*/ 8356 w 225622"/>
              <a:gd name="connsiteY3" fmla="*/ 120061 h 123041"/>
              <a:gd name="connsiteX4" fmla="*/ 100266 w 225622"/>
              <a:gd name="connsiteY4" fmla="*/ 86638 h 123041"/>
              <a:gd name="connsiteX5" fmla="*/ 125332 w 225622"/>
              <a:gd name="connsiteY5" fmla="*/ 69926 h 123041"/>
              <a:gd name="connsiteX6" fmla="*/ 150399 w 225622"/>
              <a:gd name="connsiteY6" fmla="*/ 78282 h 123041"/>
              <a:gd name="connsiteX7" fmla="*/ 192176 w 225622"/>
              <a:gd name="connsiteY7" fmla="*/ 111705 h 123041"/>
              <a:gd name="connsiteX8" fmla="*/ 225598 w 225622"/>
              <a:gd name="connsiteY8" fmla="*/ 94994 h 123041"/>
              <a:gd name="connsiteX9" fmla="*/ 192176 w 225622"/>
              <a:gd name="connsiteY9" fmla="*/ 36503 h 123041"/>
              <a:gd name="connsiteX10" fmla="*/ 142043 w 225622"/>
              <a:gd name="connsiteY10" fmla="*/ 19792 h 123041"/>
              <a:gd name="connsiteX11" fmla="*/ 58489 w 225622"/>
              <a:gd name="connsiteY11" fmla="*/ 3080 h 1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622" h="123041">
                <a:moveTo>
                  <a:pt x="58489" y="3080"/>
                </a:moveTo>
                <a:cubicBezTo>
                  <a:pt x="36208" y="11436"/>
                  <a:pt x="17223" y="52191"/>
                  <a:pt x="8356" y="69926"/>
                </a:cubicBezTo>
                <a:cubicBezTo>
                  <a:pt x="4417" y="77804"/>
                  <a:pt x="2785" y="86638"/>
                  <a:pt x="0" y="94994"/>
                </a:cubicBezTo>
                <a:cubicBezTo>
                  <a:pt x="2785" y="103350"/>
                  <a:pt x="-189" y="117925"/>
                  <a:pt x="8356" y="120061"/>
                </a:cubicBezTo>
                <a:cubicBezTo>
                  <a:pt x="53760" y="131412"/>
                  <a:pt x="70089" y="108194"/>
                  <a:pt x="100266" y="86638"/>
                </a:cubicBezTo>
                <a:cubicBezTo>
                  <a:pt x="108437" y="80801"/>
                  <a:pt x="116977" y="75497"/>
                  <a:pt x="125332" y="69926"/>
                </a:cubicBezTo>
                <a:cubicBezTo>
                  <a:pt x="133688" y="72711"/>
                  <a:pt x="143521" y="72780"/>
                  <a:pt x="150399" y="78282"/>
                </a:cubicBezTo>
                <a:cubicBezTo>
                  <a:pt x="204390" y="121477"/>
                  <a:pt x="129169" y="90702"/>
                  <a:pt x="192176" y="111705"/>
                </a:cubicBezTo>
                <a:cubicBezTo>
                  <a:pt x="203317" y="106135"/>
                  <a:pt x="221659" y="106810"/>
                  <a:pt x="225598" y="94994"/>
                </a:cubicBezTo>
                <a:cubicBezTo>
                  <a:pt x="226568" y="92083"/>
                  <a:pt x="197920" y="40093"/>
                  <a:pt x="192176" y="36503"/>
                </a:cubicBezTo>
                <a:cubicBezTo>
                  <a:pt x="177239" y="27167"/>
                  <a:pt x="158754" y="25362"/>
                  <a:pt x="142043" y="19792"/>
                </a:cubicBezTo>
                <a:cubicBezTo>
                  <a:pt x="95837" y="4390"/>
                  <a:pt x="80770" y="-5276"/>
                  <a:pt x="58489" y="30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7146054" y="1329681"/>
            <a:ext cx="95983" cy="121316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5392890" y="2344993"/>
            <a:ext cx="70514" cy="81697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5712591" y="1344014"/>
            <a:ext cx="9552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CAVOUR</a:t>
            </a:r>
            <a:endParaRPr lang="es-ES" sz="11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6827687" y="3138414"/>
            <a:ext cx="693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smtClean="0"/>
              <a:t>DISRAELI</a:t>
            </a:r>
            <a:endParaRPr lang="es-ES" sz="1100" dirty="0"/>
          </a:p>
        </p:txBody>
      </p:sp>
      <p:sp>
        <p:nvSpPr>
          <p:cNvPr id="25" name="Forma libre 24"/>
          <p:cNvSpPr/>
          <p:nvPr/>
        </p:nvSpPr>
        <p:spPr>
          <a:xfrm>
            <a:off x="5472309" y="1946015"/>
            <a:ext cx="71347" cy="80172"/>
          </a:xfrm>
          <a:custGeom>
            <a:avLst/>
            <a:gdLst>
              <a:gd name="connsiteX0" fmla="*/ 14269 w 71347"/>
              <a:gd name="connsiteY0" fmla="*/ 37365 h 80172"/>
              <a:gd name="connsiteX1" fmla="*/ 28539 w 71347"/>
              <a:gd name="connsiteY1" fmla="*/ 1693 h 80172"/>
              <a:gd name="connsiteX2" fmla="*/ 49943 w 71347"/>
              <a:gd name="connsiteY2" fmla="*/ 8827 h 80172"/>
              <a:gd name="connsiteX3" fmla="*/ 57078 w 71347"/>
              <a:gd name="connsiteY3" fmla="*/ 37365 h 80172"/>
              <a:gd name="connsiteX4" fmla="*/ 71347 w 71347"/>
              <a:gd name="connsiteY4" fmla="*/ 58768 h 80172"/>
              <a:gd name="connsiteX5" fmla="*/ 28539 w 71347"/>
              <a:gd name="connsiteY5" fmla="*/ 73037 h 80172"/>
              <a:gd name="connsiteX6" fmla="*/ 7135 w 71347"/>
              <a:gd name="connsiteY6" fmla="*/ 80172 h 80172"/>
              <a:gd name="connsiteX7" fmla="*/ 0 w 71347"/>
              <a:gd name="connsiteY7" fmla="*/ 58768 h 80172"/>
              <a:gd name="connsiteX8" fmla="*/ 7135 w 71347"/>
              <a:gd name="connsiteY8" fmla="*/ 23096 h 80172"/>
              <a:gd name="connsiteX9" fmla="*/ 14269 w 71347"/>
              <a:gd name="connsiteY9" fmla="*/ 37365 h 8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347" h="80172">
                <a:moveTo>
                  <a:pt x="14269" y="37365"/>
                </a:moveTo>
                <a:cubicBezTo>
                  <a:pt x="17836" y="33798"/>
                  <a:pt x="18538" y="9693"/>
                  <a:pt x="28539" y="1693"/>
                </a:cubicBezTo>
                <a:cubicBezTo>
                  <a:pt x="34412" y="-3005"/>
                  <a:pt x="45245" y="2955"/>
                  <a:pt x="49943" y="8827"/>
                </a:cubicBezTo>
                <a:cubicBezTo>
                  <a:pt x="56069" y="16484"/>
                  <a:pt x="53215" y="28352"/>
                  <a:pt x="57078" y="37365"/>
                </a:cubicBezTo>
                <a:cubicBezTo>
                  <a:pt x="60456" y="45246"/>
                  <a:pt x="66591" y="51634"/>
                  <a:pt x="71347" y="58768"/>
                </a:cubicBezTo>
                <a:lnTo>
                  <a:pt x="28539" y="73037"/>
                </a:lnTo>
                <a:lnTo>
                  <a:pt x="7135" y="80172"/>
                </a:lnTo>
                <a:cubicBezTo>
                  <a:pt x="4757" y="73037"/>
                  <a:pt x="0" y="66289"/>
                  <a:pt x="0" y="58768"/>
                </a:cubicBezTo>
                <a:cubicBezTo>
                  <a:pt x="0" y="46642"/>
                  <a:pt x="5141" y="35057"/>
                  <a:pt x="7135" y="23096"/>
                </a:cubicBezTo>
                <a:cubicBezTo>
                  <a:pt x="7526" y="20750"/>
                  <a:pt x="10702" y="40932"/>
                  <a:pt x="14269" y="3736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5279595" y="1455430"/>
            <a:ext cx="85694" cy="100551"/>
          </a:xfrm>
          <a:custGeom>
            <a:avLst/>
            <a:gdLst>
              <a:gd name="connsiteX0" fmla="*/ 21481 w 85694"/>
              <a:gd name="connsiteY0" fmla="*/ 85613 h 100551"/>
              <a:gd name="connsiteX1" fmla="*/ 77 w 85694"/>
              <a:gd name="connsiteY1" fmla="*/ 49941 h 100551"/>
              <a:gd name="connsiteX2" fmla="*/ 14347 w 85694"/>
              <a:gd name="connsiteY2" fmla="*/ 0 h 100551"/>
              <a:gd name="connsiteX3" fmla="*/ 50020 w 85694"/>
              <a:gd name="connsiteY3" fmla="*/ 7134 h 100551"/>
              <a:gd name="connsiteX4" fmla="*/ 71424 w 85694"/>
              <a:gd name="connsiteY4" fmla="*/ 14269 h 100551"/>
              <a:gd name="connsiteX5" fmla="*/ 78559 w 85694"/>
              <a:gd name="connsiteY5" fmla="*/ 42807 h 100551"/>
              <a:gd name="connsiteX6" fmla="*/ 85694 w 85694"/>
              <a:gd name="connsiteY6" fmla="*/ 64210 h 100551"/>
              <a:gd name="connsiteX7" fmla="*/ 78559 w 85694"/>
              <a:gd name="connsiteY7" fmla="*/ 85613 h 100551"/>
              <a:gd name="connsiteX8" fmla="*/ 7212 w 85694"/>
              <a:gd name="connsiteY8" fmla="*/ 92748 h 100551"/>
              <a:gd name="connsiteX9" fmla="*/ 21481 w 85694"/>
              <a:gd name="connsiteY9" fmla="*/ 85613 h 1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94" h="100551">
                <a:moveTo>
                  <a:pt x="21481" y="85613"/>
                </a:moveTo>
                <a:cubicBezTo>
                  <a:pt x="20292" y="78478"/>
                  <a:pt x="3085" y="63478"/>
                  <a:pt x="77" y="49941"/>
                </a:cubicBezTo>
                <a:cubicBezTo>
                  <a:pt x="-1118" y="44565"/>
                  <a:pt x="11898" y="7345"/>
                  <a:pt x="14347" y="0"/>
                </a:cubicBezTo>
                <a:cubicBezTo>
                  <a:pt x="26238" y="2378"/>
                  <a:pt x="38256" y="4193"/>
                  <a:pt x="50020" y="7134"/>
                </a:cubicBezTo>
                <a:cubicBezTo>
                  <a:pt x="57316" y="8958"/>
                  <a:pt x="66726" y="8396"/>
                  <a:pt x="71424" y="14269"/>
                </a:cubicBezTo>
                <a:cubicBezTo>
                  <a:pt x="77550" y="21926"/>
                  <a:pt x="75865" y="33379"/>
                  <a:pt x="78559" y="42807"/>
                </a:cubicBezTo>
                <a:cubicBezTo>
                  <a:pt x="80625" y="50038"/>
                  <a:pt x="83316" y="57076"/>
                  <a:pt x="85694" y="64210"/>
                </a:cubicBezTo>
                <a:cubicBezTo>
                  <a:pt x="83316" y="71344"/>
                  <a:pt x="83257" y="79741"/>
                  <a:pt x="78559" y="85613"/>
                </a:cubicBezTo>
                <a:cubicBezTo>
                  <a:pt x="57986" y="111328"/>
                  <a:pt x="36571" y="96942"/>
                  <a:pt x="7212" y="92748"/>
                </a:cubicBezTo>
                <a:cubicBezTo>
                  <a:pt x="-11015" y="65409"/>
                  <a:pt x="22670" y="92748"/>
                  <a:pt x="21481" y="8561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5279449" y="1262799"/>
            <a:ext cx="71586" cy="58900"/>
          </a:xfrm>
          <a:custGeom>
            <a:avLst/>
            <a:gdLst>
              <a:gd name="connsiteX0" fmla="*/ 57301 w 71586"/>
              <a:gd name="connsiteY0" fmla="*/ 42807 h 58900"/>
              <a:gd name="connsiteX1" fmla="*/ 223 w 71586"/>
              <a:gd name="connsiteY1" fmla="*/ 21404 h 58900"/>
              <a:gd name="connsiteX2" fmla="*/ 7358 w 71586"/>
              <a:gd name="connsiteY2" fmla="*/ 0 h 58900"/>
              <a:gd name="connsiteX3" fmla="*/ 64436 w 71586"/>
              <a:gd name="connsiteY3" fmla="*/ 7135 h 58900"/>
              <a:gd name="connsiteX4" fmla="*/ 64436 w 71586"/>
              <a:gd name="connsiteY4" fmla="*/ 57076 h 58900"/>
              <a:gd name="connsiteX5" fmla="*/ 57301 w 71586"/>
              <a:gd name="connsiteY5" fmla="*/ 42807 h 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86" h="58900">
                <a:moveTo>
                  <a:pt x="57301" y="42807"/>
                </a:moveTo>
                <a:cubicBezTo>
                  <a:pt x="46599" y="36862"/>
                  <a:pt x="4447" y="42523"/>
                  <a:pt x="223" y="21404"/>
                </a:cubicBezTo>
                <a:cubicBezTo>
                  <a:pt x="-1252" y="14029"/>
                  <a:pt x="4980" y="7135"/>
                  <a:pt x="7358" y="0"/>
                </a:cubicBezTo>
                <a:cubicBezTo>
                  <a:pt x="26384" y="2378"/>
                  <a:pt x="46914" y="-652"/>
                  <a:pt x="64436" y="7135"/>
                </a:cubicBezTo>
                <a:cubicBezTo>
                  <a:pt x="77230" y="12821"/>
                  <a:pt x="70057" y="53864"/>
                  <a:pt x="64436" y="57076"/>
                </a:cubicBezTo>
                <a:cubicBezTo>
                  <a:pt x="52046" y="64156"/>
                  <a:pt x="68003" y="48752"/>
                  <a:pt x="57301" y="4280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249658" y="1184119"/>
            <a:ext cx="52552" cy="64412"/>
          </a:xfrm>
          <a:custGeom>
            <a:avLst/>
            <a:gdLst>
              <a:gd name="connsiteX0" fmla="*/ 8610 w 52552"/>
              <a:gd name="connsiteY0" fmla="*/ 28739 h 64412"/>
              <a:gd name="connsiteX1" fmla="*/ 44284 w 52552"/>
              <a:gd name="connsiteY1" fmla="*/ 201 h 64412"/>
              <a:gd name="connsiteX2" fmla="*/ 44284 w 52552"/>
              <a:gd name="connsiteY2" fmla="*/ 57277 h 64412"/>
              <a:gd name="connsiteX3" fmla="*/ 22880 w 52552"/>
              <a:gd name="connsiteY3" fmla="*/ 64412 h 64412"/>
              <a:gd name="connsiteX4" fmla="*/ 1476 w 52552"/>
              <a:gd name="connsiteY4" fmla="*/ 57277 h 64412"/>
              <a:gd name="connsiteX5" fmla="*/ 8610 w 52552"/>
              <a:gd name="connsiteY5" fmla="*/ 28739 h 6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2" h="64412">
                <a:moveTo>
                  <a:pt x="8610" y="28739"/>
                </a:moveTo>
                <a:cubicBezTo>
                  <a:pt x="15745" y="19226"/>
                  <a:pt x="29263" y="-2303"/>
                  <a:pt x="44284" y="201"/>
                </a:cubicBezTo>
                <a:cubicBezTo>
                  <a:pt x="58238" y="2527"/>
                  <a:pt x="51938" y="49623"/>
                  <a:pt x="44284" y="57277"/>
                </a:cubicBezTo>
                <a:cubicBezTo>
                  <a:pt x="38966" y="62595"/>
                  <a:pt x="30015" y="62034"/>
                  <a:pt x="22880" y="64412"/>
                </a:cubicBezTo>
                <a:cubicBezTo>
                  <a:pt x="15745" y="62034"/>
                  <a:pt x="4269" y="64260"/>
                  <a:pt x="1476" y="57277"/>
                </a:cubicBezTo>
                <a:cubicBezTo>
                  <a:pt x="-2269" y="47915"/>
                  <a:pt x="1475" y="38252"/>
                  <a:pt x="8610" y="2873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279672" y="1112976"/>
            <a:ext cx="42808" cy="44128"/>
          </a:xfrm>
          <a:custGeom>
            <a:avLst/>
            <a:gdLst>
              <a:gd name="connsiteX0" fmla="*/ 21404 w 42808"/>
              <a:gd name="connsiteY0" fmla="*/ 0 h 44128"/>
              <a:gd name="connsiteX1" fmla="*/ 42808 w 42808"/>
              <a:gd name="connsiteY1" fmla="*/ 35672 h 44128"/>
              <a:gd name="connsiteX2" fmla="*/ 0 w 42808"/>
              <a:gd name="connsiteY2" fmla="*/ 35672 h 44128"/>
              <a:gd name="connsiteX3" fmla="*/ 21404 w 42808"/>
              <a:gd name="connsiteY3" fmla="*/ 0 h 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08" h="44128">
                <a:moveTo>
                  <a:pt x="21404" y="0"/>
                </a:moveTo>
                <a:cubicBezTo>
                  <a:pt x="28539" y="0"/>
                  <a:pt x="42808" y="21805"/>
                  <a:pt x="42808" y="35672"/>
                </a:cubicBezTo>
                <a:cubicBezTo>
                  <a:pt x="42808" y="54699"/>
                  <a:pt x="0" y="35672"/>
                  <a:pt x="0" y="35672"/>
                </a:cubicBezTo>
                <a:cubicBezTo>
                  <a:pt x="8289" y="2520"/>
                  <a:pt x="14269" y="0"/>
                  <a:pt x="21404" y="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6142970" y="4723013"/>
            <a:ext cx="1360070" cy="2140540"/>
          </a:xfrm>
          <a:custGeom>
            <a:avLst/>
            <a:gdLst>
              <a:gd name="connsiteX0" fmla="*/ 1355592 w 1360070"/>
              <a:gd name="connsiteY0" fmla="*/ 321050 h 2140540"/>
              <a:gd name="connsiteX1" fmla="*/ 1298514 w 1360070"/>
              <a:gd name="connsiteY1" fmla="*/ 370992 h 2140540"/>
              <a:gd name="connsiteX2" fmla="*/ 1269975 w 1360070"/>
              <a:gd name="connsiteY2" fmla="*/ 406664 h 2140540"/>
              <a:gd name="connsiteX3" fmla="*/ 1234302 w 1360070"/>
              <a:gd name="connsiteY3" fmla="*/ 349588 h 2140540"/>
              <a:gd name="connsiteX4" fmla="*/ 1227167 w 1360070"/>
              <a:gd name="connsiteY4" fmla="*/ 321050 h 2140540"/>
              <a:gd name="connsiteX5" fmla="*/ 1212898 w 1360070"/>
              <a:gd name="connsiteY5" fmla="*/ 299647 h 2140540"/>
              <a:gd name="connsiteX6" fmla="*/ 1205763 w 1360070"/>
              <a:gd name="connsiteY6" fmla="*/ 278244 h 2140540"/>
              <a:gd name="connsiteX7" fmla="*/ 1198628 w 1360070"/>
              <a:gd name="connsiteY7" fmla="*/ 228302 h 2140540"/>
              <a:gd name="connsiteX8" fmla="*/ 1191494 w 1360070"/>
              <a:gd name="connsiteY8" fmla="*/ 164092 h 2140540"/>
              <a:gd name="connsiteX9" fmla="*/ 1162955 w 1360070"/>
              <a:gd name="connsiteY9" fmla="*/ 121286 h 2140540"/>
              <a:gd name="connsiteX10" fmla="*/ 1141551 w 1360070"/>
              <a:gd name="connsiteY10" fmla="*/ 114151 h 2140540"/>
              <a:gd name="connsiteX11" fmla="*/ 977453 w 1360070"/>
              <a:gd name="connsiteY11" fmla="*/ 107017 h 2140540"/>
              <a:gd name="connsiteX12" fmla="*/ 948914 w 1360070"/>
              <a:gd name="connsiteY12" fmla="*/ 64210 h 2140540"/>
              <a:gd name="connsiteX13" fmla="*/ 941779 w 1360070"/>
              <a:gd name="connsiteY13" fmla="*/ 42807 h 2140540"/>
              <a:gd name="connsiteX14" fmla="*/ 913241 w 1360070"/>
              <a:gd name="connsiteY14" fmla="*/ 28538 h 2140540"/>
              <a:gd name="connsiteX15" fmla="*/ 856163 w 1360070"/>
              <a:gd name="connsiteY15" fmla="*/ 42807 h 2140540"/>
              <a:gd name="connsiteX16" fmla="*/ 806220 w 1360070"/>
              <a:gd name="connsiteY16" fmla="*/ 64210 h 2140540"/>
              <a:gd name="connsiteX17" fmla="*/ 763412 w 1360070"/>
              <a:gd name="connsiteY17" fmla="*/ 57075 h 2140540"/>
              <a:gd name="connsiteX18" fmla="*/ 742008 w 1360070"/>
              <a:gd name="connsiteY18" fmla="*/ 42807 h 2140540"/>
              <a:gd name="connsiteX19" fmla="*/ 692065 w 1360070"/>
              <a:gd name="connsiteY19" fmla="*/ 57075 h 2140540"/>
              <a:gd name="connsiteX20" fmla="*/ 663526 w 1360070"/>
              <a:gd name="connsiteY20" fmla="*/ 21403 h 2140540"/>
              <a:gd name="connsiteX21" fmla="*/ 620718 w 1360070"/>
              <a:gd name="connsiteY21" fmla="*/ 0 h 2140540"/>
              <a:gd name="connsiteX22" fmla="*/ 549371 w 1360070"/>
              <a:gd name="connsiteY22" fmla="*/ 7134 h 2140540"/>
              <a:gd name="connsiteX23" fmla="*/ 520833 w 1360070"/>
              <a:gd name="connsiteY23" fmla="*/ 57075 h 2140540"/>
              <a:gd name="connsiteX24" fmla="*/ 513698 w 1360070"/>
              <a:gd name="connsiteY24" fmla="*/ 78479 h 2140540"/>
              <a:gd name="connsiteX25" fmla="*/ 542237 w 1360070"/>
              <a:gd name="connsiteY25" fmla="*/ 107017 h 2140540"/>
              <a:gd name="connsiteX26" fmla="*/ 549371 w 1360070"/>
              <a:gd name="connsiteY26" fmla="*/ 128420 h 2140540"/>
              <a:gd name="connsiteX27" fmla="*/ 563641 w 1360070"/>
              <a:gd name="connsiteY27" fmla="*/ 142689 h 2140540"/>
              <a:gd name="connsiteX28" fmla="*/ 570775 w 1360070"/>
              <a:gd name="connsiteY28" fmla="*/ 171227 h 2140540"/>
              <a:gd name="connsiteX29" fmla="*/ 585045 w 1360070"/>
              <a:gd name="connsiteY29" fmla="*/ 349588 h 2140540"/>
              <a:gd name="connsiteX30" fmla="*/ 592180 w 1360070"/>
              <a:gd name="connsiteY30" fmla="*/ 370992 h 2140540"/>
              <a:gd name="connsiteX31" fmla="*/ 613584 w 1360070"/>
              <a:gd name="connsiteY31" fmla="*/ 385261 h 2140540"/>
              <a:gd name="connsiteX32" fmla="*/ 613584 w 1360070"/>
              <a:gd name="connsiteY32" fmla="*/ 513681 h 2140540"/>
              <a:gd name="connsiteX33" fmla="*/ 599314 w 1360070"/>
              <a:gd name="connsiteY33" fmla="*/ 556488 h 2140540"/>
              <a:gd name="connsiteX34" fmla="*/ 592180 w 1360070"/>
              <a:gd name="connsiteY34" fmla="*/ 577891 h 2140540"/>
              <a:gd name="connsiteX35" fmla="*/ 585045 w 1360070"/>
              <a:gd name="connsiteY35" fmla="*/ 634967 h 2140540"/>
              <a:gd name="connsiteX36" fmla="*/ 549371 w 1360070"/>
              <a:gd name="connsiteY36" fmla="*/ 670639 h 2140540"/>
              <a:gd name="connsiteX37" fmla="*/ 527967 w 1360070"/>
              <a:gd name="connsiteY37" fmla="*/ 677773 h 2140540"/>
              <a:gd name="connsiteX38" fmla="*/ 506563 w 1360070"/>
              <a:gd name="connsiteY38" fmla="*/ 599294 h 2140540"/>
              <a:gd name="connsiteX39" fmla="*/ 499429 w 1360070"/>
              <a:gd name="connsiteY39" fmla="*/ 349588 h 2140540"/>
              <a:gd name="connsiteX40" fmla="*/ 478024 w 1360070"/>
              <a:gd name="connsiteY40" fmla="*/ 285378 h 2140540"/>
              <a:gd name="connsiteX41" fmla="*/ 456620 w 1360070"/>
              <a:gd name="connsiteY41" fmla="*/ 235437 h 2140540"/>
              <a:gd name="connsiteX42" fmla="*/ 420947 w 1360070"/>
              <a:gd name="connsiteY42" fmla="*/ 185496 h 2140540"/>
              <a:gd name="connsiteX43" fmla="*/ 413812 w 1360070"/>
              <a:gd name="connsiteY43" fmla="*/ 164092 h 2140540"/>
              <a:gd name="connsiteX44" fmla="*/ 385273 w 1360070"/>
              <a:gd name="connsiteY44" fmla="*/ 135554 h 2140540"/>
              <a:gd name="connsiteX45" fmla="*/ 356735 w 1360070"/>
              <a:gd name="connsiteY45" fmla="*/ 92748 h 2140540"/>
              <a:gd name="connsiteX46" fmla="*/ 271118 w 1360070"/>
              <a:gd name="connsiteY46" fmla="*/ 78479 h 2140540"/>
              <a:gd name="connsiteX47" fmla="*/ 214041 w 1360070"/>
              <a:gd name="connsiteY47" fmla="*/ 78479 h 2140540"/>
              <a:gd name="connsiteX48" fmla="*/ 199771 w 1360070"/>
              <a:gd name="connsiteY48" fmla="*/ 92748 h 2140540"/>
              <a:gd name="connsiteX49" fmla="*/ 185502 w 1360070"/>
              <a:gd name="connsiteY49" fmla="*/ 178361 h 2140540"/>
              <a:gd name="connsiteX50" fmla="*/ 171233 w 1360070"/>
              <a:gd name="connsiteY50" fmla="*/ 271109 h 2140540"/>
              <a:gd name="connsiteX51" fmla="*/ 156963 w 1360070"/>
              <a:gd name="connsiteY51" fmla="*/ 313916 h 2140540"/>
              <a:gd name="connsiteX52" fmla="*/ 135559 w 1360070"/>
              <a:gd name="connsiteY52" fmla="*/ 321050 h 2140540"/>
              <a:gd name="connsiteX53" fmla="*/ 114155 w 1360070"/>
              <a:gd name="connsiteY53" fmla="*/ 335319 h 2140540"/>
              <a:gd name="connsiteX54" fmla="*/ 107020 w 1360070"/>
              <a:gd name="connsiteY54" fmla="*/ 356723 h 2140540"/>
              <a:gd name="connsiteX55" fmla="*/ 128425 w 1360070"/>
              <a:gd name="connsiteY55" fmla="*/ 463740 h 2140540"/>
              <a:gd name="connsiteX56" fmla="*/ 142694 w 1360070"/>
              <a:gd name="connsiteY56" fmla="*/ 506546 h 2140540"/>
              <a:gd name="connsiteX57" fmla="*/ 156963 w 1360070"/>
              <a:gd name="connsiteY57" fmla="*/ 527950 h 2140540"/>
              <a:gd name="connsiteX58" fmla="*/ 171233 w 1360070"/>
              <a:gd name="connsiteY58" fmla="*/ 570757 h 2140540"/>
              <a:gd name="connsiteX59" fmla="*/ 164098 w 1360070"/>
              <a:gd name="connsiteY59" fmla="*/ 620698 h 2140540"/>
              <a:gd name="connsiteX60" fmla="*/ 135559 w 1360070"/>
              <a:gd name="connsiteY60" fmla="*/ 663505 h 2140540"/>
              <a:gd name="connsiteX61" fmla="*/ 114155 w 1360070"/>
              <a:gd name="connsiteY61" fmla="*/ 713446 h 2140540"/>
              <a:gd name="connsiteX62" fmla="*/ 107020 w 1360070"/>
              <a:gd name="connsiteY62" fmla="*/ 734849 h 2140540"/>
              <a:gd name="connsiteX63" fmla="*/ 78482 w 1360070"/>
              <a:gd name="connsiteY63" fmla="*/ 777656 h 2140540"/>
              <a:gd name="connsiteX64" fmla="*/ 57078 w 1360070"/>
              <a:gd name="connsiteY64" fmla="*/ 827597 h 2140540"/>
              <a:gd name="connsiteX65" fmla="*/ 42808 w 1360070"/>
              <a:gd name="connsiteY65" fmla="*/ 841866 h 2140540"/>
              <a:gd name="connsiteX66" fmla="*/ 35674 w 1360070"/>
              <a:gd name="connsiteY66" fmla="*/ 863269 h 2140540"/>
              <a:gd name="connsiteX67" fmla="*/ 21404 w 1360070"/>
              <a:gd name="connsiteY67" fmla="*/ 920345 h 2140540"/>
              <a:gd name="connsiteX68" fmla="*/ 0 w 1360070"/>
              <a:gd name="connsiteY68" fmla="*/ 998824 h 2140540"/>
              <a:gd name="connsiteX69" fmla="*/ 7135 w 1360070"/>
              <a:gd name="connsiteY69" fmla="*/ 1491102 h 2140540"/>
              <a:gd name="connsiteX70" fmla="*/ 21404 w 1360070"/>
              <a:gd name="connsiteY70" fmla="*/ 1533909 h 2140540"/>
              <a:gd name="connsiteX71" fmla="*/ 35674 w 1360070"/>
              <a:gd name="connsiteY71" fmla="*/ 1555312 h 2140540"/>
              <a:gd name="connsiteX72" fmla="*/ 49943 w 1360070"/>
              <a:gd name="connsiteY72" fmla="*/ 1598119 h 2140540"/>
              <a:gd name="connsiteX73" fmla="*/ 57078 w 1360070"/>
              <a:gd name="connsiteY73" fmla="*/ 1619522 h 2140540"/>
              <a:gd name="connsiteX74" fmla="*/ 71347 w 1360070"/>
              <a:gd name="connsiteY74" fmla="*/ 1640926 h 2140540"/>
              <a:gd name="connsiteX75" fmla="*/ 85616 w 1360070"/>
              <a:gd name="connsiteY75" fmla="*/ 1690867 h 2140540"/>
              <a:gd name="connsiteX76" fmla="*/ 107020 w 1360070"/>
              <a:gd name="connsiteY76" fmla="*/ 1733674 h 2140540"/>
              <a:gd name="connsiteX77" fmla="*/ 128425 w 1360070"/>
              <a:gd name="connsiteY77" fmla="*/ 1769346 h 2140540"/>
              <a:gd name="connsiteX78" fmla="*/ 128425 w 1360070"/>
              <a:gd name="connsiteY78" fmla="*/ 1890632 h 2140540"/>
              <a:gd name="connsiteX79" fmla="*/ 142694 w 1360070"/>
              <a:gd name="connsiteY79" fmla="*/ 1933438 h 2140540"/>
              <a:gd name="connsiteX80" fmla="*/ 121290 w 1360070"/>
              <a:gd name="connsiteY80" fmla="*/ 2011918 h 2140540"/>
              <a:gd name="connsiteX81" fmla="*/ 99886 w 1360070"/>
              <a:gd name="connsiteY81" fmla="*/ 2033321 h 2140540"/>
              <a:gd name="connsiteX82" fmla="*/ 85616 w 1360070"/>
              <a:gd name="connsiteY82" fmla="*/ 2061859 h 2140540"/>
              <a:gd name="connsiteX83" fmla="*/ 71347 w 1360070"/>
              <a:gd name="connsiteY83" fmla="*/ 2111800 h 2140540"/>
              <a:gd name="connsiteX84" fmla="*/ 156963 w 1360070"/>
              <a:gd name="connsiteY84" fmla="*/ 2126069 h 2140540"/>
              <a:gd name="connsiteX85" fmla="*/ 392408 w 1360070"/>
              <a:gd name="connsiteY85" fmla="*/ 2133203 h 2140540"/>
              <a:gd name="connsiteX86" fmla="*/ 513698 w 1360070"/>
              <a:gd name="connsiteY86" fmla="*/ 2133203 h 2140540"/>
              <a:gd name="connsiteX87" fmla="*/ 506563 w 1360070"/>
              <a:gd name="connsiteY87" fmla="*/ 2104666 h 2140540"/>
              <a:gd name="connsiteX88" fmla="*/ 478024 w 1360070"/>
              <a:gd name="connsiteY88" fmla="*/ 2061859 h 2140540"/>
              <a:gd name="connsiteX89" fmla="*/ 470890 w 1360070"/>
              <a:gd name="connsiteY89" fmla="*/ 2040455 h 2140540"/>
              <a:gd name="connsiteX90" fmla="*/ 442351 w 1360070"/>
              <a:gd name="connsiteY90" fmla="*/ 1997649 h 2140540"/>
              <a:gd name="connsiteX91" fmla="*/ 463755 w 1360070"/>
              <a:gd name="connsiteY91" fmla="*/ 1983380 h 2140540"/>
              <a:gd name="connsiteX92" fmla="*/ 485159 w 1360070"/>
              <a:gd name="connsiteY92" fmla="*/ 1940573 h 2140540"/>
              <a:gd name="connsiteX93" fmla="*/ 492294 w 1360070"/>
              <a:gd name="connsiteY93" fmla="*/ 1897766 h 2140540"/>
              <a:gd name="connsiteX94" fmla="*/ 535102 w 1360070"/>
              <a:gd name="connsiteY94" fmla="*/ 1869228 h 2140540"/>
              <a:gd name="connsiteX95" fmla="*/ 556506 w 1360070"/>
              <a:gd name="connsiteY95" fmla="*/ 1819287 h 2140540"/>
              <a:gd name="connsiteX96" fmla="*/ 563641 w 1360070"/>
              <a:gd name="connsiteY96" fmla="*/ 1790749 h 2140540"/>
              <a:gd name="connsiteX97" fmla="*/ 577910 w 1360070"/>
              <a:gd name="connsiteY97" fmla="*/ 1762211 h 2140540"/>
              <a:gd name="connsiteX98" fmla="*/ 592180 w 1360070"/>
              <a:gd name="connsiteY98" fmla="*/ 1719405 h 2140540"/>
              <a:gd name="connsiteX99" fmla="*/ 599314 w 1360070"/>
              <a:gd name="connsiteY99" fmla="*/ 1698001 h 2140540"/>
              <a:gd name="connsiteX100" fmla="*/ 627853 w 1360070"/>
              <a:gd name="connsiteY100" fmla="*/ 1705136 h 2140540"/>
              <a:gd name="connsiteX101" fmla="*/ 670661 w 1360070"/>
              <a:gd name="connsiteY101" fmla="*/ 1733674 h 2140540"/>
              <a:gd name="connsiteX102" fmla="*/ 692065 w 1360070"/>
              <a:gd name="connsiteY102" fmla="*/ 1769346 h 2140540"/>
              <a:gd name="connsiteX103" fmla="*/ 706335 w 1360070"/>
              <a:gd name="connsiteY103" fmla="*/ 1812153 h 2140540"/>
              <a:gd name="connsiteX104" fmla="*/ 734873 w 1360070"/>
              <a:gd name="connsiteY104" fmla="*/ 1897766 h 2140540"/>
              <a:gd name="connsiteX105" fmla="*/ 749143 w 1360070"/>
              <a:gd name="connsiteY105" fmla="*/ 1940573 h 2140540"/>
              <a:gd name="connsiteX106" fmla="*/ 756277 w 1360070"/>
              <a:gd name="connsiteY106" fmla="*/ 1961976 h 2140540"/>
              <a:gd name="connsiteX107" fmla="*/ 770547 w 1360070"/>
              <a:gd name="connsiteY107" fmla="*/ 1976245 h 2140540"/>
              <a:gd name="connsiteX108" fmla="*/ 799086 w 1360070"/>
              <a:gd name="connsiteY108" fmla="*/ 2033321 h 2140540"/>
              <a:gd name="connsiteX109" fmla="*/ 863298 w 1360070"/>
              <a:gd name="connsiteY109" fmla="*/ 2026186 h 2140540"/>
              <a:gd name="connsiteX110" fmla="*/ 906106 w 1360070"/>
              <a:gd name="connsiteY110" fmla="*/ 1997649 h 2140540"/>
              <a:gd name="connsiteX111" fmla="*/ 920375 w 1360070"/>
              <a:gd name="connsiteY111" fmla="*/ 1976245 h 2140540"/>
              <a:gd name="connsiteX112" fmla="*/ 1005992 w 1360070"/>
              <a:gd name="connsiteY112" fmla="*/ 1969111 h 2140540"/>
              <a:gd name="connsiteX113" fmla="*/ 1105877 w 1360070"/>
              <a:gd name="connsiteY113" fmla="*/ 1961976 h 2140540"/>
              <a:gd name="connsiteX114" fmla="*/ 1191494 w 1360070"/>
              <a:gd name="connsiteY114" fmla="*/ 1919170 h 2140540"/>
              <a:gd name="connsiteX115" fmla="*/ 1212898 w 1360070"/>
              <a:gd name="connsiteY115" fmla="*/ 1912035 h 2140540"/>
              <a:gd name="connsiteX116" fmla="*/ 1241437 w 1360070"/>
              <a:gd name="connsiteY116" fmla="*/ 1876363 h 2140540"/>
              <a:gd name="connsiteX117" fmla="*/ 1255706 w 1360070"/>
              <a:gd name="connsiteY117" fmla="*/ 1854959 h 2140540"/>
              <a:gd name="connsiteX118" fmla="*/ 1277110 w 1360070"/>
              <a:gd name="connsiteY118" fmla="*/ 1840691 h 2140540"/>
              <a:gd name="connsiteX119" fmla="*/ 1291379 w 1360070"/>
              <a:gd name="connsiteY119" fmla="*/ 1819287 h 2140540"/>
              <a:gd name="connsiteX120" fmla="*/ 1312783 w 1360070"/>
              <a:gd name="connsiteY120" fmla="*/ 1797884 h 2140540"/>
              <a:gd name="connsiteX121" fmla="*/ 1327053 w 1360070"/>
              <a:gd name="connsiteY121" fmla="*/ 1755077 h 2140540"/>
              <a:gd name="connsiteX122" fmla="*/ 1319918 w 1360070"/>
              <a:gd name="connsiteY122" fmla="*/ 1698001 h 2140540"/>
              <a:gd name="connsiteX123" fmla="*/ 1298514 w 1360070"/>
              <a:gd name="connsiteY123" fmla="*/ 1655195 h 2140540"/>
              <a:gd name="connsiteX124" fmla="*/ 1284245 w 1360070"/>
              <a:gd name="connsiteY124" fmla="*/ 1612388 h 2140540"/>
              <a:gd name="connsiteX125" fmla="*/ 1277110 w 1360070"/>
              <a:gd name="connsiteY125" fmla="*/ 1590984 h 2140540"/>
              <a:gd name="connsiteX126" fmla="*/ 1269975 w 1360070"/>
              <a:gd name="connsiteY126" fmla="*/ 1569581 h 2140540"/>
              <a:gd name="connsiteX127" fmla="*/ 1255706 w 1360070"/>
              <a:gd name="connsiteY127" fmla="*/ 1541043 h 2140540"/>
              <a:gd name="connsiteX128" fmla="*/ 1241437 w 1360070"/>
              <a:gd name="connsiteY128" fmla="*/ 1476833 h 2140540"/>
              <a:gd name="connsiteX129" fmla="*/ 1234302 w 1360070"/>
              <a:gd name="connsiteY129" fmla="*/ 1455430 h 2140540"/>
              <a:gd name="connsiteX130" fmla="*/ 1227167 w 1360070"/>
              <a:gd name="connsiteY130" fmla="*/ 1269934 h 2140540"/>
              <a:gd name="connsiteX131" fmla="*/ 1220032 w 1360070"/>
              <a:gd name="connsiteY131" fmla="*/ 1234261 h 2140540"/>
              <a:gd name="connsiteX132" fmla="*/ 1212898 w 1360070"/>
              <a:gd name="connsiteY132" fmla="*/ 1191455 h 2140540"/>
              <a:gd name="connsiteX133" fmla="*/ 1198628 w 1360070"/>
              <a:gd name="connsiteY133" fmla="*/ 1141513 h 2140540"/>
              <a:gd name="connsiteX134" fmla="*/ 1205763 w 1360070"/>
              <a:gd name="connsiteY134" fmla="*/ 1105841 h 2140540"/>
              <a:gd name="connsiteX135" fmla="*/ 1227167 w 1360070"/>
              <a:gd name="connsiteY135" fmla="*/ 1098707 h 2140540"/>
              <a:gd name="connsiteX136" fmla="*/ 1248571 w 1360070"/>
              <a:gd name="connsiteY136" fmla="*/ 1105841 h 2140540"/>
              <a:gd name="connsiteX137" fmla="*/ 1277110 w 1360070"/>
              <a:gd name="connsiteY137" fmla="*/ 1112976 h 2140540"/>
              <a:gd name="connsiteX138" fmla="*/ 1348457 w 1360070"/>
              <a:gd name="connsiteY138" fmla="*/ 1134379 h 2140540"/>
              <a:gd name="connsiteX139" fmla="*/ 1341322 w 1360070"/>
              <a:gd name="connsiteY139" fmla="*/ 1020228 h 2140540"/>
              <a:gd name="connsiteX140" fmla="*/ 1355592 w 1360070"/>
              <a:gd name="connsiteY140" fmla="*/ 485143 h 2140540"/>
              <a:gd name="connsiteX141" fmla="*/ 1355592 w 1360070"/>
              <a:gd name="connsiteY141" fmla="*/ 321050 h 21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0070" h="2140540">
                <a:moveTo>
                  <a:pt x="1355592" y="321050"/>
                </a:moveTo>
                <a:cubicBezTo>
                  <a:pt x="1346079" y="302025"/>
                  <a:pt x="1307708" y="357202"/>
                  <a:pt x="1298514" y="370992"/>
                </a:cubicBezTo>
                <a:cubicBezTo>
                  <a:pt x="1270945" y="412344"/>
                  <a:pt x="1317844" y="374752"/>
                  <a:pt x="1269975" y="406664"/>
                </a:cubicBezTo>
                <a:cubicBezTo>
                  <a:pt x="1253138" y="384216"/>
                  <a:pt x="1244096" y="375705"/>
                  <a:pt x="1234302" y="349588"/>
                </a:cubicBezTo>
                <a:cubicBezTo>
                  <a:pt x="1230859" y="340407"/>
                  <a:pt x="1231030" y="330063"/>
                  <a:pt x="1227167" y="321050"/>
                </a:cubicBezTo>
                <a:cubicBezTo>
                  <a:pt x="1223789" y="313169"/>
                  <a:pt x="1216733" y="307316"/>
                  <a:pt x="1212898" y="299647"/>
                </a:cubicBezTo>
                <a:cubicBezTo>
                  <a:pt x="1209535" y="292921"/>
                  <a:pt x="1208141" y="285378"/>
                  <a:pt x="1205763" y="278244"/>
                </a:cubicBezTo>
                <a:cubicBezTo>
                  <a:pt x="1203385" y="261597"/>
                  <a:pt x="1200714" y="244989"/>
                  <a:pt x="1198628" y="228302"/>
                </a:cubicBezTo>
                <a:cubicBezTo>
                  <a:pt x="1195957" y="206933"/>
                  <a:pt x="1195034" y="185334"/>
                  <a:pt x="1191494" y="164092"/>
                </a:cubicBezTo>
                <a:cubicBezTo>
                  <a:pt x="1188222" y="144458"/>
                  <a:pt x="1180213" y="132791"/>
                  <a:pt x="1162955" y="121286"/>
                </a:cubicBezTo>
                <a:cubicBezTo>
                  <a:pt x="1156697" y="117114"/>
                  <a:pt x="1149049" y="114728"/>
                  <a:pt x="1141551" y="114151"/>
                </a:cubicBezTo>
                <a:cubicBezTo>
                  <a:pt x="1086961" y="109952"/>
                  <a:pt x="1032152" y="109395"/>
                  <a:pt x="977453" y="107017"/>
                </a:cubicBezTo>
                <a:cubicBezTo>
                  <a:pt x="967940" y="92748"/>
                  <a:pt x="954338" y="80479"/>
                  <a:pt x="948914" y="64210"/>
                </a:cubicBezTo>
                <a:cubicBezTo>
                  <a:pt x="946536" y="57076"/>
                  <a:pt x="947097" y="48125"/>
                  <a:pt x="941779" y="42807"/>
                </a:cubicBezTo>
                <a:cubicBezTo>
                  <a:pt x="934258" y="35287"/>
                  <a:pt x="922754" y="33294"/>
                  <a:pt x="913241" y="28538"/>
                </a:cubicBezTo>
                <a:cubicBezTo>
                  <a:pt x="894215" y="33294"/>
                  <a:pt x="873704" y="34037"/>
                  <a:pt x="856163" y="42807"/>
                </a:cubicBezTo>
                <a:cubicBezTo>
                  <a:pt x="820897" y="60438"/>
                  <a:pt x="837714" y="53712"/>
                  <a:pt x="806220" y="64210"/>
                </a:cubicBezTo>
                <a:cubicBezTo>
                  <a:pt x="791951" y="61832"/>
                  <a:pt x="777136" y="61649"/>
                  <a:pt x="763412" y="57075"/>
                </a:cubicBezTo>
                <a:cubicBezTo>
                  <a:pt x="755277" y="54364"/>
                  <a:pt x="750496" y="44020"/>
                  <a:pt x="742008" y="42807"/>
                </a:cubicBezTo>
                <a:cubicBezTo>
                  <a:pt x="735737" y="41911"/>
                  <a:pt x="700098" y="54398"/>
                  <a:pt x="692065" y="57075"/>
                </a:cubicBezTo>
                <a:cubicBezTo>
                  <a:pt x="630728" y="16188"/>
                  <a:pt x="702909" y="70630"/>
                  <a:pt x="663526" y="21403"/>
                </a:cubicBezTo>
                <a:cubicBezTo>
                  <a:pt x="653467" y="8829"/>
                  <a:pt x="634819" y="4700"/>
                  <a:pt x="620718" y="0"/>
                </a:cubicBezTo>
                <a:cubicBezTo>
                  <a:pt x="596936" y="2378"/>
                  <a:pt x="572215" y="105"/>
                  <a:pt x="549371" y="7134"/>
                </a:cubicBezTo>
                <a:cubicBezTo>
                  <a:pt x="525635" y="14437"/>
                  <a:pt x="525943" y="39189"/>
                  <a:pt x="520833" y="57075"/>
                </a:cubicBezTo>
                <a:cubicBezTo>
                  <a:pt x="518767" y="64306"/>
                  <a:pt x="516076" y="71344"/>
                  <a:pt x="513698" y="78479"/>
                </a:cubicBezTo>
                <a:cubicBezTo>
                  <a:pt x="532725" y="135554"/>
                  <a:pt x="504185" y="68965"/>
                  <a:pt x="542237" y="107017"/>
                </a:cubicBezTo>
                <a:cubicBezTo>
                  <a:pt x="547555" y="112335"/>
                  <a:pt x="545502" y="121972"/>
                  <a:pt x="549371" y="128420"/>
                </a:cubicBezTo>
                <a:cubicBezTo>
                  <a:pt x="552832" y="134188"/>
                  <a:pt x="558884" y="137933"/>
                  <a:pt x="563641" y="142689"/>
                </a:cubicBezTo>
                <a:cubicBezTo>
                  <a:pt x="566019" y="152202"/>
                  <a:pt x="569766" y="161474"/>
                  <a:pt x="570775" y="171227"/>
                </a:cubicBezTo>
                <a:cubicBezTo>
                  <a:pt x="576912" y="230554"/>
                  <a:pt x="566183" y="293005"/>
                  <a:pt x="585045" y="349588"/>
                </a:cubicBezTo>
                <a:cubicBezTo>
                  <a:pt x="587423" y="356723"/>
                  <a:pt x="587482" y="365119"/>
                  <a:pt x="592180" y="370992"/>
                </a:cubicBezTo>
                <a:cubicBezTo>
                  <a:pt x="597537" y="377688"/>
                  <a:pt x="606449" y="380505"/>
                  <a:pt x="613584" y="385261"/>
                </a:cubicBezTo>
                <a:cubicBezTo>
                  <a:pt x="630738" y="436726"/>
                  <a:pt x="627326" y="417486"/>
                  <a:pt x="613584" y="513681"/>
                </a:cubicBezTo>
                <a:cubicBezTo>
                  <a:pt x="611457" y="528571"/>
                  <a:pt x="604071" y="542219"/>
                  <a:pt x="599314" y="556488"/>
                </a:cubicBezTo>
                <a:lnTo>
                  <a:pt x="592180" y="577891"/>
                </a:lnTo>
                <a:cubicBezTo>
                  <a:pt x="589802" y="596916"/>
                  <a:pt x="590090" y="616469"/>
                  <a:pt x="585045" y="634967"/>
                </a:cubicBezTo>
                <a:cubicBezTo>
                  <a:pt x="580539" y="651488"/>
                  <a:pt x="563389" y="663630"/>
                  <a:pt x="549371" y="670639"/>
                </a:cubicBezTo>
                <a:cubicBezTo>
                  <a:pt x="542644" y="674002"/>
                  <a:pt x="535102" y="675395"/>
                  <a:pt x="527967" y="677773"/>
                </a:cubicBezTo>
                <a:cubicBezTo>
                  <a:pt x="509863" y="623463"/>
                  <a:pt x="516648" y="649715"/>
                  <a:pt x="506563" y="599294"/>
                </a:cubicBezTo>
                <a:cubicBezTo>
                  <a:pt x="504185" y="516059"/>
                  <a:pt x="505506" y="432635"/>
                  <a:pt x="499429" y="349588"/>
                </a:cubicBezTo>
                <a:cubicBezTo>
                  <a:pt x="498691" y="339501"/>
                  <a:pt x="481960" y="301123"/>
                  <a:pt x="478024" y="285378"/>
                </a:cubicBezTo>
                <a:cubicBezTo>
                  <a:pt x="468810" y="248521"/>
                  <a:pt x="476329" y="264998"/>
                  <a:pt x="456620" y="235437"/>
                </a:cubicBezTo>
                <a:cubicBezTo>
                  <a:pt x="440501" y="187078"/>
                  <a:pt x="463267" y="244742"/>
                  <a:pt x="420947" y="185496"/>
                </a:cubicBezTo>
                <a:cubicBezTo>
                  <a:pt x="416576" y="179376"/>
                  <a:pt x="418183" y="170212"/>
                  <a:pt x="413812" y="164092"/>
                </a:cubicBezTo>
                <a:cubicBezTo>
                  <a:pt x="405992" y="153145"/>
                  <a:pt x="393677" y="146059"/>
                  <a:pt x="385273" y="135554"/>
                </a:cubicBezTo>
                <a:cubicBezTo>
                  <a:pt x="374560" y="122163"/>
                  <a:pt x="373372" y="96907"/>
                  <a:pt x="356735" y="92748"/>
                </a:cubicBezTo>
                <a:cubicBezTo>
                  <a:pt x="309594" y="80962"/>
                  <a:pt x="337926" y="86829"/>
                  <a:pt x="271118" y="78479"/>
                </a:cubicBezTo>
                <a:cubicBezTo>
                  <a:pt x="246218" y="70179"/>
                  <a:pt x="244175" y="65564"/>
                  <a:pt x="214041" y="78479"/>
                </a:cubicBezTo>
                <a:cubicBezTo>
                  <a:pt x="207858" y="81129"/>
                  <a:pt x="204528" y="87992"/>
                  <a:pt x="199771" y="92748"/>
                </a:cubicBezTo>
                <a:cubicBezTo>
                  <a:pt x="195015" y="121286"/>
                  <a:pt x="190014" y="149784"/>
                  <a:pt x="185502" y="178361"/>
                </a:cubicBezTo>
                <a:cubicBezTo>
                  <a:pt x="183565" y="190629"/>
                  <a:pt x="174900" y="256442"/>
                  <a:pt x="171233" y="271109"/>
                </a:cubicBezTo>
                <a:cubicBezTo>
                  <a:pt x="167585" y="285701"/>
                  <a:pt x="171232" y="309160"/>
                  <a:pt x="156963" y="313916"/>
                </a:cubicBezTo>
                <a:lnTo>
                  <a:pt x="135559" y="321050"/>
                </a:lnTo>
                <a:cubicBezTo>
                  <a:pt x="128424" y="325806"/>
                  <a:pt x="119512" y="328623"/>
                  <a:pt x="114155" y="335319"/>
                </a:cubicBezTo>
                <a:cubicBezTo>
                  <a:pt x="109457" y="341192"/>
                  <a:pt x="107020" y="349202"/>
                  <a:pt x="107020" y="356723"/>
                </a:cubicBezTo>
                <a:cubicBezTo>
                  <a:pt x="107020" y="428485"/>
                  <a:pt x="109785" y="412481"/>
                  <a:pt x="128425" y="463740"/>
                </a:cubicBezTo>
                <a:cubicBezTo>
                  <a:pt x="133565" y="477875"/>
                  <a:pt x="134351" y="494031"/>
                  <a:pt x="142694" y="506546"/>
                </a:cubicBezTo>
                <a:cubicBezTo>
                  <a:pt x="147450" y="513681"/>
                  <a:pt x="153480" y="520114"/>
                  <a:pt x="156963" y="527950"/>
                </a:cubicBezTo>
                <a:cubicBezTo>
                  <a:pt x="163072" y="541695"/>
                  <a:pt x="171233" y="570757"/>
                  <a:pt x="171233" y="570757"/>
                </a:cubicBezTo>
                <a:cubicBezTo>
                  <a:pt x="168855" y="587404"/>
                  <a:pt x="170135" y="605003"/>
                  <a:pt x="164098" y="620698"/>
                </a:cubicBezTo>
                <a:cubicBezTo>
                  <a:pt x="157941" y="636704"/>
                  <a:pt x="135559" y="663505"/>
                  <a:pt x="135559" y="663505"/>
                </a:cubicBezTo>
                <a:cubicBezTo>
                  <a:pt x="118832" y="713689"/>
                  <a:pt x="140599" y="651747"/>
                  <a:pt x="114155" y="713446"/>
                </a:cubicBezTo>
                <a:cubicBezTo>
                  <a:pt x="111192" y="720358"/>
                  <a:pt x="110672" y="728275"/>
                  <a:pt x="107020" y="734849"/>
                </a:cubicBezTo>
                <a:cubicBezTo>
                  <a:pt x="98691" y="749840"/>
                  <a:pt x="83906" y="761387"/>
                  <a:pt x="78482" y="777656"/>
                </a:cubicBezTo>
                <a:cubicBezTo>
                  <a:pt x="72140" y="796679"/>
                  <a:pt x="68831" y="809968"/>
                  <a:pt x="57078" y="827597"/>
                </a:cubicBezTo>
                <a:cubicBezTo>
                  <a:pt x="53347" y="833194"/>
                  <a:pt x="47565" y="837110"/>
                  <a:pt x="42808" y="841866"/>
                </a:cubicBezTo>
                <a:cubicBezTo>
                  <a:pt x="40430" y="849000"/>
                  <a:pt x="37653" y="856014"/>
                  <a:pt x="35674" y="863269"/>
                </a:cubicBezTo>
                <a:cubicBezTo>
                  <a:pt x="30514" y="882189"/>
                  <a:pt x="27606" y="901740"/>
                  <a:pt x="21404" y="920345"/>
                </a:cubicBezTo>
                <a:cubicBezTo>
                  <a:pt x="3300" y="974656"/>
                  <a:pt x="10085" y="948403"/>
                  <a:pt x="0" y="998824"/>
                </a:cubicBezTo>
                <a:cubicBezTo>
                  <a:pt x="2378" y="1162917"/>
                  <a:pt x="576" y="1327123"/>
                  <a:pt x="7135" y="1491102"/>
                </a:cubicBezTo>
                <a:cubicBezTo>
                  <a:pt x="7736" y="1506131"/>
                  <a:pt x="13060" y="1521395"/>
                  <a:pt x="21404" y="1533909"/>
                </a:cubicBezTo>
                <a:lnTo>
                  <a:pt x="35674" y="1555312"/>
                </a:lnTo>
                <a:lnTo>
                  <a:pt x="49943" y="1598119"/>
                </a:lnTo>
                <a:cubicBezTo>
                  <a:pt x="52321" y="1605253"/>
                  <a:pt x="52907" y="1613265"/>
                  <a:pt x="57078" y="1619522"/>
                </a:cubicBezTo>
                <a:cubicBezTo>
                  <a:pt x="61834" y="1626657"/>
                  <a:pt x="67512" y="1633257"/>
                  <a:pt x="71347" y="1640926"/>
                </a:cubicBezTo>
                <a:cubicBezTo>
                  <a:pt x="77052" y="1652336"/>
                  <a:pt x="82566" y="1680191"/>
                  <a:pt x="85616" y="1690867"/>
                </a:cubicBezTo>
                <a:cubicBezTo>
                  <a:pt x="97569" y="1732702"/>
                  <a:pt x="86178" y="1691991"/>
                  <a:pt x="107020" y="1733674"/>
                </a:cubicBezTo>
                <a:cubicBezTo>
                  <a:pt x="125542" y="1770718"/>
                  <a:pt x="100554" y="1741477"/>
                  <a:pt x="128425" y="1769346"/>
                </a:cubicBezTo>
                <a:cubicBezTo>
                  <a:pt x="122397" y="1829623"/>
                  <a:pt x="115954" y="1836591"/>
                  <a:pt x="128425" y="1890632"/>
                </a:cubicBezTo>
                <a:cubicBezTo>
                  <a:pt x="131807" y="1905287"/>
                  <a:pt x="142694" y="1933438"/>
                  <a:pt x="142694" y="1933438"/>
                </a:cubicBezTo>
                <a:cubicBezTo>
                  <a:pt x="139908" y="1947369"/>
                  <a:pt x="130341" y="2002867"/>
                  <a:pt x="121290" y="2011918"/>
                </a:cubicBezTo>
                <a:cubicBezTo>
                  <a:pt x="114155" y="2019052"/>
                  <a:pt x="105751" y="2025111"/>
                  <a:pt x="99886" y="2033321"/>
                </a:cubicBezTo>
                <a:cubicBezTo>
                  <a:pt x="93704" y="2041975"/>
                  <a:pt x="89806" y="2052083"/>
                  <a:pt x="85616" y="2061859"/>
                </a:cubicBezTo>
                <a:cubicBezTo>
                  <a:pt x="79477" y="2076183"/>
                  <a:pt x="74966" y="2097326"/>
                  <a:pt x="71347" y="2111800"/>
                </a:cubicBezTo>
                <a:cubicBezTo>
                  <a:pt x="87535" y="2160360"/>
                  <a:pt x="68387" y="2126069"/>
                  <a:pt x="156963" y="2126069"/>
                </a:cubicBezTo>
                <a:cubicBezTo>
                  <a:pt x="235481" y="2126069"/>
                  <a:pt x="313926" y="2130825"/>
                  <a:pt x="392408" y="2133203"/>
                </a:cubicBezTo>
                <a:cubicBezTo>
                  <a:pt x="403100" y="2134272"/>
                  <a:pt x="494545" y="2149164"/>
                  <a:pt x="513698" y="2133203"/>
                </a:cubicBezTo>
                <a:cubicBezTo>
                  <a:pt x="521231" y="2126926"/>
                  <a:pt x="510006" y="2113847"/>
                  <a:pt x="506563" y="2104666"/>
                </a:cubicBezTo>
                <a:cubicBezTo>
                  <a:pt x="496196" y="2077021"/>
                  <a:pt x="495444" y="2079278"/>
                  <a:pt x="478024" y="2061859"/>
                </a:cubicBezTo>
                <a:cubicBezTo>
                  <a:pt x="475646" y="2054724"/>
                  <a:pt x="474542" y="2047029"/>
                  <a:pt x="470890" y="2040455"/>
                </a:cubicBezTo>
                <a:cubicBezTo>
                  <a:pt x="462562" y="2025464"/>
                  <a:pt x="442351" y="1997649"/>
                  <a:pt x="442351" y="1997649"/>
                </a:cubicBezTo>
                <a:cubicBezTo>
                  <a:pt x="449486" y="1992893"/>
                  <a:pt x="457692" y="1989443"/>
                  <a:pt x="463755" y="1983380"/>
                </a:cubicBezTo>
                <a:cubicBezTo>
                  <a:pt x="477584" y="1969551"/>
                  <a:pt x="479356" y="1957980"/>
                  <a:pt x="485159" y="1940573"/>
                </a:cubicBezTo>
                <a:cubicBezTo>
                  <a:pt x="487537" y="1926304"/>
                  <a:pt x="483998" y="1909617"/>
                  <a:pt x="492294" y="1897766"/>
                </a:cubicBezTo>
                <a:cubicBezTo>
                  <a:pt x="502129" y="1883717"/>
                  <a:pt x="535102" y="1869228"/>
                  <a:pt x="535102" y="1869228"/>
                </a:cubicBezTo>
                <a:cubicBezTo>
                  <a:pt x="555586" y="1787299"/>
                  <a:pt x="526943" y="1888267"/>
                  <a:pt x="556506" y="1819287"/>
                </a:cubicBezTo>
                <a:cubicBezTo>
                  <a:pt x="560369" y="1810274"/>
                  <a:pt x="560198" y="1799930"/>
                  <a:pt x="563641" y="1790749"/>
                </a:cubicBezTo>
                <a:cubicBezTo>
                  <a:pt x="567375" y="1780791"/>
                  <a:pt x="573960" y="1772086"/>
                  <a:pt x="577910" y="1762211"/>
                </a:cubicBezTo>
                <a:cubicBezTo>
                  <a:pt x="583496" y="1748246"/>
                  <a:pt x="587424" y="1733674"/>
                  <a:pt x="592180" y="1719405"/>
                </a:cubicBezTo>
                <a:lnTo>
                  <a:pt x="599314" y="1698001"/>
                </a:lnTo>
                <a:cubicBezTo>
                  <a:pt x="608827" y="1700379"/>
                  <a:pt x="619082" y="1700751"/>
                  <a:pt x="627853" y="1705136"/>
                </a:cubicBezTo>
                <a:cubicBezTo>
                  <a:pt x="643192" y="1712805"/>
                  <a:pt x="670661" y="1733674"/>
                  <a:pt x="670661" y="1733674"/>
                </a:cubicBezTo>
                <a:cubicBezTo>
                  <a:pt x="677796" y="1745565"/>
                  <a:pt x="686327" y="1756722"/>
                  <a:pt x="692065" y="1769346"/>
                </a:cubicBezTo>
                <a:cubicBezTo>
                  <a:pt x="698289" y="1783039"/>
                  <a:pt x="701578" y="1797884"/>
                  <a:pt x="706335" y="1812153"/>
                </a:cubicBezTo>
                <a:lnTo>
                  <a:pt x="734873" y="1897766"/>
                </a:lnTo>
                <a:lnTo>
                  <a:pt x="749143" y="1940573"/>
                </a:lnTo>
                <a:cubicBezTo>
                  <a:pt x="751521" y="1947707"/>
                  <a:pt x="750959" y="1956659"/>
                  <a:pt x="756277" y="1961976"/>
                </a:cubicBezTo>
                <a:lnTo>
                  <a:pt x="770547" y="1976245"/>
                </a:lnTo>
                <a:cubicBezTo>
                  <a:pt x="786943" y="2025434"/>
                  <a:pt x="774180" y="2008417"/>
                  <a:pt x="799086" y="2033321"/>
                </a:cubicBezTo>
                <a:cubicBezTo>
                  <a:pt x="820490" y="2030943"/>
                  <a:pt x="842867" y="2032996"/>
                  <a:pt x="863298" y="2026186"/>
                </a:cubicBezTo>
                <a:cubicBezTo>
                  <a:pt x="879567" y="2020763"/>
                  <a:pt x="906106" y="1997649"/>
                  <a:pt x="906106" y="1997649"/>
                </a:cubicBezTo>
                <a:cubicBezTo>
                  <a:pt x="910862" y="1990514"/>
                  <a:pt x="914312" y="1982308"/>
                  <a:pt x="920375" y="1976245"/>
                </a:cubicBezTo>
                <a:cubicBezTo>
                  <a:pt x="947901" y="1948719"/>
                  <a:pt x="962887" y="1964321"/>
                  <a:pt x="1005992" y="1969111"/>
                </a:cubicBezTo>
                <a:cubicBezTo>
                  <a:pt x="1039287" y="1966733"/>
                  <a:pt x="1072866" y="1966928"/>
                  <a:pt x="1105877" y="1961976"/>
                </a:cubicBezTo>
                <a:cubicBezTo>
                  <a:pt x="1194090" y="1948744"/>
                  <a:pt x="1102953" y="1948685"/>
                  <a:pt x="1191494" y="1919170"/>
                </a:cubicBezTo>
                <a:lnTo>
                  <a:pt x="1212898" y="1912035"/>
                </a:lnTo>
                <a:cubicBezTo>
                  <a:pt x="1256822" y="1846150"/>
                  <a:pt x="1200766" y="1927200"/>
                  <a:pt x="1241437" y="1876363"/>
                </a:cubicBezTo>
                <a:cubicBezTo>
                  <a:pt x="1246794" y="1869667"/>
                  <a:pt x="1249643" y="1861022"/>
                  <a:pt x="1255706" y="1854959"/>
                </a:cubicBezTo>
                <a:cubicBezTo>
                  <a:pt x="1261769" y="1848896"/>
                  <a:pt x="1269975" y="1845447"/>
                  <a:pt x="1277110" y="1840691"/>
                </a:cubicBezTo>
                <a:cubicBezTo>
                  <a:pt x="1281866" y="1833556"/>
                  <a:pt x="1285890" y="1825874"/>
                  <a:pt x="1291379" y="1819287"/>
                </a:cubicBezTo>
                <a:cubicBezTo>
                  <a:pt x="1297838" y="1811536"/>
                  <a:pt x="1307883" y="1806704"/>
                  <a:pt x="1312783" y="1797884"/>
                </a:cubicBezTo>
                <a:cubicBezTo>
                  <a:pt x="1320088" y="1784736"/>
                  <a:pt x="1327053" y="1755077"/>
                  <a:pt x="1327053" y="1755077"/>
                </a:cubicBezTo>
                <a:cubicBezTo>
                  <a:pt x="1324675" y="1736052"/>
                  <a:pt x="1323348" y="1716865"/>
                  <a:pt x="1319918" y="1698001"/>
                </a:cubicBezTo>
                <a:cubicBezTo>
                  <a:pt x="1313913" y="1664978"/>
                  <a:pt x="1312574" y="1686830"/>
                  <a:pt x="1298514" y="1655195"/>
                </a:cubicBezTo>
                <a:cubicBezTo>
                  <a:pt x="1292405" y="1641451"/>
                  <a:pt x="1289001" y="1626657"/>
                  <a:pt x="1284245" y="1612388"/>
                </a:cubicBezTo>
                <a:lnTo>
                  <a:pt x="1277110" y="1590984"/>
                </a:lnTo>
                <a:cubicBezTo>
                  <a:pt x="1274732" y="1583850"/>
                  <a:pt x="1273338" y="1576307"/>
                  <a:pt x="1269975" y="1569581"/>
                </a:cubicBezTo>
                <a:cubicBezTo>
                  <a:pt x="1265219" y="1560068"/>
                  <a:pt x="1259440" y="1551001"/>
                  <a:pt x="1255706" y="1541043"/>
                </a:cubicBezTo>
                <a:cubicBezTo>
                  <a:pt x="1250210" y="1526387"/>
                  <a:pt x="1244830" y="1490405"/>
                  <a:pt x="1241437" y="1476833"/>
                </a:cubicBezTo>
                <a:cubicBezTo>
                  <a:pt x="1239613" y="1469537"/>
                  <a:pt x="1236680" y="1462564"/>
                  <a:pt x="1234302" y="1455430"/>
                </a:cubicBezTo>
                <a:cubicBezTo>
                  <a:pt x="1231924" y="1393598"/>
                  <a:pt x="1231151" y="1331683"/>
                  <a:pt x="1227167" y="1269934"/>
                </a:cubicBezTo>
                <a:cubicBezTo>
                  <a:pt x="1226386" y="1257833"/>
                  <a:pt x="1222201" y="1246192"/>
                  <a:pt x="1220032" y="1234261"/>
                </a:cubicBezTo>
                <a:cubicBezTo>
                  <a:pt x="1217444" y="1220029"/>
                  <a:pt x="1215735" y="1205640"/>
                  <a:pt x="1212898" y="1191455"/>
                </a:cubicBezTo>
                <a:cubicBezTo>
                  <a:pt x="1208419" y="1169061"/>
                  <a:pt x="1205428" y="1161911"/>
                  <a:pt x="1198628" y="1141513"/>
                </a:cubicBezTo>
                <a:cubicBezTo>
                  <a:pt x="1201006" y="1129622"/>
                  <a:pt x="1199036" y="1115930"/>
                  <a:pt x="1205763" y="1105841"/>
                </a:cubicBezTo>
                <a:cubicBezTo>
                  <a:pt x="1209935" y="1099584"/>
                  <a:pt x="1219646" y="1098707"/>
                  <a:pt x="1227167" y="1098707"/>
                </a:cubicBezTo>
                <a:cubicBezTo>
                  <a:pt x="1234688" y="1098707"/>
                  <a:pt x="1241340" y="1103775"/>
                  <a:pt x="1248571" y="1105841"/>
                </a:cubicBezTo>
                <a:cubicBezTo>
                  <a:pt x="1258000" y="1108535"/>
                  <a:pt x="1267597" y="1110598"/>
                  <a:pt x="1277110" y="1112976"/>
                </a:cubicBezTo>
                <a:cubicBezTo>
                  <a:pt x="1328077" y="1146952"/>
                  <a:pt x="1303281" y="1145672"/>
                  <a:pt x="1348457" y="1134379"/>
                </a:cubicBezTo>
                <a:cubicBezTo>
                  <a:pt x="1369190" y="1072185"/>
                  <a:pt x="1341322" y="1166645"/>
                  <a:pt x="1341322" y="1020228"/>
                </a:cubicBezTo>
                <a:cubicBezTo>
                  <a:pt x="1341322" y="841803"/>
                  <a:pt x="1351914" y="663530"/>
                  <a:pt x="1355592" y="485143"/>
                </a:cubicBezTo>
                <a:cubicBezTo>
                  <a:pt x="1356671" y="432835"/>
                  <a:pt x="1365105" y="340075"/>
                  <a:pt x="1355592" y="3210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4808783" y="5236694"/>
            <a:ext cx="913240" cy="1640926"/>
          </a:xfrm>
          <a:custGeom>
            <a:avLst/>
            <a:gdLst>
              <a:gd name="connsiteX0" fmla="*/ 663526 w 913240"/>
              <a:gd name="connsiteY0" fmla="*/ 1612388 h 1640926"/>
              <a:gd name="connsiteX1" fmla="*/ 677795 w 913240"/>
              <a:gd name="connsiteY1" fmla="*/ 1576716 h 1640926"/>
              <a:gd name="connsiteX2" fmla="*/ 663526 w 913240"/>
              <a:gd name="connsiteY2" fmla="*/ 1498237 h 1640926"/>
              <a:gd name="connsiteX3" fmla="*/ 649257 w 913240"/>
              <a:gd name="connsiteY3" fmla="*/ 1476833 h 1640926"/>
              <a:gd name="connsiteX4" fmla="*/ 692065 w 913240"/>
              <a:gd name="connsiteY4" fmla="*/ 1448295 h 1640926"/>
              <a:gd name="connsiteX5" fmla="*/ 727738 w 913240"/>
              <a:gd name="connsiteY5" fmla="*/ 1405489 h 1640926"/>
              <a:gd name="connsiteX6" fmla="*/ 734873 w 913240"/>
              <a:gd name="connsiteY6" fmla="*/ 1384085 h 1640926"/>
              <a:gd name="connsiteX7" fmla="*/ 720604 w 913240"/>
              <a:gd name="connsiteY7" fmla="*/ 1319875 h 1640926"/>
              <a:gd name="connsiteX8" fmla="*/ 692065 w 913240"/>
              <a:gd name="connsiteY8" fmla="*/ 1284203 h 1640926"/>
              <a:gd name="connsiteX9" fmla="*/ 670661 w 913240"/>
              <a:gd name="connsiteY9" fmla="*/ 1219993 h 1640926"/>
              <a:gd name="connsiteX10" fmla="*/ 663526 w 913240"/>
              <a:gd name="connsiteY10" fmla="*/ 1198589 h 1640926"/>
              <a:gd name="connsiteX11" fmla="*/ 684930 w 913240"/>
              <a:gd name="connsiteY11" fmla="*/ 1120110 h 1640926"/>
              <a:gd name="connsiteX12" fmla="*/ 692065 w 913240"/>
              <a:gd name="connsiteY12" fmla="*/ 1098707 h 1640926"/>
              <a:gd name="connsiteX13" fmla="*/ 713469 w 913240"/>
              <a:gd name="connsiteY13" fmla="*/ 1084438 h 1640926"/>
              <a:gd name="connsiteX14" fmla="*/ 727738 w 913240"/>
              <a:gd name="connsiteY14" fmla="*/ 1063034 h 1640926"/>
              <a:gd name="connsiteX15" fmla="*/ 734873 w 913240"/>
              <a:gd name="connsiteY15" fmla="*/ 1041631 h 1640926"/>
              <a:gd name="connsiteX16" fmla="*/ 770546 w 913240"/>
              <a:gd name="connsiteY16" fmla="*/ 998824 h 1640926"/>
              <a:gd name="connsiteX17" fmla="*/ 799085 w 913240"/>
              <a:gd name="connsiteY17" fmla="*/ 963152 h 1640926"/>
              <a:gd name="connsiteX18" fmla="*/ 813355 w 913240"/>
              <a:gd name="connsiteY18" fmla="*/ 941749 h 1640926"/>
              <a:gd name="connsiteX19" fmla="*/ 849028 w 913240"/>
              <a:gd name="connsiteY19" fmla="*/ 898942 h 1640926"/>
              <a:gd name="connsiteX20" fmla="*/ 863297 w 913240"/>
              <a:gd name="connsiteY20" fmla="*/ 870404 h 1640926"/>
              <a:gd name="connsiteX21" fmla="*/ 877567 w 913240"/>
              <a:gd name="connsiteY21" fmla="*/ 820463 h 1640926"/>
              <a:gd name="connsiteX22" fmla="*/ 884701 w 913240"/>
              <a:gd name="connsiteY22" fmla="*/ 692043 h 1640926"/>
              <a:gd name="connsiteX23" fmla="*/ 891836 w 913240"/>
              <a:gd name="connsiteY23" fmla="*/ 606429 h 1640926"/>
              <a:gd name="connsiteX24" fmla="*/ 884701 w 913240"/>
              <a:gd name="connsiteY24" fmla="*/ 513681 h 1640926"/>
              <a:gd name="connsiteX25" fmla="*/ 898971 w 913240"/>
              <a:gd name="connsiteY25" fmla="*/ 449471 h 1640926"/>
              <a:gd name="connsiteX26" fmla="*/ 913240 w 913240"/>
              <a:gd name="connsiteY26" fmla="*/ 406664 h 1640926"/>
              <a:gd name="connsiteX27" fmla="*/ 891836 w 913240"/>
              <a:gd name="connsiteY27" fmla="*/ 363857 h 1640926"/>
              <a:gd name="connsiteX28" fmla="*/ 849028 w 913240"/>
              <a:gd name="connsiteY28" fmla="*/ 335320 h 1640926"/>
              <a:gd name="connsiteX29" fmla="*/ 813355 w 913240"/>
              <a:gd name="connsiteY29" fmla="*/ 292513 h 1640926"/>
              <a:gd name="connsiteX30" fmla="*/ 799085 w 913240"/>
              <a:gd name="connsiteY30" fmla="*/ 228303 h 1640926"/>
              <a:gd name="connsiteX31" fmla="*/ 777681 w 913240"/>
              <a:gd name="connsiteY31" fmla="*/ 178361 h 1640926"/>
              <a:gd name="connsiteX32" fmla="*/ 763412 w 913240"/>
              <a:gd name="connsiteY32" fmla="*/ 156958 h 1640926"/>
              <a:gd name="connsiteX33" fmla="*/ 742008 w 913240"/>
              <a:gd name="connsiteY33" fmla="*/ 107017 h 1640926"/>
              <a:gd name="connsiteX34" fmla="*/ 727738 w 913240"/>
              <a:gd name="connsiteY34" fmla="*/ 57076 h 1640926"/>
              <a:gd name="connsiteX35" fmla="*/ 677795 w 913240"/>
              <a:gd name="connsiteY35" fmla="*/ 7134 h 1640926"/>
              <a:gd name="connsiteX36" fmla="*/ 656391 w 913240"/>
              <a:gd name="connsiteY36" fmla="*/ 0 h 1640926"/>
              <a:gd name="connsiteX37" fmla="*/ 627853 w 913240"/>
              <a:gd name="connsiteY37" fmla="*/ 21403 h 1640926"/>
              <a:gd name="connsiteX38" fmla="*/ 620718 w 913240"/>
              <a:gd name="connsiteY38" fmla="*/ 42807 h 1640926"/>
              <a:gd name="connsiteX39" fmla="*/ 606448 w 913240"/>
              <a:gd name="connsiteY39" fmla="*/ 64210 h 1640926"/>
              <a:gd name="connsiteX40" fmla="*/ 592179 w 913240"/>
              <a:gd name="connsiteY40" fmla="*/ 171227 h 1640926"/>
              <a:gd name="connsiteX41" fmla="*/ 585044 w 913240"/>
              <a:gd name="connsiteY41" fmla="*/ 328185 h 1640926"/>
              <a:gd name="connsiteX42" fmla="*/ 577910 w 913240"/>
              <a:gd name="connsiteY42" fmla="*/ 356723 h 1640926"/>
              <a:gd name="connsiteX43" fmla="*/ 563640 w 913240"/>
              <a:gd name="connsiteY43" fmla="*/ 370992 h 1640926"/>
              <a:gd name="connsiteX44" fmla="*/ 535102 w 913240"/>
              <a:gd name="connsiteY44" fmla="*/ 413799 h 1640926"/>
              <a:gd name="connsiteX45" fmla="*/ 470889 w 913240"/>
              <a:gd name="connsiteY45" fmla="*/ 449471 h 1640926"/>
              <a:gd name="connsiteX46" fmla="*/ 442351 w 913240"/>
              <a:gd name="connsiteY46" fmla="*/ 492278 h 1640926"/>
              <a:gd name="connsiteX47" fmla="*/ 456620 w 913240"/>
              <a:gd name="connsiteY47" fmla="*/ 627832 h 1640926"/>
              <a:gd name="connsiteX48" fmla="*/ 463755 w 913240"/>
              <a:gd name="connsiteY48" fmla="*/ 649236 h 1640926"/>
              <a:gd name="connsiteX49" fmla="*/ 463755 w 913240"/>
              <a:gd name="connsiteY49" fmla="*/ 756253 h 1640926"/>
              <a:gd name="connsiteX50" fmla="*/ 449485 w 913240"/>
              <a:gd name="connsiteY50" fmla="*/ 799059 h 1640926"/>
              <a:gd name="connsiteX51" fmla="*/ 463755 w 913240"/>
              <a:gd name="connsiteY51" fmla="*/ 813328 h 1640926"/>
              <a:gd name="connsiteX52" fmla="*/ 463755 w 913240"/>
              <a:gd name="connsiteY52" fmla="*/ 863270 h 1640926"/>
              <a:gd name="connsiteX53" fmla="*/ 449485 w 913240"/>
              <a:gd name="connsiteY53" fmla="*/ 877539 h 1640926"/>
              <a:gd name="connsiteX54" fmla="*/ 435216 w 913240"/>
              <a:gd name="connsiteY54" fmla="*/ 898942 h 1640926"/>
              <a:gd name="connsiteX55" fmla="*/ 399542 w 913240"/>
              <a:gd name="connsiteY55" fmla="*/ 963152 h 1640926"/>
              <a:gd name="connsiteX56" fmla="*/ 385273 w 913240"/>
              <a:gd name="connsiteY56" fmla="*/ 1005959 h 1640926"/>
              <a:gd name="connsiteX57" fmla="*/ 392408 w 913240"/>
              <a:gd name="connsiteY57" fmla="*/ 1034497 h 1640926"/>
              <a:gd name="connsiteX58" fmla="*/ 413812 w 913240"/>
              <a:gd name="connsiteY58" fmla="*/ 1055900 h 1640926"/>
              <a:gd name="connsiteX59" fmla="*/ 428081 w 913240"/>
              <a:gd name="connsiteY59" fmla="*/ 1077303 h 1640926"/>
              <a:gd name="connsiteX60" fmla="*/ 378138 w 913240"/>
              <a:gd name="connsiteY60" fmla="*/ 1134379 h 1640926"/>
              <a:gd name="connsiteX61" fmla="*/ 335330 w 913240"/>
              <a:gd name="connsiteY61" fmla="*/ 1148648 h 1640926"/>
              <a:gd name="connsiteX62" fmla="*/ 313926 w 913240"/>
              <a:gd name="connsiteY62" fmla="*/ 1170051 h 1640926"/>
              <a:gd name="connsiteX63" fmla="*/ 271118 w 913240"/>
              <a:gd name="connsiteY63" fmla="*/ 1184320 h 1640926"/>
              <a:gd name="connsiteX64" fmla="*/ 249714 w 913240"/>
              <a:gd name="connsiteY64" fmla="*/ 1191455 h 1640926"/>
              <a:gd name="connsiteX65" fmla="*/ 206906 w 913240"/>
              <a:gd name="connsiteY65" fmla="*/ 1212858 h 1640926"/>
              <a:gd name="connsiteX66" fmla="*/ 192636 w 913240"/>
              <a:gd name="connsiteY66" fmla="*/ 1255665 h 1640926"/>
              <a:gd name="connsiteX67" fmla="*/ 149828 w 913240"/>
              <a:gd name="connsiteY67" fmla="*/ 1312741 h 1640926"/>
              <a:gd name="connsiteX68" fmla="*/ 121289 w 913240"/>
              <a:gd name="connsiteY68" fmla="*/ 1348413 h 1640926"/>
              <a:gd name="connsiteX69" fmla="*/ 92751 w 913240"/>
              <a:gd name="connsiteY69" fmla="*/ 1391220 h 1640926"/>
              <a:gd name="connsiteX70" fmla="*/ 85616 w 913240"/>
              <a:gd name="connsiteY70" fmla="*/ 1412623 h 1640926"/>
              <a:gd name="connsiteX71" fmla="*/ 64212 w 913240"/>
              <a:gd name="connsiteY71" fmla="*/ 1426892 h 1640926"/>
              <a:gd name="connsiteX72" fmla="*/ 57077 w 913240"/>
              <a:gd name="connsiteY72" fmla="*/ 1448295 h 1640926"/>
              <a:gd name="connsiteX73" fmla="*/ 28538 w 913240"/>
              <a:gd name="connsiteY73" fmla="*/ 1483968 h 1640926"/>
              <a:gd name="connsiteX74" fmla="*/ 7134 w 913240"/>
              <a:gd name="connsiteY74" fmla="*/ 1519640 h 1640926"/>
              <a:gd name="connsiteX75" fmla="*/ 0 w 913240"/>
              <a:gd name="connsiteY75" fmla="*/ 1541043 h 1640926"/>
              <a:gd name="connsiteX76" fmla="*/ 7134 w 913240"/>
              <a:gd name="connsiteY76" fmla="*/ 1598119 h 1640926"/>
              <a:gd name="connsiteX77" fmla="*/ 14269 w 913240"/>
              <a:gd name="connsiteY77" fmla="*/ 1619522 h 1640926"/>
              <a:gd name="connsiteX78" fmla="*/ 35673 w 913240"/>
              <a:gd name="connsiteY78" fmla="*/ 1626657 h 1640926"/>
              <a:gd name="connsiteX79" fmla="*/ 85616 w 913240"/>
              <a:gd name="connsiteY79" fmla="*/ 1640926 h 1640926"/>
              <a:gd name="connsiteX80" fmla="*/ 627853 w 913240"/>
              <a:gd name="connsiteY80" fmla="*/ 1633791 h 1640926"/>
              <a:gd name="connsiteX81" fmla="*/ 649257 w 913240"/>
              <a:gd name="connsiteY81" fmla="*/ 1626657 h 1640926"/>
              <a:gd name="connsiteX82" fmla="*/ 670661 w 913240"/>
              <a:gd name="connsiteY82" fmla="*/ 1612388 h 1640926"/>
              <a:gd name="connsiteX83" fmla="*/ 663526 w 913240"/>
              <a:gd name="connsiteY83" fmla="*/ 1612388 h 164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13240" h="1640926">
                <a:moveTo>
                  <a:pt x="663526" y="1612388"/>
                </a:moveTo>
                <a:cubicBezTo>
                  <a:pt x="664715" y="1606443"/>
                  <a:pt x="676813" y="1589485"/>
                  <a:pt x="677795" y="1576716"/>
                </a:cubicBezTo>
                <a:cubicBezTo>
                  <a:pt x="678779" y="1563922"/>
                  <a:pt x="673175" y="1517534"/>
                  <a:pt x="663526" y="1498237"/>
                </a:cubicBezTo>
                <a:cubicBezTo>
                  <a:pt x="659691" y="1490568"/>
                  <a:pt x="654013" y="1483968"/>
                  <a:pt x="649257" y="1476833"/>
                </a:cubicBezTo>
                <a:cubicBezTo>
                  <a:pt x="717536" y="1408557"/>
                  <a:pt x="630113" y="1489595"/>
                  <a:pt x="692065" y="1448295"/>
                </a:cubicBezTo>
                <a:cubicBezTo>
                  <a:pt x="703900" y="1440405"/>
                  <a:pt x="721157" y="1418651"/>
                  <a:pt x="727738" y="1405489"/>
                </a:cubicBezTo>
                <a:cubicBezTo>
                  <a:pt x="731101" y="1398762"/>
                  <a:pt x="732495" y="1391220"/>
                  <a:pt x="734873" y="1384085"/>
                </a:cubicBezTo>
                <a:cubicBezTo>
                  <a:pt x="733433" y="1375446"/>
                  <a:pt x="728709" y="1333383"/>
                  <a:pt x="720604" y="1319875"/>
                </a:cubicBezTo>
                <a:cubicBezTo>
                  <a:pt x="695187" y="1277514"/>
                  <a:pt x="716546" y="1339283"/>
                  <a:pt x="692065" y="1284203"/>
                </a:cubicBezTo>
                <a:cubicBezTo>
                  <a:pt x="692056" y="1284183"/>
                  <a:pt x="674232" y="1230706"/>
                  <a:pt x="670661" y="1219993"/>
                </a:cubicBezTo>
                <a:lnTo>
                  <a:pt x="663526" y="1198589"/>
                </a:lnTo>
                <a:cubicBezTo>
                  <a:pt x="674626" y="1120897"/>
                  <a:pt x="661584" y="1174581"/>
                  <a:pt x="684930" y="1120110"/>
                </a:cubicBezTo>
                <a:cubicBezTo>
                  <a:pt x="687892" y="1113198"/>
                  <a:pt x="687367" y="1104579"/>
                  <a:pt x="692065" y="1098707"/>
                </a:cubicBezTo>
                <a:cubicBezTo>
                  <a:pt x="697422" y="1092011"/>
                  <a:pt x="706334" y="1089194"/>
                  <a:pt x="713469" y="1084438"/>
                </a:cubicBezTo>
                <a:cubicBezTo>
                  <a:pt x="718225" y="1077303"/>
                  <a:pt x="723903" y="1070703"/>
                  <a:pt x="727738" y="1063034"/>
                </a:cubicBezTo>
                <a:cubicBezTo>
                  <a:pt x="731101" y="1056308"/>
                  <a:pt x="730701" y="1047888"/>
                  <a:pt x="734873" y="1041631"/>
                </a:cubicBezTo>
                <a:cubicBezTo>
                  <a:pt x="766434" y="994293"/>
                  <a:pt x="747202" y="1045511"/>
                  <a:pt x="770546" y="998824"/>
                </a:cubicBezTo>
                <a:cubicBezTo>
                  <a:pt x="787776" y="964364"/>
                  <a:pt x="763005" y="987205"/>
                  <a:pt x="799085" y="963152"/>
                </a:cubicBezTo>
                <a:cubicBezTo>
                  <a:pt x="803842" y="956018"/>
                  <a:pt x="807866" y="948336"/>
                  <a:pt x="813355" y="941749"/>
                </a:cubicBezTo>
                <a:cubicBezTo>
                  <a:pt x="840181" y="909559"/>
                  <a:pt x="829707" y="932754"/>
                  <a:pt x="849028" y="898942"/>
                </a:cubicBezTo>
                <a:cubicBezTo>
                  <a:pt x="854305" y="889708"/>
                  <a:pt x="859107" y="880180"/>
                  <a:pt x="863297" y="870404"/>
                </a:cubicBezTo>
                <a:cubicBezTo>
                  <a:pt x="869439" y="856072"/>
                  <a:pt x="873946" y="834948"/>
                  <a:pt x="877567" y="820463"/>
                </a:cubicBezTo>
                <a:cubicBezTo>
                  <a:pt x="879945" y="777656"/>
                  <a:pt x="881849" y="734821"/>
                  <a:pt x="884701" y="692043"/>
                </a:cubicBezTo>
                <a:cubicBezTo>
                  <a:pt x="886606" y="663469"/>
                  <a:pt x="891836" y="635066"/>
                  <a:pt x="891836" y="606429"/>
                </a:cubicBezTo>
                <a:cubicBezTo>
                  <a:pt x="891836" y="575422"/>
                  <a:pt x="887079" y="544597"/>
                  <a:pt x="884701" y="513681"/>
                </a:cubicBezTo>
                <a:cubicBezTo>
                  <a:pt x="889458" y="492278"/>
                  <a:pt x="893321" y="470656"/>
                  <a:pt x="898971" y="449471"/>
                </a:cubicBezTo>
                <a:cubicBezTo>
                  <a:pt x="902847" y="434938"/>
                  <a:pt x="913240" y="406664"/>
                  <a:pt x="913240" y="406664"/>
                </a:cubicBezTo>
                <a:cubicBezTo>
                  <a:pt x="906105" y="392395"/>
                  <a:pt x="902508" y="375715"/>
                  <a:pt x="891836" y="363857"/>
                </a:cubicBezTo>
                <a:cubicBezTo>
                  <a:pt x="880363" y="351110"/>
                  <a:pt x="861154" y="347446"/>
                  <a:pt x="849028" y="335320"/>
                </a:cubicBezTo>
                <a:cubicBezTo>
                  <a:pt x="833250" y="319542"/>
                  <a:pt x="823288" y="312378"/>
                  <a:pt x="813355" y="292513"/>
                </a:cubicBezTo>
                <a:cubicBezTo>
                  <a:pt x="803718" y="273239"/>
                  <a:pt x="803470" y="248034"/>
                  <a:pt x="799085" y="228303"/>
                </a:cubicBezTo>
                <a:cubicBezTo>
                  <a:pt x="795447" y="211931"/>
                  <a:pt x="785612" y="192240"/>
                  <a:pt x="777681" y="178361"/>
                </a:cubicBezTo>
                <a:cubicBezTo>
                  <a:pt x="773427" y="170916"/>
                  <a:pt x="768168" y="164092"/>
                  <a:pt x="763412" y="156958"/>
                </a:cubicBezTo>
                <a:cubicBezTo>
                  <a:pt x="742928" y="75026"/>
                  <a:pt x="771571" y="175995"/>
                  <a:pt x="742008" y="107017"/>
                </a:cubicBezTo>
                <a:cubicBezTo>
                  <a:pt x="728288" y="75006"/>
                  <a:pt x="741625" y="84850"/>
                  <a:pt x="727738" y="57076"/>
                </a:cubicBezTo>
                <a:cubicBezTo>
                  <a:pt x="717228" y="36056"/>
                  <a:pt x="698815" y="17644"/>
                  <a:pt x="677795" y="7134"/>
                </a:cubicBezTo>
                <a:cubicBezTo>
                  <a:pt x="671068" y="3771"/>
                  <a:pt x="663526" y="2378"/>
                  <a:pt x="656391" y="0"/>
                </a:cubicBezTo>
                <a:cubicBezTo>
                  <a:pt x="646878" y="7134"/>
                  <a:pt x="635465" y="12268"/>
                  <a:pt x="627853" y="21403"/>
                </a:cubicBezTo>
                <a:cubicBezTo>
                  <a:pt x="623038" y="27180"/>
                  <a:pt x="624082" y="36080"/>
                  <a:pt x="620718" y="42807"/>
                </a:cubicBezTo>
                <a:cubicBezTo>
                  <a:pt x="616883" y="50476"/>
                  <a:pt x="611205" y="57076"/>
                  <a:pt x="606448" y="64210"/>
                </a:cubicBezTo>
                <a:cubicBezTo>
                  <a:pt x="594261" y="112960"/>
                  <a:pt x="596672" y="97105"/>
                  <a:pt x="592179" y="171227"/>
                </a:cubicBezTo>
                <a:cubicBezTo>
                  <a:pt x="589010" y="223504"/>
                  <a:pt x="589061" y="275966"/>
                  <a:pt x="585044" y="328185"/>
                </a:cubicBezTo>
                <a:cubicBezTo>
                  <a:pt x="584292" y="337962"/>
                  <a:pt x="582295" y="347953"/>
                  <a:pt x="577910" y="356723"/>
                </a:cubicBezTo>
                <a:cubicBezTo>
                  <a:pt x="574902" y="362740"/>
                  <a:pt x="567676" y="365611"/>
                  <a:pt x="563640" y="370992"/>
                </a:cubicBezTo>
                <a:cubicBezTo>
                  <a:pt x="553350" y="384711"/>
                  <a:pt x="549371" y="404287"/>
                  <a:pt x="535102" y="413799"/>
                </a:cubicBezTo>
                <a:cubicBezTo>
                  <a:pt x="486035" y="446507"/>
                  <a:pt x="508562" y="436913"/>
                  <a:pt x="470889" y="449471"/>
                </a:cubicBezTo>
                <a:cubicBezTo>
                  <a:pt x="461376" y="463740"/>
                  <a:pt x="441036" y="475179"/>
                  <a:pt x="442351" y="492278"/>
                </a:cubicBezTo>
                <a:cubicBezTo>
                  <a:pt x="445968" y="539306"/>
                  <a:pt x="446545" y="582499"/>
                  <a:pt x="456620" y="627832"/>
                </a:cubicBezTo>
                <a:cubicBezTo>
                  <a:pt x="458252" y="635174"/>
                  <a:pt x="461377" y="642101"/>
                  <a:pt x="463755" y="649236"/>
                </a:cubicBezTo>
                <a:cubicBezTo>
                  <a:pt x="470547" y="703576"/>
                  <a:pt x="475729" y="704365"/>
                  <a:pt x="463755" y="756253"/>
                </a:cubicBezTo>
                <a:cubicBezTo>
                  <a:pt x="460373" y="770908"/>
                  <a:pt x="449485" y="799059"/>
                  <a:pt x="449485" y="799059"/>
                </a:cubicBezTo>
                <a:cubicBezTo>
                  <a:pt x="454242" y="803815"/>
                  <a:pt x="460294" y="807560"/>
                  <a:pt x="463755" y="813328"/>
                </a:cubicBezTo>
                <a:cubicBezTo>
                  <a:pt x="473964" y="830342"/>
                  <a:pt x="472746" y="845288"/>
                  <a:pt x="463755" y="863270"/>
                </a:cubicBezTo>
                <a:cubicBezTo>
                  <a:pt x="460747" y="869287"/>
                  <a:pt x="453687" y="872286"/>
                  <a:pt x="449485" y="877539"/>
                </a:cubicBezTo>
                <a:cubicBezTo>
                  <a:pt x="444128" y="884234"/>
                  <a:pt x="438699" y="891107"/>
                  <a:pt x="435216" y="898942"/>
                </a:cubicBezTo>
                <a:cubicBezTo>
                  <a:pt x="407280" y="961796"/>
                  <a:pt x="438609" y="924087"/>
                  <a:pt x="399542" y="963152"/>
                </a:cubicBezTo>
                <a:cubicBezTo>
                  <a:pt x="394786" y="977421"/>
                  <a:pt x="381625" y="991367"/>
                  <a:pt x="385273" y="1005959"/>
                </a:cubicBezTo>
                <a:cubicBezTo>
                  <a:pt x="387651" y="1015472"/>
                  <a:pt x="387543" y="1025984"/>
                  <a:pt x="392408" y="1034497"/>
                </a:cubicBezTo>
                <a:cubicBezTo>
                  <a:pt x="397414" y="1043257"/>
                  <a:pt x="407353" y="1048149"/>
                  <a:pt x="413812" y="1055900"/>
                </a:cubicBezTo>
                <a:cubicBezTo>
                  <a:pt x="419301" y="1062487"/>
                  <a:pt x="423325" y="1070169"/>
                  <a:pt x="428081" y="1077303"/>
                </a:cubicBezTo>
                <a:cubicBezTo>
                  <a:pt x="419436" y="1111882"/>
                  <a:pt x="424471" y="1118935"/>
                  <a:pt x="378138" y="1134379"/>
                </a:cubicBezTo>
                <a:lnTo>
                  <a:pt x="335330" y="1148648"/>
                </a:lnTo>
                <a:cubicBezTo>
                  <a:pt x="328195" y="1155782"/>
                  <a:pt x="322746" y="1165151"/>
                  <a:pt x="313926" y="1170051"/>
                </a:cubicBezTo>
                <a:cubicBezTo>
                  <a:pt x="300778" y="1177355"/>
                  <a:pt x="285387" y="1179564"/>
                  <a:pt x="271118" y="1184320"/>
                </a:cubicBezTo>
                <a:cubicBezTo>
                  <a:pt x="263983" y="1186698"/>
                  <a:pt x="255972" y="1187283"/>
                  <a:pt x="249714" y="1191455"/>
                </a:cubicBezTo>
                <a:cubicBezTo>
                  <a:pt x="222052" y="1209896"/>
                  <a:pt x="236445" y="1203013"/>
                  <a:pt x="206906" y="1212858"/>
                </a:cubicBezTo>
                <a:cubicBezTo>
                  <a:pt x="202149" y="1227127"/>
                  <a:pt x="200979" y="1243150"/>
                  <a:pt x="192636" y="1255665"/>
                </a:cubicBezTo>
                <a:cubicBezTo>
                  <a:pt x="160367" y="1304069"/>
                  <a:pt x="176225" y="1286346"/>
                  <a:pt x="149828" y="1312741"/>
                </a:cubicBezTo>
                <a:cubicBezTo>
                  <a:pt x="133760" y="1360941"/>
                  <a:pt x="156044" y="1308693"/>
                  <a:pt x="121289" y="1348413"/>
                </a:cubicBezTo>
                <a:cubicBezTo>
                  <a:pt x="109996" y="1361319"/>
                  <a:pt x="102264" y="1376951"/>
                  <a:pt x="92751" y="1391220"/>
                </a:cubicBezTo>
                <a:cubicBezTo>
                  <a:pt x="88579" y="1397477"/>
                  <a:pt x="90314" y="1406751"/>
                  <a:pt x="85616" y="1412623"/>
                </a:cubicBezTo>
                <a:cubicBezTo>
                  <a:pt x="80259" y="1419319"/>
                  <a:pt x="71347" y="1422136"/>
                  <a:pt x="64212" y="1426892"/>
                </a:cubicBezTo>
                <a:cubicBezTo>
                  <a:pt x="61834" y="1434026"/>
                  <a:pt x="60440" y="1441569"/>
                  <a:pt x="57077" y="1448295"/>
                </a:cubicBezTo>
                <a:cubicBezTo>
                  <a:pt x="48075" y="1466298"/>
                  <a:pt x="41812" y="1470695"/>
                  <a:pt x="28538" y="1483968"/>
                </a:cubicBezTo>
                <a:cubicBezTo>
                  <a:pt x="8329" y="1544597"/>
                  <a:pt x="36514" y="1470675"/>
                  <a:pt x="7134" y="1519640"/>
                </a:cubicBezTo>
                <a:cubicBezTo>
                  <a:pt x="3265" y="1526088"/>
                  <a:pt x="2378" y="1533909"/>
                  <a:pt x="0" y="1541043"/>
                </a:cubicBezTo>
                <a:cubicBezTo>
                  <a:pt x="2378" y="1560068"/>
                  <a:pt x="3704" y="1579255"/>
                  <a:pt x="7134" y="1598119"/>
                </a:cubicBezTo>
                <a:cubicBezTo>
                  <a:pt x="8479" y="1605518"/>
                  <a:pt x="8951" y="1614204"/>
                  <a:pt x="14269" y="1619522"/>
                </a:cubicBezTo>
                <a:cubicBezTo>
                  <a:pt x="19587" y="1624840"/>
                  <a:pt x="28442" y="1624591"/>
                  <a:pt x="35673" y="1626657"/>
                </a:cubicBezTo>
                <a:cubicBezTo>
                  <a:pt x="98384" y="1644574"/>
                  <a:pt x="34297" y="1623819"/>
                  <a:pt x="85616" y="1640926"/>
                </a:cubicBezTo>
                <a:lnTo>
                  <a:pt x="627853" y="1633791"/>
                </a:lnTo>
                <a:cubicBezTo>
                  <a:pt x="635371" y="1633601"/>
                  <a:pt x="642530" y="1630020"/>
                  <a:pt x="649257" y="1626657"/>
                </a:cubicBezTo>
                <a:cubicBezTo>
                  <a:pt x="656927" y="1622822"/>
                  <a:pt x="663526" y="1617144"/>
                  <a:pt x="670661" y="1612388"/>
                </a:cubicBezTo>
                <a:cubicBezTo>
                  <a:pt x="678547" y="1588729"/>
                  <a:pt x="662337" y="1618333"/>
                  <a:pt x="663526" y="161238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064117" y="5664762"/>
            <a:ext cx="72861" cy="72173"/>
          </a:xfrm>
          <a:custGeom>
            <a:avLst/>
            <a:gdLst>
              <a:gd name="connsiteX0" fmla="*/ 1515 w 72861"/>
              <a:gd name="connsiteY0" fmla="*/ 49941 h 72173"/>
              <a:gd name="connsiteX1" fmla="*/ 65727 w 72861"/>
              <a:gd name="connsiteY1" fmla="*/ 64210 h 72173"/>
              <a:gd name="connsiteX2" fmla="*/ 72861 w 72861"/>
              <a:gd name="connsiteY2" fmla="*/ 42806 h 72173"/>
              <a:gd name="connsiteX3" fmla="*/ 65727 w 72861"/>
              <a:gd name="connsiteY3" fmla="*/ 14268 h 72173"/>
              <a:gd name="connsiteX4" fmla="*/ 22919 w 72861"/>
              <a:gd name="connsiteY4" fmla="*/ 0 h 72173"/>
              <a:gd name="connsiteX5" fmla="*/ 1515 w 72861"/>
              <a:gd name="connsiteY5" fmla="*/ 49941 h 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1" h="72173">
                <a:moveTo>
                  <a:pt x="1515" y="49941"/>
                </a:moveTo>
                <a:cubicBezTo>
                  <a:pt x="8650" y="60643"/>
                  <a:pt x="40233" y="84605"/>
                  <a:pt x="65727" y="64210"/>
                </a:cubicBezTo>
                <a:cubicBezTo>
                  <a:pt x="71600" y="59512"/>
                  <a:pt x="70483" y="49941"/>
                  <a:pt x="72861" y="42806"/>
                </a:cubicBezTo>
                <a:cubicBezTo>
                  <a:pt x="70483" y="33293"/>
                  <a:pt x="73172" y="20649"/>
                  <a:pt x="65727" y="14268"/>
                </a:cubicBezTo>
                <a:cubicBezTo>
                  <a:pt x="54307" y="4480"/>
                  <a:pt x="22919" y="0"/>
                  <a:pt x="22919" y="0"/>
                </a:cubicBezTo>
                <a:cubicBezTo>
                  <a:pt x="14280" y="25915"/>
                  <a:pt x="-5620" y="39239"/>
                  <a:pt x="1515" y="499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CuadroTexto 41"/>
          <p:cNvSpPr txBox="1"/>
          <p:nvPr/>
        </p:nvSpPr>
        <p:spPr>
          <a:xfrm>
            <a:off x="6219544" y="5664762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43" name="CuadroTexto 42"/>
          <p:cNvSpPr txBox="1"/>
          <p:nvPr/>
        </p:nvSpPr>
        <p:spPr>
          <a:xfrm rot="17900985">
            <a:off x="4878294" y="6327433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44" name="Forma libre 43"/>
          <p:cNvSpPr/>
          <p:nvPr/>
        </p:nvSpPr>
        <p:spPr>
          <a:xfrm>
            <a:off x="2713446" y="5829213"/>
            <a:ext cx="2068048" cy="1033992"/>
          </a:xfrm>
          <a:custGeom>
            <a:avLst/>
            <a:gdLst>
              <a:gd name="connsiteX0" fmla="*/ 1970891 w 2068048"/>
              <a:gd name="connsiteY0" fmla="*/ 1020113 h 1033992"/>
              <a:gd name="connsiteX1" fmla="*/ 1984771 w 2068048"/>
              <a:gd name="connsiteY1" fmla="*/ 978475 h 1033992"/>
              <a:gd name="connsiteX2" fmla="*/ 2005590 w 2068048"/>
              <a:gd name="connsiteY2" fmla="*/ 971536 h 1033992"/>
              <a:gd name="connsiteX3" fmla="*/ 2033349 w 2068048"/>
              <a:gd name="connsiteY3" fmla="*/ 929899 h 1033992"/>
              <a:gd name="connsiteX4" fmla="*/ 2040289 w 2068048"/>
              <a:gd name="connsiteY4" fmla="*/ 902140 h 1033992"/>
              <a:gd name="connsiteX5" fmla="*/ 2047229 w 2068048"/>
              <a:gd name="connsiteY5" fmla="*/ 881322 h 1033992"/>
              <a:gd name="connsiteX6" fmla="*/ 2054168 w 2068048"/>
              <a:gd name="connsiteY6" fmla="*/ 631498 h 1033992"/>
              <a:gd name="connsiteX7" fmla="*/ 2061108 w 2068048"/>
              <a:gd name="connsiteY7" fmla="*/ 610680 h 1033992"/>
              <a:gd name="connsiteX8" fmla="*/ 2068048 w 2068048"/>
              <a:gd name="connsiteY8" fmla="*/ 575982 h 1033992"/>
              <a:gd name="connsiteX9" fmla="*/ 2061108 w 2068048"/>
              <a:gd name="connsiteY9" fmla="*/ 527405 h 1033992"/>
              <a:gd name="connsiteX10" fmla="*/ 2026409 w 2068048"/>
              <a:gd name="connsiteY10" fmla="*/ 485768 h 1033992"/>
              <a:gd name="connsiteX11" fmla="*/ 1984771 w 2068048"/>
              <a:gd name="connsiteY11" fmla="*/ 471889 h 1033992"/>
              <a:gd name="connsiteX12" fmla="*/ 1797397 w 2068048"/>
              <a:gd name="connsiteY12" fmla="*/ 471889 h 1033992"/>
              <a:gd name="connsiteX13" fmla="*/ 1776578 w 2068048"/>
              <a:gd name="connsiteY13" fmla="*/ 458010 h 1033992"/>
              <a:gd name="connsiteX14" fmla="*/ 1762699 w 2068048"/>
              <a:gd name="connsiteY14" fmla="*/ 437191 h 1033992"/>
              <a:gd name="connsiteX15" fmla="*/ 1721060 w 2068048"/>
              <a:gd name="connsiteY15" fmla="*/ 423312 h 1033992"/>
              <a:gd name="connsiteX16" fmla="*/ 1610024 w 2068048"/>
              <a:gd name="connsiteY16" fmla="*/ 430252 h 1033992"/>
              <a:gd name="connsiteX17" fmla="*/ 1603084 w 2068048"/>
              <a:gd name="connsiteY17" fmla="*/ 451070 h 1033992"/>
              <a:gd name="connsiteX18" fmla="*/ 1561446 w 2068048"/>
              <a:gd name="connsiteY18" fmla="*/ 471889 h 1033992"/>
              <a:gd name="connsiteX19" fmla="*/ 1492048 w 2068048"/>
              <a:gd name="connsiteY19" fmla="*/ 464949 h 1033992"/>
              <a:gd name="connsiteX20" fmla="*/ 1471229 w 2068048"/>
              <a:gd name="connsiteY20" fmla="*/ 458010 h 1033992"/>
              <a:gd name="connsiteX21" fmla="*/ 1443470 w 2068048"/>
              <a:gd name="connsiteY21" fmla="*/ 451070 h 1033992"/>
              <a:gd name="connsiteX22" fmla="*/ 1367132 w 2068048"/>
              <a:gd name="connsiteY22" fmla="*/ 464949 h 1033992"/>
              <a:gd name="connsiteX23" fmla="*/ 1339373 w 2068048"/>
              <a:gd name="connsiteY23" fmla="*/ 485768 h 1033992"/>
              <a:gd name="connsiteX24" fmla="*/ 1318554 w 2068048"/>
              <a:gd name="connsiteY24" fmla="*/ 499647 h 1033992"/>
              <a:gd name="connsiteX25" fmla="*/ 1297735 w 2068048"/>
              <a:gd name="connsiteY25" fmla="*/ 506587 h 1033992"/>
              <a:gd name="connsiteX26" fmla="*/ 1276915 w 2068048"/>
              <a:gd name="connsiteY26" fmla="*/ 527405 h 1033992"/>
              <a:gd name="connsiteX27" fmla="*/ 1256096 w 2068048"/>
              <a:gd name="connsiteY27" fmla="*/ 541284 h 1033992"/>
              <a:gd name="connsiteX28" fmla="*/ 1221397 w 2068048"/>
              <a:gd name="connsiteY28" fmla="*/ 575982 h 1033992"/>
              <a:gd name="connsiteX29" fmla="*/ 1193638 w 2068048"/>
              <a:gd name="connsiteY29" fmla="*/ 624559 h 1033992"/>
              <a:gd name="connsiteX30" fmla="*/ 1152000 w 2068048"/>
              <a:gd name="connsiteY30" fmla="*/ 666196 h 1033992"/>
              <a:gd name="connsiteX31" fmla="*/ 1096482 w 2068048"/>
              <a:gd name="connsiteY31" fmla="*/ 735591 h 1033992"/>
              <a:gd name="connsiteX32" fmla="*/ 1075662 w 2068048"/>
              <a:gd name="connsiteY32" fmla="*/ 749471 h 1033992"/>
              <a:gd name="connsiteX33" fmla="*/ 1047903 w 2068048"/>
              <a:gd name="connsiteY33" fmla="*/ 735591 h 1033992"/>
              <a:gd name="connsiteX34" fmla="*/ 1040964 w 2068048"/>
              <a:gd name="connsiteY34" fmla="*/ 707833 h 1033992"/>
              <a:gd name="connsiteX35" fmla="*/ 1027084 w 2068048"/>
              <a:gd name="connsiteY35" fmla="*/ 680075 h 1033992"/>
              <a:gd name="connsiteX36" fmla="*/ 1040964 w 2068048"/>
              <a:gd name="connsiteY36" fmla="*/ 617619 h 1033992"/>
              <a:gd name="connsiteX37" fmla="*/ 1061783 w 2068048"/>
              <a:gd name="connsiteY37" fmla="*/ 603740 h 1033992"/>
              <a:gd name="connsiteX38" fmla="*/ 1075662 w 2068048"/>
              <a:gd name="connsiteY38" fmla="*/ 562103 h 1033992"/>
              <a:gd name="connsiteX39" fmla="*/ 1082602 w 2068048"/>
              <a:gd name="connsiteY39" fmla="*/ 541284 h 1033992"/>
              <a:gd name="connsiteX40" fmla="*/ 1096482 w 2068048"/>
              <a:gd name="connsiteY40" fmla="*/ 367796 h 1033992"/>
              <a:gd name="connsiteX41" fmla="*/ 1103421 w 2068048"/>
              <a:gd name="connsiteY41" fmla="*/ 346977 h 1033992"/>
              <a:gd name="connsiteX42" fmla="*/ 1110361 w 2068048"/>
              <a:gd name="connsiteY42" fmla="*/ 312280 h 1033992"/>
              <a:gd name="connsiteX43" fmla="*/ 1124241 w 2068048"/>
              <a:gd name="connsiteY43" fmla="*/ 284521 h 1033992"/>
              <a:gd name="connsiteX44" fmla="*/ 1117301 w 2068048"/>
              <a:gd name="connsiteY44" fmla="*/ 235945 h 1033992"/>
              <a:gd name="connsiteX45" fmla="*/ 1047903 w 2068048"/>
              <a:gd name="connsiteY45" fmla="*/ 166549 h 1033992"/>
              <a:gd name="connsiteX46" fmla="*/ 999325 w 2068048"/>
              <a:gd name="connsiteY46" fmla="*/ 145731 h 1033992"/>
              <a:gd name="connsiteX47" fmla="*/ 957687 w 2068048"/>
              <a:gd name="connsiteY47" fmla="*/ 124912 h 1033992"/>
              <a:gd name="connsiteX48" fmla="*/ 936867 w 2068048"/>
              <a:gd name="connsiteY48" fmla="*/ 111033 h 1033992"/>
              <a:gd name="connsiteX49" fmla="*/ 909108 w 2068048"/>
              <a:gd name="connsiteY49" fmla="*/ 97154 h 1033992"/>
              <a:gd name="connsiteX50" fmla="*/ 638458 w 2068048"/>
              <a:gd name="connsiteY50" fmla="*/ 104093 h 1033992"/>
              <a:gd name="connsiteX51" fmla="*/ 589879 w 2068048"/>
              <a:gd name="connsiteY51" fmla="*/ 124912 h 1033992"/>
              <a:gd name="connsiteX52" fmla="*/ 569060 w 2068048"/>
              <a:gd name="connsiteY52" fmla="*/ 131852 h 1033992"/>
              <a:gd name="connsiteX53" fmla="*/ 492723 w 2068048"/>
              <a:gd name="connsiteY53" fmla="*/ 124912 h 1033992"/>
              <a:gd name="connsiteX54" fmla="*/ 464964 w 2068048"/>
              <a:gd name="connsiteY54" fmla="*/ 117972 h 1033992"/>
              <a:gd name="connsiteX55" fmla="*/ 430265 w 2068048"/>
              <a:gd name="connsiteY55" fmla="*/ 111033 h 1033992"/>
              <a:gd name="connsiteX56" fmla="*/ 353927 w 2068048"/>
              <a:gd name="connsiteY56" fmla="*/ 104093 h 1033992"/>
              <a:gd name="connsiteX57" fmla="*/ 319229 w 2068048"/>
              <a:gd name="connsiteY57" fmla="*/ 97154 h 1033992"/>
              <a:gd name="connsiteX58" fmla="*/ 298409 w 2068048"/>
              <a:gd name="connsiteY58" fmla="*/ 90214 h 1033992"/>
              <a:gd name="connsiteX59" fmla="*/ 270650 w 2068048"/>
              <a:gd name="connsiteY59" fmla="*/ 48577 h 1033992"/>
              <a:gd name="connsiteX60" fmla="*/ 256771 w 2068048"/>
              <a:gd name="connsiteY60" fmla="*/ 27758 h 1033992"/>
              <a:gd name="connsiteX61" fmla="*/ 194313 w 2068048"/>
              <a:gd name="connsiteY61" fmla="*/ 0 h 1033992"/>
              <a:gd name="connsiteX62" fmla="*/ 152674 w 2068048"/>
              <a:gd name="connsiteY62" fmla="*/ 20819 h 1033992"/>
              <a:gd name="connsiteX63" fmla="*/ 138795 w 2068048"/>
              <a:gd name="connsiteY63" fmla="*/ 41637 h 1033992"/>
              <a:gd name="connsiteX64" fmla="*/ 104096 w 2068048"/>
              <a:gd name="connsiteY64" fmla="*/ 76335 h 1033992"/>
              <a:gd name="connsiteX65" fmla="*/ 76337 w 2068048"/>
              <a:gd name="connsiteY65" fmla="*/ 117972 h 1033992"/>
              <a:gd name="connsiteX66" fmla="*/ 62458 w 2068048"/>
              <a:gd name="connsiteY66" fmla="*/ 263703 h 1033992"/>
              <a:gd name="connsiteX67" fmla="*/ 48578 w 2068048"/>
              <a:gd name="connsiteY67" fmla="*/ 333098 h 1033992"/>
              <a:gd name="connsiteX68" fmla="*/ 27759 w 2068048"/>
              <a:gd name="connsiteY68" fmla="*/ 374735 h 1033992"/>
              <a:gd name="connsiteX69" fmla="*/ 34699 w 2068048"/>
              <a:gd name="connsiteY69" fmla="*/ 409433 h 1033992"/>
              <a:gd name="connsiteX70" fmla="*/ 48578 w 2068048"/>
              <a:gd name="connsiteY70" fmla="*/ 451070 h 1033992"/>
              <a:gd name="connsiteX71" fmla="*/ 41638 w 2068048"/>
              <a:gd name="connsiteY71" fmla="*/ 527405 h 1033992"/>
              <a:gd name="connsiteX72" fmla="*/ 34699 w 2068048"/>
              <a:gd name="connsiteY72" fmla="*/ 562103 h 1033992"/>
              <a:gd name="connsiteX73" fmla="*/ 27759 w 2068048"/>
              <a:gd name="connsiteY73" fmla="*/ 624559 h 1033992"/>
              <a:gd name="connsiteX74" fmla="*/ 34699 w 2068048"/>
              <a:gd name="connsiteY74" fmla="*/ 700894 h 1033992"/>
              <a:gd name="connsiteX75" fmla="*/ 48578 w 2068048"/>
              <a:gd name="connsiteY75" fmla="*/ 749471 h 1033992"/>
              <a:gd name="connsiteX76" fmla="*/ 34699 w 2068048"/>
              <a:gd name="connsiteY76" fmla="*/ 825805 h 1033992"/>
              <a:gd name="connsiteX77" fmla="*/ 20819 w 2068048"/>
              <a:gd name="connsiteY77" fmla="*/ 867443 h 1033992"/>
              <a:gd name="connsiteX78" fmla="*/ 27759 w 2068048"/>
              <a:gd name="connsiteY78" fmla="*/ 895201 h 1033992"/>
              <a:gd name="connsiteX79" fmla="*/ 48578 w 2068048"/>
              <a:gd name="connsiteY79" fmla="*/ 916019 h 1033992"/>
              <a:gd name="connsiteX80" fmla="*/ 62458 w 2068048"/>
              <a:gd name="connsiteY80" fmla="*/ 936838 h 1033992"/>
              <a:gd name="connsiteX81" fmla="*/ 48578 w 2068048"/>
              <a:gd name="connsiteY81" fmla="*/ 971536 h 1033992"/>
              <a:gd name="connsiteX82" fmla="*/ 41638 w 2068048"/>
              <a:gd name="connsiteY82" fmla="*/ 992354 h 1033992"/>
              <a:gd name="connsiteX83" fmla="*/ 0 w 2068048"/>
              <a:gd name="connsiteY83" fmla="*/ 1006233 h 1033992"/>
              <a:gd name="connsiteX84" fmla="*/ 55518 w 2068048"/>
              <a:gd name="connsiteY84" fmla="*/ 1013173 h 1033992"/>
              <a:gd name="connsiteX85" fmla="*/ 388626 w 2068048"/>
              <a:gd name="connsiteY85" fmla="*/ 1020113 h 1033992"/>
              <a:gd name="connsiteX86" fmla="*/ 1158940 w 2068048"/>
              <a:gd name="connsiteY86" fmla="*/ 1033992 h 1033992"/>
              <a:gd name="connsiteX87" fmla="*/ 1471229 w 2068048"/>
              <a:gd name="connsiteY87" fmla="*/ 1027052 h 1033992"/>
              <a:gd name="connsiteX88" fmla="*/ 1561446 w 2068048"/>
              <a:gd name="connsiteY88" fmla="*/ 1020113 h 1033992"/>
              <a:gd name="connsiteX89" fmla="*/ 1970891 w 2068048"/>
              <a:gd name="connsiteY89" fmla="*/ 1020113 h 10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68048" h="1033992">
                <a:moveTo>
                  <a:pt x="1970891" y="1020113"/>
                </a:moveTo>
                <a:cubicBezTo>
                  <a:pt x="2041445" y="1013173"/>
                  <a:pt x="1976267" y="990380"/>
                  <a:pt x="1984771" y="978475"/>
                </a:cubicBezTo>
                <a:cubicBezTo>
                  <a:pt x="1989023" y="972523"/>
                  <a:pt x="2000417" y="976708"/>
                  <a:pt x="2005590" y="971536"/>
                </a:cubicBezTo>
                <a:cubicBezTo>
                  <a:pt x="2017385" y="959741"/>
                  <a:pt x="2033349" y="929899"/>
                  <a:pt x="2033349" y="929899"/>
                </a:cubicBezTo>
                <a:cubicBezTo>
                  <a:pt x="2035662" y="920646"/>
                  <a:pt x="2037669" y="911311"/>
                  <a:pt x="2040289" y="902140"/>
                </a:cubicBezTo>
                <a:cubicBezTo>
                  <a:pt x="2042299" y="895107"/>
                  <a:pt x="2046854" y="888627"/>
                  <a:pt x="2047229" y="881322"/>
                </a:cubicBezTo>
                <a:cubicBezTo>
                  <a:pt x="2051496" y="798125"/>
                  <a:pt x="2049901" y="714695"/>
                  <a:pt x="2054168" y="631498"/>
                </a:cubicBezTo>
                <a:cubicBezTo>
                  <a:pt x="2054543" y="624193"/>
                  <a:pt x="2059334" y="617776"/>
                  <a:pt x="2061108" y="610680"/>
                </a:cubicBezTo>
                <a:cubicBezTo>
                  <a:pt x="2063969" y="599237"/>
                  <a:pt x="2065735" y="587548"/>
                  <a:pt x="2068048" y="575982"/>
                </a:cubicBezTo>
                <a:cubicBezTo>
                  <a:pt x="2065735" y="559790"/>
                  <a:pt x="2065808" y="543072"/>
                  <a:pt x="2061108" y="527405"/>
                </a:cubicBezTo>
                <a:cubicBezTo>
                  <a:pt x="2058171" y="517614"/>
                  <a:pt x="2033844" y="489899"/>
                  <a:pt x="2026409" y="485768"/>
                </a:cubicBezTo>
                <a:cubicBezTo>
                  <a:pt x="2013620" y="478663"/>
                  <a:pt x="1984771" y="471889"/>
                  <a:pt x="1984771" y="471889"/>
                </a:cubicBezTo>
                <a:cubicBezTo>
                  <a:pt x="1932972" y="474766"/>
                  <a:pt x="1854071" y="486057"/>
                  <a:pt x="1797397" y="471889"/>
                </a:cubicBezTo>
                <a:cubicBezTo>
                  <a:pt x="1789306" y="469866"/>
                  <a:pt x="1783518" y="462636"/>
                  <a:pt x="1776578" y="458010"/>
                </a:cubicBezTo>
                <a:cubicBezTo>
                  <a:pt x="1771952" y="451070"/>
                  <a:pt x="1769772" y="441611"/>
                  <a:pt x="1762699" y="437191"/>
                </a:cubicBezTo>
                <a:cubicBezTo>
                  <a:pt x="1750292" y="429437"/>
                  <a:pt x="1721060" y="423312"/>
                  <a:pt x="1721060" y="423312"/>
                </a:cubicBezTo>
                <a:cubicBezTo>
                  <a:pt x="1684048" y="425625"/>
                  <a:pt x="1646122" y="421759"/>
                  <a:pt x="1610024" y="430252"/>
                </a:cubicBezTo>
                <a:cubicBezTo>
                  <a:pt x="1602904" y="431927"/>
                  <a:pt x="1607654" y="445358"/>
                  <a:pt x="1603084" y="451070"/>
                </a:cubicBezTo>
                <a:cubicBezTo>
                  <a:pt x="1593300" y="463299"/>
                  <a:pt x="1575160" y="467317"/>
                  <a:pt x="1561446" y="471889"/>
                </a:cubicBezTo>
                <a:cubicBezTo>
                  <a:pt x="1538313" y="469576"/>
                  <a:pt x="1515026" y="468484"/>
                  <a:pt x="1492048" y="464949"/>
                </a:cubicBezTo>
                <a:cubicBezTo>
                  <a:pt x="1484818" y="463837"/>
                  <a:pt x="1478263" y="460020"/>
                  <a:pt x="1471229" y="458010"/>
                </a:cubicBezTo>
                <a:cubicBezTo>
                  <a:pt x="1462058" y="455390"/>
                  <a:pt x="1452723" y="453383"/>
                  <a:pt x="1443470" y="451070"/>
                </a:cubicBezTo>
                <a:cubicBezTo>
                  <a:pt x="1437830" y="451876"/>
                  <a:pt x="1380218" y="458406"/>
                  <a:pt x="1367132" y="464949"/>
                </a:cubicBezTo>
                <a:cubicBezTo>
                  <a:pt x="1356787" y="470121"/>
                  <a:pt x="1348785" y="479045"/>
                  <a:pt x="1339373" y="485768"/>
                </a:cubicBezTo>
                <a:cubicBezTo>
                  <a:pt x="1332586" y="490616"/>
                  <a:pt x="1326014" y="495917"/>
                  <a:pt x="1318554" y="499647"/>
                </a:cubicBezTo>
                <a:cubicBezTo>
                  <a:pt x="1312011" y="502918"/>
                  <a:pt x="1304675" y="504274"/>
                  <a:pt x="1297735" y="506587"/>
                </a:cubicBezTo>
                <a:cubicBezTo>
                  <a:pt x="1290795" y="513526"/>
                  <a:pt x="1284455" y="521122"/>
                  <a:pt x="1276915" y="527405"/>
                </a:cubicBezTo>
                <a:cubicBezTo>
                  <a:pt x="1270508" y="532744"/>
                  <a:pt x="1261994" y="535386"/>
                  <a:pt x="1256096" y="541284"/>
                </a:cubicBezTo>
                <a:cubicBezTo>
                  <a:pt x="1209834" y="587546"/>
                  <a:pt x="1276914" y="538973"/>
                  <a:pt x="1221397" y="575982"/>
                </a:cubicBezTo>
                <a:cubicBezTo>
                  <a:pt x="1214215" y="590346"/>
                  <a:pt x="1204850" y="611946"/>
                  <a:pt x="1193638" y="624559"/>
                </a:cubicBezTo>
                <a:cubicBezTo>
                  <a:pt x="1180598" y="639229"/>
                  <a:pt x="1162888" y="649865"/>
                  <a:pt x="1152000" y="666196"/>
                </a:cubicBezTo>
                <a:cubicBezTo>
                  <a:pt x="1135557" y="690860"/>
                  <a:pt x="1119542" y="716375"/>
                  <a:pt x="1096482" y="735591"/>
                </a:cubicBezTo>
                <a:cubicBezTo>
                  <a:pt x="1090074" y="740931"/>
                  <a:pt x="1082602" y="744844"/>
                  <a:pt x="1075662" y="749471"/>
                </a:cubicBezTo>
                <a:cubicBezTo>
                  <a:pt x="1066409" y="744844"/>
                  <a:pt x="1054526" y="743538"/>
                  <a:pt x="1047903" y="735591"/>
                </a:cubicBezTo>
                <a:cubicBezTo>
                  <a:pt x="1041797" y="728264"/>
                  <a:pt x="1044313" y="716763"/>
                  <a:pt x="1040964" y="707833"/>
                </a:cubicBezTo>
                <a:cubicBezTo>
                  <a:pt x="1037332" y="698147"/>
                  <a:pt x="1031711" y="689328"/>
                  <a:pt x="1027084" y="680075"/>
                </a:cubicBezTo>
                <a:cubicBezTo>
                  <a:pt x="1027155" y="679648"/>
                  <a:pt x="1033771" y="626611"/>
                  <a:pt x="1040964" y="617619"/>
                </a:cubicBezTo>
                <a:cubicBezTo>
                  <a:pt x="1046174" y="611106"/>
                  <a:pt x="1054843" y="608366"/>
                  <a:pt x="1061783" y="603740"/>
                </a:cubicBezTo>
                <a:lnTo>
                  <a:pt x="1075662" y="562103"/>
                </a:lnTo>
                <a:lnTo>
                  <a:pt x="1082602" y="541284"/>
                </a:lnTo>
                <a:cubicBezTo>
                  <a:pt x="1084988" y="503105"/>
                  <a:pt x="1088757" y="414147"/>
                  <a:pt x="1096482" y="367796"/>
                </a:cubicBezTo>
                <a:cubicBezTo>
                  <a:pt x="1097685" y="360581"/>
                  <a:pt x="1101647" y="354074"/>
                  <a:pt x="1103421" y="346977"/>
                </a:cubicBezTo>
                <a:cubicBezTo>
                  <a:pt x="1106282" y="335534"/>
                  <a:pt x="1106631" y="323469"/>
                  <a:pt x="1110361" y="312280"/>
                </a:cubicBezTo>
                <a:cubicBezTo>
                  <a:pt x="1113633" y="302466"/>
                  <a:pt x="1119614" y="293774"/>
                  <a:pt x="1124241" y="284521"/>
                </a:cubicBezTo>
                <a:cubicBezTo>
                  <a:pt x="1121928" y="268329"/>
                  <a:pt x="1123173" y="251211"/>
                  <a:pt x="1117301" y="235945"/>
                </a:cubicBezTo>
                <a:cubicBezTo>
                  <a:pt x="1101347" y="194465"/>
                  <a:pt x="1082364" y="189522"/>
                  <a:pt x="1047903" y="166549"/>
                </a:cubicBezTo>
                <a:cubicBezTo>
                  <a:pt x="1019147" y="147379"/>
                  <a:pt x="1035176" y="154693"/>
                  <a:pt x="999325" y="145731"/>
                </a:cubicBezTo>
                <a:cubicBezTo>
                  <a:pt x="939666" y="105959"/>
                  <a:pt x="1015146" y="153641"/>
                  <a:pt x="957687" y="124912"/>
                </a:cubicBezTo>
                <a:cubicBezTo>
                  <a:pt x="950227" y="121182"/>
                  <a:pt x="944109" y="115171"/>
                  <a:pt x="936867" y="111033"/>
                </a:cubicBezTo>
                <a:cubicBezTo>
                  <a:pt x="927885" y="105901"/>
                  <a:pt x="918361" y="101780"/>
                  <a:pt x="909108" y="97154"/>
                </a:cubicBezTo>
                <a:cubicBezTo>
                  <a:pt x="818891" y="99467"/>
                  <a:pt x="728602" y="99801"/>
                  <a:pt x="638458" y="104093"/>
                </a:cubicBezTo>
                <a:cubicBezTo>
                  <a:pt x="626253" y="104674"/>
                  <a:pt x="598120" y="121380"/>
                  <a:pt x="589879" y="124912"/>
                </a:cubicBezTo>
                <a:cubicBezTo>
                  <a:pt x="583155" y="127794"/>
                  <a:pt x="576000" y="129539"/>
                  <a:pt x="569060" y="131852"/>
                </a:cubicBezTo>
                <a:cubicBezTo>
                  <a:pt x="543614" y="129539"/>
                  <a:pt x="518049" y="128289"/>
                  <a:pt x="492723" y="124912"/>
                </a:cubicBezTo>
                <a:cubicBezTo>
                  <a:pt x="483269" y="123651"/>
                  <a:pt x="474275" y="120041"/>
                  <a:pt x="464964" y="117972"/>
                </a:cubicBezTo>
                <a:cubicBezTo>
                  <a:pt x="453450" y="115413"/>
                  <a:pt x="441969" y="112496"/>
                  <a:pt x="430265" y="111033"/>
                </a:cubicBezTo>
                <a:cubicBezTo>
                  <a:pt x="404911" y="107864"/>
                  <a:pt x="379373" y="106406"/>
                  <a:pt x="353927" y="104093"/>
                </a:cubicBezTo>
                <a:cubicBezTo>
                  <a:pt x="342361" y="101780"/>
                  <a:pt x="330672" y="100015"/>
                  <a:pt x="319229" y="97154"/>
                </a:cubicBezTo>
                <a:cubicBezTo>
                  <a:pt x="312132" y="95380"/>
                  <a:pt x="303582" y="95387"/>
                  <a:pt x="298409" y="90214"/>
                </a:cubicBezTo>
                <a:cubicBezTo>
                  <a:pt x="286614" y="78419"/>
                  <a:pt x="279903" y="62456"/>
                  <a:pt x="270650" y="48577"/>
                </a:cubicBezTo>
                <a:cubicBezTo>
                  <a:pt x="266024" y="41637"/>
                  <a:pt x="264683" y="30395"/>
                  <a:pt x="256771" y="27758"/>
                </a:cubicBezTo>
                <a:cubicBezTo>
                  <a:pt x="207220" y="11242"/>
                  <a:pt x="227305" y="21994"/>
                  <a:pt x="194313" y="0"/>
                </a:cubicBezTo>
                <a:cubicBezTo>
                  <a:pt x="177381" y="5644"/>
                  <a:pt x="166126" y="7368"/>
                  <a:pt x="152674" y="20819"/>
                </a:cubicBezTo>
                <a:cubicBezTo>
                  <a:pt x="146776" y="26716"/>
                  <a:pt x="144287" y="35361"/>
                  <a:pt x="138795" y="41637"/>
                </a:cubicBezTo>
                <a:cubicBezTo>
                  <a:pt x="128024" y="53947"/>
                  <a:pt x="113169" y="62725"/>
                  <a:pt x="104096" y="76335"/>
                </a:cubicBezTo>
                <a:lnTo>
                  <a:pt x="76337" y="117972"/>
                </a:lnTo>
                <a:cubicBezTo>
                  <a:pt x="55350" y="180930"/>
                  <a:pt x="74700" y="116795"/>
                  <a:pt x="62458" y="263703"/>
                </a:cubicBezTo>
                <a:cubicBezTo>
                  <a:pt x="61864" y="270830"/>
                  <a:pt x="53566" y="321459"/>
                  <a:pt x="48578" y="333098"/>
                </a:cubicBezTo>
                <a:cubicBezTo>
                  <a:pt x="8214" y="427279"/>
                  <a:pt x="57006" y="287002"/>
                  <a:pt x="27759" y="374735"/>
                </a:cubicBezTo>
                <a:cubicBezTo>
                  <a:pt x="30072" y="386301"/>
                  <a:pt x="31595" y="398054"/>
                  <a:pt x="34699" y="409433"/>
                </a:cubicBezTo>
                <a:cubicBezTo>
                  <a:pt x="38548" y="423547"/>
                  <a:pt x="48578" y="451070"/>
                  <a:pt x="48578" y="451070"/>
                </a:cubicBezTo>
                <a:cubicBezTo>
                  <a:pt x="46265" y="476515"/>
                  <a:pt x="44807" y="502052"/>
                  <a:pt x="41638" y="527405"/>
                </a:cubicBezTo>
                <a:cubicBezTo>
                  <a:pt x="40175" y="539109"/>
                  <a:pt x="36367" y="550427"/>
                  <a:pt x="34699" y="562103"/>
                </a:cubicBezTo>
                <a:cubicBezTo>
                  <a:pt x="31737" y="582839"/>
                  <a:pt x="30072" y="603740"/>
                  <a:pt x="27759" y="624559"/>
                </a:cubicBezTo>
                <a:cubicBezTo>
                  <a:pt x="30072" y="650004"/>
                  <a:pt x="30499" y="675692"/>
                  <a:pt x="34699" y="700894"/>
                </a:cubicBezTo>
                <a:cubicBezTo>
                  <a:pt x="37468" y="717505"/>
                  <a:pt x="48578" y="732631"/>
                  <a:pt x="48578" y="749471"/>
                </a:cubicBezTo>
                <a:cubicBezTo>
                  <a:pt x="48578" y="775333"/>
                  <a:pt x="40623" y="800631"/>
                  <a:pt x="34699" y="825805"/>
                </a:cubicBezTo>
                <a:cubicBezTo>
                  <a:pt x="31348" y="840046"/>
                  <a:pt x="20819" y="867443"/>
                  <a:pt x="20819" y="867443"/>
                </a:cubicBezTo>
                <a:cubicBezTo>
                  <a:pt x="23132" y="876696"/>
                  <a:pt x="23027" y="886920"/>
                  <a:pt x="27759" y="895201"/>
                </a:cubicBezTo>
                <a:cubicBezTo>
                  <a:pt x="32628" y="903722"/>
                  <a:pt x="42295" y="908480"/>
                  <a:pt x="48578" y="916019"/>
                </a:cubicBezTo>
                <a:cubicBezTo>
                  <a:pt x="53918" y="922426"/>
                  <a:pt x="57831" y="929898"/>
                  <a:pt x="62458" y="936838"/>
                </a:cubicBezTo>
                <a:cubicBezTo>
                  <a:pt x="57831" y="948404"/>
                  <a:pt x="52952" y="959872"/>
                  <a:pt x="48578" y="971536"/>
                </a:cubicBezTo>
                <a:cubicBezTo>
                  <a:pt x="46009" y="978385"/>
                  <a:pt x="47590" y="988103"/>
                  <a:pt x="41638" y="992354"/>
                </a:cubicBezTo>
                <a:cubicBezTo>
                  <a:pt x="29733" y="1000857"/>
                  <a:pt x="0" y="1006233"/>
                  <a:pt x="0" y="1006233"/>
                </a:cubicBezTo>
                <a:cubicBezTo>
                  <a:pt x="39729" y="1032720"/>
                  <a:pt x="-223" y="1013173"/>
                  <a:pt x="55518" y="1013173"/>
                </a:cubicBezTo>
                <a:cubicBezTo>
                  <a:pt x="166578" y="1013173"/>
                  <a:pt x="277586" y="1018018"/>
                  <a:pt x="388626" y="1020113"/>
                </a:cubicBezTo>
                <a:lnTo>
                  <a:pt x="1158940" y="1033992"/>
                </a:lnTo>
                <a:lnTo>
                  <a:pt x="1471229" y="1027052"/>
                </a:lnTo>
                <a:cubicBezTo>
                  <a:pt x="1501372" y="1026013"/>
                  <a:pt x="1531288" y="1020532"/>
                  <a:pt x="1561446" y="1020113"/>
                </a:cubicBezTo>
                <a:cubicBezTo>
                  <a:pt x="1697915" y="1018218"/>
                  <a:pt x="1900337" y="1027053"/>
                  <a:pt x="1970891" y="102011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2858549" y="4531519"/>
            <a:ext cx="118608" cy="111033"/>
          </a:xfrm>
          <a:custGeom>
            <a:avLst/>
            <a:gdLst>
              <a:gd name="connsiteX0" fmla="*/ 632 w 118608"/>
              <a:gd name="connsiteY0" fmla="*/ 55517 h 111033"/>
              <a:gd name="connsiteX1" fmla="*/ 14511 w 118608"/>
              <a:gd name="connsiteY1" fmla="*/ 20819 h 111033"/>
              <a:gd name="connsiteX2" fmla="*/ 56150 w 118608"/>
              <a:gd name="connsiteY2" fmla="*/ 0 h 111033"/>
              <a:gd name="connsiteX3" fmla="*/ 90849 w 118608"/>
              <a:gd name="connsiteY3" fmla="*/ 6940 h 111033"/>
              <a:gd name="connsiteX4" fmla="*/ 111668 w 118608"/>
              <a:gd name="connsiteY4" fmla="*/ 13879 h 111033"/>
              <a:gd name="connsiteX5" fmla="*/ 118608 w 118608"/>
              <a:gd name="connsiteY5" fmla="*/ 34698 h 111033"/>
              <a:gd name="connsiteX6" fmla="*/ 111668 w 118608"/>
              <a:gd name="connsiteY6" fmla="*/ 83275 h 111033"/>
              <a:gd name="connsiteX7" fmla="*/ 70029 w 118608"/>
              <a:gd name="connsiteY7" fmla="*/ 111033 h 111033"/>
              <a:gd name="connsiteX8" fmla="*/ 21451 w 118608"/>
              <a:gd name="connsiteY8" fmla="*/ 104093 h 111033"/>
              <a:gd name="connsiteX9" fmla="*/ 7571 w 118608"/>
              <a:gd name="connsiteY9" fmla="*/ 62456 h 111033"/>
              <a:gd name="connsiteX10" fmla="*/ 632 w 118608"/>
              <a:gd name="connsiteY10" fmla="*/ 55517 h 1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08" h="111033">
                <a:moveTo>
                  <a:pt x="632" y="55517"/>
                </a:moveTo>
                <a:cubicBezTo>
                  <a:pt x="1789" y="48577"/>
                  <a:pt x="7270" y="30956"/>
                  <a:pt x="14511" y="20819"/>
                </a:cubicBezTo>
                <a:cubicBezTo>
                  <a:pt x="22918" y="9049"/>
                  <a:pt x="43643" y="4169"/>
                  <a:pt x="56150" y="0"/>
                </a:cubicBezTo>
                <a:cubicBezTo>
                  <a:pt x="67716" y="2313"/>
                  <a:pt x="79406" y="4079"/>
                  <a:pt x="90849" y="6940"/>
                </a:cubicBezTo>
                <a:cubicBezTo>
                  <a:pt x="97946" y="8714"/>
                  <a:pt x="106495" y="8707"/>
                  <a:pt x="111668" y="13879"/>
                </a:cubicBezTo>
                <a:cubicBezTo>
                  <a:pt x="116841" y="19051"/>
                  <a:pt x="116295" y="27758"/>
                  <a:pt x="118608" y="34698"/>
                </a:cubicBezTo>
                <a:cubicBezTo>
                  <a:pt x="116295" y="50890"/>
                  <a:pt x="120450" y="69476"/>
                  <a:pt x="111668" y="83275"/>
                </a:cubicBezTo>
                <a:cubicBezTo>
                  <a:pt x="102712" y="97348"/>
                  <a:pt x="70029" y="111033"/>
                  <a:pt x="70029" y="111033"/>
                </a:cubicBezTo>
                <a:cubicBezTo>
                  <a:pt x="53836" y="108720"/>
                  <a:pt x="34363" y="114135"/>
                  <a:pt x="21451" y="104093"/>
                </a:cubicBezTo>
                <a:cubicBezTo>
                  <a:pt x="9903" y="95111"/>
                  <a:pt x="12198" y="76335"/>
                  <a:pt x="7571" y="62456"/>
                </a:cubicBezTo>
                <a:cubicBezTo>
                  <a:pt x="-1004" y="36731"/>
                  <a:pt x="-525" y="62457"/>
                  <a:pt x="632" y="55517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254747" y="3886142"/>
            <a:ext cx="235952" cy="437191"/>
          </a:xfrm>
          <a:custGeom>
            <a:avLst/>
            <a:gdLst>
              <a:gd name="connsiteX0" fmla="*/ 13880 w 235952"/>
              <a:gd name="connsiteY0" fmla="*/ 159610 h 437191"/>
              <a:gd name="connsiteX1" fmla="*/ 41639 w 235952"/>
              <a:gd name="connsiteY1" fmla="*/ 83275 h 437191"/>
              <a:gd name="connsiteX2" fmla="*/ 62458 w 235952"/>
              <a:gd name="connsiteY2" fmla="*/ 34698 h 437191"/>
              <a:gd name="connsiteX3" fmla="*/ 76337 w 235952"/>
              <a:gd name="connsiteY3" fmla="*/ 13879 h 437191"/>
              <a:gd name="connsiteX4" fmla="*/ 97157 w 235952"/>
              <a:gd name="connsiteY4" fmla="*/ 0 h 437191"/>
              <a:gd name="connsiteX5" fmla="*/ 131855 w 235952"/>
              <a:gd name="connsiteY5" fmla="*/ 6940 h 437191"/>
              <a:gd name="connsiteX6" fmla="*/ 152675 w 235952"/>
              <a:gd name="connsiteY6" fmla="*/ 27758 h 437191"/>
              <a:gd name="connsiteX7" fmla="*/ 173494 w 235952"/>
              <a:gd name="connsiteY7" fmla="*/ 69396 h 437191"/>
              <a:gd name="connsiteX8" fmla="*/ 180434 w 235952"/>
              <a:gd name="connsiteY8" fmla="*/ 97154 h 437191"/>
              <a:gd name="connsiteX9" fmla="*/ 194313 w 235952"/>
              <a:gd name="connsiteY9" fmla="*/ 117972 h 437191"/>
              <a:gd name="connsiteX10" fmla="*/ 208193 w 235952"/>
              <a:gd name="connsiteY10" fmla="*/ 159610 h 437191"/>
              <a:gd name="connsiteX11" fmla="*/ 215133 w 235952"/>
              <a:gd name="connsiteY11" fmla="*/ 180428 h 437191"/>
              <a:gd name="connsiteX12" fmla="*/ 235952 w 235952"/>
              <a:gd name="connsiteY12" fmla="*/ 222065 h 437191"/>
              <a:gd name="connsiteX13" fmla="*/ 222072 w 235952"/>
              <a:gd name="connsiteY13" fmla="*/ 235945 h 437191"/>
              <a:gd name="connsiteX14" fmla="*/ 208193 w 235952"/>
              <a:gd name="connsiteY14" fmla="*/ 256763 h 437191"/>
              <a:gd name="connsiteX15" fmla="*/ 187373 w 235952"/>
              <a:gd name="connsiteY15" fmla="*/ 270642 h 437191"/>
              <a:gd name="connsiteX16" fmla="*/ 145735 w 235952"/>
              <a:gd name="connsiteY16" fmla="*/ 305340 h 437191"/>
              <a:gd name="connsiteX17" fmla="*/ 124916 w 235952"/>
              <a:gd name="connsiteY17" fmla="*/ 381675 h 437191"/>
              <a:gd name="connsiteX18" fmla="*/ 104096 w 235952"/>
              <a:gd name="connsiteY18" fmla="*/ 423312 h 437191"/>
              <a:gd name="connsiteX19" fmla="*/ 83277 w 235952"/>
              <a:gd name="connsiteY19" fmla="*/ 437191 h 437191"/>
              <a:gd name="connsiteX20" fmla="*/ 62458 w 235952"/>
              <a:gd name="connsiteY20" fmla="*/ 430252 h 437191"/>
              <a:gd name="connsiteX21" fmla="*/ 34699 w 235952"/>
              <a:gd name="connsiteY21" fmla="*/ 388614 h 437191"/>
              <a:gd name="connsiteX22" fmla="*/ 27759 w 235952"/>
              <a:gd name="connsiteY22" fmla="*/ 319219 h 437191"/>
              <a:gd name="connsiteX23" fmla="*/ 0 w 235952"/>
              <a:gd name="connsiteY23" fmla="*/ 277582 h 437191"/>
              <a:gd name="connsiteX24" fmla="*/ 13880 w 235952"/>
              <a:gd name="connsiteY24" fmla="*/ 173489 h 437191"/>
              <a:gd name="connsiteX25" fmla="*/ 20819 w 235952"/>
              <a:gd name="connsiteY25" fmla="*/ 152670 h 437191"/>
              <a:gd name="connsiteX26" fmla="*/ 13880 w 235952"/>
              <a:gd name="connsiteY26" fmla="*/ 159610 h 43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5952" h="437191">
                <a:moveTo>
                  <a:pt x="13880" y="159610"/>
                </a:moveTo>
                <a:cubicBezTo>
                  <a:pt x="17350" y="148044"/>
                  <a:pt x="23826" y="136715"/>
                  <a:pt x="41639" y="83275"/>
                </a:cubicBezTo>
                <a:cubicBezTo>
                  <a:pt x="49427" y="59911"/>
                  <a:pt x="48732" y="58719"/>
                  <a:pt x="62458" y="34698"/>
                </a:cubicBezTo>
                <a:cubicBezTo>
                  <a:pt x="66596" y="27457"/>
                  <a:pt x="70439" y="19776"/>
                  <a:pt x="76337" y="13879"/>
                </a:cubicBezTo>
                <a:cubicBezTo>
                  <a:pt x="82235" y="7981"/>
                  <a:pt x="90217" y="4626"/>
                  <a:pt x="97157" y="0"/>
                </a:cubicBezTo>
                <a:cubicBezTo>
                  <a:pt x="108723" y="2313"/>
                  <a:pt x="121305" y="1665"/>
                  <a:pt x="131855" y="6940"/>
                </a:cubicBezTo>
                <a:cubicBezTo>
                  <a:pt x="140633" y="11329"/>
                  <a:pt x="146392" y="20219"/>
                  <a:pt x="152675" y="27758"/>
                </a:cubicBezTo>
                <a:cubicBezTo>
                  <a:pt x="165897" y="43624"/>
                  <a:pt x="168051" y="50347"/>
                  <a:pt x="173494" y="69396"/>
                </a:cubicBezTo>
                <a:cubicBezTo>
                  <a:pt x="176114" y="78566"/>
                  <a:pt x="176677" y="88388"/>
                  <a:pt x="180434" y="97154"/>
                </a:cubicBezTo>
                <a:cubicBezTo>
                  <a:pt x="183719" y="104820"/>
                  <a:pt x="190926" y="110351"/>
                  <a:pt x="194313" y="117972"/>
                </a:cubicBezTo>
                <a:cubicBezTo>
                  <a:pt x="200255" y="131341"/>
                  <a:pt x="203566" y="145731"/>
                  <a:pt x="208193" y="159610"/>
                </a:cubicBezTo>
                <a:cubicBezTo>
                  <a:pt x="210506" y="166549"/>
                  <a:pt x="211076" y="174342"/>
                  <a:pt x="215133" y="180428"/>
                </a:cubicBezTo>
                <a:cubicBezTo>
                  <a:pt x="233069" y="207333"/>
                  <a:pt x="226374" y="193335"/>
                  <a:pt x="235952" y="222065"/>
                </a:cubicBezTo>
                <a:cubicBezTo>
                  <a:pt x="231325" y="226692"/>
                  <a:pt x="226159" y="230836"/>
                  <a:pt x="222072" y="235945"/>
                </a:cubicBezTo>
                <a:cubicBezTo>
                  <a:pt x="216862" y="242457"/>
                  <a:pt x="214091" y="250866"/>
                  <a:pt x="208193" y="256763"/>
                </a:cubicBezTo>
                <a:cubicBezTo>
                  <a:pt x="202295" y="262661"/>
                  <a:pt x="193781" y="265303"/>
                  <a:pt x="187373" y="270642"/>
                </a:cubicBezTo>
                <a:cubicBezTo>
                  <a:pt x="133934" y="315173"/>
                  <a:pt x="197430" y="270878"/>
                  <a:pt x="145735" y="305340"/>
                </a:cubicBezTo>
                <a:cubicBezTo>
                  <a:pt x="135926" y="354380"/>
                  <a:pt x="142524" y="328852"/>
                  <a:pt x="124916" y="381675"/>
                </a:cubicBezTo>
                <a:cubicBezTo>
                  <a:pt x="119272" y="398607"/>
                  <a:pt x="117548" y="409860"/>
                  <a:pt x="104096" y="423312"/>
                </a:cubicBezTo>
                <a:cubicBezTo>
                  <a:pt x="98198" y="429209"/>
                  <a:pt x="90217" y="432565"/>
                  <a:pt x="83277" y="437191"/>
                </a:cubicBezTo>
                <a:cubicBezTo>
                  <a:pt x="76337" y="434878"/>
                  <a:pt x="68544" y="434310"/>
                  <a:pt x="62458" y="430252"/>
                </a:cubicBezTo>
                <a:cubicBezTo>
                  <a:pt x="40180" y="415400"/>
                  <a:pt x="41975" y="410440"/>
                  <a:pt x="34699" y="388614"/>
                </a:cubicBezTo>
                <a:cubicBezTo>
                  <a:pt x="32386" y="365482"/>
                  <a:pt x="34693" y="341408"/>
                  <a:pt x="27759" y="319219"/>
                </a:cubicBezTo>
                <a:cubicBezTo>
                  <a:pt x="22783" y="303298"/>
                  <a:pt x="0" y="277582"/>
                  <a:pt x="0" y="277582"/>
                </a:cubicBezTo>
                <a:cubicBezTo>
                  <a:pt x="4337" y="234211"/>
                  <a:pt x="4296" y="211823"/>
                  <a:pt x="13880" y="173489"/>
                </a:cubicBezTo>
                <a:cubicBezTo>
                  <a:pt x="15654" y="166392"/>
                  <a:pt x="17548" y="159213"/>
                  <a:pt x="20819" y="152670"/>
                </a:cubicBezTo>
                <a:cubicBezTo>
                  <a:pt x="24549" y="145210"/>
                  <a:pt x="10410" y="171176"/>
                  <a:pt x="13880" y="1596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2137477" y="-22194"/>
            <a:ext cx="1785422" cy="4523985"/>
          </a:xfrm>
          <a:custGeom>
            <a:avLst/>
            <a:gdLst>
              <a:gd name="connsiteX0" fmla="*/ 930431 w 1785422"/>
              <a:gd name="connsiteY0" fmla="*/ 22194 h 4523985"/>
              <a:gd name="connsiteX1" fmla="*/ 993298 w 1785422"/>
              <a:gd name="connsiteY1" fmla="*/ 85068 h 4523985"/>
              <a:gd name="connsiteX2" fmla="*/ 1169325 w 1785422"/>
              <a:gd name="connsiteY2" fmla="*/ 97643 h 4523985"/>
              <a:gd name="connsiteX3" fmla="*/ 1282486 w 1785422"/>
              <a:gd name="connsiteY3" fmla="*/ 110218 h 4523985"/>
              <a:gd name="connsiteX4" fmla="*/ 1307633 w 1785422"/>
              <a:gd name="connsiteY4" fmla="*/ 147942 h 4523985"/>
              <a:gd name="connsiteX5" fmla="*/ 1257339 w 1785422"/>
              <a:gd name="connsiteY5" fmla="*/ 261116 h 4523985"/>
              <a:gd name="connsiteX6" fmla="*/ 1232192 w 1785422"/>
              <a:gd name="connsiteY6" fmla="*/ 336565 h 4523985"/>
              <a:gd name="connsiteX7" fmla="*/ 1207046 w 1785422"/>
              <a:gd name="connsiteY7" fmla="*/ 424589 h 4523985"/>
              <a:gd name="connsiteX8" fmla="*/ 1169325 w 1785422"/>
              <a:gd name="connsiteY8" fmla="*/ 500038 h 4523985"/>
              <a:gd name="connsiteX9" fmla="*/ 1156752 w 1785422"/>
              <a:gd name="connsiteY9" fmla="*/ 638361 h 4523985"/>
              <a:gd name="connsiteX10" fmla="*/ 1119032 w 1785422"/>
              <a:gd name="connsiteY10" fmla="*/ 764109 h 4523985"/>
              <a:gd name="connsiteX11" fmla="*/ 1081312 w 1785422"/>
              <a:gd name="connsiteY11" fmla="*/ 839558 h 4523985"/>
              <a:gd name="connsiteX12" fmla="*/ 1043591 w 1785422"/>
              <a:gd name="connsiteY12" fmla="*/ 877283 h 4523985"/>
              <a:gd name="connsiteX13" fmla="*/ 892711 w 1785422"/>
              <a:gd name="connsiteY13" fmla="*/ 915007 h 4523985"/>
              <a:gd name="connsiteX14" fmla="*/ 854991 w 1785422"/>
              <a:gd name="connsiteY14" fmla="*/ 927582 h 4523985"/>
              <a:gd name="connsiteX15" fmla="*/ 829844 w 1785422"/>
              <a:gd name="connsiteY15" fmla="*/ 1003031 h 4523985"/>
              <a:gd name="connsiteX16" fmla="*/ 779550 w 1785422"/>
              <a:gd name="connsiteY16" fmla="*/ 1078480 h 4523985"/>
              <a:gd name="connsiteX17" fmla="*/ 779550 w 1785422"/>
              <a:gd name="connsiteY17" fmla="*/ 1342552 h 4523985"/>
              <a:gd name="connsiteX18" fmla="*/ 804697 w 1785422"/>
              <a:gd name="connsiteY18" fmla="*/ 1418001 h 4523985"/>
              <a:gd name="connsiteX19" fmla="*/ 854991 w 1785422"/>
              <a:gd name="connsiteY19" fmla="*/ 1493450 h 4523985"/>
              <a:gd name="connsiteX20" fmla="*/ 867564 w 1785422"/>
              <a:gd name="connsiteY20" fmla="*/ 1531174 h 4523985"/>
              <a:gd name="connsiteX21" fmla="*/ 905284 w 1785422"/>
              <a:gd name="connsiteY21" fmla="*/ 1543749 h 4523985"/>
              <a:gd name="connsiteX22" fmla="*/ 943004 w 1785422"/>
              <a:gd name="connsiteY22" fmla="*/ 1568899 h 4523985"/>
              <a:gd name="connsiteX23" fmla="*/ 1005871 w 1785422"/>
              <a:gd name="connsiteY23" fmla="*/ 1644348 h 4523985"/>
              <a:gd name="connsiteX24" fmla="*/ 1056165 w 1785422"/>
              <a:gd name="connsiteY24" fmla="*/ 1694647 h 4523985"/>
              <a:gd name="connsiteX25" fmla="*/ 1269912 w 1785422"/>
              <a:gd name="connsiteY25" fmla="*/ 1707222 h 4523985"/>
              <a:gd name="connsiteX26" fmla="*/ 1320206 w 1785422"/>
              <a:gd name="connsiteY26" fmla="*/ 1757521 h 4523985"/>
              <a:gd name="connsiteX27" fmla="*/ 1332779 w 1785422"/>
              <a:gd name="connsiteY27" fmla="*/ 1795246 h 4523985"/>
              <a:gd name="connsiteX28" fmla="*/ 1357926 w 1785422"/>
              <a:gd name="connsiteY28" fmla="*/ 1832970 h 4523985"/>
              <a:gd name="connsiteX29" fmla="*/ 1395646 w 1785422"/>
              <a:gd name="connsiteY29" fmla="*/ 1908419 h 4523985"/>
              <a:gd name="connsiteX30" fmla="*/ 1471087 w 1785422"/>
              <a:gd name="connsiteY30" fmla="*/ 1958718 h 4523985"/>
              <a:gd name="connsiteX31" fmla="*/ 1571674 w 1785422"/>
              <a:gd name="connsiteY31" fmla="*/ 1933569 h 4523985"/>
              <a:gd name="connsiteX32" fmla="*/ 1584247 w 1785422"/>
              <a:gd name="connsiteY32" fmla="*/ 2021593 h 4523985"/>
              <a:gd name="connsiteX33" fmla="*/ 1621967 w 1785422"/>
              <a:gd name="connsiteY33" fmla="*/ 2046742 h 4523985"/>
              <a:gd name="connsiteX34" fmla="*/ 1697408 w 1785422"/>
              <a:gd name="connsiteY34" fmla="*/ 2009018 h 4523985"/>
              <a:gd name="connsiteX35" fmla="*/ 1709981 w 1785422"/>
              <a:gd name="connsiteY35" fmla="*/ 1971293 h 4523985"/>
              <a:gd name="connsiteX36" fmla="*/ 1760275 w 1785422"/>
              <a:gd name="connsiteY36" fmla="*/ 1983868 h 4523985"/>
              <a:gd name="connsiteX37" fmla="*/ 1785422 w 1785422"/>
              <a:gd name="connsiteY37" fmla="*/ 2084467 h 4523985"/>
              <a:gd name="connsiteX38" fmla="*/ 1772848 w 1785422"/>
              <a:gd name="connsiteY38" fmla="*/ 2851532 h 4523985"/>
              <a:gd name="connsiteX39" fmla="*/ 1760275 w 1785422"/>
              <a:gd name="connsiteY39" fmla="*/ 2889256 h 4523985"/>
              <a:gd name="connsiteX40" fmla="*/ 1735128 w 1785422"/>
              <a:gd name="connsiteY40" fmla="*/ 2926981 h 4523985"/>
              <a:gd name="connsiteX41" fmla="*/ 1659688 w 1785422"/>
              <a:gd name="connsiteY41" fmla="*/ 3077879 h 4523985"/>
              <a:gd name="connsiteX42" fmla="*/ 1584247 w 1785422"/>
              <a:gd name="connsiteY42" fmla="*/ 3153328 h 4523985"/>
              <a:gd name="connsiteX43" fmla="*/ 1571674 w 1785422"/>
              <a:gd name="connsiteY43" fmla="*/ 3304226 h 4523985"/>
              <a:gd name="connsiteX44" fmla="*/ 1559101 w 1785422"/>
              <a:gd name="connsiteY44" fmla="*/ 3341950 h 4523985"/>
              <a:gd name="connsiteX45" fmla="*/ 1483660 w 1785422"/>
              <a:gd name="connsiteY45" fmla="*/ 3367100 h 4523985"/>
              <a:gd name="connsiteX46" fmla="*/ 1370500 w 1785422"/>
              <a:gd name="connsiteY46" fmla="*/ 3392249 h 4523985"/>
              <a:gd name="connsiteX47" fmla="*/ 1307633 w 1785422"/>
              <a:gd name="connsiteY47" fmla="*/ 3455124 h 4523985"/>
              <a:gd name="connsiteX48" fmla="*/ 1269912 w 1785422"/>
              <a:gd name="connsiteY48" fmla="*/ 3480273 h 4523985"/>
              <a:gd name="connsiteX49" fmla="*/ 1232192 w 1785422"/>
              <a:gd name="connsiteY49" fmla="*/ 3706620 h 4523985"/>
              <a:gd name="connsiteX50" fmla="*/ 1181899 w 1785422"/>
              <a:gd name="connsiteY50" fmla="*/ 3819794 h 4523985"/>
              <a:gd name="connsiteX51" fmla="*/ 1144179 w 1785422"/>
              <a:gd name="connsiteY51" fmla="*/ 3794644 h 4523985"/>
              <a:gd name="connsiteX52" fmla="*/ 1056165 w 1785422"/>
              <a:gd name="connsiteY52" fmla="*/ 3681471 h 4523985"/>
              <a:gd name="connsiteX53" fmla="*/ 1018445 w 1785422"/>
              <a:gd name="connsiteY53" fmla="*/ 3668896 h 4523985"/>
              <a:gd name="connsiteX54" fmla="*/ 980724 w 1785422"/>
              <a:gd name="connsiteY54" fmla="*/ 3643746 h 4523985"/>
              <a:gd name="connsiteX55" fmla="*/ 930431 w 1785422"/>
              <a:gd name="connsiteY55" fmla="*/ 3656321 h 4523985"/>
              <a:gd name="connsiteX56" fmla="*/ 917857 w 1785422"/>
              <a:gd name="connsiteY56" fmla="*/ 3694045 h 4523985"/>
              <a:gd name="connsiteX57" fmla="*/ 867564 w 1785422"/>
              <a:gd name="connsiteY57" fmla="*/ 3769494 h 4523985"/>
              <a:gd name="connsiteX58" fmla="*/ 842417 w 1785422"/>
              <a:gd name="connsiteY58" fmla="*/ 3807219 h 4523985"/>
              <a:gd name="connsiteX59" fmla="*/ 804697 w 1785422"/>
              <a:gd name="connsiteY59" fmla="*/ 3819794 h 4523985"/>
              <a:gd name="connsiteX60" fmla="*/ 628669 w 1785422"/>
              <a:gd name="connsiteY60" fmla="*/ 3819794 h 4523985"/>
              <a:gd name="connsiteX61" fmla="*/ 553229 w 1785422"/>
              <a:gd name="connsiteY61" fmla="*/ 3844943 h 4523985"/>
              <a:gd name="connsiteX62" fmla="*/ 440069 w 1785422"/>
              <a:gd name="connsiteY62" fmla="*/ 3832369 h 4523985"/>
              <a:gd name="connsiteX63" fmla="*/ 414922 w 1785422"/>
              <a:gd name="connsiteY63" fmla="*/ 3870093 h 4523985"/>
              <a:gd name="connsiteX64" fmla="*/ 364628 w 1785422"/>
              <a:gd name="connsiteY64" fmla="*/ 3945542 h 4523985"/>
              <a:gd name="connsiteX65" fmla="*/ 326908 w 1785422"/>
              <a:gd name="connsiteY65" fmla="*/ 3958117 h 4523985"/>
              <a:gd name="connsiteX66" fmla="*/ 314335 w 1785422"/>
              <a:gd name="connsiteY66" fmla="*/ 3995841 h 4523985"/>
              <a:gd name="connsiteX67" fmla="*/ 276614 w 1785422"/>
              <a:gd name="connsiteY67" fmla="*/ 4071290 h 4523985"/>
              <a:gd name="connsiteX68" fmla="*/ 238894 w 1785422"/>
              <a:gd name="connsiteY68" fmla="*/ 4222188 h 4523985"/>
              <a:gd name="connsiteX69" fmla="*/ 188601 w 1785422"/>
              <a:gd name="connsiteY69" fmla="*/ 4297638 h 4523985"/>
              <a:gd name="connsiteX70" fmla="*/ 163454 w 1785422"/>
              <a:gd name="connsiteY70" fmla="*/ 4335362 h 4523985"/>
              <a:gd name="connsiteX71" fmla="*/ 138307 w 1785422"/>
              <a:gd name="connsiteY71" fmla="*/ 4373087 h 4523985"/>
              <a:gd name="connsiteX72" fmla="*/ 125734 w 1785422"/>
              <a:gd name="connsiteY72" fmla="*/ 4410811 h 4523985"/>
              <a:gd name="connsiteX73" fmla="*/ 75440 w 1785422"/>
              <a:gd name="connsiteY73" fmla="*/ 4486260 h 4523985"/>
              <a:gd name="connsiteX74" fmla="*/ 62867 w 1785422"/>
              <a:gd name="connsiteY74" fmla="*/ 4523985 h 4523985"/>
              <a:gd name="connsiteX75" fmla="*/ 37720 w 1785422"/>
              <a:gd name="connsiteY75" fmla="*/ 4486260 h 4523985"/>
              <a:gd name="connsiteX76" fmla="*/ 50293 w 1785422"/>
              <a:gd name="connsiteY76" fmla="*/ 3782069 h 4523985"/>
              <a:gd name="connsiteX77" fmla="*/ 75440 w 1785422"/>
              <a:gd name="connsiteY77" fmla="*/ 3643746 h 4523985"/>
              <a:gd name="connsiteX78" fmla="*/ 88014 w 1785422"/>
              <a:gd name="connsiteY78" fmla="*/ 3530573 h 4523985"/>
              <a:gd name="connsiteX79" fmla="*/ 75440 w 1785422"/>
              <a:gd name="connsiteY79" fmla="*/ 2713208 h 4523985"/>
              <a:gd name="connsiteX80" fmla="*/ 50293 w 1785422"/>
              <a:gd name="connsiteY80" fmla="*/ 2373688 h 4523985"/>
              <a:gd name="connsiteX81" fmla="*/ 25147 w 1785422"/>
              <a:gd name="connsiteY81" fmla="*/ 2122191 h 4523985"/>
              <a:gd name="connsiteX82" fmla="*/ 0 w 1785422"/>
              <a:gd name="connsiteY82" fmla="*/ 1480875 h 4523985"/>
              <a:gd name="connsiteX83" fmla="*/ 12573 w 1785422"/>
              <a:gd name="connsiteY83" fmla="*/ 1091055 h 4523985"/>
              <a:gd name="connsiteX84" fmla="*/ 37720 w 1785422"/>
              <a:gd name="connsiteY84" fmla="*/ 889858 h 4523985"/>
              <a:gd name="connsiteX85" fmla="*/ 37720 w 1785422"/>
              <a:gd name="connsiteY85" fmla="*/ 223391 h 4523985"/>
              <a:gd name="connsiteX86" fmla="*/ 50293 w 1785422"/>
              <a:gd name="connsiteY86" fmla="*/ 34769 h 4523985"/>
              <a:gd name="connsiteX87" fmla="*/ 930431 w 1785422"/>
              <a:gd name="connsiteY87" fmla="*/ 22194 h 452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85422" h="4523985">
                <a:moveTo>
                  <a:pt x="930431" y="22194"/>
                </a:moveTo>
                <a:cubicBezTo>
                  <a:pt x="1087598" y="30577"/>
                  <a:pt x="965037" y="76142"/>
                  <a:pt x="993298" y="85068"/>
                </a:cubicBezTo>
                <a:cubicBezTo>
                  <a:pt x="1049392" y="102784"/>
                  <a:pt x="1110721" y="92546"/>
                  <a:pt x="1169325" y="97643"/>
                </a:cubicBezTo>
                <a:cubicBezTo>
                  <a:pt x="1207135" y="100931"/>
                  <a:pt x="1244766" y="106026"/>
                  <a:pt x="1282486" y="110218"/>
                </a:cubicBezTo>
                <a:cubicBezTo>
                  <a:pt x="1290868" y="122793"/>
                  <a:pt x="1307633" y="132830"/>
                  <a:pt x="1307633" y="147942"/>
                </a:cubicBezTo>
                <a:cubicBezTo>
                  <a:pt x="1307633" y="192835"/>
                  <a:pt x="1280130" y="226926"/>
                  <a:pt x="1257339" y="261116"/>
                </a:cubicBezTo>
                <a:cubicBezTo>
                  <a:pt x="1248957" y="286266"/>
                  <a:pt x="1238621" y="310847"/>
                  <a:pt x="1232192" y="336565"/>
                </a:cubicBezTo>
                <a:cubicBezTo>
                  <a:pt x="1228164" y="352678"/>
                  <a:pt x="1216064" y="406551"/>
                  <a:pt x="1207046" y="424589"/>
                </a:cubicBezTo>
                <a:cubicBezTo>
                  <a:pt x="1158294" y="522105"/>
                  <a:pt x="1200933" y="405207"/>
                  <a:pt x="1169325" y="500038"/>
                </a:cubicBezTo>
                <a:cubicBezTo>
                  <a:pt x="1165134" y="546146"/>
                  <a:pt x="1162870" y="592469"/>
                  <a:pt x="1156752" y="638361"/>
                </a:cubicBezTo>
                <a:cubicBezTo>
                  <a:pt x="1152529" y="670037"/>
                  <a:pt x="1126974" y="740281"/>
                  <a:pt x="1119032" y="764109"/>
                </a:cubicBezTo>
                <a:cubicBezTo>
                  <a:pt x="1106431" y="801915"/>
                  <a:pt x="1108392" y="807058"/>
                  <a:pt x="1081312" y="839558"/>
                </a:cubicBezTo>
                <a:cubicBezTo>
                  <a:pt x="1069928" y="853220"/>
                  <a:pt x="1059136" y="868646"/>
                  <a:pt x="1043591" y="877283"/>
                </a:cubicBezTo>
                <a:cubicBezTo>
                  <a:pt x="992780" y="905514"/>
                  <a:pt x="947349" y="902864"/>
                  <a:pt x="892711" y="915007"/>
                </a:cubicBezTo>
                <a:cubicBezTo>
                  <a:pt x="879773" y="917882"/>
                  <a:pt x="867564" y="923390"/>
                  <a:pt x="854991" y="927582"/>
                </a:cubicBezTo>
                <a:cubicBezTo>
                  <a:pt x="846609" y="952732"/>
                  <a:pt x="844548" y="980973"/>
                  <a:pt x="829844" y="1003031"/>
                </a:cubicBezTo>
                <a:lnTo>
                  <a:pt x="779550" y="1078480"/>
                </a:lnTo>
                <a:cubicBezTo>
                  <a:pt x="766134" y="1199241"/>
                  <a:pt x="757535" y="1210448"/>
                  <a:pt x="779550" y="1342552"/>
                </a:cubicBezTo>
                <a:cubicBezTo>
                  <a:pt x="783908" y="1368701"/>
                  <a:pt x="789993" y="1395943"/>
                  <a:pt x="804697" y="1418001"/>
                </a:cubicBezTo>
                <a:lnTo>
                  <a:pt x="854991" y="1493450"/>
                </a:lnTo>
                <a:cubicBezTo>
                  <a:pt x="859182" y="1506025"/>
                  <a:pt x="858192" y="1521801"/>
                  <a:pt x="867564" y="1531174"/>
                </a:cubicBezTo>
                <a:cubicBezTo>
                  <a:pt x="876935" y="1540546"/>
                  <a:pt x="893430" y="1537821"/>
                  <a:pt x="905284" y="1543749"/>
                </a:cubicBezTo>
                <a:cubicBezTo>
                  <a:pt x="918800" y="1550508"/>
                  <a:pt x="931395" y="1559224"/>
                  <a:pt x="943004" y="1568899"/>
                </a:cubicBezTo>
                <a:cubicBezTo>
                  <a:pt x="966841" y="1588766"/>
                  <a:pt x="991741" y="1616086"/>
                  <a:pt x="1005871" y="1644348"/>
                </a:cubicBezTo>
                <a:cubicBezTo>
                  <a:pt x="1025281" y="1683172"/>
                  <a:pt x="1003225" y="1689352"/>
                  <a:pt x="1056165" y="1694647"/>
                </a:cubicBezTo>
                <a:cubicBezTo>
                  <a:pt x="1127183" y="1701750"/>
                  <a:pt x="1198663" y="1703030"/>
                  <a:pt x="1269912" y="1707222"/>
                </a:cubicBezTo>
                <a:cubicBezTo>
                  <a:pt x="1286677" y="1723988"/>
                  <a:pt x="1306426" y="1738227"/>
                  <a:pt x="1320206" y="1757521"/>
                </a:cubicBezTo>
                <a:cubicBezTo>
                  <a:pt x="1327910" y="1768307"/>
                  <a:pt x="1326852" y="1783390"/>
                  <a:pt x="1332779" y="1795246"/>
                </a:cubicBezTo>
                <a:cubicBezTo>
                  <a:pt x="1339537" y="1808763"/>
                  <a:pt x="1351168" y="1819453"/>
                  <a:pt x="1357926" y="1832970"/>
                </a:cubicBezTo>
                <a:cubicBezTo>
                  <a:pt x="1374866" y="1866852"/>
                  <a:pt x="1363619" y="1880392"/>
                  <a:pt x="1395646" y="1908419"/>
                </a:cubicBezTo>
                <a:cubicBezTo>
                  <a:pt x="1418391" y="1928323"/>
                  <a:pt x="1471087" y="1958718"/>
                  <a:pt x="1471087" y="1958718"/>
                </a:cubicBezTo>
                <a:cubicBezTo>
                  <a:pt x="1490592" y="1929458"/>
                  <a:pt x="1514699" y="1868447"/>
                  <a:pt x="1571674" y="1933569"/>
                </a:cubicBezTo>
                <a:cubicBezTo>
                  <a:pt x="1591190" y="1955876"/>
                  <a:pt x="1572211" y="1994508"/>
                  <a:pt x="1584247" y="2021593"/>
                </a:cubicBezTo>
                <a:cubicBezTo>
                  <a:pt x="1590384" y="2035403"/>
                  <a:pt x="1609394" y="2038359"/>
                  <a:pt x="1621967" y="2046742"/>
                </a:cubicBezTo>
                <a:cubicBezTo>
                  <a:pt x="1646816" y="2038458"/>
                  <a:pt x="1679682" y="2031178"/>
                  <a:pt x="1697408" y="2009018"/>
                </a:cubicBezTo>
                <a:cubicBezTo>
                  <a:pt x="1705688" y="1998667"/>
                  <a:pt x="1705790" y="1983868"/>
                  <a:pt x="1709981" y="1971293"/>
                </a:cubicBezTo>
                <a:cubicBezTo>
                  <a:pt x="1726746" y="1975485"/>
                  <a:pt x="1750690" y="1969489"/>
                  <a:pt x="1760275" y="1983868"/>
                </a:cubicBezTo>
                <a:cubicBezTo>
                  <a:pt x="1779447" y="2012629"/>
                  <a:pt x="1785422" y="2084467"/>
                  <a:pt x="1785422" y="2084467"/>
                </a:cubicBezTo>
                <a:cubicBezTo>
                  <a:pt x="1781231" y="2340155"/>
                  <a:pt x="1780835" y="2595934"/>
                  <a:pt x="1772848" y="2851532"/>
                </a:cubicBezTo>
                <a:cubicBezTo>
                  <a:pt x="1772434" y="2864780"/>
                  <a:pt x="1766202" y="2877400"/>
                  <a:pt x="1760275" y="2889256"/>
                </a:cubicBezTo>
                <a:cubicBezTo>
                  <a:pt x="1753517" y="2902774"/>
                  <a:pt x="1743510" y="2914406"/>
                  <a:pt x="1735128" y="2926981"/>
                </a:cubicBezTo>
                <a:cubicBezTo>
                  <a:pt x="1714677" y="2988342"/>
                  <a:pt x="1708435" y="3029127"/>
                  <a:pt x="1659688" y="3077879"/>
                </a:cubicBezTo>
                <a:lnTo>
                  <a:pt x="1584247" y="3153328"/>
                </a:lnTo>
                <a:cubicBezTo>
                  <a:pt x="1580056" y="3203627"/>
                  <a:pt x="1578344" y="3254195"/>
                  <a:pt x="1571674" y="3304226"/>
                </a:cubicBezTo>
                <a:cubicBezTo>
                  <a:pt x="1569922" y="3317364"/>
                  <a:pt x="1569886" y="3334245"/>
                  <a:pt x="1559101" y="3341950"/>
                </a:cubicBezTo>
                <a:cubicBezTo>
                  <a:pt x="1537532" y="3357358"/>
                  <a:pt x="1508807" y="3358717"/>
                  <a:pt x="1483660" y="3367100"/>
                </a:cubicBezTo>
                <a:cubicBezTo>
                  <a:pt x="1421754" y="3387738"/>
                  <a:pt x="1459015" y="3377496"/>
                  <a:pt x="1370500" y="3392249"/>
                </a:cubicBezTo>
                <a:cubicBezTo>
                  <a:pt x="1269908" y="3459318"/>
                  <a:pt x="1391459" y="3371289"/>
                  <a:pt x="1307633" y="3455124"/>
                </a:cubicBezTo>
                <a:cubicBezTo>
                  <a:pt x="1296948" y="3465810"/>
                  <a:pt x="1282486" y="3471890"/>
                  <a:pt x="1269912" y="3480273"/>
                </a:cubicBezTo>
                <a:cubicBezTo>
                  <a:pt x="1226590" y="3610257"/>
                  <a:pt x="1251188" y="3516640"/>
                  <a:pt x="1232192" y="3706620"/>
                </a:cubicBezTo>
                <a:cubicBezTo>
                  <a:pt x="1220916" y="3819390"/>
                  <a:pt x="1250525" y="3796916"/>
                  <a:pt x="1181899" y="3819794"/>
                </a:cubicBezTo>
                <a:cubicBezTo>
                  <a:pt x="1169326" y="3811411"/>
                  <a:pt x="1154130" y="3806017"/>
                  <a:pt x="1144179" y="3794644"/>
                </a:cubicBezTo>
                <a:cubicBezTo>
                  <a:pt x="1109212" y="3754677"/>
                  <a:pt x="1100436" y="3710989"/>
                  <a:pt x="1056165" y="3681471"/>
                </a:cubicBezTo>
                <a:cubicBezTo>
                  <a:pt x="1045138" y="3674119"/>
                  <a:pt x="1030299" y="3674824"/>
                  <a:pt x="1018445" y="3668896"/>
                </a:cubicBezTo>
                <a:cubicBezTo>
                  <a:pt x="1004929" y="3662137"/>
                  <a:pt x="993298" y="3652129"/>
                  <a:pt x="980724" y="3643746"/>
                </a:cubicBezTo>
                <a:cubicBezTo>
                  <a:pt x="963960" y="3647938"/>
                  <a:pt x="943924" y="3645525"/>
                  <a:pt x="930431" y="3656321"/>
                </a:cubicBezTo>
                <a:cubicBezTo>
                  <a:pt x="920081" y="3664602"/>
                  <a:pt x="924294" y="3682458"/>
                  <a:pt x="917857" y="3694045"/>
                </a:cubicBezTo>
                <a:cubicBezTo>
                  <a:pt x="903180" y="3720467"/>
                  <a:pt x="884328" y="3744344"/>
                  <a:pt x="867564" y="3769494"/>
                </a:cubicBezTo>
                <a:cubicBezTo>
                  <a:pt x="859182" y="3782069"/>
                  <a:pt x="856754" y="3802439"/>
                  <a:pt x="842417" y="3807219"/>
                </a:cubicBezTo>
                <a:lnTo>
                  <a:pt x="804697" y="3819794"/>
                </a:lnTo>
                <a:cubicBezTo>
                  <a:pt x="730340" y="3795005"/>
                  <a:pt x="754750" y="3797542"/>
                  <a:pt x="628669" y="3819794"/>
                </a:cubicBezTo>
                <a:cubicBezTo>
                  <a:pt x="602565" y="3824401"/>
                  <a:pt x="553229" y="3844943"/>
                  <a:pt x="553229" y="3844943"/>
                </a:cubicBezTo>
                <a:cubicBezTo>
                  <a:pt x="465216" y="3815602"/>
                  <a:pt x="502936" y="3811411"/>
                  <a:pt x="440069" y="3832369"/>
                </a:cubicBezTo>
                <a:cubicBezTo>
                  <a:pt x="431687" y="3844944"/>
                  <a:pt x="421680" y="3856576"/>
                  <a:pt x="414922" y="3870093"/>
                </a:cubicBezTo>
                <a:cubicBezTo>
                  <a:pt x="391854" y="3916234"/>
                  <a:pt x="418255" y="3909786"/>
                  <a:pt x="364628" y="3945542"/>
                </a:cubicBezTo>
                <a:cubicBezTo>
                  <a:pt x="353601" y="3952894"/>
                  <a:pt x="339481" y="3953925"/>
                  <a:pt x="326908" y="3958117"/>
                </a:cubicBezTo>
                <a:cubicBezTo>
                  <a:pt x="322717" y="3970692"/>
                  <a:pt x="320262" y="3983985"/>
                  <a:pt x="314335" y="3995841"/>
                </a:cubicBezTo>
                <a:cubicBezTo>
                  <a:pt x="265584" y="4093356"/>
                  <a:pt x="308221" y="3976463"/>
                  <a:pt x="276614" y="4071290"/>
                </a:cubicBezTo>
                <a:cubicBezTo>
                  <a:pt x="270329" y="4109005"/>
                  <a:pt x="261034" y="4188973"/>
                  <a:pt x="238894" y="4222188"/>
                </a:cubicBezTo>
                <a:lnTo>
                  <a:pt x="188601" y="4297638"/>
                </a:lnTo>
                <a:lnTo>
                  <a:pt x="163454" y="4335362"/>
                </a:lnTo>
                <a:lnTo>
                  <a:pt x="138307" y="4373087"/>
                </a:lnTo>
                <a:cubicBezTo>
                  <a:pt x="134116" y="4385662"/>
                  <a:pt x="132171" y="4399224"/>
                  <a:pt x="125734" y="4410811"/>
                </a:cubicBezTo>
                <a:cubicBezTo>
                  <a:pt x="111057" y="4437233"/>
                  <a:pt x="75440" y="4486260"/>
                  <a:pt x="75440" y="4486260"/>
                </a:cubicBezTo>
                <a:cubicBezTo>
                  <a:pt x="71249" y="4498835"/>
                  <a:pt x="76122" y="4523985"/>
                  <a:pt x="62867" y="4523985"/>
                </a:cubicBezTo>
                <a:cubicBezTo>
                  <a:pt x="47754" y="4523985"/>
                  <a:pt x="37976" y="4501371"/>
                  <a:pt x="37720" y="4486260"/>
                </a:cubicBezTo>
                <a:cubicBezTo>
                  <a:pt x="33742" y="4251526"/>
                  <a:pt x="42725" y="4016715"/>
                  <a:pt x="50293" y="3782069"/>
                </a:cubicBezTo>
                <a:cubicBezTo>
                  <a:pt x="51369" y="3748701"/>
                  <a:pt x="70451" y="3678674"/>
                  <a:pt x="75440" y="3643746"/>
                </a:cubicBezTo>
                <a:cubicBezTo>
                  <a:pt x="80807" y="3606171"/>
                  <a:pt x="83823" y="3568297"/>
                  <a:pt x="88014" y="3530573"/>
                </a:cubicBezTo>
                <a:cubicBezTo>
                  <a:pt x="83823" y="3258118"/>
                  <a:pt x="82165" y="2985612"/>
                  <a:pt x="75440" y="2713208"/>
                </a:cubicBezTo>
                <a:cubicBezTo>
                  <a:pt x="73508" y="2634948"/>
                  <a:pt x="59629" y="2462393"/>
                  <a:pt x="50293" y="2373688"/>
                </a:cubicBezTo>
                <a:cubicBezTo>
                  <a:pt x="34044" y="2219310"/>
                  <a:pt x="36667" y="2312285"/>
                  <a:pt x="25147" y="2122191"/>
                </a:cubicBezTo>
                <a:cubicBezTo>
                  <a:pt x="12773" y="1918001"/>
                  <a:pt x="6679" y="1681266"/>
                  <a:pt x="0" y="1480875"/>
                </a:cubicBezTo>
                <a:cubicBezTo>
                  <a:pt x="4191" y="1350935"/>
                  <a:pt x="6081" y="1220900"/>
                  <a:pt x="12573" y="1091055"/>
                </a:cubicBezTo>
                <a:cubicBezTo>
                  <a:pt x="15010" y="1042303"/>
                  <a:pt x="30251" y="942150"/>
                  <a:pt x="37720" y="889858"/>
                </a:cubicBezTo>
                <a:cubicBezTo>
                  <a:pt x="66038" y="408372"/>
                  <a:pt x="37720" y="994906"/>
                  <a:pt x="37720" y="223391"/>
                </a:cubicBezTo>
                <a:cubicBezTo>
                  <a:pt x="37720" y="160377"/>
                  <a:pt x="-11259" y="48261"/>
                  <a:pt x="50293" y="34769"/>
                </a:cubicBezTo>
                <a:cubicBezTo>
                  <a:pt x="345085" y="-29850"/>
                  <a:pt x="773264" y="13811"/>
                  <a:pt x="930431" y="2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3651914" y="916190"/>
            <a:ext cx="221136" cy="227468"/>
          </a:xfrm>
          <a:custGeom>
            <a:avLst/>
            <a:gdLst>
              <a:gd name="connsiteX0" fmla="*/ 0 w 221136"/>
              <a:gd name="connsiteY0" fmla="*/ 120053 h 227468"/>
              <a:gd name="connsiteX1" fmla="*/ 18954 w 221136"/>
              <a:gd name="connsiteY1" fmla="*/ 88460 h 227468"/>
              <a:gd name="connsiteX2" fmla="*/ 31591 w 221136"/>
              <a:gd name="connsiteY2" fmla="*/ 50549 h 227468"/>
              <a:gd name="connsiteX3" fmla="*/ 37909 w 221136"/>
              <a:gd name="connsiteY3" fmla="*/ 31593 h 227468"/>
              <a:gd name="connsiteX4" fmla="*/ 63182 w 221136"/>
              <a:gd name="connsiteY4" fmla="*/ 0 h 227468"/>
              <a:gd name="connsiteX5" fmla="*/ 101091 w 221136"/>
              <a:gd name="connsiteY5" fmla="*/ 25274 h 227468"/>
              <a:gd name="connsiteX6" fmla="*/ 107409 w 221136"/>
              <a:gd name="connsiteY6" fmla="*/ 63186 h 227468"/>
              <a:gd name="connsiteX7" fmla="*/ 113727 w 221136"/>
              <a:gd name="connsiteY7" fmla="*/ 82141 h 227468"/>
              <a:gd name="connsiteX8" fmla="*/ 132682 w 221136"/>
              <a:gd name="connsiteY8" fmla="*/ 75823 h 227468"/>
              <a:gd name="connsiteX9" fmla="*/ 139000 w 221136"/>
              <a:gd name="connsiteY9" fmla="*/ 56867 h 227468"/>
              <a:gd name="connsiteX10" fmla="*/ 151636 w 221136"/>
              <a:gd name="connsiteY10" fmla="*/ 37912 h 227468"/>
              <a:gd name="connsiteX11" fmla="*/ 157954 w 221136"/>
              <a:gd name="connsiteY11" fmla="*/ 18956 h 227468"/>
              <a:gd name="connsiteX12" fmla="*/ 195864 w 221136"/>
              <a:gd name="connsiteY12" fmla="*/ 6319 h 227468"/>
              <a:gd name="connsiteX13" fmla="*/ 208500 w 221136"/>
              <a:gd name="connsiteY13" fmla="*/ 25274 h 227468"/>
              <a:gd name="connsiteX14" fmla="*/ 221136 w 221136"/>
              <a:gd name="connsiteY14" fmla="*/ 63186 h 227468"/>
              <a:gd name="connsiteX15" fmla="*/ 214818 w 221136"/>
              <a:gd name="connsiteY15" fmla="*/ 183238 h 227468"/>
              <a:gd name="connsiteX16" fmla="*/ 202182 w 221136"/>
              <a:gd name="connsiteY16" fmla="*/ 221150 h 227468"/>
              <a:gd name="connsiteX17" fmla="*/ 183227 w 221136"/>
              <a:gd name="connsiteY17" fmla="*/ 227468 h 227468"/>
              <a:gd name="connsiteX18" fmla="*/ 139000 w 221136"/>
              <a:gd name="connsiteY18" fmla="*/ 214831 h 227468"/>
              <a:gd name="connsiteX19" fmla="*/ 132682 w 221136"/>
              <a:gd name="connsiteY19" fmla="*/ 195875 h 227468"/>
              <a:gd name="connsiteX20" fmla="*/ 101091 w 221136"/>
              <a:gd name="connsiteY20" fmla="*/ 176920 h 227468"/>
              <a:gd name="connsiteX21" fmla="*/ 37909 w 221136"/>
              <a:gd name="connsiteY21" fmla="*/ 195875 h 227468"/>
              <a:gd name="connsiteX22" fmla="*/ 31591 w 221136"/>
              <a:gd name="connsiteY22" fmla="*/ 176920 h 227468"/>
              <a:gd name="connsiteX23" fmla="*/ 18954 w 221136"/>
              <a:gd name="connsiteY23" fmla="*/ 164283 h 227468"/>
              <a:gd name="connsiteX24" fmla="*/ 12636 w 221136"/>
              <a:gd name="connsiteY24" fmla="*/ 139008 h 227468"/>
              <a:gd name="connsiteX25" fmla="*/ 6318 w 221136"/>
              <a:gd name="connsiteY25" fmla="*/ 120053 h 227468"/>
              <a:gd name="connsiteX26" fmla="*/ 12636 w 221136"/>
              <a:gd name="connsiteY26" fmla="*/ 101097 h 227468"/>
              <a:gd name="connsiteX27" fmla="*/ 25272 w 221136"/>
              <a:gd name="connsiteY27" fmla="*/ 75823 h 22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1136" h="227468">
                <a:moveTo>
                  <a:pt x="0" y="120053"/>
                </a:moveTo>
                <a:cubicBezTo>
                  <a:pt x="6318" y="109522"/>
                  <a:pt x="13872" y="99640"/>
                  <a:pt x="18954" y="88460"/>
                </a:cubicBezTo>
                <a:cubicBezTo>
                  <a:pt x="24466" y="76333"/>
                  <a:pt x="27379" y="63186"/>
                  <a:pt x="31591" y="50549"/>
                </a:cubicBezTo>
                <a:cubicBezTo>
                  <a:pt x="33697" y="44230"/>
                  <a:pt x="34215" y="37135"/>
                  <a:pt x="37909" y="31593"/>
                </a:cubicBezTo>
                <a:cubicBezTo>
                  <a:pt x="53849" y="7680"/>
                  <a:pt x="45175" y="18007"/>
                  <a:pt x="63182" y="0"/>
                </a:cubicBezTo>
                <a:cubicBezTo>
                  <a:pt x="70313" y="3566"/>
                  <a:pt x="96638" y="13400"/>
                  <a:pt x="101091" y="25274"/>
                </a:cubicBezTo>
                <a:cubicBezTo>
                  <a:pt x="105589" y="37270"/>
                  <a:pt x="104630" y="50679"/>
                  <a:pt x="107409" y="63186"/>
                </a:cubicBezTo>
                <a:cubicBezTo>
                  <a:pt x="108854" y="69688"/>
                  <a:pt x="111621" y="75823"/>
                  <a:pt x="113727" y="82141"/>
                </a:cubicBezTo>
                <a:cubicBezTo>
                  <a:pt x="120045" y="80035"/>
                  <a:pt x="127973" y="80532"/>
                  <a:pt x="132682" y="75823"/>
                </a:cubicBezTo>
                <a:cubicBezTo>
                  <a:pt x="137392" y="71113"/>
                  <a:pt x="136022" y="62824"/>
                  <a:pt x="139000" y="56867"/>
                </a:cubicBezTo>
                <a:cubicBezTo>
                  <a:pt x="142396" y="50075"/>
                  <a:pt x="147424" y="44230"/>
                  <a:pt x="151636" y="37912"/>
                </a:cubicBezTo>
                <a:cubicBezTo>
                  <a:pt x="153742" y="31593"/>
                  <a:pt x="152534" y="22827"/>
                  <a:pt x="157954" y="18956"/>
                </a:cubicBezTo>
                <a:cubicBezTo>
                  <a:pt x="168793" y="11214"/>
                  <a:pt x="195864" y="6319"/>
                  <a:pt x="195864" y="6319"/>
                </a:cubicBezTo>
                <a:cubicBezTo>
                  <a:pt x="200076" y="12637"/>
                  <a:pt x="205416" y="18335"/>
                  <a:pt x="208500" y="25274"/>
                </a:cubicBezTo>
                <a:cubicBezTo>
                  <a:pt x="213910" y="37447"/>
                  <a:pt x="221136" y="63186"/>
                  <a:pt x="221136" y="63186"/>
                </a:cubicBezTo>
                <a:cubicBezTo>
                  <a:pt x="219030" y="103203"/>
                  <a:pt x="219592" y="143451"/>
                  <a:pt x="214818" y="183238"/>
                </a:cubicBezTo>
                <a:cubicBezTo>
                  <a:pt x="213231" y="196464"/>
                  <a:pt x="214819" y="216938"/>
                  <a:pt x="202182" y="221150"/>
                </a:cubicBezTo>
                <a:lnTo>
                  <a:pt x="183227" y="227468"/>
                </a:lnTo>
                <a:cubicBezTo>
                  <a:pt x="183006" y="227413"/>
                  <a:pt x="142023" y="217854"/>
                  <a:pt x="139000" y="214831"/>
                </a:cubicBezTo>
                <a:cubicBezTo>
                  <a:pt x="134291" y="210121"/>
                  <a:pt x="136109" y="201586"/>
                  <a:pt x="132682" y="195875"/>
                </a:cubicBezTo>
                <a:cubicBezTo>
                  <a:pt x="124009" y="181420"/>
                  <a:pt x="116000" y="181890"/>
                  <a:pt x="101091" y="176920"/>
                </a:cubicBezTo>
                <a:cubicBezTo>
                  <a:pt x="55957" y="207011"/>
                  <a:pt x="77916" y="205878"/>
                  <a:pt x="37909" y="195875"/>
                </a:cubicBezTo>
                <a:cubicBezTo>
                  <a:pt x="35803" y="189557"/>
                  <a:pt x="35018" y="182631"/>
                  <a:pt x="31591" y="176920"/>
                </a:cubicBezTo>
                <a:cubicBezTo>
                  <a:pt x="28526" y="171812"/>
                  <a:pt x="21618" y="169611"/>
                  <a:pt x="18954" y="164283"/>
                </a:cubicBezTo>
                <a:cubicBezTo>
                  <a:pt x="15070" y="156516"/>
                  <a:pt x="15022" y="147358"/>
                  <a:pt x="12636" y="139008"/>
                </a:cubicBezTo>
                <a:cubicBezTo>
                  <a:pt x="10806" y="132604"/>
                  <a:pt x="8424" y="126371"/>
                  <a:pt x="6318" y="120053"/>
                </a:cubicBezTo>
                <a:cubicBezTo>
                  <a:pt x="8424" y="113734"/>
                  <a:pt x="10013" y="107219"/>
                  <a:pt x="12636" y="101097"/>
                </a:cubicBezTo>
                <a:cubicBezTo>
                  <a:pt x="16346" y="92440"/>
                  <a:pt x="25272" y="75823"/>
                  <a:pt x="25272" y="75823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Forma libre 51"/>
          <p:cNvSpPr/>
          <p:nvPr/>
        </p:nvSpPr>
        <p:spPr>
          <a:xfrm>
            <a:off x="3519232" y="865445"/>
            <a:ext cx="50545" cy="82338"/>
          </a:xfrm>
          <a:custGeom>
            <a:avLst/>
            <a:gdLst>
              <a:gd name="connsiteX0" fmla="*/ 0 w 50545"/>
              <a:gd name="connsiteY0" fmla="*/ 63382 h 82338"/>
              <a:gd name="connsiteX1" fmla="*/ 0 w 50545"/>
              <a:gd name="connsiteY1" fmla="*/ 63382 h 82338"/>
              <a:gd name="connsiteX2" fmla="*/ 18954 w 50545"/>
              <a:gd name="connsiteY2" fmla="*/ 12834 h 82338"/>
              <a:gd name="connsiteX3" fmla="*/ 31591 w 50545"/>
              <a:gd name="connsiteY3" fmla="*/ 197 h 82338"/>
              <a:gd name="connsiteX4" fmla="*/ 50545 w 50545"/>
              <a:gd name="connsiteY4" fmla="*/ 6515 h 82338"/>
              <a:gd name="connsiteX5" fmla="*/ 44227 w 50545"/>
              <a:gd name="connsiteY5" fmla="*/ 31790 h 82338"/>
              <a:gd name="connsiteX6" fmla="*/ 18954 w 50545"/>
              <a:gd name="connsiteY6" fmla="*/ 63382 h 82338"/>
              <a:gd name="connsiteX7" fmla="*/ 12636 w 50545"/>
              <a:gd name="connsiteY7" fmla="*/ 82338 h 82338"/>
              <a:gd name="connsiteX8" fmla="*/ 0 w 50545"/>
              <a:gd name="connsiteY8" fmla="*/ 63382 h 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45" h="82338">
                <a:moveTo>
                  <a:pt x="0" y="63382"/>
                </a:moveTo>
                <a:lnTo>
                  <a:pt x="0" y="63382"/>
                </a:lnTo>
                <a:cubicBezTo>
                  <a:pt x="6318" y="46533"/>
                  <a:pt x="10907" y="28929"/>
                  <a:pt x="18954" y="12834"/>
                </a:cubicBezTo>
                <a:cubicBezTo>
                  <a:pt x="21618" y="7506"/>
                  <a:pt x="25750" y="1365"/>
                  <a:pt x="31591" y="197"/>
                </a:cubicBezTo>
                <a:cubicBezTo>
                  <a:pt x="38121" y="-1109"/>
                  <a:pt x="44227" y="4409"/>
                  <a:pt x="50545" y="6515"/>
                </a:cubicBezTo>
                <a:cubicBezTo>
                  <a:pt x="48439" y="14940"/>
                  <a:pt x="47648" y="23808"/>
                  <a:pt x="44227" y="31790"/>
                </a:cubicBezTo>
                <a:cubicBezTo>
                  <a:pt x="38249" y="45739"/>
                  <a:pt x="29145" y="53191"/>
                  <a:pt x="18954" y="63382"/>
                </a:cubicBezTo>
                <a:cubicBezTo>
                  <a:pt x="16848" y="69701"/>
                  <a:pt x="19296" y="82338"/>
                  <a:pt x="12636" y="82338"/>
                </a:cubicBezTo>
                <a:cubicBezTo>
                  <a:pt x="-2336" y="82338"/>
                  <a:pt x="2106" y="66541"/>
                  <a:pt x="0" y="6338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3354959" y="903553"/>
            <a:ext cx="56863" cy="82217"/>
          </a:xfrm>
          <a:custGeom>
            <a:avLst/>
            <a:gdLst>
              <a:gd name="connsiteX0" fmla="*/ 18954 w 56863"/>
              <a:gd name="connsiteY0" fmla="*/ 82141 h 82217"/>
              <a:gd name="connsiteX1" fmla="*/ 6318 w 56863"/>
              <a:gd name="connsiteY1" fmla="*/ 50549 h 82217"/>
              <a:gd name="connsiteX2" fmla="*/ 0 w 56863"/>
              <a:gd name="connsiteY2" fmla="*/ 31593 h 82217"/>
              <a:gd name="connsiteX3" fmla="*/ 6318 w 56863"/>
              <a:gd name="connsiteY3" fmla="*/ 0 h 82217"/>
              <a:gd name="connsiteX4" fmla="*/ 37909 w 56863"/>
              <a:gd name="connsiteY4" fmla="*/ 6319 h 82217"/>
              <a:gd name="connsiteX5" fmla="*/ 56863 w 56863"/>
              <a:gd name="connsiteY5" fmla="*/ 44230 h 82217"/>
              <a:gd name="connsiteX6" fmla="*/ 50545 w 56863"/>
              <a:gd name="connsiteY6" fmla="*/ 63186 h 82217"/>
              <a:gd name="connsiteX7" fmla="*/ 6318 w 56863"/>
              <a:gd name="connsiteY7" fmla="*/ 63186 h 82217"/>
              <a:gd name="connsiteX8" fmla="*/ 18954 w 56863"/>
              <a:gd name="connsiteY8" fmla="*/ 82141 h 8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63" h="82217">
                <a:moveTo>
                  <a:pt x="18954" y="82141"/>
                </a:moveTo>
                <a:cubicBezTo>
                  <a:pt x="18954" y="80035"/>
                  <a:pt x="10300" y="61169"/>
                  <a:pt x="6318" y="50549"/>
                </a:cubicBezTo>
                <a:cubicBezTo>
                  <a:pt x="3980" y="44313"/>
                  <a:pt x="0" y="38253"/>
                  <a:pt x="0" y="31593"/>
                </a:cubicBezTo>
                <a:cubicBezTo>
                  <a:pt x="0" y="20853"/>
                  <a:pt x="4212" y="10531"/>
                  <a:pt x="6318" y="0"/>
                </a:cubicBezTo>
                <a:cubicBezTo>
                  <a:pt x="16848" y="2106"/>
                  <a:pt x="28585" y="991"/>
                  <a:pt x="37909" y="6319"/>
                </a:cubicBezTo>
                <a:cubicBezTo>
                  <a:pt x="47996" y="12083"/>
                  <a:pt x="53620" y="34501"/>
                  <a:pt x="56863" y="44230"/>
                </a:cubicBezTo>
                <a:cubicBezTo>
                  <a:pt x="54757" y="50549"/>
                  <a:pt x="55254" y="58476"/>
                  <a:pt x="50545" y="63186"/>
                </a:cubicBezTo>
                <a:cubicBezTo>
                  <a:pt x="37856" y="75876"/>
                  <a:pt x="19141" y="66392"/>
                  <a:pt x="6318" y="63186"/>
                </a:cubicBezTo>
                <a:cubicBezTo>
                  <a:pt x="-666" y="42232"/>
                  <a:pt x="18954" y="84247"/>
                  <a:pt x="18954" y="821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3418141" y="751538"/>
            <a:ext cx="83137" cy="208882"/>
          </a:xfrm>
          <a:custGeom>
            <a:avLst/>
            <a:gdLst>
              <a:gd name="connsiteX0" fmla="*/ 56863 w 83137"/>
              <a:gd name="connsiteY0" fmla="*/ 370 h 208882"/>
              <a:gd name="connsiteX1" fmla="*/ 82136 w 83137"/>
              <a:gd name="connsiteY1" fmla="*/ 31963 h 208882"/>
              <a:gd name="connsiteX2" fmla="*/ 69500 w 83137"/>
              <a:gd name="connsiteY2" fmla="*/ 158334 h 208882"/>
              <a:gd name="connsiteX3" fmla="*/ 63182 w 83137"/>
              <a:gd name="connsiteY3" fmla="*/ 177289 h 208882"/>
              <a:gd name="connsiteX4" fmla="*/ 56863 w 83137"/>
              <a:gd name="connsiteY4" fmla="*/ 208882 h 208882"/>
              <a:gd name="connsiteX5" fmla="*/ 18954 w 83137"/>
              <a:gd name="connsiteY5" fmla="*/ 189926 h 208882"/>
              <a:gd name="connsiteX6" fmla="*/ 12636 w 83137"/>
              <a:gd name="connsiteY6" fmla="*/ 158334 h 208882"/>
              <a:gd name="connsiteX7" fmla="*/ 0 w 83137"/>
              <a:gd name="connsiteY7" fmla="*/ 120422 h 208882"/>
              <a:gd name="connsiteX8" fmla="*/ 31591 w 83137"/>
              <a:gd name="connsiteY8" fmla="*/ 19326 h 208882"/>
              <a:gd name="connsiteX9" fmla="*/ 56863 w 83137"/>
              <a:gd name="connsiteY9" fmla="*/ 370 h 2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137" h="208882">
                <a:moveTo>
                  <a:pt x="56863" y="370"/>
                </a:moveTo>
                <a:cubicBezTo>
                  <a:pt x="65287" y="2476"/>
                  <a:pt x="80136" y="18626"/>
                  <a:pt x="82136" y="31963"/>
                </a:cubicBezTo>
                <a:cubicBezTo>
                  <a:pt x="85926" y="57227"/>
                  <a:pt x="78356" y="122906"/>
                  <a:pt x="69500" y="158334"/>
                </a:cubicBezTo>
                <a:cubicBezTo>
                  <a:pt x="67885" y="164795"/>
                  <a:pt x="64797" y="170828"/>
                  <a:pt x="63182" y="177289"/>
                </a:cubicBezTo>
                <a:cubicBezTo>
                  <a:pt x="60577" y="187708"/>
                  <a:pt x="58969" y="198351"/>
                  <a:pt x="56863" y="208882"/>
                </a:cubicBezTo>
                <a:cubicBezTo>
                  <a:pt x="47132" y="205638"/>
                  <a:pt x="24719" y="200015"/>
                  <a:pt x="18954" y="189926"/>
                </a:cubicBezTo>
                <a:cubicBezTo>
                  <a:pt x="13626" y="180602"/>
                  <a:pt x="15461" y="168695"/>
                  <a:pt x="12636" y="158334"/>
                </a:cubicBezTo>
                <a:cubicBezTo>
                  <a:pt x="9131" y="145483"/>
                  <a:pt x="0" y="120422"/>
                  <a:pt x="0" y="120422"/>
                </a:cubicBezTo>
                <a:cubicBezTo>
                  <a:pt x="4964" y="70778"/>
                  <a:pt x="-3367" y="54290"/>
                  <a:pt x="31591" y="19326"/>
                </a:cubicBezTo>
                <a:cubicBezTo>
                  <a:pt x="45716" y="5199"/>
                  <a:pt x="48439" y="-1736"/>
                  <a:pt x="56863" y="37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orma libre 58"/>
          <p:cNvSpPr/>
          <p:nvPr/>
        </p:nvSpPr>
        <p:spPr>
          <a:xfrm>
            <a:off x="2159848" y="5464648"/>
            <a:ext cx="356274" cy="664349"/>
          </a:xfrm>
          <a:custGeom>
            <a:avLst/>
            <a:gdLst>
              <a:gd name="connsiteX0" fmla="*/ 19927 w 356274"/>
              <a:gd name="connsiteY0" fmla="*/ 76723 h 664349"/>
              <a:gd name="connsiteX1" fmla="*/ 51518 w 356274"/>
              <a:gd name="connsiteY1" fmla="*/ 64086 h 664349"/>
              <a:gd name="connsiteX2" fmla="*/ 76791 w 356274"/>
              <a:gd name="connsiteY2" fmla="*/ 57768 h 664349"/>
              <a:gd name="connsiteX3" fmla="*/ 121018 w 356274"/>
              <a:gd name="connsiteY3" fmla="*/ 32494 h 664349"/>
              <a:gd name="connsiteX4" fmla="*/ 133655 w 356274"/>
              <a:gd name="connsiteY4" fmla="*/ 19856 h 664349"/>
              <a:gd name="connsiteX5" fmla="*/ 139973 w 356274"/>
              <a:gd name="connsiteY5" fmla="*/ 901 h 664349"/>
              <a:gd name="connsiteX6" fmla="*/ 171564 w 356274"/>
              <a:gd name="connsiteY6" fmla="*/ 7219 h 664349"/>
              <a:gd name="connsiteX7" fmla="*/ 209473 w 356274"/>
              <a:gd name="connsiteY7" fmla="*/ 26175 h 664349"/>
              <a:gd name="connsiteX8" fmla="*/ 228428 w 356274"/>
              <a:gd name="connsiteY8" fmla="*/ 32494 h 664349"/>
              <a:gd name="connsiteX9" fmla="*/ 247382 w 356274"/>
              <a:gd name="connsiteY9" fmla="*/ 51449 h 664349"/>
              <a:gd name="connsiteX10" fmla="*/ 285291 w 356274"/>
              <a:gd name="connsiteY10" fmla="*/ 64086 h 664349"/>
              <a:gd name="connsiteX11" fmla="*/ 304246 w 356274"/>
              <a:gd name="connsiteY11" fmla="*/ 70405 h 664349"/>
              <a:gd name="connsiteX12" fmla="*/ 342155 w 356274"/>
              <a:gd name="connsiteY12" fmla="*/ 95679 h 664349"/>
              <a:gd name="connsiteX13" fmla="*/ 348473 w 356274"/>
              <a:gd name="connsiteY13" fmla="*/ 190457 h 664349"/>
              <a:gd name="connsiteX14" fmla="*/ 335837 w 356274"/>
              <a:gd name="connsiteY14" fmla="*/ 209413 h 664349"/>
              <a:gd name="connsiteX15" fmla="*/ 310564 w 356274"/>
              <a:gd name="connsiteY15" fmla="*/ 259961 h 664349"/>
              <a:gd name="connsiteX16" fmla="*/ 297928 w 356274"/>
              <a:gd name="connsiteY16" fmla="*/ 285236 h 664349"/>
              <a:gd name="connsiteX17" fmla="*/ 285291 w 356274"/>
              <a:gd name="connsiteY17" fmla="*/ 323147 h 664349"/>
              <a:gd name="connsiteX18" fmla="*/ 278973 w 356274"/>
              <a:gd name="connsiteY18" fmla="*/ 348421 h 664349"/>
              <a:gd name="connsiteX19" fmla="*/ 266337 w 356274"/>
              <a:gd name="connsiteY19" fmla="*/ 367377 h 664349"/>
              <a:gd name="connsiteX20" fmla="*/ 260019 w 356274"/>
              <a:gd name="connsiteY20" fmla="*/ 392651 h 664349"/>
              <a:gd name="connsiteX21" fmla="*/ 247382 w 356274"/>
              <a:gd name="connsiteY21" fmla="*/ 436881 h 664349"/>
              <a:gd name="connsiteX22" fmla="*/ 234746 w 356274"/>
              <a:gd name="connsiteY22" fmla="*/ 519022 h 664349"/>
              <a:gd name="connsiteX23" fmla="*/ 228428 w 356274"/>
              <a:gd name="connsiteY23" fmla="*/ 537978 h 664349"/>
              <a:gd name="connsiteX24" fmla="*/ 215791 w 356274"/>
              <a:gd name="connsiteY24" fmla="*/ 550615 h 664349"/>
              <a:gd name="connsiteX25" fmla="*/ 190519 w 356274"/>
              <a:gd name="connsiteY25" fmla="*/ 575889 h 664349"/>
              <a:gd name="connsiteX26" fmla="*/ 165246 w 356274"/>
              <a:gd name="connsiteY26" fmla="*/ 607482 h 664349"/>
              <a:gd name="connsiteX27" fmla="*/ 146291 w 356274"/>
              <a:gd name="connsiteY27" fmla="*/ 620119 h 664349"/>
              <a:gd name="connsiteX28" fmla="*/ 133655 w 356274"/>
              <a:gd name="connsiteY28" fmla="*/ 639075 h 664349"/>
              <a:gd name="connsiteX29" fmla="*/ 102064 w 356274"/>
              <a:gd name="connsiteY29" fmla="*/ 664349 h 664349"/>
              <a:gd name="connsiteX30" fmla="*/ 38882 w 356274"/>
              <a:gd name="connsiteY30" fmla="*/ 645393 h 664349"/>
              <a:gd name="connsiteX31" fmla="*/ 19927 w 356274"/>
              <a:gd name="connsiteY31" fmla="*/ 639075 h 664349"/>
              <a:gd name="connsiteX32" fmla="*/ 7291 w 356274"/>
              <a:gd name="connsiteY32" fmla="*/ 620119 h 664349"/>
              <a:gd name="connsiteX33" fmla="*/ 7291 w 356274"/>
              <a:gd name="connsiteY33" fmla="*/ 398970 h 664349"/>
              <a:gd name="connsiteX34" fmla="*/ 13609 w 356274"/>
              <a:gd name="connsiteY34" fmla="*/ 259961 h 664349"/>
              <a:gd name="connsiteX35" fmla="*/ 19927 w 356274"/>
              <a:gd name="connsiteY35" fmla="*/ 76723 h 66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6274" h="664349">
                <a:moveTo>
                  <a:pt x="19927" y="76723"/>
                </a:moveTo>
                <a:cubicBezTo>
                  <a:pt x="26245" y="44077"/>
                  <a:pt x="40758" y="67673"/>
                  <a:pt x="51518" y="64086"/>
                </a:cubicBezTo>
                <a:cubicBezTo>
                  <a:pt x="59756" y="61340"/>
                  <a:pt x="68660" y="60817"/>
                  <a:pt x="76791" y="57768"/>
                </a:cubicBezTo>
                <a:cubicBezTo>
                  <a:pt x="89000" y="53189"/>
                  <a:pt x="110235" y="41121"/>
                  <a:pt x="121018" y="32494"/>
                </a:cubicBezTo>
                <a:cubicBezTo>
                  <a:pt x="125670" y="28772"/>
                  <a:pt x="129443" y="24069"/>
                  <a:pt x="133655" y="19856"/>
                </a:cubicBezTo>
                <a:cubicBezTo>
                  <a:pt x="135761" y="13538"/>
                  <a:pt x="133655" y="3007"/>
                  <a:pt x="139973" y="901"/>
                </a:cubicBezTo>
                <a:cubicBezTo>
                  <a:pt x="150161" y="-2495"/>
                  <a:pt x="161146" y="4614"/>
                  <a:pt x="171564" y="7219"/>
                </a:cubicBezTo>
                <a:cubicBezTo>
                  <a:pt x="203324" y="15159"/>
                  <a:pt x="178591" y="10733"/>
                  <a:pt x="209473" y="26175"/>
                </a:cubicBezTo>
                <a:cubicBezTo>
                  <a:pt x="215430" y="29154"/>
                  <a:pt x="222110" y="30388"/>
                  <a:pt x="228428" y="32494"/>
                </a:cubicBezTo>
                <a:cubicBezTo>
                  <a:pt x="234746" y="38812"/>
                  <a:pt x="239571" y="47110"/>
                  <a:pt x="247382" y="51449"/>
                </a:cubicBezTo>
                <a:cubicBezTo>
                  <a:pt x="259026" y="57918"/>
                  <a:pt x="272655" y="59874"/>
                  <a:pt x="285291" y="64086"/>
                </a:cubicBezTo>
                <a:cubicBezTo>
                  <a:pt x="291609" y="66192"/>
                  <a:pt x="298704" y="66710"/>
                  <a:pt x="304246" y="70405"/>
                </a:cubicBezTo>
                <a:lnTo>
                  <a:pt x="342155" y="95679"/>
                </a:lnTo>
                <a:cubicBezTo>
                  <a:pt x="356936" y="140026"/>
                  <a:pt x="361825" y="137043"/>
                  <a:pt x="348473" y="190457"/>
                </a:cubicBezTo>
                <a:cubicBezTo>
                  <a:pt x="346631" y="197824"/>
                  <a:pt x="339473" y="202746"/>
                  <a:pt x="335837" y="209413"/>
                </a:cubicBezTo>
                <a:cubicBezTo>
                  <a:pt x="326817" y="225951"/>
                  <a:pt x="318988" y="243112"/>
                  <a:pt x="310564" y="259961"/>
                </a:cubicBezTo>
                <a:cubicBezTo>
                  <a:pt x="306352" y="268386"/>
                  <a:pt x="300907" y="276300"/>
                  <a:pt x="297928" y="285236"/>
                </a:cubicBezTo>
                <a:cubicBezTo>
                  <a:pt x="293716" y="297873"/>
                  <a:pt x="288521" y="310224"/>
                  <a:pt x="285291" y="323147"/>
                </a:cubicBezTo>
                <a:cubicBezTo>
                  <a:pt x="283185" y="331572"/>
                  <a:pt x="282393" y="340439"/>
                  <a:pt x="278973" y="348421"/>
                </a:cubicBezTo>
                <a:cubicBezTo>
                  <a:pt x="275982" y="355401"/>
                  <a:pt x="270549" y="361058"/>
                  <a:pt x="266337" y="367377"/>
                </a:cubicBezTo>
                <a:cubicBezTo>
                  <a:pt x="264231" y="375802"/>
                  <a:pt x="262405" y="384301"/>
                  <a:pt x="260019" y="392651"/>
                </a:cubicBezTo>
                <a:cubicBezTo>
                  <a:pt x="253250" y="416342"/>
                  <a:pt x="252321" y="409712"/>
                  <a:pt x="247382" y="436881"/>
                </a:cubicBezTo>
                <a:cubicBezTo>
                  <a:pt x="242343" y="464597"/>
                  <a:pt x="240853" y="491536"/>
                  <a:pt x="234746" y="519022"/>
                </a:cubicBezTo>
                <a:cubicBezTo>
                  <a:pt x="233301" y="525524"/>
                  <a:pt x="231855" y="532267"/>
                  <a:pt x="228428" y="537978"/>
                </a:cubicBezTo>
                <a:cubicBezTo>
                  <a:pt x="225363" y="543086"/>
                  <a:pt x="220003" y="546403"/>
                  <a:pt x="215791" y="550615"/>
                </a:cubicBezTo>
                <a:cubicBezTo>
                  <a:pt x="204559" y="584314"/>
                  <a:pt x="218599" y="559040"/>
                  <a:pt x="190519" y="575889"/>
                </a:cubicBezTo>
                <a:cubicBezTo>
                  <a:pt x="174884" y="585270"/>
                  <a:pt x="178162" y="594565"/>
                  <a:pt x="165246" y="607482"/>
                </a:cubicBezTo>
                <a:cubicBezTo>
                  <a:pt x="159877" y="612852"/>
                  <a:pt x="152609" y="615907"/>
                  <a:pt x="146291" y="620119"/>
                </a:cubicBezTo>
                <a:cubicBezTo>
                  <a:pt x="142079" y="626438"/>
                  <a:pt x="138399" y="633145"/>
                  <a:pt x="133655" y="639075"/>
                </a:cubicBezTo>
                <a:cubicBezTo>
                  <a:pt x="123368" y="651935"/>
                  <a:pt x="116135" y="654967"/>
                  <a:pt x="102064" y="664349"/>
                </a:cubicBezTo>
                <a:cubicBezTo>
                  <a:pt x="63865" y="654798"/>
                  <a:pt x="85035" y="660778"/>
                  <a:pt x="38882" y="645393"/>
                </a:cubicBezTo>
                <a:lnTo>
                  <a:pt x="19927" y="639075"/>
                </a:lnTo>
                <a:cubicBezTo>
                  <a:pt x="15715" y="632756"/>
                  <a:pt x="9473" y="627393"/>
                  <a:pt x="7291" y="620119"/>
                </a:cubicBezTo>
                <a:cubicBezTo>
                  <a:pt x="-9086" y="565523"/>
                  <a:pt x="7235" y="400375"/>
                  <a:pt x="7291" y="398970"/>
                </a:cubicBezTo>
                <a:cubicBezTo>
                  <a:pt x="9145" y="352623"/>
                  <a:pt x="11755" y="306308"/>
                  <a:pt x="13609" y="259961"/>
                </a:cubicBezTo>
                <a:cubicBezTo>
                  <a:pt x="16051" y="198894"/>
                  <a:pt x="13609" y="109369"/>
                  <a:pt x="19927" y="767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5" name="Agrupar 54"/>
          <p:cNvGrpSpPr/>
          <p:nvPr/>
        </p:nvGrpSpPr>
        <p:grpSpPr>
          <a:xfrm>
            <a:off x="2433816" y="5436216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" name="CuadroTexto 60"/>
          <p:cNvSpPr txBox="1"/>
          <p:nvPr/>
        </p:nvSpPr>
        <p:spPr>
          <a:xfrm>
            <a:off x="2387907" y="4018868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62" name="CuadroTexto 61"/>
          <p:cNvSpPr txBox="1"/>
          <p:nvPr/>
        </p:nvSpPr>
        <p:spPr>
          <a:xfrm>
            <a:off x="2299660" y="4376223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67" name="Agrupar 66"/>
          <p:cNvGrpSpPr/>
          <p:nvPr/>
        </p:nvGrpSpPr>
        <p:grpSpPr>
          <a:xfrm>
            <a:off x="2696589" y="5847535"/>
            <a:ext cx="109530" cy="109338"/>
            <a:chOff x="6544055" y="2014840"/>
            <a:chExt cx="109530" cy="109338"/>
          </a:xfrm>
        </p:grpSpPr>
        <p:sp>
          <p:nvSpPr>
            <p:cNvPr id="68" name="Forma libre 6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Forma libre 6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1" name="Agrupar 70"/>
          <p:cNvGrpSpPr/>
          <p:nvPr/>
        </p:nvGrpSpPr>
        <p:grpSpPr>
          <a:xfrm>
            <a:off x="3108115" y="5792866"/>
            <a:ext cx="109530" cy="109338"/>
            <a:chOff x="6544055" y="2014840"/>
            <a:chExt cx="109530" cy="109338"/>
          </a:xfrm>
        </p:grpSpPr>
        <p:sp>
          <p:nvSpPr>
            <p:cNvPr id="72" name="Forma libre 7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Forma libre 7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5" name="Agrupar 74"/>
          <p:cNvGrpSpPr/>
          <p:nvPr/>
        </p:nvGrpSpPr>
        <p:grpSpPr>
          <a:xfrm>
            <a:off x="3922899" y="6019659"/>
            <a:ext cx="109530" cy="109338"/>
            <a:chOff x="6544055" y="2014840"/>
            <a:chExt cx="109530" cy="109338"/>
          </a:xfrm>
        </p:grpSpPr>
        <p:sp>
          <p:nvSpPr>
            <p:cNvPr id="76" name="Forma libre 7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Forma libre 7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8" name="Forma libre 7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699253" y="6156174"/>
            <a:ext cx="109530" cy="109338"/>
            <a:chOff x="6544055" y="2014840"/>
            <a:chExt cx="109530" cy="109338"/>
          </a:xfrm>
        </p:grpSpPr>
        <p:sp>
          <p:nvSpPr>
            <p:cNvPr id="80" name="Forma libre 7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Forma libre 8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2" name="Forma libre 8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3691227" y="3630444"/>
            <a:ext cx="109530" cy="109338"/>
            <a:chOff x="6544055" y="2014840"/>
            <a:chExt cx="109530" cy="109338"/>
          </a:xfrm>
        </p:grpSpPr>
        <p:sp>
          <p:nvSpPr>
            <p:cNvPr id="84" name="Forma libre 8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Forma libre 8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Forma libre 8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5585793" y="6316191"/>
            <a:ext cx="109530" cy="109338"/>
            <a:chOff x="6544055" y="2014840"/>
            <a:chExt cx="109530" cy="109338"/>
          </a:xfrm>
        </p:grpSpPr>
        <p:sp>
          <p:nvSpPr>
            <p:cNvPr id="88" name="Forma libre 8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9" name="Forma libre 8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0" name="Forma libre 8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6113897" y="6593845"/>
            <a:ext cx="109530" cy="109338"/>
            <a:chOff x="6544055" y="2014840"/>
            <a:chExt cx="109530" cy="109338"/>
          </a:xfrm>
        </p:grpSpPr>
        <p:sp>
          <p:nvSpPr>
            <p:cNvPr id="92" name="Forma libre 9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3" name="Forma libre 9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4" name="Forma libre 9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5" name="Agrupar 94"/>
          <p:cNvGrpSpPr/>
          <p:nvPr/>
        </p:nvGrpSpPr>
        <p:grpSpPr>
          <a:xfrm>
            <a:off x="5640558" y="5263355"/>
            <a:ext cx="109530" cy="109338"/>
            <a:chOff x="6544055" y="2014840"/>
            <a:chExt cx="109530" cy="109338"/>
          </a:xfrm>
        </p:grpSpPr>
        <p:sp>
          <p:nvSpPr>
            <p:cNvPr id="96" name="Forma libre 9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7" name="Forma libre 9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8" name="Forma libre 9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9" name="Agrupar 98"/>
          <p:cNvGrpSpPr/>
          <p:nvPr/>
        </p:nvGrpSpPr>
        <p:grpSpPr>
          <a:xfrm>
            <a:off x="6128058" y="5182025"/>
            <a:ext cx="109530" cy="109338"/>
            <a:chOff x="6544055" y="2014840"/>
            <a:chExt cx="109530" cy="109338"/>
          </a:xfrm>
        </p:grpSpPr>
        <p:sp>
          <p:nvSpPr>
            <p:cNvPr id="100" name="Forma libre 9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1" name="Forma libre 10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2" name="Forma libre 10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3" name="Agrupar 102"/>
          <p:cNvGrpSpPr/>
          <p:nvPr/>
        </p:nvGrpSpPr>
        <p:grpSpPr>
          <a:xfrm>
            <a:off x="6595735" y="4272690"/>
            <a:ext cx="109530" cy="109338"/>
            <a:chOff x="6544055" y="2014840"/>
            <a:chExt cx="109530" cy="109338"/>
          </a:xfrm>
        </p:grpSpPr>
        <p:sp>
          <p:nvSpPr>
            <p:cNvPr id="104" name="Forma libre 10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Forma libre 10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7" name="Agrupar 106"/>
          <p:cNvGrpSpPr/>
          <p:nvPr/>
        </p:nvGrpSpPr>
        <p:grpSpPr>
          <a:xfrm>
            <a:off x="6614635" y="3964199"/>
            <a:ext cx="109530" cy="109338"/>
            <a:chOff x="6544055" y="2014840"/>
            <a:chExt cx="109530" cy="109338"/>
          </a:xfrm>
        </p:grpSpPr>
        <p:sp>
          <p:nvSpPr>
            <p:cNvPr id="108" name="Forma libre 10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9" name="Forma libre 10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0" name="Forma libre 10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1" name="Agrupar 110"/>
          <p:cNvGrpSpPr/>
          <p:nvPr/>
        </p:nvGrpSpPr>
        <p:grpSpPr>
          <a:xfrm>
            <a:off x="6536735" y="3459963"/>
            <a:ext cx="109530" cy="109338"/>
            <a:chOff x="6544055" y="2014840"/>
            <a:chExt cx="109530" cy="109338"/>
          </a:xfrm>
        </p:grpSpPr>
        <p:sp>
          <p:nvSpPr>
            <p:cNvPr id="112" name="Forma libre 11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Forma libre 11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Forma libre 11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>
            <a:off x="6019484" y="2582438"/>
            <a:ext cx="109530" cy="109338"/>
            <a:chOff x="6544055" y="2014840"/>
            <a:chExt cx="109530" cy="109338"/>
          </a:xfrm>
        </p:grpSpPr>
        <p:sp>
          <p:nvSpPr>
            <p:cNvPr id="116" name="Forma libre 11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Forma libre 11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Forma libre 11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0" name="Forma libre 119"/>
          <p:cNvSpPr/>
          <p:nvPr/>
        </p:nvSpPr>
        <p:spPr>
          <a:xfrm>
            <a:off x="5861462" y="2686052"/>
            <a:ext cx="196054" cy="169934"/>
          </a:xfrm>
          <a:custGeom>
            <a:avLst/>
            <a:gdLst>
              <a:gd name="connsiteX0" fmla="*/ 1818 w 196054"/>
              <a:gd name="connsiteY0" fmla="*/ 37245 h 169934"/>
              <a:gd name="connsiteX1" fmla="*/ 33409 w 196054"/>
              <a:gd name="connsiteY1" fmla="*/ 11970 h 169934"/>
              <a:gd name="connsiteX2" fmla="*/ 134500 w 196054"/>
              <a:gd name="connsiteY2" fmla="*/ 11970 h 169934"/>
              <a:gd name="connsiteX3" fmla="*/ 166091 w 196054"/>
              <a:gd name="connsiteY3" fmla="*/ 18289 h 169934"/>
              <a:gd name="connsiteX4" fmla="*/ 178727 w 196054"/>
              <a:gd name="connsiteY4" fmla="*/ 125704 h 169934"/>
              <a:gd name="connsiteX5" fmla="*/ 128182 w 196054"/>
              <a:gd name="connsiteY5" fmla="*/ 163616 h 169934"/>
              <a:gd name="connsiteX6" fmla="*/ 109227 w 196054"/>
              <a:gd name="connsiteY6" fmla="*/ 169934 h 169934"/>
              <a:gd name="connsiteX7" fmla="*/ 52364 w 196054"/>
              <a:gd name="connsiteY7" fmla="*/ 163616 h 169934"/>
              <a:gd name="connsiteX8" fmla="*/ 20773 w 196054"/>
              <a:gd name="connsiteY8" fmla="*/ 106749 h 169934"/>
              <a:gd name="connsiteX9" fmla="*/ 8136 w 196054"/>
              <a:gd name="connsiteY9" fmla="*/ 87793 h 169934"/>
              <a:gd name="connsiteX10" fmla="*/ 8136 w 196054"/>
              <a:gd name="connsiteY10" fmla="*/ 18289 h 169934"/>
              <a:gd name="connsiteX11" fmla="*/ 1818 w 196054"/>
              <a:gd name="connsiteY11" fmla="*/ 37245 h 16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054" h="169934">
                <a:moveTo>
                  <a:pt x="1818" y="37245"/>
                </a:moveTo>
                <a:cubicBezTo>
                  <a:pt x="6030" y="36192"/>
                  <a:pt x="21973" y="19118"/>
                  <a:pt x="33409" y="11970"/>
                </a:cubicBezTo>
                <a:cubicBezTo>
                  <a:pt x="59711" y="-4470"/>
                  <a:pt x="122838" y="11073"/>
                  <a:pt x="134500" y="11970"/>
                </a:cubicBezTo>
                <a:cubicBezTo>
                  <a:pt x="145030" y="14076"/>
                  <a:pt x="155673" y="15684"/>
                  <a:pt x="166091" y="18289"/>
                </a:cubicBezTo>
                <a:cubicBezTo>
                  <a:pt x="215900" y="30742"/>
                  <a:pt x="191434" y="40987"/>
                  <a:pt x="178727" y="125704"/>
                </a:cubicBezTo>
                <a:cubicBezTo>
                  <a:pt x="173834" y="158326"/>
                  <a:pt x="155654" y="154458"/>
                  <a:pt x="128182" y="163616"/>
                </a:cubicBezTo>
                <a:lnTo>
                  <a:pt x="109227" y="169934"/>
                </a:lnTo>
                <a:cubicBezTo>
                  <a:pt x="90273" y="167828"/>
                  <a:pt x="69155" y="172658"/>
                  <a:pt x="52364" y="163616"/>
                </a:cubicBezTo>
                <a:cubicBezTo>
                  <a:pt x="25102" y="148936"/>
                  <a:pt x="31146" y="127495"/>
                  <a:pt x="20773" y="106749"/>
                </a:cubicBezTo>
                <a:cubicBezTo>
                  <a:pt x="17377" y="99957"/>
                  <a:pt x="12348" y="94112"/>
                  <a:pt x="8136" y="87793"/>
                </a:cubicBezTo>
                <a:cubicBezTo>
                  <a:pt x="-1730" y="58193"/>
                  <a:pt x="-3652" y="61513"/>
                  <a:pt x="8136" y="18289"/>
                </a:cubicBezTo>
                <a:cubicBezTo>
                  <a:pt x="21941" y="-32332"/>
                  <a:pt x="-2394" y="38298"/>
                  <a:pt x="1818" y="3724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 120"/>
          <p:cNvSpPr/>
          <p:nvPr/>
        </p:nvSpPr>
        <p:spPr>
          <a:xfrm>
            <a:off x="5546407" y="2394424"/>
            <a:ext cx="436919" cy="151953"/>
          </a:xfrm>
          <a:custGeom>
            <a:avLst/>
            <a:gdLst>
              <a:gd name="connsiteX0" fmla="*/ 57827 w 436919"/>
              <a:gd name="connsiteY0" fmla="*/ 19263 h 151953"/>
              <a:gd name="connsiteX1" fmla="*/ 411646 w 436919"/>
              <a:gd name="connsiteY1" fmla="*/ 38219 h 151953"/>
              <a:gd name="connsiteX2" fmla="*/ 436919 w 436919"/>
              <a:gd name="connsiteY2" fmla="*/ 57175 h 151953"/>
              <a:gd name="connsiteX3" fmla="*/ 430600 w 436919"/>
              <a:gd name="connsiteY3" fmla="*/ 95086 h 151953"/>
              <a:gd name="connsiteX4" fmla="*/ 399009 w 436919"/>
              <a:gd name="connsiteY4" fmla="*/ 132997 h 151953"/>
              <a:gd name="connsiteX5" fmla="*/ 380055 w 436919"/>
              <a:gd name="connsiteY5" fmla="*/ 139316 h 151953"/>
              <a:gd name="connsiteX6" fmla="*/ 354782 w 436919"/>
              <a:gd name="connsiteY6" fmla="*/ 151953 h 151953"/>
              <a:gd name="connsiteX7" fmla="*/ 89418 w 436919"/>
              <a:gd name="connsiteY7" fmla="*/ 145635 h 151953"/>
              <a:gd name="connsiteX8" fmla="*/ 70464 w 436919"/>
              <a:gd name="connsiteY8" fmla="*/ 139316 h 151953"/>
              <a:gd name="connsiteX9" fmla="*/ 13600 w 436919"/>
              <a:gd name="connsiteY9" fmla="*/ 132997 h 151953"/>
              <a:gd name="connsiteX10" fmla="*/ 964 w 436919"/>
              <a:gd name="connsiteY10" fmla="*/ 114042 h 151953"/>
              <a:gd name="connsiteX11" fmla="*/ 26236 w 436919"/>
              <a:gd name="connsiteY11" fmla="*/ 44538 h 151953"/>
              <a:gd name="connsiteX12" fmla="*/ 45191 w 436919"/>
              <a:gd name="connsiteY12" fmla="*/ 38219 h 151953"/>
              <a:gd name="connsiteX13" fmla="*/ 64145 w 436919"/>
              <a:gd name="connsiteY13" fmla="*/ 25582 h 151953"/>
              <a:gd name="connsiteX14" fmla="*/ 57827 w 436919"/>
              <a:gd name="connsiteY14" fmla="*/ 19263 h 15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919" h="151953">
                <a:moveTo>
                  <a:pt x="57827" y="19263"/>
                </a:moveTo>
                <a:cubicBezTo>
                  <a:pt x="115744" y="21369"/>
                  <a:pt x="307462" y="-36202"/>
                  <a:pt x="411646" y="38219"/>
                </a:cubicBezTo>
                <a:cubicBezTo>
                  <a:pt x="420215" y="44340"/>
                  <a:pt x="428495" y="50856"/>
                  <a:pt x="436919" y="57175"/>
                </a:cubicBezTo>
                <a:cubicBezTo>
                  <a:pt x="434813" y="69812"/>
                  <a:pt x="434651" y="82932"/>
                  <a:pt x="430600" y="95086"/>
                </a:cubicBezTo>
                <a:cubicBezTo>
                  <a:pt x="427269" y="105079"/>
                  <a:pt x="406553" y="127968"/>
                  <a:pt x="399009" y="132997"/>
                </a:cubicBezTo>
                <a:cubicBezTo>
                  <a:pt x="393468" y="136691"/>
                  <a:pt x="386176" y="136692"/>
                  <a:pt x="380055" y="139316"/>
                </a:cubicBezTo>
                <a:cubicBezTo>
                  <a:pt x="371398" y="143026"/>
                  <a:pt x="363206" y="147741"/>
                  <a:pt x="354782" y="151953"/>
                </a:cubicBezTo>
                <a:cubicBezTo>
                  <a:pt x="266327" y="149847"/>
                  <a:pt x="177810" y="149564"/>
                  <a:pt x="89418" y="145635"/>
                </a:cubicBezTo>
                <a:cubicBezTo>
                  <a:pt x="82765" y="145339"/>
                  <a:pt x="77033" y="140411"/>
                  <a:pt x="70464" y="139316"/>
                </a:cubicBezTo>
                <a:cubicBezTo>
                  <a:pt x="51652" y="136180"/>
                  <a:pt x="32555" y="135103"/>
                  <a:pt x="13600" y="132997"/>
                </a:cubicBezTo>
                <a:cubicBezTo>
                  <a:pt x="9388" y="126679"/>
                  <a:pt x="1651" y="121604"/>
                  <a:pt x="964" y="114042"/>
                </a:cubicBezTo>
                <a:cubicBezTo>
                  <a:pt x="-2023" y="81183"/>
                  <a:pt x="754" y="61527"/>
                  <a:pt x="26236" y="44538"/>
                </a:cubicBezTo>
                <a:cubicBezTo>
                  <a:pt x="31778" y="40843"/>
                  <a:pt x="39234" y="41198"/>
                  <a:pt x="45191" y="38219"/>
                </a:cubicBezTo>
                <a:cubicBezTo>
                  <a:pt x="51983" y="34823"/>
                  <a:pt x="57353" y="28978"/>
                  <a:pt x="64145" y="25582"/>
                </a:cubicBezTo>
                <a:cubicBezTo>
                  <a:pt x="70102" y="22603"/>
                  <a:pt x="-90" y="17157"/>
                  <a:pt x="57827" y="19263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22" name="Agrupar 121"/>
          <p:cNvGrpSpPr/>
          <p:nvPr/>
        </p:nvGrpSpPr>
        <p:grpSpPr>
          <a:xfrm>
            <a:off x="4041237" y="2172305"/>
            <a:ext cx="109530" cy="109338"/>
            <a:chOff x="6544055" y="2014840"/>
            <a:chExt cx="109530" cy="109338"/>
          </a:xfrm>
        </p:grpSpPr>
        <p:sp>
          <p:nvSpPr>
            <p:cNvPr id="123" name="Forma libre 12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Forma libre 12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5" name="Forma libre 12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26" name="Agrupar 125"/>
          <p:cNvGrpSpPr/>
          <p:nvPr/>
        </p:nvGrpSpPr>
        <p:grpSpPr>
          <a:xfrm>
            <a:off x="3992135" y="2637107"/>
            <a:ext cx="109530" cy="109338"/>
            <a:chOff x="6544055" y="2014840"/>
            <a:chExt cx="109530" cy="109338"/>
          </a:xfrm>
        </p:grpSpPr>
        <p:sp>
          <p:nvSpPr>
            <p:cNvPr id="127" name="Forma libre 12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Forma libre 12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Forma libre 12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0" name="Agrupar 129"/>
          <p:cNvGrpSpPr/>
          <p:nvPr/>
        </p:nvGrpSpPr>
        <p:grpSpPr>
          <a:xfrm>
            <a:off x="5338125" y="1971518"/>
            <a:ext cx="109530" cy="109338"/>
            <a:chOff x="6544055" y="2014840"/>
            <a:chExt cx="109530" cy="109338"/>
          </a:xfrm>
        </p:grpSpPr>
        <p:sp>
          <p:nvSpPr>
            <p:cNvPr id="131" name="Forma libre 13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2" name="Forma libre 13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Forma libre 13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>
            <a:off x="5101272" y="1555981"/>
            <a:ext cx="109530" cy="109338"/>
            <a:chOff x="6544055" y="2014840"/>
            <a:chExt cx="109530" cy="109338"/>
          </a:xfrm>
        </p:grpSpPr>
        <p:sp>
          <p:nvSpPr>
            <p:cNvPr id="135" name="Forma libre 13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Forma libre 13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7" name="Forma libre 13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8" name="Agrupar 137"/>
          <p:cNvGrpSpPr/>
          <p:nvPr/>
        </p:nvGrpSpPr>
        <p:grpSpPr>
          <a:xfrm>
            <a:off x="3832803" y="1486403"/>
            <a:ext cx="109530" cy="109338"/>
            <a:chOff x="6544055" y="2014840"/>
            <a:chExt cx="109530" cy="109338"/>
          </a:xfrm>
        </p:grpSpPr>
        <p:sp>
          <p:nvSpPr>
            <p:cNvPr id="139" name="Forma libre 13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0" name="Forma libre 13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1" name="Forma libre 14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2" name="Agrupar 141"/>
          <p:cNvGrpSpPr/>
          <p:nvPr/>
        </p:nvGrpSpPr>
        <p:grpSpPr>
          <a:xfrm>
            <a:off x="3928562" y="985770"/>
            <a:ext cx="109530" cy="109338"/>
            <a:chOff x="6544055" y="2014840"/>
            <a:chExt cx="109530" cy="109338"/>
          </a:xfrm>
        </p:grpSpPr>
        <p:sp>
          <p:nvSpPr>
            <p:cNvPr id="143" name="Forma libre 14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5" name="Forma libre 14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6" name="Agrupar 145"/>
          <p:cNvGrpSpPr/>
          <p:nvPr/>
        </p:nvGrpSpPr>
        <p:grpSpPr>
          <a:xfrm>
            <a:off x="3631285" y="751538"/>
            <a:ext cx="109530" cy="109338"/>
            <a:chOff x="6544055" y="2014840"/>
            <a:chExt cx="109530" cy="109338"/>
          </a:xfrm>
        </p:grpSpPr>
        <p:sp>
          <p:nvSpPr>
            <p:cNvPr id="147" name="Forma libre 14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8" name="Forma libre 14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9" name="Forma libre 14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>
            <a:off x="3532348" y="970861"/>
            <a:ext cx="109530" cy="109338"/>
            <a:chOff x="6544055" y="2014840"/>
            <a:chExt cx="109530" cy="109338"/>
          </a:xfrm>
        </p:grpSpPr>
        <p:sp>
          <p:nvSpPr>
            <p:cNvPr id="151" name="Forma libre 15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2" name="Forma libre 15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3" name="Forma libre 15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>
            <a:off x="3079764" y="960420"/>
            <a:ext cx="109530" cy="109338"/>
            <a:chOff x="6544055" y="2014840"/>
            <a:chExt cx="109530" cy="109338"/>
          </a:xfrm>
        </p:grpSpPr>
        <p:sp>
          <p:nvSpPr>
            <p:cNvPr id="155" name="Forma libre 15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6" name="Forma libre 15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7" name="Forma libre 15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8" name="CuadroTexto 157"/>
          <p:cNvSpPr txBox="1"/>
          <p:nvPr/>
        </p:nvSpPr>
        <p:spPr>
          <a:xfrm rot="1617516">
            <a:off x="3121027" y="113111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cxnSp>
        <p:nvCxnSpPr>
          <p:cNvPr id="163" name="Conector recto de flecha 162"/>
          <p:cNvCxnSpPr/>
          <p:nvPr/>
        </p:nvCxnSpPr>
        <p:spPr>
          <a:xfrm>
            <a:off x="5081830" y="5389728"/>
            <a:ext cx="85308" cy="1313455"/>
          </a:xfrm>
          <a:prstGeom prst="straightConnector1">
            <a:avLst/>
          </a:prstGeom>
          <a:ln>
            <a:solidFill>
              <a:srgbClr val="00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9" name="CuadroTexto 158"/>
          <p:cNvSpPr txBox="1"/>
          <p:nvPr/>
        </p:nvSpPr>
        <p:spPr>
          <a:xfrm>
            <a:off x="5436006" y="2484027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cxnSp>
        <p:nvCxnSpPr>
          <p:cNvPr id="161" name="Conector recto 160"/>
          <p:cNvCxnSpPr/>
          <p:nvPr/>
        </p:nvCxnSpPr>
        <p:spPr>
          <a:xfrm>
            <a:off x="4576003" y="0"/>
            <a:ext cx="440927" cy="480823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Agrupar 33"/>
          <p:cNvGrpSpPr/>
          <p:nvPr/>
        </p:nvGrpSpPr>
        <p:grpSpPr>
          <a:xfrm>
            <a:off x="5065541" y="5508375"/>
            <a:ext cx="71437" cy="184923"/>
            <a:chOff x="5821665" y="6383670"/>
            <a:chExt cx="59039" cy="138935"/>
          </a:xfrm>
        </p:grpSpPr>
        <p:sp>
          <p:nvSpPr>
            <p:cNvPr id="3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5119931" y="6260069"/>
            <a:ext cx="71437" cy="184923"/>
            <a:chOff x="5821665" y="6383670"/>
            <a:chExt cx="59039" cy="138935"/>
          </a:xfrm>
        </p:grpSpPr>
        <p:sp>
          <p:nvSpPr>
            <p:cNvPr id="3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199" name="Conector recto 198"/>
          <p:cNvCxnSpPr/>
          <p:nvPr/>
        </p:nvCxnSpPr>
        <p:spPr>
          <a:xfrm>
            <a:off x="3837512" y="469360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0" name="Conector recto 199"/>
          <p:cNvCxnSpPr/>
          <p:nvPr/>
        </p:nvCxnSpPr>
        <p:spPr>
          <a:xfrm flipV="1">
            <a:off x="3890474" y="817504"/>
            <a:ext cx="780947" cy="482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1" name="Elipse 200"/>
          <p:cNvSpPr/>
          <p:nvPr/>
        </p:nvSpPr>
        <p:spPr>
          <a:xfrm>
            <a:off x="4153413" y="764705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CuadroTexto 201"/>
          <p:cNvSpPr txBox="1"/>
          <p:nvPr/>
        </p:nvSpPr>
        <p:spPr>
          <a:xfrm>
            <a:off x="4097376" y="745185"/>
            <a:ext cx="2884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2c</a:t>
            </a:r>
            <a:endParaRPr lang="es-ES" sz="700" dirty="0"/>
          </a:p>
        </p:txBody>
      </p:sp>
      <p:cxnSp>
        <p:nvCxnSpPr>
          <p:cNvPr id="203" name="Conector recto 202"/>
          <p:cNvCxnSpPr/>
          <p:nvPr/>
        </p:nvCxnSpPr>
        <p:spPr>
          <a:xfrm flipV="1">
            <a:off x="4680949" y="885693"/>
            <a:ext cx="571410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" name="Elipse 203"/>
          <p:cNvSpPr/>
          <p:nvPr/>
        </p:nvSpPr>
        <p:spPr>
          <a:xfrm>
            <a:off x="4885093" y="80394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CuadroTexto 204"/>
          <p:cNvSpPr txBox="1"/>
          <p:nvPr/>
        </p:nvSpPr>
        <p:spPr>
          <a:xfrm>
            <a:off x="4799823" y="785715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1,4c</a:t>
            </a:r>
            <a:endParaRPr lang="es-ES" sz="700" dirty="0"/>
          </a:p>
        </p:txBody>
      </p:sp>
      <p:cxnSp>
        <p:nvCxnSpPr>
          <p:cNvPr id="206" name="Conector recto 205"/>
          <p:cNvCxnSpPr/>
          <p:nvPr/>
        </p:nvCxnSpPr>
        <p:spPr>
          <a:xfrm flipV="1">
            <a:off x="3990946" y="2686052"/>
            <a:ext cx="828107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Elipse 206"/>
          <p:cNvSpPr/>
          <p:nvPr/>
        </p:nvSpPr>
        <p:spPr>
          <a:xfrm>
            <a:off x="4236555" y="2616144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CuadroTexto 207"/>
          <p:cNvSpPr txBox="1"/>
          <p:nvPr/>
        </p:nvSpPr>
        <p:spPr>
          <a:xfrm>
            <a:off x="4147042" y="2603992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2,1c</a:t>
            </a:r>
            <a:endParaRPr lang="es-ES" sz="700" dirty="0"/>
          </a:p>
        </p:txBody>
      </p:sp>
      <p:cxnSp>
        <p:nvCxnSpPr>
          <p:cNvPr id="209" name="Conector recto 208"/>
          <p:cNvCxnSpPr/>
          <p:nvPr/>
        </p:nvCxnSpPr>
        <p:spPr>
          <a:xfrm>
            <a:off x="5360746" y="2077861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0" name="Conector recto 209"/>
          <p:cNvCxnSpPr/>
          <p:nvPr/>
        </p:nvCxnSpPr>
        <p:spPr>
          <a:xfrm flipV="1">
            <a:off x="4839259" y="2846565"/>
            <a:ext cx="571410" cy="3901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Elipse 210"/>
          <p:cNvSpPr/>
          <p:nvPr/>
        </p:nvSpPr>
        <p:spPr>
          <a:xfrm>
            <a:off x="5029445" y="2764796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CuadroTexto 211"/>
          <p:cNvSpPr txBox="1"/>
          <p:nvPr/>
        </p:nvSpPr>
        <p:spPr>
          <a:xfrm>
            <a:off x="4938845" y="2753194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1,5c</a:t>
            </a:r>
            <a:endParaRPr lang="es-ES" sz="700" dirty="0"/>
          </a:p>
        </p:txBody>
      </p:sp>
      <p:cxnSp>
        <p:nvCxnSpPr>
          <p:cNvPr id="213" name="Conector recto 212"/>
          <p:cNvCxnSpPr/>
          <p:nvPr/>
        </p:nvCxnSpPr>
        <p:spPr>
          <a:xfrm>
            <a:off x="5192543" y="292582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Conector recto 213"/>
          <p:cNvCxnSpPr/>
          <p:nvPr/>
        </p:nvCxnSpPr>
        <p:spPr>
          <a:xfrm>
            <a:off x="3915797" y="1964314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Conector recto 214"/>
          <p:cNvCxnSpPr/>
          <p:nvPr/>
        </p:nvCxnSpPr>
        <p:spPr>
          <a:xfrm flipV="1">
            <a:off x="4938845" y="3589754"/>
            <a:ext cx="1380592" cy="95359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7" name="Conector recto 216"/>
          <p:cNvCxnSpPr/>
          <p:nvPr/>
        </p:nvCxnSpPr>
        <p:spPr>
          <a:xfrm>
            <a:off x="6271011" y="2996642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1" name="Elipse 220"/>
          <p:cNvSpPr/>
          <p:nvPr/>
        </p:nvSpPr>
        <p:spPr>
          <a:xfrm>
            <a:off x="5426291" y="3549445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CuadroTexto 215"/>
          <p:cNvSpPr txBox="1"/>
          <p:nvPr/>
        </p:nvSpPr>
        <p:spPr>
          <a:xfrm>
            <a:off x="5349827" y="3545016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3,6c</a:t>
            </a:r>
            <a:endParaRPr lang="es-ES" sz="700" dirty="0"/>
          </a:p>
        </p:txBody>
      </p:sp>
      <p:sp>
        <p:nvSpPr>
          <p:cNvPr id="222" name="Arco 221"/>
          <p:cNvSpPr/>
          <p:nvPr/>
        </p:nvSpPr>
        <p:spPr>
          <a:xfrm rot="5941186">
            <a:off x="3601780" y="2322847"/>
            <a:ext cx="3355337" cy="3242685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3" name="Conector recto 222"/>
          <p:cNvCxnSpPr/>
          <p:nvPr/>
        </p:nvCxnSpPr>
        <p:spPr>
          <a:xfrm rot="21085991" flipH="1">
            <a:off x="4723007" y="3867812"/>
            <a:ext cx="336338" cy="24661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riángulo rectángulo 223"/>
          <p:cNvSpPr/>
          <p:nvPr/>
        </p:nvSpPr>
        <p:spPr>
          <a:xfrm rot="18806123" flipH="1" flipV="1">
            <a:off x="4744281" y="3843141"/>
            <a:ext cx="141656" cy="10780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33" name="Agrupar 232"/>
          <p:cNvGrpSpPr/>
          <p:nvPr/>
        </p:nvGrpSpPr>
        <p:grpSpPr>
          <a:xfrm rot="644331">
            <a:off x="3193563" y="4262686"/>
            <a:ext cx="336338" cy="141656"/>
            <a:chOff x="4323216" y="3922078"/>
            <a:chExt cx="305762" cy="128778"/>
          </a:xfrm>
        </p:grpSpPr>
        <p:cxnSp>
          <p:nvCxnSpPr>
            <p:cNvPr id="234" name="Conector recto 233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Triángulo rectángulo 234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36" name="CuadroTexto 235"/>
          <p:cNvSpPr txBox="1"/>
          <p:nvPr/>
        </p:nvSpPr>
        <p:spPr>
          <a:xfrm>
            <a:off x="4407310" y="3854171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251º</a:t>
            </a:r>
            <a:endParaRPr lang="es-ES" sz="700" dirty="0"/>
          </a:p>
        </p:txBody>
      </p:sp>
      <p:sp>
        <p:nvSpPr>
          <p:cNvPr id="237" name="CuadroTexto 236"/>
          <p:cNvSpPr txBox="1"/>
          <p:nvPr/>
        </p:nvSpPr>
        <p:spPr>
          <a:xfrm>
            <a:off x="2901157" y="4251693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251º</a:t>
            </a:r>
            <a:endParaRPr lang="es-ES" sz="700" dirty="0"/>
          </a:p>
        </p:txBody>
      </p:sp>
      <p:grpSp>
        <p:nvGrpSpPr>
          <p:cNvPr id="240" name="Agrupar 239"/>
          <p:cNvGrpSpPr/>
          <p:nvPr/>
        </p:nvGrpSpPr>
        <p:grpSpPr>
          <a:xfrm rot="20592553">
            <a:off x="4677508" y="3909750"/>
            <a:ext cx="336338" cy="141656"/>
            <a:chOff x="4323216" y="3922078"/>
            <a:chExt cx="305762" cy="128778"/>
          </a:xfrm>
        </p:grpSpPr>
        <p:cxnSp>
          <p:nvCxnSpPr>
            <p:cNvPr id="241" name="Conector recto 240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Triángulo rectángulo 241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43" name="Agrupar 242"/>
          <p:cNvGrpSpPr/>
          <p:nvPr/>
        </p:nvGrpSpPr>
        <p:grpSpPr>
          <a:xfrm rot="20866586">
            <a:off x="2265647" y="5555910"/>
            <a:ext cx="336338" cy="141656"/>
            <a:chOff x="4323216" y="3922078"/>
            <a:chExt cx="305762" cy="128778"/>
          </a:xfrm>
        </p:grpSpPr>
        <p:cxnSp>
          <p:nvCxnSpPr>
            <p:cNvPr id="244" name="Conector recto 243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Triángulo rectángulo 244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46" name="CuadroTexto 245"/>
          <p:cNvSpPr txBox="1"/>
          <p:nvPr/>
        </p:nvSpPr>
        <p:spPr>
          <a:xfrm>
            <a:off x="4543776" y="4047708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234º</a:t>
            </a:r>
            <a:endParaRPr lang="es-ES" sz="700" dirty="0"/>
          </a:p>
        </p:txBody>
      </p:sp>
      <p:sp>
        <p:nvSpPr>
          <p:cNvPr id="247" name="CuadroTexto 246"/>
          <p:cNvSpPr txBox="1"/>
          <p:nvPr/>
        </p:nvSpPr>
        <p:spPr>
          <a:xfrm>
            <a:off x="2141121" y="5653067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234º</a:t>
            </a:r>
            <a:endParaRPr lang="es-ES" sz="700" dirty="0"/>
          </a:p>
        </p:txBody>
      </p:sp>
      <p:grpSp>
        <p:nvGrpSpPr>
          <p:cNvPr id="348" name="Agrupar 347"/>
          <p:cNvGrpSpPr/>
          <p:nvPr/>
        </p:nvGrpSpPr>
        <p:grpSpPr>
          <a:xfrm>
            <a:off x="3747453" y="4337847"/>
            <a:ext cx="158909" cy="238570"/>
            <a:chOff x="3747453" y="4337847"/>
            <a:chExt cx="158909" cy="238570"/>
          </a:xfrm>
        </p:grpSpPr>
        <p:sp>
          <p:nvSpPr>
            <p:cNvPr id="249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51" name="CuadroTexto 250"/>
          <p:cNvSpPr txBox="1"/>
          <p:nvPr/>
        </p:nvSpPr>
        <p:spPr>
          <a:xfrm>
            <a:off x="3533146" y="397435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cxnSp>
        <p:nvCxnSpPr>
          <p:cNvPr id="253" name="Conector recto 252"/>
          <p:cNvCxnSpPr/>
          <p:nvPr/>
        </p:nvCxnSpPr>
        <p:spPr>
          <a:xfrm flipH="1">
            <a:off x="2170153" y="4808233"/>
            <a:ext cx="2859292" cy="451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5" name="Conector recto 254"/>
          <p:cNvCxnSpPr/>
          <p:nvPr/>
        </p:nvCxnSpPr>
        <p:spPr>
          <a:xfrm>
            <a:off x="4938845" y="3886142"/>
            <a:ext cx="1490259" cy="1206666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" name="Elipse 255"/>
          <p:cNvSpPr/>
          <p:nvPr/>
        </p:nvSpPr>
        <p:spPr>
          <a:xfrm>
            <a:off x="6076603" y="4770508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7" name="CuadroTexto 256"/>
          <p:cNvSpPr txBox="1"/>
          <p:nvPr/>
        </p:nvSpPr>
        <p:spPr>
          <a:xfrm>
            <a:off x="5996725" y="476691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4,9c</a:t>
            </a:r>
            <a:endParaRPr lang="es-ES" sz="700" dirty="0"/>
          </a:p>
        </p:txBody>
      </p:sp>
      <p:sp>
        <p:nvSpPr>
          <p:cNvPr id="258" name="Arco 257"/>
          <p:cNvSpPr/>
          <p:nvPr/>
        </p:nvSpPr>
        <p:spPr>
          <a:xfrm rot="5106960">
            <a:off x="3261431" y="3256540"/>
            <a:ext cx="1771434" cy="1620722"/>
          </a:xfrm>
          <a:prstGeom prst="arc">
            <a:avLst>
              <a:gd name="adj1" fmla="val 16200000"/>
              <a:gd name="adj2" fmla="val 2087342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0" name="Elipse 259"/>
          <p:cNvSpPr/>
          <p:nvPr/>
        </p:nvSpPr>
        <p:spPr>
          <a:xfrm>
            <a:off x="5573154" y="49526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1" name="CuadroTexto 260"/>
          <p:cNvSpPr txBox="1"/>
          <p:nvPr/>
        </p:nvSpPr>
        <p:spPr>
          <a:xfrm>
            <a:off x="5574518" y="455542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62" name="Conector recto de flecha 261"/>
          <p:cNvCxnSpPr/>
          <p:nvPr/>
        </p:nvCxnSpPr>
        <p:spPr>
          <a:xfrm flipH="1" flipV="1">
            <a:off x="5312666" y="64185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3" name="Elipse 262"/>
          <p:cNvSpPr/>
          <p:nvPr/>
        </p:nvSpPr>
        <p:spPr>
          <a:xfrm>
            <a:off x="5696494" y="164049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4" name="CuadroTexto 263"/>
          <p:cNvSpPr txBox="1"/>
          <p:nvPr/>
        </p:nvSpPr>
        <p:spPr>
          <a:xfrm>
            <a:off x="5697858" y="1600776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65" name="Conector recto de flecha 264"/>
          <p:cNvCxnSpPr/>
          <p:nvPr/>
        </p:nvCxnSpPr>
        <p:spPr>
          <a:xfrm flipH="1" flipV="1">
            <a:off x="5436006" y="1787093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Elipse 265"/>
          <p:cNvSpPr/>
          <p:nvPr/>
        </p:nvSpPr>
        <p:spPr>
          <a:xfrm>
            <a:off x="6351179" y="2270949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7" name="CuadroTexto 266"/>
          <p:cNvSpPr txBox="1"/>
          <p:nvPr/>
        </p:nvSpPr>
        <p:spPr>
          <a:xfrm>
            <a:off x="6327883" y="2218900"/>
            <a:ext cx="35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K</a:t>
            </a:r>
            <a:endParaRPr lang="es-ES" dirty="0" smtClean="0"/>
          </a:p>
        </p:txBody>
      </p:sp>
      <p:cxnSp>
        <p:nvCxnSpPr>
          <p:cNvPr id="268" name="Conector recto de flecha 267"/>
          <p:cNvCxnSpPr>
            <a:endCxn id="20" idx="10"/>
          </p:cNvCxnSpPr>
          <p:nvPr/>
        </p:nvCxnSpPr>
        <p:spPr>
          <a:xfrm flipH="1">
            <a:off x="6442055" y="2597090"/>
            <a:ext cx="90581" cy="4193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0" name="Elipse 269"/>
          <p:cNvSpPr/>
          <p:nvPr/>
        </p:nvSpPr>
        <p:spPr>
          <a:xfrm>
            <a:off x="3423779" y="224921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1" name="CuadroTexto 270"/>
          <p:cNvSpPr txBox="1"/>
          <p:nvPr/>
        </p:nvSpPr>
        <p:spPr>
          <a:xfrm>
            <a:off x="3425143" y="2209496"/>
            <a:ext cx="3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J</a:t>
            </a:r>
            <a:endParaRPr lang="es-ES" dirty="0" smtClean="0"/>
          </a:p>
        </p:txBody>
      </p:sp>
      <p:cxnSp>
        <p:nvCxnSpPr>
          <p:cNvPr id="272" name="Conector recto de flecha 271"/>
          <p:cNvCxnSpPr/>
          <p:nvPr/>
        </p:nvCxnSpPr>
        <p:spPr>
          <a:xfrm flipV="1">
            <a:off x="3697151" y="2043942"/>
            <a:ext cx="139195" cy="23770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2979940" y="3404204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2981304" y="3364484"/>
            <a:ext cx="36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J’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>
            <a:off x="3242962" y="3696264"/>
            <a:ext cx="88864" cy="5460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1" name="Elipse 280"/>
          <p:cNvSpPr/>
          <p:nvPr/>
        </p:nvSpPr>
        <p:spPr>
          <a:xfrm>
            <a:off x="7079605" y="44970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2" name="CuadroTexto 281"/>
          <p:cNvSpPr txBox="1"/>
          <p:nvPr/>
        </p:nvSpPr>
        <p:spPr>
          <a:xfrm>
            <a:off x="7056309" y="444502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L</a:t>
            </a:r>
          </a:p>
        </p:txBody>
      </p:sp>
      <p:cxnSp>
        <p:nvCxnSpPr>
          <p:cNvPr id="283" name="Conector recto de flecha 282"/>
          <p:cNvCxnSpPr/>
          <p:nvPr/>
        </p:nvCxnSpPr>
        <p:spPr>
          <a:xfrm flipH="1" flipV="1">
            <a:off x="6819117" y="4643668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4" name="Elipse 283"/>
          <p:cNvSpPr/>
          <p:nvPr/>
        </p:nvSpPr>
        <p:spPr>
          <a:xfrm>
            <a:off x="5289209" y="58446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5" name="CuadroTexto 284"/>
          <p:cNvSpPr txBox="1"/>
          <p:nvPr/>
        </p:nvSpPr>
        <p:spPr>
          <a:xfrm>
            <a:off x="5315233" y="5792636"/>
            <a:ext cx="339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L’</a:t>
            </a:r>
          </a:p>
        </p:txBody>
      </p:sp>
      <p:cxnSp>
        <p:nvCxnSpPr>
          <p:cNvPr id="286" name="Conector recto de flecha 285"/>
          <p:cNvCxnSpPr/>
          <p:nvPr/>
        </p:nvCxnSpPr>
        <p:spPr>
          <a:xfrm flipV="1">
            <a:off x="5449675" y="5323290"/>
            <a:ext cx="37597" cy="50567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Elipse 288"/>
          <p:cNvSpPr/>
          <p:nvPr/>
        </p:nvSpPr>
        <p:spPr>
          <a:xfrm>
            <a:off x="3092648" y="602001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0" name="CuadroTexto 289"/>
          <p:cNvSpPr txBox="1"/>
          <p:nvPr/>
        </p:nvSpPr>
        <p:spPr>
          <a:xfrm>
            <a:off x="3032362" y="5967961"/>
            <a:ext cx="43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</a:t>
            </a:r>
          </a:p>
        </p:txBody>
      </p:sp>
      <p:cxnSp>
        <p:nvCxnSpPr>
          <p:cNvPr id="291" name="Conector recto de flecha 290"/>
          <p:cNvCxnSpPr/>
          <p:nvPr/>
        </p:nvCxnSpPr>
        <p:spPr>
          <a:xfrm flipH="1" flipV="1">
            <a:off x="2864571" y="5883179"/>
            <a:ext cx="237626" cy="22957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5" name="Conector recto 294"/>
          <p:cNvCxnSpPr>
            <a:stCxn id="224" idx="5"/>
          </p:cNvCxnSpPr>
          <p:nvPr/>
        </p:nvCxnSpPr>
        <p:spPr>
          <a:xfrm flipV="1">
            <a:off x="4815109" y="3688123"/>
            <a:ext cx="1415037" cy="208919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7" name="Conector recto 296"/>
          <p:cNvCxnSpPr/>
          <p:nvPr/>
        </p:nvCxnSpPr>
        <p:spPr>
          <a:xfrm flipV="1">
            <a:off x="5016930" y="5082558"/>
            <a:ext cx="1365616" cy="22410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Conector recto 299"/>
          <p:cNvCxnSpPr/>
          <p:nvPr/>
        </p:nvCxnSpPr>
        <p:spPr>
          <a:xfrm>
            <a:off x="5349827" y="3842898"/>
            <a:ext cx="196580" cy="13440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4" name="Elipse 303"/>
          <p:cNvSpPr/>
          <p:nvPr/>
        </p:nvSpPr>
        <p:spPr>
          <a:xfrm>
            <a:off x="5342469" y="442192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CuadroTexto 300"/>
          <p:cNvSpPr txBox="1"/>
          <p:nvPr/>
        </p:nvSpPr>
        <p:spPr>
          <a:xfrm>
            <a:off x="5257850" y="4412757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3,9c</a:t>
            </a:r>
            <a:endParaRPr lang="es-ES" sz="700" dirty="0"/>
          </a:p>
        </p:txBody>
      </p:sp>
      <p:sp>
        <p:nvSpPr>
          <p:cNvPr id="305" name="CuadroTexto 304"/>
          <p:cNvSpPr txBox="1"/>
          <p:nvPr/>
        </p:nvSpPr>
        <p:spPr>
          <a:xfrm>
            <a:off x="3807208" y="6418213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344" name="Agrupar 343"/>
          <p:cNvGrpSpPr/>
          <p:nvPr/>
        </p:nvGrpSpPr>
        <p:grpSpPr>
          <a:xfrm>
            <a:off x="2485253" y="5746047"/>
            <a:ext cx="201876" cy="223037"/>
            <a:chOff x="2485253" y="5746047"/>
            <a:chExt cx="201876" cy="223037"/>
          </a:xfrm>
        </p:grpSpPr>
        <p:sp>
          <p:nvSpPr>
            <p:cNvPr id="306" name="Forma libre 305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08" name="Conector recto 307"/>
            <p:cNvCxnSpPr>
              <a:endCxn id="306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Forma libre 308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1" name="Conector recto 31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ector recto 31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ector recto 31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8" name="CuadroTexto 317"/>
          <p:cNvSpPr txBox="1"/>
          <p:nvPr/>
        </p:nvSpPr>
        <p:spPr>
          <a:xfrm>
            <a:off x="2726684" y="5987458"/>
            <a:ext cx="39690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CEDAR</a:t>
            </a:r>
            <a:endParaRPr lang="es-ES" sz="600" dirty="0"/>
          </a:p>
        </p:txBody>
      </p:sp>
      <p:sp>
        <p:nvSpPr>
          <p:cNvPr id="319" name="CuadroTexto 318"/>
          <p:cNvSpPr txBox="1"/>
          <p:nvPr/>
        </p:nvSpPr>
        <p:spPr>
          <a:xfrm>
            <a:off x="2228802" y="1804927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cxnSp>
        <p:nvCxnSpPr>
          <p:cNvPr id="321" name="Conector recto 320"/>
          <p:cNvCxnSpPr/>
          <p:nvPr/>
        </p:nvCxnSpPr>
        <p:spPr>
          <a:xfrm flipV="1">
            <a:off x="2655981" y="4812641"/>
            <a:ext cx="1967111" cy="1152374"/>
          </a:xfrm>
          <a:prstGeom prst="line">
            <a:avLst/>
          </a:prstGeom>
          <a:ln>
            <a:solidFill>
              <a:srgbClr val="008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6" name="Triángulo rectángulo 325"/>
          <p:cNvSpPr/>
          <p:nvPr/>
        </p:nvSpPr>
        <p:spPr>
          <a:xfrm rot="17265810" flipH="1" flipV="1">
            <a:off x="2666613" y="5863470"/>
            <a:ext cx="141656" cy="107802"/>
          </a:xfrm>
          <a:prstGeom prst="rt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8" name="CuadroTexto 327"/>
          <p:cNvSpPr txBox="1"/>
          <p:nvPr/>
        </p:nvSpPr>
        <p:spPr>
          <a:xfrm>
            <a:off x="2387907" y="5956298"/>
            <a:ext cx="4096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239º</a:t>
            </a:r>
            <a:endParaRPr lang="es-ES" sz="800" dirty="0"/>
          </a:p>
        </p:txBody>
      </p:sp>
      <p:sp>
        <p:nvSpPr>
          <p:cNvPr id="329" name="Rectángulo 328"/>
          <p:cNvSpPr/>
          <p:nvPr/>
        </p:nvSpPr>
        <p:spPr>
          <a:xfrm>
            <a:off x="2312987" y="234499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175º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0" name="Rectángulo 329"/>
          <p:cNvSpPr/>
          <p:nvPr/>
        </p:nvSpPr>
        <p:spPr>
          <a:xfrm>
            <a:off x="2315712" y="2568385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161º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1" name="Rectángulo 330"/>
          <p:cNvSpPr/>
          <p:nvPr/>
        </p:nvSpPr>
        <p:spPr>
          <a:xfrm>
            <a:off x="2518530" y="2794256"/>
            <a:ext cx="458628" cy="19868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332" name="Conector recto de flecha 331"/>
          <p:cNvCxnSpPr/>
          <p:nvPr/>
        </p:nvCxnSpPr>
        <p:spPr>
          <a:xfrm>
            <a:off x="2778005" y="2983011"/>
            <a:ext cx="39182" cy="543442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" name="Elipse 337"/>
          <p:cNvSpPr/>
          <p:nvPr/>
        </p:nvSpPr>
        <p:spPr>
          <a:xfrm>
            <a:off x="4648044" y="596501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7" name="CuadroTexto 336"/>
          <p:cNvSpPr txBox="1"/>
          <p:nvPr/>
        </p:nvSpPr>
        <p:spPr>
          <a:xfrm>
            <a:off x="4555531" y="5910983"/>
            <a:ext cx="49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M’</a:t>
            </a:r>
          </a:p>
        </p:txBody>
      </p:sp>
      <p:cxnSp>
        <p:nvCxnSpPr>
          <p:cNvPr id="340" name="Conector recto de flecha 339"/>
          <p:cNvCxnSpPr/>
          <p:nvPr/>
        </p:nvCxnSpPr>
        <p:spPr>
          <a:xfrm flipV="1">
            <a:off x="4850753" y="5755243"/>
            <a:ext cx="164664" cy="206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1" name="Elipse 340"/>
          <p:cNvSpPr/>
          <p:nvPr/>
        </p:nvSpPr>
        <p:spPr>
          <a:xfrm>
            <a:off x="4634951" y="288957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2" name="CuadroTexto 341"/>
          <p:cNvSpPr txBox="1"/>
          <p:nvPr/>
        </p:nvSpPr>
        <p:spPr>
          <a:xfrm>
            <a:off x="4576003" y="272809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 94</a:t>
            </a:r>
            <a:endParaRPr lang="es-ES" sz="1050" dirty="0"/>
          </a:p>
        </p:txBody>
      </p:sp>
      <p:grpSp>
        <p:nvGrpSpPr>
          <p:cNvPr id="252" name="Agrupar 251"/>
          <p:cNvGrpSpPr/>
          <p:nvPr/>
        </p:nvGrpSpPr>
        <p:grpSpPr>
          <a:xfrm>
            <a:off x="2503658" y="803943"/>
            <a:ext cx="1223163" cy="390485"/>
            <a:chOff x="6386355" y="4003798"/>
            <a:chExt cx="1176315" cy="344606"/>
          </a:xfrm>
        </p:grpSpPr>
        <p:sp>
          <p:nvSpPr>
            <p:cNvPr id="254" name="Elipse 253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CuadroTexto 26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sp>
        <p:nvSpPr>
          <p:cNvPr id="273" name="Elipse 272"/>
          <p:cNvSpPr/>
          <p:nvPr/>
        </p:nvSpPr>
        <p:spPr>
          <a:xfrm>
            <a:off x="3238313" y="280895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4" name="CuadroTexto 273"/>
          <p:cNvSpPr txBox="1"/>
          <p:nvPr/>
        </p:nvSpPr>
        <p:spPr>
          <a:xfrm>
            <a:off x="3266738" y="2763928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78" name="Conector recto de flecha 277"/>
          <p:cNvCxnSpPr/>
          <p:nvPr/>
        </p:nvCxnSpPr>
        <p:spPr>
          <a:xfrm flipV="1">
            <a:off x="3546603" y="2821482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9" name="Agrupar 278"/>
          <p:cNvGrpSpPr/>
          <p:nvPr/>
        </p:nvGrpSpPr>
        <p:grpSpPr>
          <a:xfrm rot="10800000">
            <a:off x="2093037" y="5904508"/>
            <a:ext cx="477455" cy="840780"/>
            <a:chOff x="6374676" y="4108160"/>
            <a:chExt cx="459167" cy="741993"/>
          </a:xfrm>
        </p:grpSpPr>
        <p:sp>
          <p:nvSpPr>
            <p:cNvPr id="280" name="Elipse 279"/>
            <p:cNvSpPr/>
            <p:nvPr/>
          </p:nvSpPr>
          <p:spPr>
            <a:xfrm>
              <a:off x="6410071" y="4108160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87" name="Conector recto de flecha 286"/>
            <p:cNvCxnSpPr/>
            <p:nvPr/>
          </p:nvCxnSpPr>
          <p:spPr>
            <a:xfrm flipH="1">
              <a:off x="6605129" y="4466329"/>
              <a:ext cx="6124" cy="3838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CuadroTexto 287"/>
            <p:cNvSpPr txBox="1"/>
            <p:nvPr/>
          </p:nvSpPr>
          <p:spPr>
            <a:xfrm flipH="1" flipV="1">
              <a:off x="6374676" y="4145974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  <a:endParaRPr lang="es-ES" sz="16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1752464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orma libre 97"/>
          <p:cNvSpPr/>
          <p:nvPr/>
        </p:nvSpPr>
        <p:spPr>
          <a:xfrm>
            <a:off x="4630292" y="2111773"/>
            <a:ext cx="4167263" cy="3332292"/>
          </a:xfrm>
          <a:custGeom>
            <a:avLst/>
            <a:gdLst>
              <a:gd name="connsiteX0" fmla="*/ 787150 w 4167263"/>
              <a:gd name="connsiteY0" fmla="*/ 1382514 h 3176722"/>
              <a:gd name="connsiteX1" fmla="*/ 846682 w 4167263"/>
              <a:gd name="connsiteY1" fmla="*/ 1362670 h 3176722"/>
              <a:gd name="connsiteX2" fmla="*/ 919444 w 4167263"/>
              <a:gd name="connsiteY2" fmla="*/ 1336210 h 3176722"/>
              <a:gd name="connsiteX3" fmla="*/ 959132 w 4167263"/>
              <a:gd name="connsiteY3" fmla="*/ 1309750 h 3176722"/>
              <a:gd name="connsiteX4" fmla="*/ 992206 w 4167263"/>
              <a:gd name="connsiteY4" fmla="*/ 1289906 h 3176722"/>
              <a:gd name="connsiteX5" fmla="*/ 1005435 w 4167263"/>
              <a:gd name="connsiteY5" fmla="*/ 1270061 h 3176722"/>
              <a:gd name="connsiteX6" fmla="*/ 1025279 w 4167263"/>
              <a:gd name="connsiteY6" fmla="*/ 1250216 h 3176722"/>
              <a:gd name="connsiteX7" fmla="*/ 1051738 w 4167263"/>
              <a:gd name="connsiteY7" fmla="*/ 1210527 h 3176722"/>
              <a:gd name="connsiteX8" fmla="*/ 1064967 w 4167263"/>
              <a:gd name="connsiteY8" fmla="*/ 1184067 h 3176722"/>
              <a:gd name="connsiteX9" fmla="*/ 1071582 w 4167263"/>
              <a:gd name="connsiteY9" fmla="*/ 1150993 h 3176722"/>
              <a:gd name="connsiteX10" fmla="*/ 1078197 w 4167263"/>
              <a:gd name="connsiteY10" fmla="*/ 1012080 h 3176722"/>
              <a:gd name="connsiteX11" fmla="*/ 1091426 w 4167263"/>
              <a:gd name="connsiteY11" fmla="*/ 945931 h 3176722"/>
              <a:gd name="connsiteX12" fmla="*/ 1098041 w 4167263"/>
              <a:gd name="connsiteY12" fmla="*/ 879782 h 3176722"/>
              <a:gd name="connsiteX13" fmla="*/ 1104655 w 4167263"/>
              <a:gd name="connsiteY13" fmla="*/ 840092 h 3176722"/>
              <a:gd name="connsiteX14" fmla="*/ 1111270 w 4167263"/>
              <a:gd name="connsiteY14" fmla="*/ 780558 h 3176722"/>
              <a:gd name="connsiteX15" fmla="*/ 1117885 w 4167263"/>
              <a:gd name="connsiteY15" fmla="*/ 734254 h 3176722"/>
              <a:gd name="connsiteX16" fmla="*/ 1124500 w 4167263"/>
              <a:gd name="connsiteY16" fmla="*/ 588726 h 3176722"/>
              <a:gd name="connsiteX17" fmla="*/ 1131114 w 4167263"/>
              <a:gd name="connsiteY17" fmla="*/ 555651 h 3176722"/>
              <a:gd name="connsiteX18" fmla="*/ 1137729 w 4167263"/>
              <a:gd name="connsiteY18" fmla="*/ 463043 h 3176722"/>
              <a:gd name="connsiteX19" fmla="*/ 1150958 w 4167263"/>
              <a:gd name="connsiteY19" fmla="*/ 423353 h 3176722"/>
              <a:gd name="connsiteX20" fmla="*/ 1157573 w 4167263"/>
              <a:gd name="connsiteY20" fmla="*/ 383664 h 3176722"/>
              <a:gd name="connsiteX21" fmla="*/ 1164188 w 4167263"/>
              <a:gd name="connsiteY21" fmla="*/ 363819 h 3176722"/>
              <a:gd name="connsiteX22" fmla="*/ 1170802 w 4167263"/>
              <a:gd name="connsiteY22" fmla="*/ 337360 h 3176722"/>
              <a:gd name="connsiteX23" fmla="*/ 1184032 w 4167263"/>
              <a:gd name="connsiteY23" fmla="*/ 297670 h 3176722"/>
              <a:gd name="connsiteX24" fmla="*/ 1203876 w 4167263"/>
              <a:gd name="connsiteY24" fmla="*/ 257981 h 3176722"/>
              <a:gd name="connsiteX25" fmla="*/ 1230335 w 4167263"/>
              <a:gd name="connsiteY25" fmla="*/ 218291 h 3176722"/>
              <a:gd name="connsiteX26" fmla="*/ 1243564 w 4167263"/>
              <a:gd name="connsiteY26" fmla="*/ 198447 h 3176722"/>
              <a:gd name="connsiteX27" fmla="*/ 1296482 w 4167263"/>
              <a:gd name="connsiteY27" fmla="*/ 138913 h 3176722"/>
              <a:gd name="connsiteX28" fmla="*/ 1362629 w 4167263"/>
              <a:gd name="connsiteY28" fmla="*/ 99223 h 3176722"/>
              <a:gd name="connsiteX29" fmla="*/ 1382473 w 4167263"/>
              <a:gd name="connsiteY29" fmla="*/ 85993 h 3176722"/>
              <a:gd name="connsiteX30" fmla="*/ 1408932 w 4167263"/>
              <a:gd name="connsiteY30" fmla="*/ 66149 h 3176722"/>
              <a:gd name="connsiteX31" fmla="*/ 1428776 w 4167263"/>
              <a:gd name="connsiteY31" fmla="*/ 59534 h 3176722"/>
              <a:gd name="connsiteX32" fmla="*/ 1468464 w 4167263"/>
              <a:gd name="connsiteY32" fmla="*/ 33074 h 3176722"/>
              <a:gd name="connsiteX33" fmla="*/ 1488308 w 4167263"/>
              <a:gd name="connsiteY33" fmla="*/ 26459 h 3176722"/>
              <a:gd name="connsiteX34" fmla="*/ 1547841 w 4167263"/>
              <a:gd name="connsiteY34" fmla="*/ 13229 h 3176722"/>
              <a:gd name="connsiteX35" fmla="*/ 1640446 w 4167263"/>
              <a:gd name="connsiteY35" fmla="*/ 0 h 3176722"/>
              <a:gd name="connsiteX36" fmla="*/ 1746282 w 4167263"/>
              <a:gd name="connsiteY36" fmla="*/ 6615 h 3176722"/>
              <a:gd name="connsiteX37" fmla="*/ 1766126 w 4167263"/>
              <a:gd name="connsiteY37" fmla="*/ 52919 h 3176722"/>
              <a:gd name="connsiteX38" fmla="*/ 1792585 w 4167263"/>
              <a:gd name="connsiteY38" fmla="*/ 105838 h 3176722"/>
              <a:gd name="connsiteX39" fmla="*/ 1805814 w 4167263"/>
              <a:gd name="connsiteY39" fmla="*/ 132298 h 3176722"/>
              <a:gd name="connsiteX40" fmla="*/ 1825658 w 4167263"/>
              <a:gd name="connsiteY40" fmla="*/ 224906 h 3176722"/>
              <a:gd name="connsiteX41" fmla="*/ 1838887 w 4167263"/>
              <a:gd name="connsiteY41" fmla="*/ 264596 h 3176722"/>
              <a:gd name="connsiteX42" fmla="*/ 1852117 w 4167263"/>
              <a:gd name="connsiteY42" fmla="*/ 436583 h 3176722"/>
              <a:gd name="connsiteX43" fmla="*/ 1845502 w 4167263"/>
              <a:gd name="connsiteY43" fmla="*/ 575496 h 3176722"/>
              <a:gd name="connsiteX44" fmla="*/ 1832273 w 4167263"/>
              <a:gd name="connsiteY44" fmla="*/ 687950 h 3176722"/>
              <a:gd name="connsiteX45" fmla="*/ 1819043 w 4167263"/>
              <a:gd name="connsiteY45" fmla="*/ 906241 h 3176722"/>
              <a:gd name="connsiteX46" fmla="*/ 1812429 w 4167263"/>
              <a:gd name="connsiteY46" fmla="*/ 972390 h 3176722"/>
              <a:gd name="connsiteX47" fmla="*/ 1799199 w 4167263"/>
              <a:gd name="connsiteY47" fmla="*/ 1051769 h 3176722"/>
              <a:gd name="connsiteX48" fmla="*/ 1792585 w 4167263"/>
              <a:gd name="connsiteY48" fmla="*/ 1124533 h 3176722"/>
              <a:gd name="connsiteX49" fmla="*/ 1785970 w 4167263"/>
              <a:gd name="connsiteY49" fmla="*/ 1177452 h 3176722"/>
              <a:gd name="connsiteX50" fmla="*/ 1779355 w 4167263"/>
              <a:gd name="connsiteY50" fmla="*/ 1256831 h 3176722"/>
              <a:gd name="connsiteX51" fmla="*/ 1785970 w 4167263"/>
              <a:gd name="connsiteY51" fmla="*/ 1442048 h 3176722"/>
              <a:gd name="connsiteX52" fmla="*/ 1799199 w 4167263"/>
              <a:gd name="connsiteY52" fmla="*/ 1481738 h 3176722"/>
              <a:gd name="connsiteX53" fmla="*/ 1805814 w 4167263"/>
              <a:gd name="connsiteY53" fmla="*/ 1501583 h 3176722"/>
              <a:gd name="connsiteX54" fmla="*/ 1812429 w 4167263"/>
              <a:gd name="connsiteY54" fmla="*/ 1521427 h 3176722"/>
              <a:gd name="connsiteX55" fmla="*/ 1819043 w 4167263"/>
              <a:gd name="connsiteY55" fmla="*/ 1547887 h 3176722"/>
              <a:gd name="connsiteX56" fmla="*/ 1832273 w 4167263"/>
              <a:gd name="connsiteY56" fmla="*/ 1561117 h 3176722"/>
              <a:gd name="connsiteX57" fmla="*/ 1852117 w 4167263"/>
              <a:gd name="connsiteY57" fmla="*/ 1567732 h 3176722"/>
              <a:gd name="connsiteX58" fmla="*/ 1905035 w 4167263"/>
              <a:gd name="connsiteY58" fmla="*/ 1594191 h 3176722"/>
              <a:gd name="connsiteX59" fmla="*/ 1924879 w 4167263"/>
              <a:gd name="connsiteY59" fmla="*/ 1607421 h 3176722"/>
              <a:gd name="connsiteX60" fmla="*/ 1944723 w 4167263"/>
              <a:gd name="connsiteY60" fmla="*/ 1614036 h 3176722"/>
              <a:gd name="connsiteX61" fmla="*/ 1984411 w 4167263"/>
              <a:gd name="connsiteY61" fmla="*/ 1640495 h 3176722"/>
              <a:gd name="connsiteX62" fmla="*/ 2004255 w 4167263"/>
              <a:gd name="connsiteY62" fmla="*/ 1653725 h 3176722"/>
              <a:gd name="connsiteX63" fmla="*/ 2024099 w 4167263"/>
              <a:gd name="connsiteY63" fmla="*/ 1660340 h 3176722"/>
              <a:gd name="connsiteX64" fmla="*/ 2037329 w 4167263"/>
              <a:gd name="connsiteY64" fmla="*/ 1673570 h 3176722"/>
              <a:gd name="connsiteX65" fmla="*/ 2057173 w 4167263"/>
              <a:gd name="connsiteY65" fmla="*/ 1680185 h 3176722"/>
              <a:gd name="connsiteX66" fmla="*/ 2083632 w 4167263"/>
              <a:gd name="connsiteY66" fmla="*/ 1693415 h 3176722"/>
              <a:gd name="connsiteX67" fmla="*/ 2103476 w 4167263"/>
              <a:gd name="connsiteY67" fmla="*/ 1700030 h 3176722"/>
              <a:gd name="connsiteX68" fmla="*/ 2143164 w 4167263"/>
              <a:gd name="connsiteY68" fmla="*/ 1726489 h 3176722"/>
              <a:gd name="connsiteX69" fmla="*/ 2202696 w 4167263"/>
              <a:gd name="connsiteY69" fmla="*/ 1739719 h 3176722"/>
              <a:gd name="connsiteX70" fmla="*/ 2235770 w 4167263"/>
              <a:gd name="connsiteY70" fmla="*/ 1759564 h 3176722"/>
              <a:gd name="connsiteX71" fmla="*/ 2268843 w 4167263"/>
              <a:gd name="connsiteY71" fmla="*/ 1772794 h 3176722"/>
              <a:gd name="connsiteX72" fmla="*/ 2315146 w 4167263"/>
              <a:gd name="connsiteY72" fmla="*/ 1786023 h 3176722"/>
              <a:gd name="connsiteX73" fmla="*/ 2526817 w 4167263"/>
              <a:gd name="connsiteY73" fmla="*/ 1779408 h 3176722"/>
              <a:gd name="connsiteX74" fmla="*/ 2573120 w 4167263"/>
              <a:gd name="connsiteY74" fmla="*/ 1759564 h 3176722"/>
              <a:gd name="connsiteX75" fmla="*/ 2599578 w 4167263"/>
              <a:gd name="connsiteY75" fmla="*/ 1752949 h 3176722"/>
              <a:gd name="connsiteX76" fmla="*/ 2639267 w 4167263"/>
              <a:gd name="connsiteY76" fmla="*/ 1739719 h 3176722"/>
              <a:gd name="connsiteX77" fmla="*/ 2678955 w 4167263"/>
              <a:gd name="connsiteY77" fmla="*/ 1713259 h 3176722"/>
              <a:gd name="connsiteX78" fmla="*/ 2692184 w 4167263"/>
              <a:gd name="connsiteY78" fmla="*/ 1693415 h 3176722"/>
              <a:gd name="connsiteX79" fmla="*/ 2705414 w 4167263"/>
              <a:gd name="connsiteY79" fmla="*/ 1653725 h 3176722"/>
              <a:gd name="connsiteX80" fmla="*/ 2738487 w 4167263"/>
              <a:gd name="connsiteY80" fmla="*/ 1614036 h 3176722"/>
              <a:gd name="connsiteX81" fmla="*/ 2758331 w 4167263"/>
              <a:gd name="connsiteY81" fmla="*/ 1567732 h 3176722"/>
              <a:gd name="connsiteX82" fmla="*/ 2764946 w 4167263"/>
              <a:gd name="connsiteY82" fmla="*/ 1547887 h 3176722"/>
              <a:gd name="connsiteX83" fmla="*/ 2778175 w 4167263"/>
              <a:gd name="connsiteY83" fmla="*/ 1521427 h 3176722"/>
              <a:gd name="connsiteX84" fmla="*/ 2791405 w 4167263"/>
              <a:gd name="connsiteY84" fmla="*/ 1468508 h 3176722"/>
              <a:gd name="connsiteX85" fmla="*/ 2804634 w 4167263"/>
              <a:gd name="connsiteY85" fmla="*/ 1448663 h 3176722"/>
              <a:gd name="connsiteX86" fmla="*/ 2844322 w 4167263"/>
              <a:gd name="connsiteY86" fmla="*/ 1395744 h 3176722"/>
              <a:gd name="connsiteX87" fmla="*/ 2864166 w 4167263"/>
              <a:gd name="connsiteY87" fmla="*/ 1362670 h 3176722"/>
              <a:gd name="connsiteX88" fmla="*/ 2903855 w 4167263"/>
              <a:gd name="connsiteY88" fmla="*/ 1309750 h 3176722"/>
              <a:gd name="connsiteX89" fmla="*/ 2936928 w 4167263"/>
              <a:gd name="connsiteY89" fmla="*/ 1276676 h 3176722"/>
              <a:gd name="connsiteX90" fmla="*/ 2950158 w 4167263"/>
              <a:gd name="connsiteY90" fmla="*/ 1250216 h 3176722"/>
              <a:gd name="connsiteX91" fmla="*/ 2970002 w 4167263"/>
              <a:gd name="connsiteY91" fmla="*/ 1236986 h 3176722"/>
              <a:gd name="connsiteX92" fmla="*/ 3003075 w 4167263"/>
              <a:gd name="connsiteY92" fmla="*/ 1210527 h 3176722"/>
              <a:gd name="connsiteX93" fmla="*/ 3108910 w 4167263"/>
              <a:gd name="connsiteY93" fmla="*/ 1117918 h 3176722"/>
              <a:gd name="connsiteX94" fmla="*/ 3135369 w 4167263"/>
              <a:gd name="connsiteY94" fmla="*/ 1098073 h 3176722"/>
              <a:gd name="connsiteX95" fmla="*/ 3168443 w 4167263"/>
              <a:gd name="connsiteY95" fmla="*/ 1078229 h 3176722"/>
              <a:gd name="connsiteX96" fmla="*/ 3214746 w 4167263"/>
              <a:gd name="connsiteY96" fmla="*/ 1031924 h 3176722"/>
              <a:gd name="connsiteX97" fmla="*/ 3241205 w 4167263"/>
              <a:gd name="connsiteY97" fmla="*/ 1005465 h 3176722"/>
              <a:gd name="connsiteX98" fmla="*/ 3294122 w 4167263"/>
              <a:gd name="connsiteY98" fmla="*/ 965775 h 3176722"/>
              <a:gd name="connsiteX99" fmla="*/ 3327196 w 4167263"/>
              <a:gd name="connsiteY99" fmla="*/ 932701 h 3176722"/>
              <a:gd name="connsiteX100" fmla="*/ 3347040 w 4167263"/>
              <a:gd name="connsiteY100" fmla="*/ 919471 h 3176722"/>
              <a:gd name="connsiteX101" fmla="*/ 3399957 w 4167263"/>
              <a:gd name="connsiteY101" fmla="*/ 893011 h 3176722"/>
              <a:gd name="connsiteX102" fmla="*/ 3419801 w 4167263"/>
              <a:gd name="connsiteY102" fmla="*/ 873167 h 3176722"/>
              <a:gd name="connsiteX103" fmla="*/ 3466104 w 4167263"/>
              <a:gd name="connsiteY103" fmla="*/ 846707 h 3176722"/>
              <a:gd name="connsiteX104" fmla="*/ 3519022 w 4167263"/>
              <a:gd name="connsiteY104" fmla="*/ 820248 h 3176722"/>
              <a:gd name="connsiteX105" fmla="*/ 3565325 w 4167263"/>
              <a:gd name="connsiteY105" fmla="*/ 780558 h 3176722"/>
              <a:gd name="connsiteX106" fmla="*/ 3591784 w 4167263"/>
              <a:gd name="connsiteY106" fmla="*/ 767328 h 3176722"/>
              <a:gd name="connsiteX107" fmla="*/ 3611628 w 4167263"/>
              <a:gd name="connsiteY107" fmla="*/ 754099 h 3176722"/>
              <a:gd name="connsiteX108" fmla="*/ 3638087 w 4167263"/>
              <a:gd name="connsiteY108" fmla="*/ 747484 h 3176722"/>
              <a:gd name="connsiteX109" fmla="*/ 3657931 w 4167263"/>
              <a:gd name="connsiteY109" fmla="*/ 734254 h 3176722"/>
              <a:gd name="connsiteX110" fmla="*/ 3697619 w 4167263"/>
              <a:gd name="connsiteY110" fmla="*/ 721024 h 3176722"/>
              <a:gd name="connsiteX111" fmla="*/ 3743922 w 4167263"/>
              <a:gd name="connsiteY111" fmla="*/ 694564 h 3176722"/>
              <a:gd name="connsiteX112" fmla="*/ 3783610 w 4167263"/>
              <a:gd name="connsiteY112" fmla="*/ 681335 h 3176722"/>
              <a:gd name="connsiteX113" fmla="*/ 3889445 w 4167263"/>
              <a:gd name="connsiteY113" fmla="*/ 668105 h 3176722"/>
              <a:gd name="connsiteX114" fmla="*/ 3929134 w 4167263"/>
              <a:gd name="connsiteY114" fmla="*/ 648260 h 3176722"/>
              <a:gd name="connsiteX115" fmla="*/ 4008510 w 4167263"/>
              <a:gd name="connsiteY115" fmla="*/ 628415 h 3176722"/>
              <a:gd name="connsiteX116" fmla="*/ 4048198 w 4167263"/>
              <a:gd name="connsiteY116" fmla="*/ 615186 h 3176722"/>
              <a:gd name="connsiteX117" fmla="*/ 4114345 w 4167263"/>
              <a:gd name="connsiteY117" fmla="*/ 621800 h 3176722"/>
              <a:gd name="connsiteX118" fmla="*/ 4127575 w 4167263"/>
              <a:gd name="connsiteY118" fmla="*/ 661490 h 3176722"/>
              <a:gd name="connsiteX119" fmla="*/ 4140804 w 4167263"/>
              <a:gd name="connsiteY119" fmla="*/ 701179 h 3176722"/>
              <a:gd name="connsiteX120" fmla="*/ 4147419 w 4167263"/>
              <a:gd name="connsiteY120" fmla="*/ 721024 h 3176722"/>
              <a:gd name="connsiteX121" fmla="*/ 4167263 w 4167263"/>
              <a:gd name="connsiteY121" fmla="*/ 760713 h 3176722"/>
              <a:gd name="connsiteX122" fmla="*/ 4147419 w 4167263"/>
              <a:gd name="connsiteY122" fmla="*/ 979005 h 3176722"/>
              <a:gd name="connsiteX123" fmla="*/ 4134189 w 4167263"/>
              <a:gd name="connsiteY123" fmla="*/ 1071614 h 3176722"/>
              <a:gd name="connsiteX124" fmla="*/ 4134189 w 4167263"/>
              <a:gd name="connsiteY124" fmla="*/ 1382514 h 3176722"/>
              <a:gd name="connsiteX125" fmla="*/ 4107731 w 4167263"/>
              <a:gd name="connsiteY125" fmla="*/ 1468508 h 3176722"/>
              <a:gd name="connsiteX126" fmla="*/ 4107731 w 4167263"/>
              <a:gd name="connsiteY126" fmla="*/ 1600806 h 3176722"/>
              <a:gd name="connsiteX127" fmla="*/ 4074657 w 4167263"/>
              <a:gd name="connsiteY127" fmla="*/ 1620651 h 3176722"/>
              <a:gd name="connsiteX128" fmla="*/ 4034969 w 4167263"/>
              <a:gd name="connsiteY128" fmla="*/ 1640495 h 3176722"/>
              <a:gd name="connsiteX129" fmla="*/ 3995281 w 4167263"/>
              <a:gd name="connsiteY129" fmla="*/ 1666955 h 3176722"/>
              <a:gd name="connsiteX130" fmla="*/ 3955592 w 4167263"/>
              <a:gd name="connsiteY130" fmla="*/ 1680185 h 3176722"/>
              <a:gd name="connsiteX131" fmla="*/ 3896060 w 4167263"/>
              <a:gd name="connsiteY131" fmla="*/ 1713259 h 3176722"/>
              <a:gd name="connsiteX132" fmla="*/ 3856372 w 4167263"/>
              <a:gd name="connsiteY132" fmla="*/ 1739719 h 3176722"/>
              <a:gd name="connsiteX133" fmla="*/ 3843142 w 4167263"/>
              <a:gd name="connsiteY133" fmla="*/ 1752949 h 3176722"/>
              <a:gd name="connsiteX134" fmla="*/ 3803454 w 4167263"/>
              <a:gd name="connsiteY134" fmla="*/ 1779408 h 3176722"/>
              <a:gd name="connsiteX135" fmla="*/ 3783610 w 4167263"/>
              <a:gd name="connsiteY135" fmla="*/ 1799253 h 3176722"/>
              <a:gd name="connsiteX136" fmla="*/ 3770381 w 4167263"/>
              <a:gd name="connsiteY136" fmla="*/ 1819098 h 3176722"/>
              <a:gd name="connsiteX137" fmla="*/ 3757151 w 4167263"/>
              <a:gd name="connsiteY137" fmla="*/ 1832328 h 3176722"/>
              <a:gd name="connsiteX138" fmla="*/ 3724078 w 4167263"/>
              <a:gd name="connsiteY138" fmla="*/ 1872017 h 3176722"/>
              <a:gd name="connsiteX139" fmla="*/ 3717463 w 4167263"/>
              <a:gd name="connsiteY139" fmla="*/ 1891862 h 3176722"/>
              <a:gd name="connsiteX140" fmla="*/ 3691004 w 4167263"/>
              <a:gd name="connsiteY140" fmla="*/ 1931551 h 3176722"/>
              <a:gd name="connsiteX141" fmla="*/ 3677775 w 4167263"/>
              <a:gd name="connsiteY141" fmla="*/ 1984470 h 3176722"/>
              <a:gd name="connsiteX142" fmla="*/ 3664546 w 4167263"/>
              <a:gd name="connsiteY142" fmla="*/ 2010930 h 3176722"/>
              <a:gd name="connsiteX143" fmla="*/ 3651316 w 4167263"/>
              <a:gd name="connsiteY143" fmla="*/ 2057234 h 3176722"/>
              <a:gd name="connsiteX144" fmla="*/ 3657931 w 4167263"/>
              <a:gd name="connsiteY144" fmla="*/ 2540122 h 3176722"/>
              <a:gd name="connsiteX145" fmla="*/ 3677775 w 4167263"/>
              <a:gd name="connsiteY145" fmla="*/ 2586426 h 3176722"/>
              <a:gd name="connsiteX146" fmla="*/ 3684390 w 4167263"/>
              <a:gd name="connsiteY146" fmla="*/ 2612886 h 3176722"/>
              <a:gd name="connsiteX147" fmla="*/ 3697619 w 4167263"/>
              <a:gd name="connsiteY147" fmla="*/ 2712110 h 3176722"/>
              <a:gd name="connsiteX148" fmla="*/ 3710848 w 4167263"/>
              <a:gd name="connsiteY148" fmla="*/ 2731954 h 3176722"/>
              <a:gd name="connsiteX149" fmla="*/ 3730693 w 4167263"/>
              <a:gd name="connsiteY149" fmla="*/ 2738569 h 3176722"/>
              <a:gd name="connsiteX150" fmla="*/ 3770381 w 4167263"/>
              <a:gd name="connsiteY150" fmla="*/ 2771644 h 3176722"/>
              <a:gd name="connsiteX151" fmla="*/ 3790225 w 4167263"/>
              <a:gd name="connsiteY151" fmla="*/ 2778259 h 3176722"/>
              <a:gd name="connsiteX152" fmla="*/ 3816684 w 4167263"/>
              <a:gd name="connsiteY152" fmla="*/ 2791488 h 3176722"/>
              <a:gd name="connsiteX153" fmla="*/ 3856372 w 4167263"/>
              <a:gd name="connsiteY153" fmla="*/ 2804718 h 3176722"/>
              <a:gd name="connsiteX154" fmla="*/ 3876216 w 4167263"/>
              <a:gd name="connsiteY154" fmla="*/ 2817948 h 3176722"/>
              <a:gd name="connsiteX155" fmla="*/ 3896060 w 4167263"/>
              <a:gd name="connsiteY155" fmla="*/ 2824563 h 3176722"/>
              <a:gd name="connsiteX156" fmla="*/ 3942363 w 4167263"/>
              <a:gd name="connsiteY156" fmla="*/ 2837793 h 3176722"/>
              <a:gd name="connsiteX157" fmla="*/ 3988666 w 4167263"/>
              <a:gd name="connsiteY157" fmla="*/ 2857637 h 3176722"/>
              <a:gd name="connsiteX158" fmla="*/ 4001895 w 4167263"/>
              <a:gd name="connsiteY158" fmla="*/ 2877482 h 3176722"/>
              <a:gd name="connsiteX159" fmla="*/ 4015125 w 4167263"/>
              <a:gd name="connsiteY159" fmla="*/ 2890712 h 3176722"/>
              <a:gd name="connsiteX160" fmla="*/ 4028354 w 4167263"/>
              <a:gd name="connsiteY160" fmla="*/ 2930401 h 3176722"/>
              <a:gd name="connsiteX161" fmla="*/ 4041584 w 4167263"/>
              <a:gd name="connsiteY161" fmla="*/ 2963476 h 3176722"/>
              <a:gd name="connsiteX162" fmla="*/ 4028354 w 4167263"/>
              <a:gd name="connsiteY162" fmla="*/ 3056085 h 3176722"/>
              <a:gd name="connsiteX163" fmla="*/ 4021739 w 4167263"/>
              <a:gd name="connsiteY163" fmla="*/ 3075929 h 3176722"/>
              <a:gd name="connsiteX164" fmla="*/ 4008510 w 4167263"/>
              <a:gd name="connsiteY164" fmla="*/ 3095774 h 3176722"/>
              <a:gd name="connsiteX165" fmla="*/ 3962207 w 4167263"/>
              <a:gd name="connsiteY165" fmla="*/ 3122234 h 3176722"/>
              <a:gd name="connsiteX166" fmla="*/ 3942363 w 4167263"/>
              <a:gd name="connsiteY166" fmla="*/ 3135463 h 3176722"/>
              <a:gd name="connsiteX167" fmla="*/ 3876216 w 4167263"/>
              <a:gd name="connsiteY167" fmla="*/ 3155308 h 3176722"/>
              <a:gd name="connsiteX168" fmla="*/ 3333810 w 4167263"/>
              <a:gd name="connsiteY168" fmla="*/ 3161923 h 3176722"/>
              <a:gd name="connsiteX169" fmla="*/ 2579734 w 4167263"/>
              <a:gd name="connsiteY169" fmla="*/ 3161923 h 3176722"/>
              <a:gd name="connsiteX170" fmla="*/ 2493743 w 4167263"/>
              <a:gd name="connsiteY170" fmla="*/ 3155308 h 3176722"/>
              <a:gd name="connsiteX171" fmla="*/ 1918264 w 4167263"/>
              <a:gd name="connsiteY171" fmla="*/ 3142078 h 3176722"/>
              <a:gd name="connsiteX172" fmla="*/ 1746282 w 4167263"/>
              <a:gd name="connsiteY172" fmla="*/ 3135463 h 3176722"/>
              <a:gd name="connsiteX173" fmla="*/ 1594143 w 4167263"/>
              <a:gd name="connsiteY173" fmla="*/ 3128848 h 3176722"/>
              <a:gd name="connsiteX174" fmla="*/ 1203876 w 4167263"/>
              <a:gd name="connsiteY174" fmla="*/ 3135463 h 3176722"/>
              <a:gd name="connsiteX175" fmla="*/ 277818 w 4167263"/>
              <a:gd name="connsiteY175" fmla="*/ 3128848 h 3176722"/>
              <a:gd name="connsiteX176" fmla="*/ 244744 w 4167263"/>
              <a:gd name="connsiteY176" fmla="*/ 3109004 h 3176722"/>
              <a:gd name="connsiteX177" fmla="*/ 224900 w 4167263"/>
              <a:gd name="connsiteY177" fmla="*/ 3102389 h 3176722"/>
              <a:gd name="connsiteX178" fmla="*/ 191826 w 4167263"/>
              <a:gd name="connsiteY178" fmla="*/ 3062699 h 3176722"/>
              <a:gd name="connsiteX179" fmla="*/ 145524 w 4167263"/>
              <a:gd name="connsiteY179" fmla="*/ 3036240 h 3176722"/>
              <a:gd name="connsiteX180" fmla="*/ 125679 w 4167263"/>
              <a:gd name="connsiteY180" fmla="*/ 3016395 h 3176722"/>
              <a:gd name="connsiteX181" fmla="*/ 92606 w 4167263"/>
              <a:gd name="connsiteY181" fmla="*/ 2970091 h 3176722"/>
              <a:gd name="connsiteX182" fmla="*/ 85991 w 4167263"/>
              <a:gd name="connsiteY182" fmla="*/ 2943631 h 3176722"/>
              <a:gd name="connsiteX183" fmla="*/ 79377 w 4167263"/>
              <a:gd name="connsiteY183" fmla="*/ 2923787 h 3176722"/>
              <a:gd name="connsiteX184" fmla="*/ 66147 w 4167263"/>
              <a:gd name="connsiteY184" fmla="*/ 2857637 h 3176722"/>
              <a:gd name="connsiteX185" fmla="*/ 59532 w 4167263"/>
              <a:gd name="connsiteY185" fmla="*/ 2804718 h 3176722"/>
              <a:gd name="connsiteX186" fmla="*/ 52918 w 4167263"/>
              <a:gd name="connsiteY186" fmla="*/ 2778259 h 3176722"/>
              <a:gd name="connsiteX187" fmla="*/ 46303 w 4167263"/>
              <a:gd name="connsiteY187" fmla="*/ 2731954 h 3176722"/>
              <a:gd name="connsiteX188" fmla="*/ 39688 w 4167263"/>
              <a:gd name="connsiteY188" fmla="*/ 2712110 h 3176722"/>
              <a:gd name="connsiteX189" fmla="*/ 19844 w 4167263"/>
              <a:gd name="connsiteY189" fmla="*/ 2645961 h 3176722"/>
              <a:gd name="connsiteX190" fmla="*/ 6615 w 4167263"/>
              <a:gd name="connsiteY190" fmla="*/ 2599656 h 3176722"/>
              <a:gd name="connsiteX191" fmla="*/ 0 w 4167263"/>
              <a:gd name="connsiteY191" fmla="*/ 2579812 h 3176722"/>
              <a:gd name="connsiteX192" fmla="*/ 6615 w 4167263"/>
              <a:gd name="connsiteY192" fmla="*/ 2507048 h 3176722"/>
              <a:gd name="connsiteX193" fmla="*/ 33074 w 4167263"/>
              <a:gd name="connsiteY193" fmla="*/ 2460743 h 3176722"/>
              <a:gd name="connsiteX194" fmla="*/ 46303 w 4167263"/>
              <a:gd name="connsiteY194" fmla="*/ 2434284 h 3176722"/>
              <a:gd name="connsiteX195" fmla="*/ 72762 w 4167263"/>
              <a:gd name="connsiteY195" fmla="*/ 2414439 h 3176722"/>
              <a:gd name="connsiteX196" fmla="*/ 119065 w 4167263"/>
              <a:gd name="connsiteY196" fmla="*/ 2381365 h 3176722"/>
              <a:gd name="connsiteX197" fmla="*/ 138909 w 4167263"/>
              <a:gd name="connsiteY197" fmla="*/ 2368135 h 3176722"/>
              <a:gd name="connsiteX198" fmla="*/ 165368 w 4167263"/>
              <a:gd name="connsiteY198" fmla="*/ 2354905 h 3176722"/>
              <a:gd name="connsiteX199" fmla="*/ 231515 w 4167263"/>
              <a:gd name="connsiteY199" fmla="*/ 2308601 h 3176722"/>
              <a:gd name="connsiteX200" fmla="*/ 291047 w 4167263"/>
              <a:gd name="connsiteY200" fmla="*/ 2288756 h 3176722"/>
              <a:gd name="connsiteX201" fmla="*/ 310891 w 4167263"/>
              <a:gd name="connsiteY201" fmla="*/ 2282141 h 3176722"/>
              <a:gd name="connsiteX202" fmla="*/ 330735 w 4167263"/>
              <a:gd name="connsiteY202" fmla="*/ 2268911 h 3176722"/>
              <a:gd name="connsiteX203" fmla="*/ 377038 w 4167263"/>
              <a:gd name="connsiteY203" fmla="*/ 2255681 h 3176722"/>
              <a:gd name="connsiteX204" fmla="*/ 416726 w 4167263"/>
              <a:gd name="connsiteY204" fmla="*/ 2229222 h 3176722"/>
              <a:gd name="connsiteX205" fmla="*/ 449800 w 4167263"/>
              <a:gd name="connsiteY205" fmla="*/ 2215992 h 3176722"/>
              <a:gd name="connsiteX206" fmla="*/ 502717 w 4167263"/>
              <a:gd name="connsiteY206" fmla="*/ 2169688 h 3176722"/>
              <a:gd name="connsiteX207" fmla="*/ 522562 w 4167263"/>
              <a:gd name="connsiteY207" fmla="*/ 2163073 h 3176722"/>
              <a:gd name="connsiteX208" fmla="*/ 549020 w 4167263"/>
              <a:gd name="connsiteY208" fmla="*/ 2136613 h 3176722"/>
              <a:gd name="connsiteX209" fmla="*/ 562250 w 4167263"/>
              <a:gd name="connsiteY209" fmla="*/ 2116768 h 3176722"/>
              <a:gd name="connsiteX210" fmla="*/ 588709 w 4167263"/>
              <a:gd name="connsiteY210" fmla="*/ 2083694 h 3176722"/>
              <a:gd name="connsiteX211" fmla="*/ 615167 w 4167263"/>
              <a:gd name="connsiteY211" fmla="*/ 2024160 h 3176722"/>
              <a:gd name="connsiteX212" fmla="*/ 628397 w 4167263"/>
              <a:gd name="connsiteY212" fmla="*/ 2004315 h 3176722"/>
              <a:gd name="connsiteX213" fmla="*/ 648241 w 4167263"/>
              <a:gd name="connsiteY213" fmla="*/ 1858787 h 3176722"/>
              <a:gd name="connsiteX214" fmla="*/ 654856 w 4167263"/>
              <a:gd name="connsiteY214" fmla="*/ 1772794 h 3176722"/>
              <a:gd name="connsiteX215" fmla="*/ 661470 w 4167263"/>
              <a:gd name="connsiteY215" fmla="*/ 1660340 h 3176722"/>
              <a:gd name="connsiteX216" fmla="*/ 668085 w 4167263"/>
              <a:gd name="connsiteY216" fmla="*/ 1633881 h 3176722"/>
              <a:gd name="connsiteX217" fmla="*/ 674700 w 4167263"/>
              <a:gd name="connsiteY217" fmla="*/ 1587576 h 3176722"/>
              <a:gd name="connsiteX218" fmla="*/ 701159 w 4167263"/>
              <a:gd name="connsiteY218" fmla="*/ 1547887 h 3176722"/>
              <a:gd name="connsiteX219" fmla="*/ 707773 w 4167263"/>
              <a:gd name="connsiteY219" fmla="*/ 1528042 h 3176722"/>
              <a:gd name="connsiteX220" fmla="*/ 740847 w 4167263"/>
              <a:gd name="connsiteY220" fmla="*/ 1481738 h 3176722"/>
              <a:gd name="connsiteX221" fmla="*/ 754076 w 4167263"/>
              <a:gd name="connsiteY221" fmla="*/ 1461893 h 3176722"/>
              <a:gd name="connsiteX222" fmla="*/ 793764 w 4167263"/>
              <a:gd name="connsiteY222" fmla="*/ 1422204 h 3176722"/>
              <a:gd name="connsiteX223" fmla="*/ 820223 w 4167263"/>
              <a:gd name="connsiteY223" fmla="*/ 1389129 h 3176722"/>
              <a:gd name="connsiteX224" fmla="*/ 826838 w 4167263"/>
              <a:gd name="connsiteY224" fmla="*/ 1369284 h 3176722"/>
              <a:gd name="connsiteX225" fmla="*/ 787150 w 4167263"/>
              <a:gd name="connsiteY225" fmla="*/ 1382514 h 317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7263" h="3176722">
                <a:moveTo>
                  <a:pt x="787150" y="1382514"/>
                </a:moveTo>
                <a:cubicBezTo>
                  <a:pt x="790457" y="1381412"/>
                  <a:pt x="826389" y="1367743"/>
                  <a:pt x="846682" y="1362670"/>
                </a:cubicBezTo>
                <a:cubicBezTo>
                  <a:pt x="878159" y="1354801"/>
                  <a:pt x="885608" y="1354430"/>
                  <a:pt x="919444" y="1336210"/>
                </a:cubicBezTo>
                <a:cubicBezTo>
                  <a:pt x="933443" y="1328672"/>
                  <a:pt x="945498" y="1317930"/>
                  <a:pt x="959132" y="1309750"/>
                </a:cubicBezTo>
                <a:lnTo>
                  <a:pt x="992206" y="1289906"/>
                </a:lnTo>
                <a:cubicBezTo>
                  <a:pt x="996616" y="1283291"/>
                  <a:pt x="1000346" y="1276169"/>
                  <a:pt x="1005435" y="1270061"/>
                </a:cubicBezTo>
                <a:cubicBezTo>
                  <a:pt x="1011424" y="1262874"/>
                  <a:pt x="1020090" y="1258000"/>
                  <a:pt x="1025279" y="1250216"/>
                </a:cubicBezTo>
                <a:cubicBezTo>
                  <a:pt x="1063571" y="1192777"/>
                  <a:pt x="988433" y="1273835"/>
                  <a:pt x="1051738" y="1210527"/>
                </a:cubicBezTo>
                <a:cubicBezTo>
                  <a:pt x="1056148" y="1201707"/>
                  <a:pt x="1061849" y="1193422"/>
                  <a:pt x="1064967" y="1184067"/>
                </a:cubicBezTo>
                <a:cubicBezTo>
                  <a:pt x="1068522" y="1173401"/>
                  <a:pt x="1070720" y="1162203"/>
                  <a:pt x="1071582" y="1150993"/>
                </a:cubicBezTo>
                <a:cubicBezTo>
                  <a:pt x="1075137" y="1104773"/>
                  <a:pt x="1073732" y="1058221"/>
                  <a:pt x="1078197" y="1012080"/>
                </a:cubicBezTo>
                <a:cubicBezTo>
                  <a:pt x="1080363" y="989698"/>
                  <a:pt x="1088090" y="968169"/>
                  <a:pt x="1091426" y="945931"/>
                </a:cubicBezTo>
                <a:cubicBezTo>
                  <a:pt x="1094713" y="924017"/>
                  <a:pt x="1095293" y="901771"/>
                  <a:pt x="1098041" y="879782"/>
                </a:cubicBezTo>
                <a:cubicBezTo>
                  <a:pt x="1099704" y="866473"/>
                  <a:pt x="1102882" y="853387"/>
                  <a:pt x="1104655" y="840092"/>
                </a:cubicBezTo>
                <a:cubicBezTo>
                  <a:pt x="1107294" y="820300"/>
                  <a:pt x="1108793" y="800371"/>
                  <a:pt x="1111270" y="780558"/>
                </a:cubicBezTo>
                <a:cubicBezTo>
                  <a:pt x="1113204" y="765087"/>
                  <a:pt x="1115680" y="749689"/>
                  <a:pt x="1117885" y="734254"/>
                </a:cubicBezTo>
                <a:cubicBezTo>
                  <a:pt x="1120090" y="685745"/>
                  <a:pt x="1120913" y="637153"/>
                  <a:pt x="1124500" y="588726"/>
                </a:cubicBezTo>
                <a:cubicBezTo>
                  <a:pt x="1125331" y="577513"/>
                  <a:pt x="1129937" y="566833"/>
                  <a:pt x="1131114" y="555651"/>
                </a:cubicBezTo>
                <a:cubicBezTo>
                  <a:pt x="1134354" y="524873"/>
                  <a:pt x="1133138" y="493649"/>
                  <a:pt x="1137729" y="463043"/>
                </a:cubicBezTo>
                <a:cubicBezTo>
                  <a:pt x="1139798" y="449252"/>
                  <a:pt x="1147576" y="436882"/>
                  <a:pt x="1150958" y="423353"/>
                </a:cubicBezTo>
                <a:cubicBezTo>
                  <a:pt x="1154211" y="410341"/>
                  <a:pt x="1154663" y="396757"/>
                  <a:pt x="1157573" y="383664"/>
                </a:cubicBezTo>
                <a:cubicBezTo>
                  <a:pt x="1159086" y="376857"/>
                  <a:pt x="1162273" y="370524"/>
                  <a:pt x="1164188" y="363819"/>
                </a:cubicBezTo>
                <a:cubicBezTo>
                  <a:pt x="1166685" y="355078"/>
                  <a:pt x="1168190" y="346068"/>
                  <a:pt x="1170802" y="337360"/>
                </a:cubicBezTo>
                <a:cubicBezTo>
                  <a:pt x="1174809" y="324002"/>
                  <a:pt x="1176296" y="309274"/>
                  <a:pt x="1184032" y="297670"/>
                </a:cubicBezTo>
                <a:cubicBezTo>
                  <a:pt x="1242757" y="209581"/>
                  <a:pt x="1158235" y="340137"/>
                  <a:pt x="1203876" y="257981"/>
                </a:cubicBezTo>
                <a:cubicBezTo>
                  <a:pt x="1211598" y="244082"/>
                  <a:pt x="1221515" y="231521"/>
                  <a:pt x="1230335" y="218291"/>
                </a:cubicBezTo>
                <a:lnTo>
                  <a:pt x="1243564" y="198447"/>
                </a:lnTo>
                <a:cubicBezTo>
                  <a:pt x="1259470" y="174587"/>
                  <a:pt x="1269297" y="157037"/>
                  <a:pt x="1296482" y="138913"/>
                </a:cubicBezTo>
                <a:cubicBezTo>
                  <a:pt x="1393570" y="74185"/>
                  <a:pt x="1291439" y="139905"/>
                  <a:pt x="1362629" y="99223"/>
                </a:cubicBezTo>
                <a:cubicBezTo>
                  <a:pt x="1369531" y="95279"/>
                  <a:pt x="1376004" y="90614"/>
                  <a:pt x="1382473" y="85993"/>
                </a:cubicBezTo>
                <a:cubicBezTo>
                  <a:pt x="1391444" y="79585"/>
                  <a:pt x="1399360" y="71619"/>
                  <a:pt x="1408932" y="66149"/>
                </a:cubicBezTo>
                <a:cubicBezTo>
                  <a:pt x="1414986" y="62690"/>
                  <a:pt x="1422681" y="62920"/>
                  <a:pt x="1428776" y="59534"/>
                </a:cubicBezTo>
                <a:cubicBezTo>
                  <a:pt x="1442675" y="51812"/>
                  <a:pt x="1453380" y="38102"/>
                  <a:pt x="1468464" y="33074"/>
                </a:cubicBezTo>
                <a:cubicBezTo>
                  <a:pt x="1475079" y="30869"/>
                  <a:pt x="1481604" y="28375"/>
                  <a:pt x="1488308" y="26459"/>
                </a:cubicBezTo>
                <a:cubicBezTo>
                  <a:pt x="1506886" y="21151"/>
                  <a:pt x="1529088" y="16639"/>
                  <a:pt x="1547841" y="13229"/>
                </a:cubicBezTo>
                <a:cubicBezTo>
                  <a:pt x="1589790" y="5602"/>
                  <a:pt x="1594465" y="5748"/>
                  <a:pt x="1640446" y="0"/>
                </a:cubicBezTo>
                <a:cubicBezTo>
                  <a:pt x="1675725" y="2205"/>
                  <a:pt x="1711776" y="-1053"/>
                  <a:pt x="1746282" y="6615"/>
                </a:cubicBezTo>
                <a:cubicBezTo>
                  <a:pt x="1759321" y="9513"/>
                  <a:pt x="1763567" y="46778"/>
                  <a:pt x="1766126" y="52919"/>
                </a:cubicBezTo>
                <a:cubicBezTo>
                  <a:pt x="1773711" y="71124"/>
                  <a:pt x="1783765" y="88198"/>
                  <a:pt x="1792585" y="105838"/>
                </a:cubicBezTo>
                <a:lnTo>
                  <a:pt x="1805814" y="132298"/>
                </a:lnTo>
                <a:cubicBezTo>
                  <a:pt x="1808891" y="147685"/>
                  <a:pt x="1818414" y="200759"/>
                  <a:pt x="1825658" y="224906"/>
                </a:cubicBezTo>
                <a:cubicBezTo>
                  <a:pt x="1829665" y="238263"/>
                  <a:pt x="1838887" y="264596"/>
                  <a:pt x="1838887" y="264596"/>
                </a:cubicBezTo>
                <a:cubicBezTo>
                  <a:pt x="1844006" y="315784"/>
                  <a:pt x="1852117" y="388600"/>
                  <a:pt x="1852117" y="436583"/>
                </a:cubicBezTo>
                <a:cubicBezTo>
                  <a:pt x="1852117" y="482940"/>
                  <a:pt x="1848224" y="529219"/>
                  <a:pt x="1845502" y="575496"/>
                </a:cubicBezTo>
                <a:cubicBezTo>
                  <a:pt x="1840440" y="661553"/>
                  <a:pt x="1845147" y="636445"/>
                  <a:pt x="1832273" y="687950"/>
                </a:cubicBezTo>
                <a:cubicBezTo>
                  <a:pt x="1823685" y="894060"/>
                  <a:pt x="1831938" y="783736"/>
                  <a:pt x="1819043" y="906241"/>
                </a:cubicBezTo>
                <a:cubicBezTo>
                  <a:pt x="1816723" y="928279"/>
                  <a:pt x="1814749" y="950352"/>
                  <a:pt x="1812429" y="972390"/>
                </a:cubicBezTo>
                <a:cubicBezTo>
                  <a:pt x="1805613" y="1037148"/>
                  <a:pt x="1811929" y="1013578"/>
                  <a:pt x="1799199" y="1051769"/>
                </a:cubicBezTo>
                <a:cubicBezTo>
                  <a:pt x="1796994" y="1076024"/>
                  <a:pt x="1795134" y="1100312"/>
                  <a:pt x="1792585" y="1124533"/>
                </a:cubicBezTo>
                <a:cubicBezTo>
                  <a:pt x="1790724" y="1142212"/>
                  <a:pt x="1787739" y="1159763"/>
                  <a:pt x="1785970" y="1177452"/>
                </a:cubicBezTo>
                <a:cubicBezTo>
                  <a:pt x="1783328" y="1203872"/>
                  <a:pt x="1781560" y="1230371"/>
                  <a:pt x="1779355" y="1256831"/>
                </a:cubicBezTo>
                <a:cubicBezTo>
                  <a:pt x="1781560" y="1318570"/>
                  <a:pt x="1780540" y="1380509"/>
                  <a:pt x="1785970" y="1442048"/>
                </a:cubicBezTo>
                <a:cubicBezTo>
                  <a:pt x="1787196" y="1455940"/>
                  <a:pt x="1794789" y="1468508"/>
                  <a:pt x="1799199" y="1481738"/>
                </a:cubicBezTo>
                <a:lnTo>
                  <a:pt x="1805814" y="1501583"/>
                </a:lnTo>
                <a:cubicBezTo>
                  <a:pt x="1808019" y="1508198"/>
                  <a:pt x="1810738" y="1514663"/>
                  <a:pt x="1812429" y="1521427"/>
                </a:cubicBezTo>
                <a:cubicBezTo>
                  <a:pt x="1814634" y="1530247"/>
                  <a:pt x="1814977" y="1539755"/>
                  <a:pt x="1819043" y="1547887"/>
                </a:cubicBezTo>
                <a:cubicBezTo>
                  <a:pt x="1821832" y="1553465"/>
                  <a:pt x="1826925" y="1557908"/>
                  <a:pt x="1832273" y="1561117"/>
                </a:cubicBezTo>
                <a:cubicBezTo>
                  <a:pt x="1838252" y="1564704"/>
                  <a:pt x="1845769" y="1564847"/>
                  <a:pt x="1852117" y="1567732"/>
                </a:cubicBezTo>
                <a:cubicBezTo>
                  <a:pt x="1870071" y="1575893"/>
                  <a:pt x="1888626" y="1583251"/>
                  <a:pt x="1905035" y="1594191"/>
                </a:cubicBezTo>
                <a:cubicBezTo>
                  <a:pt x="1911650" y="1598601"/>
                  <a:pt x="1917768" y="1603866"/>
                  <a:pt x="1924879" y="1607421"/>
                </a:cubicBezTo>
                <a:cubicBezTo>
                  <a:pt x="1931115" y="1610539"/>
                  <a:pt x="1938628" y="1610650"/>
                  <a:pt x="1944723" y="1614036"/>
                </a:cubicBezTo>
                <a:cubicBezTo>
                  <a:pt x="1958622" y="1621758"/>
                  <a:pt x="1971182" y="1631675"/>
                  <a:pt x="1984411" y="1640495"/>
                </a:cubicBezTo>
                <a:cubicBezTo>
                  <a:pt x="1991026" y="1644905"/>
                  <a:pt x="1996713" y="1651211"/>
                  <a:pt x="2004255" y="1653725"/>
                </a:cubicBezTo>
                <a:lnTo>
                  <a:pt x="2024099" y="1660340"/>
                </a:lnTo>
                <a:cubicBezTo>
                  <a:pt x="2028509" y="1664750"/>
                  <a:pt x="2031981" y="1670361"/>
                  <a:pt x="2037329" y="1673570"/>
                </a:cubicBezTo>
                <a:cubicBezTo>
                  <a:pt x="2043308" y="1677157"/>
                  <a:pt x="2050764" y="1677438"/>
                  <a:pt x="2057173" y="1680185"/>
                </a:cubicBezTo>
                <a:cubicBezTo>
                  <a:pt x="2066236" y="1684069"/>
                  <a:pt x="2074569" y="1689531"/>
                  <a:pt x="2083632" y="1693415"/>
                </a:cubicBezTo>
                <a:cubicBezTo>
                  <a:pt x="2090041" y="1696162"/>
                  <a:pt x="2097381" y="1696644"/>
                  <a:pt x="2103476" y="1700030"/>
                </a:cubicBezTo>
                <a:cubicBezTo>
                  <a:pt x="2117375" y="1707752"/>
                  <a:pt x="2127573" y="1723371"/>
                  <a:pt x="2143164" y="1726489"/>
                </a:cubicBezTo>
                <a:cubicBezTo>
                  <a:pt x="2185152" y="1734887"/>
                  <a:pt x="2165330" y="1730377"/>
                  <a:pt x="2202696" y="1739719"/>
                </a:cubicBezTo>
                <a:cubicBezTo>
                  <a:pt x="2222393" y="1759416"/>
                  <a:pt x="2208292" y="1749259"/>
                  <a:pt x="2235770" y="1759564"/>
                </a:cubicBezTo>
                <a:cubicBezTo>
                  <a:pt x="2246888" y="1763733"/>
                  <a:pt x="2257725" y="1768625"/>
                  <a:pt x="2268843" y="1772794"/>
                </a:cubicBezTo>
                <a:cubicBezTo>
                  <a:pt x="2287813" y="1779908"/>
                  <a:pt x="2294307" y="1780813"/>
                  <a:pt x="2315146" y="1786023"/>
                </a:cubicBezTo>
                <a:cubicBezTo>
                  <a:pt x="2385703" y="1783818"/>
                  <a:pt x="2456334" y="1783324"/>
                  <a:pt x="2526817" y="1779408"/>
                </a:cubicBezTo>
                <a:cubicBezTo>
                  <a:pt x="2563180" y="1777388"/>
                  <a:pt x="2543794" y="1772133"/>
                  <a:pt x="2573120" y="1759564"/>
                </a:cubicBezTo>
                <a:cubicBezTo>
                  <a:pt x="2581476" y="1755983"/>
                  <a:pt x="2590871" y="1755561"/>
                  <a:pt x="2599578" y="1752949"/>
                </a:cubicBezTo>
                <a:cubicBezTo>
                  <a:pt x="2612935" y="1748942"/>
                  <a:pt x="2639267" y="1739719"/>
                  <a:pt x="2639267" y="1739719"/>
                </a:cubicBezTo>
                <a:cubicBezTo>
                  <a:pt x="2652496" y="1730899"/>
                  <a:pt x="2670135" y="1726489"/>
                  <a:pt x="2678955" y="1713259"/>
                </a:cubicBezTo>
                <a:cubicBezTo>
                  <a:pt x="2683365" y="1706644"/>
                  <a:pt x="2688955" y="1700680"/>
                  <a:pt x="2692184" y="1693415"/>
                </a:cubicBezTo>
                <a:cubicBezTo>
                  <a:pt x="2697848" y="1680671"/>
                  <a:pt x="2697678" y="1665329"/>
                  <a:pt x="2705414" y="1653725"/>
                </a:cubicBezTo>
                <a:cubicBezTo>
                  <a:pt x="2723832" y="1626097"/>
                  <a:pt x="2713022" y="1639502"/>
                  <a:pt x="2738487" y="1614036"/>
                </a:cubicBezTo>
                <a:cubicBezTo>
                  <a:pt x="2752254" y="1558967"/>
                  <a:pt x="2735491" y="1613413"/>
                  <a:pt x="2758331" y="1567732"/>
                </a:cubicBezTo>
                <a:cubicBezTo>
                  <a:pt x="2761449" y="1561495"/>
                  <a:pt x="2762199" y="1554296"/>
                  <a:pt x="2764946" y="1547887"/>
                </a:cubicBezTo>
                <a:cubicBezTo>
                  <a:pt x="2768830" y="1538823"/>
                  <a:pt x="2773765" y="1530247"/>
                  <a:pt x="2778175" y="1521427"/>
                </a:cubicBezTo>
                <a:cubicBezTo>
                  <a:pt x="2780691" y="1508846"/>
                  <a:pt x="2784625" y="1482069"/>
                  <a:pt x="2791405" y="1468508"/>
                </a:cubicBezTo>
                <a:cubicBezTo>
                  <a:pt x="2794960" y="1461397"/>
                  <a:pt x="2799958" y="1455093"/>
                  <a:pt x="2804634" y="1448663"/>
                </a:cubicBezTo>
                <a:cubicBezTo>
                  <a:pt x="2817602" y="1430831"/>
                  <a:pt x="2832978" y="1414651"/>
                  <a:pt x="2844322" y="1395744"/>
                </a:cubicBezTo>
                <a:cubicBezTo>
                  <a:pt x="2850937" y="1384719"/>
                  <a:pt x="2857352" y="1373573"/>
                  <a:pt x="2864166" y="1362670"/>
                </a:cubicBezTo>
                <a:cubicBezTo>
                  <a:pt x="2875891" y="1343910"/>
                  <a:pt x="2889011" y="1326244"/>
                  <a:pt x="2903855" y="1309750"/>
                </a:cubicBezTo>
                <a:cubicBezTo>
                  <a:pt x="2914285" y="1298161"/>
                  <a:pt x="2927356" y="1288983"/>
                  <a:pt x="2936928" y="1276676"/>
                </a:cubicBezTo>
                <a:cubicBezTo>
                  <a:pt x="2942982" y="1268892"/>
                  <a:pt x="2943845" y="1257792"/>
                  <a:pt x="2950158" y="1250216"/>
                </a:cubicBezTo>
                <a:cubicBezTo>
                  <a:pt x="2955247" y="1244109"/>
                  <a:pt x="2963642" y="1241756"/>
                  <a:pt x="2970002" y="1236986"/>
                </a:cubicBezTo>
                <a:cubicBezTo>
                  <a:pt x="2981296" y="1228515"/>
                  <a:pt x="2992668" y="1220067"/>
                  <a:pt x="3003075" y="1210527"/>
                </a:cubicBezTo>
                <a:cubicBezTo>
                  <a:pt x="3099512" y="1122123"/>
                  <a:pt x="2994881" y="1205636"/>
                  <a:pt x="3108910" y="1117918"/>
                </a:cubicBezTo>
                <a:cubicBezTo>
                  <a:pt x="3117648" y="1111196"/>
                  <a:pt x="3125915" y="1103745"/>
                  <a:pt x="3135369" y="1098073"/>
                </a:cubicBezTo>
                <a:cubicBezTo>
                  <a:pt x="3146394" y="1091458"/>
                  <a:pt x="3158566" y="1086460"/>
                  <a:pt x="3168443" y="1078229"/>
                </a:cubicBezTo>
                <a:cubicBezTo>
                  <a:pt x="3185212" y="1064255"/>
                  <a:pt x="3199312" y="1047359"/>
                  <a:pt x="3214746" y="1031924"/>
                </a:cubicBezTo>
                <a:cubicBezTo>
                  <a:pt x="3223566" y="1023104"/>
                  <a:pt x="3231227" y="1012949"/>
                  <a:pt x="3241205" y="1005465"/>
                </a:cubicBezTo>
                <a:cubicBezTo>
                  <a:pt x="3258844" y="992235"/>
                  <a:pt x="3278531" y="981366"/>
                  <a:pt x="3294122" y="965775"/>
                </a:cubicBezTo>
                <a:cubicBezTo>
                  <a:pt x="3305147" y="954750"/>
                  <a:pt x="3314224" y="941350"/>
                  <a:pt x="3327196" y="932701"/>
                </a:cubicBezTo>
                <a:cubicBezTo>
                  <a:pt x="3333811" y="928291"/>
                  <a:pt x="3340061" y="923278"/>
                  <a:pt x="3347040" y="919471"/>
                </a:cubicBezTo>
                <a:cubicBezTo>
                  <a:pt x="3364353" y="910027"/>
                  <a:pt x="3386012" y="906956"/>
                  <a:pt x="3399957" y="893011"/>
                </a:cubicBezTo>
                <a:cubicBezTo>
                  <a:pt x="3406572" y="886396"/>
                  <a:pt x="3412699" y="879255"/>
                  <a:pt x="3419801" y="873167"/>
                </a:cubicBezTo>
                <a:cubicBezTo>
                  <a:pt x="3457737" y="840650"/>
                  <a:pt x="3432070" y="862177"/>
                  <a:pt x="3466104" y="846707"/>
                </a:cubicBezTo>
                <a:cubicBezTo>
                  <a:pt x="3484058" y="838546"/>
                  <a:pt x="3519022" y="820248"/>
                  <a:pt x="3519022" y="820248"/>
                </a:cubicBezTo>
                <a:cubicBezTo>
                  <a:pt x="3537061" y="802208"/>
                  <a:pt x="3542696" y="794702"/>
                  <a:pt x="3565325" y="780558"/>
                </a:cubicBezTo>
                <a:cubicBezTo>
                  <a:pt x="3573687" y="775332"/>
                  <a:pt x="3583222" y="772220"/>
                  <a:pt x="3591784" y="767328"/>
                </a:cubicBezTo>
                <a:cubicBezTo>
                  <a:pt x="3598686" y="763384"/>
                  <a:pt x="3604321" y="757231"/>
                  <a:pt x="3611628" y="754099"/>
                </a:cubicBezTo>
                <a:cubicBezTo>
                  <a:pt x="3619984" y="750518"/>
                  <a:pt x="3629267" y="749689"/>
                  <a:pt x="3638087" y="747484"/>
                </a:cubicBezTo>
                <a:cubicBezTo>
                  <a:pt x="3644702" y="743074"/>
                  <a:pt x="3650666" y="737483"/>
                  <a:pt x="3657931" y="734254"/>
                </a:cubicBezTo>
                <a:cubicBezTo>
                  <a:pt x="3670674" y="728590"/>
                  <a:pt x="3686016" y="728760"/>
                  <a:pt x="3697619" y="721024"/>
                </a:cubicBezTo>
                <a:cubicBezTo>
                  <a:pt x="3715518" y="709091"/>
                  <a:pt x="3722942" y="702956"/>
                  <a:pt x="3743922" y="694564"/>
                </a:cubicBezTo>
                <a:cubicBezTo>
                  <a:pt x="3756870" y="689385"/>
                  <a:pt x="3769855" y="683628"/>
                  <a:pt x="3783610" y="681335"/>
                </a:cubicBezTo>
                <a:cubicBezTo>
                  <a:pt x="3845155" y="671077"/>
                  <a:pt x="3809953" y="676055"/>
                  <a:pt x="3889445" y="668105"/>
                </a:cubicBezTo>
                <a:cubicBezTo>
                  <a:pt x="3961812" y="643983"/>
                  <a:pt x="3852205" y="682452"/>
                  <a:pt x="3929134" y="648260"/>
                </a:cubicBezTo>
                <a:cubicBezTo>
                  <a:pt x="3975408" y="627693"/>
                  <a:pt x="3960970" y="640300"/>
                  <a:pt x="4008510" y="628415"/>
                </a:cubicBezTo>
                <a:cubicBezTo>
                  <a:pt x="4022039" y="625033"/>
                  <a:pt x="4048198" y="615186"/>
                  <a:pt x="4048198" y="615186"/>
                </a:cubicBezTo>
                <a:lnTo>
                  <a:pt x="4114345" y="621800"/>
                </a:lnTo>
                <a:cubicBezTo>
                  <a:pt x="4126391" y="628827"/>
                  <a:pt x="4123165" y="648260"/>
                  <a:pt x="4127575" y="661490"/>
                </a:cubicBezTo>
                <a:lnTo>
                  <a:pt x="4140804" y="701179"/>
                </a:lnTo>
                <a:cubicBezTo>
                  <a:pt x="4143009" y="707794"/>
                  <a:pt x="4143551" y="715222"/>
                  <a:pt x="4147419" y="721024"/>
                </a:cubicBezTo>
                <a:cubicBezTo>
                  <a:pt x="4164515" y="746671"/>
                  <a:pt x="4158134" y="733327"/>
                  <a:pt x="4167263" y="760713"/>
                </a:cubicBezTo>
                <a:cubicBezTo>
                  <a:pt x="4157493" y="946344"/>
                  <a:pt x="4167708" y="823454"/>
                  <a:pt x="4147419" y="979005"/>
                </a:cubicBezTo>
                <a:cubicBezTo>
                  <a:pt x="4135636" y="1069348"/>
                  <a:pt x="4146931" y="1007904"/>
                  <a:pt x="4134189" y="1071614"/>
                </a:cubicBezTo>
                <a:cubicBezTo>
                  <a:pt x="4118964" y="1269563"/>
                  <a:pt x="4134189" y="1031889"/>
                  <a:pt x="4134189" y="1382514"/>
                </a:cubicBezTo>
                <a:cubicBezTo>
                  <a:pt x="4134189" y="1466444"/>
                  <a:pt x="4150875" y="1454126"/>
                  <a:pt x="4107731" y="1468508"/>
                </a:cubicBezTo>
                <a:cubicBezTo>
                  <a:pt x="4114502" y="1522680"/>
                  <a:pt x="4120505" y="1541190"/>
                  <a:pt x="4107731" y="1600806"/>
                </a:cubicBezTo>
                <a:cubicBezTo>
                  <a:pt x="4104630" y="1615277"/>
                  <a:pt x="4083581" y="1616189"/>
                  <a:pt x="4074657" y="1620651"/>
                </a:cubicBezTo>
                <a:cubicBezTo>
                  <a:pt x="4023374" y="1646294"/>
                  <a:pt x="4084840" y="1623873"/>
                  <a:pt x="4034969" y="1640495"/>
                </a:cubicBezTo>
                <a:cubicBezTo>
                  <a:pt x="4021740" y="1649315"/>
                  <a:pt x="4010365" y="1661927"/>
                  <a:pt x="3995281" y="1666955"/>
                </a:cubicBezTo>
                <a:lnTo>
                  <a:pt x="3955592" y="1680185"/>
                </a:lnTo>
                <a:cubicBezTo>
                  <a:pt x="3893307" y="1742473"/>
                  <a:pt x="3993189" y="1648503"/>
                  <a:pt x="3896060" y="1713259"/>
                </a:cubicBezTo>
                <a:cubicBezTo>
                  <a:pt x="3882831" y="1722079"/>
                  <a:pt x="3867615" y="1728476"/>
                  <a:pt x="3856372" y="1739719"/>
                </a:cubicBezTo>
                <a:cubicBezTo>
                  <a:pt x="3851962" y="1744129"/>
                  <a:pt x="3848131" y="1749207"/>
                  <a:pt x="3843142" y="1752949"/>
                </a:cubicBezTo>
                <a:cubicBezTo>
                  <a:pt x="3830422" y="1762489"/>
                  <a:pt x="3814697" y="1768165"/>
                  <a:pt x="3803454" y="1779408"/>
                </a:cubicBezTo>
                <a:cubicBezTo>
                  <a:pt x="3796839" y="1786023"/>
                  <a:pt x="3789599" y="1792066"/>
                  <a:pt x="3783610" y="1799253"/>
                </a:cubicBezTo>
                <a:cubicBezTo>
                  <a:pt x="3778521" y="1805361"/>
                  <a:pt x="3775347" y="1812890"/>
                  <a:pt x="3770381" y="1819098"/>
                </a:cubicBezTo>
                <a:cubicBezTo>
                  <a:pt x="3766485" y="1823968"/>
                  <a:pt x="3761047" y="1827458"/>
                  <a:pt x="3757151" y="1832328"/>
                </a:cubicBezTo>
                <a:cubicBezTo>
                  <a:pt x="3720310" y="1878380"/>
                  <a:pt x="3771222" y="1824870"/>
                  <a:pt x="3724078" y="1872017"/>
                </a:cubicBezTo>
                <a:cubicBezTo>
                  <a:pt x="3721873" y="1878632"/>
                  <a:pt x="3720849" y="1885767"/>
                  <a:pt x="3717463" y="1891862"/>
                </a:cubicBezTo>
                <a:cubicBezTo>
                  <a:pt x="3709741" y="1905761"/>
                  <a:pt x="3691004" y="1931551"/>
                  <a:pt x="3691004" y="1931551"/>
                </a:cubicBezTo>
                <a:cubicBezTo>
                  <a:pt x="3687120" y="1950972"/>
                  <a:pt x="3685404" y="1966667"/>
                  <a:pt x="3677775" y="1984470"/>
                </a:cubicBezTo>
                <a:cubicBezTo>
                  <a:pt x="3673891" y="1993534"/>
                  <a:pt x="3668430" y="2001866"/>
                  <a:pt x="3664546" y="2010930"/>
                </a:cubicBezTo>
                <a:cubicBezTo>
                  <a:pt x="3658852" y="2024217"/>
                  <a:pt x="3654673" y="2043806"/>
                  <a:pt x="3651316" y="2057234"/>
                </a:cubicBezTo>
                <a:cubicBezTo>
                  <a:pt x="3644607" y="2191414"/>
                  <a:pt x="3627817" y="2449780"/>
                  <a:pt x="3657931" y="2540122"/>
                </a:cubicBezTo>
                <a:cubicBezTo>
                  <a:pt x="3690790" y="2638699"/>
                  <a:pt x="3628725" y="2455621"/>
                  <a:pt x="3677775" y="2586426"/>
                </a:cubicBezTo>
                <a:cubicBezTo>
                  <a:pt x="3680967" y="2594939"/>
                  <a:pt x="3682185" y="2604066"/>
                  <a:pt x="3684390" y="2612886"/>
                </a:cubicBezTo>
                <a:cubicBezTo>
                  <a:pt x="3685868" y="2630626"/>
                  <a:pt x="3684109" y="2685088"/>
                  <a:pt x="3697619" y="2712110"/>
                </a:cubicBezTo>
                <a:cubicBezTo>
                  <a:pt x="3701174" y="2719221"/>
                  <a:pt x="3704640" y="2726988"/>
                  <a:pt x="3710848" y="2731954"/>
                </a:cubicBezTo>
                <a:cubicBezTo>
                  <a:pt x="3716293" y="2736310"/>
                  <a:pt x="3724078" y="2736364"/>
                  <a:pt x="3730693" y="2738569"/>
                </a:cubicBezTo>
                <a:cubicBezTo>
                  <a:pt x="3745322" y="2753199"/>
                  <a:pt x="3751963" y="2762434"/>
                  <a:pt x="3770381" y="2771644"/>
                </a:cubicBezTo>
                <a:cubicBezTo>
                  <a:pt x="3776617" y="2774762"/>
                  <a:pt x="3783816" y="2775512"/>
                  <a:pt x="3790225" y="2778259"/>
                </a:cubicBezTo>
                <a:cubicBezTo>
                  <a:pt x="3799288" y="2782143"/>
                  <a:pt x="3807529" y="2787826"/>
                  <a:pt x="3816684" y="2791488"/>
                </a:cubicBezTo>
                <a:cubicBezTo>
                  <a:pt x="3829632" y="2796667"/>
                  <a:pt x="3843629" y="2799054"/>
                  <a:pt x="3856372" y="2804718"/>
                </a:cubicBezTo>
                <a:cubicBezTo>
                  <a:pt x="3863637" y="2807947"/>
                  <a:pt x="3869105" y="2814393"/>
                  <a:pt x="3876216" y="2817948"/>
                </a:cubicBezTo>
                <a:cubicBezTo>
                  <a:pt x="3882452" y="2821066"/>
                  <a:pt x="3889356" y="2822647"/>
                  <a:pt x="3896060" y="2824563"/>
                </a:cubicBezTo>
                <a:cubicBezTo>
                  <a:pt x="3905951" y="2827389"/>
                  <a:pt x="3931790" y="2832506"/>
                  <a:pt x="3942363" y="2837793"/>
                </a:cubicBezTo>
                <a:cubicBezTo>
                  <a:pt x="3988040" y="2860633"/>
                  <a:pt x="3933603" y="2843873"/>
                  <a:pt x="3988666" y="2857637"/>
                </a:cubicBezTo>
                <a:cubicBezTo>
                  <a:pt x="3993076" y="2864252"/>
                  <a:pt x="3996929" y="2871274"/>
                  <a:pt x="4001895" y="2877482"/>
                </a:cubicBezTo>
                <a:cubicBezTo>
                  <a:pt x="4005791" y="2882352"/>
                  <a:pt x="4012336" y="2885134"/>
                  <a:pt x="4015125" y="2890712"/>
                </a:cubicBezTo>
                <a:cubicBezTo>
                  <a:pt x="4021361" y="2903185"/>
                  <a:pt x="4023175" y="2917453"/>
                  <a:pt x="4028354" y="2930401"/>
                </a:cubicBezTo>
                <a:lnTo>
                  <a:pt x="4041584" y="2963476"/>
                </a:lnTo>
                <a:cubicBezTo>
                  <a:pt x="4037174" y="2994346"/>
                  <a:pt x="4033773" y="3025376"/>
                  <a:pt x="4028354" y="3056085"/>
                </a:cubicBezTo>
                <a:cubicBezTo>
                  <a:pt x="4027142" y="3062951"/>
                  <a:pt x="4024857" y="3069693"/>
                  <a:pt x="4021739" y="3075929"/>
                </a:cubicBezTo>
                <a:cubicBezTo>
                  <a:pt x="4018184" y="3083040"/>
                  <a:pt x="4014131" y="3090152"/>
                  <a:pt x="4008510" y="3095774"/>
                </a:cubicBezTo>
                <a:cubicBezTo>
                  <a:pt x="3997767" y="3106518"/>
                  <a:pt x="3974312" y="3115317"/>
                  <a:pt x="3962207" y="3122234"/>
                </a:cubicBezTo>
                <a:cubicBezTo>
                  <a:pt x="3955305" y="3126178"/>
                  <a:pt x="3949628" y="3132234"/>
                  <a:pt x="3942363" y="3135463"/>
                </a:cubicBezTo>
                <a:cubicBezTo>
                  <a:pt x="3939816" y="3136595"/>
                  <a:pt x="3886368" y="3155072"/>
                  <a:pt x="3876216" y="3155308"/>
                </a:cubicBezTo>
                <a:cubicBezTo>
                  <a:pt x="3695449" y="3159512"/>
                  <a:pt x="3514612" y="3159718"/>
                  <a:pt x="3333810" y="3161923"/>
                </a:cubicBezTo>
                <a:cubicBezTo>
                  <a:pt x="3040136" y="3188622"/>
                  <a:pt x="3236252" y="3173243"/>
                  <a:pt x="2579734" y="3161923"/>
                </a:cubicBezTo>
                <a:cubicBezTo>
                  <a:pt x="2550990" y="3161427"/>
                  <a:pt x="2522445" y="3156948"/>
                  <a:pt x="2493743" y="3155308"/>
                </a:cubicBezTo>
                <a:cubicBezTo>
                  <a:pt x="2285843" y="3143427"/>
                  <a:pt x="2158229" y="3145770"/>
                  <a:pt x="1918264" y="3142078"/>
                </a:cubicBezTo>
                <a:lnTo>
                  <a:pt x="1746282" y="3135463"/>
                </a:lnTo>
                <a:cubicBezTo>
                  <a:pt x="1695563" y="3133393"/>
                  <a:pt x="1644904" y="3128848"/>
                  <a:pt x="1594143" y="3128848"/>
                </a:cubicBezTo>
                <a:cubicBezTo>
                  <a:pt x="1464035" y="3128848"/>
                  <a:pt x="1333965" y="3133258"/>
                  <a:pt x="1203876" y="3135463"/>
                </a:cubicBezTo>
                <a:lnTo>
                  <a:pt x="277818" y="3128848"/>
                </a:lnTo>
                <a:cubicBezTo>
                  <a:pt x="264966" y="3128493"/>
                  <a:pt x="256243" y="3114754"/>
                  <a:pt x="244744" y="3109004"/>
                </a:cubicBezTo>
                <a:cubicBezTo>
                  <a:pt x="238508" y="3105886"/>
                  <a:pt x="231515" y="3104594"/>
                  <a:pt x="224900" y="3102389"/>
                </a:cubicBezTo>
                <a:cubicBezTo>
                  <a:pt x="215251" y="3089522"/>
                  <a:pt x="204968" y="3073212"/>
                  <a:pt x="191826" y="3062699"/>
                </a:cubicBezTo>
                <a:cubicBezTo>
                  <a:pt x="139744" y="3021034"/>
                  <a:pt x="208902" y="3081512"/>
                  <a:pt x="145524" y="3036240"/>
                </a:cubicBezTo>
                <a:cubicBezTo>
                  <a:pt x="137912" y="3030802"/>
                  <a:pt x="131767" y="3023498"/>
                  <a:pt x="125679" y="3016395"/>
                </a:cubicBezTo>
                <a:cubicBezTo>
                  <a:pt x="113369" y="3002033"/>
                  <a:pt x="103077" y="2985799"/>
                  <a:pt x="92606" y="2970091"/>
                </a:cubicBezTo>
                <a:cubicBezTo>
                  <a:pt x="90401" y="2961271"/>
                  <a:pt x="88488" y="2952373"/>
                  <a:pt x="85991" y="2943631"/>
                </a:cubicBezTo>
                <a:cubicBezTo>
                  <a:pt x="84076" y="2936927"/>
                  <a:pt x="80744" y="2930624"/>
                  <a:pt x="79377" y="2923787"/>
                </a:cubicBezTo>
                <a:cubicBezTo>
                  <a:pt x="64177" y="2847783"/>
                  <a:pt x="81091" y="2902468"/>
                  <a:pt x="66147" y="2857637"/>
                </a:cubicBezTo>
                <a:cubicBezTo>
                  <a:pt x="63942" y="2839997"/>
                  <a:pt x="62454" y="2822253"/>
                  <a:pt x="59532" y="2804718"/>
                </a:cubicBezTo>
                <a:cubicBezTo>
                  <a:pt x="58038" y="2795751"/>
                  <a:pt x="54544" y="2787203"/>
                  <a:pt x="52918" y="2778259"/>
                </a:cubicBezTo>
                <a:cubicBezTo>
                  <a:pt x="50129" y="2762919"/>
                  <a:pt x="49361" y="2747243"/>
                  <a:pt x="46303" y="2731954"/>
                </a:cubicBezTo>
                <a:cubicBezTo>
                  <a:pt x="44936" y="2725117"/>
                  <a:pt x="41603" y="2718814"/>
                  <a:pt x="39688" y="2712110"/>
                </a:cubicBezTo>
                <a:cubicBezTo>
                  <a:pt x="19692" y="2642122"/>
                  <a:pt x="51288" y="2740291"/>
                  <a:pt x="19844" y="2645961"/>
                </a:cubicBezTo>
                <a:cubicBezTo>
                  <a:pt x="3983" y="2598379"/>
                  <a:pt x="23227" y="2657799"/>
                  <a:pt x="6615" y="2599656"/>
                </a:cubicBezTo>
                <a:cubicBezTo>
                  <a:pt x="4700" y="2592952"/>
                  <a:pt x="2205" y="2586427"/>
                  <a:pt x="0" y="2579812"/>
                </a:cubicBezTo>
                <a:cubicBezTo>
                  <a:pt x="2205" y="2555557"/>
                  <a:pt x="1839" y="2530930"/>
                  <a:pt x="6615" y="2507048"/>
                </a:cubicBezTo>
                <a:cubicBezTo>
                  <a:pt x="9691" y="2491668"/>
                  <a:pt x="25426" y="2474127"/>
                  <a:pt x="33074" y="2460743"/>
                </a:cubicBezTo>
                <a:cubicBezTo>
                  <a:pt x="37966" y="2452182"/>
                  <a:pt x="39886" y="2441771"/>
                  <a:pt x="46303" y="2434284"/>
                </a:cubicBezTo>
                <a:cubicBezTo>
                  <a:pt x="53478" y="2425913"/>
                  <a:pt x="64465" y="2421699"/>
                  <a:pt x="72762" y="2414439"/>
                </a:cubicBezTo>
                <a:cubicBezTo>
                  <a:pt x="111394" y="2380635"/>
                  <a:pt x="83339" y="2393272"/>
                  <a:pt x="119065" y="2381365"/>
                </a:cubicBezTo>
                <a:cubicBezTo>
                  <a:pt x="125680" y="2376955"/>
                  <a:pt x="132007" y="2372079"/>
                  <a:pt x="138909" y="2368135"/>
                </a:cubicBezTo>
                <a:cubicBezTo>
                  <a:pt x="147470" y="2363243"/>
                  <a:pt x="157006" y="2360131"/>
                  <a:pt x="165368" y="2354905"/>
                </a:cubicBezTo>
                <a:cubicBezTo>
                  <a:pt x="182624" y="2344119"/>
                  <a:pt x="214269" y="2314350"/>
                  <a:pt x="231515" y="2308601"/>
                </a:cubicBezTo>
                <a:lnTo>
                  <a:pt x="291047" y="2288756"/>
                </a:lnTo>
                <a:cubicBezTo>
                  <a:pt x="297662" y="2286551"/>
                  <a:pt x="305090" y="2286009"/>
                  <a:pt x="310891" y="2282141"/>
                </a:cubicBezTo>
                <a:cubicBezTo>
                  <a:pt x="317506" y="2277731"/>
                  <a:pt x="323624" y="2272466"/>
                  <a:pt x="330735" y="2268911"/>
                </a:cubicBezTo>
                <a:cubicBezTo>
                  <a:pt x="340225" y="2264166"/>
                  <a:pt x="368560" y="2257801"/>
                  <a:pt x="377038" y="2255681"/>
                </a:cubicBezTo>
                <a:cubicBezTo>
                  <a:pt x="390267" y="2246861"/>
                  <a:pt x="401964" y="2235127"/>
                  <a:pt x="416726" y="2229222"/>
                </a:cubicBezTo>
                <a:cubicBezTo>
                  <a:pt x="427751" y="2224812"/>
                  <a:pt x="439420" y="2221759"/>
                  <a:pt x="449800" y="2215992"/>
                </a:cubicBezTo>
                <a:cubicBezTo>
                  <a:pt x="496104" y="2190267"/>
                  <a:pt x="457300" y="2202129"/>
                  <a:pt x="502717" y="2169688"/>
                </a:cubicBezTo>
                <a:cubicBezTo>
                  <a:pt x="508391" y="2165635"/>
                  <a:pt x="515947" y="2165278"/>
                  <a:pt x="522562" y="2163073"/>
                </a:cubicBezTo>
                <a:cubicBezTo>
                  <a:pt x="531381" y="2154253"/>
                  <a:pt x="540903" y="2146083"/>
                  <a:pt x="549020" y="2136613"/>
                </a:cubicBezTo>
                <a:cubicBezTo>
                  <a:pt x="554194" y="2130577"/>
                  <a:pt x="557480" y="2123128"/>
                  <a:pt x="562250" y="2116768"/>
                </a:cubicBezTo>
                <a:cubicBezTo>
                  <a:pt x="570721" y="2105473"/>
                  <a:pt x="579889" y="2094719"/>
                  <a:pt x="588709" y="2083694"/>
                </a:cubicBezTo>
                <a:cubicBezTo>
                  <a:pt x="598158" y="2060069"/>
                  <a:pt x="602807" y="2045790"/>
                  <a:pt x="615167" y="2024160"/>
                </a:cubicBezTo>
                <a:cubicBezTo>
                  <a:pt x="619111" y="2017257"/>
                  <a:pt x="623987" y="2010930"/>
                  <a:pt x="628397" y="2004315"/>
                </a:cubicBezTo>
                <a:cubicBezTo>
                  <a:pt x="642630" y="1876211"/>
                  <a:pt x="631941" y="1923988"/>
                  <a:pt x="648241" y="1858787"/>
                </a:cubicBezTo>
                <a:cubicBezTo>
                  <a:pt x="650446" y="1830123"/>
                  <a:pt x="652944" y="1801479"/>
                  <a:pt x="654856" y="1772794"/>
                </a:cubicBezTo>
                <a:cubicBezTo>
                  <a:pt x="657354" y="1735328"/>
                  <a:pt x="657910" y="1697720"/>
                  <a:pt x="661470" y="1660340"/>
                </a:cubicBezTo>
                <a:cubicBezTo>
                  <a:pt x="662332" y="1651290"/>
                  <a:pt x="666459" y="1642825"/>
                  <a:pt x="668085" y="1633881"/>
                </a:cubicBezTo>
                <a:cubicBezTo>
                  <a:pt x="670874" y="1618541"/>
                  <a:pt x="669103" y="1602128"/>
                  <a:pt x="674700" y="1587576"/>
                </a:cubicBezTo>
                <a:cubicBezTo>
                  <a:pt x="680408" y="1572736"/>
                  <a:pt x="701159" y="1547887"/>
                  <a:pt x="701159" y="1547887"/>
                </a:cubicBezTo>
                <a:cubicBezTo>
                  <a:pt x="703364" y="1541272"/>
                  <a:pt x="704655" y="1534279"/>
                  <a:pt x="707773" y="1528042"/>
                </a:cubicBezTo>
                <a:cubicBezTo>
                  <a:pt x="712968" y="1517651"/>
                  <a:pt x="735854" y="1488728"/>
                  <a:pt x="740847" y="1481738"/>
                </a:cubicBezTo>
                <a:cubicBezTo>
                  <a:pt x="745468" y="1475269"/>
                  <a:pt x="748794" y="1467835"/>
                  <a:pt x="754076" y="1461893"/>
                </a:cubicBezTo>
                <a:cubicBezTo>
                  <a:pt x="766506" y="1447909"/>
                  <a:pt x="780535" y="1435434"/>
                  <a:pt x="793764" y="1422204"/>
                </a:cubicBezTo>
                <a:cubicBezTo>
                  <a:pt x="806071" y="1409897"/>
                  <a:pt x="811877" y="1405821"/>
                  <a:pt x="820223" y="1389129"/>
                </a:cubicBezTo>
                <a:cubicBezTo>
                  <a:pt x="823341" y="1382892"/>
                  <a:pt x="825147" y="1376049"/>
                  <a:pt x="826838" y="1369284"/>
                </a:cubicBezTo>
                <a:cubicBezTo>
                  <a:pt x="827373" y="1367145"/>
                  <a:pt x="783843" y="1383616"/>
                  <a:pt x="787150" y="138251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4" name="Forma libre 103"/>
          <p:cNvSpPr/>
          <p:nvPr/>
        </p:nvSpPr>
        <p:spPr>
          <a:xfrm>
            <a:off x="7229870" y="833478"/>
            <a:ext cx="1600758" cy="1607421"/>
          </a:xfrm>
          <a:custGeom>
            <a:avLst/>
            <a:gdLst>
              <a:gd name="connsiteX0" fmla="*/ 840068 w 1600758"/>
              <a:gd name="connsiteY0" fmla="*/ 0 h 1607421"/>
              <a:gd name="connsiteX1" fmla="*/ 780535 w 1600758"/>
              <a:gd name="connsiteY1" fmla="*/ 26459 h 1607421"/>
              <a:gd name="connsiteX2" fmla="*/ 714388 w 1600758"/>
              <a:gd name="connsiteY2" fmla="*/ 59534 h 1607421"/>
              <a:gd name="connsiteX3" fmla="*/ 694544 w 1600758"/>
              <a:gd name="connsiteY3" fmla="*/ 79379 h 1607421"/>
              <a:gd name="connsiteX4" fmla="*/ 668085 w 1600758"/>
              <a:gd name="connsiteY4" fmla="*/ 119068 h 1607421"/>
              <a:gd name="connsiteX5" fmla="*/ 654856 w 1600758"/>
              <a:gd name="connsiteY5" fmla="*/ 165372 h 1607421"/>
              <a:gd name="connsiteX6" fmla="*/ 635012 w 1600758"/>
              <a:gd name="connsiteY6" fmla="*/ 231521 h 1607421"/>
              <a:gd name="connsiteX7" fmla="*/ 628397 w 1600758"/>
              <a:gd name="connsiteY7" fmla="*/ 251366 h 1607421"/>
              <a:gd name="connsiteX8" fmla="*/ 608553 w 1600758"/>
              <a:gd name="connsiteY8" fmla="*/ 271211 h 1607421"/>
              <a:gd name="connsiteX9" fmla="*/ 601938 w 1600758"/>
              <a:gd name="connsiteY9" fmla="*/ 291055 h 1607421"/>
              <a:gd name="connsiteX10" fmla="*/ 588709 w 1600758"/>
              <a:gd name="connsiteY10" fmla="*/ 310900 h 1607421"/>
              <a:gd name="connsiteX11" fmla="*/ 575479 w 1600758"/>
              <a:gd name="connsiteY11" fmla="*/ 357204 h 1607421"/>
              <a:gd name="connsiteX12" fmla="*/ 562250 w 1600758"/>
              <a:gd name="connsiteY12" fmla="*/ 377049 h 1607421"/>
              <a:gd name="connsiteX13" fmla="*/ 542406 w 1600758"/>
              <a:gd name="connsiteY13" fmla="*/ 383664 h 1607421"/>
              <a:gd name="connsiteX14" fmla="*/ 522562 w 1600758"/>
              <a:gd name="connsiteY14" fmla="*/ 396894 h 1607421"/>
              <a:gd name="connsiteX15" fmla="*/ 496103 w 1600758"/>
              <a:gd name="connsiteY15" fmla="*/ 416739 h 1607421"/>
              <a:gd name="connsiteX16" fmla="*/ 456415 w 1600758"/>
              <a:gd name="connsiteY16" fmla="*/ 429968 h 1607421"/>
              <a:gd name="connsiteX17" fmla="*/ 436571 w 1600758"/>
              <a:gd name="connsiteY17" fmla="*/ 449813 h 1607421"/>
              <a:gd name="connsiteX18" fmla="*/ 396883 w 1600758"/>
              <a:gd name="connsiteY18" fmla="*/ 463043 h 1607421"/>
              <a:gd name="connsiteX19" fmla="*/ 357194 w 1600758"/>
              <a:gd name="connsiteY19" fmla="*/ 489502 h 1607421"/>
              <a:gd name="connsiteX20" fmla="*/ 277818 w 1600758"/>
              <a:gd name="connsiteY20" fmla="*/ 535807 h 1607421"/>
              <a:gd name="connsiteX21" fmla="*/ 264588 w 1600758"/>
              <a:gd name="connsiteY21" fmla="*/ 555651 h 1607421"/>
              <a:gd name="connsiteX22" fmla="*/ 244744 w 1600758"/>
              <a:gd name="connsiteY22" fmla="*/ 568881 h 1607421"/>
              <a:gd name="connsiteX23" fmla="*/ 211671 w 1600758"/>
              <a:gd name="connsiteY23" fmla="*/ 595341 h 1607421"/>
              <a:gd name="connsiteX24" fmla="*/ 165368 w 1600758"/>
              <a:gd name="connsiteY24" fmla="*/ 635030 h 1607421"/>
              <a:gd name="connsiteX25" fmla="*/ 138909 w 1600758"/>
              <a:gd name="connsiteY25" fmla="*/ 674720 h 1607421"/>
              <a:gd name="connsiteX26" fmla="*/ 112450 w 1600758"/>
              <a:gd name="connsiteY26" fmla="*/ 707794 h 1607421"/>
              <a:gd name="connsiteX27" fmla="*/ 105836 w 1600758"/>
              <a:gd name="connsiteY27" fmla="*/ 727639 h 1607421"/>
              <a:gd name="connsiteX28" fmla="*/ 72762 w 1600758"/>
              <a:gd name="connsiteY28" fmla="*/ 767328 h 1607421"/>
              <a:gd name="connsiteX29" fmla="*/ 66147 w 1600758"/>
              <a:gd name="connsiteY29" fmla="*/ 787173 h 1607421"/>
              <a:gd name="connsiteX30" fmla="*/ 39689 w 1600758"/>
              <a:gd name="connsiteY30" fmla="*/ 826862 h 1607421"/>
              <a:gd name="connsiteX31" fmla="*/ 26459 w 1600758"/>
              <a:gd name="connsiteY31" fmla="*/ 866552 h 1607421"/>
              <a:gd name="connsiteX32" fmla="*/ 13230 w 1600758"/>
              <a:gd name="connsiteY32" fmla="*/ 912856 h 1607421"/>
              <a:gd name="connsiteX33" fmla="*/ 0 w 1600758"/>
              <a:gd name="connsiteY33" fmla="*/ 1031924 h 1607421"/>
              <a:gd name="connsiteX34" fmla="*/ 6615 w 1600758"/>
              <a:gd name="connsiteY34" fmla="*/ 1071614 h 1607421"/>
              <a:gd name="connsiteX35" fmla="*/ 19844 w 1600758"/>
              <a:gd name="connsiteY35" fmla="*/ 1091459 h 1607421"/>
              <a:gd name="connsiteX36" fmla="*/ 26459 w 1600758"/>
              <a:gd name="connsiteY36" fmla="*/ 1117918 h 1607421"/>
              <a:gd name="connsiteX37" fmla="*/ 59533 w 1600758"/>
              <a:gd name="connsiteY37" fmla="*/ 1164223 h 1607421"/>
              <a:gd name="connsiteX38" fmla="*/ 66147 w 1600758"/>
              <a:gd name="connsiteY38" fmla="*/ 1184067 h 1607421"/>
              <a:gd name="connsiteX39" fmla="*/ 79377 w 1600758"/>
              <a:gd name="connsiteY39" fmla="*/ 1197297 h 1607421"/>
              <a:gd name="connsiteX40" fmla="*/ 92606 w 1600758"/>
              <a:gd name="connsiteY40" fmla="*/ 1217142 h 1607421"/>
              <a:gd name="connsiteX41" fmla="*/ 105836 w 1600758"/>
              <a:gd name="connsiteY41" fmla="*/ 1263446 h 1607421"/>
              <a:gd name="connsiteX42" fmla="*/ 138909 w 1600758"/>
              <a:gd name="connsiteY42" fmla="*/ 1316365 h 1607421"/>
              <a:gd name="connsiteX43" fmla="*/ 152138 w 1600758"/>
              <a:gd name="connsiteY43" fmla="*/ 1342825 h 1607421"/>
              <a:gd name="connsiteX44" fmla="*/ 165368 w 1600758"/>
              <a:gd name="connsiteY44" fmla="*/ 1356055 h 1607421"/>
              <a:gd name="connsiteX45" fmla="*/ 191827 w 1600758"/>
              <a:gd name="connsiteY45" fmla="*/ 1389129 h 1607421"/>
              <a:gd name="connsiteX46" fmla="*/ 238130 w 1600758"/>
              <a:gd name="connsiteY46" fmla="*/ 1461893 h 1607421"/>
              <a:gd name="connsiteX47" fmla="*/ 257974 w 1600758"/>
              <a:gd name="connsiteY47" fmla="*/ 1501583 h 1607421"/>
              <a:gd name="connsiteX48" fmla="*/ 264588 w 1600758"/>
              <a:gd name="connsiteY48" fmla="*/ 1528042 h 1607421"/>
              <a:gd name="connsiteX49" fmla="*/ 291047 w 1600758"/>
              <a:gd name="connsiteY49" fmla="*/ 1547887 h 1607421"/>
              <a:gd name="connsiteX50" fmla="*/ 304277 w 1600758"/>
              <a:gd name="connsiteY50" fmla="*/ 1561117 h 1607421"/>
              <a:gd name="connsiteX51" fmla="*/ 330735 w 1600758"/>
              <a:gd name="connsiteY51" fmla="*/ 1574346 h 1607421"/>
              <a:gd name="connsiteX52" fmla="*/ 436571 w 1600758"/>
              <a:gd name="connsiteY52" fmla="*/ 1607421 h 1607421"/>
              <a:gd name="connsiteX53" fmla="*/ 694544 w 1600758"/>
              <a:gd name="connsiteY53" fmla="*/ 1600806 h 1607421"/>
              <a:gd name="connsiteX54" fmla="*/ 773921 w 1600758"/>
              <a:gd name="connsiteY54" fmla="*/ 1567732 h 1607421"/>
              <a:gd name="connsiteX55" fmla="*/ 879756 w 1600758"/>
              <a:gd name="connsiteY55" fmla="*/ 1541272 h 1607421"/>
              <a:gd name="connsiteX56" fmla="*/ 912829 w 1600758"/>
              <a:gd name="connsiteY56" fmla="*/ 1528042 h 1607421"/>
              <a:gd name="connsiteX57" fmla="*/ 992206 w 1600758"/>
              <a:gd name="connsiteY57" fmla="*/ 1468508 h 1607421"/>
              <a:gd name="connsiteX58" fmla="*/ 1131115 w 1600758"/>
              <a:gd name="connsiteY58" fmla="*/ 1402359 h 1607421"/>
              <a:gd name="connsiteX59" fmla="*/ 1230335 w 1600758"/>
              <a:gd name="connsiteY59" fmla="*/ 1349440 h 1607421"/>
              <a:gd name="connsiteX60" fmla="*/ 1250179 w 1600758"/>
              <a:gd name="connsiteY60" fmla="*/ 1336210 h 1607421"/>
              <a:gd name="connsiteX61" fmla="*/ 1276638 w 1600758"/>
              <a:gd name="connsiteY61" fmla="*/ 1322980 h 1607421"/>
              <a:gd name="connsiteX62" fmla="*/ 1389088 w 1600758"/>
              <a:gd name="connsiteY62" fmla="*/ 1243601 h 1607421"/>
              <a:gd name="connsiteX63" fmla="*/ 1408932 w 1600758"/>
              <a:gd name="connsiteY63" fmla="*/ 1230372 h 1607421"/>
              <a:gd name="connsiteX64" fmla="*/ 1475079 w 1600758"/>
              <a:gd name="connsiteY64" fmla="*/ 1184067 h 1607421"/>
              <a:gd name="connsiteX65" fmla="*/ 1494923 w 1600758"/>
              <a:gd name="connsiteY65" fmla="*/ 1170837 h 1607421"/>
              <a:gd name="connsiteX66" fmla="*/ 1514767 w 1600758"/>
              <a:gd name="connsiteY66" fmla="*/ 1164223 h 1607421"/>
              <a:gd name="connsiteX67" fmla="*/ 1547841 w 1600758"/>
              <a:gd name="connsiteY67" fmla="*/ 1131148 h 1607421"/>
              <a:gd name="connsiteX68" fmla="*/ 1574300 w 1600758"/>
              <a:gd name="connsiteY68" fmla="*/ 1091459 h 1607421"/>
              <a:gd name="connsiteX69" fmla="*/ 1594144 w 1600758"/>
              <a:gd name="connsiteY69" fmla="*/ 1031924 h 1607421"/>
              <a:gd name="connsiteX70" fmla="*/ 1600758 w 1600758"/>
              <a:gd name="connsiteY70" fmla="*/ 1012080 h 1607421"/>
              <a:gd name="connsiteX71" fmla="*/ 1594144 w 1600758"/>
              <a:gd name="connsiteY71" fmla="*/ 754099 h 1607421"/>
              <a:gd name="connsiteX72" fmla="*/ 1587529 w 1600758"/>
              <a:gd name="connsiteY72" fmla="*/ 714409 h 1607421"/>
              <a:gd name="connsiteX73" fmla="*/ 1580914 w 1600758"/>
              <a:gd name="connsiteY73" fmla="*/ 654875 h 1607421"/>
              <a:gd name="connsiteX74" fmla="*/ 1567685 w 1600758"/>
              <a:gd name="connsiteY74" fmla="*/ 588726 h 1607421"/>
              <a:gd name="connsiteX75" fmla="*/ 1561070 w 1600758"/>
              <a:gd name="connsiteY75" fmla="*/ 529192 h 1607421"/>
              <a:gd name="connsiteX76" fmla="*/ 1547841 w 1600758"/>
              <a:gd name="connsiteY76" fmla="*/ 476273 h 1607421"/>
              <a:gd name="connsiteX77" fmla="*/ 1541226 w 1600758"/>
              <a:gd name="connsiteY77" fmla="*/ 429968 h 1607421"/>
              <a:gd name="connsiteX78" fmla="*/ 1521382 w 1600758"/>
              <a:gd name="connsiteY78" fmla="*/ 383664 h 1607421"/>
              <a:gd name="connsiteX79" fmla="*/ 1508153 w 1600758"/>
              <a:gd name="connsiteY79" fmla="*/ 363819 h 1607421"/>
              <a:gd name="connsiteX80" fmla="*/ 1494923 w 1600758"/>
              <a:gd name="connsiteY80" fmla="*/ 337360 h 1607421"/>
              <a:gd name="connsiteX81" fmla="*/ 1448620 w 1600758"/>
              <a:gd name="connsiteY81" fmla="*/ 297670 h 1607421"/>
              <a:gd name="connsiteX82" fmla="*/ 1415547 w 1600758"/>
              <a:gd name="connsiteY82" fmla="*/ 271211 h 1607421"/>
              <a:gd name="connsiteX83" fmla="*/ 1395703 w 1600758"/>
              <a:gd name="connsiteY83" fmla="*/ 264596 h 1607421"/>
              <a:gd name="connsiteX84" fmla="*/ 1342785 w 1600758"/>
              <a:gd name="connsiteY84" fmla="*/ 231521 h 1607421"/>
              <a:gd name="connsiteX85" fmla="*/ 1289867 w 1600758"/>
              <a:gd name="connsiteY85" fmla="*/ 198447 h 1607421"/>
              <a:gd name="connsiteX86" fmla="*/ 1243564 w 1600758"/>
              <a:gd name="connsiteY86" fmla="*/ 152142 h 1607421"/>
              <a:gd name="connsiteX87" fmla="*/ 1223720 w 1600758"/>
              <a:gd name="connsiteY87" fmla="*/ 145528 h 1607421"/>
              <a:gd name="connsiteX88" fmla="*/ 1190647 w 1600758"/>
              <a:gd name="connsiteY88" fmla="*/ 125683 h 1607421"/>
              <a:gd name="connsiteX89" fmla="*/ 1164188 w 1600758"/>
              <a:gd name="connsiteY89" fmla="*/ 112453 h 1607421"/>
              <a:gd name="connsiteX90" fmla="*/ 1117885 w 1600758"/>
              <a:gd name="connsiteY90" fmla="*/ 79379 h 1607421"/>
              <a:gd name="connsiteX91" fmla="*/ 1071582 w 1600758"/>
              <a:gd name="connsiteY91" fmla="*/ 66149 h 1607421"/>
              <a:gd name="connsiteX92" fmla="*/ 1051738 w 1600758"/>
              <a:gd name="connsiteY92" fmla="*/ 59534 h 1607421"/>
              <a:gd name="connsiteX93" fmla="*/ 992206 w 1600758"/>
              <a:gd name="connsiteY93" fmla="*/ 46304 h 1607421"/>
              <a:gd name="connsiteX94" fmla="*/ 972362 w 1600758"/>
              <a:gd name="connsiteY94" fmla="*/ 33074 h 1607421"/>
              <a:gd name="connsiteX95" fmla="*/ 879756 w 1600758"/>
              <a:gd name="connsiteY95" fmla="*/ 6615 h 1607421"/>
              <a:gd name="connsiteX96" fmla="*/ 840068 w 1600758"/>
              <a:gd name="connsiteY96" fmla="*/ 0 h 16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600758" h="1607421">
                <a:moveTo>
                  <a:pt x="840068" y="0"/>
                </a:moveTo>
                <a:cubicBezTo>
                  <a:pt x="820224" y="8820"/>
                  <a:pt x="800804" y="18663"/>
                  <a:pt x="780535" y="26459"/>
                </a:cubicBezTo>
                <a:cubicBezTo>
                  <a:pt x="744124" y="40463"/>
                  <a:pt x="752068" y="21852"/>
                  <a:pt x="714388" y="59534"/>
                </a:cubicBezTo>
                <a:cubicBezTo>
                  <a:pt x="707773" y="66149"/>
                  <a:pt x="700287" y="71995"/>
                  <a:pt x="694544" y="79379"/>
                </a:cubicBezTo>
                <a:cubicBezTo>
                  <a:pt x="684782" y="91930"/>
                  <a:pt x="668085" y="119068"/>
                  <a:pt x="668085" y="119068"/>
                </a:cubicBezTo>
                <a:cubicBezTo>
                  <a:pt x="647421" y="201736"/>
                  <a:pt x="673825" y="98983"/>
                  <a:pt x="654856" y="165372"/>
                </a:cubicBezTo>
                <a:cubicBezTo>
                  <a:pt x="634858" y="235365"/>
                  <a:pt x="666457" y="137184"/>
                  <a:pt x="635012" y="231521"/>
                </a:cubicBezTo>
                <a:cubicBezTo>
                  <a:pt x="632807" y="238136"/>
                  <a:pt x="633327" y="246435"/>
                  <a:pt x="628397" y="251366"/>
                </a:cubicBezTo>
                <a:lnTo>
                  <a:pt x="608553" y="271211"/>
                </a:lnTo>
                <a:cubicBezTo>
                  <a:pt x="606348" y="277826"/>
                  <a:pt x="605056" y="284819"/>
                  <a:pt x="601938" y="291055"/>
                </a:cubicBezTo>
                <a:cubicBezTo>
                  <a:pt x="598383" y="298166"/>
                  <a:pt x="591841" y="303593"/>
                  <a:pt x="588709" y="310900"/>
                </a:cubicBezTo>
                <a:cubicBezTo>
                  <a:pt x="575991" y="340576"/>
                  <a:pt x="588353" y="331456"/>
                  <a:pt x="575479" y="357204"/>
                </a:cubicBezTo>
                <a:cubicBezTo>
                  <a:pt x="571924" y="364315"/>
                  <a:pt x="568458" y="372082"/>
                  <a:pt x="562250" y="377049"/>
                </a:cubicBezTo>
                <a:cubicBezTo>
                  <a:pt x="556806" y="381405"/>
                  <a:pt x="548642" y="380546"/>
                  <a:pt x="542406" y="383664"/>
                </a:cubicBezTo>
                <a:cubicBezTo>
                  <a:pt x="535295" y="387219"/>
                  <a:pt x="529031" y="392273"/>
                  <a:pt x="522562" y="396894"/>
                </a:cubicBezTo>
                <a:cubicBezTo>
                  <a:pt x="513591" y="403302"/>
                  <a:pt x="505964" y="411809"/>
                  <a:pt x="496103" y="416739"/>
                </a:cubicBezTo>
                <a:cubicBezTo>
                  <a:pt x="483630" y="422975"/>
                  <a:pt x="456415" y="429968"/>
                  <a:pt x="456415" y="429968"/>
                </a:cubicBezTo>
                <a:cubicBezTo>
                  <a:pt x="449800" y="436583"/>
                  <a:pt x="444748" y="445270"/>
                  <a:pt x="436571" y="449813"/>
                </a:cubicBezTo>
                <a:cubicBezTo>
                  <a:pt x="424381" y="456586"/>
                  <a:pt x="396883" y="463043"/>
                  <a:pt x="396883" y="463043"/>
                </a:cubicBezTo>
                <a:cubicBezTo>
                  <a:pt x="371613" y="488313"/>
                  <a:pt x="397243" y="465472"/>
                  <a:pt x="357194" y="489502"/>
                </a:cubicBezTo>
                <a:cubicBezTo>
                  <a:pt x="270521" y="541507"/>
                  <a:pt x="363987" y="492720"/>
                  <a:pt x="277818" y="535807"/>
                </a:cubicBezTo>
                <a:cubicBezTo>
                  <a:pt x="273408" y="542422"/>
                  <a:pt x="270209" y="550030"/>
                  <a:pt x="264588" y="555651"/>
                </a:cubicBezTo>
                <a:cubicBezTo>
                  <a:pt x="258967" y="561272"/>
                  <a:pt x="251104" y="564111"/>
                  <a:pt x="244744" y="568881"/>
                </a:cubicBezTo>
                <a:cubicBezTo>
                  <a:pt x="233450" y="577352"/>
                  <a:pt x="222296" y="586044"/>
                  <a:pt x="211671" y="595341"/>
                </a:cubicBezTo>
                <a:cubicBezTo>
                  <a:pt x="156405" y="643701"/>
                  <a:pt x="231868" y="585155"/>
                  <a:pt x="165368" y="635030"/>
                </a:cubicBezTo>
                <a:cubicBezTo>
                  <a:pt x="153743" y="669905"/>
                  <a:pt x="166436" y="641686"/>
                  <a:pt x="138909" y="674720"/>
                </a:cubicBezTo>
                <a:cubicBezTo>
                  <a:pt x="97194" y="724780"/>
                  <a:pt x="150935" y="669309"/>
                  <a:pt x="112450" y="707794"/>
                </a:cubicBezTo>
                <a:cubicBezTo>
                  <a:pt x="110245" y="714409"/>
                  <a:pt x="108954" y="721402"/>
                  <a:pt x="105836" y="727639"/>
                </a:cubicBezTo>
                <a:cubicBezTo>
                  <a:pt x="96627" y="746057"/>
                  <a:pt x="87390" y="752700"/>
                  <a:pt x="72762" y="767328"/>
                </a:cubicBezTo>
                <a:cubicBezTo>
                  <a:pt x="70557" y="773943"/>
                  <a:pt x="69533" y="781078"/>
                  <a:pt x="66147" y="787173"/>
                </a:cubicBezTo>
                <a:cubicBezTo>
                  <a:pt x="58426" y="801072"/>
                  <a:pt x="44717" y="811778"/>
                  <a:pt x="39689" y="826862"/>
                </a:cubicBezTo>
                <a:lnTo>
                  <a:pt x="26459" y="866552"/>
                </a:lnTo>
                <a:cubicBezTo>
                  <a:pt x="21215" y="882284"/>
                  <a:pt x="15999" y="896239"/>
                  <a:pt x="13230" y="912856"/>
                </a:cubicBezTo>
                <a:cubicBezTo>
                  <a:pt x="8548" y="940951"/>
                  <a:pt x="2549" y="1006439"/>
                  <a:pt x="0" y="1031924"/>
                </a:cubicBezTo>
                <a:cubicBezTo>
                  <a:pt x="2205" y="1045154"/>
                  <a:pt x="2374" y="1058890"/>
                  <a:pt x="6615" y="1071614"/>
                </a:cubicBezTo>
                <a:cubicBezTo>
                  <a:pt x="9129" y="1079156"/>
                  <a:pt x="16712" y="1084152"/>
                  <a:pt x="19844" y="1091459"/>
                </a:cubicBezTo>
                <a:cubicBezTo>
                  <a:pt x="23425" y="1099815"/>
                  <a:pt x="22878" y="1109562"/>
                  <a:pt x="26459" y="1117918"/>
                </a:cubicBezTo>
                <a:cubicBezTo>
                  <a:pt x="29682" y="1125439"/>
                  <a:pt x="57276" y="1161213"/>
                  <a:pt x="59533" y="1164223"/>
                </a:cubicBezTo>
                <a:cubicBezTo>
                  <a:pt x="61738" y="1170838"/>
                  <a:pt x="62560" y="1178088"/>
                  <a:pt x="66147" y="1184067"/>
                </a:cubicBezTo>
                <a:cubicBezTo>
                  <a:pt x="69356" y="1189415"/>
                  <a:pt x="75481" y="1192427"/>
                  <a:pt x="79377" y="1197297"/>
                </a:cubicBezTo>
                <a:cubicBezTo>
                  <a:pt x="84343" y="1203505"/>
                  <a:pt x="89051" y="1210031"/>
                  <a:pt x="92606" y="1217142"/>
                </a:cubicBezTo>
                <a:cubicBezTo>
                  <a:pt x="108732" y="1249394"/>
                  <a:pt x="88878" y="1225289"/>
                  <a:pt x="105836" y="1263446"/>
                </a:cubicBezTo>
                <a:cubicBezTo>
                  <a:pt x="118315" y="1291525"/>
                  <a:pt x="125631" y="1293127"/>
                  <a:pt x="138909" y="1316365"/>
                </a:cubicBezTo>
                <a:cubicBezTo>
                  <a:pt x="143801" y="1324927"/>
                  <a:pt x="146668" y="1334620"/>
                  <a:pt x="152138" y="1342825"/>
                </a:cubicBezTo>
                <a:cubicBezTo>
                  <a:pt x="155597" y="1348014"/>
                  <a:pt x="161472" y="1351185"/>
                  <a:pt x="165368" y="1356055"/>
                </a:cubicBezTo>
                <a:cubicBezTo>
                  <a:pt x="198746" y="1397778"/>
                  <a:pt x="159882" y="1357184"/>
                  <a:pt x="191827" y="1389129"/>
                </a:cubicBezTo>
                <a:cubicBezTo>
                  <a:pt x="222470" y="1450415"/>
                  <a:pt x="204341" y="1428102"/>
                  <a:pt x="238130" y="1461893"/>
                </a:cubicBezTo>
                <a:cubicBezTo>
                  <a:pt x="265993" y="1545494"/>
                  <a:pt x="219515" y="1411842"/>
                  <a:pt x="257974" y="1501583"/>
                </a:cubicBezTo>
                <a:cubicBezTo>
                  <a:pt x="261555" y="1509939"/>
                  <a:pt x="259304" y="1520644"/>
                  <a:pt x="264588" y="1528042"/>
                </a:cubicBezTo>
                <a:cubicBezTo>
                  <a:pt x="270996" y="1537013"/>
                  <a:pt x="282578" y="1540829"/>
                  <a:pt x="291047" y="1547887"/>
                </a:cubicBezTo>
                <a:cubicBezTo>
                  <a:pt x="295838" y="1551880"/>
                  <a:pt x="299088" y="1557657"/>
                  <a:pt x="304277" y="1561117"/>
                </a:cubicBezTo>
                <a:cubicBezTo>
                  <a:pt x="312481" y="1566587"/>
                  <a:pt x="321580" y="1570684"/>
                  <a:pt x="330735" y="1574346"/>
                </a:cubicBezTo>
                <a:cubicBezTo>
                  <a:pt x="398915" y="1601619"/>
                  <a:pt x="384789" y="1597064"/>
                  <a:pt x="436571" y="1607421"/>
                </a:cubicBezTo>
                <a:lnTo>
                  <a:pt x="694544" y="1600806"/>
                </a:lnTo>
                <a:cubicBezTo>
                  <a:pt x="723012" y="1597457"/>
                  <a:pt x="745991" y="1574178"/>
                  <a:pt x="773921" y="1567732"/>
                </a:cubicBezTo>
                <a:cubicBezTo>
                  <a:pt x="808503" y="1559751"/>
                  <a:pt x="845800" y="1554006"/>
                  <a:pt x="879756" y="1541272"/>
                </a:cubicBezTo>
                <a:cubicBezTo>
                  <a:pt x="890874" y="1537103"/>
                  <a:pt x="902860" y="1534493"/>
                  <a:pt x="912829" y="1528042"/>
                </a:cubicBezTo>
                <a:cubicBezTo>
                  <a:pt x="940597" y="1510074"/>
                  <a:pt x="964038" y="1485842"/>
                  <a:pt x="992206" y="1468508"/>
                </a:cubicBezTo>
                <a:cubicBezTo>
                  <a:pt x="1091473" y="1407419"/>
                  <a:pt x="1057157" y="1439339"/>
                  <a:pt x="1131115" y="1402359"/>
                </a:cubicBezTo>
                <a:cubicBezTo>
                  <a:pt x="1164641" y="1385595"/>
                  <a:pt x="1199147" y="1370233"/>
                  <a:pt x="1230335" y="1349440"/>
                </a:cubicBezTo>
                <a:cubicBezTo>
                  <a:pt x="1236950" y="1345030"/>
                  <a:pt x="1243277" y="1340154"/>
                  <a:pt x="1250179" y="1336210"/>
                </a:cubicBezTo>
                <a:cubicBezTo>
                  <a:pt x="1258740" y="1331318"/>
                  <a:pt x="1268433" y="1328450"/>
                  <a:pt x="1276638" y="1322980"/>
                </a:cubicBezTo>
                <a:cubicBezTo>
                  <a:pt x="1314813" y="1297529"/>
                  <a:pt x="1351501" y="1269913"/>
                  <a:pt x="1389088" y="1243601"/>
                </a:cubicBezTo>
                <a:cubicBezTo>
                  <a:pt x="1395601" y="1239042"/>
                  <a:pt x="1402572" y="1235142"/>
                  <a:pt x="1408932" y="1230372"/>
                </a:cubicBezTo>
                <a:cubicBezTo>
                  <a:pt x="1448111" y="1200987"/>
                  <a:pt x="1426218" y="1216643"/>
                  <a:pt x="1475079" y="1184067"/>
                </a:cubicBezTo>
                <a:cubicBezTo>
                  <a:pt x="1481694" y="1179657"/>
                  <a:pt x="1487381" y="1173351"/>
                  <a:pt x="1494923" y="1170837"/>
                </a:cubicBezTo>
                <a:lnTo>
                  <a:pt x="1514767" y="1164223"/>
                </a:lnTo>
                <a:cubicBezTo>
                  <a:pt x="1525792" y="1153198"/>
                  <a:pt x="1539192" y="1144121"/>
                  <a:pt x="1547841" y="1131148"/>
                </a:cubicBezTo>
                <a:lnTo>
                  <a:pt x="1574300" y="1091459"/>
                </a:lnTo>
                <a:lnTo>
                  <a:pt x="1594144" y="1031924"/>
                </a:lnTo>
                <a:lnTo>
                  <a:pt x="1600758" y="1012080"/>
                </a:lnTo>
                <a:cubicBezTo>
                  <a:pt x="1598553" y="926086"/>
                  <a:pt x="1597963" y="840036"/>
                  <a:pt x="1594144" y="754099"/>
                </a:cubicBezTo>
                <a:cubicBezTo>
                  <a:pt x="1593549" y="740700"/>
                  <a:pt x="1589302" y="727704"/>
                  <a:pt x="1587529" y="714409"/>
                </a:cubicBezTo>
                <a:cubicBezTo>
                  <a:pt x="1584890" y="694617"/>
                  <a:pt x="1584028" y="674597"/>
                  <a:pt x="1580914" y="654875"/>
                </a:cubicBezTo>
                <a:cubicBezTo>
                  <a:pt x="1577407" y="632664"/>
                  <a:pt x="1570168" y="611075"/>
                  <a:pt x="1567685" y="588726"/>
                </a:cubicBezTo>
                <a:cubicBezTo>
                  <a:pt x="1565480" y="568881"/>
                  <a:pt x="1564540" y="548855"/>
                  <a:pt x="1561070" y="529192"/>
                </a:cubicBezTo>
                <a:cubicBezTo>
                  <a:pt x="1557910" y="511286"/>
                  <a:pt x="1550412" y="494273"/>
                  <a:pt x="1547841" y="476273"/>
                </a:cubicBezTo>
                <a:cubicBezTo>
                  <a:pt x="1545636" y="460838"/>
                  <a:pt x="1544284" y="445257"/>
                  <a:pt x="1541226" y="429968"/>
                </a:cubicBezTo>
                <a:cubicBezTo>
                  <a:pt x="1538372" y="415699"/>
                  <a:pt x="1527999" y="395245"/>
                  <a:pt x="1521382" y="383664"/>
                </a:cubicBezTo>
                <a:cubicBezTo>
                  <a:pt x="1517438" y="376761"/>
                  <a:pt x="1512097" y="370722"/>
                  <a:pt x="1508153" y="363819"/>
                </a:cubicBezTo>
                <a:cubicBezTo>
                  <a:pt x="1503261" y="355257"/>
                  <a:pt x="1500839" y="345249"/>
                  <a:pt x="1494923" y="337360"/>
                </a:cubicBezTo>
                <a:cubicBezTo>
                  <a:pt x="1474400" y="309996"/>
                  <a:pt x="1471476" y="314812"/>
                  <a:pt x="1448620" y="297670"/>
                </a:cubicBezTo>
                <a:cubicBezTo>
                  <a:pt x="1437326" y="289199"/>
                  <a:pt x="1427519" y="278694"/>
                  <a:pt x="1415547" y="271211"/>
                </a:cubicBezTo>
                <a:cubicBezTo>
                  <a:pt x="1409634" y="267516"/>
                  <a:pt x="1401939" y="267714"/>
                  <a:pt x="1395703" y="264596"/>
                </a:cubicBezTo>
                <a:cubicBezTo>
                  <a:pt x="1345797" y="239642"/>
                  <a:pt x="1379519" y="252513"/>
                  <a:pt x="1342785" y="231521"/>
                </a:cubicBezTo>
                <a:cubicBezTo>
                  <a:pt x="1291934" y="202462"/>
                  <a:pt x="1340461" y="236392"/>
                  <a:pt x="1289867" y="198447"/>
                </a:cubicBezTo>
                <a:cubicBezTo>
                  <a:pt x="1273231" y="173491"/>
                  <a:pt x="1274990" y="171783"/>
                  <a:pt x="1243564" y="152142"/>
                </a:cubicBezTo>
                <a:cubicBezTo>
                  <a:pt x="1237651" y="148447"/>
                  <a:pt x="1229956" y="148646"/>
                  <a:pt x="1223720" y="145528"/>
                </a:cubicBezTo>
                <a:cubicBezTo>
                  <a:pt x="1212221" y="139778"/>
                  <a:pt x="1201886" y="131927"/>
                  <a:pt x="1190647" y="125683"/>
                </a:cubicBezTo>
                <a:cubicBezTo>
                  <a:pt x="1182027" y="120894"/>
                  <a:pt x="1172507" y="117747"/>
                  <a:pt x="1164188" y="112453"/>
                </a:cubicBezTo>
                <a:cubicBezTo>
                  <a:pt x="1148186" y="102270"/>
                  <a:pt x="1134149" y="89138"/>
                  <a:pt x="1117885" y="79379"/>
                </a:cubicBezTo>
                <a:cubicBezTo>
                  <a:pt x="1110675" y="75053"/>
                  <a:pt x="1077087" y="67722"/>
                  <a:pt x="1071582" y="66149"/>
                </a:cubicBezTo>
                <a:cubicBezTo>
                  <a:pt x="1064878" y="64233"/>
                  <a:pt x="1058442" y="61450"/>
                  <a:pt x="1051738" y="59534"/>
                </a:cubicBezTo>
                <a:cubicBezTo>
                  <a:pt x="1029942" y="53306"/>
                  <a:pt x="1014938" y="50851"/>
                  <a:pt x="992206" y="46304"/>
                </a:cubicBezTo>
                <a:cubicBezTo>
                  <a:pt x="985591" y="41894"/>
                  <a:pt x="979627" y="36303"/>
                  <a:pt x="972362" y="33074"/>
                </a:cubicBezTo>
                <a:cubicBezTo>
                  <a:pt x="958325" y="26835"/>
                  <a:pt x="890269" y="6615"/>
                  <a:pt x="879756" y="6615"/>
                </a:cubicBezTo>
                <a:lnTo>
                  <a:pt x="8400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6" name="Forma libre 95"/>
          <p:cNvSpPr/>
          <p:nvPr/>
        </p:nvSpPr>
        <p:spPr>
          <a:xfrm>
            <a:off x="5053633" y="3155308"/>
            <a:ext cx="191937" cy="251367"/>
          </a:xfrm>
          <a:custGeom>
            <a:avLst/>
            <a:gdLst>
              <a:gd name="connsiteX0" fmla="*/ 112450 w 191937"/>
              <a:gd name="connsiteY0" fmla="*/ 251367 h 251367"/>
              <a:gd name="connsiteX1" fmla="*/ 79376 w 191937"/>
              <a:gd name="connsiteY1" fmla="*/ 238137 h 251367"/>
              <a:gd name="connsiteX2" fmla="*/ 39688 w 191937"/>
              <a:gd name="connsiteY2" fmla="*/ 171988 h 251367"/>
              <a:gd name="connsiteX3" fmla="*/ 26459 w 191937"/>
              <a:gd name="connsiteY3" fmla="*/ 152143 h 251367"/>
              <a:gd name="connsiteX4" fmla="*/ 19844 w 191937"/>
              <a:gd name="connsiteY4" fmla="*/ 125684 h 251367"/>
              <a:gd name="connsiteX5" fmla="*/ 6615 w 191937"/>
              <a:gd name="connsiteY5" fmla="*/ 105839 h 251367"/>
              <a:gd name="connsiteX6" fmla="*/ 0 w 191937"/>
              <a:gd name="connsiteY6" fmla="*/ 85994 h 251367"/>
              <a:gd name="connsiteX7" fmla="*/ 6615 w 191937"/>
              <a:gd name="connsiteY7" fmla="*/ 33075 h 251367"/>
              <a:gd name="connsiteX8" fmla="*/ 26459 w 191937"/>
              <a:gd name="connsiteY8" fmla="*/ 19845 h 251367"/>
              <a:gd name="connsiteX9" fmla="*/ 66147 w 191937"/>
              <a:gd name="connsiteY9" fmla="*/ 0 h 251367"/>
              <a:gd name="connsiteX10" fmla="*/ 145524 w 191937"/>
              <a:gd name="connsiteY10" fmla="*/ 13230 h 251367"/>
              <a:gd name="connsiteX11" fmla="*/ 165368 w 191937"/>
              <a:gd name="connsiteY11" fmla="*/ 26460 h 251367"/>
              <a:gd name="connsiteX12" fmla="*/ 191826 w 191937"/>
              <a:gd name="connsiteY12" fmla="*/ 66149 h 251367"/>
              <a:gd name="connsiteX13" fmla="*/ 185212 w 191937"/>
              <a:gd name="connsiteY13" fmla="*/ 125684 h 251367"/>
              <a:gd name="connsiteX14" fmla="*/ 158753 w 191937"/>
              <a:gd name="connsiteY14" fmla="*/ 185218 h 251367"/>
              <a:gd name="connsiteX15" fmla="*/ 125679 w 191937"/>
              <a:gd name="connsiteY15" fmla="*/ 218292 h 251367"/>
              <a:gd name="connsiteX16" fmla="*/ 112450 w 191937"/>
              <a:gd name="connsiteY16" fmla="*/ 238137 h 251367"/>
              <a:gd name="connsiteX17" fmla="*/ 112450 w 191937"/>
              <a:gd name="connsiteY17" fmla="*/ 251367 h 25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937" h="251367">
                <a:moveTo>
                  <a:pt x="112450" y="251367"/>
                </a:moveTo>
                <a:cubicBezTo>
                  <a:pt x="106938" y="251367"/>
                  <a:pt x="88251" y="246026"/>
                  <a:pt x="79376" y="238137"/>
                </a:cubicBezTo>
                <a:cubicBezTo>
                  <a:pt x="60591" y="221439"/>
                  <a:pt x="51878" y="193321"/>
                  <a:pt x="39688" y="171988"/>
                </a:cubicBezTo>
                <a:cubicBezTo>
                  <a:pt x="35744" y="165085"/>
                  <a:pt x="30869" y="158758"/>
                  <a:pt x="26459" y="152143"/>
                </a:cubicBezTo>
                <a:cubicBezTo>
                  <a:pt x="24254" y="143323"/>
                  <a:pt x="23425" y="134040"/>
                  <a:pt x="19844" y="125684"/>
                </a:cubicBezTo>
                <a:cubicBezTo>
                  <a:pt x="16712" y="118377"/>
                  <a:pt x="10170" y="112950"/>
                  <a:pt x="6615" y="105839"/>
                </a:cubicBezTo>
                <a:cubicBezTo>
                  <a:pt x="3497" y="99602"/>
                  <a:pt x="2205" y="92609"/>
                  <a:pt x="0" y="85994"/>
                </a:cubicBezTo>
                <a:cubicBezTo>
                  <a:pt x="2205" y="68354"/>
                  <a:pt x="13" y="49581"/>
                  <a:pt x="6615" y="33075"/>
                </a:cubicBezTo>
                <a:cubicBezTo>
                  <a:pt x="9567" y="25694"/>
                  <a:pt x="19348" y="23400"/>
                  <a:pt x="26459" y="19845"/>
                </a:cubicBezTo>
                <a:cubicBezTo>
                  <a:pt x="81231" y="-7542"/>
                  <a:pt x="9276" y="37916"/>
                  <a:pt x="66147" y="0"/>
                </a:cubicBezTo>
                <a:cubicBezTo>
                  <a:pt x="77815" y="1459"/>
                  <a:pt x="127528" y="5517"/>
                  <a:pt x="145524" y="13230"/>
                </a:cubicBezTo>
                <a:cubicBezTo>
                  <a:pt x="152831" y="16362"/>
                  <a:pt x="158753" y="22050"/>
                  <a:pt x="165368" y="26460"/>
                </a:cubicBezTo>
                <a:cubicBezTo>
                  <a:pt x="174187" y="39690"/>
                  <a:pt x="193582" y="50346"/>
                  <a:pt x="191826" y="66149"/>
                </a:cubicBezTo>
                <a:cubicBezTo>
                  <a:pt x="189621" y="85994"/>
                  <a:pt x="189128" y="106105"/>
                  <a:pt x="185212" y="125684"/>
                </a:cubicBezTo>
                <a:cubicBezTo>
                  <a:pt x="181038" y="146555"/>
                  <a:pt x="173121" y="168797"/>
                  <a:pt x="158753" y="185218"/>
                </a:cubicBezTo>
                <a:cubicBezTo>
                  <a:pt x="148486" y="196952"/>
                  <a:pt x="134327" y="205319"/>
                  <a:pt x="125679" y="218292"/>
                </a:cubicBezTo>
                <a:cubicBezTo>
                  <a:pt x="121269" y="224907"/>
                  <a:pt x="118658" y="233170"/>
                  <a:pt x="112450" y="238137"/>
                </a:cubicBezTo>
                <a:cubicBezTo>
                  <a:pt x="107006" y="242493"/>
                  <a:pt x="117962" y="251367"/>
                  <a:pt x="112450" y="2513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Forma libre 102"/>
          <p:cNvSpPr/>
          <p:nvPr/>
        </p:nvSpPr>
        <p:spPr>
          <a:xfrm>
            <a:off x="1898420" y="3803545"/>
            <a:ext cx="2031471" cy="1587601"/>
          </a:xfrm>
          <a:custGeom>
            <a:avLst/>
            <a:gdLst>
              <a:gd name="connsiteX0" fmla="*/ 1329555 w 2031471"/>
              <a:gd name="connsiteY0" fmla="*/ 25 h 1587601"/>
              <a:gd name="connsiteX1" fmla="*/ 1309711 w 2031471"/>
              <a:gd name="connsiteY1" fmla="*/ 33099 h 1587601"/>
              <a:gd name="connsiteX2" fmla="*/ 1230334 w 2031471"/>
              <a:gd name="connsiteY2" fmla="*/ 72788 h 1587601"/>
              <a:gd name="connsiteX3" fmla="*/ 1164187 w 2031471"/>
              <a:gd name="connsiteY3" fmla="*/ 99248 h 1587601"/>
              <a:gd name="connsiteX4" fmla="*/ 1144343 w 2031471"/>
              <a:gd name="connsiteY4" fmla="*/ 105863 h 1587601"/>
              <a:gd name="connsiteX5" fmla="*/ 1104655 w 2031471"/>
              <a:gd name="connsiteY5" fmla="*/ 138937 h 1587601"/>
              <a:gd name="connsiteX6" fmla="*/ 1098040 w 2031471"/>
              <a:gd name="connsiteY6" fmla="*/ 158782 h 1587601"/>
              <a:gd name="connsiteX7" fmla="*/ 1064967 w 2031471"/>
              <a:gd name="connsiteY7" fmla="*/ 205087 h 1587601"/>
              <a:gd name="connsiteX8" fmla="*/ 1038508 w 2031471"/>
              <a:gd name="connsiteY8" fmla="*/ 251391 h 1587601"/>
              <a:gd name="connsiteX9" fmla="*/ 1031893 w 2031471"/>
              <a:gd name="connsiteY9" fmla="*/ 277850 h 1587601"/>
              <a:gd name="connsiteX10" fmla="*/ 1018664 w 2031471"/>
              <a:gd name="connsiteY10" fmla="*/ 317540 h 1587601"/>
              <a:gd name="connsiteX11" fmla="*/ 1005435 w 2031471"/>
              <a:gd name="connsiteY11" fmla="*/ 363844 h 1587601"/>
              <a:gd name="connsiteX12" fmla="*/ 985590 w 2031471"/>
              <a:gd name="connsiteY12" fmla="*/ 383689 h 1587601"/>
              <a:gd name="connsiteX13" fmla="*/ 952517 w 2031471"/>
              <a:gd name="connsiteY13" fmla="*/ 456453 h 1587601"/>
              <a:gd name="connsiteX14" fmla="*/ 939288 w 2031471"/>
              <a:gd name="connsiteY14" fmla="*/ 482912 h 1587601"/>
              <a:gd name="connsiteX15" fmla="*/ 912829 w 2031471"/>
              <a:gd name="connsiteY15" fmla="*/ 522602 h 1587601"/>
              <a:gd name="connsiteX16" fmla="*/ 906214 w 2031471"/>
              <a:gd name="connsiteY16" fmla="*/ 542447 h 1587601"/>
              <a:gd name="connsiteX17" fmla="*/ 892985 w 2031471"/>
              <a:gd name="connsiteY17" fmla="*/ 562291 h 1587601"/>
              <a:gd name="connsiteX18" fmla="*/ 886370 w 2031471"/>
              <a:gd name="connsiteY18" fmla="*/ 582136 h 1587601"/>
              <a:gd name="connsiteX19" fmla="*/ 859911 w 2031471"/>
              <a:gd name="connsiteY19" fmla="*/ 621825 h 1587601"/>
              <a:gd name="connsiteX20" fmla="*/ 846682 w 2031471"/>
              <a:gd name="connsiteY20" fmla="*/ 641670 h 1587601"/>
              <a:gd name="connsiteX21" fmla="*/ 840067 w 2031471"/>
              <a:gd name="connsiteY21" fmla="*/ 661515 h 1587601"/>
              <a:gd name="connsiteX22" fmla="*/ 813608 w 2031471"/>
              <a:gd name="connsiteY22" fmla="*/ 714434 h 1587601"/>
              <a:gd name="connsiteX23" fmla="*/ 806994 w 2031471"/>
              <a:gd name="connsiteY23" fmla="*/ 734279 h 1587601"/>
              <a:gd name="connsiteX24" fmla="*/ 813608 w 2031471"/>
              <a:gd name="connsiteY24" fmla="*/ 833502 h 1587601"/>
              <a:gd name="connsiteX25" fmla="*/ 833452 w 2031471"/>
              <a:gd name="connsiteY25" fmla="*/ 906266 h 1587601"/>
              <a:gd name="connsiteX26" fmla="*/ 846682 w 2031471"/>
              <a:gd name="connsiteY26" fmla="*/ 952570 h 1587601"/>
              <a:gd name="connsiteX27" fmla="*/ 859911 w 2031471"/>
              <a:gd name="connsiteY27" fmla="*/ 1012105 h 1587601"/>
              <a:gd name="connsiteX28" fmla="*/ 866526 w 2031471"/>
              <a:gd name="connsiteY28" fmla="*/ 1031949 h 1587601"/>
              <a:gd name="connsiteX29" fmla="*/ 879755 w 2031471"/>
              <a:gd name="connsiteY29" fmla="*/ 1058409 h 1587601"/>
              <a:gd name="connsiteX30" fmla="*/ 906214 w 2031471"/>
              <a:gd name="connsiteY30" fmla="*/ 1091483 h 1587601"/>
              <a:gd name="connsiteX31" fmla="*/ 932673 w 2031471"/>
              <a:gd name="connsiteY31" fmla="*/ 1137788 h 1587601"/>
              <a:gd name="connsiteX32" fmla="*/ 939288 w 2031471"/>
              <a:gd name="connsiteY32" fmla="*/ 1157632 h 1587601"/>
              <a:gd name="connsiteX33" fmla="*/ 965746 w 2031471"/>
              <a:gd name="connsiteY33" fmla="*/ 1197322 h 1587601"/>
              <a:gd name="connsiteX34" fmla="*/ 985590 w 2031471"/>
              <a:gd name="connsiteY34" fmla="*/ 1270086 h 1587601"/>
              <a:gd name="connsiteX35" fmla="*/ 978976 w 2031471"/>
              <a:gd name="connsiteY35" fmla="*/ 1336235 h 1587601"/>
              <a:gd name="connsiteX36" fmla="*/ 972361 w 2031471"/>
              <a:gd name="connsiteY36" fmla="*/ 1356080 h 1587601"/>
              <a:gd name="connsiteX37" fmla="*/ 952517 w 2031471"/>
              <a:gd name="connsiteY37" fmla="*/ 1375924 h 1587601"/>
              <a:gd name="connsiteX38" fmla="*/ 912829 w 2031471"/>
              <a:gd name="connsiteY38" fmla="*/ 1389154 h 1587601"/>
              <a:gd name="connsiteX39" fmla="*/ 793764 w 2031471"/>
              <a:gd name="connsiteY39" fmla="*/ 1382539 h 1587601"/>
              <a:gd name="connsiteX40" fmla="*/ 714388 w 2031471"/>
              <a:gd name="connsiteY40" fmla="*/ 1369309 h 1587601"/>
              <a:gd name="connsiteX41" fmla="*/ 641626 w 2031471"/>
              <a:gd name="connsiteY41" fmla="*/ 1362694 h 1587601"/>
              <a:gd name="connsiteX42" fmla="*/ 595323 w 2031471"/>
              <a:gd name="connsiteY42" fmla="*/ 1356080 h 1587601"/>
              <a:gd name="connsiteX43" fmla="*/ 542405 w 2031471"/>
              <a:gd name="connsiteY43" fmla="*/ 1342850 h 1587601"/>
              <a:gd name="connsiteX44" fmla="*/ 496102 w 2031471"/>
              <a:gd name="connsiteY44" fmla="*/ 1316390 h 1587601"/>
              <a:gd name="connsiteX45" fmla="*/ 436570 w 2031471"/>
              <a:gd name="connsiteY45" fmla="*/ 1289930 h 1587601"/>
              <a:gd name="connsiteX46" fmla="*/ 416726 w 2031471"/>
              <a:gd name="connsiteY46" fmla="*/ 1276701 h 1587601"/>
              <a:gd name="connsiteX47" fmla="*/ 377038 w 2031471"/>
              <a:gd name="connsiteY47" fmla="*/ 1263471 h 1587601"/>
              <a:gd name="connsiteX48" fmla="*/ 350579 w 2031471"/>
              <a:gd name="connsiteY48" fmla="*/ 1184092 h 1587601"/>
              <a:gd name="connsiteX49" fmla="*/ 310891 w 2031471"/>
              <a:gd name="connsiteY49" fmla="*/ 1170862 h 1587601"/>
              <a:gd name="connsiteX50" fmla="*/ 291047 w 2031471"/>
              <a:gd name="connsiteY50" fmla="*/ 1164247 h 1587601"/>
              <a:gd name="connsiteX51" fmla="*/ 271203 w 2031471"/>
              <a:gd name="connsiteY51" fmla="*/ 1157632 h 1587601"/>
              <a:gd name="connsiteX52" fmla="*/ 165367 w 2031471"/>
              <a:gd name="connsiteY52" fmla="*/ 1164247 h 1587601"/>
              <a:gd name="connsiteX53" fmla="*/ 145523 w 2031471"/>
              <a:gd name="connsiteY53" fmla="*/ 1177477 h 1587601"/>
              <a:gd name="connsiteX54" fmla="*/ 125679 w 2031471"/>
              <a:gd name="connsiteY54" fmla="*/ 1184092 h 1587601"/>
              <a:gd name="connsiteX55" fmla="*/ 79376 w 2031471"/>
              <a:gd name="connsiteY55" fmla="*/ 1243626 h 1587601"/>
              <a:gd name="connsiteX56" fmla="*/ 66147 w 2031471"/>
              <a:gd name="connsiteY56" fmla="*/ 1283316 h 1587601"/>
              <a:gd name="connsiteX57" fmla="*/ 46303 w 2031471"/>
              <a:gd name="connsiteY57" fmla="*/ 1356080 h 1587601"/>
              <a:gd name="connsiteX58" fmla="*/ 39688 w 2031471"/>
              <a:gd name="connsiteY58" fmla="*/ 1389154 h 1587601"/>
              <a:gd name="connsiteX59" fmla="*/ 26459 w 2031471"/>
              <a:gd name="connsiteY59" fmla="*/ 1428843 h 1587601"/>
              <a:gd name="connsiteX60" fmla="*/ 6614 w 2031471"/>
              <a:gd name="connsiteY60" fmla="*/ 1488378 h 1587601"/>
              <a:gd name="connsiteX61" fmla="*/ 0 w 2031471"/>
              <a:gd name="connsiteY61" fmla="*/ 1508222 h 1587601"/>
              <a:gd name="connsiteX62" fmla="*/ 6614 w 2031471"/>
              <a:gd name="connsiteY62" fmla="*/ 1547912 h 1587601"/>
              <a:gd name="connsiteX63" fmla="*/ 52917 w 2031471"/>
              <a:gd name="connsiteY63" fmla="*/ 1554527 h 1587601"/>
              <a:gd name="connsiteX64" fmla="*/ 92606 w 2031471"/>
              <a:gd name="connsiteY64" fmla="*/ 1567756 h 1587601"/>
              <a:gd name="connsiteX65" fmla="*/ 211670 w 2031471"/>
              <a:gd name="connsiteY65" fmla="*/ 1587601 h 1587601"/>
              <a:gd name="connsiteX66" fmla="*/ 370423 w 2031471"/>
              <a:gd name="connsiteY66" fmla="*/ 1574371 h 1587601"/>
              <a:gd name="connsiteX67" fmla="*/ 410111 w 2031471"/>
              <a:gd name="connsiteY67" fmla="*/ 1561141 h 1587601"/>
              <a:gd name="connsiteX68" fmla="*/ 502717 w 2031471"/>
              <a:gd name="connsiteY68" fmla="*/ 1547912 h 1587601"/>
              <a:gd name="connsiteX69" fmla="*/ 522561 w 2031471"/>
              <a:gd name="connsiteY69" fmla="*/ 1541297 h 1587601"/>
              <a:gd name="connsiteX70" fmla="*/ 562249 w 2031471"/>
              <a:gd name="connsiteY70" fmla="*/ 1547912 h 1587601"/>
              <a:gd name="connsiteX71" fmla="*/ 588708 w 2031471"/>
              <a:gd name="connsiteY71" fmla="*/ 1561141 h 1587601"/>
              <a:gd name="connsiteX72" fmla="*/ 608552 w 2031471"/>
              <a:gd name="connsiteY72" fmla="*/ 1567756 h 1587601"/>
              <a:gd name="connsiteX73" fmla="*/ 820223 w 2031471"/>
              <a:gd name="connsiteY73" fmla="*/ 1567756 h 1587601"/>
              <a:gd name="connsiteX74" fmla="*/ 1051738 w 2031471"/>
              <a:gd name="connsiteY74" fmla="*/ 1554527 h 1587601"/>
              <a:gd name="connsiteX75" fmla="*/ 1137729 w 2031471"/>
              <a:gd name="connsiteY75" fmla="*/ 1541297 h 1587601"/>
              <a:gd name="connsiteX76" fmla="*/ 1184032 w 2031471"/>
              <a:gd name="connsiteY76" fmla="*/ 1528067 h 1587601"/>
              <a:gd name="connsiteX77" fmla="*/ 1236949 w 2031471"/>
              <a:gd name="connsiteY77" fmla="*/ 1514837 h 1587601"/>
              <a:gd name="connsiteX78" fmla="*/ 1289867 w 2031471"/>
              <a:gd name="connsiteY78" fmla="*/ 1501607 h 1587601"/>
              <a:gd name="connsiteX79" fmla="*/ 1389087 w 2031471"/>
              <a:gd name="connsiteY79" fmla="*/ 1488378 h 1587601"/>
              <a:gd name="connsiteX80" fmla="*/ 1488308 w 2031471"/>
              <a:gd name="connsiteY80" fmla="*/ 1461918 h 1587601"/>
              <a:gd name="connsiteX81" fmla="*/ 1554455 w 2031471"/>
              <a:gd name="connsiteY81" fmla="*/ 1442073 h 1587601"/>
              <a:gd name="connsiteX82" fmla="*/ 1673520 w 2031471"/>
              <a:gd name="connsiteY82" fmla="*/ 1402384 h 1587601"/>
              <a:gd name="connsiteX83" fmla="*/ 1766125 w 2031471"/>
              <a:gd name="connsiteY83" fmla="*/ 1349465 h 1587601"/>
              <a:gd name="connsiteX84" fmla="*/ 1819043 w 2031471"/>
              <a:gd name="connsiteY84" fmla="*/ 1323005 h 1587601"/>
              <a:gd name="connsiteX85" fmla="*/ 1898419 w 2031471"/>
              <a:gd name="connsiteY85" fmla="*/ 1276701 h 1587601"/>
              <a:gd name="connsiteX86" fmla="*/ 1957952 w 2031471"/>
              <a:gd name="connsiteY86" fmla="*/ 1177477 h 1587601"/>
              <a:gd name="connsiteX87" fmla="*/ 1984411 w 2031471"/>
              <a:gd name="connsiteY87" fmla="*/ 1117943 h 1587601"/>
              <a:gd name="connsiteX88" fmla="*/ 2024099 w 2031471"/>
              <a:gd name="connsiteY88" fmla="*/ 945956 h 1587601"/>
              <a:gd name="connsiteX89" fmla="*/ 2024099 w 2031471"/>
              <a:gd name="connsiteY89" fmla="*/ 727664 h 1587601"/>
              <a:gd name="connsiteX90" fmla="*/ 2017484 w 2031471"/>
              <a:gd name="connsiteY90" fmla="*/ 707819 h 1587601"/>
              <a:gd name="connsiteX91" fmla="*/ 1991025 w 2031471"/>
              <a:gd name="connsiteY91" fmla="*/ 608596 h 1587601"/>
              <a:gd name="connsiteX92" fmla="*/ 1984411 w 2031471"/>
              <a:gd name="connsiteY92" fmla="*/ 588751 h 1587601"/>
              <a:gd name="connsiteX93" fmla="*/ 1951337 w 2031471"/>
              <a:gd name="connsiteY93" fmla="*/ 562291 h 1587601"/>
              <a:gd name="connsiteX94" fmla="*/ 1938108 w 2031471"/>
              <a:gd name="connsiteY94" fmla="*/ 542447 h 1587601"/>
              <a:gd name="connsiteX95" fmla="*/ 1924878 w 2031471"/>
              <a:gd name="connsiteY95" fmla="*/ 529217 h 1587601"/>
              <a:gd name="connsiteX96" fmla="*/ 1898419 w 2031471"/>
              <a:gd name="connsiteY96" fmla="*/ 489527 h 1587601"/>
              <a:gd name="connsiteX97" fmla="*/ 1885190 w 2031471"/>
              <a:gd name="connsiteY97" fmla="*/ 469683 h 1587601"/>
              <a:gd name="connsiteX98" fmla="*/ 1871961 w 2031471"/>
              <a:gd name="connsiteY98" fmla="*/ 449838 h 1587601"/>
              <a:gd name="connsiteX99" fmla="*/ 1852117 w 2031471"/>
              <a:gd name="connsiteY99" fmla="*/ 436608 h 1587601"/>
              <a:gd name="connsiteX100" fmla="*/ 1838887 w 2031471"/>
              <a:gd name="connsiteY100" fmla="*/ 416763 h 1587601"/>
              <a:gd name="connsiteX101" fmla="*/ 1825658 w 2031471"/>
              <a:gd name="connsiteY101" fmla="*/ 390304 h 1587601"/>
              <a:gd name="connsiteX102" fmla="*/ 1785970 w 2031471"/>
              <a:gd name="connsiteY102" fmla="*/ 343999 h 1587601"/>
              <a:gd name="connsiteX103" fmla="*/ 1733052 w 2031471"/>
              <a:gd name="connsiteY103" fmla="*/ 277850 h 1587601"/>
              <a:gd name="connsiteX104" fmla="*/ 1673520 w 2031471"/>
              <a:gd name="connsiteY104" fmla="*/ 211701 h 1587601"/>
              <a:gd name="connsiteX105" fmla="*/ 1653675 w 2031471"/>
              <a:gd name="connsiteY105" fmla="*/ 191857 h 1587601"/>
              <a:gd name="connsiteX106" fmla="*/ 1594143 w 2031471"/>
              <a:gd name="connsiteY106" fmla="*/ 145552 h 1587601"/>
              <a:gd name="connsiteX107" fmla="*/ 1574299 w 2031471"/>
              <a:gd name="connsiteY107" fmla="*/ 138937 h 1587601"/>
              <a:gd name="connsiteX108" fmla="*/ 1547840 w 2031471"/>
              <a:gd name="connsiteY108" fmla="*/ 112478 h 1587601"/>
              <a:gd name="connsiteX109" fmla="*/ 1481693 w 2031471"/>
              <a:gd name="connsiteY109" fmla="*/ 86018 h 1587601"/>
              <a:gd name="connsiteX110" fmla="*/ 1448620 w 2031471"/>
              <a:gd name="connsiteY110" fmla="*/ 72788 h 1587601"/>
              <a:gd name="connsiteX111" fmla="*/ 1408931 w 2031471"/>
              <a:gd name="connsiteY111" fmla="*/ 52944 h 1587601"/>
              <a:gd name="connsiteX112" fmla="*/ 1389087 w 2031471"/>
              <a:gd name="connsiteY112" fmla="*/ 39714 h 1587601"/>
              <a:gd name="connsiteX113" fmla="*/ 1362629 w 2031471"/>
              <a:gd name="connsiteY113" fmla="*/ 33099 h 1587601"/>
              <a:gd name="connsiteX114" fmla="*/ 1342784 w 2031471"/>
              <a:gd name="connsiteY114" fmla="*/ 26484 h 1587601"/>
              <a:gd name="connsiteX115" fmla="*/ 1329555 w 2031471"/>
              <a:gd name="connsiteY115" fmla="*/ 25 h 158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031471" h="1587601">
                <a:moveTo>
                  <a:pt x="1329555" y="25"/>
                </a:moveTo>
                <a:cubicBezTo>
                  <a:pt x="1324043" y="1127"/>
                  <a:pt x="1318802" y="24008"/>
                  <a:pt x="1309711" y="33099"/>
                </a:cubicBezTo>
                <a:cubicBezTo>
                  <a:pt x="1271790" y="71021"/>
                  <a:pt x="1273380" y="51263"/>
                  <a:pt x="1230334" y="72788"/>
                </a:cubicBezTo>
                <a:cubicBezTo>
                  <a:pt x="1191403" y="92255"/>
                  <a:pt x="1213231" y="82899"/>
                  <a:pt x="1164187" y="99248"/>
                </a:cubicBezTo>
                <a:cubicBezTo>
                  <a:pt x="1157572" y="101453"/>
                  <a:pt x="1150144" y="101995"/>
                  <a:pt x="1144343" y="105863"/>
                </a:cubicBezTo>
                <a:cubicBezTo>
                  <a:pt x="1116716" y="124282"/>
                  <a:pt x="1130120" y="113472"/>
                  <a:pt x="1104655" y="138937"/>
                </a:cubicBezTo>
                <a:cubicBezTo>
                  <a:pt x="1102450" y="145552"/>
                  <a:pt x="1101499" y="152728"/>
                  <a:pt x="1098040" y="158782"/>
                </a:cubicBezTo>
                <a:cubicBezTo>
                  <a:pt x="1086048" y="179768"/>
                  <a:pt x="1075209" y="184602"/>
                  <a:pt x="1064967" y="205087"/>
                </a:cubicBezTo>
                <a:cubicBezTo>
                  <a:pt x="1039716" y="255590"/>
                  <a:pt x="1086490" y="187412"/>
                  <a:pt x="1038508" y="251391"/>
                </a:cubicBezTo>
                <a:cubicBezTo>
                  <a:pt x="1036303" y="260211"/>
                  <a:pt x="1034505" y="269142"/>
                  <a:pt x="1031893" y="277850"/>
                </a:cubicBezTo>
                <a:cubicBezTo>
                  <a:pt x="1027886" y="291207"/>
                  <a:pt x="1022046" y="304011"/>
                  <a:pt x="1018664" y="317540"/>
                </a:cubicBezTo>
                <a:cubicBezTo>
                  <a:pt x="1017783" y="321063"/>
                  <a:pt x="1009228" y="358154"/>
                  <a:pt x="1005435" y="363844"/>
                </a:cubicBezTo>
                <a:cubicBezTo>
                  <a:pt x="1000246" y="371628"/>
                  <a:pt x="992205" y="377074"/>
                  <a:pt x="985590" y="383689"/>
                </a:cubicBezTo>
                <a:cubicBezTo>
                  <a:pt x="972740" y="422244"/>
                  <a:pt x="982095" y="397296"/>
                  <a:pt x="952517" y="456453"/>
                </a:cubicBezTo>
                <a:cubicBezTo>
                  <a:pt x="948107" y="465273"/>
                  <a:pt x="944758" y="474707"/>
                  <a:pt x="939288" y="482912"/>
                </a:cubicBezTo>
                <a:cubicBezTo>
                  <a:pt x="930468" y="496142"/>
                  <a:pt x="920551" y="508703"/>
                  <a:pt x="912829" y="522602"/>
                </a:cubicBezTo>
                <a:cubicBezTo>
                  <a:pt x="909443" y="528697"/>
                  <a:pt x="909332" y="536210"/>
                  <a:pt x="906214" y="542447"/>
                </a:cubicBezTo>
                <a:cubicBezTo>
                  <a:pt x="902659" y="549558"/>
                  <a:pt x="896540" y="555180"/>
                  <a:pt x="892985" y="562291"/>
                </a:cubicBezTo>
                <a:cubicBezTo>
                  <a:pt x="889867" y="568528"/>
                  <a:pt x="889756" y="576041"/>
                  <a:pt x="886370" y="582136"/>
                </a:cubicBezTo>
                <a:cubicBezTo>
                  <a:pt x="878648" y="596035"/>
                  <a:pt x="868731" y="608595"/>
                  <a:pt x="859911" y="621825"/>
                </a:cubicBezTo>
                <a:cubicBezTo>
                  <a:pt x="855501" y="628440"/>
                  <a:pt x="849196" y="634128"/>
                  <a:pt x="846682" y="641670"/>
                </a:cubicBezTo>
                <a:cubicBezTo>
                  <a:pt x="844477" y="648285"/>
                  <a:pt x="842952" y="655167"/>
                  <a:pt x="840067" y="661515"/>
                </a:cubicBezTo>
                <a:cubicBezTo>
                  <a:pt x="831906" y="679469"/>
                  <a:pt x="819844" y="695724"/>
                  <a:pt x="813608" y="714434"/>
                </a:cubicBezTo>
                <a:lnTo>
                  <a:pt x="806994" y="734279"/>
                </a:lnTo>
                <a:cubicBezTo>
                  <a:pt x="809199" y="767353"/>
                  <a:pt x="810310" y="800519"/>
                  <a:pt x="813608" y="833502"/>
                </a:cubicBezTo>
                <a:cubicBezTo>
                  <a:pt x="816279" y="860213"/>
                  <a:pt x="824952" y="880764"/>
                  <a:pt x="833452" y="906266"/>
                </a:cubicBezTo>
                <a:cubicBezTo>
                  <a:pt x="840817" y="928363"/>
                  <a:pt x="841146" y="927655"/>
                  <a:pt x="846682" y="952570"/>
                </a:cubicBezTo>
                <a:cubicBezTo>
                  <a:pt x="853504" y="983272"/>
                  <a:pt x="851842" y="983865"/>
                  <a:pt x="859911" y="1012105"/>
                </a:cubicBezTo>
                <a:cubicBezTo>
                  <a:pt x="861827" y="1018809"/>
                  <a:pt x="863779" y="1025540"/>
                  <a:pt x="866526" y="1031949"/>
                </a:cubicBezTo>
                <a:cubicBezTo>
                  <a:pt x="870410" y="1041013"/>
                  <a:pt x="874285" y="1050204"/>
                  <a:pt x="879755" y="1058409"/>
                </a:cubicBezTo>
                <a:cubicBezTo>
                  <a:pt x="904367" y="1095329"/>
                  <a:pt x="882182" y="1043418"/>
                  <a:pt x="906214" y="1091483"/>
                </a:cubicBezTo>
                <a:cubicBezTo>
                  <a:pt x="931467" y="1141990"/>
                  <a:pt x="884689" y="1073806"/>
                  <a:pt x="932673" y="1137788"/>
                </a:cubicBezTo>
                <a:cubicBezTo>
                  <a:pt x="934878" y="1144403"/>
                  <a:pt x="935902" y="1151537"/>
                  <a:pt x="939288" y="1157632"/>
                </a:cubicBezTo>
                <a:cubicBezTo>
                  <a:pt x="947010" y="1171531"/>
                  <a:pt x="960718" y="1182238"/>
                  <a:pt x="965746" y="1197322"/>
                </a:cubicBezTo>
                <a:cubicBezTo>
                  <a:pt x="982532" y="1247677"/>
                  <a:pt x="976241" y="1223336"/>
                  <a:pt x="985590" y="1270086"/>
                </a:cubicBezTo>
                <a:cubicBezTo>
                  <a:pt x="983385" y="1292136"/>
                  <a:pt x="982345" y="1314333"/>
                  <a:pt x="978976" y="1336235"/>
                </a:cubicBezTo>
                <a:cubicBezTo>
                  <a:pt x="977916" y="1343127"/>
                  <a:pt x="976229" y="1350278"/>
                  <a:pt x="972361" y="1356080"/>
                </a:cubicBezTo>
                <a:cubicBezTo>
                  <a:pt x="967172" y="1363863"/>
                  <a:pt x="960694" y="1371381"/>
                  <a:pt x="952517" y="1375924"/>
                </a:cubicBezTo>
                <a:cubicBezTo>
                  <a:pt x="940327" y="1382696"/>
                  <a:pt x="912829" y="1389154"/>
                  <a:pt x="912829" y="1389154"/>
                </a:cubicBezTo>
                <a:cubicBezTo>
                  <a:pt x="873141" y="1386949"/>
                  <a:pt x="833387" y="1385709"/>
                  <a:pt x="793764" y="1382539"/>
                </a:cubicBezTo>
                <a:cubicBezTo>
                  <a:pt x="704774" y="1375420"/>
                  <a:pt x="785505" y="1378199"/>
                  <a:pt x="714388" y="1369309"/>
                </a:cubicBezTo>
                <a:cubicBezTo>
                  <a:pt x="690222" y="1366288"/>
                  <a:pt x="665831" y="1365383"/>
                  <a:pt x="641626" y="1362694"/>
                </a:cubicBezTo>
                <a:cubicBezTo>
                  <a:pt x="626130" y="1360972"/>
                  <a:pt x="610611" y="1359138"/>
                  <a:pt x="595323" y="1356080"/>
                </a:cubicBezTo>
                <a:cubicBezTo>
                  <a:pt x="577494" y="1352514"/>
                  <a:pt x="542405" y="1342850"/>
                  <a:pt x="542405" y="1342850"/>
                </a:cubicBezTo>
                <a:cubicBezTo>
                  <a:pt x="462455" y="1302872"/>
                  <a:pt x="561548" y="1353789"/>
                  <a:pt x="496102" y="1316390"/>
                </a:cubicBezTo>
                <a:cubicBezTo>
                  <a:pt x="447010" y="1288336"/>
                  <a:pt x="493266" y="1318278"/>
                  <a:pt x="436570" y="1289930"/>
                </a:cubicBezTo>
                <a:cubicBezTo>
                  <a:pt x="429460" y="1286375"/>
                  <a:pt x="423991" y="1279930"/>
                  <a:pt x="416726" y="1276701"/>
                </a:cubicBezTo>
                <a:cubicBezTo>
                  <a:pt x="403983" y="1271037"/>
                  <a:pt x="377038" y="1263471"/>
                  <a:pt x="377038" y="1263471"/>
                </a:cubicBezTo>
                <a:cubicBezTo>
                  <a:pt x="372114" y="1214228"/>
                  <a:pt x="387970" y="1200711"/>
                  <a:pt x="350579" y="1184092"/>
                </a:cubicBezTo>
                <a:cubicBezTo>
                  <a:pt x="337836" y="1178428"/>
                  <a:pt x="324120" y="1175272"/>
                  <a:pt x="310891" y="1170862"/>
                </a:cubicBezTo>
                <a:lnTo>
                  <a:pt x="291047" y="1164247"/>
                </a:lnTo>
                <a:lnTo>
                  <a:pt x="271203" y="1157632"/>
                </a:lnTo>
                <a:cubicBezTo>
                  <a:pt x="235924" y="1159837"/>
                  <a:pt x="200282" y="1158734"/>
                  <a:pt x="165367" y="1164247"/>
                </a:cubicBezTo>
                <a:cubicBezTo>
                  <a:pt x="157514" y="1165487"/>
                  <a:pt x="152634" y="1173922"/>
                  <a:pt x="145523" y="1177477"/>
                </a:cubicBezTo>
                <a:cubicBezTo>
                  <a:pt x="139287" y="1180595"/>
                  <a:pt x="132294" y="1181887"/>
                  <a:pt x="125679" y="1184092"/>
                </a:cubicBezTo>
                <a:cubicBezTo>
                  <a:pt x="108558" y="1201214"/>
                  <a:pt x="87287" y="1219892"/>
                  <a:pt x="79376" y="1243626"/>
                </a:cubicBezTo>
                <a:lnTo>
                  <a:pt x="66147" y="1283316"/>
                </a:lnTo>
                <a:cubicBezTo>
                  <a:pt x="50152" y="1395278"/>
                  <a:pt x="71555" y="1280323"/>
                  <a:pt x="46303" y="1356080"/>
                </a:cubicBezTo>
                <a:cubicBezTo>
                  <a:pt x="42748" y="1366746"/>
                  <a:pt x="42646" y="1378307"/>
                  <a:pt x="39688" y="1389154"/>
                </a:cubicBezTo>
                <a:cubicBezTo>
                  <a:pt x="36019" y="1402608"/>
                  <a:pt x="30869" y="1415613"/>
                  <a:pt x="26459" y="1428843"/>
                </a:cubicBezTo>
                <a:lnTo>
                  <a:pt x="6614" y="1488378"/>
                </a:lnTo>
                <a:lnTo>
                  <a:pt x="0" y="1508222"/>
                </a:lnTo>
                <a:cubicBezTo>
                  <a:pt x="2205" y="1521452"/>
                  <a:pt x="-3480" y="1539080"/>
                  <a:pt x="6614" y="1547912"/>
                </a:cubicBezTo>
                <a:cubicBezTo>
                  <a:pt x="18347" y="1558179"/>
                  <a:pt x="37725" y="1551021"/>
                  <a:pt x="52917" y="1554527"/>
                </a:cubicBezTo>
                <a:cubicBezTo>
                  <a:pt x="66505" y="1557663"/>
                  <a:pt x="78801" y="1565784"/>
                  <a:pt x="92606" y="1567756"/>
                </a:cubicBezTo>
                <a:cubicBezTo>
                  <a:pt x="163313" y="1577857"/>
                  <a:pt x="123569" y="1571582"/>
                  <a:pt x="211670" y="1587601"/>
                </a:cubicBezTo>
                <a:cubicBezTo>
                  <a:pt x="264588" y="1583191"/>
                  <a:pt x="317788" y="1581389"/>
                  <a:pt x="370423" y="1574371"/>
                </a:cubicBezTo>
                <a:cubicBezTo>
                  <a:pt x="384246" y="1572528"/>
                  <a:pt x="396306" y="1563113"/>
                  <a:pt x="410111" y="1561141"/>
                </a:cubicBezTo>
                <a:lnTo>
                  <a:pt x="502717" y="1547912"/>
                </a:lnTo>
                <a:cubicBezTo>
                  <a:pt x="509332" y="1545707"/>
                  <a:pt x="515588" y="1541297"/>
                  <a:pt x="522561" y="1541297"/>
                </a:cubicBezTo>
                <a:cubicBezTo>
                  <a:pt x="535973" y="1541297"/>
                  <a:pt x="549403" y="1544058"/>
                  <a:pt x="562249" y="1547912"/>
                </a:cubicBezTo>
                <a:cubicBezTo>
                  <a:pt x="571694" y="1550745"/>
                  <a:pt x="579645" y="1557257"/>
                  <a:pt x="588708" y="1561141"/>
                </a:cubicBezTo>
                <a:cubicBezTo>
                  <a:pt x="595117" y="1563888"/>
                  <a:pt x="601937" y="1565551"/>
                  <a:pt x="608552" y="1567756"/>
                </a:cubicBezTo>
                <a:cubicBezTo>
                  <a:pt x="723786" y="1551293"/>
                  <a:pt x="588611" y="1567756"/>
                  <a:pt x="820223" y="1567756"/>
                </a:cubicBezTo>
                <a:cubicBezTo>
                  <a:pt x="873305" y="1567756"/>
                  <a:pt x="987462" y="1561293"/>
                  <a:pt x="1051738" y="1554527"/>
                </a:cubicBezTo>
                <a:cubicBezTo>
                  <a:pt x="1060773" y="1553576"/>
                  <a:pt x="1126143" y="1543971"/>
                  <a:pt x="1137729" y="1541297"/>
                </a:cubicBezTo>
                <a:cubicBezTo>
                  <a:pt x="1153370" y="1537687"/>
                  <a:pt x="1168522" y="1532203"/>
                  <a:pt x="1184032" y="1528067"/>
                </a:cubicBezTo>
                <a:cubicBezTo>
                  <a:pt x="1201600" y="1523382"/>
                  <a:pt x="1219310" y="1519247"/>
                  <a:pt x="1236949" y="1514837"/>
                </a:cubicBezTo>
                <a:cubicBezTo>
                  <a:pt x="1254588" y="1510427"/>
                  <a:pt x="1271844" y="1504010"/>
                  <a:pt x="1289867" y="1501607"/>
                </a:cubicBezTo>
                <a:lnTo>
                  <a:pt x="1389087" y="1488378"/>
                </a:lnTo>
                <a:cubicBezTo>
                  <a:pt x="1443063" y="1470385"/>
                  <a:pt x="1369864" y="1494222"/>
                  <a:pt x="1488308" y="1461918"/>
                </a:cubicBezTo>
                <a:cubicBezTo>
                  <a:pt x="1510517" y="1455861"/>
                  <a:pt x="1532539" y="1449117"/>
                  <a:pt x="1554455" y="1442073"/>
                </a:cubicBezTo>
                <a:cubicBezTo>
                  <a:pt x="1594283" y="1429271"/>
                  <a:pt x="1637197" y="1423141"/>
                  <a:pt x="1673520" y="1402384"/>
                </a:cubicBezTo>
                <a:cubicBezTo>
                  <a:pt x="1704388" y="1384744"/>
                  <a:pt x="1734326" y="1365365"/>
                  <a:pt x="1766125" y="1349465"/>
                </a:cubicBezTo>
                <a:cubicBezTo>
                  <a:pt x="1783764" y="1340645"/>
                  <a:pt x="1802008" y="1332942"/>
                  <a:pt x="1819043" y="1323005"/>
                </a:cubicBezTo>
                <a:lnTo>
                  <a:pt x="1898419" y="1276701"/>
                </a:lnTo>
                <a:cubicBezTo>
                  <a:pt x="1926040" y="1235269"/>
                  <a:pt x="1933476" y="1226430"/>
                  <a:pt x="1957952" y="1177477"/>
                </a:cubicBezTo>
                <a:cubicBezTo>
                  <a:pt x="1967664" y="1158053"/>
                  <a:pt x="1977277" y="1138454"/>
                  <a:pt x="1984411" y="1117943"/>
                </a:cubicBezTo>
                <a:cubicBezTo>
                  <a:pt x="2011471" y="1040143"/>
                  <a:pt x="2011245" y="1023079"/>
                  <a:pt x="2024099" y="945956"/>
                </a:cubicBezTo>
                <a:cubicBezTo>
                  <a:pt x="2032872" y="840685"/>
                  <a:pt x="2034931" y="857648"/>
                  <a:pt x="2024099" y="727664"/>
                </a:cubicBezTo>
                <a:cubicBezTo>
                  <a:pt x="2023520" y="720715"/>
                  <a:pt x="2018851" y="714656"/>
                  <a:pt x="2017484" y="707819"/>
                </a:cubicBezTo>
                <a:cubicBezTo>
                  <a:pt x="1998795" y="614368"/>
                  <a:pt x="2020366" y="652605"/>
                  <a:pt x="1991025" y="608596"/>
                </a:cubicBezTo>
                <a:cubicBezTo>
                  <a:pt x="1988820" y="601981"/>
                  <a:pt x="1987998" y="594730"/>
                  <a:pt x="1984411" y="588751"/>
                </a:cubicBezTo>
                <a:cubicBezTo>
                  <a:pt x="1978128" y="578279"/>
                  <a:pt x="1960349" y="568299"/>
                  <a:pt x="1951337" y="562291"/>
                </a:cubicBezTo>
                <a:cubicBezTo>
                  <a:pt x="1946927" y="555676"/>
                  <a:pt x="1943074" y="548655"/>
                  <a:pt x="1938108" y="542447"/>
                </a:cubicBezTo>
                <a:cubicBezTo>
                  <a:pt x="1934212" y="537577"/>
                  <a:pt x="1928620" y="534206"/>
                  <a:pt x="1924878" y="529217"/>
                </a:cubicBezTo>
                <a:cubicBezTo>
                  <a:pt x="1915338" y="516497"/>
                  <a:pt x="1907239" y="502757"/>
                  <a:pt x="1898419" y="489527"/>
                </a:cubicBezTo>
                <a:lnTo>
                  <a:pt x="1885190" y="469683"/>
                </a:lnTo>
                <a:cubicBezTo>
                  <a:pt x="1880780" y="463068"/>
                  <a:pt x="1878576" y="454248"/>
                  <a:pt x="1871961" y="449838"/>
                </a:cubicBezTo>
                <a:lnTo>
                  <a:pt x="1852117" y="436608"/>
                </a:lnTo>
                <a:cubicBezTo>
                  <a:pt x="1847707" y="429993"/>
                  <a:pt x="1842831" y="423666"/>
                  <a:pt x="1838887" y="416763"/>
                </a:cubicBezTo>
                <a:cubicBezTo>
                  <a:pt x="1833995" y="408202"/>
                  <a:pt x="1830884" y="398666"/>
                  <a:pt x="1825658" y="390304"/>
                </a:cubicBezTo>
                <a:cubicBezTo>
                  <a:pt x="1776089" y="310990"/>
                  <a:pt x="1834070" y="410138"/>
                  <a:pt x="1785970" y="343999"/>
                </a:cubicBezTo>
                <a:cubicBezTo>
                  <a:pt x="1736839" y="276442"/>
                  <a:pt x="1774730" y="305637"/>
                  <a:pt x="1733052" y="277850"/>
                </a:cubicBezTo>
                <a:cubicBezTo>
                  <a:pt x="1707716" y="239846"/>
                  <a:pt x="1725441" y="263623"/>
                  <a:pt x="1673520" y="211701"/>
                </a:cubicBezTo>
                <a:lnTo>
                  <a:pt x="1653675" y="191857"/>
                </a:lnTo>
                <a:cubicBezTo>
                  <a:pt x="1636552" y="174734"/>
                  <a:pt x="1617881" y="153465"/>
                  <a:pt x="1594143" y="145552"/>
                </a:cubicBezTo>
                <a:lnTo>
                  <a:pt x="1574299" y="138937"/>
                </a:lnTo>
                <a:cubicBezTo>
                  <a:pt x="1565479" y="130117"/>
                  <a:pt x="1558669" y="118666"/>
                  <a:pt x="1547840" y="112478"/>
                </a:cubicBezTo>
                <a:cubicBezTo>
                  <a:pt x="1527221" y="100696"/>
                  <a:pt x="1503742" y="94838"/>
                  <a:pt x="1481693" y="86018"/>
                </a:cubicBezTo>
                <a:cubicBezTo>
                  <a:pt x="1470669" y="81608"/>
                  <a:pt x="1458500" y="79374"/>
                  <a:pt x="1448620" y="72788"/>
                </a:cubicBezTo>
                <a:cubicBezTo>
                  <a:pt x="1422974" y="55691"/>
                  <a:pt x="1436318" y="62073"/>
                  <a:pt x="1408931" y="52944"/>
                </a:cubicBezTo>
                <a:cubicBezTo>
                  <a:pt x="1402316" y="48534"/>
                  <a:pt x="1396394" y="42846"/>
                  <a:pt x="1389087" y="39714"/>
                </a:cubicBezTo>
                <a:cubicBezTo>
                  <a:pt x="1380731" y="36133"/>
                  <a:pt x="1371370" y="35597"/>
                  <a:pt x="1362629" y="33099"/>
                </a:cubicBezTo>
                <a:cubicBezTo>
                  <a:pt x="1355924" y="31183"/>
                  <a:pt x="1349399" y="28689"/>
                  <a:pt x="1342784" y="26484"/>
                </a:cubicBezTo>
                <a:cubicBezTo>
                  <a:pt x="1300921" y="33461"/>
                  <a:pt x="1335067" y="-1077"/>
                  <a:pt x="1329555" y="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2857552" y="582111"/>
            <a:ext cx="1640446" cy="959161"/>
          </a:xfrm>
          <a:custGeom>
            <a:avLst/>
            <a:gdLst>
              <a:gd name="connsiteX0" fmla="*/ 0 w 1640446"/>
              <a:gd name="connsiteY0" fmla="*/ 119069 h 959161"/>
              <a:gd name="connsiteX1" fmla="*/ 191826 w 1640446"/>
              <a:gd name="connsiteY1" fmla="*/ 99224 h 959161"/>
              <a:gd name="connsiteX2" fmla="*/ 416726 w 1640446"/>
              <a:gd name="connsiteY2" fmla="*/ 92609 h 959161"/>
              <a:gd name="connsiteX3" fmla="*/ 582094 w 1640446"/>
              <a:gd name="connsiteY3" fmla="*/ 99224 h 959161"/>
              <a:gd name="connsiteX4" fmla="*/ 641626 w 1640446"/>
              <a:gd name="connsiteY4" fmla="*/ 119069 h 959161"/>
              <a:gd name="connsiteX5" fmla="*/ 687929 w 1640446"/>
              <a:gd name="connsiteY5" fmla="*/ 132298 h 959161"/>
              <a:gd name="connsiteX6" fmla="*/ 707773 w 1640446"/>
              <a:gd name="connsiteY6" fmla="*/ 145528 h 959161"/>
              <a:gd name="connsiteX7" fmla="*/ 734232 w 1640446"/>
              <a:gd name="connsiteY7" fmla="*/ 185218 h 959161"/>
              <a:gd name="connsiteX8" fmla="*/ 747461 w 1640446"/>
              <a:gd name="connsiteY8" fmla="*/ 205062 h 959161"/>
              <a:gd name="connsiteX9" fmla="*/ 780535 w 1640446"/>
              <a:gd name="connsiteY9" fmla="*/ 238137 h 959161"/>
              <a:gd name="connsiteX10" fmla="*/ 787149 w 1640446"/>
              <a:gd name="connsiteY10" fmla="*/ 257982 h 959161"/>
              <a:gd name="connsiteX11" fmla="*/ 806993 w 1640446"/>
              <a:gd name="connsiteY11" fmla="*/ 304286 h 959161"/>
              <a:gd name="connsiteX12" fmla="*/ 813608 w 1640446"/>
              <a:gd name="connsiteY12" fmla="*/ 343975 h 959161"/>
              <a:gd name="connsiteX13" fmla="*/ 787149 w 1640446"/>
              <a:gd name="connsiteY13" fmla="*/ 436584 h 959161"/>
              <a:gd name="connsiteX14" fmla="*/ 760691 w 1640446"/>
              <a:gd name="connsiteY14" fmla="*/ 456429 h 959161"/>
              <a:gd name="connsiteX15" fmla="*/ 740846 w 1640446"/>
              <a:gd name="connsiteY15" fmla="*/ 463044 h 959161"/>
              <a:gd name="connsiteX16" fmla="*/ 668085 w 1640446"/>
              <a:gd name="connsiteY16" fmla="*/ 509348 h 959161"/>
              <a:gd name="connsiteX17" fmla="*/ 641626 w 1640446"/>
              <a:gd name="connsiteY17" fmla="*/ 515963 h 959161"/>
              <a:gd name="connsiteX18" fmla="*/ 601938 w 1640446"/>
              <a:gd name="connsiteY18" fmla="*/ 535807 h 959161"/>
              <a:gd name="connsiteX19" fmla="*/ 582094 w 1640446"/>
              <a:gd name="connsiteY19" fmla="*/ 549037 h 959161"/>
              <a:gd name="connsiteX20" fmla="*/ 529176 w 1640446"/>
              <a:gd name="connsiteY20" fmla="*/ 568882 h 959161"/>
              <a:gd name="connsiteX21" fmla="*/ 502717 w 1640446"/>
              <a:gd name="connsiteY21" fmla="*/ 582112 h 959161"/>
              <a:gd name="connsiteX22" fmla="*/ 482873 w 1640446"/>
              <a:gd name="connsiteY22" fmla="*/ 601957 h 959161"/>
              <a:gd name="connsiteX23" fmla="*/ 449799 w 1640446"/>
              <a:gd name="connsiteY23" fmla="*/ 621801 h 959161"/>
              <a:gd name="connsiteX24" fmla="*/ 443185 w 1640446"/>
              <a:gd name="connsiteY24" fmla="*/ 641646 h 959161"/>
              <a:gd name="connsiteX25" fmla="*/ 429955 w 1640446"/>
              <a:gd name="connsiteY25" fmla="*/ 654876 h 959161"/>
              <a:gd name="connsiteX26" fmla="*/ 403497 w 1640446"/>
              <a:gd name="connsiteY26" fmla="*/ 694565 h 959161"/>
              <a:gd name="connsiteX27" fmla="*/ 390267 w 1640446"/>
              <a:gd name="connsiteY27" fmla="*/ 714410 h 959161"/>
              <a:gd name="connsiteX28" fmla="*/ 377038 w 1640446"/>
              <a:gd name="connsiteY28" fmla="*/ 734255 h 959161"/>
              <a:gd name="connsiteX29" fmla="*/ 396882 w 1640446"/>
              <a:gd name="connsiteY29" fmla="*/ 840093 h 959161"/>
              <a:gd name="connsiteX30" fmla="*/ 416726 w 1640446"/>
              <a:gd name="connsiteY30" fmla="*/ 859938 h 959161"/>
              <a:gd name="connsiteX31" fmla="*/ 429955 w 1640446"/>
              <a:gd name="connsiteY31" fmla="*/ 879782 h 959161"/>
              <a:gd name="connsiteX32" fmla="*/ 436570 w 1640446"/>
              <a:gd name="connsiteY32" fmla="*/ 899627 h 959161"/>
              <a:gd name="connsiteX33" fmla="*/ 456414 w 1640446"/>
              <a:gd name="connsiteY33" fmla="*/ 906242 h 959161"/>
              <a:gd name="connsiteX34" fmla="*/ 463029 w 1640446"/>
              <a:gd name="connsiteY34" fmla="*/ 926087 h 959161"/>
              <a:gd name="connsiteX35" fmla="*/ 522561 w 1640446"/>
              <a:gd name="connsiteY35" fmla="*/ 945931 h 959161"/>
              <a:gd name="connsiteX36" fmla="*/ 542405 w 1640446"/>
              <a:gd name="connsiteY36" fmla="*/ 952546 h 959161"/>
              <a:gd name="connsiteX37" fmla="*/ 562249 w 1640446"/>
              <a:gd name="connsiteY37" fmla="*/ 959161 h 959161"/>
              <a:gd name="connsiteX38" fmla="*/ 661470 w 1640446"/>
              <a:gd name="connsiteY38" fmla="*/ 945931 h 959161"/>
              <a:gd name="connsiteX39" fmla="*/ 701158 w 1640446"/>
              <a:gd name="connsiteY39" fmla="*/ 919472 h 959161"/>
              <a:gd name="connsiteX40" fmla="*/ 727617 w 1640446"/>
              <a:gd name="connsiteY40" fmla="*/ 912857 h 959161"/>
              <a:gd name="connsiteX41" fmla="*/ 754076 w 1640446"/>
              <a:gd name="connsiteY41" fmla="*/ 899627 h 959161"/>
              <a:gd name="connsiteX42" fmla="*/ 859911 w 1640446"/>
              <a:gd name="connsiteY42" fmla="*/ 879782 h 959161"/>
              <a:gd name="connsiteX43" fmla="*/ 906214 w 1640446"/>
              <a:gd name="connsiteY43" fmla="*/ 866553 h 959161"/>
              <a:gd name="connsiteX44" fmla="*/ 998820 w 1640446"/>
              <a:gd name="connsiteY44" fmla="*/ 873168 h 959161"/>
              <a:gd name="connsiteX45" fmla="*/ 1111270 w 1640446"/>
              <a:gd name="connsiteY45" fmla="*/ 886397 h 959161"/>
              <a:gd name="connsiteX46" fmla="*/ 1230334 w 1640446"/>
              <a:gd name="connsiteY46" fmla="*/ 893012 h 959161"/>
              <a:gd name="connsiteX47" fmla="*/ 1336170 w 1640446"/>
              <a:gd name="connsiteY47" fmla="*/ 899627 h 959161"/>
              <a:gd name="connsiteX48" fmla="*/ 1547840 w 1640446"/>
              <a:gd name="connsiteY48" fmla="*/ 879782 h 959161"/>
              <a:gd name="connsiteX49" fmla="*/ 1587528 w 1640446"/>
              <a:gd name="connsiteY49" fmla="*/ 866553 h 959161"/>
              <a:gd name="connsiteX50" fmla="*/ 1607372 w 1640446"/>
              <a:gd name="connsiteY50" fmla="*/ 853323 h 959161"/>
              <a:gd name="connsiteX51" fmla="*/ 1620602 w 1640446"/>
              <a:gd name="connsiteY51" fmla="*/ 833478 h 959161"/>
              <a:gd name="connsiteX52" fmla="*/ 1627217 w 1640446"/>
              <a:gd name="connsiteY52" fmla="*/ 813633 h 959161"/>
              <a:gd name="connsiteX53" fmla="*/ 1640446 w 1640446"/>
              <a:gd name="connsiteY53" fmla="*/ 780559 h 959161"/>
              <a:gd name="connsiteX54" fmla="*/ 1607372 w 1640446"/>
              <a:gd name="connsiteY54" fmla="*/ 754099 h 959161"/>
              <a:gd name="connsiteX55" fmla="*/ 1594143 w 1640446"/>
              <a:gd name="connsiteY55" fmla="*/ 734255 h 959161"/>
              <a:gd name="connsiteX56" fmla="*/ 1554455 w 1640446"/>
              <a:gd name="connsiteY56" fmla="*/ 694565 h 959161"/>
              <a:gd name="connsiteX57" fmla="*/ 1541225 w 1640446"/>
              <a:gd name="connsiteY57" fmla="*/ 681335 h 959161"/>
              <a:gd name="connsiteX58" fmla="*/ 1527996 w 1640446"/>
              <a:gd name="connsiteY58" fmla="*/ 661491 h 959161"/>
              <a:gd name="connsiteX59" fmla="*/ 1508152 w 1640446"/>
              <a:gd name="connsiteY59" fmla="*/ 654876 h 959161"/>
              <a:gd name="connsiteX60" fmla="*/ 1481693 w 1640446"/>
              <a:gd name="connsiteY60" fmla="*/ 641646 h 959161"/>
              <a:gd name="connsiteX61" fmla="*/ 1442005 w 1640446"/>
              <a:gd name="connsiteY61" fmla="*/ 628416 h 959161"/>
              <a:gd name="connsiteX62" fmla="*/ 1422161 w 1640446"/>
              <a:gd name="connsiteY62" fmla="*/ 621801 h 959161"/>
              <a:gd name="connsiteX63" fmla="*/ 1369243 w 1640446"/>
              <a:gd name="connsiteY63" fmla="*/ 601957 h 959161"/>
              <a:gd name="connsiteX64" fmla="*/ 1250179 w 1640446"/>
              <a:gd name="connsiteY64" fmla="*/ 608571 h 959161"/>
              <a:gd name="connsiteX65" fmla="*/ 1203876 w 1640446"/>
              <a:gd name="connsiteY65" fmla="*/ 615186 h 959161"/>
              <a:gd name="connsiteX66" fmla="*/ 1144343 w 1640446"/>
              <a:gd name="connsiteY66" fmla="*/ 608571 h 959161"/>
              <a:gd name="connsiteX67" fmla="*/ 1131114 w 1640446"/>
              <a:gd name="connsiteY67" fmla="*/ 562267 h 959161"/>
              <a:gd name="connsiteX68" fmla="*/ 1137729 w 1640446"/>
              <a:gd name="connsiteY68" fmla="*/ 502733 h 959161"/>
              <a:gd name="connsiteX69" fmla="*/ 1150958 w 1640446"/>
              <a:gd name="connsiteY69" fmla="*/ 463044 h 959161"/>
              <a:gd name="connsiteX70" fmla="*/ 1177417 w 1640446"/>
              <a:gd name="connsiteY70" fmla="*/ 423354 h 959161"/>
              <a:gd name="connsiteX71" fmla="*/ 1203876 w 1640446"/>
              <a:gd name="connsiteY71" fmla="*/ 383665 h 959161"/>
              <a:gd name="connsiteX72" fmla="*/ 1243564 w 1640446"/>
              <a:gd name="connsiteY72" fmla="*/ 317516 h 959161"/>
              <a:gd name="connsiteX73" fmla="*/ 1256793 w 1640446"/>
              <a:gd name="connsiteY73" fmla="*/ 297671 h 959161"/>
              <a:gd name="connsiteX74" fmla="*/ 1270023 w 1640446"/>
              <a:gd name="connsiteY74" fmla="*/ 277826 h 959161"/>
              <a:gd name="connsiteX75" fmla="*/ 1289867 w 1640446"/>
              <a:gd name="connsiteY75" fmla="*/ 231522 h 959161"/>
              <a:gd name="connsiteX76" fmla="*/ 1303096 w 1640446"/>
              <a:gd name="connsiteY76" fmla="*/ 191833 h 959161"/>
              <a:gd name="connsiteX77" fmla="*/ 1309711 w 1640446"/>
              <a:gd name="connsiteY77" fmla="*/ 171988 h 959161"/>
              <a:gd name="connsiteX78" fmla="*/ 1316326 w 1640446"/>
              <a:gd name="connsiteY78" fmla="*/ 152143 h 959161"/>
              <a:gd name="connsiteX79" fmla="*/ 1309711 w 1640446"/>
              <a:gd name="connsiteY79" fmla="*/ 119069 h 959161"/>
              <a:gd name="connsiteX80" fmla="*/ 1276637 w 1640446"/>
              <a:gd name="connsiteY80" fmla="*/ 99224 h 959161"/>
              <a:gd name="connsiteX81" fmla="*/ 1256793 w 1640446"/>
              <a:gd name="connsiteY81" fmla="*/ 85994 h 959161"/>
              <a:gd name="connsiteX82" fmla="*/ 1144343 w 1640446"/>
              <a:gd name="connsiteY82" fmla="*/ 72764 h 959161"/>
              <a:gd name="connsiteX83" fmla="*/ 1117884 w 1640446"/>
              <a:gd name="connsiteY83" fmla="*/ 46305 h 959161"/>
              <a:gd name="connsiteX84" fmla="*/ 1104655 w 1640446"/>
              <a:gd name="connsiteY84" fmla="*/ 26460 h 959161"/>
              <a:gd name="connsiteX85" fmla="*/ 1064967 w 1640446"/>
              <a:gd name="connsiteY85" fmla="*/ 6615 h 959161"/>
              <a:gd name="connsiteX86" fmla="*/ 1038508 w 1640446"/>
              <a:gd name="connsiteY86" fmla="*/ 0 h 959161"/>
              <a:gd name="connsiteX87" fmla="*/ 780535 w 1640446"/>
              <a:gd name="connsiteY87" fmla="*/ 6615 h 959161"/>
              <a:gd name="connsiteX88" fmla="*/ 674699 w 1640446"/>
              <a:gd name="connsiteY88" fmla="*/ 13230 h 959161"/>
              <a:gd name="connsiteX89" fmla="*/ 555635 w 1640446"/>
              <a:gd name="connsiteY89" fmla="*/ 19845 h 959161"/>
              <a:gd name="connsiteX90" fmla="*/ 337350 w 1640446"/>
              <a:gd name="connsiteY90" fmla="*/ 26460 h 959161"/>
              <a:gd name="connsiteX91" fmla="*/ 251358 w 1640446"/>
              <a:gd name="connsiteY91" fmla="*/ 39690 h 959161"/>
              <a:gd name="connsiteX92" fmla="*/ 132294 w 1640446"/>
              <a:gd name="connsiteY92" fmla="*/ 46305 h 959161"/>
              <a:gd name="connsiteX93" fmla="*/ 99220 w 1640446"/>
              <a:gd name="connsiteY93" fmla="*/ 52920 h 959161"/>
              <a:gd name="connsiteX94" fmla="*/ 59532 w 1640446"/>
              <a:gd name="connsiteY94" fmla="*/ 66149 h 959161"/>
              <a:gd name="connsiteX95" fmla="*/ 39688 w 1640446"/>
              <a:gd name="connsiteY95" fmla="*/ 79379 h 959161"/>
              <a:gd name="connsiteX96" fmla="*/ 19844 w 1640446"/>
              <a:gd name="connsiteY96" fmla="*/ 85994 h 959161"/>
              <a:gd name="connsiteX97" fmla="*/ 0 w 1640446"/>
              <a:gd name="connsiteY97" fmla="*/ 119069 h 95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640446" h="959161">
                <a:moveTo>
                  <a:pt x="0" y="119069"/>
                </a:moveTo>
                <a:cubicBezTo>
                  <a:pt x="97716" y="97353"/>
                  <a:pt x="49911" y="104480"/>
                  <a:pt x="191826" y="99224"/>
                </a:cubicBezTo>
                <a:lnTo>
                  <a:pt x="416726" y="92609"/>
                </a:lnTo>
                <a:cubicBezTo>
                  <a:pt x="471849" y="94814"/>
                  <a:pt x="527058" y="95428"/>
                  <a:pt x="582094" y="99224"/>
                </a:cubicBezTo>
                <a:cubicBezTo>
                  <a:pt x="600201" y="100473"/>
                  <a:pt x="626065" y="113234"/>
                  <a:pt x="641626" y="119069"/>
                </a:cubicBezTo>
                <a:cubicBezTo>
                  <a:pt x="660609" y="126188"/>
                  <a:pt x="667073" y="127085"/>
                  <a:pt x="687929" y="132298"/>
                </a:cubicBezTo>
                <a:cubicBezTo>
                  <a:pt x="694544" y="136708"/>
                  <a:pt x="702538" y="139545"/>
                  <a:pt x="707773" y="145528"/>
                </a:cubicBezTo>
                <a:cubicBezTo>
                  <a:pt x="718243" y="157494"/>
                  <a:pt x="725412" y="171988"/>
                  <a:pt x="734232" y="185218"/>
                </a:cubicBezTo>
                <a:cubicBezTo>
                  <a:pt x="738642" y="191833"/>
                  <a:pt x="741840" y="199441"/>
                  <a:pt x="747461" y="205062"/>
                </a:cubicBezTo>
                <a:lnTo>
                  <a:pt x="780535" y="238137"/>
                </a:lnTo>
                <a:cubicBezTo>
                  <a:pt x="782740" y="244752"/>
                  <a:pt x="784402" y="251573"/>
                  <a:pt x="787149" y="257982"/>
                </a:cubicBezTo>
                <a:cubicBezTo>
                  <a:pt x="796487" y="279772"/>
                  <a:pt x="802218" y="282797"/>
                  <a:pt x="806993" y="304286"/>
                </a:cubicBezTo>
                <a:cubicBezTo>
                  <a:pt x="809902" y="317379"/>
                  <a:pt x="811403" y="330745"/>
                  <a:pt x="813608" y="343975"/>
                </a:cubicBezTo>
                <a:cubicBezTo>
                  <a:pt x="809919" y="373485"/>
                  <a:pt x="810748" y="412983"/>
                  <a:pt x="787149" y="436584"/>
                </a:cubicBezTo>
                <a:cubicBezTo>
                  <a:pt x="779354" y="444380"/>
                  <a:pt x="770263" y="450959"/>
                  <a:pt x="760691" y="456429"/>
                </a:cubicBezTo>
                <a:cubicBezTo>
                  <a:pt x="754637" y="459889"/>
                  <a:pt x="747461" y="460839"/>
                  <a:pt x="740846" y="463044"/>
                </a:cubicBezTo>
                <a:cubicBezTo>
                  <a:pt x="718058" y="480135"/>
                  <a:pt x="695170" y="499191"/>
                  <a:pt x="668085" y="509348"/>
                </a:cubicBezTo>
                <a:cubicBezTo>
                  <a:pt x="659573" y="512540"/>
                  <a:pt x="650446" y="513758"/>
                  <a:pt x="641626" y="515963"/>
                </a:cubicBezTo>
                <a:cubicBezTo>
                  <a:pt x="584755" y="553879"/>
                  <a:pt x="656710" y="508421"/>
                  <a:pt x="601938" y="535807"/>
                </a:cubicBezTo>
                <a:cubicBezTo>
                  <a:pt x="594827" y="539362"/>
                  <a:pt x="589205" y="545482"/>
                  <a:pt x="582094" y="549037"/>
                </a:cubicBezTo>
                <a:cubicBezTo>
                  <a:pt x="527280" y="576445"/>
                  <a:pt x="569249" y="551707"/>
                  <a:pt x="529176" y="568882"/>
                </a:cubicBezTo>
                <a:cubicBezTo>
                  <a:pt x="520113" y="572766"/>
                  <a:pt x="511537" y="577702"/>
                  <a:pt x="502717" y="582112"/>
                </a:cubicBezTo>
                <a:cubicBezTo>
                  <a:pt x="496102" y="588727"/>
                  <a:pt x="490657" y="596768"/>
                  <a:pt x="482873" y="601957"/>
                </a:cubicBezTo>
                <a:cubicBezTo>
                  <a:pt x="431348" y="636308"/>
                  <a:pt x="491005" y="580595"/>
                  <a:pt x="449799" y="621801"/>
                </a:cubicBezTo>
                <a:cubicBezTo>
                  <a:pt x="447594" y="628416"/>
                  <a:pt x="446772" y="635667"/>
                  <a:pt x="443185" y="641646"/>
                </a:cubicBezTo>
                <a:cubicBezTo>
                  <a:pt x="439976" y="646994"/>
                  <a:pt x="433697" y="649887"/>
                  <a:pt x="429955" y="654876"/>
                </a:cubicBezTo>
                <a:cubicBezTo>
                  <a:pt x="420415" y="667596"/>
                  <a:pt x="412316" y="681335"/>
                  <a:pt x="403497" y="694565"/>
                </a:cubicBezTo>
                <a:lnTo>
                  <a:pt x="390267" y="714410"/>
                </a:lnTo>
                <a:lnTo>
                  <a:pt x="377038" y="734255"/>
                </a:lnTo>
                <a:cubicBezTo>
                  <a:pt x="377895" y="742822"/>
                  <a:pt x="381141" y="824351"/>
                  <a:pt x="396882" y="840093"/>
                </a:cubicBezTo>
                <a:cubicBezTo>
                  <a:pt x="403497" y="846708"/>
                  <a:pt x="410737" y="852751"/>
                  <a:pt x="416726" y="859938"/>
                </a:cubicBezTo>
                <a:cubicBezTo>
                  <a:pt x="421815" y="866045"/>
                  <a:pt x="426400" y="872671"/>
                  <a:pt x="429955" y="879782"/>
                </a:cubicBezTo>
                <a:cubicBezTo>
                  <a:pt x="433073" y="886019"/>
                  <a:pt x="431640" y="894696"/>
                  <a:pt x="436570" y="899627"/>
                </a:cubicBezTo>
                <a:cubicBezTo>
                  <a:pt x="441500" y="904557"/>
                  <a:pt x="449799" y="904037"/>
                  <a:pt x="456414" y="906242"/>
                </a:cubicBezTo>
                <a:cubicBezTo>
                  <a:pt x="458619" y="912857"/>
                  <a:pt x="457355" y="922034"/>
                  <a:pt x="463029" y="926087"/>
                </a:cubicBezTo>
                <a:cubicBezTo>
                  <a:pt x="463036" y="926092"/>
                  <a:pt x="512635" y="942622"/>
                  <a:pt x="522561" y="945931"/>
                </a:cubicBezTo>
                <a:lnTo>
                  <a:pt x="542405" y="952546"/>
                </a:lnTo>
                <a:lnTo>
                  <a:pt x="562249" y="959161"/>
                </a:lnTo>
                <a:cubicBezTo>
                  <a:pt x="567882" y="958692"/>
                  <a:pt x="637629" y="959176"/>
                  <a:pt x="661470" y="945931"/>
                </a:cubicBezTo>
                <a:cubicBezTo>
                  <a:pt x="675369" y="938209"/>
                  <a:pt x="685733" y="923328"/>
                  <a:pt x="701158" y="919472"/>
                </a:cubicBezTo>
                <a:cubicBezTo>
                  <a:pt x="709978" y="917267"/>
                  <a:pt x="719105" y="916049"/>
                  <a:pt x="727617" y="912857"/>
                </a:cubicBezTo>
                <a:cubicBezTo>
                  <a:pt x="736850" y="909395"/>
                  <a:pt x="744595" y="902336"/>
                  <a:pt x="754076" y="899627"/>
                </a:cubicBezTo>
                <a:cubicBezTo>
                  <a:pt x="794401" y="888105"/>
                  <a:pt x="821289" y="887506"/>
                  <a:pt x="859911" y="879782"/>
                </a:cubicBezTo>
                <a:cubicBezTo>
                  <a:pt x="880683" y="875628"/>
                  <a:pt x="887295" y="872860"/>
                  <a:pt x="906214" y="866553"/>
                </a:cubicBezTo>
                <a:lnTo>
                  <a:pt x="998820" y="873168"/>
                </a:lnTo>
                <a:cubicBezTo>
                  <a:pt x="1067572" y="879418"/>
                  <a:pt x="1038536" y="881009"/>
                  <a:pt x="1111270" y="886397"/>
                </a:cubicBezTo>
                <a:cubicBezTo>
                  <a:pt x="1150911" y="889333"/>
                  <a:pt x="1190653" y="890678"/>
                  <a:pt x="1230334" y="893012"/>
                </a:cubicBezTo>
                <a:lnTo>
                  <a:pt x="1336170" y="899627"/>
                </a:lnTo>
                <a:cubicBezTo>
                  <a:pt x="1406206" y="896443"/>
                  <a:pt x="1479507" y="900282"/>
                  <a:pt x="1547840" y="879782"/>
                </a:cubicBezTo>
                <a:cubicBezTo>
                  <a:pt x="1561197" y="875775"/>
                  <a:pt x="1575925" y="874289"/>
                  <a:pt x="1587528" y="866553"/>
                </a:cubicBezTo>
                <a:lnTo>
                  <a:pt x="1607372" y="853323"/>
                </a:lnTo>
                <a:cubicBezTo>
                  <a:pt x="1611782" y="846708"/>
                  <a:pt x="1617047" y="840589"/>
                  <a:pt x="1620602" y="833478"/>
                </a:cubicBezTo>
                <a:cubicBezTo>
                  <a:pt x="1623720" y="827241"/>
                  <a:pt x="1624769" y="820162"/>
                  <a:pt x="1627217" y="813633"/>
                </a:cubicBezTo>
                <a:cubicBezTo>
                  <a:pt x="1631386" y="802515"/>
                  <a:pt x="1636036" y="791584"/>
                  <a:pt x="1640446" y="780559"/>
                </a:cubicBezTo>
                <a:cubicBezTo>
                  <a:pt x="1602536" y="723690"/>
                  <a:pt x="1653014" y="790612"/>
                  <a:pt x="1607372" y="754099"/>
                </a:cubicBezTo>
                <a:cubicBezTo>
                  <a:pt x="1601164" y="749133"/>
                  <a:pt x="1599424" y="740197"/>
                  <a:pt x="1594143" y="734255"/>
                </a:cubicBezTo>
                <a:cubicBezTo>
                  <a:pt x="1581713" y="720271"/>
                  <a:pt x="1567684" y="707795"/>
                  <a:pt x="1554455" y="694565"/>
                </a:cubicBezTo>
                <a:cubicBezTo>
                  <a:pt x="1550045" y="690155"/>
                  <a:pt x="1544684" y="686524"/>
                  <a:pt x="1541225" y="681335"/>
                </a:cubicBezTo>
                <a:cubicBezTo>
                  <a:pt x="1536815" y="674720"/>
                  <a:pt x="1534204" y="666457"/>
                  <a:pt x="1527996" y="661491"/>
                </a:cubicBezTo>
                <a:cubicBezTo>
                  <a:pt x="1522551" y="657135"/>
                  <a:pt x="1514561" y="657623"/>
                  <a:pt x="1508152" y="654876"/>
                </a:cubicBezTo>
                <a:cubicBezTo>
                  <a:pt x="1499089" y="650992"/>
                  <a:pt x="1490848" y="645308"/>
                  <a:pt x="1481693" y="641646"/>
                </a:cubicBezTo>
                <a:cubicBezTo>
                  <a:pt x="1468745" y="636467"/>
                  <a:pt x="1455234" y="632826"/>
                  <a:pt x="1442005" y="628416"/>
                </a:cubicBezTo>
                <a:cubicBezTo>
                  <a:pt x="1435390" y="626211"/>
                  <a:pt x="1428397" y="624919"/>
                  <a:pt x="1422161" y="621801"/>
                </a:cubicBezTo>
                <a:cubicBezTo>
                  <a:pt x="1387571" y="604505"/>
                  <a:pt x="1405268" y="610962"/>
                  <a:pt x="1369243" y="601957"/>
                </a:cubicBezTo>
                <a:cubicBezTo>
                  <a:pt x="1329555" y="604162"/>
                  <a:pt x="1289802" y="605401"/>
                  <a:pt x="1250179" y="608571"/>
                </a:cubicBezTo>
                <a:cubicBezTo>
                  <a:pt x="1234638" y="609814"/>
                  <a:pt x="1219467" y="615186"/>
                  <a:pt x="1203876" y="615186"/>
                </a:cubicBezTo>
                <a:cubicBezTo>
                  <a:pt x="1183910" y="615186"/>
                  <a:pt x="1164187" y="610776"/>
                  <a:pt x="1144343" y="608571"/>
                </a:cubicBezTo>
                <a:cubicBezTo>
                  <a:pt x="1141224" y="599214"/>
                  <a:pt x="1131114" y="570571"/>
                  <a:pt x="1131114" y="562267"/>
                </a:cubicBezTo>
                <a:cubicBezTo>
                  <a:pt x="1131114" y="542300"/>
                  <a:pt x="1133813" y="522312"/>
                  <a:pt x="1137729" y="502733"/>
                </a:cubicBezTo>
                <a:cubicBezTo>
                  <a:pt x="1140464" y="489059"/>
                  <a:pt x="1143223" y="474647"/>
                  <a:pt x="1150958" y="463044"/>
                </a:cubicBezTo>
                <a:cubicBezTo>
                  <a:pt x="1159778" y="449814"/>
                  <a:pt x="1172389" y="438438"/>
                  <a:pt x="1177417" y="423354"/>
                </a:cubicBezTo>
                <a:cubicBezTo>
                  <a:pt x="1186990" y="394634"/>
                  <a:pt x="1179101" y="408440"/>
                  <a:pt x="1203876" y="383665"/>
                </a:cubicBezTo>
                <a:cubicBezTo>
                  <a:pt x="1224217" y="342981"/>
                  <a:pt x="1211633" y="365414"/>
                  <a:pt x="1243564" y="317516"/>
                </a:cubicBezTo>
                <a:lnTo>
                  <a:pt x="1256793" y="297671"/>
                </a:lnTo>
                <a:lnTo>
                  <a:pt x="1270023" y="277826"/>
                </a:lnTo>
                <a:cubicBezTo>
                  <a:pt x="1287518" y="207836"/>
                  <a:pt x="1263764" y="290254"/>
                  <a:pt x="1289867" y="231522"/>
                </a:cubicBezTo>
                <a:cubicBezTo>
                  <a:pt x="1295531" y="218779"/>
                  <a:pt x="1298686" y="205063"/>
                  <a:pt x="1303096" y="191833"/>
                </a:cubicBezTo>
                <a:lnTo>
                  <a:pt x="1309711" y="171988"/>
                </a:lnTo>
                <a:lnTo>
                  <a:pt x="1316326" y="152143"/>
                </a:lnTo>
                <a:cubicBezTo>
                  <a:pt x="1314121" y="141118"/>
                  <a:pt x="1314140" y="129403"/>
                  <a:pt x="1309711" y="119069"/>
                </a:cubicBezTo>
                <a:cubicBezTo>
                  <a:pt x="1302663" y="102625"/>
                  <a:pt x="1289974" y="105893"/>
                  <a:pt x="1276637" y="99224"/>
                </a:cubicBezTo>
                <a:cubicBezTo>
                  <a:pt x="1269526" y="95669"/>
                  <a:pt x="1263904" y="89549"/>
                  <a:pt x="1256793" y="85994"/>
                </a:cubicBezTo>
                <a:cubicBezTo>
                  <a:pt x="1226724" y="70959"/>
                  <a:pt x="1158976" y="73809"/>
                  <a:pt x="1144343" y="72764"/>
                </a:cubicBezTo>
                <a:cubicBezTo>
                  <a:pt x="1129912" y="29468"/>
                  <a:pt x="1149956" y="71963"/>
                  <a:pt x="1117884" y="46305"/>
                </a:cubicBezTo>
                <a:cubicBezTo>
                  <a:pt x="1111676" y="41339"/>
                  <a:pt x="1110276" y="32082"/>
                  <a:pt x="1104655" y="26460"/>
                </a:cubicBezTo>
                <a:cubicBezTo>
                  <a:pt x="1093059" y="14864"/>
                  <a:pt x="1080031" y="10919"/>
                  <a:pt x="1064967" y="6615"/>
                </a:cubicBezTo>
                <a:cubicBezTo>
                  <a:pt x="1056226" y="4117"/>
                  <a:pt x="1047328" y="2205"/>
                  <a:pt x="1038508" y="0"/>
                </a:cubicBezTo>
                <a:lnTo>
                  <a:pt x="780535" y="6615"/>
                </a:lnTo>
                <a:cubicBezTo>
                  <a:pt x="745211" y="7900"/>
                  <a:pt x="709986" y="11154"/>
                  <a:pt x="674699" y="13230"/>
                </a:cubicBezTo>
                <a:lnTo>
                  <a:pt x="555635" y="19845"/>
                </a:lnTo>
                <a:lnTo>
                  <a:pt x="337350" y="26460"/>
                </a:lnTo>
                <a:cubicBezTo>
                  <a:pt x="302675" y="33395"/>
                  <a:pt x="290403" y="36686"/>
                  <a:pt x="251358" y="39690"/>
                </a:cubicBezTo>
                <a:cubicBezTo>
                  <a:pt x="211726" y="42739"/>
                  <a:pt x="171982" y="44100"/>
                  <a:pt x="132294" y="46305"/>
                </a:cubicBezTo>
                <a:cubicBezTo>
                  <a:pt x="121269" y="48510"/>
                  <a:pt x="110067" y="49962"/>
                  <a:pt x="99220" y="52920"/>
                </a:cubicBezTo>
                <a:cubicBezTo>
                  <a:pt x="85766" y="56589"/>
                  <a:pt x="59532" y="66149"/>
                  <a:pt x="59532" y="66149"/>
                </a:cubicBezTo>
                <a:cubicBezTo>
                  <a:pt x="52917" y="70559"/>
                  <a:pt x="46799" y="75824"/>
                  <a:pt x="39688" y="79379"/>
                </a:cubicBezTo>
                <a:cubicBezTo>
                  <a:pt x="33452" y="82497"/>
                  <a:pt x="25823" y="82407"/>
                  <a:pt x="19844" y="85994"/>
                </a:cubicBezTo>
                <a:cubicBezTo>
                  <a:pt x="-4803" y="100783"/>
                  <a:pt x="16336" y="99224"/>
                  <a:pt x="0" y="11906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2308531" y="2593042"/>
            <a:ext cx="1329556" cy="833477"/>
          </a:xfrm>
          <a:custGeom>
            <a:avLst/>
            <a:gdLst>
              <a:gd name="connsiteX0" fmla="*/ 79377 w 1329556"/>
              <a:gd name="connsiteY0" fmla="*/ 403509 h 833477"/>
              <a:gd name="connsiteX1" fmla="*/ 72762 w 1329556"/>
              <a:gd name="connsiteY1" fmla="*/ 469658 h 833477"/>
              <a:gd name="connsiteX2" fmla="*/ 66147 w 1329556"/>
              <a:gd name="connsiteY2" fmla="*/ 489502 h 833477"/>
              <a:gd name="connsiteX3" fmla="*/ 46303 w 1329556"/>
              <a:gd name="connsiteY3" fmla="*/ 555652 h 833477"/>
              <a:gd name="connsiteX4" fmla="*/ 33074 w 1329556"/>
              <a:gd name="connsiteY4" fmla="*/ 575496 h 833477"/>
              <a:gd name="connsiteX5" fmla="*/ 19844 w 1329556"/>
              <a:gd name="connsiteY5" fmla="*/ 615186 h 833477"/>
              <a:gd name="connsiteX6" fmla="*/ 13230 w 1329556"/>
              <a:gd name="connsiteY6" fmla="*/ 635030 h 833477"/>
              <a:gd name="connsiteX7" fmla="*/ 0 w 1329556"/>
              <a:gd name="connsiteY7" fmla="*/ 694564 h 833477"/>
              <a:gd name="connsiteX8" fmla="*/ 6615 w 1329556"/>
              <a:gd name="connsiteY8" fmla="*/ 747484 h 833477"/>
              <a:gd name="connsiteX9" fmla="*/ 26459 w 1329556"/>
              <a:gd name="connsiteY9" fmla="*/ 760713 h 833477"/>
              <a:gd name="connsiteX10" fmla="*/ 59533 w 1329556"/>
              <a:gd name="connsiteY10" fmla="*/ 787173 h 833477"/>
              <a:gd name="connsiteX11" fmla="*/ 205056 w 1329556"/>
              <a:gd name="connsiteY11" fmla="*/ 773943 h 833477"/>
              <a:gd name="connsiteX12" fmla="*/ 244744 w 1329556"/>
              <a:gd name="connsiteY12" fmla="*/ 747484 h 833477"/>
              <a:gd name="connsiteX13" fmla="*/ 277818 w 1329556"/>
              <a:gd name="connsiteY13" fmla="*/ 721024 h 833477"/>
              <a:gd name="connsiteX14" fmla="*/ 291047 w 1329556"/>
              <a:gd name="connsiteY14" fmla="*/ 701179 h 833477"/>
              <a:gd name="connsiteX15" fmla="*/ 310891 w 1329556"/>
              <a:gd name="connsiteY15" fmla="*/ 687950 h 833477"/>
              <a:gd name="connsiteX16" fmla="*/ 337350 w 1329556"/>
              <a:gd name="connsiteY16" fmla="*/ 654875 h 833477"/>
              <a:gd name="connsiteX17" fmla="*/ 350580 w 1329556"/>
              <a:gd name="connsiteY17" fmla="*/ 641645 h 833477"/>
              <a:gd name="connsiteX18" fmla="*/ 390268 w 1329556"/>
              <a:gd name="connsiteY18" fmla="*/ 628415 h 833477"/>
              <a:gd name="connsiteX19" fmla="*/ 410112 w 1329556"/>
              <a:gd name="connsiteY19" fmla="*/ 621801 h 833477"/>
              <a:gd name="connsiteX20" fmla="*/ 429956 w 1329556"/>
              <a:gd name="connsiteY20" fmla="*/ 615186 h 833477"/>
              <a:gd name="connsiteX21" fmla="*/ 456415 w 1329556"/>
              <a:gd name="connsiteY21" fmla="*/ 582111 h 833477"/>
              <a:gd name="connsiteX22" fmla="*/ 469644 w 1329556"/>
              <a:gd name="connsiteY22" fmla="*/ 562266 h 833477"/>
              <a:gd name="connsiteX23" fmla="*/ 489488 w 1329556"/>
              <a:gd name="connsiteY23" fmla="*/ 555652 h 833477"/>
              <a:gd name="connsiteX24" fmla="*/ 562250 w 1329556"/>
              <a:gd name="connsiteY24" fmla="*/ 562266 h 833477"/>
              <a:gd name="connsiteX25" fmla="*/ 582094 w 1329556"/>
              <a:gd name="connsiteY25" fmla="*/ 568881 h 833477"/>
              <a:gd name="connsiteX26" fmla="*/ 608553 w 1329556"/>
              <a:gd name="connsiteY26" fmla="*/ 601956 h 833477"/>
              <a:gd name="connsiteX27" fmla="*/ 628397 w 1329556"/>
              <a:gd name="connsiteY27" fmla="*/ 621801 h 833477"/>
              <a:gd name="connsiteX28" fmla="*/ 648241 w 1329556"/>
              <a:gd name="connsiteY28" fmla="*/ 668105 h 833477"/>
              <a:gd name="connsiteX29" fmla="*/ 674700 w 1329556"/>
              <a:gd name="connsiteY29" fmla="*/ 707794 h 833477"/>
              <a:gd name="connsiteX30" fmla="*/ 694544 w 1329556"/>
              <a:gd name="connsiteY30" fmla="*/ 721024 h 833477"/>
              <a:gd name="connsiteX31" fmla="*/ 707774 w 1329556"/>
              <a:gd name="connsiteY31" fmla="*/ 740869 h 833477"/>
              <a:gd name="connsiteX32" fmla="*/ 747462 w 1329556"/>
              <a:gd name="connsiteY32" fmla="*/ 754099 h 833477"/>
              <a:gd name="connsiteX33" fmla="*/ 853297 w 1329556"/>
              <a:gd name="connsiteY33" fmla="*/ 767328 h 833477"/>
              <a:gd name="connsiteX34" fmla="*/ 899600 w 1329556"/>
              <a:gd name="connsiteY34" fmla="*/ 787173 h 833477"/>
              <a:gd name="connsiteX35" fmla="*/ 919444 w 1329556"/>
              <a:gd name="connsiteY35" fmla="*/ 793788 h 833477"/>
              <a:gd name="connsiteX36" fmla="*/ 939288 w 1329556"/>
              <a:gd name="connsiteY36" fmla="*/ 807018 h 833477"/>
              <a:gd name="connsiteX37" fmla="*/ 952518 w 1329556"/>
              <a:gd name="connsiteY37" fmla="*/ 820248 h 833477"/>
              <a:gd name="connsiteX38" fmla="*/ 992206 w 1329556"/>
              <a:gd name="connsiteY38" fmla="*/ 833477 h 833477"/>
              <a:gd name="connsiteX39" fmla="*/ 1071582 w 1329556"/>
              <a:gd name="connsiteY39" fmla="*/ 800403 h 833477"/>
              <a:gd name="connsiteX40" fmla="*/ 1091426 w 1329556"/>
              <a:gd name="connsiteY40" fmla="*/ 787173 h 833477"/>
              <a:gd name="connsiteX41" fmla="*/ 1104656 w 1329556"/>
              <a:gd name="connsiteY41" fmla="*/ 773943 h 833477"/>
              <a:gd name="connsiteX42" fmla="*/ 1137729 w 1329556"/>
              <a:gd name="connsiteY42" fmla="*/ 760713 h 833477"/>
              <a:gd name="connsiteX43" fmla="*/ 1157573 w 1329556"/>
              <a:gd name="connsiteY43" fmla="*/ 721024 h 833477"/>
              <a:gd name="connsiteX44" fmla="*/ 1170803 w 1329556"/>
              <a:gd name="connsiteY44" fmla="*/ 707794 h 833477"/>
              <a:gd name="connsiteX45" fmla="*/ 1184032 w 1329556"/>
              <a:gd name="connsiteY45" fmla="*/ 687950 h 833477"/>
              <a:gd name="connsiteX46" fmla="*/ 1203876 w 1329556"/>
              <a:gd name="connsiteY46" fmla="*/ 674720 h 833477"/>
              <a:gd name="connsiteX47" fmla="*/ 1236950 w 1329556"/>
              <a:gd name="connsiteY47" fmla="*/ 635030 h 833477"/>
              <a:gd name="connsiteX48" fmla="*/ 1243564 w 1329556"/>
              <a:gd name="connsiteY48" fmla="*/ 615186 h 833477"/>
              <a:gd name="connsiteX49" fmla="*/ 1256794 w 1329556"/>
              <a:gd name="connsiteY49" fmla="*/ 601956 h 833477"/>
              <a:gd name="connsiteX50" fmla="*/ 1270023 w 1329556"/>
              <a:gd name="connsiteY50" fmla="*/ 562266 h 833477"/>
              <a:gd name="connsiteX51" fmla="*/ 1276638 w 1329556"/>
              <a:gd name="connsiteY51" fmla="*/ 542422 h 833477"/>
              <a:gd name="connsiteX52" fmla="*/ 1289867 w 1329556"/>
              <a:gd name="connsiteY52" fmla="*/ 522577 h 833477"/>
              <a:gd name="connsiteX53" fmla="*/ 1309712 w 1329556"/>
              <a:gd name="connsiteY53" fmla="*/ 489502 h 833477"/>
              <a:gd name="connsiteX54" fmla="*/ 1322941 w 1329556"/>
              <a:gd name="connsiteY54" fmla="*/ 443198 h 833477"/>
              <a:gd name="connsiteX55" fmla="*/ 1329556 w 1329556"/>
              <a:gd name="connsiteY55" fmla="*/ 357204 h 833477"/>
              <a:gd name="connsiteX56" fmla="*/ 1322941 w 1329556"/>
              <a:gd name="connsiteY56" fmla="*/ 284441 h 833477"/>
              <a:gd name="connsiteX57" fmla="*/ 1309712 w 1329556"/>
              <a:gd name="connsiteY57" fmla="*/ 244751 h 833477"/>
              <a:gd name="connsiteX58" fmla="*/ 1296482 w 1329556"/>
              <a:gd name="connsiteY58" fmla="*/ 191832 h 833477"/>
              <a:gd name="connsiteX59" fmla="*/ 1283253 w 1329556"/>
              <a:gd name="connsiteY59" fmla="*/ 112453 h 833477"/>
              <a:gd name="connsiteX60" fmla="*/ 1270023 w 1329556"/>
              <a:gd name="connsiteY60" fmla="*/ 72764 h 833477"/>
              <a:gd name="connsiteX61" fmla="*/ 1223720 w 1329556"/>
              <a:gd name="connsiteY61" fmla="*/ 33074 h 833477"/>
              <a:gd name="connsiteX62" fmla="*/ 1197262 w 1329556"/>
              <a:gd name="connsiteY62" fmla="*/ 13230 h 833477"/>
              <a:gd name="connsiteX63" fmla="*/ 1150959 w 1329556"/>
              <a:gd name="connsiteY63" fmla="*/ 0 h 833477"/>
              <a:gd name="connsiteX64" fmla="*/ 972362 w 1329556"/>
              <a:gd name="connsiteY64" fmla="*/ 6615 h 833477"/>
              <a:gd name="connsiteX65" fmla="*/ 906215 w 1329556"/>
              <a:gd name="connsiteY65" fmla="*/ 39689 h 833477"/>
              <a:gd name="connsiteX66" fmla="*/ 892985 w 1329556"/>
              <a:gd name="connsiteY66" fmla="*/ 52919 h 833477"/>
              <a:gd name="connsiteX67" fmla="*/ 866526 w 1329556"/>
              <a:gd name="connsiteY67" fmla="*/ 59534 h 833477"/>
              <a:gd name="connsiteX68" fmla="*/ 754076 w 1329556"/>
              <a:gd name="connsiteY68" fmla="*/ 52919 h 833477"/>
              <a:gd name="connsiteX69" fmla="*/ 707774 w 1329556"/>
              <a:gd name="connsiteY69" fmla="*/ 46304 h 833477"/>
              <a:gd name="connsiteX70" fmla="*/ 608553 w 1329556"/>
              <a:gd name="connsiteY70" fmla="*/ 52919 h 833477"/>
              <a:gd name="connsiteX71" fmla="*/ 588709 w 1329556"/>
              <a:gd name="connsiteY71" fmla="*/ 59534 h 833477"/>
              <a:gd name="connsiteX72" fmla="*/ 555635 w 1329556"/>
              <a:gd name="connsiteY72" fmla="*/ 66149 h 833477"/>
              <a:gd name="connsiteX73" fmla="*/ 535791 w 1329556"/>
              <a:gd name="connsiteY73" fmla="*/ 79379 h 833477"/>
              <a:gd name="connsiteX74" fmla="*/ 489488 w 1329556"/>
              <a:gd name="connsiteY74" fmla="*/ 92608 h 833477"/>
              <a:gd name="connsiteX75" fmla="*/ 463030 w 1329556"/>
              <a:gd name="connsiteY75" fmla="*/ 105838 h 833477"/>
              <a:gd name="connsiteX76" fmla="*/ 423341 w 1329556"/>
              <a:gd name="connsiteY76" fmla="*/ 119068 h 833477"/>
              <a:gd name="connsiteX77" fmla="*/ 396883 w 1329556"/>
              <a:gd name="connsiteY77" fmla="*/ 138913 h 833477"/>
              <a:gd name="connsiteX78" fmla="*/ 370424 w 1329556"/>
              <a:gd name="connsiteY78" fmla="*/ 152142 h 833477"/>
              <a:gd name="connsiteX79" fmla="*/ 343965 w 1329556"/>
              <a:gd name="connsiteY79" fmla="*/ 191832 h 833477"/>
              <a:gd name="connsiteX80" fmla="*/ 310891 w 1329556"/>
              <a:gd name="connsiteY80" fmla="*/ 231521 h 833477"/>
              <a:gd name="connsiteX81" fmla="*/ 277818 w 1329556"/>
              <a:gd name="connsiteY81" fmla="*/ 284441 h 833477"/>
              <a:gd name="connsiteX82" fmla="*/ 244744 w 1329556"/>
              <a:gd name="connsiteY82" fmla="*/ 330745 h 833477"/>
              <a:gd name="connsiteX83" fmla="*/ 205056 w 1329556"/>
              <a:gd name="connsiteY83" fmla="*/ 370434 h 833477"/>
              <a:gd name="connsiteX84" fmla="*/ 178597 w 1329556"/>
              <a:gd name="connsiteY84" fmla="*/ 383664 h 833477"/>
              <a:gd name="connsiteX85" fmla="*/ 158753 w 1329556"/>
              <a:gd name="connsiteY85" fmla="*/ 396894 h 833477"/>
              <a:gd name="connsiteX86" fmla="*/ 79377 w 1329556"/>
              <a:gd name="connsiteY86" fmla="*/ 403509 h 8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29556" h="833477">
                <a:moveTo>
                  <a:pt x="79377" y="403509"/>
                </a:moveTo>
                <a:cubicBezTo>
                  <a:pt x="65045" y="415636"/>
                  <a:pt x="76132" y="447756"/>
                  <a:pt x="72762" y="469658"/>
                </a:cubicBezTo>
                <a:cubicBezTo>
                  <a:pt x="71702" y="476549"/>
                  <a:pt x="68062" y="482798"/>
                  <a:pt x="66147" y="489502"/>
                </a:cubicBezTo>
                <a:cubicBezTo>
                  <a:pt x="61524" y="505684"/>
                  <a:pt x="54167" y="543856"/>
                  <a:pt x="46303" y="555652"/>
                </a:cubicBezTo>
                <a:cubicBezTo>
                  <a:pt x="41893" y="562267"/>
                  <a:pt x="36303" y="568231"/>
                  <a:pt x="33074" y="575496"/>
                </a:cubicBezTo>
                <a:cubicBezTo>
                  <a:pt x="27410" y="588240"/>
                  <a:pt x="24254" y="601956"/>
                  <a:pt x="19844" y="615186"/>
                </a:cubicBezTo>
                <a:cubicBezTo>
                  <a:pt x="17639" y="621801"/>
                  <a:pt x="14921" y="628266"/>
                  <a:pt x="13230" y="635030"/>
                </a:cubicBezTo>
                <a:cubicBezTo>
                  <a:pt x="3888" y="672397"/>
                  <a:pt x="8398" y="652575"/>
                  <a:pt x="0" y="694564"/>
                </a:cubicBezTo>
                <a:cubicBezTo>
                  <a:pt x="2205" y="712204"/>
                  <a:pt x="13" y="730978"/>
                  <a:pt x="6615" y="747484"/>
                </a:cubicBezTo>
                <a:cubicBezTo>
                  <a:pt x="9567" y="754865"/>
                  <a:pt x="20251" y="755747"/>
                  <a:pt x="26459" y="760713"/>
                </a:cubicBezTo>
                <a:cubicBezTo>
                  <a:pt x="73597" y="798423"/>
                  <a:pt x="-1557" y="746444"/>
                  <a:pt x="59533" y="787173"/>
                </a:cubicBezTo>
                <a:cubicBezTo>
                  <a:pt x="108041" y="782763"/>
                  <a:pt x="157430" y="784149"/>
                  <a:pt x="205056" y="773943"/>
                </a:cubicBezTo>
                <a:cubicBezTo>
                  <a:pt x="220603" y="770611"/>
                  <a:pt x="231515" y="756304"/>
                  <a:pt x="244744" y="747484"/>
                </a:cubicBezTo>
                <a:cubicBezTo>
                  <a:pt x="259476" y="737662"/>
                  <a:pt x="267047" y="734488"/>
                  <a:pt x="277818" y="721024"/>
                </a:cubicBezTo>
                <a:cubicBezTo>
                  <a:pt x="282784" y="714816"/>
                  <a:pt x="285426" y="706801"/>
                  <a:pt x="291047" y="701179"/>
                </a:cubicBezTo>
                <a:cubicBezTo>
                  <a:pt x="296668" y="695558"/>
                  <a:pt x="304683" y="692916"/>
                  <a:pt x="310891" y="687950"/>
                </a:cubicBezTo>
                <a:cubicBezTo>
                  <a:pt x="328639" y="673752"/>
                  <a:pt x="322068" y="673978"/>
                  <a:pt x="337350" y="654875"/>
                </a:cubicBezTo>
                <a:cubicBezTo>
                  <a:pt x="341246" y="650005"/>
                  <a:pt x="345002" y="644434"/>
                  <a:pt x="350580" y="641645"/>
                </a:cubicBezTo>
                <a:cubicBezTo>
                  <a:pt x="363053" y="635408"/>
                  <a:pt x="377039" y="632825"/>
                  <a:pt x="390268" y="628415"/>
                </a:cubicBezTo>
                <a:lnTo>
                  <a:pt x="410112" y="621801"/>
                </a:lnTo>
                <a:lnTo>
                  <a:pt x="429956" y="615186"/>
                </a:lnTo>
                <a:cubicBezTo>
                  <a:pt x="470673" y="554106"/>
                  <a:pt x="418713" y="629240"/>
                  <a:pt x="456415" y="582111"/>
                </a:cubicBezTo>
                <a:cubicBezTo>
                  <a:pt x="461381" y="575903"/>
                  <a:pt x="463436" y="567232"/>
                  <a:pt x="469644" y="562266"/>
                </a:cubicBezTo>
                <a:cubicBezTo>
                  <a:pt x="475088" y="557910"/>
                  <a:pt x="482873" y="557857"/>
                  <a:pt x="489488" y="555652"/>
                </a:cubicBezTo>
                <a:cubicBezTo>
                  <a:pt x="513742" y="557857"/>
                  <a:pt x="538141" y="558822"/>
                  <a:pt x="562250" y="562266"/>
                </a:cubicBezTo>
                <a:cubicBezTo>
                  <a:pt x="569152" y="563252"/>
                  <a:pt x="576115" y="565294"/>
                  <a:pt x="582094" y="568881"/>
                </a:cubicBezTo>
                <a:cubicBezTo>
                  <a:pt x="594926" y="576580"/>
                  <a:pt x="599538" y="591138"/>
                  <a:pt x="608553" y="601956"/>
                </a:cubicBezTo>
                <a:cubicBezTo>
                  <a:pt x="614542" y="609143"/>
                  <a:pt x="621782" y="615186"/>
                  <a:pt x="628397" y="621801"/>
                </a:cubicBezTo>
                <a:cubicBezTo>
                  <a:pt x="635239" y="642327"/>
                  <a:pt x="635983" y="647673"/>
                  <a:pt x="648241" y="668105"/>
                </a:cubicBezTo>
                <a:cubicBezTo>
                  <a:pt x="656421" y="681739"/>
                  <a:pt x="661471" y="698974"/>
                  <a:pt x="674700" y="707794"/>
                </a:cubicBezTo>
                <a:lnTo>
                  <a:pt x="694544" y="721024"/>
                </a:lnTo>
                <a:cubicBezTo>
                  <a:pt x="698954" y="727639"/>
                  <a:pt x="701032" y="736655"/>
                  <a:pt x="707774" y="740869"/>
                </a:cubicBezTo>
                <a:cubicBezTo>
                  <a:pt x="719599" y="748260"/>
                  <a:pt x="734233" y="749689"/>
                  <a:pt x="747462" y="754099"/>
                </a:cubicBezTo>
                <a:cubicBezTo>
                  <a:pt x="794573" y="769803"/>
                  <a:pt x="760380" y="760180"/>
                  <a:pt x="853297" y="767328"/>
                </a:cubicBezTo>
                <a:cubicBezTo>
                  <a:pt x="899835" y="782841"/>
                  <a:pt x="842383" y="762651"/>
                  <a:pt x="899600" y="787173"/>
                </a:cubicBezTo>
                <a:cubicBezTo>
                  <a:pt x="906009" y="789920"/>
                  <a:pt x="913208" y="790670"/>
                  <a:pt x="919444" y="793788"/>
                </a:cubicBezTo>
                <a:cubicBezTo>
                  <a:pt x="926555" y="797343"/>
                  <a:pt x="933080" y="802052"/>
                  <a:pt x="939288" y="807018"/>
                </a:cubicBezTo>
                <a:cubicBezTo>
                  <a:pt x="944158" y="810914"/>
                  <a:pt x="946940" y="817459"/>
                  <a:pt x="952518" y="820248"/>
                </a:cubicBezTo>
                <a:cubicBezTo>
                  <a:pt x="964991" y="826484"/>
                  <a:pt x="992206" y="833477"/>
                  <a:pt x="992206" y="833477"/>
                </a:cubicBezTo>
                <a:cubicBezTo>
                  <a:pt x="1026542" y="824894"/>
                  <a:pt x="1034950" y="824825"/>
                  <a:pt x="1071582" y="800403"/>
                </a:cubicBezTo>
                <a:cubicBezTo>
                  <a:pt x="1078197" y="795993"/>
                  <a:pt x="1085218" y="792139"/>
                  <a:pt x="1091426" y="787173"/>
                </a:cubicBezTo>
                <a:cubicBezTo>
                  <a:pt x="1096296" y="783277"/>
                  <a:pt x="1099241" y="777037"/>
                  <a:pt x="1104656" y="773943"/>
                </a:cubicBezTo>
                <a:cubicBezTo>
                  <a:pt x="1114965" y="768052"/>
                  <a:pt x="1126705" y="765123"/>
                  <a:pt x="1137729" y="760713"/>
                </a:cubicBezTo>
                <a:cubicBezTo>
                  <a:pt x="1144715" y="739755"/>
                  <a:pt x="1142920" y="739341"/>
                  <a:pt x="1157573" y="721024"/>
                </a:cubicBezTo>
                <a:cubicBezTo>
                  <a:pt x="1161469" y="716154"/>
                  <a:pt x="1166907" y="712664"/>
                  <a:pt x="1170803" y="707794"/>
                </a:cubicBezTo>
                <a:cubicBezTo>
                  <a:pt x="1175769" y="701586"/>
                  <a:pt x="1178411" y="693571"/>
                  <a:pt x="1184032" y="687950"/>
                </a:cubicBezTo>
                <a:cubicBezTo>
                  <a:pt x="1189653" y="682328"/>
                  <a:pt x="1197668" y="679686"/>
                  <a:pt x="1203876" y="674720"/>
                </a:cubicBezTo>
                <a:cubicBezTo>
                  <a:pt x="1217019" y="664206"/>
                  <a:pt x="1227299" y="647898"/>
                  <a:pt x="1236950" y="635030"/>
                </a:cubicBezTo>
                <a:cubicBezTo>
                  <a:pt x="1239155" y="628415"/>
                  <a:pt x="1239977" y="621165"/>
                  <a:pt x="1243564" y="615186"/>
                </a:cubicBezTo>
                <a:cubicBezTo>
                  <a:pt x="1246773" y="609838"/>
                  <a:pt x="1254005" y="607534"/>
                  <a:pt x="1256794" y="601956"/>
                </a:cubicBezTo>
                <a:cubicBezTo>
                  <a:pt x="1263030" y="589483"/>
                  <a:pt x="1265613" y="575496"/>
                  <a:pt x="1270023" y="562266"/>
                </a:cubicBezTo>
                <a:cubicBezTo>
                  <a:pt x="1272228" y="555651"/>
                  <a:pt x="1272771" y="548224"/>
                  <a:pt x="1276638" y="542422"/>
                </a:cubicBezTo>
                <a:cubicBezTo>
                  <a:pt x="1281048" y="535807"/>
                  <a:pt x="1286312" y="529688"/>
                  <a:pt x="1289867" y="522577"/>
                </a:cubicBezTo>
                <a:cubicBezTo>
                  <a:pt x="1307040" y="488230"/>
                  <a:pt x="1283872" y="515342"/>
                  <a:pt x="1309712" y="489502"/>
                </a:cubicBezTo>
                <a:cubicBezTo>
                  <a:pt x="1313989" y="476671"/>
                  <a:pt x="1321431" y="456032"/>
                  <a:pt x="1322941" y="443198"/>
                </a:cubicBezTo>
                <a:cubicBezTo>
                  <a:pt x="1326300" y="414646"/>
                  <a:pt x="1327351" y="385869"/>
                  <a:pt x="1329556" y="357204"/>
                </a:cubicBezTo>
                <a:cubicBezTo>
                  <a:pt x="1327351" y="332950"/>
                  <a:pt x="1327173" y="308425"/>
                  <a:pt x="1322941" y="284441"/>
                </a:cubicBezTo>
                <a:cubicBezTo>
                  <a:pt x="1320518" y="270708"/>
                  <a:pt x="1312447" y="258426"/>
                  <a:pt x="1309712" y="244751"/>
                </a:cubicBezTo>
                <a:cubicBezTo>
                  <a:pt x="1301729" y="204840"/>
                  <a:pt x="1306652" y="222343"/>
                  <a:pt x="1296482" y="191832"/>
                </a:cubicBezTo>
                <a:cubicBezTo>
                  <a:pt x="1291793" y="154325"/>
                  <a:pt x="1292616" y="143664"/>
                  <a:pt x="1283253" y="112453"/>
                </a:cubicBezTo>
                <a:cubicBezTo>
                  <a:pt x="1279246" y="99096"/>
                  <a:pt x="1279884" y="82625"/>
                  <a:pt x="1270023" y="72764"/>
                </a:cubicBezTo>
                <a:cubicBezTo>
                  <a:pt x="1230042" y="32781"/>
                  <a:pt x="1258978" y="58259"/>
                  <a:pt x="1223720" y="33074"/>
                </a:cubicBezTo>
                <a:cubicBezTo>
                  <a:pt x="1214749" y="26666"/>
                  <a:pt x="1206834" y="18700"/>
                  <a:pt x="1197262" y="13230"/>
                </a:cubicBezTo>
                <a:cubicBezTo>
                  <a:pt x="1189882" y="9013"/>
                  <a:pt x="1156686" y="1432"/>
                  <a:pt x="1150959" y="0"/>
                </a:cubicBezTo>
                <a:cubicBezTo>
                  <a:pt x="1091427" y="2205"/>
                  <a:pt x="1031812" y="2779"/>
                  <a:pt x="972362" y="6615"/>
                </a:cubicBezTo>
                <a:cubicBezTo>
                  <a:pt x="948410" y="8160"/>
                  <a:pt x="922106" y="23798"/>
                  <a:pt x="906215" y="39689"/>
                </a:cubicBezTo>
                <a:cubicBezTo>
                  <a:pt x="901805" y="44099"/>
                  <a:pt x="898563" y="50130"/>
                  <a:pt x="892985" y="52919"/>
                </a:cubicBezTo>
                <a:cubicBezTo>
                  <a:pt x="884854" y="56985"/>
                  <a:pt x="875346" y="57329"/>
                  <a:pt x="866526" y="59534"/>
                </a:cubicBezTo>
                <a:cubicBezTo>
                  <a:pt x="829043" y="57329"/>
                  <a:pt x="791494" y="56037"/>
                  <a:pt x="754076" y="52919"/>
                </a:cubicBezTo>
                <a:cubicBezTo>
                  <a:pt x="738539" y="51624"/>
                  <a:pt x="723365" y="46304"/>
                  <a:pt x="707774" y="46304"/>
                </a:cubicBezTo>
                <a:cubicBezTo>
                  <a:pt x="674627" y="46304"/>
                  <a:pt x="641627" y="50714"/>
                  <a:pt x="608553" y="52919"/>
                </a:cubicBezTo>
                <a:cubicBezTo>
                  <a:pt x="601938" y="55124"/>
                  <a:pt x="595473" y="57843"/>
                  <a:pt x="588709" y="59534"/>
                </a:cubicBezTo>
                <a:cubicBezTo>
                  <a:pt x="577802" y="62261"/>
                  <a:pt x="566162" y="62201"/>
                  <a:pt x="555635" y="66149"/>
                </a:cubicBezTo>
                <a:cubicBezTo>
                  <a:pt x="548191" y="68941"/>
                  <a:pt x="542902" y="75824"/>
                  <a:pt x="535791" y="79379"/>
                </a:cubicBezTo>
                <a:cubicBezTo>
                  <a:pt x="526306" y="84122"/>
                  <a:pt x="497959" y="90490"/>
                  <a:pt x="489488" y="92608"/>
                </a:cubicBezTo>
                <a:cubicBezTo>
                  <a:pt x="480669" y="97018"/>
                  <a:pt x="472185" y="102176"/>
                  <a:pt x="463030" y="105838"/>
                </a:cubicBezTo>
                <a:cubicBezTo>
                  <a:pt x="450082" y="111017"/>
                  <a:pt x="423341" y="119068"/>
                  <a:pt x="423341" y="119068"/>
                </a:cubicBezTo>
                <a:cubicBezTo>
                  <a:pt x="414522" y="125683"/>
                  <a:pt x="406232" y="133070"/>
                  <a:pt x="396883" y="138913"/>
                </a:cubicBezTo>
                <a:cubicBezTo>
                  <a:pt x="388521" y="144139"/>
                  <a:pt x="377396" y="145169"/>
                  <a:pt x="370424" y="152142"/>
                </a:cubicBezTo>
                <a:cubicBezTo>
                  <a:pt x="359181" y="163385"/>
                  <a:pt x="352785" y="178602"/>
                  <a:pt x="343965" y="191832"/>
                </a:cubicBezTo>
                <a:cubicBezTo>
                  <a:pt x="325547" y="219459"/>
                  <a:pt x="336355" y="206057"/>
                  <a:pt x="310891" y="231521"/>
                </a:cubicBezTo>
                <a:cubicBezTo>
                  <a:pt x="290174" y="272957"/>
                  <a:pt x="306438" y="244373"/>
                  <a:pt x="277818" y="284441"/>
                </a:cubicBezTo>
                <a:cubicBezTo>
                  <a:pt x="265437" y="301774"/>
                  <a:pt x="259699" y="314127"/>
                  <a:pt x="244744" y="330745"/>
                </a:cubicBezTo>
                <a:cubicBezTo>
                  <a:pt x="232228" y="344652"/>
                  <a:pt x="221790" y="362067"/>
                  <a:pt x="205056" y="370434"/>
                </a:cubicBezTo>
                <a:cubicBezTo>
                  <a:pt x="196236" y="374844"/>
                  <a:pt x="187158" y="378772"/>
                  <a:pt x="178597" y="383664"/>
                </a:cubicBezTo>
                <a:cubicBezTo>
                  <a:pt x="171695" y="387608"/>
                  <a:pt x="166018" y="393665"/>
                  <a:pt x="158753" y="396894"/>
                </a:cubicBezTo>
                <a:cubicBezTo>
                  <a:pt x="124281" y="412216"/>
                  <a:pt x="93709" y="391382"/>
                  <a:pt x="79377" y="40350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0480" y="660400"/>
            <a:ext cx="2875406" cy="4724400"/>
          </a:xfrm>
          <a:custGeom>
            <a:avLst/>
            <a:gdLst>
              <a:gd name="connsiteX0" fmla="*/ 2875280 w 2875406"/>
              <a:gd name="connsiteY0" fmla="*/ 20320 h 4724400"/>
              <a:gd name="connsiteX1" fmla="*/ 2854960 w 2875406"/>
              <a:gd name="connsiteY1" fmla="*/ 71120 h 4724400"/>
              <a:gd name="connsiteX2" fmla="*/ 2834640 w 2875406"/>
              <a:gd name="connsiteY2" fmla="*/ 132080 h 4724400"/>
              <a:gd name="connsiteX3" fmla="*/ 2794000 w 2875406"/>
              <a:gd name="connsiteY3" fmla="*/ 254000 h 4724400"/>
              <a:gd name="connsiteX4" fmla="*/ 2773680 w 2875406"/>
              <a:gd name="connsiteY4" fmla="*/ 314960 h 4724400"/>
              <a:gd name="connsiteX5" fmla="*/ 2763520 w 2875406"/>
              <a:gd name="connsiteY5" fmla="*/ 345440 h 4724400"/>
              <a:gd name="connsiteX6" fmla="*/ 2743200 w 2875406"/>
              <a:gd name="connsiteY6" fmla="*/ 375920 h 4724400"/>
              <a:gd name="connsiteX7" fmla="*/ 2733040 w 2875406"/>
              <a:gd name="connsiteY7" fmla="*/ 406400 h 4724400"/>
              <a:gd name="connsiteX8" fmla="*/ 2692400 w 2875406"/>
              <a:gd name="connsiteY8" fmla="*/ 467360 h 4724400"/>
              <a:gd name="connsiteX9" fmla="*/ 2672080 w 2875406"/>
              <a:gd name="connsiteY9" fmla="*/ 497840 h 4724400"/>
              <a:gd name="connsiteX10" fmla="*/ 2651760 w 2875406"/>
              <a:gd name="connsiteY10" fmla="*/ 538480 h 4724400"/>
              <a:gd name="connsiteX11" fmla="*/ 2621280 w 2875406"/>
              <a:gd name="connsiteY11" fmla="*/ 558800 h 4724400"/>
              <a:gd name="connsiteX12" fmla="*/ 2611120 w 2875406"/>
              <a:gd name="connsiteY12" fmla="*/ 589280 h 4724400"/>
              <a:gd name="connsiteX13" fmla="*/ 2580640 w 2875406"/>
              <a:gd name="connsiteY13" fmla="*/ 609600 h 4724400"/>
              <a:gd name="connsiteX14" fmla="*/ 2499360 w 2875406"/>
              <a:gd name="connsiteY14" fmla="*/ 660400 h 4724400"/>
              <a:gd name="connsiteX15" fmla="*/ 2468880 w 2875406"/>
              <a:gd name="connsiteY15" fmla="*/ 680720 h 4724400"/>
              <a:gd name="connsiteX16" fmla="*/ 2428240 w 2875406"/>
              <a:gd name="connsiteY16" fmla="*/ 701040 h 4724400"/>
              <a:gd name="connsiteX17" fmla="*/ 2397760 w 2875406"/>
              <a:gd name="connsiteY17" fmla="*/ 721360 h 4724400"/>
              <a:gd name="connsiteX18" fmla="*/ 2316480 w 2875406"/>
              <a:gd name="connsiteY18" fmla="*/ 741680 h 4724400"/>
              <a:gd name="connsiteX19" fmla="*/ 2286000 w 2875406"/>
              <a:gd name="connsiteY19" fmla="*/ 762000 h 4724400"/>
              <a:gd name="connsiteX20" fmla="*/ 2245360 w 2875406"/>
              <a:gd name="connsiteY20" fmla="*/ 782320 h 4724400"/>
              <a:gd name="connsiteX21" fmla="*/ 2194560 w 2875406"/>
              <a:gd name="connsiteY21" fmla="*/ 822960 h 4724400"/>
              <a:gd name="connsiteX22" fmla="*/ 2133600 w 2875406"/>
              <a:gd name="connsiteY22" fmla="*/ 894080 h 4724400"/>
              <a:gd name="connsiteX23" fmla="*/ 2103120 w 2875406"/>
              <a:gd name="connsiteY23" fmla="*/ 914400 h 4724400"/>
              <a:gd name="connsiteX24" fmla="*/ 2042160 w 2875406"/>
              <a:gd name="connsiteY24" fmla="*/ 965200 h 4724400"/>
              <a:gd name="connsiteX25" fmla="*/ 2032000 w 2875406"/>
              <a:gd name="connsiteY25" fmla="*/ 995680 h 4724400"/>
              <a:gd name="connsiteX26" fmla="*/ 2011680 w 2875406"/>
              <a:gd name="connsiteY26" fmla="*/ 1026160 h 4724400"/>
              <a:gd name="connsiteX27" fmla="*/ 1991360 w 2875406"/>
              <a:gd name="connsiteY27" fmla="*/ 1087120 h 4724400"/>
              <a:gd name="connsiteX28" fmla="*/ 1981200 w 2875406"/>
              <a:gd name="connsiteY28" fmla="*/ 1117600 h 4724400"/>
              <a:gd name="connsiteX29" fmla="*/ 1971040 w 2875406"/>
              <a:gd name="connsiteY29" fmla="*/ 1148080 h 4724400"/>
              <a:gd name="connsiteX30" fmla="*/ 1960880 w 2875406"/>
              <a:gd name="connsiteY30" fmla="*/ 1300480 h 4724400"/>
              <a:gd name="connsiteX31" fmla="*/ 1950720 w 2875406"/>
              <a:gd name="connsiteY31" fmla="*/ 1330960 h 4724400"/>
              <a:gd name="connsiteX32" fmla="*/ 1920240 w 2875406"/>
              <a:gd name="connsiteY32" fmla="*/ 1351280 h 4724400"/>
              <a:gd name="connsiteX33" fmla="*/ 1889760 w 2875406"/>
              <a:gd name="connsiteY33" fmla="*/ 1381760 h 4724400"/>
              <a:gd name="connsiteX34" fmla="*/ 1828800 w 2875406"/>
              <a:gd name="connsiteY34" fmla="*/ 1412240 h 4724400"/>
              <a:gd name="connsiteX35" fmla="*/ 1788160 w 2875406"/>
              <a:gd name="connsiteY35" fmla="*/ 1473200 h 4724400"/>
              <a:gd name="connsiteX36" fmla="*/ 1767840 w 2875406"/>
              <a:gd name="connsiteY36" fmla="*/ 1503680 h 4724400"/>
              <a:gd name="connsiteX37" fmla="*/ 1727200 w 2875406"/>
              <a:gd name="connsiteY37" fmla="*/ 1625600 h 4724400"/>
              <a:gd name="connsiteX38" fmla="*/ 1717040 w 2875406"/>
              <a:gd name="connsiteY38" fmla="*/ 1656080 h 4724400"/>
              <a:gd name="connsiteX39" fmla="*/ 1676400 w 2875406"/>
              <a:gd name="connsiteY39" fmla="*/ 1717040 h 4724400"/>
              <a:gd name="connsiteX40" fmla="*/ 1625600 w 2875406"/>
              <a:gd name="connsiteY40" fmla="*/ 1767840 h 4724400"/>
              <a:gd name="connsiteX41" fmla="*/ 1595120 w 2875406"/>
              <a:gd name="connsiteY41" fmla="*/ 1798320 h 4724400"/>
              <a:gd name="connsiteX42" fmla="*/ 1534160 w 2875406"/>
              <a:gd name="connsiteY42" fmla="*/ 1838960 h 4724400"/>
              <a:gd name="connsiteX43" fmla="*/ 1493520 w 2875406"/>
              <a:gd name="connsiteY43" fmla="*/ 1899920 h 4724400"/>
              <a:gd name="connsiteX44" fmla="*/ 1483360 w 2875406"/>
              <a:gd name="connsiteY44" fmla="*/ 1940560 h 4724400"/>
              <a:gd name="connsiteX45" fmla="*/ 1442720 w 2875406"/>
              <a:gd name="connsiteY45" fmla="*/ 2001520 h 4724400"/>
              <a:gd name="connsiteX46" fmla="*/ 1422400 w 2875406"/>
              <a:gd name="connsiteY46" fmla="*/ 2032000 h 4724400"/>
              <a:gd name="connsiteX47" fmla="*/ 1391920 w 2875406"/>
              <a:gd name="connsiteY47" fmla="*/ 2123440 h 4724400"/>
              <a:gd name="connsiteX48" fmla="*/ 1361440 w 2875406"/>
              <a:gd name="connsiteY48" fmla="*/ 2184400 h 4724400"/>
              <a:gd name="connsiteX49" fmla="*/ 1300480 w 2875406"/>
              <a:gd name="connsiteY49" fmla="*/ 2225040 h 4724400"/>
              <a:gd name="connsiteX50" fmla="*/ 1290320 w 2875406"/>
              <a:gd name="connsiteY50" fmla="*/ 2255520 h 4724400"/>
              <a:gd name="connsiteX51" fmla="*/ 1300480 w 2875406"/>
              <a:gd name="connsiteY51" fmla="*/ 2346960 h 4724400"/>
              <a:gd name="connsiteX52" fmla="*/ 1239520 w 2875406"/>
              <a:gd name="connsiteY52" fmla="*/ 2387600 h 4724400"/>
              <a:gd name="connsiteX53" fmla="*/ 1219200 w 2875406"/>
              <a:gd name="connsiteY53" fmla="*/ 2418080 h 4724400"/>
              <a:gd name="connsiteX54" fmla="*/ 1259840 w 2875406"/>
              <a:gd name="connsiteY54" fmla="*/ 2468880 h 4724400"/>
              <a:gd name="connsiteX55" fmla="*/ 1290320 w 2875406"/>
              <a:gd name="connsiteY55" fmla="*/ 2479040 h 4724400"/>
              <a:gd name="connsiteX56" fmla="*/ 1351280 w 2875406"/>
              <a:gd name="connsiteY56" fmla="*/ 2519680 h 4724400"/>
              <a:gd name="connsiteX57" fmla="*/ 1371600 w 2875406"/>
              <a:gd name="connsiteY57" fmla="*/ 2580640 h 4724400"/>
              <a:gd name="connsiteX58" fmla="*/ 1361440 w 2875406"/>
              <a:gd name="connsiteY58" fmla="*/ 2631440 h 4724400"/>
              <a:gd name="connsiteX59" fmla="*/ 1310640 w 2875406"/>
              <a:gd name="connsiteY59" fmla="*/ 2682240 h 4724400"/>
              <a:gd name="connsiteX60" fmla="*/ 1280160 w 2875406"/>
              <a:gd name="connsiteY60" fmla="*/ 2692400 h 4724400"/>
              <a:gd name="connsiteX61" fmla="*/ 1249680 w 2875406"/>
              <a:gd name="connsiteY61" fmla="*/ 2722880 h 4724400"/>
              <a:gd name="connsiteX62" fmla="*/ 1219200 w 2875406"/>
              <a:gd name="connsiteY62" fmla="*/ 2743200 h 4724400"/>
              <a:gd name="connsiteX63" fmla="*/ 1209040 w 2875406"/>
              <a:gd name="connsiteY63" fmla="*/ 2773680 h 4724400"/>
              <a:gd name="connsiteX64" fmla="*/ 1178560 w 2875406"/>
              <a:gd name="connsiteY64" fmla="*/ 2834640 h 4724400"/>
              <a:gd name="connsiteX65" fmla="*/ 1188720 w 2875406"/>
              <a:gd name="connsiteY65" fmla="*/ 2885440 h 4724400"/>
              <a:gd name="connsiteX66" fmla="*/ 1219200 w 2875406"/>
              <a:gd name="connsiteY66" fmla="*/ 2905760 h 4724400"/>
              <a:gd name="connsiteX67" fmla="*/ 1229360 w 2875406"/>
              <a:gd name="connsiteY67" fmla="*/ 2976880 h 4724400"/>
              <a:gd name="connsiteX68" fmla="*/ 1239520 w 2875406"/>
              <a:gd name="connsiteY68" fmla="*/ 3017520 h 4724400"/>
              <a:gd name="connsiteX69" fmla="*/ 1270000 w 2875406"/>
              <a:gd name="connsiteY69" fmla="*/ 3027680 h 4724400"/>
              <a:gd name="connsiteX70" fmla="*/ 1310640 w 2875406"/>
              <a:gd name="connsiteY70" fmla="*/ 3119120 h 4724400"/>
              <a:gd name="connsiteX71" fmla="*/ 1330960 w 2875406"/>
              <a:gd name="connsiteY71" fmla="*/ 3241040 h 4724400"/>
              <a:gd name="connsiteX72" fmla="*/ 1341120 w 2875406"/>
              <a:gd name="connsiteY72" fmla="*/ 3474720 h 4724400"/>
              <a:gd name="connsiteX73" fmla="*/ 1351280 w 2875406"/>
              <a:gd name="connsiteY73" fmla="*/ 3505200 h 4724400"/>
              <a:gd name="connsiteX74" fmla="*/ 1381760 w 2875406"/>
              <a:gd name="connsiteY74" fmla="*/ 3525520 h 4724400"/>
              <a:gd name="connsiteX75" fmla="*/ 1432560 w 2875406"/>
              <a:gd name="connsiteY75" fmla="*/ 3616960 h 4724400"/>
              <a:gd name="connsiteX76" fmla="*/ 1483360 w 2875406"/>
              <a:gd name="connsiteY76" fmla="*/ 3677920 h 4724400"/>
              <a:gd name="connsiteX77" fmla="*/ 1503680 w 2875406"/>
              <a:gd name="connsiteY77" fmla="*/ 3738880 h 4724400"/>
              <a:gd name="connsiteX78" fmla="*/ 1513840 w 2875406"/>
              <a:gd name="connsiteY78" fmla="*/ 3769360 h 4724400"/>
              <a:gd name="connsiteX79" fmla="*/ 1524000 w 2875406"/>
              <a:gd name="connsiteY79" fmla="*/ 3799840 h 4724400"/>
              <a:gd name="connsiteX80" fmla="*/ 1534160 w 2875406"/>
              <a:gd name="connsiteY80" fmla="*/ 4003040 h 4724400"/>
              <a:gd name="connsiteX81" fmla="*/ 1544320 w 2875406"/>
              <a:gd name="connsiteY81" fmla="*/ 4064000 h 4724400"/>
              <a:gd name="connsiteX82" fmla="*/ 1564640 w 2875406"/>
              <a:gd name="connsiteY82" fmla="*/ 4094480 h 4724400"/>
              <a:gd name="connsiteX83" fmla="*/ 1584960 w 2875406"/>
              <a:gd name="connsiteY83" fmla="*/ 4155440 h 4724400"/>
              <a:gd name="connsiteX84" fmla="*/ 1564640 w 2875406"/>
              <a:gd name="connsiteY84" fmla="*/ 4287520 h 4724400"/>
              <a:gd name="connsiteX85" fmla="*/ 1554480 w 2875406"/>
              <a:gd name="connsiteY85" fmla="*/ 4318000 h 4724400"/>
              <a:gd name="connsiteX86" fmla="*/ 1513840 w 2875406"/>
              <a:gd name="connsiteY86" fmla="*/ 4378960 h 4724400"/>
              <a:gd name="connsiteX87" fmla="*/ 1493520 w 2875406"/>
              <a:gd name="connsiteY87" fmla="*/ 4439920 h 4724400"/>
              <a:gd name="connsiteX88" fmla="*/ 1483360 w 2875406"/>
              <a:gd name="connsiteY88" fmla="*/ 4470400 h 4724400"/>
              <a:gd name="connsiteX89" fmla="*/ 1473200 w 2875406"/>
              <a:gd name="connsiteY89" fmla="*/ 4673600 h 4724400"/>
              <a:gd name="connsiteX90" fmla="*/ 1412240 w 2875406"/>
              <a:gd name="connsiteY90" fmla="*/ 4693920 h 4724400"/>
              <a:gd name="connsiteX91" fmla="*/ 579120 w 2875406"/>
              <a:gd name="connsiteY91" fmla="*/ 4704080 h 4724400"/>
              <a:gd name="connsiteX92" fmla="*/ 518160 w 2875406"/>
              <a:gd name="connsiteY92" fmla="*/ 4714240 h 4724400"/>
              <a:gd name="connsiteX93" fmla="*/ 487680 w 2875406"/>
              <a:gd name="connsiteY93" fmla="*/ 4724400 h 4724400"/>
              <a:gd name="connsiteX94" fmla="*/ 233680 w 2875406"/>
              <a:gd name="connsiteY94" fmla="*/ 4714240 h 4724400"/>
              <a:gd name="connsiteX95" fmla="*/ 162560 w 2875406"/>
              <a:gd name="connsiteY95" fmla="*/ 4704080 h 4724400"/>
              <a:gd name="connsiteX96" fmla="*/ 0 w 2875406"/>
              <a:gd name="connsiteY96" fmla="*/ 4663440 h 4724400"/>
              <a:gd name="connsiteX97" fmla="*/ 30480 w 2875406"/>
              <a:gd name="connsiteY97" fmla="*/ 4572000 h 4724400"/>
              <a:gd name="connsiteX98" fmla="*/ 40640 w 2875406"/>
              <a:gd name="connsiteY98" fmla="*/ 4541520 h 4724400"/>
              <a:gd name="connsiteX99" fmla="*/ 60960 w 2875406"/>
              <a:gd name="connsiteY99" fmla="*/ 4450080 h 4724400"/>
              <a:gd name="connsiteX100" fmla="*/ 50800 w 2875406"/>
              <a:gd name="connsiteY100" fmla="*/ 3779520 h 4724400"/>
              <a:gd name="connsiteX101" fmla="*/ 40640 w 2875406"/>
              <a:gd name="connsiteY101" fmla="*/ 3708400 h 4724400"/>
              <a:gd name="connsiteX102" fmla="*/ 20320 w 2875406"/>
              <a:gd name="connsiteY102" fmla="*/ 3637280 h 4724400"/>
              <a:gd name="connsiteX103" fmla="*/ 30480 w 2875406"/>
              <a:gd name="connsiteY103" fmla="*/ 3068320 h 4724400"/>
              <a:gd name="connsiteX104" fmla="*/ 60960 w 2875406"/>
              <a:gd name="connsiteY104" fmla="*/ 3058160 h 4724400"/>
              <a:gd name="connsiteX105" fmla="*/ 50800 w 2875406"/>
              <a:gd name="connsiteY105" fmla="*/ 3027680 h 4724400"/>
              <a:gd name="connsiteX106" fmla="*/ 40640 w 2875406"/>
              <a:gd name="connsiteY106" fmla="*/ 2997200 h 4724400"/>
              <a:gd name="connsiteX107" fmla="*/ 30480 w 2875406"/>
              <a:gd name="connsiteY107" fmla="*/ 2956560 h 4724400"/>
              <a:gd name="connsiteX108" fmla="*/ 20320 w 2875406"/>
              <a:gd name="connsiteY108" fmla="*/ 2865120 h 4724400"/>
              <a:gd name="connsiteX109" fmla="*/ 10160 w 2875406"/>
              <a:gd name="connsiteY109" fmla="*/ 2834640 h 4724400"/>
              <a:gd name="connsiteX110" fmla="*/ 0 w 2875406"/>
              <a:gd name="connsiteY110" fmla="*/ 2733040 h 4724400"/>
              <a:gd name="connsiteX111" fmla="*/ 10160 w 2875406"/>
              <a:gd name="connsiteY111" fmla="*/ 2225040 h 4724400"/>
              <a:gd name="connsiteX112" fmla="*/ 20320 w 2875406"/>
              <a:gd name="connsiteY112" fmla="*/ 2194560 h 4724400"/>
              <a:gd name="connsiteX113" fmla="*/ 40640 w 2875406"/>
              <a:gd name="connsiteY113" fmla="*/ 2072640 h 4724400"/>
              <a:gd name="connsiteX114" fmla="*/ 30480 w 2875406"/>
              <a:gd name="connsiteY114" fmla="*/ 660400 h 4724400"/>
              <a:gd name="connsiteX115" fmla="*/ 20320 w 2875406"/>
              <a:gd name="connsiteY115" fmla="*/ 558800 h 4724400"/>
              <a:gd name="connsiteX116" fmla="*/ 30480 w 2875406"/>
              <a:gd name="connsiteY116" fmla="*/ 20320 h 4724400"/>
              <a:gd name="connsiteX117" fmla="*/ 60960 w 2875406"/>
              <a:gd name="connsiteY117" fmla="*/ 0 h 4724400"/>
              <a:gd name="connsiteX118" fmla="*/ 274320 w 2875406"/>
              <a:gd name="connsiteY118" fmla="*/ 20320 h 4724400"/>
              <a:gd name="connsiteX119" fmla="*/ 396240 w 2875406"/>
              <a:gd name="connsiteY119" fmla="*/ 30480 h 4724400"/>
              <a:gd name="connsiteX120" fmla="*/ 508000 w 2875406"/>
              <a:gd name="connsiteY120" fmla="*/ 50800 h 4724400"/>
              <a:gd name="connsiteX121" fmla="*/ 599440 w 2875406"/>
              <a:gd name="connsiteY121" fmla="*/ 60960 h 4724400"/>
              <a:gd name="connsiteX122" fmla="*/ 762000 w 2875406"/>
              <a:gd name="connsiteY122" fmla="*/ 81280 h 4724400"/>
              <a:gd name="connsiteX123" fmla="*/ 2153920 w 2875406"/>
              <a:gd name="connsiteY123" fmla="*/ 71120 h 4724400"/>
              <a:gd name="connsiteX124" fmla="*/ 2448560 w 2875406"/>
              <a:gd name="connsiteY124" fmla="*/ 60960 h 4724400"/>
              <a:gd name="connsiteX125" fmla="*/ 2804160 w 2875406"/>
              <a:gd name="connsiteY125" fmla="*/ 50800 h 4724400"/>
              <a:gd name="connsiteX126" fmla="*/ 2844800 w 2875406"/>
              <a:gd name="connsiteY126" fmla="*/ 40640 h 4724400"/>
              <a:gd name="connsiteX127" fmla="*/ 2875280 w 2875406"/>
              <a:gd name="connsiteY127" fmla="*/ 2032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875406" h="4724400">
                <a:moveTo>
                  <a:pt x="2875280" y="20320"/>
                </a:moveTo>
                <a:cubicBezTo>
                  <a:pt x="2876973" y="25400"/>
                  <a:pt x="2861193" y="53980"/>
                  <a:pt x="2854960" y="71120"/>
                </a:cubicBezTo>
                <a:cubicBezTo>
                  <a:pt x="2847640" y="91250"/>
                  <a:pt x="2841413" y="111760"/>
                  <a:pt x="2834640" y="132080"/>
                </a:cubicBezTo>
                <a:lnTo>
                  <a:pt x="2794000" y="254000"/>
                </a:lnTo>
                <a:lnTo>
                  <a:pt x="2773680" y="314960"/>
                </a:lnTo>
                <a:cubicBezTo>
                  <a:pt x="2770293" y="325120"/>
                  <a:pt x="2769461" y="336529"/>
                  <a:pt x="2763520" y="345440"/>
                </a:cubicBezTo>
                <a:cubicBezTo>
                  <a:pt x="2756747" y="355600"/>
                  <a:pt x="2748661" y="364998"/>
                  <a:pt x="2743200" y="375920"/>
                </a:cubicBezTo>
                <a:cubicBezTo>
                  <a:pt x="2738411" y="385499"/>
                  <a:pt x="2738241" y="397038"/>
                  <a:pt x="2733040" y="406400"/>
                </a:cubicBezTo>
                <a:cubicBezTo>
                  <a:pt x="2721180" y="427748"/>
                  <a:pt x="2705947" y="447040"/>
                  <a:pt x="2692400" y="467360"/>
                </a:cubicBezTo>
                <a:cubicBezTo>
                  <a:pt x="2685627" y="477520"/>
                  <a:pt x="2677541" y="486918"/>
                  <a:pt x="2672080" y="497840"/>
                </a:cubicBezTo>
                <a:cubicBezTo>
                  <a:pt x="2665307" y="511387"/>
                  <a:pt x="2661456" y="526845"/>
                  <a:pt x="2651760" y="538480"/>
                </a:cubicBezTo>
                <a:cubicBezTo>
                  <a:pt x="2643943" y="547861"/>
                  <a:pt x="2631440" y="552027"/>
                  <a:pt x="2621280" y="558800"/>
                </a:cubicBezTo>
                <a:cubicBezTo>
                  <a:pt x="2617893" y="568960"/>
                  <a:pt x="2617810" y="580917"/>
                  <a:pt x="2611120" y="589280"/>
                </a:cubicBezTo>
                <a:cubicBezTo>
                  <a:pt x="2603492" y="598815"/>
                  <a:pt x="2590576" y="602503"/>
                  <a:pt x="2580640" y="609600"/>
                </a:cubicBezTo>
                <a:cubicBezTo>
                  <a:pt x="2483509" y="678979"/>
                  <a:pt x="2594835" y="605843"/>
                  <a:pt x="2499360" y="660400"/>
                </a:cubicBezTo>
                <a:cubicBezTo>
                  <a:pt x="2488758" y="666458"/>
                  <a:pt x="2479482" y="674662"/>
                  <a:pt x="2468880" y="680720"/>
                </a:cubicBezTo>
                <a:cubicBezTo>
                  <a:pt x="2455730" y="688234"/>
                  <a:pt x="2441390" y="693526"/>
                  <a:pt x="2428240" y="701040"/>
                </a:cubicBezTo>
                <a:cubicBezTo>
                  <a:pt x="2417638" y="707098"/>
                  <a:pt x="2409193" y="717073"/>
                  <a:pt x="2397760" y="721360"/>
                </a:cubicBezTo>
                <a:cubicBezTo>
                  <a:pt x="2351388" y="738750"/>
                  <a:pt x="2354084" y="722878"/>
                  <a:pt x="2316480" y="741680"/>
                </a:cubicBezTo>
                <a:cubicBezTo>
                  <a:pt x="2305558" y="747141"/>
                  <a:pt x="2296602" y="755942"/>
                  <a:pt x="2286000" y="762000"/>
                </a:cubicBezTo>
                <a:cubicBezTo>
                  <a:pt x="2272850" y="769514"/>
                  <a:pt x="2258907" y="775547"/>
                  <a:pt x="2245360" y="782320"/>
                </a:cubicBezTo>
                <a:cubicBezTo>
                  <a:pt x="2199915" y="850487"/>
                  <a:pt x="2253450" y="783700"/>
                  <a:pt x="2194560" y="822960"/>
                </a:cubicBezTo>
                <a:cubicBezTo>
                  <a:pt x="2161382" y="845079"/>
                  <a:pt x="2161770" y="865910"/>
                  <a:pt x="2133600" y="894080"/>
                </a:cubicBezTo>
                <a:cubicBezTo>
                  <a:pt x="2124966" y="902714"/>
                  <a:pt x="2112501" y="906583"/>
                  <a:pt x="2103120" y="914400"/>
                </a:cubicBezTo>
                <a:cubicBezTo>
                  <a:pt x="2024891" y="979591"/>
                  <a:pt x="2117836" y="914749"/>
                  <a:pt x="2042160" y="965200"/>
                </a:cubicBezTo>
                <a:cubicBezTo>
                  <a:pt x="2038773" y="975360"/>
                  <a:pt x="2036789" y="986101"/>
                  <a:pt x="2032000" y="995680"/>
                </a:cubicBezTo>
                <a:cubicBezTo>
                  <a:pt x="2026539" y="1006602"/>
                  <a:pt x="2016639" y="1015002"/>
                  <a:pt x="2011680" y="1026160"/>
                </a:cubicBezTo>
                <a:cubicBezTo>
                  <a:pt x="2002981" y="1045733"/>
                  <a:pt x="1998133" y="1066800"/>
                  <a:pt x="1991360" y="1087120"/>
                </a:cubicBezTo>
                <a:lnTo>
                  <a:pt x="1981200" y="1117600"/>
                </a:lnTo>
                <a:lnTo>
                  <a:pt x="1971040" y="1148080"/>
                </a:lnTo>
                <a:cubicBezTo>
                  <a:pt x="1967653" y="1198880"/>
                  <a:pt x="1966502" y="1249879"/>
                  <a:pt x="1960880" y="1300480"/>
                </a:cubicBezTo>
                <a:cubicBezTo>
                  <a:pt x="1959697" y="1311124"/>
                  <a:pt x="1957410" y="1322597"/>
                  <a:pt x="1950720" y="1330960"/>
                </a:cubicBezTo>
                <a:cubicBezTo>
                  <a:pt x="1943092" y="1340495"/>
                  <a:pt x="1929621" y="1343463"/>
                  <a:pt x="1920240" y="1351280"/>
                </a:cubicBezTo>
                <a:cubicBezTo>
                  <a:pt x="1909202" y="1360478"/>
                  <a:pt x="1900798" y="1372562"/>
                  <a:pt x="1889760" y="1381760"/>
                </a:cubicBezTo>
                <a:cubicBezTo>
                  <a:pt x="1863499" y="1403644"/>
                  <a:pt x="1859348" y="1402057"/>
                  <a:pt x="1828800" y="1412240"/>
                </a:cubicBezTo>
                <a:lnTo>
                  <a:pt x="1788160" y="1473200"/>
                </a:lnTo>
                <a:cubicBezTo>
                  <a:pt x="1781387" y="1483360"/>
                  <a:pt x="1771701" y="1492096"/>
                  <a:pt x="1767840" y="1503680"/>
                </a:cubicBezTo>
                <a:lnTo>
                  <a:pt x="1727200" y="1625600"/>
                </a:lnTo>
                <a:cubicBezTo>
                  <a:pt x="1723813" y="1635760"/>
                  <a:pt x="1722981" y="1647169"/>
                  <a:pt x="1717040" y="1656080"/>
                </a:cubicBezTo>
                <a:lnTo>
                  <a:pt x="1676400" y="1717040"/>
                </a:lnTo>
                <a:cubicBezTo>
                  <a:pt x="1639147" y="1772920"/>
                  <a:pt x="1676400" y="1725507"/>
                  <a:pt x="1625600" y="1767840"/>
                </a:cubicBezTo>
                <a:cubicBezTo>
                  <a:pt x="1614562" y="1777038"/>
                  <a:pt x="1606462" y="1789499"/>
                  <a:pt x="1595120" y="1798320"/>
                </a:cubicBezTo>
                <a:cubicBezTo>
                  <a:pt x="1575843" y="1813313"/>
                  <a:pt x="1534160" y="1838960"/>
                  <a:pt x="1534160" y="1838960"/>
                </a:cubicBezTo>
                <a:cubicBezTo>
                  <a:pt x="1520613" y="1859280"/>
                  <a:pt x="1499443" y="1876228"/>
                  <a:pt x="1493520" y="1899920"/>
                </a:cubicBezTo>
                <a:cubicBezTo>
                  <a:pt x="1490133" y="1913467"/>
                  <a:pt x="1489605" y="1928071"/>
                  <a:pt x="1483360" y="1940560"/>
                </a:cubicBezTo>
                <a:cubicBezTo>
                  <a:pt x="1472438" y="1962403"/>
                  <a:pt x="1456267" y="1981200"/>
                  <a:pt x="1442720" y="2001520"/>
                </a:cubicBezTo>
                <a:cubicBezTo>
                  <a:pt x="1435947" y="2011680"/>
                  <a:pt x="1426261" y="2020416"/>
                  <a:pt x="1422400" y="2032000"/>
                </a:cubicBezTo>
                <a:lnTo>
                  <a:pt x="1391920" y="2123440"/>
                </a:lnTo>
                <a:cubicBezTo>
                  <a:pt x="1384673" y="2145182"/>
                  <a:pt x="1379977" y="2168180"/>
                  <a:pt x="1361440" y="2184400"/>
                </a:cubicBezTo>
                <a:cubicBezTo>
                  <a:pt x="1343061" y="2200482"/>
                  <a:pt x="1300480" y="2225040"/>
                  <a:pt x="1300480" y="2225040"/>
                </a:cubicBezTo>
                <a:cubicBezTo>
                  <a:pt x="1297093" y="2235200"/>
                  <a:pt x="1288559" y="2244956"/>
                  <a:pt x="1290320" y="2255520"/>
                </a:cubicBezTo>
                <a:cubicBezTo>
                  <a:pt x="1298397" y="2303984"/>
                  <a:pt x="1352579" y="2272532"/>
                  <a:pt x="1300480" y="2346960"/>
                </a:cubicBezTo>
                <a:cubicBezTo>
                  <a:pt x="1286475" y="2366967"/>
                  <a:pt x="1239520" y="2387600"/>
                  <a:pt x="1239520" y="2387600"/>
                </a:cubicBezTo>
                <a:cubicBezTo>
                  <a:pt x="1232747" y="2397760"/>
                  <a:pt x="1221207" y="2406035"/>
                  <a:pt x="1219200" y="2418080"/>
                </a:cubicBezTo>
                <a:cubicBezTo>
                  <a:pt x="1214693" y="2445122"/>
                  <a:pt x="1241575" y="2459747"/>
                  <a:pt x="1259840" y="2468880"/>
                </a:cubicBezTo>
                <a:cubicBezTo>
                  <a:pt x="1269419" y="2473669"/>
                  <a:pt x="1280958" y="2473839"/>
                  <a:pt x="1290320" y="2479040"/>
                </a:cubicBezTo>
                <a:cubicBezTo>
                  <a:pt x="1311668" y="2490900"/>
                  <a:pt x="1351280" y="2519680"/>
                  <a:pt x="1351280" y="2519680"/>
                </a:cubicBezTo>
                <a:cubicBezTo>
                  <a:pt x="1358053" y="2540000"/>
                  <a:pt x="1375801" y="2559637"/>
                  <a:pt x="1371600" y="2580640"/>
                </a:cubicBezTo>
                <a:cubicBezTo>
                  <a:pt x="1368213" y="2597573"/>
                  <a:pt x="1367503" y="2615271"/>
                  <a:pt x="1361440" y="2631440"/>
                </a:cubicBezTo>
                <a:cubicBezTo>
                  <a:pt x="1352062" y="2656449"/>
                  <a:pt x="1333565" y="2670777"/>
                  <a:pt x="1310640" y="2682240"/>
                </a:cubicBezTo>
                <a:cubicBezTo>
                  <a:pt x="1301061" y="2687029"/>
                  <a:pt x="1290320" y="2689013"/>
                  <a:pt x="1280160" y="2692400"/>
                </a:cubicBezTo>
                <a:cubicBezTo>
                  <a:pt x="1270000" y="2702560"/>
                  <a:pt x="1260718" y="2713682"/>
                  <a:pt x="1249680" y="2722880"/>
                </a:cubicBezTo>
                <a:cubicBezTo>
                  <a:pt x="1240299" y="2730697"/>
                  <a:pt x="1226828" y="2733665"/>
                  <a:pt x="1219200" y="2743200"/>
                </a:cubicBezTo>
                <a:cubicBezTo>
                  <a:pt x="1212510" y="2751563"/>
                  <a:pt x="1213829" y="2764101"/>
                  <a:pt x="1209040" y="2773680"/>
                </a:cubicBezTo>
                <a:cubicBezTo>
                  <a:pt x="1169649" y="2852462"/>
                  <a:pt x="1204097" y="2758028"/>
                  <a:pt x="1178560" y="2834640"/>
                </a:cubicBezTo>
                <a:cubicBezTo>
                  <a:pt x="1181947" y="2851573"/>
                  <a:pt x="1180152" y="2870447"/>
                  <a:pt x="1188720" y="2885440"/>
                </a:cubicBezTo>
                <a:cubicBezTo>
                  <a:pt x="1194778" y="2896042"/>
                  <a:pt x="1214241" y="2894602"/>
                  <a:pt x="1219200" y="2905760"/>
                </a:cubicBezTo>
                <a:cubicBezTo>
                  <a:pt x="1228926" y="2927643"/>
                  <a:pt x="1225076" y="2953319"/>
                  <a:pt x="1229360" y="2976880"/>
                </a:cubicBezTo>
                <a:cubicBezTo>
                  <a:pt x="1231858" y="2990618"/>
                  <a:pt x="1230797" y="3006616"/>
                  <a:pt x="1239520" y="3017520"/>
                </a:cubicBezTo>
                <a:cubicBezTo>
                  <a:pt x="1246210" y="3025883"/>
                  <a:pt x="1259840" y="3024293"/>
                  <a:pt x="1270000" y="3027680"/>
                </a:cubicBezTo>
                <a:cubicBezTo>
                  <a:pt x="1293011" y="3062196"/>
                  <a:pt x="1302580" y="3070757"/>
                  <a:pt x="1310640" y="3119120"/>
                </a:cubicBezTo>
                <a:lnTo>
                  <a:pt x="1330960" y="3241040"/>
                </a:lnTo>
                <a:cubicBezTo>
                  <a:pt x="1334347" y="3318933"/>
                  <a:pt x="1335140" y="3396983"/>
                  <a:pt x="1341120" y="3474720"/>
                </a:cubicBezTo>
                <a:cubicBezTo>
                  <a:pt x="1341941" y="3485398"/>
                  <a:pt x="1344590" y="3496837"/>
                  <a:pt x="1351280" y="3505200"/>
                </a:cubicBezTo>
                <a:cubicBezTo>
                  <a:pt x="1358908" y="3514735"/>
                  <a:pt x="1371600" y="3518747"/>
                  <a:pt x="1381760" y="3525520"/>
                </a:cubicBezTo>
                <a:cubicBezTo>
                  <a:pt x="1394536" y="3563848"/>
                  <a:pt x="1397625" y="3582025"/>
                  <a:pt x="1432560" y="3616960"/>
                </a:cubicBezTo>
                <a:cubicBezTo>
                  <a:pt x="1451701" y="3636101"/>
                  <a:pt x="1472044" y="3652459"/>
                  <a:pt x="1483360" y="3677920"/>
                </a:cubicBezTo>
                <a:cubicBezTo>
                  <a:pt x="1492059" y="3697493"/>
                  <a:pt x="1496907" y="3718560"/>
                  <a:pt x="1503680" y="3738880"/>
                </a:cubicBezTo>
                <a:lnTo>
                  <a:pt x="1513840" y="3769360"/>
                </a:lnTo>
                <a:lnTo>
                  <a:pt x="1524000" y="3799840"/>
                </a:lnTo>
                <a:cubicBezTo>
                  <a:pt x="1527387" y="3867573"/>
                  <a:pt x="1528959" y="3935422"/>
                  <a:pt x="1534160" y="4003040"/>
                </a:cubicBezTo>
                <a:cubicBezTo>
                  <a:pt x="1535740" y="4023580"/>
                  <a:pt x="1537806" y="4044457"/>
                  <a:pt x="1544320" y="4064000"/>
                </a:cubicBezTo>
                <a:cubicBezTo>
                  <a:pt x="1548181" y="4075584"/>
                  <a:pt x="1559681" y="4083322"/>
                  <a:pt x="1564640" y="4094480"/>
                </a:cubicBezTo>
                <a:cubicBezTo>
                  <a:pt x="1573339" y="4114053"/>
                  <a:pt x="1584960" y="4155440"/>
                  <a:pt x="1584960" y="4155440"/>
                </a:cubicBezTo>
                <a:cubicBezTo>
                  <a:pt x="1578791" y="4204793"/>
                  <a:pt x="1576276" y="4240976"/>
                  <a:pt x="1564640" y="4287520"/>
                </a:cubicBezTo>
                <a:cubicBezTo>
                  <a:pt x="1562043" y="4297910"/>
                  <a:pt x="1559681" y="4308638"/>
                  <a:pt x="1554480" y="4318000"/>
                </a:cubicBezTo>
                <a:cubicBezTo>
                  <a:pt x="1542620" y="4339348"/>
                  <a:pt x="1521563" y="4355792"/>
                  <a:pt x="1513840" y="4378960"/>
                </a:cubicBezTo>
                <a:lnTo>
                  <a:pt x="1493520" y="4439920"/>
                </a:lnTo>
                <a:lnTo>
                  <a:pt x="1483360" y="4470400"/>
                </a:lnTo>
                <a:cubicBezTo>
                  <a:pt x="1479973" y="4538133"/>
                  <a:pt x="1493763" y="4608975"/>
                  <a:pt x="1473200" y="4673600"/>
                </a:cubicBezTo>
                <a:cubicBezTo>
                  <a:pt x="1466706" y="4694011"/>
                  <a:pt x="1433658" y="4693659"/>
                  <a:pt x="1412240" y="4693920"/>
                </a:cubicBezTo>
                <a:lnTo>
                  <a:pt x="579120" y="4704080"/>
                </a:lnTo>
                <a:cubicBezTo>
                  <a:pt x="558800" y="4707467"/>
                  <a:pt x="538270" y="4709771"/>
                  <a:pt x="518160" y="4714240"/>
                </a:cubicBezTo>
                <a:cubicBezTo>
                  <a:pt x="507705" y="4716563"/>
                  <a:pt x="498390" y="4724400"/>
                  <a:pt x="487680" y="4724400"/>
                </a:cubicBezTo>
                <a:cubicBezTo>
                  <a:pt x="402946" y="4724400"/>
                  <a:pt x="318347" y="4717627"/>
                  <a:pt x="233680" y="4714240"/>
                </a:cubicBezTo>
                <a:cubicBezTo>
                  <a:pt x="209973" y="4710853"/>
                  <a:pt x="186409" y="4706248"/>
                  <a:pt x="162560" y="4704080"/>
                </a:cubicBezTo>
                <a:cubicBezTo>
                  <a:pt x="-1885" y="4689130"/>
                  <a:pt x="26546" y="4743078"/>
                  <a:pt x="0" y="4663440"/>
                </a:cubicBezTo>
                <a:lnTo>
                  <a:pt x="30480" y="4572000"/>
                </a:lnTo>
                <a:cubicBezTo>
                  <a:pt x="33867" y="4561840"/>
                  <a:pt x="38043" y="4551910"/>
                  <a:pt x="40640" y="4541520"/>
                </a:cubicBezTo>
                <a:cubicBezTo>
                  <a:pt x="54988" y="4484127"/>
                  <a:pt x="48062" y="4514572"/>
                  <a:pt x="60960" y="4450080"/>
                </a:cubicBezTo>
                <a:cubicBezTo>
                  <a:pt x="57573" y="4226560"/>
                  <a:pt x="56922" y="4002982"/>
                  <a:pt x="50800" y="3779520"/>
                </a:cubicBezTo>
                <a:cubicBezTo>
                  <a:pt x="50144" y="3755582"/>
                  <a:pt x="45658" y="3731816"/>
                  <a:pt x="40640" y="3708400"/>
                </a:cubicBezTo>
                <a:cubicBezTo>
                  <a:pt x="35474" y="3684292"/>
                  <a:pt x="27093" y="3660987"/>
                  <a:pt x="20320" y="3637280"/>
                </a:cubicBezTo>
                <a:cubicBezTo>
                  <a:pt x="23707" y="3447627"/>
                  <a:pt x="17202" y="3257538"/>
                  <a:pt x="30480" y="3068320"/>
                </a:cubicBezTo>
                <a:cubicBezTo>
                  <a:pt x="31230" y="3057637"/>
                  <a:pt x="64347" y="3068320"/>
                  <a:pt x="60960" y="3058160"/>
                </a:cubicBezTo>
                <a:lnTo>
                  <a:pt x="50800" y="3027680"/>
                </a:lnTo>
                <a:cubicBezTo>
                  <a:pt x="47413" y="3017520"/>
                  <a:pt x="43237" y="3007590"/>
                  <a:pt x="40640" y="2997200"/>
                </a:cubicBezTo>
                <a:lnTo>
                  <a:pt x="30480" y="2956560"/>
                </a:lnTo>
                <a:cubicBezTo>
                  <a:pt x="27093" y="2926080"/>
                  <a:pt x="25362" y="2895370"/>
                  <a:pt x="20320" y="2865120"/>
                </a:cubicBezTo>
                <a:cubicBezTo>
                  <a:pt x="18559" y="2854556"/>
                  <a:pt x="11788" y="2845225"/>
                  <a:pt x="10160" y="2834640"/>
                </a:cubicBezTo>
                <a:cubicBezTo>
                  <a:pt x="4985" y="2801000"/>
                  <a:pt x="3387" y="2766907"/>
                  <a:pt x="0" y="2733040"/>
                </a:cubicBezTo>
                <a:cubicBezTo>
                  <a:pt x="3387" y="2563707"/>
                  <a:pt x="3773" y="2394287"/>
                  <a:pt x="10160" y="2225040"/>
                </a:cubicBezTo>
                <a:cubicBezTo>
                  <a:pt x="10564" y="2214338"/>
                  <a:pt x="18220" y="2205062"/>
                  <a:pt x="20320" y="2194560"/>
                </a:cubicBezTo>
                <a:cubicBezTo>
                  <a:pt x="28400" y="2154160"/>
                  <a:pt x="40640" y="2072640"/>
                  <a:pt x="40640" y="2072640"/>
                </a:cubicBezTo>
                <a:cubicBezTo>
                  <a:pt x="37253" y="1601893"/>
                  <a:pt x="36798" y="1131116"/>
                  <a:pt x="30480" y="660400"/>
                </a:cubicBezTo>
                <a:cubicBezTo>
                  <a:pt x="30023" y="626367"/>
                  <a:pt x="20320" y="592836"/>
                  <a:pt x="20320" y="558800"/>
                </a:cubicBezTo>
                <a:cubicBezTo>
                  <a:pt x="20320" y="379275"/>
                  <a:pt x="17458" y="199372"/>
                  <a:pt x="30480" y="20320"/>
                </a:cubicBezTo>
                <a:cubicBezTo>
                  <a:pt x="31366" y="8141"/>
                  <a:pt x="50800" y="6773"/>
                  <a:pt x="60960" y="0"/>
                </a:cubicBezTo>
                <a:lnTo>
                  <a:pt x="274320" y="20320"/>
                </a:lnTo>
                <a:cubicBezTo>
                  <a:pt x="314933" y="24012"/>
                  <a:pt x="355709" y="25977"/>
                  <a:pt x="396240" y="30480"/>
                </a:cubicBezTo>
                <a:cubicBezTo>
                  <a:pt x="490201" y="40920"/>
                  <a:pt x="423614" y="38745"/>
                  <a:pt x="508000" y="50800"/>
                </a:cubicBezTo>
                <a:cubicBezTo>
                  <a:pt x="538359" y="55137"/>
                  <a:pt x="569041" y="56907"/>
                  <a:pt x="599440" y="60960"/>
                </a:cubicBezTo>
                <a:cubicBezTo>
                  <a:pt x="788505" y="86169"/>
                  <a:pt x="483716" y="53452"/>
                  <a:pt x="762000" y="81280"/>
                </a:cubicBezTo>
                <a:lnTo>
                  <a:pt x="2153920" y="71120"/>
                </a:lnTo>
                <a:cubicBezTo>
                  <a:pt x="2252185" y="69936"/>
                  <a:pt x="2350336" y="64029"/>
                  <a:pt x="2448560" y="60960"/>
                </a:cubicBezTo>
                <a:lnTo>
                  <a:pt x="2804160" y="50800"/>
                </a:lnTo>
                <a:cubicBezTo>
                  <a:pt x="2817707" y="47413"/>
                  <a:pt x="2831374" y="44476"/>
                  <a:pt x="2844800" y="40640"/>
                </a:cubicBezTo>
                <a:cubicBezTo>
                  <a:pt x="2855098" y="37698"/>
                  <a:pt x="2873587" y="15240"/>
                  <a:pt x="2875280" y="2032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3789385" y="658437"/>
            <a:ext cx="284775" cy="398203"/>
          </a:xfrm>
          <a:custGeom>
            <a:avLst/>
            <a:gdLst>
              <a:gd name="connsiteX0" fmla="*/ 203495 w 284775"/>
              <a:gd name="connsiteY0" fmla="*/ 12123 h 398203"/>
              <a:gd name="connsiteX1" fmla="*/ 223815 w 284775"/>
              <a:gd name="connsiteY1" fmla="*/ 62923 h 398203"/>
              <a:gd name="connsiteX2" fmla="*/ 254295 w 284775"/>
              <a:gd name="connsiteY2" fmla="*/ 83243 h 398203"/>
              <a:gd name="connsiteX3" fmla="*/ 264455 w 284775"/>
              <a:gd name="connsiteY3" fmla="*/ 113723 h 398203"/>
              <a:gd name="connsiteX4" fmla="*/ 284775 w 284775"/>
              <a:gd name="connsiteY4" fmla="*/ 144203 h 398203"/>
              <a:gd name="connsiteX5" fmla="*/ 254295 w 284775"/>
              <a:gd name="connsiteY5" fmla="*/ 205163 h 398203"/>
              <a:gd name="connsiteX6" fmla="*/ 162855 w 284775"/>
              <a:gd name="connsiteY6" fmla="*/ 255963 h 398203"/>
              <a:gd name="connsiteX7" fmla="*/ 132375 w 284775"/>
              <a:gd name="connsiteY7" fmla="*/ 286443 h 398203"/>
              <a:gd name="connsiteX8" fmla="*/ 122215 w 284775"/>
              <a:gd name="connsiteY8" fmla="*/ 327083 h 398203"/>
              <a:gd name="connsiteX9" fmla="*/ 112055 w 284775"/>
              <a:gd name="connsiteY9" fmla="*/ 377883 h 398203"/>
              <a:gd name="connsiteX10" fmla="*/ 81575 w 284775"/>
              <a:gd name="connsiteY10" fmla="*/ 398203 h 398203"/>
              <a:gd name="connsiteX11" fmla="*/ 20615 w 284775"/>
              <a:gd name="connsiteY11" fmla="*/ 388043 h 398203"/>
              <a:gd name="connsiteX12" fmla="*/ 10455 w 284775"/>
              <a:gd name="connsiteY12" fmla="*/ 296603 h 398203"/>
              <a:gd name="connsiteX13" fmla="*/ 295 w 284775"/>
              <a:gd name="connsiteY13" fmla="*/ 235643 h 398203"/>
              <a:gd name="connsiteX14" fmla="*/ 10455 w 284775"/>
              <a:gd name="connsiteY14" fmla="*/ 154363 h 398203"/>
              <a:gd name="connsiteX15" fmla="*/ 51095 w 284775"/>
              <a:gd name="connsiteY15" fmla="*/ 93403 h 398203"/>
              <a:gd name="connsiteX16" fmla="*/ 61255 w 284775"/>
              <a:gd name="connsiteY16" fmla="*/ 62923 h 398203"/>
              <a:gd name="connsiteX17" fmla="*/ 71415 w 284775"/>
              <a:gd name="connsiteY17" fmla="*/ 22283 h 398203"/>
              <a:gd name="connsiteX18" fmla="*/ 101895 w 284775"/>
              <a:gd name="connsiteY18" fmla="*/ 1963 h 398203"/>
              <a:gd name="connsiteX19" fmla="*/ 203495 w 284775"/>
              <a:gd name="connsiteY19" fmla="*/ 12123 h 39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4775" h="398203">
                <a:moveTo>
                  <a:pt x="203495" y="12123"/>
                </a:moveTo>
                <a:cubicBezTo>
                  <a:pt x="223815" y="22283"/>
                  <a:pt x="213215" y="48082"/>
                  <a:pt x="223815" y="62923"/>
                </a:cubicBezTo>
                <a:cubicBezTo>
                  <a:pt x="230912" y="72859"/>
                  <a:pt x="246667" y="73708"/>
                  <a:pt x="254295" y="83243"/>
                </a:cubicBezTo>
                <a:cubicBezTo>
                  <a:pt x="260985" y="91606"/>
                  <a:pt x="259666" y="104144"/>
                  <a:pt x="264455" y="113723"/>
                </a:cubicBezTo>
                <a:cubicBezTo>
                  <a:pt x="269916" y="124645"/>
                  <a:pt x="278002" y="134043"/>
                  <a:pt x="284775" y="144203"/>
                </a:cubicBezTo>
                <a:cubicBezTo>
                  <a:pt x="277528" y="165945"/>
                  <a:pt x="272832" y="188943"/>
                  <a:pt x="254295" y="205163"/>
                </a:cubicBezTo>
                <a:cubicBezTo>
                  <a:pt x="211298" y="242786"/>
                  <a:pt x="204719" y="242008"/>
                  <a:pt x="162855" y="255963"/>
                </a:cubicBezTo>
                <a:cubicBezTo>
                  <a:pt x="152695" y="266123"/>
                  <a:pt x="139504" y="273968"/>
                  <a:pt x="132375" y="286443"/>
                </a:cubicBezTo>
                <a:cubicBezTo>
                  <a:pt x="125447" y="298567"/>
                  <a:pt x="125244" y="313452"/>
                  <a:pt x="122215" y="327083"/>
                </a:cubicBezTo>
                <a:cubicBezTo>
                  <a:pt x="118469" y="343940"/>
                  <a:pt x="120623" y="362890"/>
                  <a:pt x="112055" y="377883"/>
                </a:cubicBezTo>
                <a:cubicBezTo>
                  <a:pt x="105997" y="388485"/>
                  <a:pt x="91735" y="391430"/>
                  <a:pt x="81575" y="398203"/>
                </a:cubicBezTo>
                <a:cubicBezTo>
                  <a:pt x="61255" y="394816"/>
                  <a:pt x="39040" y="397256"/>
                  <a:pt x="20615" y="388043"/>
                </a:cubicBezTo>
                <a:cubicBezTo>
                  <a:pt x="-16016" y="369727"/>
                  <a:pt x="6527" y="320169"/>
                  <a:pt x="10455" y="296603"/>
                </a:cubicBezTo>
                <a:cubicBezTo>
                  <a:pt x="7068" y="276283"/>
                  <a:pt x="295" y="256243"/>
                  <a:pt x="295" y="235643"/>
                </a:cubicBezTo>
                <a:cubicBezTo>
                  <a:pt x="295" y="208339"/>
                  <a:pt x="1272" y="180076"/>
                  <a:pt x="10455" y="154363"/>
                </a:cubicBezTo>
                <a:cubicBezTo>
                  <a:pt x="18669" y="131364"/>
                  <a:pt x="43372" y="116571"/>
                  <a:pt x="51095" y="93403"/>
                </a:cubicBezTo>
                <a:cubicBezTo>
                  <a:pt x="54482" y="83243"/>
                  <a:pt x="58313" y="73221"/>
                  <a:pt x="61255" y="62923"/>
                </a:cubicBezTo>
                <a:cubicBezTo>
                  <a:pt x="65091" y="49497"/>
                  <a:pt x="63669" y="33901"/>
                  <a:pt x="71415" y="22283"/>
                </a:cubicBezTo>
                <a:cubicBezTo>
                  <a:pt x="78188" y="12123"/>
                  <a:pt x="89850" y="3970"/>
                  <a:pt x="101895" y="1963"/>
                </a:cubicBezTo>
                <a:cubicBezTo>
                  <a:pt x="131960" y="-3048"/>
                  <a:pt x="183175" y="1963"/>
                  <a:pt x="203495" y="121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3342640" y="1295180"/>
            <a:ext cx="132080" cy="147540"/>
          </a:xfrm>
          <a:custGeom>
            <a:avLst/>
            <a:gdLst>
              <a:gd name="connsiteX0" fmla="*/ 0 w 132080"/>
              <a:gd name="connsiteY0" fmla="*/ 86580 h 147540"/>
              <a:gd name="connsiteX1" fmla="*/ 0 w 132080"/>
              <a:gd name="connsiteY1" fmla="*/ 86580 h 147540"/>
              <a:gd name="connsiteX2" fmla="*/ 40640 w 132080"/>
              <a:gd name="connsiteY2" fmla="*/ 5300 h 147540"/>
              <a:gd name="connsiteX3" fmla="*/ 132080 w 132080"/>
              <a:gd name="connsiteY3" fmla="*/ 35780 h 147540"/>
              <a:gd name="connsiteX4" fmla="*/ 121920 w 132080"/>
              <a:gd name="connsiteY4" fmla="*/ 106900 h 147540"/>
              <a:gd name="connsiteX5" fmla="*/ 111760 w 132080"/>
              <a:gd name="connsiteY5" fmla="*/ 137380 h 147540"/>
              <a:gd name="connsiteX6" fmla="*/ 40640 w 132080"/>
              <a:gd name="connsiteY6" fmla="*/ 147540 h 147540"/>
              <a:gd name="connsiteX7" fmla="*/ 10160 w 132080"/>
              <a:gd name="connsiteY7" fmla="*/ 86580 h 147540"/>
              <a:gd name="connsiteX8" fmla="*/ 30480 w 132080"/>
              <a:gd name="connsiteY8" fmla="*/ 25620 h 14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080" h="147540">
                <a:moveTo>
                  <a:pt x="0" y="86580"/>
                </a:moveTo>
                <a:lnTo>
                  <a:pt x="0" y="86580"/>
                </a:lnTo>
                <a:cubicBezTo>
                  <a:pt x="13547" y="59487"/>
                  <a:pt x="15824" y="22671"/>
                  <a:pt x="40640" y="5300"/>
                </a:cubicBezTo>
                <a:cubicBezTo>
                  <a:pt x="67349" y="-13396"/>
                  <a:pt x="111901" y="22327"/>
                  <a:pt x="132080" y="35780"/>
                </a:cubicBezTo>
                <a:cubicBezTo>
                  <a:pt x="128693" y="59487"/>
                  <a:pt x="126616" y="83418"/>
                  <a:pt x="121920" y="106900"/>
                </a:cubicBezTo>
                <a:cubicBezTo>
                  <a:pt x="119820" y="117402"/>
                  <a:pt x="121339" y="132591"/>
                  <a:pt x="111760" y="137380"/>
                </a:cubicBezTo>
                <a:cubicBezTo>
                  <a:pt x="90341" y="148090"/>
                  <a:pt x="64347" y="144153"/>
                  <a:pt x="40640" y="147540"/>
                </a:cubicBezTo>
                <a:cubicBezTo>
                  <a:pt x="30366" y="132129"/>
                  <a:pt x="10160" y="107612"/>
                  <a:pt x="10160" y="86580"/>
                </a:cubicBezTo>
                <a:cubicBezTo>
                  <a:pt x="10160" y="22279"/>
                  <a:pt x="1482" y="25620"/>
                  <a:pt x="30480" y="2562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2418080" y="2397760"/>
            <a:ext cx="538480" cy="782320"/>
            <a:chOff x="2418080" y="2397760"/>
            <a:chExt cx="538480" cy="782320"/>
          </a:xfrm>
          <a:solidFill>
            <a:srgbClr val="FFCC66"/>
          </a:solidFill>
        </p:grpSpPr>
        <p:sp>
          <p:nvSpPr>
            <p:cNvPr id="8" name="Forma libre 7"/>
            <p:cNvSpPr/>
            <p:nvPr/>
          </p:nvSpPr>
          <p:spPr>
            <a:xfrm>
              <a:off x="2418080" y="2397760"/>
              <a:ext cx="538480" cy="782320"/>
            </a:xfrm>
            <a:custGeom>
              <a:avLst/>
              <a:gdLst>
                <a:gd name="connsiteX0" fmla="*/ 254000 w 538480"/>
                <a:gd name="connsiteY0" fmla="*/ 0 h 782320"/>
                <a:gd name="connsiteX1" fmla="*/ 142240 w 538480"/>
                <a:gd name="connsiteY1" fmla="*/ 60960 h 782320"/>
                <a:gd name="connsiteX2" fmla="*/ 111760 w 538480"/>
                <a:gd name="connsiteY2" fmla="*/ 71120 h 782320"/>
                <a:gd name="connsiteX3" fmla="*/ 91440 w 538480"/>
                <a:gd name="connsiteY3" fmla="*/ 101600 h 782320"/>
                <a:gd name="connsiteX4" fmla="*/ 81280 w 538480"/>
                <a:gd name="connsiteY4" fmla="*/ 132080 h 782320"/>
                <a:gd name="connsiteX5" fmla="*/ 60960 w 538480"/>
                <a:gd name="connsiteY5" fmla="*/ 243840 h 782320"/>
                <a:gd name="connsiteX6" fmla="*/ 50800 w 538480"/>
                <a:gd name="connsiteY6" fmla="*/ 284480 h 782320"/>
                <a:gd name="connsiteX7" fmla="*/ 40640 w 538480"/>
                <a:gd name="connsiteY7" fmla="*/ 345440 h 782320"/>
                <a:gd name="connsiteX8" fmla="*/ 30480 w 538480"/>
                <a:gd name="connsiteY8" fmla="*/ 375920 h 782320"/>
                <a:gd name="connsiteX9" fmla="*/ 10160 w 538480"/>
                <a:gd name="connsiteY9" fmla="*/ 457200 h 782320"/>
                <a:gd name="connsiteX10" fmla="*/ 0 w 538480"/>
                <a:gd name="connsiteY10" fmla="*/ 497840 h 782320"/>
                <a:gd name="connsiteX11" fmla="*/ 10160 w 538480"/>
                <a:gd name="connsiteY11" fmla="*/ 660400 h 782320"/>
                <a:gd name="connsiteX12" fmla="*/ 20320 w 538480"/>
                <a:gd name="connsiteY12" fmla="*/ 772160 h 782320"/>
                <a:gd name="connsiteX13" fmla="*/ 50800 w 538480"/>
                <a:gd name="connsiteY13" fmla="*/ 782320 h 782320"/>
                <a:gd name="connsiteX14" fmla="*/ 71120 w 538480"/>
                <a:gd name="connsiteY14" fmla="*/ 751840 h 782320"/>
                <a:gd name="connsiteX15" fmla="*/ 81280 w 538480"/>
                <a:gd name="connsiteY15" fmla="*/ 721360 h 782320"/>
                <a:gd name="connsiteX16" fmla="*/ 162560 w 538480"/>
                <a:gd name="connsiteY16" fmla="*/ 741680 h 782320"/>
                <a:gd name="connsiteX17" fmla="*/ 223520 w 538480"/>
                <a:gd name="connsiteY17" fmla="*/ 731520 h 782320"/>
                <a:gd name="connsiteX18" fmla="*/ 243840 w 538480"/>
                <a:gd name="connsiteY18" fmla="*/ 701040 h 782320"/>
                <a:gd name="connsiteX19" fmla="*/ 304800 w 538480"/>
                <a:gd name="connsiteY19" fmla="*/ 650240 h 782320"/>
                <a:gd name="connsiteX20" fmla="*/ 345440 w 538480"/>
                <a:gd name="connsiteY20" fmla="*/ 599440 h 782320"/>
                <a:gd name="connsiteX21" fmla="*/ 375920 w 538480"/>
                <a:gd name="connsiteY21" fmla="*/ 528320 h 782320"/>
                <a:gd name="connsiteX22" fmla="*/ 436880 w 538480"/>
                <a:gd name="connsiteY22" fmla="*/ 436880 h 782320"/>
                <a:gd name="connsiteX23" fmla="*/ 457200 w 538480"/>
                <a:gd name="connsiteY23" fmla="*/ 406400 h 782320"/>
                <a:gd name="connsiteX24" fmla="*/ 477520 w 538480"/>
                <a:gd name="connsiteY24" fmla="*/ 345440 h 782320"/>
                <a:gd name="connsiteX25" fmla="*/ 487680 w 538480"/>
                <a:gd name="connsiteY25" fmla="*/ 304800 h 782320"/>
                <a:gd name="connsiteX26" fmla="*/ 518160 w 538480"/>
                <a:gd name="connsiteY26" fmla="*/ 213360 h 782320"/>
                <a:gd name="connsiteX27" fmla="*/ 528320 w 538480"/>
                <a:gd name="connsiteY27" fmla="*/ 182880 h 782320"/>
                <a:gd name="connsiteX28" fmla="*/ 538480 w 538480"/>
                <a:gd name="connsiteY28" fmla="*/ 142240 h 782320"/>
                <a:gd name="connsiteX29" fmla="*/ 528320 w 538480"/>
                <a:gd name="connsiteY29" fmla="*/ 111760 h 78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80" h="782320">
                  <a:moveTo>
                    <a:pt x="254000" y="0"/>
                  </a:moveTo>
                  <a:cubicBezTo>
                    <a:pt x="186474" y="54020"/>
                    <a:pt x="223772" y="33783"/>
                    <a:pt x="142240" y="60960"/>
                  </a:cubicBezTo>
                  <a:lnTo>
                    <a:pt x="111760" y="71120"/>
                  </a:lnTo>
                  <a:cubicBezTo>
                    <a:pt x="104987" y="81280"/>
                    <a:pt x="96901" y="90678"/>
                    <a:pt x="91440" y="101600"/>
                  </a:cubicBezTo>
                  <a:cubicBezTo>
                    <a:pt x="86651" y="111179"/>
                    <a:pt x="83524" y="121608"/>
                    <a:pt x="81280" y="132080"/>
                  </a:cubicBezTo>
                  <a:cubicBezTo>
                    <a:pt x="73346" y="169104"/>
                    <a:pt x="68386" y="206711"/>
                    <a:pt x="60960" y="243840"/>
                  </a:cubicBezTo>
                  <a:cubicBezTo>
                    <a:pt x="58222" y="257532"/>
                    <a:pt x="53538" y="270788"/>
                    <a:pt x="50800" y="284480"/>
                  </a:cubicBezTo>
                  <a:cubicBezTo>
                    <a:pt x="46760" y="304680"/>
                    <a:pt x="45109" y="325330"/>
                    <a:pt x="40640" y="345440"/>
                  </a:cubicBezTo>
                  <a:cubicBezTo>
                    <a:pt x="38317" y="355895"/>
                    <a:pt x="33298" y="365588"/>
                    <a:pt x="30480" y="375920"/>
                  </a:cubicBezTo>
                  <a:cubicBezTo>
                    <a:pt x="23132" y="402863"/>
                    <a:pt x="16933" y="430107"/>
                    <a:pt x="10160" y="457200"/>
                  </a:cubicBezTo>
                  <a:lnTo>
                    <a:pt x="0" y="497840"/>
                  </a:lnTo>
                  <a:cubicBezTo>
                    <a:pt x="3387" y="552027"/>
                    <a:pt x="6149" y="606256"/>
                    <a:pt x="10160" y="660400"/>
                  </a:cubicBezTo>
                  <a:cubicBezTo>
                    <a:pt x="12923" y="697705"/>
                    <a:pt x="8491" y="736673"/>
                    <a:pt x="20320" y="772160"/>
                  </a:cubicBezTo>
                  <a:cubicBezTo>
                    <a:pt x="23707" y="782320"/>
                    <a:pt x="40640" y="778933"/>
                    <a:pt x="50800" y="782320"/>
                  </a:cubicBezTo>
                  <a:cubicBezTo>
                    <a:pt x="57573" y="772160"/>
                    <a:pt x="65659" y="762762"/>
                    <a:pt x="71120" y="751840"/>
                  </a:cubicBezTo>
                  <a:cubicBezTo>
                    <a:pt x="75909" y="742261"/>
                    <a:pt x="71120" y="724747"/>
                    <a:pt x="81280" y="721360"/>
                  </a:cubicBezTo>
                  <a:cubicBezTo>
                    <a:pt x="93540" y="717273"/>
                    <a:pt x="146112" y="736197"/>
                    <a:pt x="162560" y="741680"/>
                  </a:cubicBezTo>
                  <a:cubicBezTo>
                    <a:pt x="182880" y="738293"/>
                    <a:pt x="205095" y="740733"/>
                    <a:pt x="223520" y="731520"/>
                  </a:cubicBezTo>
                  <a:cubicBezTo>
                    <a:pt x="234442" y="726059"/>
                    <a:pt x="236023" y="710421"/>
                    <a:pt x="243840" y="701040"/>
                  </a:cubicBezTo>
                  <a:cubicBezTo>
                    <a:pt x="268286" y="671704"/>
                    <a:pt x="274830" y="670220"/>
                    <a:pt x="304800" y="650240"/>
                  </a:cubicBezTo>
                  <a:cubicBezTo>
                    <a:pt x="329058" y="577466"/>
                    <a:pt x="294378" y="660715"/>
                    <a:pt x="345440" y="599440"/>
                  </a:cubicBezTo>
                  <a:cubicBezTo>
                    <a:pt x="379354" y="558744"/>
                    <a:pt x="354745" y="566435"/>
                    <a:pt x="375920" y="528320"/>
                  </a:cubicBezTo>
                  <a:lnTo>
                    <a:pt x="436880" y="436880"/>
                  </a:lnTo>
                  <a:cubicBezTo>
                    <a:pt x="443653" y="426720"/>
                    <a:pt x="453339" y="417984"/>
                    <a:pt x="457200" y="406400"/>
                  </a:cubicBezTo>
                  <a:cubicBezTo>
                    <a:pt x="463973" y="386080"/>
                    <a:pt x="472325" y="366220"/>
                    <a:pt x="477520" y="345440"/>
                  </a:cubicBezTo>
                  <a:cubicBezTo>
                    <a:pt x="480907" y="331893"/>
                    <a:pt x="483668" y="318175"/>
                    <a:pt x="487680" y="304800"/>
                  </a:cubicBezTo>
                  <a:lnTo>
                    <a:pt x="518160" y="213360"/>
                  </a:lnTo>
                  <a:cubicBezTo>
                    <a:pt x="521547" y="203200"/>
                    <a:pt x="525723" y="193270"/>
                    <a:pt x="528320" y="182880"/>
                  </a:cubicBezTo>
                  <a:lnTo>
                    <a:pt x="538480" y="142240"/>
                  </a:lnTo>
                  <a:lnTo>
                    <a:pt x="528320" y="11176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orma libre 8"/>
            <p:cNvSpPr/>
            <p:nvPr/>
          </p:nvSpPr>
          <p:spPr>
            <a:xfrm>
              <a:off x="2641600" y="2407920"/>
              <a:ext cx="294640" cy="101600"/>
            </a:xfrm>
            <a:custGeom>
              <a:avLst/>
              <a:gdLst>
                <a:gd name="connsiteX0" fmla="*/ 294640 w 294640"/>
                <a:gd name="connsiteY0" fmla="*/ 101600 h 101600"/>
                <a:gd name="connsiteX1" fmla="*/ 243840 w 294640"/>
                <a:gd name="connsiteY1" fmla="*/ 91440 h 101600"/>
                <a:gd name="connsiteX2" fmla="*/ 182880 w 294640"/>
                <a:gd name="connsiteY2" fmla="*/ 50800 h 101600"/>
                <a:gd name="connsiteX3" fmla="*/ 111760 w 294640"/>
                <a:gd name="connsiteY3" fmla="*/ 30480 h 101600"/>
                <a:gd name="connsiteX4" fmla="*/ 50800 w 294640"/>
                <a:gd name="connsiteY4" fmla="*/ 10160 h 101600"/>
                <a:gd name="connsiteX5" fmla="*/ 20320 w 294640"/>
                <a:gd name="connsiteY5" fmla="*/ 0 h 101600"/>
                <a:gd name="connsiteX6" fmla="*/ 0 w 29464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640" h="101600">
                  <a:moveTo>
                    <a:pt x="294640" y="101600"/>
                  </a:moveTo>
                  <a:cubicBezTo>
                    <a:pt x="277707" y="98213"/>
                    <a:pt x="259561" y="98586"/>
                    <a:pt x="243840" y="91440"/>
                  </a:cubicBezTo>
                  <a:cubicBezTo>
                    <a:pt x="221607" y="81334"/>
                    <a:pt x="206048" y="58523"/>
                    <a:pt x="182880" y="50800"/>
                  </a:cubicBezTo>
                  <a:cubicBezTo>
                    <a:pt x="80446" y="16655"/>
                    <a:pt x="239335" y="68752"/>
                    <a:pt x="111760" y="30480"/>
                  </a:cubicBezTo>
                  <a:cubicBezTo>
                    <a:pt x="91244" y="24325"/>
                    <a:pt x="71120" y="16933"/>
                    <a:pt x="50800" y="10160"/>
                  </a:cubicBezTo>
                  <a:cubicBezTo>
                    <a:pt x="40640" y="6773"/>
                    <a:pt x="31030" y="0"/>
                    <a:pt x="20320" y="0"/>
                  </a:cubicBez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2874963" y="2367280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" name="Agrupar 14"/>
          <p:cNvGrpSpPr/>
          <p:nvPr/>
        </p:nvGrpSpPr>
        <p:grpSpPr>
          <a:xfrm>
            <a:off x="2408257" y="3015477"/>
            <a:ext cx="71437" cy="184923"/>
            <a:chOff x="5821665" y="6383670"/>
            <a:chExt cx="59039" cy="138935"/>
          </a:xfrm>
        </p:grpSpPr>
        <p:sp>
          <p:nvSpPr>
            <p:cNvPr id="1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9" name="Forma libre 18"/>
          <p:cNvSpPr/>
          <p:nvPr/>
        </p:nvSpPr>
        <p:spPr>
          <a:xfrm>
            <a:off x="2661920" y="2763520"/>
            <a:ext cx="2875280" cy="2600960"/>
          </a:xfrm>
          <a:custGeom>
            <a:avLst/>
            <a:gdLst>
              <a:gd name="connsiteX0" fmla="*/ 0 w 2875280"/>
              <a:gd name="connsiteY0" fmla="*/ 2580640 h 2600960"/>
              <a:gd name="connsiteX1" fmla="*/ 10160 w 2875280"/>
              <a:gd name="connsiteY1" fmla="*/ 2519680 h 2600960"/>
              <a:gd name="connsiteX2" fmla="*/ 40640 w 2875280"/>
              <a:gd name="connsiteY2" fmla="*/ 2509520 h 2600960"/>
              <a:gd name="connsiteX3" fmla="*/ 71120 w 2875280"/>
              <a:gd name="connsiteY3" fmla="*/ 2479040 h 2600960"/>
              <a:gd name="connsiteX4" fmla="*/ 182880 w 2875280"/>
              <a:gd name="connsiteY4" fmla="*/ 2448560 h 2600960"/>
              <a:gd name="connsiteX5" fmla="*/ 325120 w 2875280"/>
              <a:gd name="connsiteY5" fmla="*/ 2438400 h 2600960"/>
              <a:gd name="connsiteX6" fmla="*/ 386080 w 2875280"/>
              <a:gd name="connsiteY6" fmla="*/ 2428240 h 2600960"/>
              <a:gd name="connsiteX7" fmla="*/ 416560 w 2875280"/>
              <a:gd name="connsiteY7" fmla="*/ 2367280 h 2600960"/>
              <a:gd name="connsiteX8" fmla="*/ 436880 w 2875280"/>
              <a:gd name="connsiteY8" fmla="*/ 2296160 h 2600960"/>
              <a:gd name="connsiteX9" fmla="*/ 467360 w 2875280"/>
              <a:gd name="connsiteY9" fmla="*/ 2265680 h 2600960"/>
              <a:gd name="connsiteX10" fmla="*/ 477520 w 2875280"/>
              <a:gd name="connsiteY10" fmla="*/ 2235200 h 2600960"/>
              <a:gd name="connsiteX11" fmla="*/ 518160 w 2875280"/>
              <a:gd name="connsiteY11" fmla="*/ 2174240 h 2600960"/>
              <a:gd name="connsiteX12" fmla="*/ 558800 w 2875280"/>
              <a:gd name="connsiteY12" fmla="*/ 2072640 h 2600960"/>
              <a:gd name="connsiteX13" fmla="*/ 579120 w 2875280"/>
              <a:gd name="connsiteY13" fmla="*/ 2011680 h 2600960"/>
              <a:gd name="connsiteX14" fmla="*/ 568960 w 2875280"/>
              <a:gd name="connsiteY14" fmla="*/ 1930400 h 2600960"/>
              <a:gd name="connsiteX15" fmla="*/ 426720 w 2875280"/>
              <a:gd name="connsiteY15" fmla="*/ 1920240 h 2600960"/>
              <a:gd name="connsiteX16" fmla="*/ 386080 w 2875280"/>
              <a:gd name="connsiteY16" fmla="*/ 1910080 h 2600960"/>
              <a:gd name="connsiteX17" fmla="*/ 314960 w 2875280"/>
              <a:gd name="connsiteY17" fmla="*/ 1899920 h 2600960"/>
              <a:gd name="connsiteX18" fmla="*/ 284480 w 2875280"/>
              <a:gd name="connsiteY18" fmla="*/ 1889760 h 2600960"/>
              <a:gd name="connsiteX19" fmla="*/ 254000 w 2875280"/>
              <a:gd name="connsiteY19" fmla="*/ 1859280 h 2600960"/>
              <a:gd name="connsiteX20" fmla="*/ 223520 w 2875280"/>
              <a:gd name="connsiteY20" fmla="*/ 1838960 h 2600960"/>
              <a:gd name="connsiteX21" fmla="*/ 213360 w 2875280"/>
              <a:gd name="connsiteY21" fmla="*/ 1808480 h 2600960"/>
              <a:gd name="connsiteX22" fmla="*/ 182880 w 2875280"/>
              <a:gd name="connsiteY22" fmla="*/ 1788160 h 2600960"/>
              <a:gd name="connsiteX23" fmla="*/ 162560 w 2875280"/>
              <a:gd name="connsiteY23" fmla="*/ 1727200 h 2600960"/>
              <a:gd name="connsiteX24" fmla="*/ 172720 w 2875280"/>
              <a:gd name="connsiteY24" fmla="*/ 1605280 h 2600960"/>
              <a:gd name="connsiteX25" fmla="*/ 193040 w 2875280"/>
              <a:gd name="connsiteY25" fmla="*/ 1574800 h 2600960"/>
              <a:gd name="connsiteX26" fmla="*/ 264160 w 2875280"/>
              <a:gd name="connsiteY26" fmla="*/ 1564640 h 2600960"/>
              <a:gd name="connsiteX27" fmla="*/ 335280 w 2875280"/>
              <a:gd name="connsiteY27" fmla="*/ 1574800 h 2600960"/>
              <a:gd name="connsiteX28" fmla="*/ 365760 w 2875280"/>
              <a:gd name="connsiteY28" fmla="*/ 1584960 h 2600960"/>
              <a:gd name="connsiteX29" fmla="*/ 518160 w 2875280"/>
              <a:gd name="connsiteY29" fmla="*/ 1574800 h 2600960"/>
              <a:gd name="connsiteX30" fmla="*/ 508000 w 2875280"/>
              <a:gd name="connsiteY30" fmla="*/ 1524000 h 2600960"/>
              <a:gd name="connsiteX31" fmla="*/ 406400 w 2875280"/>
              <a:gd name="connsiteY31" fmla="*/ 1493520 h 2600960"/>
              <a:gd name="connsiteX32" fmla="*/ 386080 w 2875280"/>
              <a:gd name="connsiteY32" fmla="*/ 1452880 h 2600960"/>
              <a:gd name="connsiteX33" fmla="*/ 375920 w 2875280"/>
              <a:gd name="connsiteY33" fmla="*/ 1422400 h 2600960"/>
              <a:gd name="connsiteX34" fmla="*/ 355600 w 2875280"/>
              <a:gd name="connsiteY34" fmla="*/ 1391920 h 2600960"/>
              <a:gd name="connsiteX35" fmla="*/ 365760 w 2875280"/>
              <a:gd name="connsiteY35" fmla="*/ 1300480 h 2600960"/>
              <a:gd name="connsiteX36" fmla="*/ 447040 w 2875280"/>
              <a:gd name="connsiteY36" fmla="*/ 1330960 h 2600960"/>
              <a:gd name="connsiteX37" fmla="*/ 487680 w 2875280"/>
              <a:gd name="connsiteY37" fmla="*/ 1320800 h 2600960"/>
              <a:gd name="connsiteX38" fmla="*/ 508000 w 2875280"/>
              <a:gd name="connsiteY38" fmla="*/ 1259840 h 2600960"/>
              <a:gd name="connsiteX39" fmla="*/ 518160 w 2875280"/>
              <a:gd name="connsiteY39" fmla="*/ 1188720 h 2600960"/>
              <a:gd name="connsiteX40" fmla="*/ 558800 w 2875280"/>
              <a:gd name="connsiteY40" fmla="*/ 1127760 h 2600960"/>
              <a:gd name="connsiteX41" fmla="*/ 548640 w 2875280"/>
              <a:gd name="connsiteY41" fmla="*/ 1066800 h 2600960"/>
              <a:gd name="connsiteX42" fmla="*/ 558800 w 2875280"/>
              <a:gd name="connsiteY42" fmla="*/ 924560 h 2600960"/>
              <a:gd name="connsiteX43" fmla="*/ 568960 w 2875280"/>
              <a:gd name="connsiteY43" fmla="*/ 853440 h 2600960"/>
              <a:gd name="connsiteX44" fmla="*/ 589280 w 2875280"/>
              <a:gd name="connsiteY44" fmla="*/ 741680 h 2600960"/>
              <a:gd name="connsiteX45" fmla="*/ 579120 w 2875280"/>
              <a:gd name="connsiteY45" fmla="*/ 487680 h 2600960"/>
              <a:gd name="connsiteX46" fmla="*/ 558800 w 2875280"/>
              <a:gd name="connsiteY46" fmla="*/ 457200 h 2600960"/>
              <a:gd name="connsiteX47" fmla="*/ 538480 w 2875280"/>
              <a:gd name="connsiteY47" fmla="*/ 396240 h 2600960"/>
              <a:gd name="connsiteX48" fmla="*/ 568960 w 2875280"/>
              <a:gd name="connsiteY48" fmla="*/ 254000 h 2600960"/>
              <a:gd name="connsiteX49" fmla="*/ 589280 w 2875280"/>
              <a:gd name="connsiteY49" fmla="*/ 193040 h 2600960"/>
              <a:gd name="connsiteX50" fmla="*/ 609600 w 2875280"/>
              <a:gd name="connsiteY50" fmla="*/ 162560 h 2600960"/>
              <a:gd name="connsiteX51" fmla="*/ 619760 w 2875280"/>
              <a:gd name="connsiteY51" fmla="*/ 132080 h 2600960"/>
              <a:gd name="connsiteX52" fmla="*/ 670560 w 2875280"/>
              <a:gd name="connsiteY52" fmla="*/ 71120 h 2600960"/>
              <a:gd name="connsiteX53" fmla="*/ 731520 w 2875280"/>
              <a:gd name="connsiteY53" fmla="*/ 30480 h 2600960"/>
              <a:gd name="connsiteX54" fmla="*/ 751840 w 2875280"/>
              <a:gd name="connsiteY54" fmla="*/ 0 h 2600960"/>
              <a:gd name="connsiteX55" fmla="*/ 772160 w 2875280"/>
              <a:gd name="connsiteY55" fmla="*/ 30480 h 2600960"/>
              <a:gd name="connsiteX56" fmla="*/ 802640 w 2875280"/>
              <a:gd name="connsiteY56" fmla="*/ 60960 h 2600960"/>
              <a:gd name="connsiteX57" fmla="*/ 843280 w 2875280"/>
              <a:gd name="connsiteY57" fmla="*/ 121920 h 2600960"/>
              <a:gd name="connsiteX58" fmla="*/ 863600 w 2875280"/>
              <a:gd name="connsiteY58" fmla="*/ 152400 h 2600960"/>
              <a:gd name="connsiteX59" fmla="*/ 934720 w 2875280"/>
              <a:gd name="connsiteY59" fmla="*/ 172720 h 2600960"/>
              <a:gd name="connsiteX60" fmla="*/ 995680 w 2875280"/>
              <a:gd name="connsiteY60" fmla="*/ 162560 h 2600960"/>
              <a:gd name="connsiteX61" fmla="*/ 1036320 w 2875280"/>
              <a:gd name="connsiteY61" fmla="*/ 152400 h 2600960"/>
              <a:gd name="connsiteX62" fmla="*/ 1158240 w 2875280"/>
              <a:gd name="connsiteY62" fmla="*/ 182880 h 2600960"/>
              <a:gd name="connsiteX63" fmla="*/ 1259840 w 2875280"/>
              <a:gd name="connsiteY63" fmla="*/ 162560 h 2600960"/>
              <a:gd name="connsiteX64" fmla="*/ 1290320 w 2875280"/>
              <a:gd name="connsiteY64" fmla="*/ 152400 h 2600960"/>
              <a:gd name="connsiteX65" fmla="*/ 1452880 w 2875280"/>
              <a:gd name="connsiteY65" fmla="*/ 162560 h 2600960"/>
              <a:gd name="connsiteX66" fmla="*/ 1605280 w 2875280"/>
              <a:gd name="connsiteY66" fmla="*/ 182880 h 2600960"/>
              <a:gd name="connsiteX67" fmla="*/ 1635760 w 2875280"/>
              <a:gd name="connsiteY67" fmla="*/ 203200 h 2600960"/>
              <a:gd name="connsiteX68" fmla="*/ 1696720 w 2875280"/>
              <a:gd name="connsiteY68" fmla="*/ 223520 h 2600960"/>
              <a:gd name="connsiteX69" fmla="*/ 1727200 w 2875280"/>
              <a:gd name="connsiteY69" fmla="*/ 233680 h 2600960"/>
              <a:gd name="connsiteX70" fmla="*/ 1767840 w 2875280"/>
              <a:gd name="connsiteY70" fmla="*/ 294640 h 2600960"/>
              <a:gd name="connsiteX71" fmla="*/ 1798320 w 2875280"/>
              <a:gd name="connsiteY71" fmla="*/ 355600 h 2600960"/>
              <a:gd name="connsiteX72" fmla="*/ 1778000 w 2875280"/>
              <a:gd name="connsiteY72" fmla="*/ 660400 h 2600960"/>
              <a:gd name="connsiteX73" fmla="*/ 1757680 w 2875280"/>
              <a:gd name="connsiteY73" fmla="*/ 721360 h 2600960"/>
              <a:gd name="connsiteX74" fmla="*/ 1747520 w 2875280"/>
              <a:gd name="connsiteY74" fmla="*/ 751840 h 2600960"/>
              <a:gd name="connsiteX75" fmla="*/ 1727200 w 2875280"/>
              <a:gd name="connsiteY75" fmla="*/ 782320 h 2600960"/>
              <a:gd name="connsiteX76" fmla="*/ 1706880 w 2875280"/>
              <a:gd name="connsiteY76" fmla="*/ 843280 h 2600960"/>
              <a:gd name="connsiteX77" fmla="*/ 1737360 w 2875280"/>
              <a:gd name="connsiteY77" fmla="*/ 863600 h 2600960"/>
              <a:gd name="connsiteX78" fmla="*/ 1859280 w 2875280"/>
              <a:gd name="connsiteY78" fmla="*/ 863600 h 2600960"/>
              <a:gd name="connsiteX79" fmla="*/ 1879600 w 2875280"/>
              <a:gd name="connsiteY79" fmla="*/ 833120 h 2600960"/>
              <a:gd name="connsiteX80" fmla="*/ 1910080 w 2875280"/>
              <a:gd name="connsiteY80" fmla="*/ 802640 h 2600960"/>
              <a:gd name="connsiteX81" fmla="*/ 1950720 w 2875280"/>
              <a:gd name="connsiteY81" fmla="*/ 751840 h 2600960"/>
              <a:gd name="connsiteX82" fmla="*/ 1971040 w 2875280"/>
              <a:gd name="connsiteY82" fmla="*/ 721360 h 2600960"/>
              <a:gd name="connsiteX83" fmla="*/ 2032000 w 2875280"/>
              <a:gd name="connsiteY83" fmla="*/ 680720 h 2600960"/>
              <a:gd name="connsiteX84" fmla="*/ 2052320 w 2875280"/>
              <a:gd name="connsiteY84" fmla="*/ 650240 h 2600960"/>
              <a:gd name="connsiteX85" fmla="*/ 2082800 w 2875280"/>
              <a:gd name="connsiteY85" fmla="*/ 640080 h 2600960"/>
              <a:gd name="connsiteX86" fmla="*/ 2123440 w 2875280"/>
              <a:gd name="connsiteY86" fmla="*/ 619760 h 2600960"/>
              <a:gd name="connsiteX87" fmla="*/ 2255520 w 2875280"/>
              <a:gd name="connsiteY87" fmla="*/ 589280 h 2600960"/>
              <a:gd name="connsiteX88" fmla="*/ 2316480 w 2875280"/>
              <a:gd name="connsiteY88" fmla="*/ 568960 h 2600960"/>
              <a:gd name="connsiteX89" fmla="*/ 2346960 w 2875280"/>
              <a:gd name="connsiteY89" fmla="*/ 558800 h 2600960"/>
              <a:gd name="connsiteX90" fmla="*/ 2377440 w 2875280"/>
              <a:gd name="connsiteY90" fmla="*/ 528320 h 2600960"/>
              <a:gd name="connsiteX91" fmla="*/ 2407920 w 2875280"/>
              <a:gd name="connsiteY91" fmla="*/ 518160 h 2600960"/>
              <a:gd name="connsiteX92" fmla="*/ 2611120 w 2875280"/>
              <a:gd name="connsiteY92" fmla="*/ 528320 h 2600960"/>
              <a:gd name="connsiteX93" fmla="*/ 2631440 w 2875280"/>
              <a:gd name="connsiteY93" fmla="*/ 558800 h 2600960"/>
              <a:gd name="connsiteX94" fmla="*/ 2702560 w 2875280"/>
              <a:gd name="connsiteY94" fmla="*/ 589280 h 2600960"/>
              <a:gd name="connsiteX95" fmla="*/ 2783840 w 2875280"/>
              <a:gd name="connsiteY95" fmla="*/ 599440 h 2600960"/>
              <a:gd name="connsiteX96" fmla="*/ 2814320 w 2875280"/>
              <a:gd name="connsiteY96" fmla="*/ 609600 h 2600960"/>
              <a:gd name="connsiteX97" fmla="*/ 2854960 w 2875280"/>
              <a:gd name="connsiteY97" fmla="*/ 701040 h 2600960"/>
              <a:gd name="connsiteX98" fmla="*/ 2865120 w 2875280"/>
              <a:gd name="connsiteY98" fmla="*/ 731520 h 2600960"/>
              <a:gd name="connsiteX99" fmla="*/ 2875280 w 2875280"/>
              <a:gd name="connsiteY99" fmla="*/ 762000 h 2600960"/>
              <a:gd name="connsiteX100" fmla="*/ 2865120 w 2875280"/>
              <a:gd name="connsiteY100" fmla="*/ 955040 h 2600960"/>
              <a:gd name="connsiteX101" fmla="*/ 2854960 w 2875280"/>
              <a:gd name="connsiteY101" fmla="*/ 1005840 h 2600960"/>
              <a:gd name="connsiteX102" fmla="*/ 2844800 w 2875280"/>
              <a:gd name="connsiteY102" fmla="*/ 1087120 h 2600960"/>
              <a:gd name="connsiteX103" fmla="*/ 2814320 w 2875280"/>
              <a:gd name="connsiteY103" fmla="*/ 1198880 h 2600960"/>
              <a:gd name="connsiteX104" fmla="*/ 2804160 w 2875280"/>
              <a:gd name="connsiteY104" fmla="*/ 1229360 h 2600960"/>
              <a:gd name="connsiteX105" fmla="*/ 2794000 w 2875280"/>
              <a:gd name="connsiteY105" fmla="*/ 1290320 h 2600960"/>
              <a:gd name="connsiteX106" fmla="*/ 2783840 w 2875280"/>
              <a:gd name="connsiteY106" fmla="*/ 1320800 h 2600960"/>
              <a:gd name="connsiteX107" fmla="*/ 2763520 w 2875280"/>
              <a:gd name="connsiteY107" fmla="*/ 1432560 h 2600960"/>
              <a:gd name="connsiteX108" fmla="*/ 2722880 w 2875280"/>
              <a:gd name="connsiteY108" fmla="*/ 1524000 h 2600960"/>
              <a:gd name="connsiteX109" fmla="*/ 2692400 w 2875280"/>
              <a:gd name="connsiteY109" fmla="*/ 1544320 h 2600960"/>
              <a:gd name="connsiteX110" fmla="*/ 2672080 w 2875280"/>
              <a:gd name="connsiteY110" fmla="*/ 1574800 h 2600960"/>
              <a:gd name="connsiteX111" fmla="*/ 2641600 w 2875280"/>
              <a:gd name="connsiteY111" fmla="*/ 1584960 h 2600960"/>
              <a:gd name="connsiteX112" fmla="*/ 2611120 w 2875280"/>
              <a:gd name="connsiteY112" fmla="*/ 1605280 h 2600960"/>
              <a:gd name="connsiteX113" fmla="*/ 2550160 w 2875280"/>
              <a:gd name="connsiteY113" fmla="*/ 1656080 h 2600960"/>
              <a:gd name="connsiteX114" fmla="*/ 2529840 w 2875280"/>
              <a:gd name="connsiteY114" fmla="*/ 1686560 h 2600960"/>
              <a:gd name="connsiteX115" fmla="*/ 2458720 w 2875280"/>
              <a:gd name="connsiteY115" fmla="*/ 1727200 h 2600960"/>
              <a:gd name="connsiteX116" fmla="*/ 2428240 w 2875280"/>
              <a:gd name="connsiteY116" fmla="*/ 1737360 h 2600960"/>
              <a:gd name="connsiteX117" fmla="*/ 2367280 w 2875280"/>
              <a:gd name="connsiteY117" fmla="*/ 1788160 h 2600960"/>
              <a:gd name="connsiteX118" fmla="*/ 2336800 w 2875280"/>
              <a:gd name="connsiteY118" fmla="*/ 1808480 h 2600960"/>
              <a:gd name="connsiteX119" fmla="*/ 2306320 w 2875280"/>
              <a:gd name="connsiteY119" fmla="*/ 1818640 h 2600960"/>
              <a:gd name="connsiteX120" fmla="*/ 2265680 w 2875280"/>
              <a:gd name="connsiteY120" fmla="*/ 1838960 h 2600960"/>
              <a:gd name="connsiteX121" fmla="*/ 2194560 w 2875280"/>
              <a:gd name="connsiteY121" fmla="*/ 1859280 h 2600960"/>
              <a:gd name="connsiteX122" fmla="*/ 2123440 w 2875280"/>
              <a:gd name="connsiteY122" fmla="*/ 1899920 h 2600960"/>
              <a:gd name="connsiteX123" fmla="*/ 2062480 w 2875280"/>
              <a:gd name="connsiteY123" fmla="*/ 1930400 h 2600960"/>
              <a:gd name="connsiteX124" fmla="*/ 2032000 w 2875280"/>
              <a:gd name="connsiteY124" fmla="*/ 1991360 h 2600960"/>
              <a:gd name="connsiteX125" fmla="*/ 2011680 w 2875280"/>
              <a:gd name="connsiteY125" fmla="*/ 2021840 h 2600960"/>
              <a:gd name="connsiteX126" fmla="*/ 2021840 w 2875280"/>
              <a:gd name="connsiteY126" fmla="*/ 2133600 h 2600960"/>
              <a:gd name="connsiteX127" fmla="*/ 2052320 w 2875280"/>
              <a:gd name="connsiteY127" fmla="*/ 2153920 h 2600960"/>
              <a:gd name="connsiteX128" fmla="*/ 2103120 w 2875280"/>
              <a:gd name="connsiteY128" fmla="*/ 2143760 h 2600960"/>
              <a:gd name="connsiteX129" fmla="*/ 2133600 w 2875280"/>
              <a:gd name="connsiteY129" fmla="*/ 2133600 h 2600960"/>
              <a:gd name="connsiteX130" fmla="*/ 2235200 w 2875280"/>
              <a:gd name="connsiteY130" fmla="*/ 2143760 h 2600960"/>
              <a:gd name="connsiteX131" fmla="*/ 2265680 w 2875280"/>
              <a:gd name="connsiteY131" fmla="*/ 2174240 h 2600960"/>
              <a:gd name="connsiteX132" fmla="*/ 2265680 w 2875280"/>
              <a:gd name="connsiteY132" fmla="*/ 2275840 h 2600960"/>
              <a:gd name="connsiteX133" fmla="*/ 2245360 w 2875280"/>
              <a:gd name="connsiteY133" fmla="*/ 2306320 h 2600960"/>
              <a:gd name="connsiteX134" fmla="*/ 2255520 w 2875280"/>
              <a:gd name="connsiteY134" fmla="*/ 2336800 h 2600960"/>
              <a:gd name="connsiteX135" fmla="*/ 2286000 w 2875280"/>
              <a:gd name="connsiteY135" fmla="*/ 2357120 h 2600960"/>
              <a:gd name="connsiteX136" fmla="*/ 2316480 w 2875280"/>
              <a:gd name="connsiteY136" fmla="*/ 2458720 h 2600960"/>
              <a:gd name="connsiteX137" fmla="*/ 2286000 w 2875280"/>
              <a:gd name="connsiteY137" fmla="*/ 2590800 h 2600960"/>
              <a:gd name="connsiteX138" fmla="*/ 2255520 w 2875280"/>
              <a:gd name="connsiteY138" fmla="*/ 2600960 h 2600960"/>
              <a:gd name="connsiteX139" fmla="*/ 2133600 w 2875280"/>
              <a:gd name="connsiteY139" fmla="*/ 2590800 h 2600960"/>
              <a:gd name="connsiteX140" fmla="*/ 2092960 w 2875280"/>
              <a:gd name="connsiteY140" fmla="*/ 2580640 h 2600960"/>
              <a:gd name="connsiteX141" fmla="*/ 0 w 2875280"/>
              <a:gd name="connsiteY141" fmla="*/ 258064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2875280" h="2600960">
                <a:moveTo>
                  <a:pt x="0" y="2580640"/>
                </a:moveTo>
                <a:cubicBezTo>
                  <a:pt x="3387" y="2560320"/>
                  <a:pt x="-61" y="2537566"/>
                  <a:pt x="10160" y="2519680"/>
                </a:cubicBezTo>
                <a:cubicBezTo>
                  <a:pt x="15473" y="2510381"/>
                  <a:pt x="31729" y="2515461"/>
                  <a:pt x="40640" y="2509520"/>
                </a:cubicBezTo>
                <a:cubicBezTo>
                  <a:pt x="52595" y="2501550"/>
                  <a:pt x="58936" y="2486655"/>
                  <a:pt x="71120" y="2479040"/>
                </a:cubicBezTo>
                <a:cubicBezTo>
                  <a:pt x="102203" y="2459613"/>
                  <a:pt x="147807" y="2452067"/>
                  <a:pt x="182880" y="2448560"/>
                </a:cubicBezTo>
                <a:cubicBezTo>
                  <a:pt x="230178" y="2443830"/>
                  <a:pt x="277707" y="2441787"/>
                  <a:pt x="325120" y="2438400"/>
                </a:cubicBezTo>
                <a:cubicBezTo>
                  <a:pt x="345440" y="2435013"/>
                  <a:pt x="367655" y="2437453"/>
                  <a:pt x="386080" y="2428240"/>
                </a:cubicBezTo>
                <a:cubicBezTo>
                  <a:pt x="400923" y="2420819"/>
                  <a:pt x="412553" y="2381305"/>
                  <a:pt x="416560" y="2367280"/>
                </a:cubicBezTo>
                <a:cubicBezTo>
                  <a:pt x="418254" y="2361353"/>
                  <a:pt x="430790" y="2305295"/>
                  <a:pt x="436880" y="2296160"/>
                </a:cubicBezTo>
                <a:cubicBezTo>
                  <a:pt x="444850" y="2284205"/>
                  <a:pt x="457200" y="2275840"/>
                  <a:pt x="467360" y="2265680"/>
                </a:cubicBezTo>
                <a:cubicBezTo>
                  <a:pt x="470747" y="2255520"/>
                  <a:pt x="472319" y="2244562"/>
                  <a:pt x="477520" y="2235200"/>
                </a:cubicBezTo>
                <a:cubicBezTo>
                  <a:pt x="489380" y="2213852"/>
                  <a:pt x="518160" y="2174240"/>
                  <a:pt x="518160" y="2174240"/>
                </a:cubicBezTo>
                <a:cubicBezTo>
                  <a:pt x="542509" y="2003795"/>
                  <a:pt x="504092" y="2171114"/>
                  <a:pt x="558800" y="2072640"/>
                </a:cubicBezTo>
                <a:cubicBezTo>
                  <a:pt x="569202" y="2053916"/>
                  <a:pt x="579120" y="2011680"/>
                  <a:pt x="579120" y="2011680"/>
                </a:cubicBezTo>
                <a:cubicBezTo>
                  <a:pt x="575733" y="1984587"/>
                  <a:pt x="592373" y="1944448"/>
                  <a:pt x="568960" y="1930400"/>
                </a:cubicBezTo>
                <a:cubicBezTo>
                  <a:pt x="528200" y="1905944"/>
                  <a:pt x="473963" y="1925489"/>
                  <a:pt x="426720" y="1920240"/>
                </a:cubicBezTo>
                <a:cubicBezTo>
                  <a:pt x="412842" y="1918698"/>
                  <a:pt x="399818" y="1912578"/>
                  <a:pt x="386080" y="1910080"/>
                </a:cubicBezTo>
                <a:cubicBezTo>
                  <a:pt x="362519" y="1905796"/>
                  <a:pt x="338667" y="1903307"/>
                  <a:pt x="314960" y="1899920"/>
                </a:cubicBezTo>
                <a:cubicBezTo>
                  <a:pt x="304800" y="1896533"/>
                  <a:pt x="293391" y="1895701"/>
                  <a:pt x="284480" y="1889760"/>
                </a:cubicBezTo>
                <a:cubicBezTo>
                  <a:pt x="272525" y="1881790"/>
                  <a:pt x="265038" y="1868478"/>
                  <a:pt x="254000" y="1859280"/>
                </a:cubicBezTo>
                <a:cubicBezTo>
                  <a:pt x="244619" y="1851463"/>
                  <a:pt x="233680" y="1845733"/>
                  <a:pt x="223520" y="1838960"/>
                </a:cubicBezTo>
                <a:cubicBezTo>
                  <a:pt x="220133" y="1828800"/>
                  <a:pt x="220050" y="1816843"/>
                  <a:pt x="213360" y="1808480"/>
                </a:cubicBezTo>
                <a:cubicBezTo>
                  <a:pt x="205732" y="1798945"/>
                  <a:pt x="189352" y="1798515"/>
                  <a:pt x="182880" y="1788160"/>
                </a:cubicBezTo>
                <a:cubicBezTo>
                  <a:pt x="171528" y="1769997"/>
                  <a:pt x="162560" y="1727200"/>
                  <a:pt x="162560" y="1727200"/>
                </a:cubicBezTo>
                <a:cubicBezTo>
                  <a:pt x="165947" y="1686560"/>
                  <a:pt x="164722" y="1645269"/>
                  <a:pt x="172720" y="1605280"/>
                </a:cubicBezTo>
                <a:cubicBezTo>
                  <a:pt x="175115" y="1593306"/>
                  <a:pt x="181882" y="1579759"/>
                  <a:pt x="193040" y="1574800"/>
                </a:cubicBezTo>
                <a:cubicBezTo>
                  <a:pt x="214923" y="1565074"/>
                  <a:pt x="240453" y="1568027"/>
                  <a:pt x="264160" y="1564640"/>
                </a:cubicBezTo>
                <a:cubicBezTo>
                  <a:pt x="287867" y="1568027"/>
                  <a:pt x="311798" y="1570104"/>
                  <a:pt x="335280" y="1574800"/>
                </a:cubicBezTo>
                <a:cubicBezTo>
                  <a:pt x="345782" y="1576900"/>
                  <a:pt x="355050" y="1584960"/>
                  <a:pt x="365760" y="1584960"/>
                </a:cubicBezTo>
                <a:cubicBezTo>
                  <a:pt x="416673" y="1584960"/>
                  <a:pt x="467360" y="1578187"/>
                  <a:pt x="518160" y="1574800"/>
                </a:cubicBezTo>
                <a:cubicBezTo>
                  <a:pt x="514773" y="1557867"/>
                  <a:pt x="520211" y="1536211"/>
                  <a:pt x="508000" y="1524000"/>
                </a:cubicBezTo>
                <a:cubicBezTo>
                  <a:pt x="499755" y="1515755"/>
                  <a:pt x="424818" y="1498124"/>
                  <a:pt x="406400" y="1493520"/>
                </a:cubicBezTo>
                <a:cubicBezTo>
                  <a:pt x="399627" y="1479973"/>
                  <a:pt x="392046" y="1466801"/>
                  <a:pt x="386080" y="1452880"/>
                </a:cubicBezTo>
                <a:cubicBezTo>
                  <a:pt x="381861" y="1443036"/>
                  <a:pt x="380709" y="1431979"/>
                  <a:pt x="375920" y="1422400"/>
                </a:cubicBezTo>
                <a:cubicBezTo>
                  <a:pt x="370459" y="1411478"/>
                  <a:pt x="362373" y="1402080"/>
                  <a:pt x="355600" y="1391920"/>
                </a:cubicBezTo>
                <a:cubicBezTo>
                  <a:pt x="358987" y="1361440"/>
                  <a:pt x="347359" y="1325014"/>
                  <a:pt x="365760" y="1300480"/>
                </a:cubicBezTo>
                <a:cubicBezTo>
                  <a:pt x="380407" y="1280950"/>
                  <a:pt x="436222" y="1323748"/>
                  <a:pt x="447040" y="1330960"/>
                </a:cubicBezTo>
                <a:cubicBezTo>
                  <a:pt x="460587" y="1327573"/>
                  <a:pt x="478593" y="1331402"/>
                  <a:pt x="487680" y="1320800"/>
                </a:cubicBezTo>
                <a:cubicBezTo>
                  <a:pt x="501619" y="1304537"/>
                  <a:pt x="508000" y="1259840"/>
                  <a:pt x="508000" y="1259840"/>
                </a:cubicBezTo>
                <a:cubicBezTo>
                  <a:pt x="511387" y="1236133"/>
                  <a:pt x="509563" y="1211071"/>
                  <a:pt x="518160" y="1188720"/>
                </a:cubicBezTo>
                <a:cubicBezTo>
                  <a:pt x="526927" y="1165926"/>
                  <a:pt x="558800" y="1127760"/>
                  <a:pt x="558800" y="1127760"/>
                </a:cubicBezTo>
                <a:cubicBezTo>
                  <a:pt x="555413" y="1107440"/>
                  <a:pt x="548640" y="1087400"/>
                  <a:pt x="548640" y="1066800"/>
                </a:cubicBezTo>
                <a:cubicBezTo>
                  <a:pt x="548640" y="1019266"/>
                  <a:pt x="554293" y="971880"/>
                  <a:pt x="558800" y="924560"/>
                </a:cubicBezTo>
                <a:cubicBezTo>
                  <a:pt x="561070" y="900721"/>
                  <a:pt x="565319" y="877109"/>
                  <a:pt x="568960" y="853440"/>
                </a:cubicBezTo>
                <a:cubicBezTo>
                  <a:pt x="577626" y="797111"/>
                  <a:pt x="578712" y="794519"/>
                  <a:pt x="589280" y="741680"/>
                </a:cubicBezTo>
                <a:cubicBezTo>
                  <a:pt x="585893" y="657013"/>
                  <a:pt x="588147" y="571932"/>
                  <a:pt x="579120" y="487680"/>
                </a:cubicBezTo>
                <a:cubicBezTo>
                  <a:pt x="577819" y="475539"/>
                  <a:pt x="563759" y="468358"/>
                  <a:pt x="558800" y="457200"/>
                </a:cubicBezTo>
                <a:cubicBezTo>
                  <a:pt x="550101" y="437627"/>
                  <a:pt x="538480" y="396240"/>
                  <a:pt x="538480" y="396240"/>
                </a:cubicBezTo>
                <a:cubicBezTo>
                  <a:pt x="543199" y="372644"/>
                  <a:pt x="557838" y="291073"/>
                  <a:pt x="568960" y="254000"/>
                </a:cubicBezTo>
                <a:cubicBezTo>
                  <a:pt x="575115" y="233484"/>
                  <a:pt x="577399" y="210862"/>
                  <a:pt x="589280" y="193040"/>
                </a:cubicBezTo>
                <a:cubicBezTo>
                  <a:pt x="596053" y="182880"/>
                  <a:pt x="604139" y="173482"/>
                  <a:pt x="609600" y="162560"/>
                </a:cubicBezTo>
                <a:cubicBezTo>
                  <a:pt x="614389" y="152981"/>
                  <a:pt x="614971" y="141659"/>
                  <a:pt x="619760" y="132080"/>
                </a:cubicBezTo>
                <a:cubicBezTo>
                  <a:pt x="630433" y="110734"/>
                  <a:pt x="652176" y="85419"/>
                  <a:pt x="670560" y="71120"/>
                </a:cubicBezTo>
                <a:cubicBezTo>
                  <a:pt x="689837" y="56127"/>
                  <a:pt x="731520" y="30480"/>
                  <a:pt x="731520" y="30480"/>
                </a:cubicBezTo>
                <a:cubicBezTo>
                  <a:pt x="738293" y="20320"/>
                  <a:pt x="739629" y="0"/>
                  <a:pt x="751840" y="0"/>
                </a:cubicBezTo>
                <a:cubicBezTo>
                  <a:pt x="764051" y="0"/>
                  <a:pt x="764343" y="21099"/>
                  <a:pt x="772160" y="30480"/>
                </a:cubicBezTo>
                <a:cubicBezTo>
                  <a:pt x="781358" y="41518"/>
                  <a:pt x="793819" y="49618"/>
                  <a:pt x="802640" y="60960"/>
                </a:cubicBezTo>
                <a:cubicBezTo>
                  <a:pt x="817633" y="80237"/>
                  <a:pt x="829733" y="101600"/>
                  <a:pt x="843280" y="121920"/>
                </a:cubicBezTo>
                <a:cubicBezTo>
                  <a:pt x="850053" y="132080"/>
                  <a:pt x="852016" y="148539"/>
                  <a:pt x="863600" y="152400"/>
                </a:cubicBezTo>
                <a:cubicBezTo>
                  <a:pt x="907327" y="166976"/>
                  <a:pt x="883690" y="159963"/>
                  <a:pt x="934720" y="172720"/>
                </a:cubicBezTo>
                <a:cubicBezTo>
                  <a:pt x="955040" y="169333"/>
                  <a:pt x="975480" y="166600"/>
                  <a:pt x="995680" y="162560"/>
                </a:cubicBezTo>
                <a:cubicBezTo>
                  <a:pt x="1009372" y="159822"/>
                  <a:pt x="1022398" y="151329"/>
                  <a:pt x="1036320" y="152400"/>
                </a:cubicBezTo>
                <a:cubicBezTo>
                  <a:pt x="1080474" y="155796"/>
                  <a:pt x="1117944" y="169448"/>
                  <a:pt x="1158240" y="182880"/>
                </a:cubicBezTo>
                <a:cubicBezTo>
                  <a:pt x="1192107" y="176107"/>
                  <a:pt x="1226187" y="170326"/>
                  <a:pt x="1259840" y="162560"/>
                </a:cubicBezTo>
                <a:cubicBezTo>
                  <a:pt x="1270275" y="160152"/>
                  <a:pt x="1279610" y="152400"/>
                  <a:pt x="1290320" y="152400"/>
                </a:cubicBezTo>
                <a:cubicBezTo>
                  <a:pt x="1344612" y="152400"/>
                  <a:pt x="1398693" y="159173"/>
                  <a:pt x="1452880" y="162560"/>
                </a:cubicBezTo>
                <a:cubicBezTo>
                  <a:pt x="1503680" y="169333"/>
                  <a:pt x="1555251" y="171762"/>
                  <a:pt x="1605280" y="182880"/>
                </a:cubicBezTo>
                <a:cubicBezTo>
                  <a:pt x="1617200" y="185529"/>
                  <a:pt x="1624602" y="198241"/>
                  <a:pt x="1635760" y="203200"/>
                </a:cubicBezTo>
                <a:cubicBezTo>
                  <a:pt x="1655333" y="211899"/>
                  <a:pt x="1676400" y="216747"/>
                  <a:pt x="1696720" y="223520"/>
                </a:cubicBezTo>
                <a:lnTo>
                  <a:pt x="1727200" y="233680"/>
                </a:lnTo>
                <a:cubicBezTo>
                  <a:pt x="1740747" y="254000"/>
                  <a:pt x="1760117" y="271472"/>
                  <a:pt x="1767840" y="294640"/>
                </a:cubicBezTo>
                <a:cubicBezTo>
                  <a:pt x="1781861" y="336704"/>
                  <a:pt x="1772059" y="316209"/>
                  <a:pt x="1798320" y="355600"/>
                </a:cubicBezTo>
                <a:cubicBezTo>
                  <a:pt x="1791547" y="457200"/>
                  <a:pt x="1789245" y="559197"/>
                  <a:pt x="1778000" y="660400"/>
                </a:cubicBezTo>
                <a:cubicBezTo>
                  <a:pt x="1775635" y="681688"/>
                  <a:pt x="1764453" y="701040"/>
                  <a:pt x="1757680" y="721360"/>
                </a:cubicBezTo>
                <a:cubicBezTo>
                  <a:pt x="1754293" y="731520"/>
                  <a:pt x="1753461" y="742929"/>
                  <a:pt x="1747520" y="751840"/>
                </a:cubicBezTo>
                <a:cubicBezTo>
                  <a:pt x="1740747" y="762000"/>
                  <a:pt x="1732159" y="771162"/>
                  <a:pt x="1727200" y="782320"/>
                </a:cubicBezTo>
                <a:cubicBezTo>
                  <a:pt x="1718501" y="801893"/>
                  <a:pt x="1706880" y="843280"/>
                  <a:pt x="1706880" y="843280"/>
                </a:cubicBezTo>
                <a:cubicBezTo>
                  <a:pt x="1717040" y="850053"/>
                  <a:pt x="1726438" y="858139"/>
                  <a:pt x="1737360" y="863600"/>
                </a:cubicBezTo>
                <a:cubicBezTo>
                  <a:pt x="1780686" y="885263"/>
                  <a:pt x="1803721" y="869773"/>
                  <a:pt x="1859280" y="863600"/>
                </a:cubicBezTo>
                <a:cubicBezTo>
                  <a:pt x="1866053" y="853440"/>
                  <a:pt x="1871783" y="842501"/>
                  <a:pt x="1879600" y="833120"/>
                </a:cubicBezTo>
                <a:cubicBezTo>
                  <a:pt x="1888798" y="822082"/>
                  <a:pt x="1902110" y="814595"/>
                  <a:pt x="1910080" y="802640"/>
                </a:cubicBezTo>
                <a:cubicBezTo>
                  <a:pt x="1949340" y="743750"/>
                  <a:pt x="1882553" y="797285"/>
                  <a:pt x="1950720" y="751840"/>
                </a:cubicBezTo>
                <a:cubicBezTo>
                  <a:pt x="1957493" y="741680"/>
                  <a:pt x="1961850" y="729401"/>
                  <a:pt x="1971040" y="721360"/>
                </a:cubicBezTo>
                <a:cubicBezTo>
                  <a:pt x="1989419" y="705278"/>
                  <a:pt x="2032000" y="680720"/>
                  <a:pt x="2032000" y="680720"/>
                </a:cubicBezTo>
                <a:cubicBezTo>
                  <a:pt x="2038773" y="670560"/>
                  <a:pt x="2042785" y="657868"/>
                  <a:pt x="2052320" y="650240"/>
                </a:cubicBezTo>
                <a:cubicBezTo>
                  <a:pt x="2060683" y="643550"/>
                  <a:pt x="2072956" y="644299"/>
                  <a:pt x="2082800" y="640080"/>
                </a:cubicBezTo>
                <a:cubicBezTo>
                  <a:pt x="2096721" y="634114"/>
                  <a:pt x="2109378" y="625385"/>
                  <a:pt x="2123440" y="619760"/>
                </a:cubicBezTo>
                <a:cubicBezTo>
                  <a:pt x="2185424" y="594966"/>
                  <a:pt x="2187451" y="599004"/>
                  <a:pt x="2255520" y="589280"/>
                </a:cubicBezTo>
                <a:lnTo>
                  <a:pt x="2316480" y="568960"/>
                </a:lnTo>
                <a:lnTo>
                  <a:pt x="2346960" y="558800"/>
                </a:lnTo>
                <a:cubicBezTo>
                  <a:pt x="2357120" y="548640"/>
                  <a:pt x="2365485" y="536290"/>
                  <a:pt x="2377440" y="528320"/>
                </a:cubicBezTo>
                <a:cubicBezTo>
                  <a:pt x="2386351" y="522379"/>
                  <a:pt x="2397210" y="518160"/>
                  <a:pt x="2407920" y="518160"/>
                </a:cubicBezTo>
                <a:cubicBezTo>
                  <a:pt x="2475738" y="518160"/>
                  <a:pt x="2543387" y="524933"/>
                  <a:pt x="2611120" y="528320"/>
                </a:cubicBezTo>
                <a:cubicBezTo>
                  <a:pt x="2617893" y="538480"/>
                  <a:pt x="2622806" y="550166"/>
                  <a:pt x="2631440" y="558800"/>
                </a:cubicBezTo>
                <a:cubicBezTo>
                  <a:pt x="2652109" y="579469"/>
                  <a:pt x="2674579" y="584616"/>
                  <a:pt x="2702560" y="589280"/>
                </a:cubicBezTo>
                <a:cubicBezTo>
                  <a:pt x="2729493" y="593769"/>
                  <a:pt x="2756747" y="596053"/>
                  <a:pt x="2783840" y="599440"/>
                </a:cubicBezTo>
                <a:cubicBezTo>
                  <a:pt x="2794000" y="602827"/>
                  <a:pt x="2805957" y="602910"/>
                  <a:pt x="2814320" y="609600"/>
                </a:cubicBezTo>
                <a:cubicBezTo>
                  <a:pt x="2836275" y="627164"/>
                  <a:pt x="2848751" y="682413"/>
                  <a:pt x="2854960" y="701040"/>
                </a:cubicBezTo>
                <a:lnTo>
                  <a:pt x="2865120" y="731520"/>
                </a:lnTo>
                <a:lnTo>
                  <a:pt x="2875280" y="762000"/>
                </a:lnTo>
                <a:cubicBezTo>
                  <a:pt x="2871893" y="826347"/>
                  <a:pt x="2870471" y="890827"/>
                  <a:pt x="2865120" y="955040"/>
                </a:cubicBezTo>
                <a:cubicBezTo>
                  <a:pt x="2863686" y="972249"/>
                  <a:pt x="2857586" y="988772"/>
                  <a:pt x="2854960" y="1005840"/>
                </a:cubicBezTo>
                <a:cubicBezTo>
                  <a:pt x="2850808" y="1032827"/>
                  <a:pt x="2848952" y="1060133"/>
                  <a:pt x="2844800" y="1087120"/>
                </a:cubicBezTo>
                <a:cubicBezTo>
                  <a:pt x="2836594" y="1140460"/>
                  <a:pt x="2832467" y="1144439"/>
                  <a:pt x="2814320" y="1198880"/>
                </a:cubicBezTo>
                <a:cubicBezTo>
                  <a:pt x="2810933" y="1209040"/>
                  <a:pt x="2805921" y="1218796"/>
                  <a:pt x="2804160" y="1229360"/>
                </a:cubicBezTo>
                <a:cubicBezTo>
                  <a:pt x="2800773" y="1249680"/>
                  <a:pt x="2798469" y="1270210"/>
                  <a:pt x="2794000" y="1290320"/>
                </a:cubicBezTo>
                <a:cubicBezTo>
                  <a:pt x="2791677" y="1300775"/>
                  <a:pt x="2786163" y="1310345"/>
                  <a:pt x="2783840" y="1320800"/>
                </a:cubicBezTo>
                <a:cubicBezTo>
                  <a:pt x="2774546" y="1362621"/>
                  <a:pt x="2774614" y="1391882"/>
                  <a:pt x="2763520" y="1432560"/>
                </a:cubicBezTo>
                <a:cubicBezTo>
                  <a:pt x="2755975" y="1460226"/>
                  <a:pt x="2745597" y="1501283"/>
                  <a:pt x="2722880" y="1524000"/>
                </a:cubicBezTo>
                <a:cubicBezTo>
                  <a:pt x="2714246" y="1532634"/>
                  <a:pt x="2702560" y="1537547"/>
                  <a:pt x="2692400" y="1544320"/>
                </a:cubicBezTo>
                <a:cubicBezTo>
                  <a:pt x="2685627" y="1554480"/>
                  <a:pt x="2681615" y="1567172"/>
                  <a:pt x="2672080" y="1574800"/>
                </a:cubicBezTo>
                <a:cubicBezTo>
                  <a:pt x="2663717" y="1581490"/>
                  <a:pt x="2651179" y="1580171"/>
                  <a:pt x="2641600" y="1584960"/>
                </a:cubicBezTo>
                <a:cubicBezTo>
                  <a:pt x="2630678" y="1590421"/>
                  <a:pt x="2620501" y="1597463"/>
                  <a:pt x="2611120" y="1605280"/>
                </a:cubicBezTo>
                <a:cubicBezTo>
                  <a:pt x="2532891" y="1670471"/>
                  <a:pt x="2625836" y="1605629"/>
                  <a:pt x="2550160" y="1656080"/>
                </a:cubicBezTo>
                <a:cubicBezTo>
                  <a:pt x="2543387" y="1666240"/>
                  <a:pt x="2538474" y="1677926"/>
                  <a:pt x="2529840" y="1686560"/>
                </a:cubicBezTo>
                <a:cubicBezTo>
                  <a:pt x="2517085" y="1699315"/>
                  <a:pt x="2472665" y="1721224"/>
                  <a:pt x="2458720" y="1727200"/>
                </a:cubicBezTo>
                <a:cubicBezTo>
                  <a:pt x="2448876" y="1731419"/>
                  <a:pt x="2437819" y="1732571"/>
                  <a:pt x="2428240" y="1737360"/>
                </a:cubicBezTo>
                <a:cubicBezTo>
                  <a:pt x="2390402" y="1756279"/>
                  <a:pt x="2400985" y="1760073"/>
                  <a:pt x="2367280" y="1788160"/>
                </a:cubicBezTo>
                <a:cubicBezTo>
                  <a:pt x="2357899" y="1795977"/>
                  <a:pt x="2347722" y="1803019"/>
                  <a:pt x="2336800" y="1808480"/>
                </a:cubicBezTo>
                <a:cubicBezTo>
                  <a:pt x="2327221" y="1813269"/>
                  <a:pt x="2316164" y="1814421"/>
                  <a:pt x="2306320" y="1818640"/>
                </a:cubicBezTo>
                <a:cubicBezTo>
                  <a:pt x="2292399" y="1824606"/>
                  <a:pt x="2279601" y="1832994"/>
                  <a:pt x="2265680" y="1838960"/>
                </a:cubicBezTo>
                <a:cubicBezTo>
                  <a:pt x="2245274" y="1847705"/>
                  <a:pt x="2215183" y="1854124"/>
                  <a:pt x="2194560" y="1859280"/>
                </a:cubicBezTo>
                <a:cubicBezTo>
                  <a:pt x="2163949" y="1879687"/>
                  <a:pt x="2159533" y="1884451"/>
                  <a:pt x="2123440" y="1899920"/>
                </a:cubicBezTo>
                <a:cubicBezTo>
                  <a:pt x="2064550" y="1925159"/>
                  <a:pt x="2121055" y="1891350"/>
                  <a:pt x="2062480" y="1930400"/>
                </a:cubicBezTo>
                <a:cubicBezTo>
                  <a:pt x="2004246" y="2017751"/>
                  <a:pt x="2074064" y="1907232"/>
                  <a:pt x="2032000" y="1991360"/>
                </a:cubicBezTo>
                <a:cubicBezTo>
                  <a:pt x="2026539" y="2002282"/>
                  <a:pt x="2018453" y="2011680"/>
                  <a:pt x="2011680" y="2021840"/>
                </a:cubicBezTo>
                <a:cubicBezTo>
                  <a:pt x="2066538" y="2104127"/>
                  <a:pt x="1990152" y="1975159"/>
                  <a:pt x="2021840" y="2133600"/>
                </a:cubicBezTo>
                <a:cubicBezTo>
                  <a:pt x="2024235" y="2145574"/>
                  <a:pt x="2042160" y="2147147"/>
                  <a:pt x="2052320" y="2153920"/>
                </a:cubicBezTo>
                <a:cubicBezTo>
                  <a:pt x="2069253" y="2150533"/>
                  <a:pt x="2086367" y="2147948"/>
                  <a:pt x="2103120" y="2143760"/>
                </a:cubicBezTo>
                <a:cubicBezTo>
                  <a:pt x="2113510" y="2141163"/>
                  <a:pt x="2122890" y="2133600"/>
                  <a:pt x="2133600" y="2133600"/>
                </a:cubicBezTo>
                <a:cubicBezTo>
                  <a:pt x="2167636" y="2133600"/>
                  <a:pt x="2201333" y="2140373"/>
                  <a:pt x="2235200" y="2143760"/>
                </a:cubicBezTo>
                <a:cubicBezTo>
                  <a:pt x="2245360" y="2153920"/>
                  <a:pt x="2257710" y="2162285"/>
                  <a:pt x="2265680" y="2174240"/>
                </a:cubicBezTo>
                <a:cubicBezTo>
                  <a:pt x="2284955" y="2203153"/>
                  <a:pt x="2273905" y="2248422"/>
                  <a:pt x="2265680" y="2275840"/>
                </a:cubicBezTo>
                <a:cubicBezTo>
                  <a:pt x="2262171" y="2287536"/>
                  <a:pt x="2252133" y="2296160"/>
                  <a:pt x="2245360" y="2306320"/>
                </a:cubicBezTo>
                <a:cubicBezTo>
                  <a:pt x="2248747" y="2316480"/>
                  <a:pt x="2248830" y="2328437"/>
                  <a:pt x="2255520" y="2336800"/>
                </a:cubicBezTo>
                <a:cubicBezTo>
                  <a:pt x="2263148" y="2346335"/>
                  <a:pt x="2279528" y="2346765"/>
                  <a:pt x="2286000" y="2357120"/>
                </a:cubicBezTo>
                <a:cubicBezTo>
                  <a:pt x="2296307" y="2373610"/>
                  <a:pt x="2310532" y="2434927"/>
                  <a:pt x="2316480" y="2458720"/>
                </a:cubicBezTo>
                <a:cubicBezTo>
                  <a:pt x="2313418" y="2489336"/>
                  <a:pt x="2322217" y="2561826"/>
                  <a:pt x="2286000" y="2590800"/>
                </a:cubicBezTo>
                <a:cubicBezTo>
                  <a:pt x="2277637" y="2597490"/>
                  <a:pt x="2265680" y="2597573"/>
                  <a:pt x="2255520" y="2600960"/>
                </a:cubicBezTo>
                <a:cubicBezTo>
                  <a:pt x="2214880" y="2597573"/>
                  <a:pt x="2174066" y="2595858"/>
                  <a:pt x="2133600" y="2590800"/>
                </a:cubicBezTo>
                <a:cubicBezTo>
                  <a:pt x="2119744" y="2589068"/>
                  <a:pt x="2106923" y="2580706"/>
                  <a:pt x="2092960" y="2580640"/>
                </a:cubicBezTo>
                <a:lnTo>
                  <a:pt x="0" y="258064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Forma libre 19"/>
          <p:cNvSpPr/>
          <p:nvPr/>
        </p:nvSpPr>
        <p:spPr>
          <a:xfrm>
            <a:off x="5005595" y="4714240"/>
            <a:ext cx="110807" cy="111760"/>
          </a:xfrm>
          <a:custGeom>
            <a:avLst/>
            <a:gdLst>
              <a:gd name="connsiteX0" fmla="*/ 13445 w 110807"/>
              <a:gd name="connsiteY0" fmla="*/ 81280 h 111760"/>
              <a:gd name="connsiteX1" fmla="*/ 23605 w 110807"/>
              <a:gd name="connsiteY1" fmla="*/ 20320 h 111760"/>
              <a:gd name="connsiteX2" fmla="*/ 84565 w 110807"/>
              <a:gd name="connsiteY2" fmla="*/ 0 h 111760"/>
              <a:gd name="connsiteX3" fmla="*/ 94725 w 110807"/>
              <a:gd name="connsiteY3" fmla="*/ 101600 h 111760"/>
              <a:gd name="connsiteX4" fmla="*/ 64245 w 110807"/>
              <a:gd name="connsiteY4" fmla="*/ 111760 h 111760"/>
              <a:gd name="connsiteX5" fmla="*/ 3285 w 110807"/>
              <a:gd name="connsiteY5" fmla="*/ 91440 h 111760"/>
              <a:gd name="connsiteX6" fmla="*/ 13445 w 110807"/>
              <a:gd name="connsiteY6" fmla="*/ 81280 h 1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807" h="111760">
                <a:moveTo>
                  <a:pt x="13445" y="81280"/>
                </a:moveTo>
                <a:cubicBezTo>
                  <a:pt x="16832" y="69427"/>
                  <a:pt x="10040" y="35823"/>
                  <a:pt x="23605" y="20320"/>
                </a:cubicBezTo>
                <a:cubicBezTo>
                  <a:pt x="37710" y="4200"/>
                  <a:pt x="84565" y="0"/>
                  <a:pt x="84565" y="0"/>
                </a:cubicBezTo>
                <a:cubicBezTo>
                  <a:pt x="109510" y="37417"/>
                  <a:pt x="123593" y="43864"/>
                  <a:pt x="94725" y="101600"/>
                </a:cubicBezTo>
                <a:cubicBezTo>
                  <a:pt x="89936" y="111179"/>
                  <a:pt x="74405" y="108373"/>
                  <a:pt x="64245" y="111760"/>
                </a:cubicBezTo>
                <a:cubicBezTo>
                  <a:pt x="43925" y="104987"/>
                  <a:pt x="21448" y="102792"/>
                  <a:pt x="3285" y="91440"/>
                </a:cubicBezTo>
                <a:cubicBezTo>
                  <a:pt x="-7070" y="84968"/>
                  <a:pt x="10058" y="93133"/>
                  <a:pt x="13445" y="812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5527040" y="2109262"/>
            <a:ext cx="1076960" cy="2574498"/>
          </a:xfrm>
          <a:custGeom>
            <a:avLst/>
            <a:gdLst>
              <a:gd name="connsiteX0" fmla="*/ 792480 w 1076960"/>
              <a:gd name="connsiteY0" fmla="*/ 4018 h 2574498"/>
              <a:gd name="connsiteX1" fmla="*/ 762000 w 1076960"/>
              <a:gd name="connsiteY1" fmla="*/ 85298 h 2574498"/>
              <a:gd name="connsiteX2" fmla="*/ 751840 w 1076960"/>
              <a:gd name="connsiteY2" fmla="*/ 166578 h 2574498"/>
              <a:gd name="connsiteX3" fmla="*/ 721360 w 1076960"/>
              <a:gd name="connsiteY3" fmla="*/ 288498 h 2574498"/>
              <a:gd name="connsiteX4" fmla="*/ 711200 w 1076960"/>
              <a:gd name="connsiteY4" fmla="*/ 410418 h 2574498"/>
              <a:gd name="connsiteX5" fmla="*/ 701040 w 1076960"/>
              <a:gd name="connsiteY5" fmla="*/ 451058 h 2574498"/>
              <a:gd name="connsiteX6" fmla="*/ 670560 w 1076960"/>
              <a:gd name="connsiteY6" fmla="*/ 461218 h 2574498"/>
              <a:gd name="connsiteX7" fmla="*/ 579120 w 1076960"/>
              <a:gd name="connsiteY7" fmla="*/ 512018 h 2574498"/>
              <a:gd name="connsiteX8" fmla="*/ 568960 w 1076960"/>
              <a:gd name="connsiteY8" fmla="*/ 542498 h 2574498"/>
              <a:gd name="connsiteX9" fmla="*/ 579120 w 1076960"/>
              <a:gd name="connsiteY9" fmla="*/ 593298 h 2574498"/>
              <a:gd name="connsiteX10" fmla="*/ 609600 w 1076960"/>
              <a:gd name="connsiteY10" fmla="*/ 664418 h 2574498"/>
              <a:gd name="connsiteX11" fmla="*/ 599440 w 1076960"/>
              <a:gd name="connsiteY11" fmla="*/ 745698 h 2574498"/>
              <a:gd name="connsiteX12" fmla="*/ 579120 w 1076960"/>
              <a:gd name="connsiteY12" fmla="*/ 806658 h 2574498"/>
              <a:gd name="connsiteX13" fmla="*/ 589280 w 1076960"/>
              <a:gd name="connsiteY13" fmla="*/ 887938 h 2574498"/>
              <a:gd name="connsiteX14" fmla="*/ 609600 w 1076960"/>
              <a:gd name="connsiteY14" fmla="*/ 948898 h 2574498"/>
              <a:gd name="connsiteX15" fmla="*/ 599440 w 1076960"/>
              <a:gd name="connsiteY15" fmla="*/ 1040338 h 2574498"/>
              <a:gd name="connsiteX16" fmla="*/ 579120 w 1076960"/>
              <a:gd name="connsiteY16" fmla="*/ 1070818 h 2574498"/>
              <a:gd name="connsiteX17" fmla="*/ 487680 w 1076960"/>
              <a:gd name="connsiteY17" fmla="*/ 1121618 h 2574498"/>
              <a:gd name="connsiteX18" fmla="*/ 497840 w 1076960"/>
              <a:gd name="connsiteY18" fmla="*/ 1162258 h 2574498"/>
              <a:gd name="connsiteX19" fmla="*/ 538480 w 1076960"/>
              <a:gd name="connsiteY19" fmla="*/ 1223218 h 2574498"/>
              <a:gd name="connsiteX20" fmla="*/ 518160 w 1076960"/>
              <a:gd name="connsiteY20" fmla="*/ 1294338 h 2574498"/>
              <a:gd name="connsiteX21" fmla="*/ 457200 w 1076960"/>
              <a:gd name="connsiteY21" fmla="*/ 1334978 h 2574498"/>
              <a:gd name="connsiteX22" fmla="*/ 426720 w 1076960"/>
              <a:gd name="connsiteY22" fmla="*/ 1355298 h 2574498"/>
              <a:gd name="connsiteX23" fmla="*/ 304800 w 1076960"/>
              <a:gd name="connsiteY23" fmla="*/ 1416258 h 2574498"/>
              <a:gd name="connsiteX24" fmla="*/ 233680 w 1076960"/>
              <a:gd name="connsiteY24" fmla="*/ 1507698 h 2574498"/>
              <a:gd name="connsiteX25" fmla="*/ 223520 w 1076960"/>
              <a:gd name="connsiteY25" fmla="*/ 1538178 h 2574498"/>
              <a:gd name="connsiteX26" fmla="*/ 172720 w 1076960"/>
              <a:gd name="connsiteY26" fmla="*/ 1599138 h 2574498"/>
              <a:gd name="connsiteX27" fmla="*/ 111760 w 1076960"/>
              <a:gd name="connsiteY27" fmla="*/ 1690578 h 2574498"/>
              <a:gd name="connsiteX28" fmla="*/ 91440 w 1076960"/>
              <a:gd name="connsiteY28" fmla="*/ 1721058 h 2574498"/>
              <a:gd name="connsiteX29" fmla="*/ 60960 w 1076960"/>
              <a:gd name="connsiteY29" fmla="*/ 1782018 h 2574498"/>
              <a:gd name="connsiteX30" fmla="*/ 40640 w 1076960"/>
              <a:gd name="connsiteY30" fmla="*/ 1863298 h 2574498"/>
              <a:gd name="connsiteX31" fmla="*/ 30480 w 1076960"/>
              <a:gd name="connsiteY31" fmla="*/ 1903938 h 2574498"/>
              <a:gd name="connsiteX32" fmla="*/ 20320 w 1076960"/>
              <a:gd name="connsiteY32" fmla="*/ 1934418 h 2574498"/>
              <a:gd name="connsiteX33" fmla="*/ 0 w 1076960"/>
              <a:gd name="connsiteY33" fmla="*/ 2218898 h 2574498"/>
              <a:gd name="connsiteX34" fmla="*/ 10160 w 1076960"/>
              <a:gd name="connsiteY34" fmla="*/ 2442418 h 2574498"/>
              <a:gd name="connsiteX35" fmla="*/ 30480 w 1076960"/>
              <a:gd name="connsiteY35" fmla="*/ 2503378 h 2574498"/>
              <a:gd name="connsiteX36" fmla="*/ 50800 w 1076960"/>
              <a:gd name="connsiteY36" fmla="*/ 2533858 h 2574498"/>
              <a:gd name="connsiteX37" fmla="*/ 81280 w 1076960"/>
              <a:gd name="connsiteY37" fmla="*/ 2544018 h 2574498"/>
              <a:gd name="connsiteX38" fmla="*/ 142240 w 1076960"/>
              <a:gd name="connsiteY38" fmla="*/ 2574498 h 2574498"/>
              <a:gd name="connsiteX39" fmla="*/ 325120 w 1076960"/>
              <a:gd name="connsiteY39" fmla="*/ 2564338 h 2574498"/>
              <a:gd name="connsiteX40" fmla="*/ 355600 w 1076960"/>
              <a:gd name="connsiteY40" fmla="*/ 2544018 h 2574498"/>
              <a:gd name="connsiteX41" fmla="*/ 386080 w 1076960"/>
              <a:gd name="connsiteY41" fmla="*/ 2533858 h 2574498"/>
              <a:gd name="connsiteX42" fmla="*/ 406400 w 1076960"/>
              <a:gd name="connsiteY42" fmla="*/ 2503378 h 2574498"/>
              <a:gd name="connsiteX43" fmla="*/ 467360 w 1076960"/>
              <a:gd name="connsiteY43" fmla="*/ 2472898 h 2574498"/>
              <a:gd name="connsiteX44" fmla="*/ 528320 w 1076960"/>
              <a:gd name="connsiteY44" fmla="*/ 2371298 h 2574498"/>
              <a:gd name="connsiteX45" fmla="*/ 640080 w 1076960"/>
              <a:gd name="connsiteY45" fmla="*/ 2310338 h 2574498"/>
              <a:gd name="connsiteX46" fmla="*/ 701040 w 1076960"/>
              <a:gd name="connsiteY46" fmla="*/ 2279858 h 2574498"/>
              <a:gd name="connsiteX47" fmla="*/ 711200 w 1076960"/>
              <a:gd name="connsiteY47" fmla="*/ 2249378 h 2574498"/>
              <a:gd name="connsiteX48" fmla="*/ 741680 w 1076960"/>
              <a:gd name="connsiteY48" fmla="*/ 2188418 h 2574498"/>
              <a:gd name="connsiteX49" fmla="*/ 762000 w 1076960"/>
              <a:gd name="connsiteY49" fmla="*/ 2107138 h 2574498"/>
              <a:gd name="connsiteX50" fmla="*/ 772160 w 1076960"/>
              <a:gd name="connsiteY50" fmla="*/ 2046178 h 2574498"/>
              <a:gd name="connsiteX51" fmla="*/ 792480 w 1076960"/>
              <a:gd name="connsiteY51" fmla="*/ 1985218 h 2574498"/>
              <a:gd name="connsiteX52" fmla="*/ 822960 w 1076960"/>
              <a:gd name="connsiteY52" fmla="*/ 1893778 h 2574498"/>
              <a:gd name="connsiteX53" fmla="*/ 833120 w 1076960"/>
              <a:gd name="connsiteY53" fmla="*/ 1863298 h 2574498"/>
              <a:gd name="connsiteX54" fmla="*/ 843280 w 1076960"/>
              <a:gd name="connsiteY54" fmla="*/ 1832818 h 2574498"/>
              <a:gd name="connsiteX55" fmla="*/ 853440 w 1076960"/>
              <a:gd name="connsiteY55" fmla="*/ 1670258 h 2574498"/>
              <a:gd name="connsiteX56" fmla="*/ 883920 w 1076960"/>
              <a:gd name="connsiteY56" fmla="*/ 1649938 h 2574498"/>
              <a:gd name="connsiteX57" fmla="*/ 894080 w 1076960"/>
              <a:gd name="connsiteY57" fmla="*/ 1619458 h 2574498"/>
              <a:gd name="connsiteX58" fmla="*/ 873760 w 1076960"/>
              <a:gd name="connsiteY58" fmla="*/ 1517858 h 2574498"/>
              <a:gd name="connsiteX59" fmla="*/ 843280 w 1076960"/>
              <a:gd name="connsiteY59" fmla="*/ 1456898 h 2574498"/>
              <a:gd name="connsiteX60" fmla="*/ 853440 w 1076960"/>
              <a:gd name="connsiteY60" fmla="*/ 1355298 h 2574498"/>
              <a:gd name="connsiteX61" fmla="*/ 904240 w 1076960"/>
              <a:gd name="connsiteY61" fmla="*/ 1263858 h 2574498"/>
              <a:gd name="connsiteX62" fmla="*/ 965200 w 1076960"/>
              <a:gd name="connsiteY62" fmla="*/ 1172418 h 2574498"/>
              <a:gd name="connsiteX63" fmla="*/ 985520 w 1076960"/>
              <a:gd name="connsiteY63" fmla="*/ 1141938 h 2574498"/>
              <a:gd name="connsiteX64" fmla="*/ 1026160 w 1076960"/>
              <a:gd name="connsiteY64" fmla="*/ 1080978 h 2574498"/>
              <a:gd name="connsiteX65" fmla="*/ 1046480 w 1076960"/>
              <a:gd name="connsiteY65" fmla="*/ 1020018 h 2574498"/>
              <a:gd name="connsiteX66" fmla="*/ 1056640 w 1076960"/>
              <a:gd name="connsiteY66" fmla="*/ 979378 h 2574498"/>
              <a:gd name="connsiteX67" fmla="*/ 1076960 w 1076960"/>
              <a:gd name="connsiteY67" fmla="*/ 948898 h 2574498"/>
              <a:gd name="connsiteX68" fmla="*/ 1066800 w 1076960"/>
              <a:gd name="connsiteY68" fmla="*/ 654258 h 2574498"/>
              <a:gd name="connsiteX69" fmla="*/ 1046480 w 1076960"/>
              <a:gd name="connsiteY69" fmla="*/ 593298 h 2574498"/>
              <a:gd name="connsiteX70" fmla="*/ 1046480 w 1076960"/>
              <a:gd name="connsiteY70" fmla="*/ 359618 h 2574498"/>
              <a:gd name="connsiteX71" fmla="*/ 985520 w 1076960"/>
              <a:gd name="connsiteY71" fmla="*/ 298658 h 2574498"/>
              <a:gd name="connsiteX72" fmla="*/ 955040 w 1076960"/>
              <a:gd name="connsiteY72" fmla="*/ 268178 h 2574498"/>
              <a:gd name="connsiteX73" fmla="*/ 924560 w 1076960"/>
              <a:gd name="connsiteY73" fmla="*/ 166578 h 2574498"/>
              <a:gd name="connsiteX74" fmla="*/ 904240 w 1076960"/>
              <a:gd name="connsiteY74" fmla="*/ 136098 h 2574498"/>
              <a:gd name="connsiteX75" fmla="*/ 843280 w 1076960"/>
              <a:gd name="connsiteY75" fmla="*/ 14178 h 2574498"/>
              <a:gd name="connsiteX76" fmla="*/ 812800 w 1076960"/>
              <a:gd name="connsiteY76" fmla="*/ 4018 h 2574498"/>
              <a:gd name="connsiteX77" fmla="*/ 792480 w 1076960"/>
              <a:gd name="connsiteY77" fmla="*/ 4018 h 257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76960" h="2574498">
                <a:moveTo>
                  <a:pt x="792480" y="4018"/>
                </a:moveTo>
                <a:cubicBezTo>
                  <a:pt x="784013" y="17565"/>
                  <a:pt x="764655" y="70698"/>
                  <a:pt x="762000" y="85298"/>
                </a:cubicBezTo>
                <a:cubicBezTo>
                  <a:pt x="757116" y="112162"/>
                  <a:pt x="757561" y="139880"/>
                  <a:pt x="751840" y="166578"/>
                </a:cubicBezTo>
                <a:cubicBezTo>
                  <a:pt x="724533" y="294011"/>
                  <a:pt x="735496" y="161274"/>
                  <a:pt x="721360" y="288498"/>
                </a:cubicBezTo>
                <a:cubicBezTo>
                  <a:pt x="716857" y="329029"/>
                  <a:pt x="716258" y="369952"/>
                  <a:pt x="711200" y="410418"/>
                </a:cubicBezTo>
                <a:cubicBezTo>
                  <a:pt x="709468" y="424274"/>
                  <a:pt x="709763" y="440154"/>
                  <a:pt x="701040" y="451058"/>
                </a:cubicBezTo>
                <a:cubicBezTo>
                  <a:pt x="694350" y="459421"/>
                  <a:pt x="679922" y="456017"/>
                  <a:pt x="670560" y="461218"/>
                </a:cubicBezTo>
                <a:cubicBezTo>
                  <a:pt x="565754" y="519444"/>
                  <a:pt x="648089" y="489028"/>
                  <a:pt x="579120" y="512018"/>
                </a:cubicBezTo>
                <a:cubicBezTo>
                  <a:pt x="575733" y="522178"/>
                  <a:pt x="568960" y="531788"/>
                  <a:pt x="568960" y="542498"/>
                </a:cubicBezTo>
                <a:cubicBezTo>
                  <a:pt x="568960" y="559767"/>
                  <a:pt x="574932" y="576545"/>
                  <a:pt x="579120" y="593298"/>
                </a:cubicBezTo>
                <a:cubicBezTo>
                  <a:pt x="586595" y="623197"/>
                  <a:pt x="595061" y="635341"/>
                  <a:pt x="609600" y="664418"/>
                </a:cubicBezTo>
                <a:cubicBezTo>
                  <a:pt x="606213" y="691511"/>
                  <a:pt x="605161" y="719000"/>
                  <a:pt x="599440" y="745698"/>
                </a:cubicBezTo>
                <a:cubicBezTo>
                  <a:pt x="594952" y="766642"/>
                  <a:pt x="579120" y="806658"/>
                  <a:pt x="579120" y="806658"/>
                </a:cubicBezTo>
                <a:cubicBezTo>
                  <a:pt x="582507" y="833751"/>
                  <a:pt x="583559" y="861240"/>
                  <a:pt x="589280" y="887938"/>
                </a:cubicBezTo>
                <a:cubicBezTo>
                  <a:pt x="593768" y="908882"/>
                  <a:pt x="609600" y="948898"/>
                  <a:pt x="609600" y="948898"/>
                </a:cubicBezTo>
                <a:cubicBezTo>
                  <a:pt x="606213" y="979378"/>
                  <a:pt x="606878" y="1010586"/>
                  <a:pt x="599440" y="1040338"/>
                </a:cubicBezTo>
                <a:cubicBezTo>
                  <a:pt x="596478" y="1052184"/>
                  <a:pt x="588310" y="1062777"/>
                  <a:pt x="579120" y="1070818"/>
                </a:cubicBezTo>
                <a:cubicBezTo>
                  <a:pt x="536123" y="1108441"/>
                  <a:pt x="529544" y="1107663"/>
                  <a:pt x="487680" y="1121618"/>
                </a:cubicBezTo>
                <a:cubicBezTo>
                  <a:pt x="491067" y="1135165"/>
                  <a:pt x="491595" y="1149769"/>
                  <a:pt x="497840" y="1162258"/>
                </a:cubicBezTo>
                <a:cubicBezTo>
                  <a:pt x="508762" y="1184101"/>
                  <a:pt x="538480" y="1223218"/>
                  <a:pt x="538480" y="1223218"/>
                </a:cubicBezTo>
                <a:cubicBezTo>
                  <a:pt x="538392" y="1223570"/>
                  <a:pt x="523019" y="1289479"/>
                  <a:pt x="518160" y="1294338"/>
                </a:cubicBezTo>
                <a:cubicBezTo>
                  <a:pt x="500891" y="1311607"/>
                  <a:pt x="477520" y="1321431"/>
                  <a:pt x="457200" y="1334978"/>
                </a:cubicBezTo>
                <a:cubicBezTo>
                  <a:pt x="447040" y="1341751"/>
                  <a:pt x="438304" y="1351437"/>
                  <a:pt x="426720" y="1355298"/>
                </a:cubicBezTo>
                <a:cubicBezTo>
                  <a:pt x="377140" y="1371825"/>
                  <a:pt x="344191" y="1376867"/>
                  <a:pt x="304800" y="1416258"/>
                </a:cubicBezTo>
                <a:cubicBezTo>
                  <a:pt x="278501" y="1442557"/>
                  <a:pt x="245833" y="1471240"/>
                  <a:pt x="233680" y="1507698"/>
                </a:cubicBezTo>
                <a:cubicBezTo>
                  <a:pt x="230293" y="1517858"/>
                  <a:pt x="228309" y="1528599"/>
                  <a:pt x="223520" y="1538178"/>
                </a:cubicBezTo>
                <a:cubicBezTo>
                  <a:pt x="201737" y="1581745"/>
                  <a:pt x="204178" y="1558692"/>
                  <a:pt x="172720" y="1599138"/>
                </a:cubicBezTo>
                <a:lnTo>
                  <a:pt x="111760" y="1690578"/>
                </a:lnTo>
                <a:cubicBezTo>
                  <a:pt x="104987" y="1700738"/>
                  <a:pt x="95301" y="1709474"/>
                  <a:pt x="91440" y="1721058"/>
                </a:cubicBezTo>
                <a:cubicBezTo>
                  <a:pt x="77419" y="1763122"/>
                  <a:pt x="87221" y="1742627"/>
                  <a:pt x="60960" y="1782018"/>
                </a:cubicBezTo>
                <a:lnTo>
                  <a:pt x="40640" y="1863298"/>
                </a:lnTo>
                <a:cubicBezTo>
                  <a:pt x="37253" y="1876845"/>
                  <a:pt x="34896" y="1890691"/>
                  <a:pt x="30480" y="1903938"/>
                </a:cubicBezTo>
                <a:lnTo>
                  <a:pt x="20320" y="1934418"/>
                </a:lnTo>
                <a:cubicBezTo>
                  <a:pt x="8647" y="2039475"/>
                  <a:pt x="0" y="2101179"/>
                  <a:pt x="0" y="2218898"/>
                </a:cubicBezTo>
                <a:cubicBezTo>
                  <a:pt x="0" y="2293482"/>
                  <a:pt x="2214" y="2368259"/>
                  <a:pt x="10160" y="2442418"/>
                </a:cubicBezTo>
                <a:cubicBezTo>
                  <a:pt x="12442" y="2463715"/>
                  <a:pt x="18599" y="2485556"/>
                  <a:pt x="30480" y="2503378"/>
                </a:cubicBezTo>
                <a:cubicBezTo>
                  <a:pt x="37253" y="2513538"/>
                  <a:pt x="41265" y="2526230"/>
                  <a:pt x="50800" y="2533858"/>
                </a:cubicBezTo>
                <a:cubicBezTo>
                  <a:pt x="59163" y="2540548"/>
                  <a:pt x="71701" y="2539229"/>
                  <a:pt x="81280" y="2544018"/>
                </a:cubicBezTo>
                <a:cubicBezTo>
                  <a:pt x="160062" y="2583409"/>
                  <a:pt x="65628" y="2548961"/>
                  <a:pt x="142240" y="2574498"/>
                </a:cubicBezTo>
                <a:cubicBezTo>
                  <a:pt x="203200" y="2571111"/>
                  <a:pt x="264680" y="2572972"/>
                  <a:pt x="325120" y="2564338"/>
                </a:cubicBezTo>
                <a:cubicBezTo>
                  <a:pt x="337208" y="2562611"/>
                  <a:pt x="344678" y="2549479"/>
                  <a:pt x="355600" y="2544018"/>
                </a:cubicBezTo>
                <a:cubicBezTo>
                  <a:pt x="365179" y="2539229"/>
                  <a:pt x="375920" y="2537245"/>
                  <a:pt x="386080" y="2533858"/>
                </a:cubicBezTo>
                <a:cubicBezTo>
                  <a:pt x="392853" y="2523698"/>
                  <a:pt x="397766" y="2512012"/>
                  <a:pt x="406400" y="2503378"/>
                </a:cubicBezTo>
                <a:cubicBezTo>
                  <a:pt x="426095" y="2483683"/>
                  <a:pt x="442570" y="2481161"/>
                  <a:pt x="467360" y="2472898"/>
                </a:cubicBezTo>
                <a:cubicBezTo>
                  <a:pt x="479593" y="2448432"/>
                  <a:pt x="509930" y="2383558"/>
                  <a:pt x="528320" y="2371298"/>
                </a:cubicBezTo>
                <a:cubicBezTo>
                  <a:pt x="565420" y="2346565"/>
                  <a:pt x="593979" y="2325705"/>
                  <a:pt x="640080" y="2310338"/>
                </a:cubicBezTo>
                <a:cubicBezTo>
                  <a:pt x="682144" y="2296317"/>
                  <a:pt x="661649" y="2306119"/>
                  <a:pt x="701040" y="2279858"/>
                </a:cubicBezTo>
                <a:cubicBezTo>
                  <a:pt x="704427" y="2269698"/>
                  <a:pt x="706411" y="2258957"/>
                  <a:pt x="711200" y="2249378"/>
                </a:cubicBezTo>
                <a:cubicBezTo>
                  <a:pt x="738944" y="2193890"/>
                  <a:pt x="726358" y="2244600"/>
                  <a:pt x="741680" y="2188418"/>
                </a:cubicBezTo>
                <a:cubicBezTo>
                  <a:pt x="749028" y="2161475"/>
                  <a:pt x="757409" y="2134685"/>
                  <a:pt x="762000" y="2107138"/>
                </a:cubicBezTo>
                <a:cubicBezTo>
                  <a:pt x="765387" y="2086818"/>
                  <a:pt x="767164" y="2066163"/>
                  <a:pt x="772160" y="2046178"/>
                </a:cubicBezTo>
                <a:cubicBezTo>
                  <a:pt x="777355" y="2025398"/>
                  <a:pt x="785707" y="2005538"/>
                  <a:pt x="792480" y="1985218"/>
                </a:cubicBezTo>
                <a:lnTo>
                  <a:pt x="822960" y="1893778"/>
                </a:lnTo>
                <a:lnTo>
                  <a:pt x="833120" y="1863298"/>
                </a:lnTo>
                <a:lnTo>
                  <a:pt x="843280" y="1832818"/>
                </a:lnTo>
                <a:cubicBezTo>
                  <a:pt x="846667" y="1778631"/>
                  <a:pt x="841662" y="1723258"/>
                  <a:pt x="853440" y="1670258"/>
                </a:cubicBezTo>
                <a:cubicBezTo>
                  <a:pt x="856089" y="1658338"/>
                  <a:pt x="876292" y="1659473"/>
                  <a:pt x="883920" y="1649938"/>
                </a:cubicBezTo>
                <a:cubicBezTo>
                  <a:pt x="890610" y="1641575"/>
                  <a:pt x="890693" y="1629618"/>
                  <a:pt x="894080" y="1619458"/>
                </a:cubicBezTo>
                <a:cubicBezTo>
                  <a:pt x="890336" y="1593249"/>
                  <a:pt x="887946" y="1546231"/>
                  <a:pt x="873760" y="1517858"/>
                </a:cubicBezTo>
                <a:cubicBezTo>
                  <a:pt x="834369" y="1439076"/>
                  <a:pt x="868817" y="1533510"/>
                  <a:pt x="843280" y="1456898"/>
                </a:cubicBezTo>
                <a:cubicBezTo>
                  <a:pt x="846667" y="1423031"/>
                  <a:pt x="848265" y="1388938"/>
                  <a:pt x="853440" y="1355298"/>
                </a:cubicBezTo>
                <a:cubicBezTo>
                  <a:pt x="858805" y="1320427"/>
                  <a:pt x="886205" y="1290911"/>
                  <a:pt x="904240" y="1263858"/>
                </a:cubicBezTo>
                <a:lnTo>
                  <a:pt x="965200" y="1172418"/>
                </a:lnTo>
                <a:cubicBezTo>
                  <a:pt x="971973" y="1162258"/>
                  <a:pt x="981659" y="1153522"/>
                  <a:pt x="985520" y="1141938"/>
                </a:cubicBezTo>
                <a:cubicBezTo>
                  <a:pt x="1000224" y="1097827"/>
                  <a:pt x="988107" y="1119031"/>
                  <a:pt x="1026160" y="1080978"/>
                </a:cubicBezTo>
                <a:cubicBezTo>
                  <a:pt x="1032933" y="1060658"/>
                  <a:pt x="1041285" y="1040798"/>
                  <a:pt x="1046480" y="1020018"/>
                </a:cubicBezTo>
                <a:cubicBezTo>
                  <a:pt x="1049867" y="1006471"/>
                  <a:pt x="1051139" y="992213"/>
                  <a:pt x="1056640" y="979378"/>
                </a:cubicBezTo>
                <a:cubicBezTo>
                  <a:pt x="1061450" y="968155"/>
                  <a:pt x="1070187" y="959058"/>
                  <a:pt x="1076960" y="948898"/>
                </a:cubicBezTo>
                <a:cubicBezTo>
                  <a:pt x="1073573" y="850685"/>
                  <a:pt x="1075193" y="752171"/>
                  <a:pt x="1066800" y="654258"/>
                </a:cubicBezTo>
                <a:cubicBezTo>
                  <a:pt x="1064971" y="632917"/>
                  <a:pt x="1046480" y="593298"/>
                  <a:pt x="1046480" y="593298"/>
                </a:cubicBezTo>
                <a:cubicBezTo>
                  <a:pt x="1055948" y="517552"/>
                  <a:pt x="1071521" y="434742"/>
                  <a:pt x="1046480" y="359618"/>
                </a:cubicBezTo>
                <a:cubicBezTo>
                  <a:pt x="1037393" y="332356"/>
                  <a:pt x="1005840" y="318978"/>
                  <a:pt x="985520" y="298658"/>
                </a:cubicBezTo>
                <a:lnTo>
                  <a:pt x="955040" y="268178"/>
                </a:lnTo>
                <a:cubicBezTo>
                  <a:pt x="949361" y="245460"/>
                  <a:pt x="934454" y="181419"/>
                  <a:pt x="924560" y="166578"/>
                </a:cubicBezTo>
                <a:cubicBezTo>
                  <a:pt x="917787" y="156418"/>
                  <a:pt x="909199" y="147256"/>
                  <a:pt x="904240" y="136098"/>
                </a:cubicBezTo>
                <a:cubicBezTo>
                  <a:pt x="893263" y="111400"/>
                  <a:pt x="876343" y="25199"/>
                  <a:pt x="843280" y="14178"/>
                </a:cubicBezTo>
                <a:lnTo>
                  <a:pt x="812800" y="4018"/>
                </a:lnTo>
                <a:cubicBezTo>
                  <a:pt x="775136" y="16573"/>
                  <a:pt x="800947" y="-9529"/>
                  <a:pt x="792480" y="401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6397008" y="4001472"/>
            <a:ext cx="198238" cy="214928"/>
          </a:xfrm>
          <a:custGeom>
            <a:avLst/>
            <a:gdLst>
              <a:gd name="connsiteX0" fmla="*/ 85072 w 198238"/>
              <a:gd name="connsiteY0" fmla="*/ 52368 h 214928"/>
              <a:gd name="connsiteX1" fmla="*/ 125712 w 198238"/>
              <a:gd name="connsiteY1" fmla="*/ 1568 h 214928"/>
              <a:gd name="connsiteX2" fmla="*/ 186672 w 198238"/>
              <a:gd name="connsiteY2" fmla="*/ 42208 h 214928"/>
              <a:gd name="connsiteX3" fmla="*/ 186672 w 198238"/>
              <a:gd name="connsiteY3" fmla="*/ 113328 h 214928"/>
              <a:gd name="connsiteX4" fmla="*/ 125712 w 198238"/>
              <a:gd name="connsiteY4" fmla="*/ 153968 h 214928"/>
              <a:gd name="connsiteX5" fmla="*/ 105392 w 198238"/>
              <a:gd name="connsiteY5" fmla="*/ 184448 h 214928"/>
              <a:gd name="connsiteX6" fmla="*/ 44432 w 198238"/>
              <a:gd name="connsiteY6" fmla="*/ 214928 h 214928"/>
              <a:gd name="connsiteX7" fmla="*/ 13952 w 198238"/>
              <a:gd name="connsiteY7" fmla="*/ 103168 h 214928"/>
              <a:gd name="connsiteX8" fmla="*/ 74912 w 198238"/>
              <a:gd name="connsiteY8" fmla="*/ 82848 h 214928"/>
              <a:gd name="connsiteX9" fmla="*/ 125712 w 198238"/>
              <a:gd name="connsiteY9" fmla="*/ 11728 h 21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238" h="214928">
                <a:moveTo>
                  <a:pt x="85072" y="52368"/>
                </a:moveTo>
                <a:cubicBezTo>
                  <a:pt x="98619" y="35435"/>
                  <a:pt x="106884" y="12327"/>
                  <a:pt x="125712" y="1568"/>
                </a:cubicBezTo>
                <a:cubicBezTo>
                  <a:pt x="144426" y="-9126"/>
                  <a:pt x="182693" y="38229"/>
                  <a:pt x="186672" y="42208"/>
                </a:cubicBezTo>
                <a:cubicBezTo>
                  <a:pt x="194500" y="65691"/>
                  <a:pt x="208228" y="88693"/>
                  <a:pt x="186672" y="113328"/>
                </a:cubicBezTo>
                <a:cubicBezTo>
                  <a:pt x="170590" y="131707"/>
                  <a:pt x="125712" y="153968"/>
                  <a:pt x="125712" y="153968"/>
                </a:cubicBezTo>
                <a:cubicBezTo>
                  <a:pt x="118939" y="164128"/>
                  <a:pt x="114026" y="175814"/>
                  <a:pt x="105392" y="184448"/>
                </a:cubicBezTo>
                <a:cubicBezTo>
                  <a:pt x="85697" y="204143"/>
                  <a:pt x="69222" y="206665"/>
                  <a:pt x="44432" y="214928"/>
                </a:cubicBezTo>
                <a:cubicBezTo>
                  <a:pt x="28040" y="190340"/>
                  <a:pt x="-24917" y="142037"/>
                  <a:pt x="13952" y="103168"/>
                </a:cubicBezTo>
                <a:cubicBezTo>
                  <a:pt x="29098" y="88022"/>
                  <a:pt x="74912" y="82848"/>
                  <a:pt x="74912" y="82848"/>
                </a:cubicBezTo>
                <a:cubicBezTo>
                  <a:pt x="118209" y="17903"/>
                  <a:pt x="98283" y="39157"/>
                  <a:pt x="125712" y="11728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7837622" y="669228"/>
            <a:ext cx="1349963" cy="692212"/>
          </a:xfrm>
          <a:custGeom>
            <a:avLst/>
            <a:gdLst>
              <a:gd name="connsiteX0" fmla="*/ 77018 w 1349963"/>
              <a:gd name="connsiteY0" fmla="*/ 1332 h 692212"/>
              <a:gd name="connsiteX1" fmla="*/ 127818 w 1349963"/>
              <a:gd name="connsiteY1" fmla="*/ 31812 h 692212"/>
              <a:gd name="connsiteX2" fmla="*/ 158298 w 1349963"/>
              <a:gd name="connsiteY2" fmla="*/ 92772 h 692212"/>
              <a:gd name="connsiteX3" fmla="*/ 148138 w 1349963"/>
              <a:gd name="connsiteY3" fmla="*/ 123252 h 692212"/>
              <a:gd name="connsiteX4" fmla="*/ 117658 w 1349963"/>
              <a:gd name="connsiteY4" fmla="*/ 184212 h 692212"/>
              <a:gd name="connsiteX5" fmla="*/ 148138 w 1349963"/>
              <a:gd name="connsiteY5" fmla="*/ 326452 h 692212"/>
              <a:gd name="connsiteX6" fmla="*/ 209098 w 1349963"/>
              <a:gd name="connsiteY6" fmla="*/ 346772 h 692212"/>
              <a:gd name="connsiteX7" fmla="*/ 229418 w 1349963"/>
              <a:gd name="connsiteY7" fmla="*/ 306132 h 692212"/>
              <a:gd name="connsiteX8" fmla="*/ 239578 w 1349963"/>
              <a:gd name="connsiteY8" fmla="*/ 275652 h 692212"/>
              <a:gd name="connsiteX9" fmla="*/ 270058 w 1349963"/>
              <a:gd name="connsiteY9" fmla="*/ 255332 h 692212"/>
              <a:gd name="connsiteX10" fmla="*/ 300538 w 1349963"/>
              <a:gd name="connsiteY10" fmla="*/ 265492 h 692212"/>
              <a:gd name="connsiteX11" fmla="*/ 290378 w 1349963"/>
              <a:gd name="connsiteY11" fmla="*/ 316292 h 692212"/>
              <a:gd name="connsiteX12" fmla="*/ 300538 w 1349963"/>
              <a:gd name="connsiteY12" fmla="*/ 387412 h 692212"/>
              <a:gd name="connsiteX13" fmla="*/ 331018 w 1349963"/>
              <a:gd name="connsiteY13" fmla="*/ 407732 h 692212"/>
              <a:gd name="connsiteX14" fmla="*/ 320858 w 1349963"/>
              <a:gd name="connsiteY14" fmla="*/ 458532 h 692212"/>
              <a:gd name="connsiteX15" fmla="*/ 259898 w 1349963"/>
              <a:gd name="connsiteY15" fmla="*/ 478852 h 692212"/>
              <a:gd name="connsiteX16" fmla="*/ 219258 w 1349963"/>
              <a:gd name="connsiteY16" fmla="*/ 529652 h 692212"/>
              <a:gd name="connsiteX17" fmla="*/ 188778 w 1349963"/>
              <a:gd name="connsiteY17" fmla="*/ 519492 h 692212"/>
              <a:gd name="connsiteX18" fmla="*/ 107498 w 1349963"/>
              <a:gd name="connsiteY18" fmla="*/ 468692 h 692212"/>
              <a:gd name="connsiteX19" fmla="*/ 87178 w 1349963"/>
              <a:gd name="connsiteY19" fmla="*/ 499172 h 692212"/>
              <a:gd name="connsiteX20" fmla="*/ 77018 w 1349963"/>
              <a:gd name="connsiteY20" fmla="*/ 529652 h 692212"/>
              <a:gd name="connsiteX21" fmla="*/ 127818 w 1349963"/>
              <a:gd name="connsiteY21" fmla="*/ 621092 h 692212"/>
              <a:gd name="connsiteX22" fmla="*/ 137978 w 1349963"/>
              <a:gd name="connsiteY22" fmla="*/ 651572 h 692212"/>
              <a:gd name="connsiteX23" fmla="*/ 168458 w 1349963"/>
              <a:gd name="connsiteY23" fmla="*/ 671892 h 692212"/>
              <a:gd name="connsiteX24" fmla="*/ 229418 w 1349963"/>
              <a:gd name="connsiteY24" fmla="*/ 692212 h 692212"/>
              <a:gd name="connsiteX25" fmla="*/ 452938 w 1349963"/>
              <a:gd name="connsiteY25" fmla="*/ 682052 h 692212"/>
              <a:gd name="connsiteX26" fmla="*/ 483418 w 1349963"/>
              <a:gd name="connsiteY26" fmla="*/ 661732 h 692212"/>
              <a:gd name="connsiteX27" fmla="*/ 544378 w 1349963"/>
              <a:gd name="connsiteY27" fmla="*/ 692212 h 692212"/>
              <a:gd name="connsiteX28" fmla="*/ 808538 w 1349963"/>
              <a:gd name="connsiteY28" fmla="*/ 682052 h 692212"/>
              <a:gd name="connsiteX29" fmla="*/ 879658 w 1349963"/>
              <a:gd name="connsiteY29" fmla="*/ 661732 h 692212"/>
              <a:gd name="connsiteX30" fmla="*/ 920298 w 1349963"/>
              <a:gd name="connsiteY30" fmla="*/ 671892 h 692212"/>
              <a:gd name="connsiteX31" fmla="*/ 981258 w 1349963"/>
              <a:gd name="connsiteY31" fmla="*/ 651572 h 692212"/>
              <a:gd name="connsiteX32" fmla="*/ 1032058 w 1349963"/>
              <a:gd name="connsiteY32" fmla="*/ 590612 h 692212"/>
              <a:gd name="connsiteX33" fmla="*/ 1042218 w 1349963"/>
              <a:gd name="connsiteY33" fmla="*/ 560132 h 692212"/>
              <a:gd name="connsiteX34" fmla="*/ 1072698 w 1349963"/>
              <a:gd name="connsiteY34" fmla="*/ 549972 h 692212"/>
              <a:gd name="connsiteX35" fmla="*/ 1143818 w 1349963"/>
              <a:gd name="connsiteY35" fmla="*/ 539812 h 692212"/>
              <a:gd name="connsiteX36" fmla="*/ 1174298 w 1349963"/>
              <a:gd name="connsiteY36" fmla="*/ 529652 h 692212"/>
              <a:gd name="connsiteX37" fmla="*/ 1194618 w 1349963"/>
              <a:gd name="connsiteY37" fmla="*/ 499172 h 692212"/>
              <a:gd name="connsiteX38" fmla="*/ 1296218 w 1349963"/>
              <a:gd name="connsiteY38" fmla="*/ 468692 h 692212"/>
              <a:gd name="connsiteX39" fmla="*/ 1286058 w 1349963"/>
              <a:gd name="connsiteY39" fmla="*/ 11492 h 692212"/>
              <a:gd name="connsiteX40" fmla="*/ 77018 w 1349963"/>
              <a:gd name="connsiteY40" fmla="*/ 1332 h 6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49963" h="692212">
                <a:moveTo>
                  <a:pt x="77018" y="1332"/>
                </a:moveTo>
                <a:cubicBezTo>
                  <a:pt x="-116022" y="4719"/>
                  <a:pt x="112825" y="18961"/>
                  <a:pt x="127818" y="31812"/>
                </a:cubicBezTo>
                <a:cubicBezTo>
                  <a:pt x="146200" y="47568"/>
                  <a:pt x="151186" y="71437"/>
                  <a:pt x="158298" y="92772"/>
                </a:cubicBezTo>
                <a:cubicBezTo>
                  <a:pt x="154911" y="102932"/>
                  <a:pt x="152927" y="113673"/>
                  <a:pt x="148138" y="123252"/>
                </a:cubicBezTo>
                <a:cubicBezTo>
                  <a:pt x="108747" y="202034"/>
                  <a:pt x="143195" y="107600"/>
                  <a:pt x="117658" y="184212"/>
                </a:cubicBezTo>
                <a:cubicBezTo>
                  <a:pt x="118313" y="191414"/>
                  <a:pt x="110532" y="302948"/>
                  <a:pt x="148138" y="326452"/>
                </a:cubicBezTo>
                <a:cubicBezTo>
                  <a:pt x="166301" y="337804"/>
                  <a:pt x="209098" y="346772"/>
                  <a:pt x="209098" y="346772"/>
                </a:cubicBezTo>
                <a:cubicBezTo>
                  <a:pt x="215871" y="333225"/>
                  <a:pt x="223452" y="320053"/>
                  <a:pt x="229418" y="306132"/>
                </a:cubicBezTo>
                <a:cubicBezTo>
                  <a:pt x="233637" y="296288"/>
                  <a:pt x="232888" y="284015"/>
                  <a:pt x="239578" y="275652"/>
                </a:cubicBezTo>
                <a:cubicBezTo>
                  <a:pt x="247206" y="266117"/>
                  <a:pt x="259898" y="262105"/>
                  <a:pt x="270058" y="255332"/>
                </a:cubicBezTo>
                <a:cubicBezTo>
                  <a:pt x="280218" y="258719"/>
                  <a:pt x="297151" y="255332"/>
                  <a:pt x="300538" y="265492"/>
                </a:cubicBezTo>
                <a:cubicBezTo>
                  <a:pt x="305999" y="281875"/>
                  <a:pt x="290378" y="299023"/>
                  <a:pt x="290378" y="316292"/>
                </a:cubicBezTo>
                <a:cubicBezTo>
                  <a:pt x="290378" y="340239"/>
                  <a:pt x="290812" y="365529"/>
                  <a:pt x="300538" y="387412"/>
                </a:cubicBezTo>
                <a:cubicBezTo>
                  <a:pt x="305497" y="398570"/>
                  <a:pt x="320858" y="400959"/>
                  <a:pt x="331018" y="407732"/>
                </a:cubicBezTo>
                <a:cubicBezTo>
                  <a:pt x="327631" y="424665"/>
                  <a:pt x="333069" y="446321"/>
                  <a:pt x="320858" y="458532"/>
                </a:cubicBezTo>
                <a:cubicBezTo>
                  <a:pt x="305712" y="473678"/>
                  <a:pt x="259898" y="478852"/>
                  <a:pt x="259898" y="478852"/>
                </a:cubicBezTo>
                <a:cubicBezTo>
                  <a:pt x="251973" y="502626"/>
                  <a:pt x="251698" y="524245"/>
                  <a:pt x="219258" y="529652"/>
                </a:cubicBezTo>
                <a:cubicBezTo>
                  <a:pt x="208694" y="531413"/>
                  <a:pt x="198938" y="522879"/>
                  <a:pt x="188778" y="519492"/>
                </a:cubicBezTo>
                <a:cubicBezTo>
                  <a:pt x="140392" y="446914"/>
                  <a:pt x="171830" y="452609"/>
                  <a:pt x="107498" y="468692"/>
                </a:cubicBezTo>
                <a:cubicBezTo>
                  <a:pt x="100725" y="478852"/>
                  <a:pt x="92639" y="488250"/>
                  <a:pt x="87178" y="499172"/>
                </a:cubicBezTo>
                <a:cubicBezTo>
                  <a:pt x="82389" y="508751"/>
                  <a:pt x="77018" y="518942"/>
                  <a:pt x="77018" y="529652"/>
                </a:cubicBezTo>
                <a:cubicBezTo>
                  <a:pt x="77018" y="560292"/>
                  <a:pt x="122016" y="603687"/>
                  <a:pt x="127818" y="621092"/>
                </a:cubicBezTo>
                <a:cubicBezTo>
                  <a:pt x="131205" y="631252"/>
                  <a:pt x="131288" y="643209"/>
                  <a:pt x="137978" y="651572"/>
                </a:cubicBezTo>
                <a:cubicBezTo>
                  <a:pt x="145606" y="661107"/>
                  <a:pt x="157300" y="666933"/>
                  <a:pt x="168458" y="671892"/>
                </a:cubicBezTo>
                <a:cubicBezTo>
                  <a:pt x="188031" y="680591"/>
                  <a:pt x="229418" y="692212"/>
                  <a:pt x="229418" y="692212"/>
                </a:cubicBezTo>
                <a:cubicBezTo>
                  <a:pt x="303925" y="688825"/>
                  <a:pt x="378886" y="690938"/>
                  <a:pt x="452938" y="682052"/>
                </a:cubicBezTo>
                <a:cubicBezTo>
                  <a:pt x="465062" y="680597"/>
                  <a:pt x="471373" y="663739"/>
                  <a:pt x="483418" y="661732"/>
                </a:cubicBezTo>
                <a:cubicBezTo>
                  <a:pt x="500244" y="658928"/>
                  <a:pt x="533763" y="685136"/>
                  <a:pt x="544378" y="692212"/>
                </a:cubicBezTo>
                <a:cubicBezTo>
                  <a:pt x="632431" y="688825"/>
                  <a:pt x="720615" y="687914"/>
                  <a:pt x="808538" y="682052"/>
                </a:cubicBezTo>
                <a:cubicBezTo>
                  <a:pt x="824485" y="680989"/>
                  <a:pt x="862838" y="667339"/>
                  <a:pt x="879658" y="661732"/>
                </a:cubicBezTo>
                <a:cubicBezTo>
                  <a:pt x="893205" y="665119"/>
                  <a:pt x="906404" y="673281"/>
                  <a:pt x="920298" y="671892"/>
                </a:cubicBezTo>
                <a:cubicBezTo>
                  <a:pt x="941611" y="669761"/>
                  <a:pt x="981258" y="651572"/>
                  <a:pt x="981258" y="651572"/>
                </a:cubicBezTo>
                <a:cubicBezTo>
                  <a:pt x="1003728" y="629102"/>
                  <a:pt x="1017913" y="618902"/>
                  <a:pt x="1032058" y="590612"/>
                </a:cubicBezTo>
                <a:cubicBezTo>
                  <a:pt x="1036847" y="581033"/>
                  <a:pt x="1034645" y="567705"/>
                  <a:pt x="1042218" y="560132"/>
                </a:cubicBezTo>
                <a:cubicBezTo>
                  <a:pt x="1049791" y="552559"/>
                  <a:pt x="1062196" y="552072"/>
                  <a:pt x="1072698" y="549972"/>
                </a:cubicBezTo>
                <a:cubicBezTo>
                  <a:pt x="1096180" y="545276"/>
                  <a:pt x="1120111" y="543199"/>
                  <a:pt x="1143818" y="539812"/>
                </a:cubicBezTo>
                <a:cubicBezTo>
                  <a:pt x="1153978" y="536425"/>
                  <a:pt x="1165935" y="536342"/>
                  <a:pt x="1174298" y="529652"/>
                </a:cubicBezTo>
                <a:cubicBezTo>
                  <a:pt x="1183833" y="522024"/>
                  <a:pt x="1184263" y="505644"/>
                  <a:pt x="1194618" y="499172"/>
                </a:cubicBezTo>
                <a:cubicBezTo>
                  <a:pt x="1211108" y="488865"/>
                  <a:pt x="1272425" y="474640"/>
                  <a:pt x="1296218" y="468692"/>
                </a:cubicBezTo>
                <a:cubicBezTo>
                  <a:pt x="1292831" y="316292"/>
                  <a:pt x="1425468" y="73154"/>
                  <a:pt x="1286058" y="11492"/>
                </a:cubicBezTo>
                <a:cubicBezTo>
                  <a:pt x="1262121" y="905"/>
                  <a:pt x="270058" y="-2055"/>
                  <a:pt x="77018" y="133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6052030" y="1503680"/>
            <a:ext cx="3084196" cy="3850640"/>
          </a:xfrm>
          <a:custGeom>
            <a:avLst/>
            <a:gdLst>
              <a:gd name="connsiteX0" fmla="*/ 3081810 w 3084196"/>
              <a:gd name="connsiteY0" fmla="*/ 386080 h 3850640"/>
              <a:gd name="connsiteX1" fmla="*/ 3051330 w 3084196"/>
              <a:gd name="connsiteY1" fmla="*/ 335280 h 3850640"/>
              <a:gd name="connsiteX2" fmla="*/ 3041170 w 3084196"/>
              <a:gd name="connsiteY2" fmla="*/ 294640 h 3850640"/>
              <a:gd name="connsiteX3" fmla="*/ 3031010 w 3084196"/>
              <a:gd name="connsiteY3" fmla="*/ 243840 h 3850640"/>
              <a:gd name="connsiteX4" fmla="*/ 3000530 w 3084196"/>
              <a:gd name="connsiteY4" fmla="*/ 203200 h 3850640"/>
              <a:gd name="connsiteX5" fmla="*/ 2970050 w 3084196"/>
              <a:gd name="connsiteY5" fmla="*/ 182880 h 3850640"/>
              <a:gd name="connsiteX6" fmla="*/ 2909090 w 3084196"/>
              <a:gd name="connsiteY6" fmla="*/ 162560 h 3850640"/>
              <a:gd name="connsiteX7" fmla="*/ 2888770 w 3084196"/>
              <a:gd name="connsiteY7" fmla="*/ 132080 h 3850640"/>
              <a:gd name="connsiteX8" fmla="*/ 2878610 w 3084196"/>
              <a:gd name="connsiteY8" fmla="*/ 71120 h 3850640"/>
              <a:gd name="connsiteX9" fmla="*/ 2807490 w 3084196"/>
              <a:gd name="connsiteY9" fmla="*/ 81280 h 3850640"/>
              <a:gd name="connsiteX10" fmla="*/ 2797330 w 3084196"/>
              <a:gd name="connsiteY10" fmla="*/ 111760 h 3850640"/>
              <a:gd name="connsiteX11" fmla="*/ 2766850 w 3084196"/>
              <a:gd name="connsiteY11" fmla="*/ 182880 h 3850640"/>
              <a:gd name="connsiteX12" fmla="*/ 2746530 w 3084196"/>
              <a:gd name="connsiteY12" fmla="*/ 254000 h 3850640"/>
              <a:gd name="connsiteX13" fmla="*/ 2675410 w 3084196"/>
              <a:gd name="connsiteY13" fmla="*/ 284480 h 3850640"/>
              <a:gd name="connsiteX14" fmla="*/ 2604290 w 3084196"/>
              <a:gd name="connsiteY14" fmla="*/ 365760 h 3850640"/>
              <a:gd name="connsiteX15" fmla="*/ 2583970 w 3084196"/>
              <a:gd name="connsiteY15" fmla="*/ 426720 h 3850640"/>
              <a:gd name="connsiteX16" fmla="*/ 2573810 w 3084196"/>
              <a:gd name="connsiteY16" fmla="*/ 457200 h 3850640"/>
              <a:gd name="connsiteX17" fmla="*/ 2543330 w 3084196"/>
              <a:gd name="connsiteY17" fmla="*/ 477520 h 3850640"/>
              <a:gd name="connsiteX18" fmla="*/ 2512850 w 3084196"/>
              <a:gd name="connsiteY18" fmla="*/ 467360 h 3850640"/>
              <a:gd name="connsiteX19" fmla="*/ 2482370 w 3084196"/>
              <a:gd name="connsiteY19" fmla="*/ 386080 h 3850640"/>
              <a:gd name="connsiteX20" fmla="*/ 2472210 w 3084196"/>
              <a:gd name="connsiteY20" fmla="*/ 254000 h 3850640"/>
              <a:gd name="connsiteX21" fmla="*/ 2451890 w 3084196"/>
              <a:gd name="connsiteY21" fmla="*/ 223520 h 3850640"/>
              <a:gd name="connsiteX22" fmla="*/ 2390930 w 3084196"/>
              <a:gd name="connsiteY22" fmla="*/ 172720 h 3850640"/>
              <a:gd name="connsiteX23" fmla="*/ 2340130 w 3084196"/>
              <a:gd name="connsiteY23" fmla="*/ 162560 h 3850640"/>
              <a:gd name="connsiteX24" fmla="*/ 2238530 w 3084196"/>
              <a:gd name="connsiteY24" fmla="*/ 182880 h 3850640"/>
              <a:gd name="connsiteX25" fmla="*/ 2187730 w 3084196"/>
              <a:gd name="connsiteY25" fmla="*/ 172720 h 3850640"/>
              <a:gd name="connsiteX26" fmla="*/ 2157250 w 3084196"/>
              <a:gd name="connsiteY26" fmla="*/ 152400 h 3850640"/>
              <a:gd name="connsiteX27" fmla="*/ 2116610 w 3084196"/>
              <a:gd name="connsiteY27" fmla="*/ 91440 h 3850640"/>
              <a:gd name="connsiteX28" fmla="*/ 2075970 w 3084196"/>
              <a:gd name="connsiteY28" fmla="*/ 101600 h 3850640"/>
              <a:gd name="connsiteX29" fmla="*/ 2015010 w 3084196"/>
              <a:gd name="connsiteY29" fmla="*/ 121920 h 3850640"/>
              <a:gd name="connsiteX30" fmla="*/ 1984530 w 3084196"/>
              <a:gd name="connsiteY30" fmla="*/ 101600 h 3850640"/>
              <a:gd name="connsiteX31" fmla="*/ 1872770 w 3084196"/>
              <a:gd name="connsiteY31" fmla="*/ 71120 h 3850640"/>
              <a:gd name="connsiteX32" fmla="*/ 1801650 w 3084196"/>
              <a:gd name="connsiteY32" fmla="*/ 0 h 3850640"/>
              <a:gd name="connsiteX33" fmla="*/ 1740690 w 3084196"/>
              <a:gd name="connsiteY33" fmla="*/ 10160 h 3850640"/>
              <a:gd name="connsiteX34" fmla="*/ 1700050 w 3084196"/>
              <a:gd name="connsiteY34" fmla="*/ 81280 h 3850640"/>
              <a:gd name="connsiteX35" fmla="*/ 1669570 w 3084196"/>
              <a:gd name="connsiteY35" fmla="*/ 111760 h 3850640"/>
              <a:gd name="connsiteX36" fmla="*/ 1689890 w 3084196"/>
              <a:gd name="connsiteY36" fmla="*/ 203200 h 3850640"/>
              <a:gd name="connsiteX37" fmla="*/ 1700050 w 3084196"/>
              <a:gd name="connsiteY37" fmla="*/ 233680 h 3850640"/>
              <a:gd name="connsiteX38" fmla="*/ 1720370 w 3084196"/>
              <a:gd name="connsiteY38" fmla="*/ 314960 h 3850640"/>
              <a:gd name="connsiteX39" fmla="*/ 1730530 w 3084196"/>
              <a:gd name="connsiteY39" fmla="*/ 355600 h 3850640"/>
              <a:gd name="connsiteX40" fmla="*/ 1750850 w 3084196"/>
              <a:gd name="connsiteY40" fmla="*/ 436880 h 3850640"/>
              <a:gd name="connsiteX41" fmla="*/ 1771170 w 3084196"/>
              <a:gd name="connsiteY41" fmla="*/ 497840 h 3850640"/>
              <a:gd name="connsiteX42" fmla="*/ 1761010 w 3084196"/>
              <a:gd name="connsiteY42" fmla="*/ 579120 h 3850640"/>
              <a:gd name="connsiteX43" fmla="*/ 1730530 w 3084196"/>
              <a:gd name="connsiteY43" fmla="*/ 609600 h 3850640"/>
              <a:gd name="connsiteX44" fmla="*/ 1720370 w 3084196"/>
              <a:gd name="connsiteY44" fmla="*/ 640080 h 3850640"/>
              <a:gd name="connsiteX45" fmla="*/ 1679730 w 3084196"/>
              <a:gd name="connsiteY45" fmla="*/ 802640 h 3850640"/>
              <a:gd name="connsiteX46" fmla="*/ 1649250 w 3084196"/>
              <a:gd name="connsiteY46" fmla="*/ 792480 h 3850640"/>
              <a:gd name="connsiteX47" fmla="*/ 1639090 w 3084196"/>
              <a:gd name="connsiteY47" fmla="*/ 629920 h 3850640"/>
              <a:gd name="connsiteX48" fmla="*/ 1628930 w 3084196"/>
              <a:gd name="connsiteY48" fmla="*/ 436880 h 3850640"/>
              <a:gd name="connsiteX49" fmla="*/ 1608610 w 3084196"/>
              <a:gd name="connsiteY49" fmla="*/ 243840 h 3850640"/>
              <a:gd name="connsiteX50" fmla="*/ 1588290 w 3084196"/>
              <a:gd name="connsiteY50" fmla="*/ 213360 h 3850640"/>
              <a:gd name="connsiteX51" fmla="*/ 1547650 w 3084196"/>
              <a:gd name="connsiteY51" fmla="*/ 193040 h 3850640"/>
              <a:gd name="connsiteX52" fmla="*/ 1496850 w 3084196"/>
              <a:gd name="connsiteY52" fmla="*/ 142240 h 3850640"/>
              <a:gd name="connsiteX53" fmla="*/ 1466370 w 3084196"/>
              <a:gd name="connsiteY53" fmla="*/ 111760 h 3850640"/>
              <a:gd name="connsiteX54" fmla="*/ 1405410 w 3084196"/>
              <a:gd name="connsiteY54" fmla="*/ 81280 h 3850640"/>
              <a:gd name="connsiteX55" fmla="*/ 1344450 w 3084196"/>
              <a:gd name="connsiteY55" fmla="*/ 91440 h 3850640"/>
              <a:gd name="connsiteX56" fmla="*/ 1334290 w 3084196"/>
              <a:gd name="connsiteY56" fmla="*/ 132080 h 3850640"/>
              <a:gd name="connsiteX57" fmla="*/ 1313970 w 3084196"/>
              <a:gd name="connsiteY57" fmla="*/ 162560 h 3850640"/>
              <a:gd name="connsiteX58" fmla="*/ 1283490 w 3084196"/>
              <a:gd name="connsiteY58" fmla="*/ 264160 h 3850640"/>
              <a:gd name="connsiteX59" fmla="*/ 1273330 w 3084196"/>
              <a:gd name="connsiteY59" fmla="*/ 294640 h 3850640"/>
              <a:gd name="connsiteX60" fmla="*/ 1263170 w 3084196"/>
              <a:gd name="connsiteY60" fmla="*/ 325120 h 3850640"/>
              <a:gd name="connsiteX61" fmla="*/ 1253010 w 3084196"/>
              <a:gd name="connsiteY61" fmla="*/ 386080 h 3850640"/>
              <a:gd name="connsiteX62" fmla="*/ 1212370 w 3084196"/>
              <a:gd name="connsiteY62" fmla="*/ 447040 h 3850640"/>
              <a:gd name="connsiteX63" fmla="*/ 1192050 w 3084196"/>
              <a:gd name="connsiteY63" fmla="*/ 477520 h 3850640"/>
              <a:gd name="connsiteX64" fmla="*/ 1181890 w 3084196"/>
              <a:gd name="connsiteY64" fmla="*/ 518160 h 3850640"/>
              <a:gd name="connsiteX65" fmla="*/ 1212370 w 3084196"/>
              <a:gd name="connsiteY65" fmla="*/ 599440 h 3850640"/>
              <a:gd name="connsiteX66" fmla="*/ 1232690 w 3084196"/>
              <a:gd name="connsiteY66" fmla="*/ 629920 h 3850640"/>
              <a:gd name="connsiteX67" fmla="*/ 1253010 w 3084196"/>
              <a:gd name="connsiteY67" fmla="*/ 690880 h 3850640"/>
              <a:gd name="connsiteX68" fmla="*/ 1242850 w 3084196"/>
              <a:gd name="connsiteY68" fmla="*/ 812800 h 3850640"/>
              <a:gd name="connsiteX69" fmla="*/ 1192050 w 3084196"/>
              <a:gd name="connsiteY69" fmla="*/ 873760 h 3850640"/>
              <a:gd name="connsiteX70" fmla="*/ 1161570 w 3084196"/>
              <a:gd name="connsiteY70" fmla="*/ 924560 h 3850640"/>
              <a:gd name="connsiteX71" fmla="*/ 1070130 w 3084196"/>
              <a:gd name="connsiteY71" fmla="*/ 1056640 h 3850640"/>
              <a:gd name="connsiteX72" fmla="*/ 1029490 w 3084196"/>
              <a:gd name="connsiteY72" fmla="*/ 1259840 h 3850640"/>
              <a:gd name="connsiteX73" fmla="*/ 1019330 w 3084196"/>
              <a:gd name="connsiteY73" fmla="*/ 1310640 h 3850640"/>
              <a:gd name="connsiteX74" fmla="*/ 1039650 w 3084196"/>
              <a:gd name="connsiteY74" fmla="*/ 1524000 h 3850640"/>
              <a:gd name="connsiteX75" fmla="*/ 1049810 w 3084196"/>
              <a:gd name="connsiteY75" fmla="*/ 1574800 h 3850640"/>
              <a:gd name="connsiteX76" fmla="*/ 1059970 w 3084196"/>
              <a:gd name="connsiteY76" fmla="*/ 1645920 h 3850640"/>
              <a:gd name="connsiteX77" fmla="*/ 1070130 w 3084196"/>
              <a:gd name="connsiteY77" fmla="*/ 1676400 h 3850640"/>
              <a:gd name="connsiteX78" fmla="*/ 1080290 w 3084196"/>
              <a:gd name="connsiteY78" fmla="*/ 1717040 h 3850640"/>
              <a:gd name="connsiteX79" fmla="*/ 1100610 w 3084196"/>
              <a:gd name="connsiteY79" fmla="*/ 1778000 h 3850640"/>
              <a:gd name="connsiteX80" fmla="*/ 1120930 w 3084196"/>
              <a:gd name="connsiteY80" fmla="*/ 1899920 h 3850640"/>
              <a:gd name="connsiteX81" fmla="*/ 1141250 w 3084196"/>
              <a:gd name="connsiteY81" fmla="*/ 1930400 h 3850640"/>
              <a:gd name="connsiteX82" fmla="*/ 1171730 w 3084196"/>
              <a:gd name="connsiteY82" fmla="*/ 2001520 h 3850640"/>
              <a:gd name="connsiteX83" fmla="*/ 1181890 w 3084196"/>
              <a:gd name="connsiteY83" fmla="*/ 2032000 h 3850640"/>
              <a:gd name="connsiteX84" fmla="*/ 1202210 w 3084196"/>
              <a:gd name="connsiteY84" fmla="*/ 2062480 h 3850640"/>
              <a:gd name="connsiteX85" fmla="*/ 1222530 w 3084196"/>
              <a:gd name="connsiteY85" fmla="*/ 2123440 h 3850640"/>
              <a:gd name="connsiteX86" fmla="*/ 1232690 w 3084196"/>
              <a:gd name="connsiteY86" fmla="*/ 2153920 h 3850640"/>
              <a:gd name="connsiteX87" fmla="*/ 1222530 w 3084196"/>
              <a:gd name="connsiteY87" fmla="*/ 2296160 h 3850640"/>
              <a:gd name="connsiteX88" fmla="*/ 1181890 w 3084196"/>
              <a:gd name="connsiteY88" fmla="*/ 2377440 h 3850640"/>
              <a:gd name="connsiteX89" fmla="*/ 1141250 w 3084196"/>
              <a:gd name="connsiteY89" fmla="*/ 2438400 h 3850640"/>
              <a:gd name="connsiteX90" fmla="*/ 1120930 w 3084196"/>
              <a:gd name="connsiteY90" fmla="*/ 2499360 h 3850640"/>
              <a:gd name="connsiteX91" fmla="*/ 1110770 w 3084196"/>
              <a:gd name="connsiteY91" fmla="*/ 2529840 h 3850640"/>
              <a:gd name="connsiteX92" fmla="*/ 1090450 w 3084196"/>
              <a:gd name="connsiteY92" fmla="*/ 2570480 h 3850640"/>
              <a:gd name="connsiteX93" fmla="*/ 1080290 w 3084196"/>
              <a:gd name="connsiteY93" fmla="*/ 2763520 h 3850640"/>
              <a:gd name="connsiteX94" fmla="*/ 1070130 w 3084196"/>
              <a:gd name="connsiteY94" fmla="*/ 2794000 h 3850640"/>
              <a:gd name="connsiteX95" fmla="*/ 1029490 w 3084196"/>
              <a:gd name="connsiteY95" fmla="*/ 2804160 h 3850640"/>
              <a:gd name="connsiteX96" fmla="*/ 968530 w 3084196"/>
              <a:gd name="connsiteY96" fmla="*/ 2824480 h 3850640"/>
              <a:gd name="connsiteX97" fmla="*/ 938050 w 3084196"/>
              <a:gd name="connsiteY97" fmla="*/ 2946400 h 3850640"/>
              <a:gd name="connsiteX98" fmla="*/ 907570 w 3084196"/>
              <a:gd name="connsiteY98" fmla="*/ 2976880 h 3850640"/>
              <a:gd name="connsiteX99" fmla="*/ 856770 w 3084196"/>
              <a:gd name="connsiteY99" fmla="*/ 3068320 h 3850640"/>
              <a:gd name="connsiteX100" fmla="*/ 826290 w 3084196"/>
              <a:gd name="connsiteY100" fmla="*/ 3098800 h 3850640"/>
              <a:gd name="connsiteX101" fmla="*/ 805970 w 3084196"/>
              <a:gd name="connsiteY101" fmla="*/ 3129280 h 3850640"/>
              <a:gd name="connsiteX102" fmla="*/ 785650 w 3084196"/>
              <a:gd name="connsiteY102" fmla="*/ 3190240 h 3850640"/>
              <a:gd name="connsiteX103" fmla="*/ 724690 w 3084196"/>
              <a:gd name="connsiteY103" fmla="*/ 3241040 h 3850640"/>
              <a:gd name="connsiteX104" fmla="*/ 694210 w 3084196"/>
              <a:gd name="connsiteY104" fmla="*/ 3302000 h 3850640"/>
              <a:gd name="connsiteX105" fmla="*/ 684050 w 3084196"/>
              <a:gd name="connsiteY105" fmla="*/ 3332480 h 3850640"/>
              <a:gd name="connsiteX106" fmla="*/ 765330 w 3084196"/>
              <a:gd name="connsiteY106" fmla="*/ 3362960 h 3850640"/>
              <a:gd name="connsiteX107" fmla="*/ 836450 w 3084196"/>
              <a:gd name="connsiteY107" fmla="*/ 3393440 h 3850640"/>
              <a:gd name="connsiteX108" fmla="*/ 846610 w 3084196"/>
              <a:gd name="connsiteY108" fmla="*/ 3423920 h 3850640"/>
              <a:gd name="connsiteX109" fmla="*/ 866930 w 3084196"/>
              <a:gd name="connsiteY109" fmla="*/ 3454400 h 3850640"/>
              <a:gd name="connsiteX110" fmla="*/ 816130 w 3084196"/>
              <a:gd name="connsiteY110" fmla="*/ 3606800 h 3850640"/>
              <a:gd name="connsiteX111" fmla="*/ 755170 w 3084196"/>
              <a:gd name="connsiteY111" fmla="*/ 3667760 h 3850640"/>
              <a:gd name="connsiteX112" fmla="*/ 694210 w 3084196"/>
              <a:gd name="connsiteY112" fmla="*/ 3688080 h 3850640"/>
              <a:gd name="connsiteX113" fmla="*/ 663730 w 3084196"/>
              <a:gd name="connsiteY113" fmla="*/ 3657600 h 3850640"/>
              <a:gd name="connsiteX114" fmla="*/ 653570 w 3084196"/>
              <a:gd name="connsiteY114" fmla="*/ 3627120 h 3850640"/>
              <a:gd name="connsiteX115" fmla="*/ 602770 w 3084196"/>
              <a:gd name="connsiteY115" fmla="*/ 3616960 h 3850640"/>
              <a:gd name="connsiteX116" fmla="*/ 501170 w 3084196"/>
              <a:gd name="connsiteY116" fmla="*/ 3667760 h 3850640"/>
              <a:gd name="connsiteX117" fmla="*/ 440210 w 3084196"/>
              <a:gd name="connsiteY117" fmla="*/ 3708400 h 3850640"/>
              <a:gd name="connsiteX118" fmla="*/ 399570 w 3084196"/>
              <a:gd name="connsiteY118" fmla="*/ 3698240 h 3850640"/>
              <a:gd name="connsiteX119" fmla="*/ 419890 w 3084196"/>
              <a:gd name="connsiteY119" fmla="*/ 3586480 h 3850640"/>
              <a:gd name="connsiteX120" fmla="*/ 409730 w 3084196"/>
              <a:gd name="connsiteY120" fmla="*/ 3535680 h 3850640"/>
              <a:gd name="connsiteX121" fmla="*/ 399570 w 3084196"/>
              <a:gd name="connsiteY121" fmla="*/ 3505200 h 3850640"/>
              <a:gd name="connsiteX122" fmla="*/ 297970 w 3084196"/>
              <a:gd name="connsiteY122" fmla="*/ 3515360 h 3850640"/>
              <a:gd name="connsiteX123" fmla="*/ 267490 w 3084196"/>
              <a:gd name="connsiteY123" fmla="*/ 3525520 h 3850640"/>
              <a:gd name="connsiteX124" fmla="*/ 237010 w 3084196"/>
              <a:gd name="connsiteY124" fmla="*/ 3556000 h 3850640"/>
              <a:gd name="connsiteX125" fmla="*/ 206530 w 3084196"/>
              <a:gd name="connsiteY125" fmla="*/ 3576320 h 3850640"/>
              <a:gd name="connsiteX126" fmla="*/ 165890 w 3084196"/>
              <a:gd name="connsiteY126" fmla="*/ 3647440 h 3850640"/>
              <a:gd name="connsiteX127" fmla="*/ 135410 w 3084196"/>
              <a:gd name="connsiteY127" fmla="*/ 3677920 h 3850640"/>
              <a:gd name="connsiteX128" fmla="*/ 94770 w 3084196"/>
              <a:gd name="connsiteY128" fmla="*/ 3728720 h 3850640"/>
              <a:gd name="connsiteX129" fmla="*/ 54130 w 3084196"/>
              <a:gd name="connsiteY129" fmla="*/ 3789680 h 3850640"/>
              <a:gd name="connsiteX130" fmla="*/ 23650 w 3084196"/>
              <a:gd name="connsiteY130" fmla="*/ 3820160 h 3850640"/>
              <a:gd name="connsiteX131" fmla="*/ 3330 w 3084196"/>
              <a:gd name="connsiteY131" fmla="*/ 3850640 h 3850640"/>
              <a:gd name="connsiteX132" fmla="*/ 1496850 w 3084196"/>
              <a:gd name="connsiteY132" fmla="*/ 3840480 h 3850640"/>
              <a:gd name="connsiteX133" fmla="*/ 1730530 w 3084196"/>
              <a:gd name="connsiteY133" fmla="*/ 3820160 h 3850640"/>
              <a:gd name="connsiteX134" fmla="*/ 1842290 w 3084196"/>
              <a:gd name="connsiteY134" fmla="*/ 3799840 h 3850640"/>
              <a:gd name="connsiteX135" fmla="*/ 1933730 w 3084196"/>
              <a:gd name="connsiteY135" fmla="*/ 3728720 h 3850640"/>
              <a:gd name="connsiteX136" fmla="*/ 1954050 w 3084196"/>
              <a:gd name="connsiteY136" fmla="*/ 3698240 h 3850640"/>
              <a:gd name="connsiteX137" fmla="*/ 1974370 w 3084196"/>
              <a:gd name="connsiteY137" fmla="*/ 3637280 h 3850640"/>
              <a:gd name="connsiteX138" fmla="*/ 1984530 w 3084196"/>
              <a:gd name="connsiteY138" fmla="*/ 3606800 h 3850640"/>
              <a:gd name="connsiteX139" fmla="*/ 1994690 w 3084196"/>
              <a:gd name="connsiteY139" fmla="*/ 3576320 h 3850640"/>
              <a:gd name="connsiteX140" fmla="*/ 2004850 w 3084196"/>
              <a:gd name="connsiteY140" fmla="*/ 3505200 h 3850640"/>
              <a:gd name="connsiteX141" fmla="*/ 2015010 w 3084196"/>
              <a:gd name="connsiteY141" fmla="*/ 3454400 h 3850640"/>
              <a:gd name="connsiteX142" fmla="*/ 1994690 w 3084196"/>
              <a:gd name="connsiteY142" fmla="*/ 3027680 h 3850640"/>
              <a:gd name="connsiteX143" fmla="*/ 1984530 w 3084196"/>
              <a:gd name="connsiteY143" fmla="*/ 2844800 h 3850640"/>
              <a:gd name="connsiteX144" fmla="*/ 1974370 w 3084196"/>
              <a:gd name="connsiteY144" fmla="*/ 2814320 h 3850640"/>
              <a:gd name="connsiteX145" fmla="*/ 1933730 w 3084196"/>
              <a:gd name="connsiteY145" fmla="*/ 2794000 h 3850640"/>
              <a:gd name="connsiteX146" fmla="*/ 1893090 w 3084196"/>
              <a:gd name="connsiteY146" fmla="*/ 2733040 h 3850640"/>
              <a:gd name="connsiteX147" fmla="*/ 1872770 w 3084196"/>
              <a:gd name="connsiteY147" fmla="*/ 2672080 h 3850640"/>
              <a:gd name="connsiteX148" fmla="*/ 1862610 w 3084196"/>
              <a:gd name="connsiteY148" fmla="*/ 2560320 h 3850640"/>
              <a:gd name="connsiteX149" fmla="*/ 1852450 w 3084196"/>
              <a:gd name="connsiteY149" fmla="*/ 2529840 h 3850640"/>
              <a:gd name="connsiteX150" fmla="*/ 1821970 w 3084196"/>
              <a:gd name="connsiteY150" fmla="*/ 2509520 h 3850640"/>
              <a:gd name="connsiteX151" fmla="*/ 1791490 w 3084196"/>
              <a:gd name="connsiteY151" fmla="*/ 2519680 h 3850640"/>
              <a:gd name="connsiteX152" fmla="*/ 1771170 w 3084196"/>
              <a:gd name="connsiteY152" fmla="*/ 2580640 h 3850640"/>
              <a:gd name="connsiteX153" fmla="*/ 1649250 w 3084196"/>
              <a:gd name="connsiteY153" fmla="*/ 2540000 h 3850640"/>
              <a:gd name="connsiteX154" fmla="*/ 1639090 w 3084196"/>
              <a:gd name="connsiteY154" fmla="*/ 2458720 h 3850640"/>
              <a:gd name="connsiteX155" fmla="*/ 1618770 w 3084196"/>
              <a:gd name="connsiteY155" fmla="*/ 2397760 h 3850640"/>
              <a:gd name="connsiteX156" fmla="*/ 1639090 w 3084196"/>
              <a:gd name="connsiteY156" fmla="*/ 2265680 h 3850640"/>
              <a:gd name="connsiteX157" fmla="*/ 1710210 w 3084196"/>
              <a:gd name="connsiteY157" fmla="*/ 2164080 h 3850640"/>
              <a:gd name="connsiteX158" fmla="*/ 1730530 w 3084196"/>
              <a:gd name="connsiteY158" fmla="*/ 2133600 h 3850640"/>
              <a:gd name="connsiteX159" fmla="*/ 1740690 w 3084196"/>
              <a:gd name="connsiteY159" fmla="*/ 2103120 h 3850640"/>
              <a:gd name="connsiteX160" fmla="*/ 1761010 w 3084196"/>
              <a:gd name="connsiteY160" fmla="*/ 2062480 h 3850640"/>
              <a:gd name="connsiteX161" fmla="*/ 1771170 w 3084196"/>
              <a:gd name="connsiteY161" fmla="*/ 2032000 h 3850640"/>
              <a:gd name="connsiteX162" fmla="*/ 1801650 w 3084196"/>
              <a:gd name="connsiteY162" fmla="*/ 2011680 h 3850640"/>
              <a:gd name="connsiteX163" fmla="*/ 1842290 w 3084196"/>
              <a:gd name="connsiteY163" fmla="*/ 2133600 h 3850640"/>
              <a:gd name="connsiteX164" fmla="*/ 1872770 w 3084196"/>
              <a:gd name="connsiteY164" fmla="*/ 2204720 h 3850640"/>
              <a:gd name="connsiteX165" fmla="*/ 1903250 w 3084196"/>
              <a:gd name="connsiteY165" fmla="*/ 2235200 h 3850640"/>
              <a:gd name="connsiteX166" fmla="*/ 1954050 w 3084196"/>
              <a:gd name="connsiteY166" fmla="*/ 2296160 h 3850640"/>
              <a:gd name="connsiteX167" fmla="*/ 2015010 w 3084196"/>
              <a:gd name="connsiteY167" fmla="*/ 2316480 h 3850640"/>
              <a:gd name="connsiteX168" fmla="*/ 2096290 w 3084196"/>
              <a:gd name="connsiteY168" fmla="*/ 2346960 h 3850640"/>
              <a:gd name="connsiteX169" fmla="*/ 2269010 w 3084196"/>
              <a:gd name="connsiteY169" fmla="*/ 2326640 h 3850640"/>
              <a:gd name="connsiteX170" fmla="*/ 2350290 w 3084196"/>
              <a:gd name="connsiteY170" fmla="*/ 2286000 h 3850640"/>
              <a:gd name="connsiteX171" fmla="*/ 2411250 w 3084196"/>
              <a:gd name="connsiteY171" fmla="*/ 2245360 h 3850640"/>
              <a:gd name="connsiteX172" fmla="*/ 2472210 w 3084196"/>
              <a:gd name="connsiteY172" fmla="*/ 2184400 h 3850640"/>
              <a:gd name="connsiteX173" fmla="*/ 2543330 w 3084196"/>
              <a:gd name="connsiteY173" fmla="*/ 2133600 h 3850640"/>
              <a:gd name="connsiteX174" fmla="*/ 2563650 w 3084196"/>
              <a:gd name="connsiteY174" fmla="*/ 2103120 h 3850640"/>
              <a:gd name="connsiteX175" fmla="*/ 2563650 w 3084196"/>
              <a:gd name="connsiteY175" fmla="*/ 1889760 h 3850640"/>
              <a:gd name="connsiteX176" fmla="*/ 2553490 w 3084196"/>
              <a:gd name="connsiteY176" fmla="*/ 1849120 h 3850640"/>
              <a:gd name="connsiteX177" fmla="*/ 2512850 w 3084196"/>
              <a:gd name="connsiteY177" fmla="*/ 1767840 h 3850640"/>
              <a:gd name="connsiteX178" fmla="*/ 2502690 w 3084196"/>
              <a:gd name="connsiteY178" fmla="*/ 1686560 h 3850640"/>
              <a:gd name="connsiteX179" fmla="*/ 2482370 w 3084196"/>
              <a:gd name="connsiteY179" fmla="*/ 1615440 h 3850640"/>
              <a:gd name="connsiteX180" fmla="*/ 2472210 w 3084196"/>
              <a:gd name="connsiteY180" fmla="*/ 1402080 h 3850640"/>
              <a:gd name="connsiteX181" fmla="*/ 2451890 w 3084196"/>
              <a:gd name="connsiteY181" fmla="*/ 1371600 h 3850640"/>
              <a:gd name="connsiteX182" fmla="*/ 2502690 w 3084196"/>
              <a:gd name="connsiteY182" fmla="*/ 1259840 h 3850640"/>
              <a:gd name="connsiteX183" fmla="*/ 2523010 w 3084196"/>
              <a:gd name="connsiteY183" fmla="*/ 1229360 h 3850640"/>
              <a:gd name="connsiteX184" fmla="*/ 2614450 w 3084196"/>
              <a:gd name="connsiteY184" fmla="*/ 1239520 h 3850640"/>
              <a:gd name="connsiteX185" fmla="*/ 2705890 w 3084196"/>
              <a:gd name="connsiteY185" fmla="*/ 1280160 h 3850640"/>
              <a:gd name="connsiteX186" fmla="*/ 2736370 w 3084196"/>
              <a:gd name="connsiteY186" fmla="*/ 1290320 h 3850640"/>
              <a:gd name="connsiteX187" fmla="*/ 2807490 w 3084196"/>
              <a:gd name="connsiteY187" fmla="*/ 1280160 h 3850640"/>
              <a:gd name="connsiteX188" fmla="*/ 2837970 w 3084196"/>
              <a:gd name="connsiteY188" fmla="*/ 1270000 h 3850640"/>
              <a:gd name="connsiteX189" fmla="*/ 2858290 w 3084196"/>
              <a:gd name="connsiteY189" fmla="*/ 1209040 h 3850640"/>
              <a:gd name="connsiteX190" fmla="*/ 2980210 w 3084196"/>
              <a:gd name="connsiteY190" fmla="*/ 1229360 h 3850640"/>
              <a:gd name="connsiteX191" fmla="*/ 3071650 w 3084196"/>
              <a:gd name="connsiteY191" fmla="*/ 1249680 h 3850640"/>
              <a:gd name="connsiteX192" fmla="*/ 3071650 w 3084196"/>
              <a:gd name="connsiteY192" fmla="*/ 1178560 h 3850640"/>
              <a:gd name="connsiteX193" fmla="*/ 3081810 w 3084196"/>
              <a:gd name="connsiteY193" fmla="*/ 508000 h 3850640"/>
              <a:gd name="connsiteX194" fmla="*/ 3081810 w 3084196"/>
              <a:gd name="connsiteY194" fmla="*/ 386080 h 38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3084196" h="3850640">
                <a:moveTo>
                  <a:pt x="3081810" y="386080"/>
                </a:moveTo>
                <a:cubicBezTo>
                  <a:pt x="3076730" y="357293"/>
                  <a:pt x="3059350" y="353325"/>
                  <a:pt x="3051330" y="335280"/>
                </a:cubicBezTo>
                <a:cubicBezTo>
                  <a:pt x="3045659" y="322520"/>
                  <a:pt x="3044199" y="308271"/>
                  <a:pt x="3041170" y="294640"/>
                </a:cubicBezTo>
                <a:cubicBezTo>
                  <a:pt x="3037424" y="277783"/>
                  <a:pt x="3038023" y="259620"/>
                  <a:pt x="3031010" y="243840"/>
                </a:cubicBezTo>
                <a:cubicBezTo>
                  <a:pt x="3024133" y="228366"/>
                  <a:pt x="3012504" y="215174"/>
                  <a:pt x="3000530" y="203200"/>
                </a:cubicBezTo>
                <a:cubicBezTo>
                  <a:pt x="2991896" y="194566"/>
                  <a:pt x="2981208" y="187839"/>
                  <a:pt x="2970050" y="182880"/>
                </a:cubicBezTo>
                <a:cubicBezTo>
                  <a:pt x="2950477" y="174181"/>
                  <a:pt x="2909090" y="162560"/>
                  <a:pt x="2909090" y="162560"/>
                </a:cubicBezTo>
                <a:cubicBezTo>
                  <a:pt x="2902317" y="152400"/>
                  <a:pt x="2892631" y="143664"/>
                  <a:pt x="2888770" y="132080"/>
                </a:cubicBezTo>
                <a:cubicBezTo>
                  <a:pt x="2882256" y="112537"/>
                  <a:pt x="2896079" y="82038"/>
                  <a:pt x="2878610" y="71120"/>
                </a:cubicBezTo>
                <a:cubicBezTo>
                  <a:pt x="2858303" y="58428"/>
                  <a:pt x="2831197" y="77893"/>
                  <a:pt x="2807490" y="81280"/>
                </a:cubicBezTo>
                <a:cubicBezTo>
                  <a:pt x="2804103" y="91440"/>
                  <a:pt x="2801549" y="101916"/>
                  <a:pt x="2797330" y="111760"/>
                </a:cubicBezTo>
                <a:cubicBezTo>
                  <a:pt x="2774107" y="165947"/>
                  <a:pt x="2780465" y="135226"/>
                  <a:pt x="2766850" y="182880"/>
                </a:cubicBezTo>
                <a:cubicBezTo>
                  <a:pt x="2766039" y="185719"/>
                  <a:pt x="2751943" y="247233"/>
                  <a:pt x="2746530" y="254000"/>
                </a:cubicBezTo>
                <a:cubicBezTo>
                  <a:pt x="2728989" y="275926"/>
                  <a:pt x="2699814" y="278379"/>
                  <a:pt x="2675410" y="284480"/>
                </a:cubicBezTo>
                <a:cubicBezTo>
                  <a:pt x="2639850" y="308187"/>
                  <a:pt x="2621223" y="314960"/>
                  <a:pt x="2604290" y="365760"/>
                </a:cubicBezTo>
                <a:lnTo>
                  <a:pt x="2583970" y="426720"/>
                </a:lnTo>
                <a:cubicBezTo>
                  <a:pt x="2580583" y="436880"/>
                  <a:pt x="2582721" y="451259"/>
                  <a:pt x="2573810" y="457200"/>
                </a:cubicBezTo>
                <a:lnTo>
                  <a:pt x="2543330" y="477520"/>
                </a:lnTo>
                <a:cubicBezTo>
                  <a:pt x="2533170" y="474133"/>
                  <a:pt x="2521213" y="474050"/>
                  <a:pt x="2512850" y="467360"/>
                </a:cubicBezTo>
                <a:cubicBezTo>
                  <a:pt x="2487934" y="447427"/>
                  <a:pt x="2487877" y="413617"/>
                  <a:pt x="2482370" y="386080"/>
                </a:cubicBezTo>
                <a:cubicBezTo>
                  <a:pt x="2478983" y="342053"/>
                  <a:pt x="2480348" y="297400"/>
                  <a:pt x="2472210" y="254000"/>
                </a:cubicBezTo>
                <a:cubicBezTo>
                  <a:pt x="2469960" y="241998"/>
                  <a:pt x="2459707" y="232901"/>
                  <a:pt x="2451890" y="223520"/>
                </a:cubicBezTo>
                <a:cubicBezTo>
                  <a:pt x="2439911" y="209145"/>
                  <a:pt x="2410305" y="179985"/>
                  <a:pt x="2390930" y="172720"/>
                </a:cubicBezTo>
                <a:cubicBezTo>
                  <a:pt x="2374761" y="166657"/>
                  <a:pt x="2357063" y="165947"/>
                  <a:pt x="2340130" y="162560"/>
                </a:cubicBezTo>
                <a:cubicBezTo>
                  <a:pt x="2313276" y="169273"/>
                  <a:pt x="2263441" y="182880"/>
                  <a:pt x="2238530" y="182880"/>
                </a:cubicBezTo>
                <a:cubicBezTo>
                  <a:pt x="2221261" y="182880"/>
                  <a:pt x="2204663" y="176107"/>
                  <a:pt x="2187730" y="172720"/>
                </a:cubicBezTo>
                <a:cubicBezTo>
                  <a:pt x="2177570" y="165947"/>
                  <a:pt x="2163308" y="163002"/>
                  <a:pt x="2157250" y="152400"/>
                </a:cubicBezTo>
                <a:cubicBezTo>
                  <a:pt x="2116863" y="81723"/>
                  <a:pt x="2180916" y="112875"/>
                  <a:pt x="2116610" y="91440"/>
                </a:cubicBezTo>
                <a:cubicBezTo>
                  <a:pt x="2103063" y="94827"/>
                  <a:pt x="2089345" y="97588"/>
                  <a:pt x="2075970" y="101600"/>
                </a:cubicBezTo>
                <a:cubicBezTo>
                  <a:pt x="2055454" y="107755"/>
                  <a:pt x="2015010" y="121920"/>
                  <a:pt x="2015010" y="121920"/>
                </a:cubicBezTo>
                <a:cubicBezTo>
                  <a:pt x="2004850" y="115147"/>
                  <a:pt x="1995688" y="106559"/>
                  <a:pt x="1984530" y="101600"/>
                </a:cubicBezTo>
                <a:cubicBezTo>
                  <a:pt x="1942343" y="82850"/>
                  <a:pt x="1916230" y="79812"/>
                  <a:pt x="1872770" y="71120"/>
                </a:cubicBezTo>
                <a:cubicBezTo>
                  <a:pt x="1826189" y="1249"/>
                  <a:pt x="1855298" y="17883"/>
                  <a:pt x="1801650" y="0"/>
                </a:cubicBezTo>
                <a:cubicBezTo>
                  <a:pt x="1781330" y="3387"/>
                  <a:pt x="1759115" y="947"/>
                  <a:pt x="1740690" y="10160"/>
                </a:cubicBezTo>
                <a:cubicBezTo>
                  <a:pt x="1730024" y="15493"/>
                  <a:pt x="1703435" y="76540"/>
                  <a:pt x="1700050" y="81280"/>
                </a:cubicBezTo>
                <a:cubicBezTo>
                  <a:pt x="1691699" y="92972"/>
                  <a:pt x="1679730" y="101600"/>
                  <a:pt x="1669570" y="111760"/>
                </a:cubicBezTo>
                <a:cubicBezTo>
                  <a:pt x="1676343" y="142240"/>
                  <a:pt x="1682317" y="172909"/>
                  <a:pt x="1689890" y="203200"/>
                </a:cubicBezTo>
                <a:cubicBezTo>
                  <a:pt x="1692487" y="213590"/>
                  <a:pt x="1697232" y="223348"/>
                  <a:pt x="1700050" y="233680"/>
                </a:cubicBezTo>
                <a:cubicBezTo>
                  <a:pt x="1707398" y="260623"/>
                  <a:pt x="1713597" y="287867"/>
                  <a:pt x="1720370" y="314960"/>
                </a:cubicBezTo>
                <a:cubicBezTo>
                  <a:pt x="1723757" y="328507"/>
                  <a:pt x="1726114" y="342353"/>
                  <a:pt x="1730530" y="355600"/>
                </a:cubicBezTo>
                <a:cubicBezTo>
                  <a:pt x="1761358" y="448084"/>
                  <a:pt x="1714069" y="302016"/>
                  <a:pt x="1750850" y="436880"/>
                </a:cubicBezTo>
                <a:cubicBezTo>
                  <a:pt x="1756486" y="457544"/>
                  <a:pt x="1771170" y="497840"/>
                  <a:pt x="1771170" y="497840"/>
                </a:cubicBezTo>
                <a:cubicBezTo>
                  <a:pt x="1767783" y="524933"/>
                  <a:pt x="1770341" y="553460"/>
                  <a:pt x="1761010" y="579120"/>
                </a:cubicBezTo>
                <a:cubicBezTo>
                  <a:pt x="1756100" y="592623"/>
                  <a:pt x="1738500" y="597645"/>
                  <a:pt x="1730530" y="609600"/>
                </a:cubicBezTo>
                <a:cubicBezTo>
                  <a:pt x="1724589" y="618511"/>
                  <a:pt x="1723757" y="629920"/>
                  <a:pt x="1720370" y="640080"/>
                </a:cubicBezTo>
                <a:cubicBezTo>
                  <a:pt x="1717820" y="678327"/>
                  <a:pt x="1756759" y="802640"/>
                  <a:pt x="1679730" y="802640"/>
                </a:cubicBezTo>
                <a:cubicBezTo>
                  <a:pt x="1669020" y="802640"/>
                  <a:pt x="1659410" y="795867"/>
                  <a:pt x="1649250" y="792480"/>
                </a:cubicBezTo>
                <a:cubicBezTo>
                  <a:pt x="1601368" y="720657"/>
                  <a:pt x="1639090" y="790820"/>
                  <a:pt x="1639090" y="629920"/>
                </a:cubicBezTo>
                <a:cubicBezTo>
                  <a:pt x="1639090" y="565484"/>
                  <a:pt x="1632949" y="501190"/>
                  <a:pt x="1628930" y="436880"/>
                </a:cubicBezTo>
                <a:cubicBezTo>
                  <a:pt x="1628516" y="430253"/>
                  <a:pt x="1620746" y="280247"/>
                  <a:pt x="1608610" y="243840"/>
                </a:cubicBezTo>
                <a:cubicBezTo>
                  <a:pt x="1604749" y="232256"/>
                  <a:pt x="1597671" y="221177"/>
                  <a:pt x="1588290" y="213360"/>
                </a:cubicBezTo>
                <a:cubicBezTo>
                  <a:pt x="1576655" y="203664"/>
                  <a:pt x="1561197" y="199813"/>
                  <a:pt x="1547650" y="193040"/>
                </a:cubicBezTo>
                <a:cubicBezTo>
                  <a:pt x="1510397" y="137160"/>
                  <a:pt x="1547650" y="184573"/>
                  <a:pt x="1496850" y="142240"/>
                </a:cubicBezTo>
                <a:cubicBezTo>
                  <a:pt x="1485812" y="133042"/>
                  <a:pt x="1477408" y="120958"/>
                  <a:pt x="1466370" y="111760"/>
                </a:cubicBezTo>
                <a:cubicBezTo>
                  <a:pt x="1440109" y="89876"/>
                  <a:pt x="1435958" y="91463"/>
                  <a:pt x="1405410" y="81280"/>
                </a:cubicBezTo>
                <a:cubicBezTo>
                  <a:pt x="1385090" y="84667"/>
                  <a:pt x="1361213" y="79466"/>
                  <a:pt x="1344450" y="91440"/>
                </a:cubicBezTo>
                <a:cubicBezTo>
                  <a:pt x="1333087" y="99556"/>
                  <a:pt x="1339791" y="119245"/>
                  <a:pt x="1334290" y="132080"/>
                </a:cubicBezTo>
                <a:cubicBezTo>
                  <a:pt x="1329480" y="143303"/>
                  <a:pt x="1320743" y="152400"/>
                  <a:pt x="1313970" y="162560"/>
                </a:cubicBezTo>
                <a:cubicBezTo>
                  <a:pt x="1298615" y="223980"/>
                  <a:pt x="1308226" y="189953"/>
                  <a:pt x="1283490" y="264160"/>
                </a:cubicBezTo>
                <a:lnTo>
                  <a:pt x="1273330" y="294640"/>
                </a:lnTo>
                <a:cubicBezTo>
                  <a:pt x="1269943" y="304800"/>
                  <a:pt x="1264931" y="314556"/>
                  <a:pt x="1263170" y="325120"/>
                </a:cubicBezTo>
                <a:cubicBezTo>
                  <a:pt x="1259783" y="345440"/>
                  <a:pt x="1260933" y="367064"/>
                  <a:pt x="1253010" y="386080"/>
                </a:cubicBezTo>
                <a:cubicBezTo>
                  <a:pt x="1243617" y="408623"/>
                  <a:pt x="1225917" y="426720"/>
                  <a:pt x="1212370" y="447040"/>
                </a:cubicBezTo>
                <a:lnTo>
                  <a:pt x="1192050" y="477520"/>
                </a:lnTo>
                <a:cubicBezTo>
                  <a:pt x="1188663" y="491067"/>
                  <a:pt x="1181890" y="504196"/>
                  <a:pt x="1181890" y="518160"/>
                </a:cubicBezTo>
                <a:cubicBezTo>
                  <a:pt x="1181890" y="543162"/>
                  <a:pt x="1200810" y="579209"/>
                  <a:pt x="1212370" y="599440"/>
                </a:cubicBezTo>
                <a:cubicBezTo>
                  <a:pt x="1218428" y="610042"/>
                  <a:pt x="1227731" y="618762"/>
                  <a:pt x="1232690" y="629920"/>
                </a:cubicBezTo>
                <a:cubicBezTo>
                  <a:pt x="1241389" y="649493"/>
                  <a:pt x="1253010" y="690880"/>
                  <a:pt x="1253010" y="690880"/>
                </a:cubicBezTo>
                <a:cubicBezTo>
                  <a:pt x="1249623" y="731520"/>
                  <a:pt x="1250848" y="772811"/>
                  <a:pt x="1242850" y="812800"/>
                </a:cubicBezTo>
                <a:cubicBezTo>
                  <a:pt x="1238542" y="834339"/>
                  <a:pt x="1202944" y="859234"/>
                  <a:pt x="1192050" y="873760"/>
                </a:cubicBezTo>
                <a:cubicBezTo>
                  <a:pt x="1180202" y="889558"/>
                  <a:pt x="1173906" y="909140"/>
                  <a:pt x="1161570" y="924560"/>
                </a:cubicBezTo>
                <a:cubicBezTo>
                  <a:pt x="1112309" y="986136"/>
                  <a:pt x="1092439" y="967404"/>
                  <a:pt x="1070130" y="1056640"/>
                </a:cubicBezTo>
                <a:cubicBezTo>
                  <a:pt x="1046041" y="1152997"/>
                  <a:pt x="1064747" y="1074741"/>
                  <a:pt x="1029490" y="1259840"/>
                </a:cubicBezTo>
                <a:cubicBezTo>
                  <a:pt x="1026259" y="1276804"/>
                  <a:pt x="1019330" y="1310640"/>
                  <a:pt x="1019330" y="1310640"/>
                </a:cubicBezTo>
                <a:cubicBezTo>
                  <a:pt x="1026103" y="1381760"/>
                  <a:pt x="1031461" y="1453029"/>
                  <a:pt x="1039650" y="1524000"/>
                </a:cubicBezTo>
                <a:cubicBezTo>
                  <a:pt x="1041629" y="1541155"/>
                  <a:pt x="1046971" y="1557766"/>
                  <a:pt x="1049810" y="1574800"/>
                </a:cubicBezTo>
                <a:cubicBezTo>
                  <a:pt x="1053747" y="1598422"/>
                  <a:pt x="1055274" y="1622438"/>
                  <a:pt x="1059970" y="1645920"/>
                </a:cubicBezTo>
                <a:cubicBezTo>
                  <a:pt x="1062070" y="1656422"/>
                  <a:pt x="1067188" y="1666102"/>
                  <a:pt x="1070130" y="1676400"/>
                </a:cubicBezTo>
                <a:cubicBezTo>
                  <a:pt x="1073966" y="1689826"/>
                  <a:pt x="1076278" y="1703665"/>
                  <a:pt x="1080290" y="1717040"/>
                </a:cubicBezTo>
                <a:cubicBezTo>
                  <a:pt x="1086445" y="1737556"/>
                  <a:pt x="1100610" y="1778000"/>
                  <a:pt x="1100610" y="1778000"/>
                </a:cubicBezTo>
                <a:cubicBezTo>
                  <a:pt x="1103829" y="1806973"/>
                  <a:pt x="1103909" y="1865878"/>
                  <a:pt x="1120930" y="1899920"/>
                </a:cubicBezTo>
                <a:cubicBezTo>
                  <a:pt x="1126391" y="1910842"/>
                  <a:pt x="1134477" y="1920240"/>
                  <a:pt x="1141250" y="1930400"/>
                </a:cubicBezTo>
                <a:cubicBezTo>
                  <a:pt x="1162395" y="2014980"/>
                  <a:pt x="1136648" y="1931356"/>
                  <a:pt x="1171730" y="2001520"/>
                </a:cubicBezTo>
                <a:cubicBezTo>
                  <a:pt x="1176519" y="2011099"/>
                  <a:pt x="1177101" y="2022421"/>
                  <a:pt x="1181890" y="2032000"/>
                </a:cubicBezTo>
                <a:cubicBezTo>
                  <a:pt x="1187351" y="2042922"/>
                  <a:pt x="1197251" y="2051322"/>
                  <a:pt x="1202210" y="2062480"/>
                </a:cubicBezTo>
                <a:cubicBezTo>
                  <a:pt x="1210909" y="2082053"/>
                  <a:pt x="1215757" y="2103120"/>
                  <a:pt x="1222530" y="2123440"/>
                </a:cubicBezTo>
                <a:lnTo>
                  <a:pt x="1232690" y="2153920"/>
                </a:lnTo>
                <a:cubicBezTo>
                  <a:pt x="1229303" y="2201333"/>
                  <a:pt x="1228084" y="2248951"/>
                  <a:pt x="1222530" y="2296160"/>
                </a:cubicBezTo>
                <a:cubicBezTo>
                  <a:pt x="1219416" y="2322630"/>
                  <a:pt x="1193373" y="2359395"/>
                  <a:pt x="1181890" y="2377440"/>
                </a:cubicBezTo>
                <a:cubicBezTo>
                  <a:pt x="1168779" y="2398044"/>
                  <a:pt x="1148973" y="2415232"/>
                  <a:pt x="1141250" y="2438400"/>
                </a:cubicBezTo>
                <a:lnTo>
                  <a:pt x="1120930" y="2499360"/>
                </a:lnTo>
                <a:cubicBezTo>
                  <a:pt x="1117543" y="2509520"/>
                  <a:pt x="1115559" y="2520261"/>
                  <a:pt x="1110770" y="2529840"/>
                </a:cubicBezTo>
                <a:lnTo>
                  <a:pt x="1090450" y="2570480"/>
                </a:lnTo>
                <a:cubicBezTo>
                  <a:pt x="1087063" y="2634827"/>
                  <a:pt x="1086124" y="2699349"/>
                  <a:pt x="1080290" y="2763520"/>
                </a:cubicBezTo>
                <a:cubicBezTo>
                  <a:pt x="1079320" y="2774186"/>
                  <a:pt x="1078493" y="2787310"/>
                  <a:pt x="1070130" y="2794000"/>
                </a:cubicBezTo>
                <a:cubicBezTo>
                  <a:pt x="1059226" y="2802723"/>
                  <a:pt x="1042865" y="2800148"/>
                  <a:pt x="1029490" y="2804160"/>
                </a:cubicBezTo>
                <a:cubicBezTo>
                  <a:pt x="1008974" y="2810315"/>
                  <a:pt x="968530" y="2824480"/>
                  <a:pt x="968530" y="2824480"/>
                </a:cubicBezTo>
                <a:cubicBezTo>
                  <a:pt x="912870" y="2907971"/>
                  <a:pt x="995592" y="2773773"/>
                  <a:pt x="938050" y="2946400"/>
                </a:cubicBezTo>
                <a:cubicBezTo>
                  <a:pt x="933506" y="2960031"/>
                  <a:pt x="917730" y="2966720"/>
                  <a:pt x="907570" y="2976880"/>
                </a:cubicBezTo>
                <a:cubicBezTo>
                  <a:pt x="894794" y="3015208"/>
                  <a:pt x="891705" y="3033385"/>
                  <a:pt x="856770" y="3068320"/>
                </a:cubicBezTo>
                <a:cubicBezTo>
                  <a:pt x="846610" y="3078480"/>
                  <a:pt x="835488" y="3087762"/>
                  <a:pt x="826290" y="3098800"/>
                </a:cubicBezTo>
                <a:cubicBezTo>
                  <a:pt x="818473" y="3108181"/>
                  <a:pt x="810929" y="3118122"/>
                  <a:pt x="805970" y="3129280"/>
                </a:cubicBezTo>
                <a:cubicBezTo>
                  <a:pt x="797271" y="3148853"/>
                  <a:pt x="803472" y="3178359"/>
                  <a:pt x="785650" y="3190240"/>
                </a:cubicBezTo>
                <a:cubicBezTo>
                  <a:pt x="743215" y="3218530"/>
                  <a:pt x="763804" y="3201926"/>
                  <a:pt x="724690" y="3241040"/>
                </a:cubicBezTo>
                <a:cubicBezTo>
                  <a:pt x="699153" y="3317652"/>
                  <a:pt x="733601" y="3223218"/>
                  <a:pt x="694210" y="3302000"/>
                </a:cubicBezTo>
                <a:cubicBezTo>
                  <a:pt x="689421" y="3311579"/>
                  <a:pt x="687437" y="3322320"/>
                  <a:pt x="684050" y="3332480"/>
                </a:cubicBezTo>
                <a:cubicBezTo>
                  <a:pt x="734225" y="3365930"/>
                  <a:pt x="695023" y="3345383"/>
                  <a:pt x="765330" y="3362960"/>
                </a:cubicBezTo>
                <a:cubicBezTo>
                  <a:pt x="795229" y="3370435"/>
                  <a:pt x="807373" y="3378901"/>
                  <a:pt x="836450" y="3393440"/>
                </a:cubicBezTo>
                <a:cubicBezTo>
                  <a:pt x="839837" y="3403600"/>
                  <a:pt x="841821" y="3414341"/>
                  <a:pt x="846610" y="3423920"/>
                </a:cubicBezTo>
                <a:cubicBezTo>
                  <a:pt x="852071" y="3434842"/>
                  <a:pt x="865916" y="3442231"/>
                  <a:pt x="866930" y="3454400"/>
                </a:cubicBezTo>
                <a:cubicBezTo>
                  <a:pt x="873418" y="3532253"/>
                  <a:pt x="858376" y="3550471"/>
                  <a:pt x="816130" y="3606800"/>
                </a:cubicBezTo>
                <a:cubicBezTo>
                  <a:pt x="793775" y="3636606"/>
                  <a:pt x="788597" y="3652904"/>
                  <a:pt x="755170" y="3667760"/>
                </a:cubicBezTo>
                <a:cubicBezTo>
                  <a:pt x="735597" y="3676459"/>
                  <a:pt x="694210" y="3688080"/>
                  <a:pt x="694210" y="3688080"/>
                </a:cubicBezTo>
                <a:cubicBezTo>
                  <a:pt x="684050" y="3677920"/>
                  <a:pt x="671700" y="3669555"/>
                  <a:pt x="663730" y="3657600"/>
                </a:cubicBezTo>
                <a:cubicBezTo>
                  <a:pt x="657789" y="3648689"/>
                  <a:pt x="662481" y="3633061"/>
                  <a:pt x="653570" y="3627120"/>
                </a:cubicBezTo>
                <a:cubicBezTo>
                  <a:pt x="639202" y="3617541"/>
                  <a:pt x="619703" y="3620347"/>
                  <a:pt x="602770" y="3616960"/>
                </a:cubicBezTo>
                <a:cubicBezTo>
                  <a:pt x="480704" y="3651836"/>
                  <a:pt x="570722" y="3613664"/>
                  <a:pt x="501170" y="3667760"/>
                </a:cubicBezTo>
                <a:cubicBezTo>
                  <a:pt x="481893" y="3682753"/>
                  <a:pt x="440210" y="3708400"/>
                  <a:pt x="440210" y="3708400"/>
                </a:cubicBezTo>
                <a:cubicBezTo>
                  <a:pt x="426663" y="3705013"/>
                  <a:pt x="404473" y="3711315"/>
                  <a:pt x="399570" y="3698240"/>
                </a:cubicBezTo>
                <a:cubicBezTo>
                  <a:pt x="394109" y="3683678"/>
                  <a:pt x="414182" y="3609313"/>
                  <a:pt x="419890" y="3586480"/>
                </a:cubicBezTo>
                <a:cubicBezTo>
                  <a:pt x="416503" y="3569547"/>
                  <a:pt x="413918" y="3552433"/>
                  <a:pt x="409730" y="3535680"/>
                </a:cubicBezTo>
                <a:cubicBezTo>
                  <a:pt x="407133" y="3525290"/>
                  <a:pt x="410107" y="3507116"/>
                  <a:pt x="399570" y="3505200"/>
                </a:cubicBezTo>
                <a:cubicBezTo>
                  <a:pt x="366083" y="3499112"/>
                  <a:pt x="331837" y="3511973"/>
                  <a:pt x="297970" y="3515360"/>
                </a:cubicBezTo>
                <a:cubicBezTo>
                  <a:pt x="287810" y="3518747"/>
                  <a:pt x="276401" y="3519579"/>
                  <a:pt x="267490" y="3525520"/>
                </a:cubicBezTo>
                <a:cubicBezTo>
                  <a:pt x="255535" y="3533490"/>
                  <a:pt x="248048" y="3546802"/>
                  <a:pt x="237010" y="3556000"/>
                </a:cubicBezTo>
                <a:cubicBezTo>
                  <a:pt x="227629" y="3563817"/>
                  <a:pt x="216690" y="3569547"/>
                  <a:pt x="206530" y="3576320"/>
                </a:cubicBezTo>
                <a:cubicBezTo>
                  <a:pt x="194108" y="3601163"/>
                  <a:pt x="183841" y="3625899"/>
                  <a:pt x="165890" y="3647440"/>
                </a:cubicBezTo>
                <a:cubicBezTo>
                  <a:pt x="156692" y="3658478"/>
                  <a:pt x="145570" y="3667760"/>
                  <a:pt x="135410" y="3677920"/>
                </a:cubicBezTo>
                <a:cubicBezTo>
                  <a:pt x="112530" y="3746560"/>
                  <a:pt x="144261" y="3672159"/>
                  <a:pt x="94770" y="3728720"/>
                </a:cubicBezTo>
                <a:cubicBezTo>
                  <a:pt x="78688" y="3747099"/>
                  <a:pt x="71399" y="3772411"/>
                  <a:pt x="54130" y="3789680"/>
                </a:cubicBezTo>
                <a:cubicBezTo>
                  <a:pt x="43970" y="3799840"/>
                  <a:pt x="32848" y="3809122"/>
                  <a:pt x="23650" y="3820160"/>
                </a:cubicBezTo>
                <a:cubicBezTo>
                  <a:pt x="15833" y="3829541"/>
                  <a:pt x="-8880" y="3850472"/>
                  <a:pt x="3330" y="3850640"/>
                </a:cubicBezTo>
                <a:lnTo>
                  <a:pt x="1496850" y="3840480"/>
                </a:lnTo>
                <a:cubicBezTo>
                  <a:pt x="1592516" y="3833647"/>
                  <a:pt x="1641630" y="3832013"/>
                  <a:pt x="1730530" y="3820160"/>
                </a:cubicBezTo>
                <a:cubicBezTo>
                  <a:pt x="1769527" y="3814960"/>
                  <a:pt x="1803980" y="3807502"/>
                  <a:pt x="1842290" y="3799840"/>
                </a:cubicBezTo>
                <a:cubicBezTo>
                  <a:pt x="1884771" y="3771519"/>
                  <a:pt x="1903887" y="3764532"/>
                  <a:pt x="1933730" y="3728720"/>
                </a:cubicBezTo>
                <a:cubicBezTo>
                  <a:pt x="1941547" y="3719339"/>
                  <a:pt x="1949091" y="3709398"/>
                  <a:pt x="1954050" y="3698240"/>
                </a:cubicBezTo>
                <a:cubicBezTo>
                  <a:pt x="1962749" y="3678667"/>
                  <a:pt x="1967597" y="3657600"/>
                  <a:pt x="1974370" y="3637280"/>
                </a:cubicBezTo>
                <a:lnTo>
                  <a:pt x="1984530" y="3606800"/>
                </a:lnTo>
                <a:lnTo>
                  <a:pt x="1994690" y="3576320"/>
                </a:lnTo>
                <a:cubicBezTo>
                  <a:pt x="1998077" y="3552613"/>
                  <a:pt x="2000913" y="3528822"/>
                  <a:pt x="2004850" y="3505200"/>
                </a:cubicBezTo>
                <a:cubicBezTo>
                  <a:pt x="2007689" y="3488166"/>
                  <a:pt x="2015010" y="3471669"/>
                  <a:pt x="2015010" y="3454400"/>
                </a:cubicBezTo>
                <a:cubicBezTo>
                  <a:pt x="2015010" y="3132440"/>
                  <a:pt x="2023089" y="3198072"/>
                  <a:pt x="1994690" y="3027680"/>
                </a:cubicBezTo>
                <a:cubicBezTo>
                  <a:pt x="1991303" y="2966720"/>
                  <a:pt x="1990318" y="2905579"/>
                  <a:pt x="1984530" y="2844800"/>
                </a:cubicBezTo>
                <a:cubicBezTo>
                  <a:pt x="1983515" y="2834139"/>
                  <a:pt x="1981943" y="2821893"/>
                  <a:pt x="1974370" y="2814320"/>
                </a:cubicBezTo>
                <a:cubicBezTo>
                  <a:pt x="1963660" y="2803610"/>
                  <a:pt x="1947277" y="2800773"/>
                  <a:pt x="1933730" y="2794000"/>
                </a:cubicBezTo>
                <a:cubicBezTo>
                  <a:pt x="1920183" y="2773680"/>
                  <a:pt x="1900813" y="2756208"/>
                  <a:pt x="1893090" y="2733040"/>
                </a:cubicBezTo>
                <a:lnTo>
                  <a:pt x="1872770" y="2672080"/>
                </a:lnTo>
                <a:cubicBezTo>
                  <a:pt x="1869383" y="2634827"/>
                  <a:pt x="1867900" y="2597351"/>
                  <a:pt x="1862610" y="2560320"/>
                </a:cubicBezTo>
                <a:cubicBezTo>
                  <a:pt x="1861095" y="2549718"/>
                  <a:pt x="1859140" y="2538203"/>
                  <a:pt x="1852450" y="2529840"/>
                </a:cubicBezTo>
                <a:cubicBezTo>
                  <a:pt x="1844822" y="2520305"/>
                  <a:pt x="1832130" y="2516293"/>
                  <a:pt x="1821970" y="2509520"/>
                </a:cubicBezTo>
                <a:cubicBezTo>
                  <a:pt x="1811810" y="2512907"/>
                  <a:pt x="1797715" y="2510965"/>
                  <a:pt x="1791490" y="2519680"/>
                </a:cubicBezTo>
                <a:cubicBezTo>
                  <a:pt x="1779040" y="2537109"/>
                  <a:pt x="1771170" y="2580640"/>
                  <a:pt x="1771170" y="2580640"/>
                </a:cubicBezTo>
                <a:cubicBezTo>
                  <a:pt x="1723794" y="2575902"/>
                  <a:pt x="1664637" y="2596418"/>
                  <a:pt x="1649250" y="2540000"/>
                </a:cubicBezTo>
                <a:cubicBezTo>
                  <a:pt x="1642066" y="2513658"/>
                  <a:pt x="1644811" y="2485418"/>
                  <a:pt x="1639090" y="2458720"/>
                </a:cubicBezTo>
                <a:cubicBezTo>
                  <a:pt x="1634602" y="2437776"/>
                  <a:pt x="1618770" y="2397760"/>
                  <a:pt x="1618770" y="2397760"/>
                </a:cubicBezTo>
                <a:cubicBezTo>
                  <a:pt x="1620265" y="2382812"/>
                  <a:pt x="1621229" y="2297830"/>
                  <a:pt x="1639090" y="2265680"/>
                </a:cubicBezTo>
                <a:cubicBezTo>
                  <a:pt x="1662447" y="2223638"/>
                  <a:pt x="1683574" y="2201371"/>
                  <a:pt x="1710210" y="2164080"/>
                </a:cubicBezTo>
                <a:cubicBezTo>
                  <a:pt x="1717307" y="2154144"/>
                  <a:pt x="1725069" y="2144522"/>
                  <a:pt x="1730530" y="2133600"/>
                </a:cubicBezTo>
                <a:cubicBezTo>
                  <a:pt x="1735319" y="2124021"/>
                  <a:pt x="1736471" y="2112964"/>
                  <a:pt x="1740690" y="2103120"/>
                </a:cubicBezTo>
                <a:cubicBezTo>
                  <a:pt x="1746656" y="2089199"/>
                  <a:pt x="1755044" y="2076401"/>
                  <a:pt x="1761010" y="2062480"/>
                </a:cubicBezTo>
                <a:cubicBezTo>
                  <a:pt x="1765229" y="2052636"/>
                  <a:pt x="1764480" y="2040363"/>
                  <a:pt x="1771170" y="2032000"/>
                </a:cubicBezTo>
                <a:cubicBezTo>
                  <a:pt x="1778798" y="2022465"/>
                  <a:pt x="1791490" y="2018453"/>
                  <a:pt x="1801650" y="2011680"/>
                </a:cubicBezTo>
                <a:cubicBezTo>
                  <a:pt x="1837743" y="2156051"/>
                  <a:pt x="1802919" y="2041734"/>
                  <a:pt x="1842290" y="2133600"/>
                </a:cubicBezTo>
                <a:cubicBezTo>
                  <a:pt x="1856504" y="2166765"/>
                  <a:pt x="1848701" y="2171024"/>
                  <a:pt x="1872770" y="2204720"/>
                </a:cubicBezTo>
                <a:cubicBezTo>
                  <a:pt x="1881121" y="2216412"/>
                  <a:pt x="1894052" y="2224162"/>
                  <a:pt x="1903250" y="2235200"/>
                </a:cubicBezTo>
                <a:cubicBezTo>
                  <a:pt x="1921785" y="2257442"/>
                  <a:pt x="1926414" y="2280807"/>
                  <a:pt x="1954050" y="2296160"/>
                </a:cubicBezTo>
                <a:cubicBezTo>
                  <a:pt x="1972774" y="2306562"/>
                  <a:pt x="1997188" y="2304599"/>
                  <a:pt x="2015010" y="2316480"/>
                </a:cubicBezTo>
                <a:cubicBezTo>
                  <a:pt x="2059858" y="2346379"/>
                  <a:pt x="2033516" y="2334405"/>
                  <a:pt x="2096290" y="2346960"/>
                </a:cubicBezTo>
                <a:cubicBezTo>
                  <a:pt x="2143086" y="2343617"/>
                  <a:pt x="2217346" y="2350124"/>
                  <a:pt x="2269010" y="2326640"/>
                </a:cubicBezTo>
                <a:cubicBezTo>
                  <a:pt x="2296586" y="2314105"/>
                  <a:pt x="2328871" y="2307419"/>
                  <a:pt x="2350290" y="2286000"/>
                </a:cubicBezTo>
                <a:cubicBezTo>
                  <a:pt x="2388343" y="2247947"/>
                  <a:pt x="2367139" y="2260064"/>
                  <a:pt x="2411250" y="2245360"/>
                </a:cubicBezTo>
                <a:cubicBezTo>
                  <a:pt x="2431570" y="2225040"/>
                  <a:pt x="2448300" y="2200340"/>
                  <a:pt x="2472210" y="2184400"/>
                </a:cubicBezTo>
                <a:cubicBezTo>
                  <a:pt x="2489517" y="2172862"/>
                  <a:pt x="2530728" y="2146202"/>
                  <a:pt x="2543330" y="2133600"/>
                </a:cubicBezTo>
                <a:cubicBezTo>
                  <a:pt x="2551964" y="2124966"/>
                  <a:pt x="2556877" y="2113280"/>
                  <a:pt x="2563650" y="2103120"/>
                </a:cubicBezTo>
                <a:cubicBezTo>
                  <a:pt x="2580525" y="2001873"/>
                  <a:pt x="2579272" y="2038166"/>
                  <a:pt x="2563650" y="1889760"/>
                </a:cubicBezTo>
                <a:cubicBezTo>
                  <a:pt x="2562188" y="1875873"/>
                  <a:pt x="2558861" y="1862009"/>
                  <a:pt x="2553490" y="1849120"/>
                </a:cubicBezTo>
                <a:cubicBezTo>
                  <a:pt x="2541840" y="1821159"/>
                  <a:pt x="2512850" y="1767840"/>
                  <a:pt x="2512850" y="1767840"/>
                </a:cubicBezTo>
                <a:cubicBezTo>
                  <a:pt x="2509463" y="1740747"/>
                  <a:pt x="2507179" y="1713493"/>
                  <a:pt x="2502690" y="1686560"/>
                </a:cubicBezTo>
                <a:cubicBezTo>
                  <a:pt x="2498438" y="1661045"/>
                  <a:pt x="2490423" y="1639598"/>
                  <a:pt x="2482370" y="1615440"/>
                </a:cubicBezTo>
                <a:cubicBezTo>
                  <a:pt x="2478983" y="1544320"/>
                  <a:pt x="2481041" y="1472731"/>
                  <a:pt x="2472210" y="1402080"/>
                </a:cubicBezTo>
                <a:cubicBezTo>
                  <a:pt x="2470695" y="1389963"/>
                  <a:pt x="2453405" y="1383717"/>
                  <a:pt x="2451890" y="1371600"/>
                </a:cubicBezTo>
                <a:cubicBezTo>
                  <a:pt x="2446382" y="1327538"/>
                  <a:pt x="2481402" y="1291772"/>
                  <a:pt x="2502690" y="1259840"/>
                </a:cubicBezTo>
                <a:lnTo>
                  <a:pt x="2523010" y="1229360"/>
                </a:lnTo>
                <a:cubicBezTo>
                  <a:pt x="2553490" y="1232747"/>
                  <a:pt x="2584378" y="1233506"/>
                  <a:pt x="2614450" y="1239520"/>
                </a:cubicBezTo>
                <a:cubicBezTo>
                  <a:pt x="2701823" y="1256995"/>
                  <a:pt x="2649135" y="1251782"/>
                  <a:pt x="2705890" y="1280160"/>
                </a:cubicBezTo>
                <a:cubicBezTo>
                  <a:pt x="2715469" y="1284949"/>
                  <a:pt x="2726210" y="1286933"/>
                  <a:pt x="2736370" y="1290320"/>
                </a:cubicBezTo>
                <a:cubicBezTo>
                  <a:pt x="2760077" y="1286933"/>
                  <a:pt x="2784008" y="1284856"/>
                  <a:pt x="2807490" y="1280160"/>
                </a:cubicBezTo>
                <a:cubicBezTo>
                  <a:pt x="2817992" y="1278060"/>
                  <a:pt x="2831745" y="1278715"/>
                  <a:pt x="2837970" y="1270000"/>
                </a:cubicBezTo>
                <a:cubicBezTo>
                  <a:pt x="2850420" y="1252571"/>
                  <a:pt x="2858290" y="1209040"/>
                  <a:pt x="2858290" y="1209040"/>
                </a:cubicBezTo>
                <a:cubicBezTo>
                  <a:pt x="3040934" y="1231871"/>
                  <a:pt x="2868328" y="1206984"/>
                  <a:pt x="2980210" y="1229360"/>
                </a:cubicBezTo>
                <a:cubicBezTo>
                  <a:pt x="3069615" y="1247241"/>
                  <a:pt x="3012331" y="1229907"/>
                  <a:pt x="3071650" y="1249680"/>
                </a:cubicBezTo>
                <a:cubicBezTo>
                  <a:pt x="3096010" y="1176599"/>
                  <a:pt x="3071650" y="1267862"/>
                  <a:pt x="3071650" y="1178560"/>
                </a:cubicBezTo>
                <a:cubicBezTo>
                  <a:pt x="3071650" y="955014"/>
                  <a:pt x="3078981" y="731528"/>
                  <a:pt x="3081810" y="508000"/>
                </a:cubicBezTo>
                <a:cubicBezTo>
                  <a:pt x="3082367" y="463977"/>
                  <a:pt x="3086890" y="414867"/>
                  <a:pt x="3081810" y="38608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861730" y="4821474"/>
            <a:ext cx="112350" cy="212077"/>
          </a:xfrm>
          <a:custGeom>
            <a:avLst/>
            <a:gdLst>
              <a:gd name="connsiteX0" fmla="*/ 51390 w 112350"/>
              <a:gd name="connsiteY0" fmla="*/ 177246 h 212077"/>
              <a:gd name="connsiteX1" fmla="*/ 590 w 112350"/>
              <a:gd name="connsiteY1" fmla="*/ 207726 h 212077"/>
              <a:gd name="connsiteX2" fmla="*/ 31070 w 112350"/>
              <a:gd name="connsiteY2" fmla="*/ 95966 h 212077"/>
              <a:gd name="connsiteX3" fmla="*/ 41230 w 112350"/>
              <a:gd name="connsiteY3" fmla="*/ 4526 h 212077"/>
              <a:gd name="connsiteX4" fmla="*/ 81870 w 112350"/>
              <a:gd name="connsiteY4" fmla="*/ 14686 h 212077"/>
              <a:gd name="connsiteX5" fmla="*/ 112350 w 112350"/>
              <a:gd name="connsiteY5" fmla="*/ 75646 h 212077"/>
              <a:gd name="connsiteX6" fmla="*/ 102190 w 112350"/>
              <a:gd name="connsiteY6" fmla="*/ 156926 h 212077"/>
              <a:gd name="connsiteX7" fmla="*/ 92030 w 112350"/>
              <a:gd name="connsiteY7" fmla="*/ 187406 h 212077"/>
              <a:gd name="connsiteX8" fmla="*/ 61550 w 112350"/>
              <a:gd name="connsiteY8" fmla="*/ 197566 h 212077"/>
              <a:gd name="connsiteX9" fmla="*/ 20910 w 112350"/>
              <a:gd name="connsiteY9" fmla="*/ 177246 h 212077"/>
              <a:gd name="connsiteX10" fmla="*/ 10750 w 112350"/>
              <a:gd name="connsiteY10" fmla="*/ 146766 h 212077"/>
              <a:gd name="connsiteX11" fmla="*/ 10750 w 112350"/>
              <a:gd name="connsiteY11" fmla="*/ 65486 h 21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350" h="212077">
                <a:moveTo>
                  <a:pt x="51390" y="177246"/>
                </a:moveTo>
                <a:cubicBezTo>
                  <a:pt x="34457" y="187406"/>
                  <a:pt x="10750" y="224659"/>
                  <a:pt x="590" y="207726"/>
                </a:cubicBezTo>
                <a:cubicBezTo>
                  <a:pt x="-4321" y="199541"/>
                  <a:pt x="22750" y="120925"/>
                  <a:pt x="31070" y="95966"/>
                </a:cubicBezTo>
                <a:cubicBezTo>
                  <a:pt x="34457" y="65486"/>
                  <a:pt x="24976" y="30532"/>
                  <a:pt x="41230" y="4526"/>
                </a:cubicBezTo>
                <a:cubicBezTo>
                  <a:pt x="48631" y="-7315"/>
                  <a:pt x="70252" y="6940"/>
                  <a:pt x="81870" y="14686"/>
                </a:cubicBezTo>
                <a:cubicBezTo>
                  <a:pt x="98752" y="25941"/>
                  <a:pt x="106554" y="58259"/>
                  <a:pt x="112350" y="75646"/>
                </a:cubicBezTo>
                <a:cubicBezTo>
                  <a:pt x="108963" y="102739"/>
                  <a:pt x="107074" y="130062"/>
                  <a:pt x="102190" y="156926"/>
                </a:cubicBezTo>
                <a:cubicBezTo>
                  <a:pt x="100274" y="167463"/>
                  <a:pt x="99603" y="179833"/>
                  <a:pt x="92030" y="187406"/>
                </a:cubicBezTo>
                <a:cubicBezTo>
                  <a:pt x="84457" y="194979"/>
                  <a:pt x="71710" y="194179"/>
                  <a:pt x="61550" y="197566"/>
                </a:cubicBezTo>
                <a:cubicBezTo>
                  <a:pt x="48003" y="190793"/>
                  <a:pt x="31620" y="187956"/>
                  <a:pt x="20910" y="177246"/>
                </a:cubicBezTo>
                <a:cubicBezTo>
                  <a:pt x="13337" y="169673"/>
                  <a:pt x="11720" y="157432"/>
                  <a:pt x="10750" y="146766"/>
                </a:cubicBezTo>
                <a:cubicBezTo>
                  <a:pt x="8297" y="119784"/>
                  <a:pt x="10750" y="92579"/>
                  <a:pt x="10750" y="6548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340730" y="5019040"/>
            <a:ext cx="491110" cy="314960"/>
          </a:xfrm>
          <a:custGeom>
            <a:avLst/>
            <a:gdLst>
              <a:gd name="connsiteX0" fmla="*/ 3430 w 491110"/>
              <a:gd name="connsiteY0" fmla="*/ 294640 h 314960"/>
              <a:gd name="connsiteX1" fmla="*/ 125350 w 491110"/>
              <a:gd name="connsiteY1" fmla="*/ 193040 h 314960"/>
              <a:gd name="connsiteX2" fmla="*/ 165990 w 491110"/>
              <a:gd name="connsiteY2" fmla="*/ 182880 h 314960"/>
              <a:gd name="connsiteX3" fmla="*/ 257430 w 491110"/>
              <a:gd name="connsiteY3" fmla="*/ 132080 h 314960"/>
              <a:gd name="connsiteX4" fmla="*/ 287910 w 491110"/>
              <a:gd name="connsiteY4" fmla="*/ 101600 h 314960"/>
              <a:gd name="connsiteX5" fmla="*/ 359030 w 491110"/>
              <a:gd name="connsiteY5" fmla="*/ 10160 h 314960"/>
              <a:gd name="connsiteX6" fmla="*/ 389510 w 491110"/>
              <a:gd name="connsiteY6" fmla="*/ 0 h 314960"/>
              <a:gd name="connsiteX7" fmla="*/ 470790 w 491110"/>
              <a:gd name="connsiteY7" fmla="*/ 20320 h 314960"/>
              <a:gd name="connsiteX8" fmla="*/ 491110 w 491110"/>
              <a:gd name="connsiteY8" fmla="*/ 50800 h 314960"/>
              <a:gd name="connsiteX9" fmla="*/ 450470 w 491110"/>
              <a:gd name="connsiteY9" fmla="*/ 182880 h 314960"/>
              <a:gd name="connsiteX10" fmla="*/ 440310 w 491110"/>
              <a:gd name="connsiteY10" fmla="*/ 213360 h 314960"/>
              <a:gd name="connsiteX11" fmla="*/ 419990 w 491110"/>
              <a:gd name="connsiteY11" fmla="*/ 243840 h 314960"/>
              <a:gd name="connsiteX12" fmla="*/ 409830 w 491110"/>
              <a:gd name="connsiteY12" fmla="*/ 274320 h 314960"/>
              <a:gd name="connsiteX13" fmla="*/ 379350 w 491110"/>
              <a:gd name="connsiteY13" fmla="*/ 294640 h 314960"/>
              <a:gd name="connsiteX14" fmla="*/ 318390 w 491110"/>
              <a:gd name="connsiteY14" fmla="*/ 314960 h 314960"/>
              <a:gd name="connsiteX15" fmla="*/ 216790 w 491110"/>
              <a:gd name="connsiteY15" fmla="*/ 304800 h 314960"/>
              <a:gd name="connsiteX16" fmla="*/ 165990 w 491110"/>
              <a:gd name="connsiteY16" fmla="*/ 294640 h 314960"/>
              <a:gd name="connsiteX17" fmla="*/ 54230 w 491110"/>
              <a:gd name="connsiteY17" fmla="*/ 304800 h 314960"/>
              <a:gd name="connsiteX18" fmla="*/ 3430 w 491110"/>
              <a:gd name="connsiteY18" fmla="*/ 29464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1110" h="314960">
                <a:moveTo>
                  <a:pt x="3430" y="294640"/>
                </a:moveTo>
                <a:cubicBezTo>
                  <a:pt x="15283" y="276014"/>
                  <a:pt x="68397" y="224105"/>
                  <a:pt x="125350" y="193040"/>
                </a:cubicBezTo>
                <a:cubicBezTo>
                  <a:pt x="137609" y="186354"/>
                  <a:pt x="152564" y="186716"/>
                  <a:pt x="165990" y="182880"/>
                </a:cubicBezTo>
                <a:cubicBezTo>
                  <a:pt x="201763" y="172659"/>
                  <a:pt x="228321" y="161189"/>
                  <a:pt x="257430" y="132080"/>
                </a:cubicBezTo>
                <a:cubicBezTo>
                  <a:pt x="267590" y="121920"/>
                  <a:pt x="279089" y="112942"/>
                  <a:pt x="287910" y="101600"/>
                </a:cubicBezTo>
                <a:cubicBezTo>
                  <a:pt x="309647" y="73653"/>
                  <a:pt x="327092" y="31452"/>
                  <a:pt x="359030" y="10160"/>
                </a:cubicBezTo>
                <a:cubicBezTo>
                  <a:pt x="367941" y="4219"/>
                  <a:pt x="379350" y="3387"/>
                  <a:pt x="389510" y="0"/>
                </a:cubicBezTo>
                <a:cubicBezTo>
                  <a:pt x="392040" y="506"/>
                  <a:pt x="460376" y="11989"/>
                  <a:pt x="470790" y="20320"/>
                </a:cubicBezTo>
                <a:cubicBezTo>
                  <a:pt x="480325" y="27948"/>
                  <a:pt x="484337" y="40640"/>
                  <a:pt x="491110" y="50800"/>
                </a:cubicBezTo>
                <a:cubicBezTo>
                  <a:pt x="464906" y="142515"/>
                  <a:pt x="478587" y="98530"/>
                  <a:pt x="450470" y="182880"/>
                </a:cubicBezTo>
                <a:cubicBezTo>
                  <a:pt x="447083" y="193040"/>
                  <a:pt x="446251" y="204449"/>
                  <a:pt x="440310" y="213360"/>
                </a:cubicBezTo>
                <a:cubicBezTo>
                  <a:pt x="433537" y="223520"/>
                  <a:pt x="425451" y="232918"/>
                  <a:pt x="419990" y="243840"/>
                </a:cubicBezTo>
                <a:cubicBezTo>
                  <a:pt x="415201" y="253419"/>
                  <a:pt x="416520" y="265957"/>
                  <a:pt x="409830" y="274320"/>
                </a:cubicBezTo>
                <a:cubicBezTo>
                  <a:pt x="402202" y="283855"/>
                  <a:pt x="390508" y="289681"/>
                  <a:pt x="379350" y="294640"/>
                </a:cubicBezTo>
                <a:cubicBezTo>
                  <a:pt x="359777" y="303339"/>
                  <a:pt x="318390" y="314960"/>
                  <a:pt x="318390" y="314960"/>
                </a:cubicBezTo>
                <a:cubicBezTo>
                  <a:pt x="284523" y="311573"/>
                  <a:pt x="250527" y="309298"/>
                  <a:pt x="216790" y="304800"/>
                </a:cubicBezTo>
                <a:cubicBezTo>
                  <a:pt x="199673" y="302518"/>
                  <a:pt x="183259" y="294640"/>
                  <a:pt x="165990" y="294640"/>
                </a:cubicBezTo>
                <a:cubicBezTo>
                  <a:pt x="128583" y="294640"/>
                  <a:pt x="91483" y="301413"/>
                  <a:pt x="54230" y="304800"/>
                </a:cubicBezTo>
                <a:cubicBezTo>
                  <a:pt x="10899" y="319244"/>
                  <a:pt x="-8423" y="313266"/>
                  <a:pt x="3430" y="29464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5161280" y="4710874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2275840" y="5130800"/>
            <a:ext cx="111821" cy="142240"/>
          </a:xfrm>
          <a:custGeom>
            <a:avLst/>
            <a:gdLst>
              <a:gd name="connsiteX0" fmla="*/ 111760 w 111821"/>
              <a:gd name="connsiteY0" fmla="*/ 50800 h 142240"/>
              <a:gd name="connsiteX1" fmla="*/ 101600 w 111821"/>
              <a:gd name="connsiteY1" fmla="*/ 101600 h 142240"/>
              <a:gd name="connsiteX2" fmla="*/ 91440 w 111821"/>
              <a:gd name="connsiteY2" fmla="*/ 132080 h 142240"/>
              <a:gd name="connsiteX3" fmla="*/ 60960 w 111821"/>
              <a:gd name="connsiteY3" fmla="*/ 142240 h 142240"/>
              <a:gd name="connsiteX4" fmla="*/ 30480 w 111821"/>
              <a:gd name="connsiteY4" fmla="*/ 132080 h 142240"/>
              <a:gd name="connsiteX5" fmla="*/ 20320 w 111821"/>
              <a:gd name="connsiteY5" fmla="*/ 101600 h 142240"/>
              <a:gd name="connsiteX6" fmla="*/ 0 w 111821"/>
              <a:gd name="connsiteY6" fmla="*/ 71120 h 142240"/>
              <a:gd name="connsiteX7" fmla="*/ 10160 w 111821"/>
              <a:gd name="connsiteY7" fmla="*/ 40640 h 142240"/>
              <a:gd name="connsiteX8" fmla="*/ 40640 w 111821"/>
              <a:gd name="connsiteY8" fmla="*/ 30480 h 142240"/>
              <a:gd name="connsiteX9" fmla="*/ 101600 w 111821"/>
              <a:gd name="connsiteY9" fmla="*/ 0 h 142240"/>
              <a:gd name="connsiteX10" fmla="*/ 111760 w 111821"/>
              <a:gd name="connsiteY10" fmla="*/ 5080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821" h="142240">
                <a:moveTo>
                  <a:pt x="111760" y="50800"/>
                </a:moveTo>
                <a:cubicBezTo>
                  <a:pt x="111760" y="67733"/>
                  <a:pt x="105788" y="84847"/>
                  <a:pt x="101600" y="101600"/>
                </a:cubicBezTo>
                <a:cubicBezTo>
                  <a:pt x="99003" y="111990"/>
                  <a:pt x="99013" y="124507"/>
                  <a:pt x="91440" y="132080"/>
                </a:cubicBezTo>
                <a:cubicBezTo>
                  <a:pt x="83867" y="139653"/>
                  <a:pt x="71120" y="138853"/>
                  <a:pt x="60960" y="142240"/>
                </a:cubicBezTo>
                <a:cubicBezTo>
                  <a:pt x="50800" y="138853"/>
                  <a:pt x="38053" y="139653"/>
                  <a:pt x="30480" y="132080"/>
                </a:cubicBezTo>
                <a:cubicBezTo>
                  <a:pt x="22907" y="124507"/>
                  <a:pt x="25109" y="111179"/>
                  <a:pt x="20320" y="101600"/>
                </a:cubicBezTo>
                <a:cubicBezTo>
                  <a:pt x="14859" y="90678"/>
                  <a:pt x="6773" y="81280"/>
                  <a:pt x="0" y="71120"/>
                </a:cubicBezTo>
                <a:cubicBezTo>
                  <a:pt x="3387" y="60960"/>
                  <a:pt x="2587" y="48213"/>
                  <a:pt x="10160" y="40640"/>
                </a:cubicBezTo>
                <a:cubicBezTo>
                  <a:pt x="17733" y="33067"/>
                  <a:pt x="31061" y="35269"/>
                  <a:pt x="40640" y="30480"/>
                </a:cubicBezTo>
                <a:cubicBezTo>
                  <a:pt x="119422" y="-8911"/>
                  <a:pt x="24988" y="25537"/>
                  <a:pt x="101600" y="0"/>
                </a:cubicBezTo>
                <a:cubicBezTo>
                  <a:pt x="113245" y="58226"/>
                  <a:pt x="111760" y="33867"/>
                  <a:pt x="111760" y="5080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2915084" y="4714240"/>
            <a:ext cx="154627" cy="182880"/>
          </a:xfrm>
          <a:custGeom>
            <a:avLst/>
            <a:gdLst>
              <a:gd name="connsiteX0" fmla="*/ 21156 w 154627"/>
              <a:gd name="connsiteY0" fmla="*/ 132080 h 182880"/>
              <a:gd name="connsiteX1" fmla="*/ 51636 w 154627"/>
              <a:gd name="connsiteY1" fmla="*/ 20320 h 182880"/>
              <a:gd name="connsiteX2" fmla="*/ 82116 w 154627"/>
              <a:gd name="connsiteY2" fmla="*/ 0 h 182880"/>
              <a:gd name="connsiteX3" fmla="*/ 153236 w 154627"/>
              <a:gd name="connsiteY3" fmla="*/ 30480 h 182880"/>
              <a:gd name="connsiteX4" fmla="*/ 143076 w 154627"/>
              <a:gd name="connsiteY4" fmla="*/ 71120 h 182880"/>
              <a:gd name="connsiteX5" fmla="*/ 112596 w 154627"/>
              <a:gd name="connsiteY5" fmla="*/ 91440 h 182880"/>
              <a:gd name="connsiteX6" fmla="*/ 102436 w 154627"/>
              <a:gd name="connsiteY6" fmla="*/ 121920 h 182880"/>
              <a:gd name="connsiteX7" fmla="*/ 92276 w 154627"/>
              <a:gd name="connsiteY7" fmla="*/ 162560 h 182880"/>
              <a:gd name="connsiteX8" fmla="*/ 61796 w 154627"/>
              <a:gd name="connsiteY8" fmla="*/ 182880 h 182880"/>
              <a:gd name="connsiteX9" fmla="*/ 21156 w 154627"/>
              <a:gd name="connsiteY9" fmla="*/ 172720 h 182880"/>
              <a:gd name="connsiteX10" fmla="*/ 836 w 154627"/>
              <a:gd name="connsiteY10" fmla="*/ 142240 h 182880"/>
              <a:gd name="connsiteX11" fmla="*/ 31316 w 154627"/>
              <a:gd name="connsiteY11" fmla="*/ 50800 h 182880"/>
              <a:gd name="connsiteX12" fmla="*/ 51636 w 154627"/>
              <a:gd name="connsiteY12" fmla="*/ 304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627" h="182880">
                <a:moveTo>
                  <a:pt x="21156" y="132080"/>
                </a:moveTo>
                <a:cubicBezTo>
                  <a:pt x="24325" y="116237"/>
                  <a:pt x="39737" y="28253"/>
                  <a:pt x="51636" y="20320"/>
                </a:cubicBezTo>
                <a:lnTo>
                  <a:pt x="82116" y="0"/>
                </a:lnTo>
                <a:cubicBezTo>
                  <a:pt x="93755" y="2910"/>
                  <a:pt x="146857" y="11344"/>
                  <a:pt x="153236" y="30480"/>
                </a:cubicBezTo>
                <a:cubicBezTo>
                  <a:pt x="157652" y="43727"/>
                  <a:pt x="150822" y="59502"/>
                  <a:pt x="143076" y="71120"/>
                </a:cubicBezTo>
                <a:cubicBezTo>
                  <a:pt x="136303" y="81280"/>
                  <a:pt x="122756" y="84667"/>
                  <a:pt x="112596" y="91440"/>
                </a:cubicBezTo>
                <a:cubicBezTo>
                  <a:pt x="109209" y="101600"/>
                  <a:pt x="105378" y="111622"/>
                  <a:pt x="102436" y="121920"/>
                </a:cubicBezTo>
                <a:cubicBezTo>
                  <a:pt x="98600" y="135346"/>
                  <a:pt x="100022" y="150942"/>
                  <a:pt x="92276" y="162560"/>
                </a:cubicBezTo>
                <a:cubicBezTo>
                  <a:pt x="85503" y="172720"/>
                  <a:pt x="71956" y="176107"/>
                  <a:pt x="61796" y="182880"/>
                </a:cubicBezTo>
                <a:cubicBezTo>
                  <a:pt x="48249" y="179493"/>
                  <a:pt x="32774" y="180466"/>
                  <a:pt x="21156" y="172720"/>
                </a:cubicBezTo>
                <a:cubicBezTo>
                  <a:pt x="10996" y="165947"/>
                  <a:pt x="2184" y="154376"/>
                  <a:pt x="836" y="142240"/>
                </a:cubicBezTo>
                <a:cubicBezTo>
                  <a:pt x="-3496" y="103250"/>
                  <a:pt x="9349" y="78259"/>
                  <a:pt x="31316" y="50800"/>
                </a:cubicBezTo>
                <a:cubicBezTo>
                  <a:pt x="37300" y="43320"/>
                  <a:pt x="44863" y="37253"/>
                  <a:pt x="51636" y="3048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3" name="Agrupar 32"/>
          <p:cNvGrpSpPr/>
          <p:nvPr/>
        </p:nvGrpSpPr>
        <p:grpSpPr>
          <a:xfrm>
            <a:off x="2960033" y="2719918"/>
            <a:ext cx="201876" cy="223037"/>
            <a:chOff x="2485253" y="5746047"/>
            <a:chExt cx="201876" cy="223037"/>
          </a:xfrm>
        </p:grpSpPr>
        <p:sp>
          <p:nvSpPr>
            <p:cNvPr id="34" name="Forma libre 3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" name="Conector recto 34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orma libre 3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7" name="Conector recto 3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Conector recto 40"/>
          <p:cNvCxnSpPr/>
          <p:nvPr/>
        </p:nvCxnSpPr>
        <p:spPr>
          <a:xfrm flipH="1">
            <a:off x="2844926" y="1614036"/>
            <a:ext cx="2986914" cy="49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Arco 43"/>
          <p:cNvSpPr/>
          <p:nvPr/>
        </p:nvSpPr>
        <p:spPr>
          <a:xfrm rot="16200000">
            <a:off x="2133071" y="2073054"/>
            <a:ext cx="1416768" cy="1489183"/>
          </a:xfrm>
          <a:prstGeom prst="arc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6" name="Conector recto 45"/>
          <p:cNvCxnSpPr/>
          <p:nvPr/>
        </p:nvCxnSpPr>
        <p:spPr>
          <a:xfrm flipH="1">
            <a:off x="1779355" y="2804416"/>
            <a:ext cx="310893" cy="207947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2452709" y="2509520"/>
            <a:ext cx="4425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ISLA</a:t>
            </a:r>
            <a:br>
              <a:rPr lang="es-ES" sz="700" dirty="0" smtClean="0"/>
            </a:br>
            <a:r>
              <a:rPr lang="es-ES" sz="700" dirty="0" smtClean="0"/>
              <a:t>MEDIO </a:t>
            </a:r>
          </a:p>
          <a:p>
            <a:r>
              <a:rPr lang="es-ES" sz="700" dirty="0" smtClean="0"/>
              <a:t>CANAL</a:t>
            </a:r>
            <a:endParaRPr lang="es-ES" sz="7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2844926" y="666647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2756679" y="112263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21" name="Agrupar 20"/>
          <p:cNvGrpSpPr/>
          <p:nvPr/>
        </p:nvGrpSpPr>
        <p:grpSpPr>
          <a:xfrm>
            <a:off x="4366801" y="1096587"/>
            <a:ext cx="158909" cy="250899"/>
            <a:chOff x="4366801" y="1096587"/>
            <a:chExt cx="158909" cy="250899"/>
          </a:xfrm>
        </p:grpSpPr>
        <p:sp>
          <p:nvSpPr>
            <p:cNvPr id="50" name="Rectangle 403"/>
            <p:cNvSpPr>
              <a:spLocks noChangeArrowheads="1"/>
            </p:cNvSpPr>
            <p:nvPr/>
          </p:nvSpPr>
          <p:spPr bwMode="auto">
            <a:xfrm>
              <a:off x="4366801" y="109658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" name="Line 405"/>
            <p:cNvSpPr>
              <a:spLocks noChangeShapeType="1"/>
            </p:cNvSpPr>
            <p:nvPr/>
          </p:nvSpPr>
          <p:spPr bwMode="auto">
            <a:xfrm>
              <a:off x="4445462" y="1174607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2" name="CuadroTexto 51"/>
          <p:cNvSpPr txBox="1"/>
          <p:nvPr/>
        </p:nvSpPr>
        <p:spPr>
          <a:xfrm>
            <a:off x="4218200" y="72076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59" name="Forma libre 58"/>
          <p:cNvSpPr/>
          <p:nvPr/>
        </p:nvSpPr>
        <p:spPr>
          <a:xfrm>
            <a:off x="7659826" y="1309714"/>
            <a:ext cx="132760" cy="86031"/>
          </a:xfrm>
          <a:custGeom>
            <a:avLst/>
            <a:gdLst>
              <a:gd name="connsiteX0" fmla="*/ 125679 w 132760"/>
              <a:gd name="connsiteY0" fmla="*/ 19882 h 86031"/>
              <a:gd name="connsiteX1" fmla="*/ 105835 w 132760"/>
              <a:gd name="connsiteY1" fmla="*/ 72801 h 86031"/>
              <a:gd name="connsiteX2" fmla="*/ 66147 w 132760"/>
              <a:gd name="connsiteY2" fmla="*/ 86031 h 86031"/>
              <a:gd name="connsiteX3" fmla="*/ 13229 w 132760"/>
              <a:gd name="connsiteY3" fmla="*/ 66186 h 86031"/>
              <a:gd name="connsiteX4" fmla="*/ 0 w 132760"/>
              <a:gd name="connsiteY4" fmla="*/ 26496 h 86031"/>
              <a:gd name="connsiteX5" fmla="*/ 19844 w 132760"/>
              <a:gd name="connsiteY5" fmla="*/ 6652 h 86031"/>
              <a:gd name="connsiteX6" fmla="*/ 99221 w 132760"/>
              <a:gd name="connsiteY6" fmla="*/ 6652 h 86031"/>
              <a:gd name="connsiteX7" fmla="*/ 119065 w 132760"/>
              <a:gd name="connsiteY7" fmla="*/ 13267 h 86031"/>
              <a:gd name="connsiteX8" fmla="*/ 132294 w 132760"/>
              <a:gd name="connsiteY8" fmla="*/ 33111 h 86031"/>
              <a:gd name="connsiteX9" fmla="*/ 125679 w 132760"/>
              <a:gd name="connsiteY9" fmla="*/ 19882 h 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760" h="86031">
                <a:moveTo>
                  <a:pt x="125679" y="19882"/>
                </a:moveTo>
                <a:cubicBezTo>
                  <a:pt x="121269" y="26497"/>
                  <a:pt x="126484" y="62476"/>
                  <a:pt x="105835" y="72801"/>
                </a:cubicBezTo>
                <a:cubicBezTo>
                  <a:pt x="93362" y="79038"/>
                  <a:pt x="66147" y="86031"/>
                  <a:pt x="66147" y="86031"/>
                </a:cubicBezTo>
                <a:cubicBezTo>
                  <a:pt x="46951" y="82832"/>
                  <a:pt x="23553" y="86835"/>
                  <a:pt x="13229" y="66186"/>
                </a:cubicBezTo>
                <a:cubicBezTo>
                  <a:pt x="6993" y="53713"/>
                  <a:pt x="0" y="26496"/>
                  <a:pt x="0" y="26496"/>
                </a:cubicBezTo>
                <a:cubicBezTo>
                  <a:pt x="6615" y="19881"/>
                  <a:pt x="11722" y="11293"/>
                  <a:pt x="19844" y="6652"/>
                </a:cubicBezTo>
                <a:cubicBezTo>
                  <a:pt x="43378" y="-6796"/>
                  <a:pt x="76724" y="3840"/>
                  <a:pt x="99221" y="6652"/>
                </a:cubicBezTo>
                <a:cubicBezTo>
                  <a:pt x="105836" y="8857"/>
                  <a:pt x="113620" y="8911"/>
                  <a:pt x="119065" y="13267"/>
                </a:cubicBezTo>
                <a:cubicBezTo>
                  <a:pt x="125273" y="18233"/>
                  <a:pt x="127524" y="26751"/>
                  <a:pt x="132294" y="33111"/>
                </a:cubicBezTo>
                <a:cubicBezTo>
                  <a:pt x="134165" y="35606"/>
                  <a:pt x="130089" y="13267"/>
                  <a:pt x="125679" y="19882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5" name="Conector recto de flecha 64"/>
          <p:cNvCxnSpPr/>
          <p:nvPr/>
        </p:nvCxnSpPr>
        <p:spPr>
          <a:xfrm flipV="1">
            <a:off x="7117420" y="1208279"/>
            <a:ext cx="1322941" cy="20069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Agrupar 59"/>
          <p:cNvGrpSpPr/>
          <p:nvPr/>
        </p:nvGrpSpPr>
        <p:grpSpPr>
          <a:xfrm>
            <a:off x="7686165" y="1162527"/>
            <a:ext cx="71437" cy="184923"/>
            <a:chOff x="5821665" y="6383670"/>
            <a:chExt cx="59039" cy="138935"/>
          </a:xfrm>
        </p:grpSpPr>
        <p:sp>
          <p:nvSpPr>
            <p:cNvPr id="6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8047922" y="1084258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7" name="Agrupar 176"/>
          <p:cNvGrpSpPr/>
          <p:nvPr/>
        </p:nvGrpSpPr>
        <p:grpSpPr>
          <a:xfrm>
            <a:off x="4274930" y="3779193"/>
            <a:ext cx="889075" cy="606489"/>
            <a:chOff x="4274930" y="3779193"/>
            <a:chExt cx="889075" cy="606489"/>
          </a:xfrm>
        </p:grpSpPr>
        <p:sp>
          <p:nvSpPr>
            <p:cNvPr id="66" name="Rectángulo 65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261º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ángulo 66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247º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69" name="Conector recto de flecha 68"/>
          <p:cNvCxnSpPr/>
          <p:nvPr/>
        </p:nvCxnSpPr>
        <p:spPr>
          <a:xfrm flipH="1">
            <a:off x="3717133" y="3990950"/>
            <a:ext cx="560522" cy="106235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" name="Agrupar 72"/>
          <p:cNvGrpSpPr/>
          <p:nvPr/>
        </p:nvGrpSpPr>
        <p:grpSpPr>
          <a:xfrm rot="3157328">
            <a:off x="2724752" y="2133512"/>
            <a:ext cx="305925" cy="80432"/>
            <a:chOff x="4101038" y="2517175"/>
            <a:chExt cx="305925" cy="80432"/>
          </a:xfrm>
        </p:grpSpPr>
        <p:cxnSp>
          <p:nvCxnSpPr>
            <p:cNvPr id="71" name="Conector recto 70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riángulo rectángulo 71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6" name="Agrupar 75"/>
          <p:cNvGrpSpPr/>
          <p:nvPr/>
        </p:nvGrpSpPr>
        <p:grpSpPr>
          <a:xfrm rot="3157328">
            <a:off x="2764871" y="2499584"/>
            <a:ext cx="305925" cy="80432"/>
            <a:chOff x="4101038" y="2517175"/>
            <a:chExt cx="305925" cy="80432"/>
          </a:xfrm>
        </p:grpSpPr>
        <p:cxnSp>
          <p:nvCxnSpPr>
            <p:cNvPr id="77" name="Conector recto 76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riángulo rectángulo 77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79" name="CuadroTexto 78"/>
          <p:cNvSpPr txBox="1"/>
          <p:nvPr/>
        </p:nvSpPr>
        <p:spPr>
          <a:xfrm>
            <a:off x="2841491" y="2179407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168º</a:t>
            </a:r>
            <a:endParaRPr lang="es-ES" sz="700" dirty="0"/>
          </a:p>
        </p:txBody>
      </p:sp>
      <p:sp>
        <p:nvSpPr>
          <p:cNvPr id="80" name="CuadroTexto 79"/>
          <p:cNvSpPr txBox="1"/>
          <p:nvPr/>
        </p:nvSpPr>
        <p:spPr>
          <a:xfrm>
            <a:off x="2878677" y="2577120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168º</a:t>
            </a:r>
            <a:endParaRPr lang="es-ES" sz="700" dirty="0"/>
          </a:p>
        </p:txBody>
      </p:sp>
      <p:grpSp>
        <p:nvGrpSpPr>
          <p:cNvPr id="81" name="Agrupar 80"/>
          <p:cNvGrpSpPr/>
          <p:nvPr/>
        </p:nvGrpSpPr>
        <p:grpSpPr>
          <a:xfrm rot="6287485">
            <a:off x="2665502" y="2104632"/>
            <a:ext cx="305925" cy="80432"/>
            <a:chOff x="4101038" y="2517175"/>
            <a:chExt cx="305925" cy="80432"/>
          </a:xfrm>
        </p:grpSpPr>
        <p:cxnSp>
          <p:nvCxnSpPr>
            <p:cNvPr id="82" name="Conector recto 81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riángulo rectángulo 82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5" name="Agrupar 84"/>
          <p:cNvGrpSpPr/>
          <p:nvPr/>
        </p:nvGrpSpPr>
        <p:grpSpPr>
          <a:xfrm rot="6287485">
            <a:off x="2367430" y="2429234"/>
            <a:ext cx="305925" cy="80432"/>
            <a:chOff x="4101038" y="2517175"/>
            <a:chExt cx="305925" cy="80432"/>
          </a:xfrm>
        </p:grpSpPr>
        <p:cxnSp>
          <p:nvCxnSpPr>
            <p:cNvPr id="86" name="Conector recto 85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riángulo rectángulo 86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8" name="CuadroTexto 87"/>
          <p:cNvSpPr txBox="1"/>
          <p:nvPr/>
        </p:nvSpPr>
        <p:spPr>
          <a:xfrm>
            <a:off x="2500293" y="2207036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216º</a:t>
            </a:r>
            <a:endParaRPr lang="es-ES" sz="7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188125" y="2514485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216º</a:t>
            </a:r>
            <a:endParaRPr lang="es-ES" sz="700" dirty="0"/>
          </a:p>
        </p:txBody>
      </p:sp>
      <p:cxnSp>
        <p:nvCxnSpPr>
          <p:cNvPr id="91" name="Conector recto 90"/>
          <p:cNvCxnSpPr/>
          <p:nvPr/>
        </p:nvCxnSpPr>
        <p:spPr>
          <a:xfrm flipV="1">
            <a:off x="3138902" y="1368855"/>
            <a:ext cx="743480" cy="1256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/>
          <p:cNvCxnSpPr>
            <a:stCxn id="7" idx="5"/>
          </p:cNvCxnSpPr>
          <p:nvPr/>
        </p:nvCxnSpPr>
        <p:spPr>
          <a:xfrm>
            <a:off x="3454400" y="1432560"/>
            <a:ext cx="84466" cy="58430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Elipse 94"/>
          <p:cNvSpPr/>
          <p:nvPr/>
        </p:nvSpPr>
        <p:spPr>
          <a:xfrm>
            <a:off x="3409605" y="162320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4" name="CuadroTexto 93"/>
          <p:cNvSpPr txBox="1"/>
          <p:nvPr/>
        </p:nvSpPr>
        <p:spPr>
          <a:xfrm>
            <a:off x="3319045" y="160742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1,2c</a:t>
            </a:r>
            <a:endParaRPr lang="es-ES" sz="700" dirty="0"/>
          </a:p>
        </p:txBody>
      </p:sp>
      <p:sp>
        <p:nvSpPr>
          <p:cNvPr id="99" name="Forma libre 98"/>
          <p:cNvSpPr/>
          <p:nvPr/>
        </p:nvSpPr>
        <p:spPr>
          <a:xfrm>
            <a:off x="6326320" y="4277056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0" name="Forma libre 99"/>
          <p:cNvSpPr/>
          <p:nvPr/>
        </p:nvSpPr>
        <p:spPr>
          <a:xfrm>
            <a:off x="5844551" y="5220852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Forma libre 100"/>
          <p:cNvSpPr/>
          <p:nvPr/>
        </p:nvSpPr>
        <p:spPr>
          <a:xfrm>
            <a:off x="5958164" y="5222562"/>
            <a:ext cx="62455" cy="152400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Forma libre 101"/>
          <p:cNvSpPr/>
          <p:nvPr/>
        </p:nvSpPr>
        <p:spPr>
          <a:xfrm>
            <a:off x="8608493" y="2975370"/>
            <a:ext cx="89014" cy="68335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5" name="Conector recto 104"/>
          <p:cNvCxnSpPr/>
          <p:nvPr/>
        </p:nvCxnSpPr>
        <p:spPr>
          <a:xfrm flipV="1">
            <a:off x="3297220" y="2580143"/>
            <a:ext cx="1148242" cy="19022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recto 105"/>
          <p:cNvCxnSpPr/>
          <p:nvPr/>
        </p:nvCxnSpPr>
        <p:spPr>
          <a:xfrm>
            <a:off x="3941653" y="1919770"/>
            <a:ext cx="102204" cy="7125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Elipse 108"/>
          <p:cNvSpPr/>
          <p:nvPr/>
        </p:nvSpPr>
        <p:spPr>
          <a:xfrm>
            <a:off x="3895281" y="2206871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0" name="CuadroTexto 109"/>
          <p:cNvSpPr txBox="1"/>
          <p:nvPr/>
        </p:nvSpPr>
        <p:spPr>
          <a:xfrm>
            <a:off x="3805876" y="2189589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1,7c</a:t>
            </a:r>
            <a:endParaRPr lang="es-ES" sz="700" dirty="0"/>
          </a:p>
        </p:txBody>
      </p:sp>
      <p:sp>
        <p:nvSpPr>
          <p:cNvPr id="111" name="Arco 110"/>
          <p:cNvSpPr/>
          <p:nvPr/>
        </p:nvSpPr>
        <p:spPr>
          <a:xfrm rot="15311009">
            <a:off x="1875782" y="1208627"/>
            <a:ext cx="1658098" cy="1935757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3" name="Conector recto 112"/>
          <p:cNvCxnSpPr/>
          <p:nvPr/>
        </p:nvCxnSpPr>
        <p:spPr>
          <a:xfrm flipH="1" flipV="1">
            <a:off x="2030714" y="1623202"/>
            <a:ext cx="860764" cy="48605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Elipse 114"/>
          <p:cNvSpPr/>
          <p:nvPr/>
        </p:nvSpPr>
        <p:spPr>
          <a:xfrm>
            <a:off x="2365588" y="1737418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275840" y="1720029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2,3c</a:t>
            </a:r>
            <a:endParaRPr lang="es-ES" sz="700" dirty="0"/>
          </a:p>
        </p:txBody>
      </p:sp>
      <p:cxnSp>
        <p:nvCxnSpPr>
          <p:cNvPr id="117" name="Conector recto 116"/>
          <p:cNvCxnSpPr/>
          <p:nvPr/>
        </p:nvCxnSpPr>
        <p:spPr>
          <a:xfrm flipV="1">
            <a:off x="2857366" y="1289796"/>
            <a:ext cx="148163" cy="920896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ector recto 120"/>
          <p:cNvCxnSpPr/>
          <p:nvPr/>
        </p:nvCxnSpPr>
        <p:spPr>
          <a:xfrm flipV="1">
            <a:off x="1336246" y="1236660"/>
            <a:ext cx="363733" cy="2098624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recto 124"/>
          <p:cNvCxnSpPr/>
          <p:nvPr/>
        </p:nvCxnSpPr>
        <p:spPr>
          <a:xfrm flipH="1" flipV="1">
            <a:off x="1647061" y="1432560"/>
            <a:ext cx="1299340" cy="17486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Elipse 128"/>
          <p:cNvSpPr/>
          <p:nvPr/>
        </p:nvSpPr>
        <p:spPr>
          <a:xfrm>
            <a:off x="2180707" y="1442720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8" name="CuadroTexto 127"/>
          <p:cNvSpPr txBox="1"/>
          <p:nvPr/>
        </p:nvSpPr>
        <p:spPr>
          <a:xfrm>
            <a:off x="2097684" y="1423147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2,9c</a:t>
            </a:r>
            <a:endParaRPr lang="es-ES" sz="700" dirty="0"/>
          </a:p>
        </p:txBody>
      </p:sp>
      <p:cxnSp>
        <p:nvCxnSpPr>
          <p:cNvPr id="130" name="Conector recto 129"/>
          <p:cNvCxnSpPr/>
          <p:nvPr/>
        </p:nvCxnSpPr>
        <p:spPr>
          <a:xfrm flipV="1">
            <a:off x="1286775" y="2361562"/>
            <a:ext cx="989065" cy="98107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Triángulo rectángulo 130"/>
          <p:cNvSpPr/>
          <p:nvPr/>
        </p:nvSpPr>
        <p:spPr>
          <a:xfrm rot="17265810" flipH="1" flipV="1">
            <a:off x="1269841" y="3240278"/>
            <a:ext cx="141656" cy="107802"/>
          </a:xfrm>
          <a:prstGeom prst="rtTriangle">
            <a:avLst/>
          </a:prstGeom>
          <a:solidFill>
            <a:srgbClr val="FF6600"/>
          </a:solidFill>
          <a:ln>
            <a:solidFill>
              <a:srgbClr val="E46C0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CuadroTexto 134"/>
          <p:cNvSpPr txBox="1"/>
          <p:nvPr/>
        </p:nvSpPr>
        <p:spPr>
          <a:xfrm>
            <a:off x="1010647" y="3136118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228º</a:t>
            </a:r>
            <a:endParaRPr lang="es-ES" sz="700" dirty="0"/>
          </a:p>
        </p:txBody>
      </p:sp>
      <p:sp>
        <p:nvSpPr>
          <p:cNvPr id="136" name="CuadroTexto 135"/>
          <p:cNvSpPr txBox="1"/>
          <p:nvPr/>
        </p:nvSpPr>
        <p:spPr>
          <a:xfrm>
            <a:off x="2308478" y="4773602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137" name="CuadroTexto 136"/>
          <p:cNvSpPr txBox="1"/>
          <p:nvPr/>
        </p:nvSpPr>
        <p:spPr>
          <a:xfrm>
            <a:off x="7287484" y="2836046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138" name="CuadroTexto 137"/>
          <p:cNvSpPr txBox="1"/>
          <p:nvPr/>
        </p:nvSpPr>
        <p:spPr>
          <a:xfrm rot="17900985">
            <a:off x="5694982" y="3481479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139" name="CuadroTexto 138"/>
          <p:cNvSpPr txBox="1"/>
          <p:nvPr/>
        </p:nvSpPr>
        <p:spPr>
          <a:xfrm>
            <a:off x="3428424" y="3557968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178" name="Agrupar 177"/>
          <p:cNvGrpSpPr/>
          <p:nvPr/>
        </p:nvGrpSpPr>
        <p:grpSpPr>
          <a:xfrm>
            <a:off x="3409606" y="2903710"/>
            <a:ext cx="399763" cy="649717"/>
            <a:chOff x="3409606" y="2903710"/>
            <a:chExt cx="399763" cy="649717"/>
          </a:xfrm>
        </p:grpSpPr>
        <p:sp>
          <p:nvSpPr>
            <p:cNvPr id="144" name="Elipse 14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5" name="Conector recto de flecha 14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CuadroTexto 147"/>
            <p:cNvSpPr txBox="1"/>
            <p:nvPr/>
          </p:nvSpPr>
          <p:spPr>
            <a:xfrm>
              <a:off x="342730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cxnSp>
        <p:nvCxnSpPr>
          <p:cNvPr id="149" name="Conector recto 148"/>
          <p:cNvCxnSpPr/>
          <p:nvPr/>
        </p:nvCxnSpPr>
        <p:spPr>
          <a:xfrm flipV="1">
            <a:off x="2603062" y="2216615"/>
            <a:ext cx="1148242" cy="19022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Elipse 150"/>
          <p:cNvSpPr/>
          <p:nvPr/>
        </p:nvSpPr>
        <p:spPr>
          <a:xfrm>
            <a:off x="3124739" y="2083934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0" name="CuadroTexto 149"/>
          <p:cNvSpPr txBox="1"/>
          <p:nvPr/>
        </p:nvSpPr>
        <p:spPr>
          <a:xfrm>
            <a:off x="3037749" y="2073686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0,6c</a:t>
            </a:r>
            <a:endParaRPr lang="es-ES" sz="700" dirty="0"/>
          </a:p>
        </p:txBody>
      </p:sp>
      <p:sp>
        <p:nvSpPr>
          <p:cNvPr id="155" name="Elipse 154"/>
          <p:cNvSpPr/>
          <p:nvPr/>
        </p:nvSpPr>
        <p:spPr>
          <a:xfrm>
            <a:off x="3266185" y="4340225"/>
            <a:ext cx="298970" cy="2825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CuadroTexto 151"/>
          <p:cNvSpPr txBox="1"/>
          <p:nvPr/>
        </p:nvSpPr>
        <p:spPr>
          <a:xfrm>
            <a:off x="3242867" y="4284313"/>
            <a:ext cx="355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cxnSp>
        <p:nvCxnSpPr>
          <p:cNvPr id="157" name="Conector recto de flecha 156"/>
          <p:cNvCxnSpPr/>
          <p:nvPr/>
        </p:nvCxnSpPr>
        <p:spPr>
          <a:xfrm flipH="1" flipV="1">
            <a:off x="2958663" y="4441825"/>
            <a:ext cx="294624" cy="2715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Elipse 159"/>
          <p:cNvSpPr/>
          <p:nvPr/>
        </p:nvSpPr>
        <p:spPr>
          <a:xfrm>
            <a:off x="2963324" y="5020606"/>
            <a:ext cx="302168" cy="300567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CuadroTexto 157"/>
          <p:cNvSpPr txBox="1"/>
          <p:nvPr/>
        </p:nvSpPr>
        <p:spPr>
          <a:xfrm>
            <a:off x="2955262" y="4974645"/>
            <a:ext cx="33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</a:t>
            </a:r>
            <a:endParaRPr lang="es-ES" dirty="0"/>
          </a:p>
        </p:txBody>
      </p:sp>
      <p:cxnSp>
        <p:nvCxnSpPr>
          <p:cNvPr id="159" name="Conector recto de flecha 158"/>
          <p:cNvCxnSpPr>
            <a:stCxn id="158" idx="1"/>
          </p:cNvCxnSpPr>
          <p:nvPr/>
        </p:nvCxnSpPr>
        <p:spPr>
          <a:xfrm flipH="1">
            <a:off x="2439274" y="5159311"/>
            <a:ext cx="515988" cy="6983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" name="Elipse 163"/>
          <p:cNvSpPr/>
          <p:nvPr/>
        </p:nvSpPr>
        <p:spPr>
          <a:xfrm>
            <a:off x="472785" y="3058364"/>
            <a:ext cx="337502" cy="35062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CuadroTexto 162"/>
          <p:cNvSpPr txBox="1"/>
          <p:nvPr/>
        </p:nvSpPr>
        <p:spPr>
          <a:xfrm>
            <a:off x="472785" y="3040833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66" name="Conector recto de flecha 165"/>
          <p:cNvCxnSpPr>
            <a:endCxn id="135" idx="1"/>
          </p:cNvCxnSpPr>
          <p:nvPr/>
        </p:nvCxnSpPr>
        <p:spPr>
          <a:xfrm>
            <a:off x="810287" y="3225499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7" name="CuadroTexto 166"/>
          <p:cNvSpPr txBox="1"/>
          <p:nvPr/>
        </p:nvSpPr>
        <p:spPr>
          <a:xfrm>
            <a:off x="215067" y="980460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grpSp>
        <p:nvGrpSpPr>
          <p:cNvPr id="168" name="Agrupar 167"/>
          <p:cNvGrpSpPr/>
          <p:nvPr/>
        </p:nvGrpSpPr>
        <p:grpSpPr>
          <a:xfrm>
            <a:off x="5957013" y="3363222"/>
            <a:ext cx="71437" cy="184923"/>
            <a:chOff x="5821665" y="6383670"/>
            <a:chExt cx="59039" cy="138935"/>
          </a:xfrm>
        </p:grpSpPr>
        <p:sp>
          <p:nvSpPr>
            <p:cNvPr id="16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2" name="Forma libre 171"/>
          <p:cNvSpPr/>
          <p:nvPr/>
        </p:nvSpPr>
        <p:spPr>
          <a:xfrm>
            <a:off x="5870571" y="2617526"/>
            <a:ext cx="85165" cy="107838"/>
          </a:xfrm>
          <a:custGeom>
            <a:avLst/>
            <a:gdLst>
              <a:gd name="connsiteX0" fmla="*/ 65493 w 85165"/>
              <a:gd name="connsiteY0" fmla="*/ 107838 h 107838"/>
              <a:gd name="connsiteX1" fmla="*/ 29820 w 85165"/>
              <a:gd name="connsiteY1" fmla="*/ 86434 h 107838"/>
              <a:gd name="connsiteX2" fmla="*/ 15550 w 85165"/>
              <a:gd name="connsiteY2" fmla="*/ 15090 h 107838"/>
              <a:gd name="connsiteX3" fmla="*/ 29820 w 85165"/>
              <a:gd name="connsiteY3" fmla="*/ 821 h 107838"/>
              <a:gd name="connsiteX4" fmla="*/ 79762 w 85165"/>
              <a:gd name="connsiteY4" fmla="*/ 7955 h 107838"/>
              <a:gd name="connsiteX5" fmla="*/ 58358 w 85165"/>
              <a:gd name="connsiteY5" fmla="*/ 86434 h 107838"/>
              <a:gd name="connsiteX6" fmla="*/ 65493 w 85165"/>
              <a:gd name="connsiteY6" fmla="*/ 107838 h 1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65" h="107838">
                <a:moveTo>
                  <a:pt x="65493" y="107838"/>
                </a:moveTo>
                <a:cubicBezTo>
                  <a:pt x="60737" y="107838"/>
                  <a:pt x="42223" y="92635"/>
                  <a:pt x="29820" y="86434"/>
                </a:cubicBezTo>
                <a:cubicBezTo>
                  <a:pt x="-6781" y="68134"/>
                  <a:pt x="-7404" y="99249"/>
                  <a:pt x="15550" y="15090"/>
                </a:cubicBezTo>
                <a:cubicBezTo>
                  <a:pt x="17320" y="8600"/>
                  <a:pt x="25063" y="5577"/>
                  <a:pt x="29820" y="821"/>
                </a:cubicBezTo>
                <a:cubicBezTo>
                  <a:pt x="46467" y="3199"/>
                  <a:pt x="70434" y="-6037"/>
                  <a:pt x="79762" y="7955"/>
                </a:cubicBezTo>
                <a:cubicBezTo>
                  <a:pt x="95779" y="31979"/>
                  <a:pt x="72435" y="67665"/>
                  <a:pt x="58358" y="86434"/>
                </a:cubicBezTo>
                <a:cubicBezTo>
                  <a:pt x="56340" y="89125"/>
                  <a:pt x="70249" y="107838"/>
                  <a:pt x="65493" y="10783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3" name="Agrupar 172"/>
          <p:cNvGrpSpPr/>
          <p:nvPr/>
        </p:nvGrpSpPr>
        <p:grpSpPr>
          <a:xfrm>
            <a:off x="5877164" y="2479853"/>
            <a:ext cx="71437" cy="184923"/>
            <a:chOff x="5821665" y="6383670"/>
            <a:chExt cx="59039" cy="138935"/>
          </a:xfrm>
        </p:grpSpPr>
        <p:sp>
          <p:nvSpPr>
            <p:cNvPr id="17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9" name="Agrupar 178"/>
          <p:cNvGrpSpPr/>
          <p:nvPr/>
        </p:nvGrpSpPr>
        <p:grpSpPr>
          <a:xfrm>
            <a:off x="4342143" y="1642887"/>
            <a:ext cx="418047" cy="329178"/>
            <a:chOff x="5923235" y="246580"/>
            <a:chExt cx="773729" cy="530146"/>
          </a:xfrm>
        </p:grpSpPr>
        <p:sp>
          <p:nvSpPr>
            <p:cNvPr id="180" name="Elipse 179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1" name="CuadroTexto 180"/>
            <p:cNvSpPr txBox="1"/>
            <p:nvPr/>
          </p:nvSpPr>
          <p:spPr>
            <a:xfrm>
              <a:off x="5923235" y="277423"/>
              <a:ext cx="773729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15</a:t>
              </a:r>
              <a:r>
                <a:rPr lang="es-ES" sz="800" dirty="0" smtClean="0"/>
                <a:t>7</a:t>
              </a:r>
              <a:endParaRPr lang="es-ES" sz="1100" dirty="0"/>
            </a:p>
          </p:txBody>
        </p:sp>
      </p:grpSp>
      <p:sp>
        <p:nvSpPr>
          <p:cNvPr id="182" name="CuadroTexto 181"/>
          <p:cNvSpPr txBox="1"/>
          <p:nvPr/>
        </p:nvSpPr>
        <p:spPr>
          <a:xfrm>
            <a:off x="3442070" y="295145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4" name="Elipse 3"/>
          <p:cNvSpPr/>
          <p:nvPr/>
        </p:nvSpPr>
        <p:spPr>
          <a:xfrm>
            <a:off x="846543" y="1984094"/>
            <a:ext cx="371252" cy="39536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CuadroTexto 139"/>
          <p:cNvSpPr txBox="1"/>
          <p:nvPr/>
        </p:nvSpPr>
        <p:spPr>
          <a:xfrm>
            <a:off x="875748" y="198409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41" name="Conector recto de flecha 140"/>
          <p:cNvCxnSpPr/>
          <p:nvPr/>
        </p:nvCxnSpPr>
        <p:spPr>
          <a:xfrm>
            <a:off x="1213250" y="2168760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Agrupar 145"/>
          <p:cNvGrpSpPr/>
          <p:nvPr/>
        </p:nvGrpSpPr>
        <p:grpSpPr>
          <a:xfrm>
            <a:off x="6326320" y="2306290"/>
            <a:ext cx="399763" cy="649717"/>
            <a:chOff x="3409606" y="2903710"/>
            <a:chExt cx="399763" cy="649717"/>
          </a:xfrm>
        </p:grpSpPr>
        <p:sp>
          <p:nvSpPr>
            <p:cNvPr id="147" name="Elipse 146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53" name="Conector recto de flecha 152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CuadroTexto 153"/>
            <p:cNvSpPr txBox="1"/>
            <p:nvPr/>
          </p:nvSpPr>
          <p:spPr>
            <a:xfrm>
              <a:off x="345196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L’</a:t>
              </a:r>
              <a:endParaRPr lang="es-ES" dirty="0"/>
            </a:p>
          </p:txBody>
        </p:sp>
      </p:grpSp>
      <p:grpSp>
        <p:nvGrpSpPr>
          <p:cNvPr id="156" name="Agrupar 155"/>
          <p:cNvGrpSpPr/>
          <p:nvPr/>
        </p:nvGrpSpPr>
        <p:grpSpPr>
          <a:xfrm>
            <a:off x="5437167" y="2729330"/>
            <a:ext cx="470393" cy="668307"/>
            <a:chOff x="3414975" y="2885120"/>
            <a:chExt cx="470393" cy="668307"/>
          </a:xfrm>
        </p:grpSpPr>
        <p:sp>
          <p:nvSpPr>
            <p:cNvPr id="161" name="Elipse 160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62" name="Conector recto de flecha 161"/>
            <p:cNvCxnSpPr/>
            <p:nvPr/>
          </p:nvCxnSpPr>
          <p:spPr>
            <a:xfrm flipV="1">
              <a:off x="3600516" y="2885120"/>
              <a:ext cx="193734" cy="3152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CuadroTexto 164"/>
            <p:cNvSpPr txBox="1"/>
            <p:nvPr/>
          </p:nvSpPr>
          <p:spPr>
            <a:xfrm>
              <a:off x="3414975" y="3159570"/>
              <a:ext cx="470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M’</a:t>
              </a:r>
              <a:endParaRPr lang="es-ES" dirty="0"/>
            </a:p>
          </p:txBody>
        </p:sp>
      </p:grpSp>
      <p:grpSp>
        <p:nvGrpSpPr>
          <p:cNvPr id="183" name="Agrupar 182"/>
          <p:cNvGrpSpPr/>
          <p:nvPr/>
        </p:nvGrpSpPr>
        <p:grpSpPr>
          <a:xfrm>
            <a:off x="7792586" y="1423147"/>
            <a:ext cx="399763" cy="649717"/>
            <a:chOff x="3409606" y="2903710"/>
            <a:chExt cx="399763" cy="649717"/>
          </a:xfrm>
        </p:grpSpPr>
        <p:sp>
          <p:nvSpPr>
            <p:cNvPr id="184" name="Elipse 18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5" name="Conector recto de flecha 18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CuadroTexto 185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</a:t>
              </a:r>
              <a:endParaRPr lang="es-ES" dirty="0"/>
            </a:p>
          </p:txBody>
        </p:sp>
      </p:grpSp>
      <p:grpSp>
        <p:nvGrpSpPr>
          <p:cNvPr id="189" name="Agrupar 188"/>
          <p:cNvGrpSpPr/>
          <p:nvPr/>
        </p:nvGrpSpPr>
        <p:grpSpPr>
          <a:xfrm>
            <a:off x="2323165" y="750730"/>
            <a:ext cx="1510588" cy="381528"/>
            <a:chOff x="3430720" y="3171899"/>
            <a:chExt cx="1510588" cy="381528"/>
          </a:xfrm>
        </p:grpSpPr>
        <p:sp>
          <p:nvSpPr>
            <p:cNvPr id="190" name="Elipse 189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1" name="Conector recto de flecha 190"/>
            <p:cNvCxnSpPr/>
            <p:nvPr/>
          </p:nvCxnSpPr>
          <p:spPr>
            <a:xfrm flipV="1">
              <a:off x="3804557" y="3335569"/>
              <a:ext cx="1136751" cy="318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CuadroTexto 191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J’</a:t>
              </a:r>
              <a:endParaRPr lang="es-ES" dirty="0"/>
            </a:p>
          </p:txBody>
        </p:sp>
      </p:grpSp>
      <p:sp>
        <p:nvSpPr>
          <p:cNvPr id="45" name="Elipse 44"/>
          <p:cNvSpPr/>
          <p:nvPr/>
        </p:nvSpPr>
        <p:spPr>
          <a:xfrm>
            <a:off x="733839" y="4883890"/>
            <a:ext cx="408377" cy="43235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3" name="CuadroTexto 192"/>
          <p:cNvSpPr txBox="1"/>
          <p:nvPr/>
        </p:nvSpPr>
        <p:spPr>
          <a:xfrm>
            <a:off x="769276" y="4903708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94" name="Conector recto de flecha 193"/>
          <p:cNvCxnSpPr/>
          <p:nvPr/>
        </p:nvCxnSpPr>
        <p:spPr>
          <a:xfrm>
            <a:off x="1131438" y="5088374"/>
            <a:ext cx="237748" cy="1407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7" name="Agrupar 186"/>
          <p:cNvGrpSpPr/>
          <p:nvPr/>
        </p:nvGrpSpPr>
        <p:grpSpPr>
          <a:xfrm>
            <a:off x="2596565" y="2943811"/>
            <a:ext cx="477455" cy="852224"/>
            <a:chOff x="6350960" y="3596310"/>
            <a:chExt cx="459167" cy="752094"/>
          </a:xfrm>
        </p:grpSpPr>
        <p:sp>
          <p:nvSpPr>
            <p:cNvPr id="188" name="Elipse 18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5" name="Conector recto de flecha 194"/>
            <p:cNvCxnSpPr>
              <a:stCxn id="196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uadroTexto 195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  <a:endParaRPr lang="es-ES" sz="16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221697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orma libre 113"/>
          <p:cNvSpPr/>
          <p:nvPr/>
        </p:nvSpPr>
        <p:spPr>
          <a:xfrm>
            <a:off x="2352291" y="5242674"/>
            <a:ext cx="423675" cy="610897"/>
          </a:xfrm>
          <a:custGeom>
            <a:avLst/>
            <a:gdLst>
              <a:gd name="connsiteX0" fmla="*/ 382972 w 423675"/>
              <a:gd name="connsiteY0" fmla="*/ 302 h 610897"/>
              <a:gd name="connsiteX1" fmla="*/ 391113 w 423675"/>
              <a:gd name="connsiteY1" fmla="*/ 57291 h 610897"/>
              <a:gd name="connsiteX2" fmla="*/ 423675 w 423675"/>
              <a:gd name="connsiteY2" fmla="*/ 163127 h 610897"/>
              <a:gd name="connsiteX3" fmla="*/ 407394 w 423675"/>
              <a:gd name="connsiteY3" fmla="*/ 301529 h 610897"/>
              <a:gd name="connsiteX4" fmla="*/ 391113 w 423675"/>
              <a:gd name="connsiteY4" fmla="*/ 342235 h 610897"/>
              <a:gd name="connsiteX5" fmla="*/ 382972 w 423675"/>
              <a:gd name="connsiteY5" fmla="*/ 366659 h 610897"/>
              <a:gd name="connsiteX6" fmla="*/ 366691 w 423675"/>
              <a:gd name="connsiteY6" fmla="*/ 399224 h 610897"/>
              <a:gd name="connsiteX7" fmla="*/ 342269 w 423675"/>
              <a:gd name="connsiteY7" fmla="*/ 488778 h 610897"/>
              <a:gd name="connsiteX8" fmla="*/ 334128 w 423675"/>
              <a:gd name="connsiteY8" fmla="*/ 602756 h 610897"/>
              <a:gd name="connsiteX9" fmla="*/ 309706 w 423675"/>
              <a:gd name="connsiteY9" fmla="*/ 610897 h 610897"/>
              <a:gd name="connsiteX10" fmla="*/ 179455 w 423675"/>
              <a:gd name="connsiteY10" fmla="*/ 602756 h 610897"/>
              <a:gd name="connsiteX11" fmla="*/ 130611 w 423675"/>
              <a:gd name="connsiteY11" fmla="*/ 578332 h 610897"/>
              <a:gd name="connsiteX12" fmla="*/ 65486 w 423675"/>
              <a:gd name="connsiteY12" fmla="*/ 537626 h 610897"/>
              <a:gd name="connsiteX13" fmla="*/ 24783 w 423675"/>
              <a:gd name="connsiteY13" fmla="*/ 488778 h 610897"/>
              <a:gd name="connsiteX14" fmla="*/ 8501 w 423675"/>
              <a:gd name="connsiteY14" fmla="*/ 431789 h 610897"/>
              <a:gd name="connsiteX15" fmla="*/ 8501 w 423675"/>
              <a:gd name="connsiteY15" fmla="*/ 260823 h 610897"/>
              <a:gd name="connsiteX16" fmla="*/ 41064 w 423675"/>
              <a:gd name="connsiteY16" fmla="*/ 203834 h 610897"/>
              <a:gd name="connsiteX17" fmla="*/ 49205 w 423675"/>
              <a:gd name="connsiteY17" fmla="*/ 179410 h 610897"/>
              <a:gd name="connsiteX18" fmla="*/ 73627 w 423675"/>
              <a:gd name="connsiteY18" fmla="*/ 154986 h 610897"/>
              <a:gd name="connsiteX19" fmla="*/ 89908 w 423675"/>
              <a:gd name="connsiteY19" fmla="*/ 130562 h 610897"/>
              <a:gd name="connsiteX20" fmla="*/ 114330 w 423675"/>
              <a:gd name="connsiteY20" fmla="*/ 106139 h 610897"/>
              <a:gd name="connsiteX21" fmla="*/ 130611 w 423675"/>
              <a:gd name="connsiteY21" fmla="*/ 81715 h 610897"/>
              <a:gd name="connsiteX22" fmla="*/ 171315 w 423675"/>
              <a:gd name="connsiteY22" fmla="*/ 49150 h 610897"/>
              <a:gd name="connsiteX23" fmla="*/ 220159 w 423675"/>
              <a:gd name="connsiteY23" fmla="*/ 32867 h 610897"/>
              <a:gd name="connsiteX24" fmla="*/ 252721 w 423675"/>
              <a:gd name="connsiteY24" fmla="*/ 16585 h 610897"/>
              <a:gd name="connsiteX25" fmla="*/ 391113 w 423675"/>
              <a:gd name="connsiteY25" fmla="*/ 32867 h 610897"/>
              <a:gd name="connsiteX26" fmla="*/ 382972 w 423675"/>
              <a:gd name="connsiteY26" fmla="*/ 302 h 6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75" h="610897">
                <a:moveTo>
                  <a:pt x="382972" y="302"/>
                </a:moveTo>
                <a:cubicBezTo>
                  <a:pt x="382972" y="4373"/>
                  <a:pt x="385842" y="38840"/>
                  <a:pt x="391113" y="57291"/>
                </a:cubicBezTo>
                <a:cubicBezTo>
                  <a:pt x="436465" y="216034"/>
                  <a:pt x="400614" y="24741"/>
                  <a:pt x="423675" y="163127"/>
                </a:cubicBezTo>
                <a:cubicBezTo>
                  <a:pt x="419964" y="211382"/>
                  <a:pt x="422445" y="256374"/>
                  <a:pt x="407394" y="301529"/>
                </a:cubicBezTo>
                <a:cubicBezTo>
                  <a:pt x="402773" y="315393"/>
                  <a:pt x="396244" y="328552"/>
                  <a:pt x="391113" y="342235"/>
                </a:cubicBezTo>
                <a:cubicBezTo>
                  <a:pt x="388100" y="350270"/>
                  <a:pt x="386352" y="358771"/>
                  <a:pt x="382972" y="366659"/>
                </a:cubicBezTo>
                <a:cubicBezTo>
                  <a:pt x="378192" y="377814"/>
                  <a:pt x="371198" y="387956"/>
                  <a:pt x="366691" y="399224"/>
                </a:cubicBezTo>
                <a:cubicBezTo>
                  <a:pt x="350164" y="440545"/>
                  <a:pt x="350445" y="447893"/>
                  <a:pt x="342269" y="488778"/>
                </a:cubicBezTo>
                <a:cubicBezTo>
                  <a:pt x="339555" y="526771"/>
                  <a:pt x="343942" y="565952"/>
                  <a:pt x="334128" y="602756"/>
                </a:cubicBezTo>
                <a:cubicBezTo>
                  <a:pt x="331917" y="611047"/>
                  <a:pt x="318287" y="610897"/>
                  <a:pt x="309706" y="610897"/>
                </a:cubicBezTo>
                <a:cubicBezTo>
                  <a:pt x="266204" y="610897"/>
                  <a:pt x="222872" y="605470"/>
                  <a:pt x="179455" y="602756"/>
                </a:cubicBezTo>
                <a:cubicBezTo>
                  <a:pt x="141796" y="590203"/>
                  <a:pt x="166682" y="600878"/>
                  <a:pt x="130611" y="578332"/>
                </a:cubicBezTo>
                <a:cubicBezTo>
                  <a:pt x="124265" y="574365"/>
                  <a:pt x="76641" y="546923"/>
                  <a:pt x="65486" y="537626"/>
                </a:cubicBezTo>
                <a:cubicBezTo>
                  <a:pt x="50053" y="524764"/>
                  <a:pt x="33931" y="507076"/>
                  <a:pt x="24783" y="488778"/>
                </a:cubicBezTo>
                <a:cubicBezTo>
                  <a:pt x="18943" y="477098"/>
                  <a:pt x="11110" y="442224"/>
                  <a:pt x="8501" y="431789"/>
                </a:cubicBezTo>
                <a:cubicBezTo>
                  <a:pt x="4601" y="373275"/>
                  <a:pt x="-8505" y="317512"/>
                  <a:pt x="8501" y="260823"/>
                </a:cubicBezTo>
                <a:cubicBezTo>
                  <a:pt x="19203" y="225147"/>
                  <a:pt x="26078" y="233809"/>
                  <a:pt x="41064" y="203834"/>
                </a:cubicBezTo>
                <a:cubicBezTo>
                  <a:pt x="44902" y="196158"/>
                  <a:pt x="44445" y="186551"/>
                  <a:pt x="49205" y="179410"/>
                </a:cubicBezTo>
                <a:cubicBezTo>
                  <a:pt x="55591" y="169830"/>
                  <a:pt x="66257" y="163831"/>
                  <a:pt x="73627" y="154986"/>
                </a:cubicBezTo>
                <a:cubicBezTo>
                  <a:pt x="79890" y="147469"/>
                  <a:pt x="83644" y="138079"/>
                  <a:pt x="89908" y="130562"/>
                </a:cubicBezTo>
                <a:cubicBezTo>
                  <a:pt x="97278" y="121717"/>
                  <a:pt x="106960" y="114984"/>
                  <a:pt x="114330" y="106139"/>
                </a:cubicBezTo>
                <a:cubicBezTo>
                  <a:pt x="120594" y="98622"/>
                  <a:pt x="124499" y="89356"/>
                  <a:pt x="130611" y="81715"/>
                </a:cubicBezTo>
                <a:cubicBezTo>
                  <a:pt x="139944" y="70048"/>
                  <a:pt x="158183" y="54987"/>
                  <a:pt x="171315" y="49150"/>
                </a:cubicBezTo>
                <a:cubicBezTo>
                  <a:pt x="186998" y="42179"/>
                  <a:pt x="204809" y="40543"/>
                  <a:pt x="220159" y="32867"/>
                </a:cubicBezTo>
                <a:lnTo>
                  <a:pt x="252721" y="16585"/>
                </a:lnTo>
                <a:cubicBezTo>
                  <a:pt x="270725" y="17871"/>
                  <a:pt x="354109" y="14364"/>
                  <a:pt x="391113" y="32867"/>
                </a:cubicBezTo>
                <a:cubicBezTo>
                  <a:pt x="394545" y="34583"/>
                  <a:pt x="382972" y="-3769"/>
                  <a:pt x="382972" y="302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3" name="Forma libre 112"/>
          <p:cNvSpPr/>
          <p:nvPr/>
        </p:nvSpPr>
        <p:spPr>
          <a:xfrm>
            <a:off x="4167629" y="5918701"/>
            <a:ext cx="806316" cy="757138"/>
          </a:xfrm>
          <a:custGeom>
            <a:avLst/>
            <a:gdLst>
              <a:gd name="connsiteX0" fmla="*/ 651644 w 806316"/>
              <a:gd name="connsiteY0" fmla="*/ 65130 h 757138"/>
              <a:gd name="connsiteX1" fmla="*/ 537674 w 806316"/>
              <a:gd name="connsiteY1" fmla="*/ 8142 h 757138"/>
              <a:gd name="connsiteX2" fmla="*/ 488830 w 806316"/>
              <a:gd name="connsiteY2" fmla="*/ 0 h 757138"/>
              <a:gd name="connsiteX3" fmla="*/ 350439 w 806316"/>
              <a:gd name="connsiteY3" fmla="*/ 8142 h 757138"/>
              <a:gd name="connsiteX4" fmla="*/ 293454 w 806316"/>
              <a:gd name="connsiteY4" fmla="*/ 24424 h 757138"/>
              <a:gd name="connsiteX5" fmla="*/ 269032 w 806316"/>
              <a:gd name="connsiteY5" fmla="*/ 40707 h 757138"/>
              <a:gd name="connsiteX6" fmla="*/ 244610 w 806316"/>
              <a:gd name="connsiteY6" fmla="*/ 170967 h 757138"/>
              <a:gd name="connsiteX7" fmla="*/ 236470 w 806316"/>
              <a:gd name="connsiteY7" fmla="*/ 195391 h 757138"/>
              <a:gd name="connsiteX8" fmla="*/ 163204 w 806316"/>
              <a:gd name="connsiteY8" fmla="*/ 252380 h 757138"/>
              <a:gd name="connsiteX9" fmla="*/ 138782 w 806316"/>
              <a:gd name="connsiteY9" fmla="*/ 268662 h 757138"/>
              <a:gd name="connsiteX10" fmla="*/ 114360 w 806316"/>
              <a:gd name="connsiteY10" fmla="*/ 276803 h 757138"/>
              <a:gd name="connsiteX11" fmla="*/ 73657 w 806316"/>
              <a:gd name="connsiteY11" fmla="*/ 301227 h 757138"/>
              <a:gd name="connsiteX12" fmla="*/ 57375 w 806316"/>
              <a:gd name="connsiteY12" fmla="*/ 317510 h 757138"/>
              <a:gd name="connsiteX13" fmla="*/ 32953 w 806316"/>
              <a:gd name="connsiteY13" fmla="*/ 325651 h 757138"/>
              <a:gd name="connsiteX14" fmla="*/ 391 w 806316"/>
              <a:gd name="connsiteY14" fmla="*/ 390781 h 757138"/>
              <a:gd name="connsiteX15" fmla="*/ 8531 w 806316"/>
              <a:gd name="connsiteY15" fmla="*/ 464053 h 757138"/>
              <a:gd name="connsiteX16" fmla="*/ 24813 w 806316"/>
              <a:gd name="connsiteY16" fmla="*/ 496618 h 757138"/>
              <a:gd name="connsiteX17" fmla="*/ 65516 w 806316"/>
              <a:gd name="connsiteY17" fmla="*/ 545465 h 757138"/>
              <a:gd name="connsiteX18" fmla="*/ 114360 w 806316"/>
              <a:gd name="connsiteY18" fmla="*/ 586172 h 757138"/>
              <a:gd name="connsiteX19" fmla="*/ 130641 w 806316"/>
              <a:gd name="connsiteY19" fmla="*/ 610595 h 757138"/>
              <a:gd name="connsiteX20" fmla="*/ 146923 w 806316"/>
              <a:gd name="connsiteY20" fmla="*/ 626878 h 757138"/>
              <a:gd name="connsiteX21" fmla="*/ 195767 w 806316"/>
              <a:gd name="connsiteY21" fmla="*/ 692008 h 757138"/>
              <a:gd name="connsiteX22" fmla="*/ 228329 w 806316"/>
              <a:gd name="connsiteY22" fmla="*/ 708291 h 757138"/>
              <a:gd name="connsiteX23" fmla="*/ 269032 w 806316"/>
              <a:gd name="connsiteY23" fmla="*/ 732714 h 757138"/>
              <a:gd name="connsiteX24" fmla="*/ 293454 w 806316"/>
              <a:gd name="connsiteY24" fmla="*/ 740856 h 757138"/>
              <a:gd name="connsiteX25" fmla="*/ 334158 w 806316"/>
              <a:gd name="connsiteY25" fmla="*/ 757138 h 757138"/>
              <a:gd name="connsiteX26" fmla="*/ 505112 w 806316"/>
              <a:gd name="connsiteY26" fmla="*/ 748997 h 757138"/>
              <a:gd name="connsiteX27" fmla="*/ 537674 w 806316"/>
              <a:gd name="connsiteY27" fmla="*/ 724573 h 757138"/>
              <a:gd name="connsiteX28" fmla="*/ 610940 w 806316"/>
              <a:gd name="connsiteY28" fmla="*/ 667584 h 757138"/>
              <a:gd name="connsiteX29" fmla="*/ 741191 w 806316"/>
              <a:gd name="connsiteY29" fmla="*/ 464053 h 757138"/>
              <a:gd name="connsiteX30" fmla="*/ 773754 w 806316"/>
              <a:gd name="connsiteY30" fmla="*/ 390781 h 757138"/>
              <a:gd name="connsiteX31" fmla="*/ 781894 w 806316"/>
              <a:gd name="connsiteY31" fmla="*/ 358216 h 757138"/>
              <a:gd name="connsiteX32" fmla="*/ 806316 w 806316"/>
              <a:gd name="connsiteY32" fmla="*/ 301227 h 757138"/>
              <a:gd name="connsiteX33" fmla="*/ 798176 w 806316"/>
              <a:gd name="connsiteY33" fmla="*/ 130261 h 757138"/>
              <a:gd name="connsiteX34" fmla="*/ 757472 w 806316"/>
              <a:gd name="connsiteY34" fmla="*/ 89554 h 757138"/>
              <a:gd name="connsiteX35" fmla="*/ 733050 w 806316"/>
              <a:gd name="connsiteY35" fmla="*/ 73272 h 757138"/>
              <a:gd name="connsiteX36" fmla="*/ 684206 w 806316"/>
              <a:gd name="connsiteY36" fmla="*/ 56989 h 757138"/>
              <a:gd name="connsiteX37" fmla="*/ 627222 w 806316"/>
              <a:gd name="connsiteY37" fmla="*/ 40707 h 757138"/>
              <a:gd name="connsiteX38" fmla="*/ 570237 w 806316"/>
              <a:gd name="connsiteY38" fmla="*/ 32565 h 757138"/>
              <a:gd name="connsiteX39" fmla="*/ 545815 w 806316"/>
              <a:gd name="connsiteY39" fmla="*/ 24424 h 75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6316" h="757138">
                <a:moveTo>
                  <a:pt x="651644" y="65130"/>
                </a:moveTo>
                <a:cubicBezTo>
                  <a:pt x="583004" y="23944"/>
                  <a:pt x="593032" y="19215"/>
                  <a:pt x="537674" y="8142"/>
                </a:cubicBezTo>
                <a:cubicBezTo>
                  <a:pt x="521489" y="4905"/>
                  <a:pt x="505111" y="2714"/>
                  <a:pt x="488830" y="0"/>
                </a:cubicBezTo>
                <a:cubicBezTo>
                  <a:pt x="442700" y="2714"/>
                  <a:pt x="396441" y="3760"/>
                  <a:pt x="350439" y="8142"/>
                </a:cubicBezTo>
                <a:cubicBezTo>
                  <a:pt x="336127" y="9505"/>
                  <a:pt x="308107" y="19539"/>
                  <a:pt x="293454" y="24424"/>
                </a:cubicBezTo>
                <a:cubicBezTo>
                  <a:pt x="285313" y="29852"/>
                  <a:pt x="273407" y="31956"/>
                  <a:pt x="269032" y="40707"/>
                </a:cubicBezTo>
                <a:cubicBezTo>
                  <a:pt x="251807" y="75161"/>
                  <a:pt x="251262" y="134376"/>
                  <a:pt x="244610" y="170967"/>
                </a:cubicBezTo>
                <a:cubicBezTo>
                  <a:pt x="243075" y="179410"/>
                  <a:pt x="241230" y="188250"/>
                  <a:pt x="236470" y="195391"/>
                </a:cubicBezTo>
                <a:cubicBezTo>
                  <a:pt x="221167" y="218348"/>
                  <a:pt x="182611" y="239441"/>
                  <a:pt x="163204" y="252380"/>
                </a:cubicBezTo>
                <a:cubicBezTo>
                  <a:pt x="155063" y="257807"/>
                  <a:pt x="148064" y="265568"/>
                  <a:pt x="138782" y="268662"/>
                </a:cubicBezTo>
                <a:cubicBezTo>
                  <a:pt x="130641" y="271376"/>
                  <a:pt x="122035" y="272965"/>
                  <a:pt x="114360" y="276803"/>
                </a:cubicBezTo>
                <a:cubicBezTo>
                  <a:pt x="100208" y="283880"/>
                  <a:pt x="86532" y="292030"/>
                  <a:pt x="73657" y="301227"/>
                </a:cubicBezTo>
                <a:cubicBezTo>
                  <a:pt x="67411" y="305689"/>
                  <a:pt x="63957" y="313561"/>
                  <a:pt x="57375" y="317510"/>
                </a:cubicBezTo>
                <a:cubicBezTo>
                  <a:pt x="50017" y="321925"/>
                  <a:pt x="41094" y="322937"/>
                  <a:pt x="32953" y="325651"/>
                </a:cubicBezTo>
                <a:cubicBezTo>
                  <a:pt x="20833" y="343833"/>
                  <a:pt x="1984" y="368475"/>
                  <a:pt x="391" y="390781"/>
                </a:cubicBezTo>
                <a:cubicBezTo>
                  <a:pt x="-1360" y="415293"/>
                  <a:pt x="3006" y="440108"/>
                  <a:pt x="8531" y="464053"/>
                </a:cubicBezTo>
                <a:cubicBezTo>
                  <a:pt x="11260" y="475878"/>
                  <a:pt x="18792" y="486081"/>
                  <a:pt x="24813" y="496618"/>
                </a:cubicBezTo>
                <a:cubicBezTo>
                  <a:pt x="36456" y="516994"/>
                  <a:pt x="47148" y="530157"/>
                  <a:pt x="65516" y="545465"/>
                </a:cubicBezTo>
                <a:cubicBezTo>
                  <a:pt x="100445" y="574575"/>
                  <a:pt x="81928" y="547251"/>
                  <a:pt x="114360" y="586172"/>
                </a:cubicBezTo>
                <a:cubicBezTo>
                  <a:pt x="120623" y="593689"/>
                  <a:pt x="124529" y="602955"/>
                  <a:pt x="130641" y="610595"/>
                </a:cubicBezTo>
                <a:cubicBezTo>
                  <a:pt x="135436" y="616589"/>
                  <a:pt x="142128" y="620884"/>
                  <a:pt x="146923" y="626878"/>
                </a:cubicBezTo>
                <a:cubicBezTo>
                  <a:pt x="163875" y="648069"/>
                  <a:pt x="171496" y="679871"/>
                  <a:pt x="195767" y="692008"/>
                </a:cubicBezTo>
                <a:cubicBezTo>
                  <a:pt x="206621" y="697436"/>
                  <a:pt x="217721" y="702397"/>
                  <a:pt x="228329" y="708291"/>
                </a:cubicBezTo>
                <a:cubicBezTo>
                  <a:pt x="242160" y="715976"/>
                  <a:pt x="254880" y="725637"/>
                  <a:pt x="269032" y="732714"/>
                </a:cubicBezTo>
                <a:cubicBezTo>
                  <a:pt x="276707" y="736552"/>
                  <a:pt x="285419" y="737843"/>
                  <a:pt x="293454" y="740856"/>
                </a:cubicBezTo>
                <a:cubicBezTo>
                  <a:pt x="307137" y="745987"/>
                  <a:pt x="320590" y="751711"/>
                  <a:pt x="334158" y="757138"/>
                </a:cubicBezTo>
                <a:cubicBezTo>
                  <a:pt x="391143" y="754424"/>
                  <a:pt x="448779" y="758011"/>
                  <a:pt x="505112" y="748997"/>
                </a:cubicBezTo>
                <a:cubicBezTo>
                  <a:pt x="518510" y="746853"/>
                  <a:pt x="526559" y="732354"/>
                  <a:pt x="537674" y="724573"/>
                </a:cubicBezTo>
                <a:cubicBezTo>
                  <a:pt x="581559" y="693851"/>
                  <a:pt x="581236" y="701003"/>
                  <a:pt x="610940" y="667584"/>
                </a:cubicBezTo>
                <a:cubicBezTo>
                  <a:pt x="667973" y="603419"/>
                  <a:pt x="702338" y="551480"/>
                  <a:pt x="741191" y="464053"/>
                </a:cubicBezTo>
                <a:cubicBezTo>
                  <a:pt x="752045" y="439629"/>
                  <a:pt x="764160" y="415727"/>
                  <a:pt x="773754" y="390781"/>
                </a:cubicBezTo>
                <a:cubicBezTo>
                  <a:pt x="777770" y="380338"/>
                  <a:pt x="777966" y="368693"/>
                  <a:pt x="781894" y="358216"/>
                </a:cubicBezTo>
                <a:cubicBezTo>
                  <a:pt x="842225" y="197323"/>
                  <a:pt x="765905" y="422479"/>
                  <a:pt x="806316" y="301227"/>
                </a:cubicBezTo>
                <a:cubicBezTo>
                  <a:pt x="803603" y="244238"/>
                  <a:pt x="811004" y="185853"/>
                  <a:pt x="798176" y="130261"/>
                </a:cubicBezTo>
                <a:cubicBezTo>
                  <a:pt x="793862" y="111564"/>
                  <a:pt x="773438" y="100198"/>
                  <a:pt x="757472" y="89554"/>
                </a:cubicBezTo>
                <a:cubicBezTo>
                  <a:pt x="749331" y="84127"/>
                  <a:pt x="741991" y="77246"/>
                  <a:pt x="733050" y="73272"/>
                </a:cubicBezTo>
                <a:cubicBezTo>
                  <a:pt x="717367" y="66301"/>
                  <a:pt x="700487" y="62417"/>
                  <a:pt x="684206" y="56989"/>
                </a:cubicBezTo>
                <a:cubicBezTo>
                  <a:pt x="663283" y="50014"/>
                  <a:pt x="649708" y="44796"/>
                  <a:pt x="627222" y="40707"/>
                </a:cubicBezTo>
                <a:cubicBezTo>
                  <a:pt x="608344" y="37274"/>
                  <a:pt x="589232" y="35279"/>
                  <a:pt x="570237" y="32565"/>
                </a:cubicBezTo>
                <a:lnTo>
                  <a:pt x="545815" y="2442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Forma libre 47"/>
          <p:cNvSpPr/>
          <p:nvPr/>
        </p:nvSpPr>
        <p:spPr>
          <a:xfrm>
            <a:off x="3146868" y="2081881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515658" y="1058365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4786710" y="1042082"/>
            <a:ext cx="1888634" cy="1229332"/>
          </a:xfrm>
          <a:custGeom>
            <a:avLst/>
            <a:gdLst>
              <a:gd name="connsiteX0" fmla="*/ 1856071 w 1888634"/>
              <a:gd name="connsiteY0" fmla="*/ 447770 h 1229332"/>
              <a:gd name="connsiteX1" fmla="*/ 1847931 w 1888634"/>
              <a:gd name="connsiteY1" fmla="*/ 293086 h 1229332"/>
              <a:gd name="connsiteX2" fmla="*/ 1839790 w 1888634"/>
              <a:gd name="connsiteY2" fmla="*/ 268662 h 1229332"/>
              <a:gd name="connsiteX3" fmla="*/ 1823509 w 1888634"/>
              <a:gd name="connsiteY3" fmla="*/ 227956 h 1229332"/>
              <a:gd name="connsiteX4" fmla="*/ 1807227 w 1888634"/>
              <a:gd name="connsiteY4" fmla="*/ 211673 h 1229332"/>
              <a:gd name="connsiteX5" fmla="*/ 1774665 w 1888634"/>
              <a:gd name="connsiteY5" fmla="*/ 162826 h 1229332"/>
              <a:gd name="connsiteX6" fmla="*/ 1758383 w 1888634"/>
              <a:gd name="connsiteY6" fmla="*/ 138402 h 1229332"/>
              <a:gd name="connsiteX7" fmla="*/ 1733961 w 1888634"/>
              <a:gd name="connsiteY7" fmla="*/ 113978 h 1229332"/>
              <a:gd name="connsiteX8" fmla="*/ 1717680 w 1888634"/>
              <a:gd name="connsiteY8" fmla="*/ 89554 h 1229332"/>
              <a:gd name="connsiteX9" fmla="*/ 1685117 w 1888634"/>
              <a:gd name="connsiteY9" fmla="*/ 65130 h 1229332"/>
              <a:gd name="connsiteX10" fmla="*/ 1660695 w 1888634"/>
              <a:gd name="connsiteY10" fmla="*/ 40707 h 1229332"/>
              <a:gd name="connsiteX11" fmla="*/ 1619992 w 1888634"/>
              <a:gd name="connsiteY11" fmla="*/ 32565 h 1229332"/>
              <a:gd name="connsiteX12" fmla="*/ 1595570 w 1888634"/>
              <a:gd name="connsiteY12" fmla="*/ 16283 h 1229332"/>
              <a:gd name="connsiteX13" fmla="*/ 1514163 w 1888634"/>
              <a:gd name="connsiteY13" fmla="*/ 0 h 1229332"/>
              <a:gd name="connsiteX14" fmla="*/ 1400194 w 1888634"/>
              <a:gd name="connsiteY14" fmla="*/ 8141 h 1229332"/>
              <a:gd name="connsiteX15" fmla="*/ 1351350 w 1888634"/>
              <a:gd name="connsiteY15" fmla="*/ 32565 h 1229332"/>
              <a:gd name="connsiteX16" fmla="*/ 1318787 w 1888634"/>
              <a:gd name="connsiteY16" fmla="*/ 40707 h 1229332"/>
              <a:gd name="connsiteX17" fmla="*/ 1286225 w 1888634"/>
              <a:gd name="connsiteY17" fmla="*/ 56989 h 1229332"/>
              <a:gd name="connsiteX18" fmla="*/ 1221099 w 1888634"/>
              <a:gd name="connsiteY18" fmla="*/ 113978 h 1229332"/>
              <a:gd name="connsiteX19" fmla="*/ 1155974 w 1888634"/>
              <a:gd name="connsiteY19" fmla="*/ 146543 h 1229332"/>
              <a:gd name="connsiteX20" fmla="*/ 1058286 w 1888634"/>
              <a:gd name="connsiteY20" fmla="*/ 130260 h 1229332"/>
              <a:gd name="connsiteX21" fmla="*/ 1009442 w 1888634"/>
              <a:gd name="connsiteY21" fmla="*/ 113978 h 1229332"/>
              <a:gd name="connsiteX22" fmla="*/ 985020 w 1888634"/>
              <a:gd name="connsiteY22" fmla="*/ 105837 h 1229332"/>
              <a:gd name="connsiteX23" fmla="*/ 814066 w 1888634"/>
              <a:gd name="connsiteY23" fmla="*/ 113978 h 1229332"/>
              <a:gd name="connsiteX24" fmla="*/ 789644 w 1888634"/>
              <a:gd name="connsiteY24" fmla="*/ 122119 h 1229332"/>
              <a:gd name="connsiteX25" fmla="*/ 716378 w 1888634"/>
              <a:gd name="connsiteY25" fmla="*/ 146543 h 1229332"/>
              <a:gd name="connsiteX26" fmla="*/ 667534 w 1888634"/>
              <a:gd name="connsiteY26" fmla="*/ 162826 h 1229332"/>
              <a:gd name="connsiteX27" fmla="*/ 634972 w 1888634"/>
              <a:gd name="connsiteY27" fmla="*/ 179108 h 1229332"/>
              <a:gd name="connsiteX28" fmla="*/ 521002 w 1888634"/>
              <a:gd name="connsiteY28" fmla="*/ 195391 h 1229332"/>
              <a:gd name="connsiteX29" fmla="*/ 472158 w 1888634"/>
              <a:gd name="connsiteY29" fmla="*/ 227956 h 1229332"/>
              <a:gd name="connsiteX30" fmla="*/ 439596 w 1888634"/>
              <a:gd name="connsiteY30" fmla="*/ 244238 h 1229332"/>
              <a:gd name="connsiteX31" fmla="*/ 423314 w 1888634"/>
              <a:gd name="connsiteY31" fmla="*/ 260521 h 1229332"/>
              <a:gd name="connsiteX32" fmla="*/ 398892 w 1888634"/>
              <a:gd name="connsiteY32" fmla="*/ 276803 h 1229332"/>
              <a:gd name="connsiteX33" fmla="*/ 382611 w 1888634"/>
              <a:gd name="connsiteY33" fmla="*/ 301227 h 1229332"/>
              <a:gd name="connsiteX34" fmla="*/ 358189 w 1888634"/>
              <a:gd name="connsiteY34" fmla="*/ 325651 h 1229332"/>
              <a:gd name="connsiteX35" fmla="*/ 350049 w 1888634"/>
              <a:gd name="connsiteY35" fmla="*/ 350075 h 1229332"/>
              <a:gd name="connsiteX36" fmla="*/ 325627 w 1888634"/>
              <a:gd name="connsiteY36" fmla="*/ 374499 h 1229332"/>
              <a:gd name="connsiteX37" fmla="*/ 293064 w 1888634"/>
              <a:gd name="connsiteY37" fmla="*/ 423346 h 1229332"/>
              <a:gd name="connsiteX38" fmla="*/ 260501 w 1888634"/>
              <a:gd name="connsiteY38" fmla="*/ 472194 h 1229332"/>
              <a:gd name="connsiteX39" fmla="*/ 227939 w 1888634"/>
              <a:gd name="connsiteY39" fmla="*/ 521041 h 1229332"/>
              <a:gd name="connsiteX40" fmla="*/ 211657 w 1888634"/>
              <a:gd name="connsiteY40" fmla="*/ 537324 h 1229332"/>
              <a:gd name="connsiteX41" fmla="*/ 195376 w 1888634"/>
              <a:gd name="connsiteY41" fmla="*/ 569889 h 1229332"/>
              <a:gd name="connsiteX42" fmla="*/ 179095 w 1888634"/>
              <a:gd name="connsiteY42" fmla="*/ 594313 h 1229332"/>
              <a:gd name="connsiteX43" fmla="*/ 170954 w 1888634"/>
              <a:gd name="connsiteY43" fmla="*/ 618737 h 1229332"/>
              <a:gd name="connsiteX44" fmla="*/ 113969 w 1888634"/>
              <a:gd name="connsiteY44" fmla="*/ 692008 h 1229332"/>
              <a:gd name="connsiteX45" fmla="*/ 65125 w 1888634"/>
              <a:gd name="connsiteY45" fmla="*/ 773421 h 1229332"/>
              <a:gd name="connsiteX46" fmla="*/ 32563 w 1888634"/>
              <a:gd name="connsiteY46" fmla="*/ 822268 h 1229332"/>
              <a:gd name="connsiteX47" fmla="*/ 16281 w 1888634"/>
              <a:gd name="connsiteY47" fmla="*/ 871116 h 1229332"/>
              <a:gd name="connsiteX48" fmla="*/ 0 w 1888634"/>
              <a:gd name="connsiteY48" fmla="*/ 928105 h 1229332"/>
              <a:gd name="connsiteX49" fmla="*/ 8141 w 1888634"/>
              <a:gd name="connsiteY49" fmla="*/ 1001376 h 1229332"/>
              <a:gd name="connsiteX50" fmla="*/ 16281 w 1888634"/>
              <a:gd name="connsiteY50" fmla="*/ 1025800 h 1229332"/>
              <a:gd name="connsiteX51" fmla="*/ 40703 w 1888634"/>
              <a:gd name="connsiteY51" fmla="*/ 1033941 h 1229332"/>
              <a:gd name="connsiteX52" fmla="*/ 73266 w 1888634"/>
              <a:gd name="connsiteY52" fmla="*/ 1074647 h 1229332"/>
              <a:gd name="connsiteX53" fmla="*/ 97688 w 1888634"/>
              <a:gd name="connsiteY53" fmla="*/ 1123495 h 1229332"/>
              <a:gd name="connsiteX54" fmla="*/ 122110 w 1888634"/>
              <a:gd name="connsiteY54" fmla="*/ 1139778 h 1229332"/>
              <a:gd name="connsiteX55" fmla="*/ 179095 w 1888634"/>
              <a:gd name="connsiteY55" fmla="*/ 1156060 h 1229332"/>
              <a:gd name="connsiteX56" fmla="*/ 260501 w 1888634"/>
              <a:gd name="connsiteY56" fmla="*/ 1147919 h 1229332"/>
              <a:gd name="connsiteX57" fmla="*/ 317486 w 1888634"/>
              <a:gd name="connsiteY57" fmla="*/ 1131636 h 1229332"/>
              <a:gd name="connsiteX58" fmla="*/ 350049 w 1888634"/>
              <a:gd name="connsiteY58" fmla="*/ 1115354 h 1229332"/>
              <a:gd name="connsiteX59" fmla="*/ 390752 w 1888634"/>
              <a:gd name="connsiteY59" fmla="*/ 1074647 h 1229332"/>
              <a:gd name="connsiteX60" fmla="*/ 407033 w 1888634"/>
              <a:gd name="connsiteY60" fmla="*/ 1050224 h 1229332"/>
              <a:gd name="connsiteX61" fmla="*/ 431455 w 1888634"/>
              <a:gd name="connsiteY61" fmla="*/ 1025800 h 1229332"/>
              <a:gd name="connsiteX62" fmla="*/ 447736 w 1888634"/>
              <a:gd name="connsiteY62" fmla="*/ 1001376 h 1229332"/>
              <a:gd name="connsiteX63" fmla="*/ 496580 w 1888634"/>
              <a:gd name="connsiteY63" fmla="*/ 968811 h 1229332"/>
              <a:gd name="connsiteX64" fmla="*/ 561706 w 1888634"/>
              <a:gd name="connsiteY64" fmla="*/ 936246 h 1229332"/>
              <a:gd name="connsiteX65" fmla="*/ 586128 w 1888634"/>
              <a:gd name="connsiteY65" fmla="*/ 928105 h 1229332"/>
              <a:gd name="connsiteX66" fmla="*/ 602409 w 1888634"/>
              <a:gd name="connsiteY66" fmla="*/ 903681 h 1229332"/>
              <a:gd name="connsiteX67" fmla="*/ 651253 w 1888634"/>
              <a:gd name="connsiteY67" fmla="*/ 862975 h 1229332"/>
              <a:gd name="connsiteX68" fmla="*/ 700097 w 1888634"/>
              <a:gd name="connsiteY68" fmla="*/ 814127 h 1229332"/>
              <a:gd name="connsiteX69" fmla="*/ 789644 w 1888634"/>
              <a:gd name="connsiteY69" fmla="*/ 822268 h 1229332"/>
              <a:gd name="connsiteX70" fmla="*/ 822207 w 1888634"/>
              <a:gd name="connsiteY70" fmla="*/ 846692 h 1229332"/>
              <a:gd name="connsiteX71" fmla="*/ 895473 w 1888634"/>
              <a:gd name="connsiteY71" fmla="*/ 887398 h 1229332"/>
              <a:gd name="connsiteX72" fmla="*/ 952458 w 1888634"/>
              <a:gd name="connsiteY72" fmla="*/ 944387 h 1229332"/>
              <a:gd name="connsiteX73" fmla="*/ 1009442 w 1888634"/>
              <a:gd name="connsiteY73" fmla="*/ 985094 h 1229332"/>
              <a:gd name="connsiteX74" fmla="*/ 1042005 w 1888634"/>
              <a:gd name="connsiteY74" fmla="*/ 1009517 h 1229332"/>
              <a:gd name="connsiteX75" fmla="*/ 1090849 w 1888634"/>
              <a:gd name="connsiteY75" fmla="*/ 1042082 h 1229332"/>
              <a:gd name="connsiteX76" fmla="*/ 1107130 w 1888634"/>
              <a:gd name="connsiteY76" fmla="*/ 1066506 h 1229332"/>
              <a:gd name="connsiteX77" fmla="*/ 1131552 w 1888634"/>
              <a:gd name="connsiteY77" fmla="*/ 1082789 h 1229332"/>
              <a:gd name="connsiteX78" fmla="*/ 1164115 w 1888634"/>
              <a:gd name="connsiteY78" fmla="*/ 1107213 h 1229332"/>
              <a:gd name="connsiteX79" fmla="*/ 1188537 w 1888634"/>
              <a:gd name="connsiteY79" fmla="*/ 1123495 h 1229332"/>
              <a:gd name="connsiteX80" fmla="*/ 1212959 w 1888634"/>
              <a:gd name="connsiteY80" fmla="*/ 1147919 h 1229332"/>
              <a:gd name="connsiteX81" fmla="*/ 1286225 w 1888634"/>
              <a:gd name="connsiteY81" fmla="*/ 1196766 h 1229332"/>
              <a:gd name="connsiteX82" fmla="*/ 1310647 w 1888634"/>
              <a:gd name="connsiteY82" fmla="*/ 1213049 h 1229332"/>
              <a:gd name="connsiteX83" fmla="*/ 1367631 w 1888634"/>
              <a:gd name="connsiteY83" fmla="*/ 1229332 h 1229332"/>
              <a:gd name="connsiteX84" fmla="*/ 1579289 w 1888634"/>
              <a:gd name="connsiteY84" fmla="*/ 1221190 h 1229332"/>
              <a:gd name="connsiteX85" fmla="*/ 1611851 w 1888634"/>
              <a:gd name="connsiteY85" fmla="*/ 1196766 h 1229332"/>
              <a:gd name="connsiteX86" fmla="*/ 1644414 w 1888634"/>
              <a:gd name="connsiteY86" fmla="*/ 1180484 h 1229332"/>
              <a:gd name="connsiteX87" fmla="*/ 1709539 w 1888634"/>
              <a:gd name="connsiteY87" fmla="*/ 1115354 h 1229332"/>
              <a:gd name="connsiteX88" fmla="*/ 1750243 w 1888634"/>
              <a:gd name="connsiteY88" fmla="*/ 1066506 h 1229332"/>
              <a:gd name="connsiteX89" fmla="*/ 1774665 w 1888634"/>
              <a:gd name="connsiteY89" fmla="*/ 1025800 h 1229332"/>
              <a:gd name="connsiteX90" fmla="*/ 1831649 w 1888634"/>
              <a:gd name="connsiteY90" fmla="*/ 928105 h 1229332"/>
              <a:gd name="connsiteX91" fmla="*/ 1856071 w 1888634"/>
              <a:gd name="connsiteY91" fmla="*/ 854833 h 1229332"/>
              <a:gd name="connsiteX92" fmla="*/ 1864212 w 1888634"/>
              <a:gd name="connsiteY92" fmla="*/ 822268 h 1229332"/>
              <a:gd name="connsiteX93" fmla="*/ 1872353 w 1888634"/>
              <a:gd name="connsiteY93" fmla="*/ 797844 h 1229332"/>
              <a:gd name="connsiteX94" fmla="*/ 1888634 w 1888634"/>
              <a:gd name="connsiteY94" fmla="*/ 740856 h 1229332"/>
              <a:gd name="connsiteX95" fmla="*/ 1880493 w 1888634"/>
              <a:gd name="connsiteY95" fmla="*/ 569889 h 1229332"/>
              <a:gd name="connsiteX96" fmla="*/ 1864212 w 1888634"/>
              <a:gd name="connsiteY96" fmla="*/ 504759 h 1229332"/>
              <a:gd name="connsiteX97" fmla="*/ 1831649 w 1888634"/>
              <a:gd name="connsiteY97" fmla="*/ 431487 h 1229332"/>
              <a:gd name="connsiteX98" fmla="*/ 1856071 w 1888634"/>
              <a:gd name="connsiteY98" fmla="*/ 447770 h 122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88634" h="1229332">
                <a:moveTo>
                  <a:pt x="1856071" y="447770"/>
                </a:moveTo>
                <a:cubicBezTo>
                  <a:pt x="1853358" y="396209"/>
                  <a:pt x="1852605" y="344507"/>
                  <a:pt x="1847931" y="293086"/>
                </a:cubicBezTo>
                <a:cubicBezTo>
                  <a:pt x="1847154" y="284540"/>
                  <a:pt x="1842803" y="276697"/>
                  <a:pt x="1839790" y="268662"/>
                </a:cubicBezTo>
                <a:cubicBezTo>
                  <a:pt x="1834659" y="254979"/>
                  <a:pt x="1830759" y="240644"/>
                  <a:pt x="1823509" y="227956"/>
                </a:cubicBezTo>
                <a:cubicBezTo>
                  <a:pt x="1819701" y="221292"/>
                  <a:pt x="1811832" y="217814"/>
                  <a:pt x="1807227" y="211673"/>
                </a:cubicBezTo>
                <a:cubicBezTo>
                  <a:pt x="1795486" y="196018"/>
                  <a:pt x="1785519" y="179108"/>
                  <a:pt x="1774665" y="162826"/>
                </a:cubicBezTo>
                <a:cubicBezTo>
                  <a:pt x="1769238" y="154685"/>
                  <a:pt x="1765301" y="145321"/>
                  <a:pt x="1758383" y="138402"/>
                </a:cubicBezTo>
                <a:cubicBezTo>
                  <a:pt x="1750242" y="130261"/>
                  <a:pt x="1741331" y="122823"/>
                  <a:pt x="1733961" y="113978"/>
                </a:cubicBezTo>
                <a:cubicBezTo>
                  <a:pt x="1727698" y="106461"/>
                  <a:pt x="1724598" y="96473"/>
                  <a:pt x="1717680" y="89554"/>
                </a:cubicBezTo>
                <a:cubicBezTo>
                  <a:pt x="1708086" y="79959"/>
                  <a:pt x="1695419" y="73960"/>
                  <a:pt x="1685117" y="65130"/>
                </a:cubicBezTo>
                <a:cubicBezTo>
                  <a:pt x="1676376" y="57637"/>
                  <a:pt x="1670992" y="45856"/>
                  <a:pt x="1660695" y="40707"/>
                </a:cubicBezTo>
                <a:cubicBezTo>
                  <a:pt x="1648319" y="34519"/>
                  <a:pt x="1633560" y="35279"/>
                  <a:pt x="1619992" y="32565"/>
                </a:cubicBezTo>
                <a:cubicBezTo>
                  <a:pt x="1611851" y="27138"/>
                  <a:pt x="1604321" y="20659"/>
                  <a:pt x="1595570" y="16283"/>
                </a:cubicBezTo>
                <a:cubicBezTo>
                  <a:pt x="1572833" y="4914"/>
                  <a:pt x="1535172" y="3001"/>
                  <a:pt x="1514163" y="0"/>
                </a:cubicBezTo>
                <a:cubicBezTo>
                  <a:pt x="1476173" y="2714"/>
                  <a:pt x="1438020" y="3690"/>
                  <a:pt x="1400194" y="8141"/>
                </a:cubicBezTo>
                <a:cubicBezTo>
                  <a:pt x="1368678" y="11849"/>
                  <a:pt x="1380418" y="20106"/>
                  <a:pt x="1351350" y="32565"/>
                </a:cubicBezTo>
                <a:cubicBezTo>
                  <a:pt x="1341066" y="36973"/>
                  <a:pt x="1329263" y="36778"/>
                  <a:pt x="1318787" y="40707"/>
                </a:cubicBezTo>
                <a:cubicBezTo>
                  <a:pt x="1307424" y="44968"/>
                  <a:pt x="1297079" y="51562"/>
                  <a:pt x="1286225" y="56989"/>
                </a:cubicBezTo>
                <a:cubicBezTo>
                  <a:pt x="1263838" y="90571"/>
                  <a:pt x="1268586" y="90233"/>
                  <a:pt x="1221099" y="113978"/>
                </a:cubicBezTo>
                <a:lnTo>
                  <a:pt x="1155974" y="146543"/>
                </a:lnTo>
                <a:cubicBezTo>
                  <a:pt x="1109784" y="140769"/>
                  <a:pt x="1096711" y="141789"/>
                  <a:pt x="1058286" y="130260"/>
                </a:cubicBezTo>
                <a:cubicBezTo>
                  <a:pt x="1041848" y="125328"/>
                  <a:pt x="1025723" y="119405"/>
                  <a:pt x="1009442" y="113978"/>
                </a:cubicBezTo>
                <a:lnTo>
                  <a:pt x="985020" y="105837"/>
                </a:lnTo>
                <a:cubicBezTo>
                  <a:pt x="928035" y="108551"/>
                  <a:pt x="870918" y="109240"/>
                  <a:pt x="814066" y="113978"/>
                </a:cubicBezTo>
                <a:cubicBezTo>
                  <a:pt x="805515" y="114691"/>
                  <a:pt x="797895" y="119761"/>
                  <a:pt x="789644" y="122119"/>
                </a:cubicBezTo>
                <a:cubicBezTo>
                  <a:pt x="703239" y="146807"/>
                  <a:pt x="819280" y="109121"/>
                  <a:pt x="716378" y="146543"/>
                </a:cubicBezTo>
                <a:cubicBezTo>
                  <a:pt x="700249" y="152409"/>
                  <a:pt x="682884" y="155150"/>
                  <a:pt x="667534" y="162826"/>
                </a:cubicBezTo>
                <a:cubicBezTo>
                  <a:pt x="656680" y="168253"/>
                  <a:pt x="646126" y="174327"/>
                  <a:pt x="634972" y="179108"/>
                </a:cubicBezTo>
                <a:cubicBezTo>
                  <a:pt x="597025" y="195372"/>
                  <a:pt x="567020" y="191207"/>
                  <a:pt x="521002" y="195391"/>
                </a:cubicBezTo>
                <a:cubicBezTo>
                  <a:pt x="504721" y="206246"/>
                  <a:pt x="489660" y="219204"/>
                  <a:pt x="472158" y="227956"/>
                </a:cubicBezTo>
                <a:cubicBezTo>
                  <a:pt x="461304" y="233383"/>
                  <a:pt x="449693" y="237506"/>
                  <a:pt x="439596" y="244238"/>
                </a:cubicBezTo>
                <a:cubicBezTo>
                  <a:pt x="433210" y="248496"/>
                  <a:pt x="429308" y="255726"/>
                  <a:pt x="423314" y="260521"/>
                </a:cubicBezTo>
                <a:cubicBezTo>
                  <a:pt x="415674" y="266633"/>
                  <a:pt x="407033" y="271376"/>
                  <a:pt x="398892" y="276803"/>
                </a:cubicBezTo>
                <a:cubicBezTo>
                  <a:pt x="393465" y="284944"/>
                  <a:pt x="388874" y="293710"/>
                  <a:pt x="382611" y="301227"/>
                </a:cubicBezTo>
                <a:cubicBezTo>
                  <a:pt x="375241" y="310072"/>
                  <a:pt x="364575" y="316071"/>
                  <a:pt x="358189" y="325651"/>
                </a:cubicBezTo>
                <a:cubicBezTo>
                  <a:pt x="353429" y="332792"/>
                  <a:pt x="354809" y="342934"/>
                  <a:pt x="350049" y="350075"/>
                </a:cubicBezTo>
                <a:cubicBezTo>
                  <a:pt x="343663" y="359655"/>
                  <a:pt x="332695" y="365411"/>
                  <a:pt x="325627" y="374499"/>
                </a:cubicBezTo>
                <a:cubicBezTo>
                  <a:pt x="313613" y="389946"/>
                  <a:pt x="303918" y="407064"/>
                  <a:pt x="293064" y="423346"/>
                </a:cubicBezTo>
                <a:lnTo>
                  <a:pt x="260501" y="472194"/>
                </a:lnTo>
                <a:lnTo>
                  <a:pt x="227939" y="521041"/>
                </a:lnTo>
                <a:lnTo>
                  <a:pt x="211657" y="537324"/>
                </a:lnTo>
                <a:cubicBezTo>
                  <a:pt x="206230" y="548179"/>
                  <a:pt x="201397" y="559352"/>
                  <a:pt x="195376" y="569889"/>
                </a:cubicBezTo>
                <a:cubicBezTo>
                  <a:pt x="190522" y="578384"/>
                  <a:pt x="183470" y="585561"/>
                  <a:pt x="179095" y="594313"/>
                </a:cubicBezTo>
                <a:cubicBezTo>
                  <a:pt x="175257" y="601989"/>
                  <a:pt x="175121" y="611235"/>
                  <a:pt x="170954" y="618737"/>
                </a:cubicBezTo>
                <a:cubicBezTo>
                  <a:pt x="146611" y="662556"/>
                  <a:pt x="143634" y="662341"/>
                  <a:pt x="113969" y="692008"/>
                </a:cubicBezTo>
                <a:cubicBezTo>
                  <a:pt x="88937" y="742076"/>
                  <a:pt x="104419" y="714476"/>
                  <a:pt x="65125" y="773421"/>
                </a:cubicBezTo>
                <a:lnTo>
                  <a:pt x="32563" y="822268"/>
                </a:lnTo>
                <a:cubicBezTo>
                  <a:pt x="27136" y="838551"/>
                  <a:pt x="20443" y="854465"/>
                  <a:pt x="16281" y="871116"/>
                </a:cubicBezTo>
                <a:cubicBezTo>
                  <a:pt x="6060" y="912007"/>
                  <a:pt x="11679" y="893066"/>
                  <a:pt x="0" y="928105"/>
                </a:cubicBezTo>
                <a:cubicBezTo>
                  <a:pt x="2714" y="952529"/>
                  <a:pt x="4101" y="977136"/>
                  <a:pt x="8141" y="1001376"/>
                </a:cubicBezTo>
                <a:cubicBezTo>
                  <a:pt x="9552" y="1009841"/>
                  <a:pt x="10213" y="1019732"/>
                  <a:pt x="16281" y="1025800"/>
                </a:cubicBezTo>
                <a:cubicBezTo>
                  <a:pt x="22348" y="1031868"/>
                  <a:pt x="32562" y="1031227"/>
                  <a:pt x="40703" y="1033941"/>
                </a:cubicBezTo>
                <a:cubicBezTo>
                  <a:pt x="56552" y="1081491"/>
                  <a:pt x="36443" y="1037821"/>
                  <a:pt x="73266" y="1074647"/>
                </a:cubicBezTo>
                <a:cubicBezTo>
                  <a:pt x="141881" y="1143267"/>
                  <a:pt x="44727" y="1057288"/>
                  <a:pt x="97688" y="1123495"/>
                </a:cubicBezTo>
                <a:cubicBezTo>
                  <a:pt x="103800" y="1131135"/>
                  <a:pt x="113359" y="1135402"/>
                  <a:pt x="122110" y="1139778"/>
                </a:cubicBezTo>
                <a:cubicBezTo>
                  <a:pt x="133788" y="1145617"/>
                  <a:pt x="168663" y="1153452"/>
                  <a:pt x="179095" y="1156060"/>
                </a:cubicBezTo>
                <a:cubicBezTo>
                  <a:pt x="206230" y="1153346"/>
                  <a:pt x="233504" y="1151776"/>
                  <a:pt x="260501" y="1147919"/>
                </a:cubicBezTo>
                <a:cubicBezTo>
                  <a:pt x="270835" y="1146443"/>
                  <a:pt x="305884" y="1136609"/>
                  <a:pt x="317486" y="1131636"/>
                </a:cubicBezTo>
                <a:cubicBezTo>
                  <a:pt x="328640" y="1126855"/>
                  <a:pt x="339195" y="1120781"/>
                  <a:pt x="350049" y="1115354"/>
                </a:cubicBezTo>
                <a:cubicBezTo>
                  <a:pt x="393463" y="1050227"/>
                  <a:pt x="336484" y="1128919"/>
                  <a:pt x="390752" y="1074647"/>
                </a:cubicBezTo>
                <a:cubicBezTo>
                  <a:pt x="397670" y="1067728"/>
                  <a:pt x="400770" y="1057741"/>
                  <a:pt x="407033" y="1050224"/>
                </a:cubicBezTo>
                <a:cubicBezTo>
                  <a:pt x="414403" y="1041379"/>
                  <a:pt x="424085" y="1034645"/>
                  <a:pt x="431455" y="1025800"/>
                </a:cubicBezTo>
                <a:cubicBezTo>
                  <a:pt x="437718" y="1018283"/>
                  <a:pt x="440373" y="1007819"/>
                  <a:pt x="447736" y="1001376"/>
                </a:cubicBezTo>
                <a:cubicBezTo>
                  <a:pt x="462462" y="988490"/>
                  <a:pt x="482744" y="982648"/>
                  <a:pt x="496580" y="968811"/>
                </a:cubicBezTo>
                <a:cubicBezTo>
                  <a:pt x="524997" y="940392"/>
                  <a:pt x="505580" y="954955"/>
                  <a:pt x="561706" y="936246"/>
                </a:cubicBezTo>
                <a:lnTo>
                  <a:pt x="586128" y="928105"/>
                </a:lnTo>
                <a:cubicBezTo>
                  <a:pt x="591555" y="919964"/>
                  <a:pt x="595491" y="910600"/>
                  <a:pt x="602409" y="903681"/>
                </a:cubicBezTo>
                <a:cubicBezTo>
                  <a:pt x="677778" y="828304"/>
                  <a:pt x="571235" y="956336"/>
                  <a:pt x="651253" y="862975"/>
                </a:cubicBezTo>
                <a:cubicBezTo>
                  <a:pt x="691644" y="815849"/>
                  <a:pt x="657103" y="842791"/>
                  <a:pt x="700097" y="814127"/>
                </a:cubicBezTo>
                <a:cubicBezTo>
                  <a:pt x="729946" y="816841"/>
                  <a:pt x="760684" y="814545"/>
                  <a:pt x="789644" y="822268"/>
                </a:cubicBezTo>
                <a:cubicBezTo>
                  <a:pt x="802754" y="825764"/>
                  <a:pt x="810346" y="840102"/>
                  <a:pt x="822207" y="846692"/>
                </a:cubicBezTo>
                <a:cubicBezTo>
                  <a:pt x="877509" y="877418"/>
                  <a:pt x="849361" y="845476"/>
                  <a:pt x="895473" y="887398"/>
                </a:cubicBezTo>
                <a:cubicBezTo>
                  <a:pt x="915350" y="905469"/>
                  <a:pt x="930968" y="928268"/>
                  <a:pt x="952458" y="944387"/>
                </a:cubicBezTo>
                <a:cubicBezTo>
                  <a:pt x="1058777" y="1024134"/>
                  <a:pt x="926188" y="925623"/>
                  <a:pt x="1009442" y="985094"/>
                </a:cubicBezTo>
                <a:cubicBezTo>
                  <a:pt x="1020483" y="992981"/>
                  <a:pt x="1030890" y="1001736"/>
                  <a:pt x="1042005" y="1009517"/>
                </a:cubicBezTo>
                <a:cubicBezTo>
                  <a:pt x="1058036" y="1020739"/>
                  <a:pt x="1090849" y="1042082"/>
                  <a:pt x="1090849" y="1042082"/>
                </a:cubicBezTo>
                <a:cubicBezTo>
                  <a:pt x="1096276" y="1050223"/>
                  <a:pt x="1100212" y="1059587"/>
                  <a:pt x="1107130" y="1066506"/>
                </a:cubicBezTo>
                <a:cubicBezTo>
                  <a:pt x="1114048" y="1073425"/>
                  <a:pt x="1123591" y="1077102"/>
                  <a:pt x="1131552" y="1082789"/>
                </a:cubicBezTo>
                <a:cubicBezTo>
                  <a:pt x="1142593" y="1090676"/>
                  <a:pt x="1153074" y="1099326"/>
                  <a:pt x="1164115" y="1107213"/>
                </a:cubicBezTo>
                <a:cubicBezTo>
                  <a:pt x="1172076" y="1112900"/>
                  <a:pt x="1181021" y="1117231"/>
                  <a:pt x="1188537" y="1123495"/>
                </a:cubicBezTo>
                <a:cubicBezTo>
                  <a:pt x="1197381" y="1130866"/>
                  <a:pt x="1203871" y="1140850"/>
                  <a:pt x="1212959" y="1147919"/>
                </a:cubicBezTo>
                <a:cubicBezTo>
                  <a:pt x="1212974" y="1147931"/>
                  <a:pt x="1274006" y="1188619"/>
                  <a:pt x="1286225" y="1196766"/>
                </a:cubicBezTo>
                <a:cubicBezTo>
                  <a:pt x="1294366" y="1202194"/>
                  <a:pt x="1301365" y="1209955"/>
                  <a:pt x="1310647" y="1213049"/>
                </a:cubicBezTo>
                <a:cubicBezTo>
                  <a:pt x="1345683" y="1224728"/>
                  <a:pt x="1326744" y="1219108"/>
                  <a:pt x="1367631" y="1229332"/>
                </a:cubicBezTo>
                <a:cubicBezTo>
                  <a:pt x="1438184" y="1226618"/>
                  <a:pt x="1509304" y="1230522"/>
                  <a:pt x="1579289" y="1221190"/>
                </a:cubicBezTo>
                <a:cubicBezTo>
                  <a:pt x="1592738" y="1219397"/>
                  <a:pt x="1600346" y="1203957"/>
                  <a:pt x="1611851" y="1196766"/>
                </a:cubicBezTo>
                <a:cubicBezTo>
                  <a:pt x="1622142" y="1190334"/>
                  <a:pt x="1633560" y="1185911"/>
                  <a:pt x="1644414" y="1180484"/>
                </a:cubicBezTo>
                <a:lnTo>
                  <a:pt x="1709539" y="1115354"/>
                </a:lnTo>
                <a:cubicBezTo>
                  <a:pt x="1729942" y="1094949"/>
                  <a:pt x="1730890" y="1095537"/>
                  <a:pt x="1750243" y="1066506"/>
                </a:cubicBezTo>
                <a:cubicBezTo>
                  <a:pt x="1759020" y="1053340"/>
                  <a:pt x="1765888" y="1038966"/>
                  <a:pt x="1774665" y="1025800"/>
                </a:cubicBezTo>
                <a:cubicBezTo>
                  <a:pt x="1798974" y="989334"/>
                  <a:pt x="1819273" y="977612"/>
                  <a:pt x="1831649" y="928105"/>
                </a:cubicBezTo>
                <a:cubicBezTo>
                  <a:pt x="1851158" y="850066"/>
                  <a:pt x="1825416" y="946805"/>
                  <a:pt x="1856071" y="854833"/>
                </a:cubicBezTo>
                <a:cubicBezTo>
                  <a:pt x="1859609" y="844218"/>
                  <a:pt x="1861138" y="833027"/>
                  <a:pt x="1864212" y="822268"/>
                </a:cubicBezTo>
                <a:cubicBezTo>
                  <a:pt x="1866569" y="814016"/>
                  <a:pt x="1869996" y="806096"/>
                  <a:pt x="1872353" y="797844"/>
                </a:cubicBezTo>
                <a:cubicBezTo>
                  <a:pt x="1892794" y="726295"/>
                  <a:pt x="1869117" y="799408"/>
                  <a:pt x="1888634" y="740856"/>
                </a:cubicBezTo>
                <a:cubicBezTo>
                  <a:pt x="1885920" y="683867"/>
                  <a:pt x="1886363" y="626640"/>
                  <a:pt x="1880493" y="569889"/>
                </a:cubicBezTo>
                <a:cubicBezTo>
                  <a:pt x="1878190" y="547630"/>
                  <a:pt x="1876624" y="523379"/>
                  <a:pt x="1864212" y="504759"/>
                </a:cubicBezTo>
                <a:cubicBezTo>
                  <a:pt x="1849457" y="482624"/>
                  <a:pt x="1831649" y="460550"/>
                  <a:pt x="1831649" y="431487"/>
                </a:cubicBezTo>
                <a:lnTo>
                  <a:pt x="1856071" y="4477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4278399" y="2811009"/>
            <a:ext cx="2172142" cy="2527443"/>
          </a:xfrm>
          <a:custGeom>
            <a:avLst/>
            <a:gdLst>
              <a:gd name="connsiteX0" fmla="*/ 875408 w 2172142"/>
              <a:gd name="connsiteY0" fmla="*/ 2391824 h 2527443"/>
              <a:gd name="connsiteX1" fmla="*/ 789100 w 2172142"/>
              <a:gd name="connsiteY1" fmla="*/ 2268534 h 2527443"/>
              <a:gd name="connsiteX2" fmla="*/ 715122 w 2172142"/>
              <a:gd name="connsiteY2" fmla="*/ 2194560 h 2527443"/>
              <a:gd name="connsiteX3" fmla="*/ 665803 w 2172142"/>
              <a:gd name="connsiteY3" fmla="*/ 2145244 h 2527443"/>
              <a:gd name="connsiteX4" fmla="*/ 567166 w 2172142"/>
              <a:gd name="connsiteY4" fmla="*/ 2120587 h 2527443"/>
              <a:gd name="connsiteX5" fmla="*/ 357561 w 2172142"/>
              <a:gd name="connsiteY5" fmla="*/ 2132915 h 2527443"/>
              <a:gd name="connsiteX6" fmla="*/ 234264 w 2172142"/>
              <a:gd name="connsiteY6" fmla="*/ 2157573 h 2527443"/>
              <a:gd name="connsiteX7" fmla="*/ 61649 w 2172142"/>
              <a:gd name="connsiteY7" fmla="*/ 2145244 h 2527443"/>
              <a:gd name="connsiteX8" fmla="*/ 24660 w 2172142"/>
              <a:gd name="connsiteY8" fmla="*/ 2120587 h 2527443"/>
              <a:gd name="connsiteX9" fmla="*/ 0 w 2172142"/>
              <a:gd name="connsiteY9" fmla="*/ 2046613 h 2527443"/>
              <a:gd name="connsiteX10" fmla="*/ 12330 w 2172142"/>
              <a:gd name="connsiteY10" fmla="*/ 1972639 h 2527443"/>
              <a:gd name="connsiteX11" fmla="*/ 24660 w 2172142"/>
              <a:gd name="connsiteY11" fmla="*/ 1935652 h 2527443"/>
              <a:gd name="connsiteX12" fmla="*/ 61649 w 2172142"/>
              <a:gd name="connsiteY12" fmla="*/ 1923323 h 2527443"/>
              <a:gd name="connsiteX13" fmla="*/ 147957 w 2172142"/>
              <a:gd name="connsiteY13" fmla="*/ 1861678 h 2527443"/>
              <a:gd name="connsiteX14" fmla="*/ 221935 w 2172142"/>
              <a:gd name="connsiteY14" fmla="*/ 1812362 h 2527443"/>
              <a:gd name="connsiteX15" fmla="*/ 258924 w 2172142"/>
              <a:gd name="connsiteY15" fmla="*/ 1738388 h 2527443"/>
              <a:gd name="connsiteX16" fmla="*/ 332902 w 2172142"/>
              <a:gd name="connsiteY16" fmla="*/ 1639756 h 2527443"/>
              <a:gd name="connsiteX17" fmla="*/ 406880 w 2172142"/>
              <a:gd name="connsiteY17" fmla="*/ 1615098 h 2527443"/>
              <a:gd name="connsiteX18" fmla="*/ 443869 w 2172142"/>
              <a:gd name="connsiteY18" fmla="*/ 1602769 h 2527443"/>
              <a:gd name="connsiteX19" fmla="*/ 912397 w 2172142"/>
              <a:gd name="connsiteY19" fmla="*/ 1627427 h 2527443"/>
              <a:gd name="connsiteX20" fmla="*/ 986375 w 2172142"/>
              <a:gd name="connsiteY20" fmla="*/ 1639756 h 2527443"/>
              <a:gd name="connsiteX21" fmla="*/ 1331606 w 2172142"/>
              <a:gd name="connsiteY21" fmla="*/ 1627427 h 2527443"/>
              <a:gd name="connsiteX22" fmla="*/ 1343936 w 2172142"/>
              <a:gd name="connsiteY22" fmla="*/ 1590440 h 2527443"/>
              <a:gd name="connsiteX23" fmla="*/ 1331606 w 2172142"/>
              <a:gd name="connsiteY23" fmla="*/ 1479479 h 2527443"/>
              <a:gd name="connsiteX24" fmla="*/ 1319276 w 2172142"/>
              <a:gd name="connsiteY24" fmla="*/ 1442492 h 2527443"/>
              <a:gd name="connsiteX25" fmla="*/ 1282287 w 2172142"/>
              <a:gd name="connsiteY25" fmla="*/ 1405505 h 2527443"/>
              <a:gd name="connsiteX26" fmla="*/ 1232969 w 2172142"/>
              <a:gd name="connsiteY26" fmla="*/ 1331531 h 2527443"/>
              <a:gd name="connsiteX27" fmla="*/ 1183650 w 2172142"/>
              <a:gd name="connsiteY27" fmla="*/ 1257557 h 2527443"/>
              <a:gd name="connsiteX28" fmla="*/ 1158991 w 2172142"/>
              <a:gd name="connsiteY28" fmla="*/ 1208241 h 2527443"/>
              <a:gd name="connsiteX29" fmla="*/ 1109672 w 2172142"/>
              <a:gd name="connsiteY29" fmla="*/ 1121938 h 2527443"/>
              <a:gd name="connsiteX30" fmla="*/ 1085012 w 2172142"/>
              <a:gd name="connsiteY30" fmla="*/ 1023307 h 2527443"/>
              <a:gd name="connsiteX31" fmla="*/ 1122001 w 2172142"/>
              <a:gd name="connsiteY31" fmla="*/ 591792 h 2527443"/>
              <a:gd name="connsiteX32" fmla="*/ 1146661 w 2172142"/>
              <a:gd name="connsiteY32" fmla="*/ 505489 h 2527443"/>
              <a:gd name="connsiteX33" fmla="*/ 1195980 w 2172142"/>
              <a:gd name="connsiteY33" fmla="*/ 431515 h 2527443"/>
              <a:gd name="connsiteX34" fmla="*/ 1220639 w 2172142"/>
              <a:gd name="connsiteY34" fmla="*/ 394528 h 2527443"/>
              <a:gd name="connsiteX35" fmla="*/ 1232969 w 2172142"/>
              <a:gd name="connsiteY35" fmla="*/ 357541 h 2527443"/>
              <a:gd name="connsiteX36" fmla="*/ 1282287 w 2172142"/>
              <a:gd name="connsiteY36" fmla="*/ 283567 h 2527443"/>
              <a:gd name="connsiteX37" fmla="*/ 1306947 w 2172142"/>
              <a:gd name="connsiteY37" fmla="*/ 221922 h 2527443"/>
              <a:gd name="connsiteX38" fmla="*/ 1343936 w 2172142"/>
              <a:gd name="connsiteY38" fmla="*/ 209593 h 2527443"/>
              <a:gd name="connsiteX39" fmla="*/ 1368595 w 2172142"/>
              <a:gd name="connsiteY39" fmla="*/ 147948 h 2527443"/>
              <a:gd name="connsiteX40" fmla="*/ 1491892 w 2172142"/>
              <a:gd name="connsiteY40" fmla="*/ 86303 h 2527443"/>
              <a:gd name="connsiteX41" fmla="*/ 1565870 w 2172142"/>
              <a:gd name="connsiteY41" fmla="*/ 49316 h 2527443"/>
              <a:gd name="connsiteX42" fmla="*/ 1602859 w 2172142"/>
              <a:gd name="connsiteY42" fmla="*/ 24658 h 2527443"/>
              <a:gd name="connsiteX43" fmla="*/ 1676837 w 2172142"/>
              <a:gd name="connsiteY43" fmla="*/ 0 h 2527443"/>
              <a:gd name="connsiteX44" fmla="*/ 1787804 w 2172142"/>
              <a:gd name="connsiteY44" fmla="*/ 12329 h 2527443"/>
              <a:gd name="connsiteX45" fmla="*/ 1824793 w 2172142"/>
              <a:gd name="connsiteY45" fmla="*/ 36987 h 2527443"/>
              <a:gd name="connsiteX46" fmla="*/ 1911101 w 2172142"/>
              <a:gd name="connsiteY46" fmla="*/ 110961 h 2527443"/>
              <a:gd name="connsiteX47" fmla="*/ 1960420 w 2172142"/>
              <a:gd name="connsiteY47" fmla="*/ 172606 h 2527443"/>
              <a:gd name="connsiteX48" fmla="*/ 2009739 w 2172142"/>
              <a:gd name="connsiteY48" fmla="*/ 246580 h 2527443"/>
              <a:gd name="connsiteX49" fmla="*/ 2022068 w 2172142"/>
              <a:gd name="connsiteY49" fmla="*/ 283567 h 2527443"/>
              <a:gd name="connsiteX50" fmla="*/ 2083717 w 2172142"/>
              <a:gd name="connsiteY50" fmla="*/ 382199 h 2527443"/>
              <a:gd name="connsiteX51" fmla="*/ 2108376 w 2172142"/>
              <a:gd name="connsiteY51" fmla="*/ 456173 h 2527443"/>
              <a:gd name="connsiteX52" fmla="*/ 2133035 w 2172142"/>
              <a:gd name="connsiteY52" fmla="*/ 517818 h 2527443"/>
              <a:gd name="connsiteX53" fmla="*/ 2170024 w 2172142"/>
              <a:gd name="connsiteY53" fmla="*/ 752069 h 2527443"/>
              <a:gd name="connsiteX54" fmla="*/ 2145365 w 2172142"/>
              <a:gd name="connsiteY54" fmla="*/ 1713730 h 2527443"/>
              <a:gd name="connsiteX55" fmla="*/ 2120706 w 2172142"/>
              <a:gd name="connsiteY55" fmla="*/ 1861678 h 2527443"/>
              <a:gd name="connsiteX56" fmla="*/ 2096046 w 2172142"/>
              <a:gd name="connsiteY56" fmla="*/ 1923323 h 2527443"/>
              <a:gd name="connsiteX57" fmla="*/ 2034398 w 2172142"/>
              <a:gd name="connsiteY57" fmla="*/ 2034284 h 2527443"/>
              <a:gd name="connsiteX58" fmla="*/ 1997409 w 2172142"/>
              <a:gd name="connsiteY58" fmla="*/ 2083600 h 2527443"/>
              <a:gd name="connsiteX59" fmla="*/ 1874112 w 2172142"/>
              <a:gd name="connsiteY59" fmla="*/ 2256205 h 2527443"/>
              <a:gd name="connsiteX60" fmla="*/ 1787804 w 2172142"/>
              <a:gd name="connsiteY60" fmla="*/ 2367166 h 2527443"/>
              <a:gd name="connsiteX61" fmla="*/ 1652178 w 2172142"/>
              <a:gd name="connsiteY61" fmla="*/ 2453469 h 2527443"/>
              <a:gd name="connsiteX62" fmla="*/ 1615189 w 2172142"/>
              <a:gd name="connsiteY62" fmla="*/ 2465798 h 2527443"/>
              <a:gd name="connsiteX63" fmla="*/ 1553540 w 2172142"/>
              <a:gd name="connsiteY63" fmla="*/ 2490456 h 2527443"/>
              <a:gd name="connsiteX64" fmla="*/ 1479562 w 2172142"/>
              <a:gd name="connsiteY64" fmla="*/ 2502785 h 2527443"/>
              <a:gd name="connsiteX65" fmla="*/ 1368595 w 2172142"/>
              <a:gd name="connsiteY65" fmla="*/ 2527443 h 2527443"/>
              <a:gd name="connsiteX66" fmla="*/ 1048023 w 2172142"/>
              <a:gd name="connsiteY66" fmla="*/ 2490456 h 2527443"/>
              <a:gd name="connsiteX67" fmla="*/ 998705 w 2172142"/>
              <a:gd name="connsiteY67" fmla="*/ 2465798 h 2527443"/>
              <a:gd name="connsiteX68" fmla="*/ 924727 w 2172142"/>
              <a:gd name="connsiteY68" fmla="*/ 2441140 h 2527443"/>
              <a:gd name="connsiteX69" fmla="*/ 900067 w 2172142"/>
              <a:gd name="connsiteY69" fmla="*/ 2416482 h 2527443"/>
              <a:gd name="connsiteX70" fmla="*/ 863078 w 2172142"/>
              <a:gd name="connsiteY70" fmla="*/ 2391824 h 2527443"/>
              <a:gd name="connsiteX71" fmla="*/ 875408 w 2172142"/>
              <a:gd name="connsiteY71" fmla="*/ 2391824 h 252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72142" h="2527443">
                <a:moveTo>
                  <a:pt x="875408" y="2391824"/>
                </a:moveTo>
                <a:cubicBezTo>
                  <a:pt x="863078" y="2371276"/>
                  <a:pt x="812573" y="2294613"/>
                  <a:pt x="789100" y="2268534"/>
                </a:cubicBezTo>
                <a:cubicBezTo>
                  <a:pt x="765771" y="2242614"/>
                  <a:pt x="739781" y="2219218"/>
                  <a:pt x="715122" y="2194560"/>
                </a:cubicBezTo>
                <a:cubicBezTo>
                  <a:pt x="698682" y="2178121"/>
                  <a:pt x="688600" y="2149803"/>
                  <a:pt x="665803" y="2145244"/>
                </a:cubicBezTo>
                <a:cubicBezTo>
                  <a:pt x="591411" y="2130366"/>
                  <a:pt x="624036" y="2139541"/>
                  <a:pt x="567166" y="2120587"/>
                </a:cubicBezTo>
                <a:cubicBezTo>
                  <a:pt x="497298" y="2124696"/>
                  <a:pt x="427287" y="2126852"/>
                  <a:pt x="357561" y="2132915"/>
                </a:cubicBezTo>
                <a:cubicBezTo>
                  <a:pt x="311208" y="2136945"/>
                  <a:pt x="277781" y="2146695"/>
                  <a:pt x="234264" y="2157573"/>
                </a:cubicBezTo>
                <a:cubicBezTo>
                  <a:pt x="176726" y="2153463"/>
                  <a:pt x="118456" y="2155268"/>
                  <a:pt x="61649" y="2145244"/>
                </a:cubicBezTo>
                <a:cubicBezTo>
                  <a:pt x="47056" y="2142669"/>
                  <a:pt x="32514" y="2133152"/>
                  <a:pt x="24660" y="2120587"/>
                </a:cubicBezTo>
                <a:cubicBezTo>
                  <a:pt x="10884" y="2098546"/>
                  <a:pt x="0" y="2046613"/>
                  <a:pt x="0" y="2046613"/>
                </a:cubicBezTo>
                <a:cubicBezTo>
                  <a:pt x="4110" y="2021955"/>
                  <a:pt x="6907" y="1997042"/>
                  <a:pt x="12330" y="1972639"/>
                </a:cubicBezTo>
                <a:cubicBezTo>
                  <a:pt x="15149" y="1959953"/>
                  <a:pt x="15470" y="1944841"/>
                  <a:pt x="24660" y="1935652"/>
                </a:cubicBezTo>
                <a:cubicBezTo>
                  <a:pt x="33850" y="1926462"/>
                  <a:pt x="50024" y="1929135"/>
                  <a:pt x="61649" y="1923323"/>
                </a:cubicBezTo>
                <a:cubicBezTo>
                  <a:pt x="81691" y="1913303"/>
                  <a:pt x="133996" y="1871450"/>
                  <a:pt x="147957" y="1861678"/>
                </a:cubicBezTo>
                <a:cubicBezTo>
                  <a:pt x="172236" y="1844683"/>
                  <a:pt x="221935" y="1812362"/>
                  <a:pt x="221935" y="1812362"/>
                </a:cubicBezTo>
                <a:cubicBezTo>
                  <a:pt x="252343" y="1690729"/>
                  <a:pt x="211813" y="1816902"/>
                  <a:pt x="258924" y="1738388"/>
                </a:cubicBezTo>
                <a:cubicBezTo>
                  <a:pt x="286125" y="1693056"/>
                  <a:pt x="249357" y="1667603"/>
                  <a:pt x="332902" y="1639756"/>
                </a:cubicBezTo>
                <a:lnTo>
                  <a:pt x="406880" y="1615098"/>
                </a:lnTo>
                <a:lnTo>
                  <a:pt x="443869" y="1602769"/>
                </a:lnTo>
                <a:cubicBezTo>
                  <a:pt x="586655" y="1608480"/>
                  <a:pt x="763709" y="1611777"/>
                  <a:pt x="912397" y="1627427"/>
                </a:cubicBezTo>
                <a:cubicBezTo>
                  <a:pt x="937259" y="1630044"/>
                  <a:pt x="961716" y="1635646"/>
                  <a:pt x="986375" y="1639756"/>
                </a:cubicBezTo>
                <a:cubicBezTo>
                  <a:pt x="1101452" y="1635646"/>
                  <a:pt x="1217536" y="1643160"/>
                  <a:pt x="1331606" y="1627427"/>
                </a:cubicBezTo>
                <a:cubicBezTo>
                  <a:pt x="1344480" y="1625651"/>
                  <a:pt x="1343936" y="1603436"/>
                  <a:pt x="1343936" y="1590440"/>
                </a:cubicBezTo>
                <a:cubicBezTo>
                  <a:pt x="1343936" y="1553225"/>
                  <a:pt x="1337725" y="1516187"/>
                  <a:pt x="1331606" y="1479479"/>
                </a:cubicBezTo>
                <a:cubicBezTo>
                  <a:pt x="1329469" y="1466660"/>
                  <a:pt x="1326485" y="1453305"/>
                  <a:pt x="1319276" y="1442492"/>
                </a:cubicBezTo>
                <a:cubicBezTo>
                  <a:pt x="1309604" y="1427984"/>
                  <a:pt x="1292992" y="1419268"/>
                  <a:pt x="1282287" y="1405505"/>
                </a:cubicBezTo>
                <a:cubicBezTo>
                  <a:pt x="1264092" y="1382112"/>
                  <a:pt x="1249408" y="1356189"/>
                  <a:pt x="1232969" y="1331531"/>
                </a:cubicBezTo>
                <a:cubicBezTo>
                  <a:pt x="1232964" y="1331524"/>
                  <a:pt x="1183654" y="1257565"/>
                  <a:pt x="1183650" y="1257557"/>
                </a:cubicBezTo>
                <a:cubicBezTo>
                  <a:pt x="1175430" y="1241118"/>
                  <a:pt x="1168110" y="1224198"/>
                  <a:pt x="1158991" y="1208241"/>
                </a:cubicBezTo>
                <a:cubicBezTo>
                  <a:pt x="1123608" y="1146325"/>
                  <a:pt x="1141612" y="1196460"/>
                  <a:pt x="1109672" y="1121938"/>
                </a:cubicBezTo>
                <a:cubicBezTo>
                  <a:pt x="1095454" y="1088765"/>
                  <a:pt x="1092250" y="1059492"/>
                  <a:pt x="1085012" y="1023307"/>
                </a:cubicBezTo>
                <a:cubicBezTo>
                  <a:pt x="1097759" y="691912"/>
                  <a:pt x="1074513" y="797563"/>
                  <a:pt x="1122001" y="591792"/>
                </a:cubicBezTo>
                <a:cubicBezTo>
                  <a:pt x="1124521" y="580871"/>
                  <a:pt x="1138914" y="519434"/>
                  <a:pt x="1146661" y="505489"/>
                </a:cubicBezTo>
                <a:cubicBezTo>
                  <a:pt x="1161054" y="479583"/>
                  <a:pt x="1179540" y="456173"/>
                  <a:pt x="1195980" y="431515"/>
                </a:cubicBezTo>
                <a:cubicBezTo>
                  <a:pt x="1204200" y="419186"/>
                  <a:pt x="1215953" y="408585"/>
                  <a:pt x="1220639" y="394528"/>
                </a:cubicBezTo>
                <a:cubicBezTo>
                  <a:pt x="1224749" y="382199"/>
                  <a:pt x="1226657" y="368901"/>
                  <a:pt x="1232969" y="357541"/>
                </a:cubicBezTo>
                <a:cubicBezTo>
                  <a:pt x="1247362" y="331635"/>
                  <a:pt x="1271280" y="311083"/>
                  <a:pt x="1282287" y="283567"/>
                </a:cubicBezTo>
                <a:cubicBezTo>
                  <a:pt x="1290507" y="263019"/>
                  <a:pt x="1292778" y="238923"/>
                  <a:pt x="1306947" y="221922"/>
                </a:cubicBezTo>
                <a:cubicBezTo>
                  <a:pt x="1315268" y="211938"/>
                  <a:pt x="1331606" y="213703"/>
                  <a:pt x="1343936" y="209593"/>
                </a:cubicBezTo>
                <a:cubicBezTo>
                  <a:pt x="1352156" y="189045"/>
                  <a:pt x="1353891" y="164489"/>
                  <a:pt x="1368595" y="147948"/>
                </a:cubicBezTo>
                <a:cubicBezTo>
                  <a:pt x="1410537" y="100766"/>
                  <a:pt x="1440201" y="99225"/>
                  <a:pt x="1491892" y="86303"/>
                </a:cubicBezTo>
                <a:cubicBezTo>
                  <a:pt x="1597897" y="15637"/>
                  <a:pt x="1463776" y="100360"/>
                  <a:pt x="1565870" y="49316"/>
                </a:cubicBezTo>
                <a:cubicBezTo>
                  <a:pt x="1579124" y="42689"/>
                  <a:pt x="1589318" y="30676"/>
                  <a:pt x="1602859" y="24658"/>
                </a:cubicBezTo>
                <a:cubicBezTo>
                  <a:pt x="1626612" y="14102"/>
                  <a:pt x="1676837" y="0"/>
                  <a:pt x="1676837" y="0"/>
                </a:cubicBezTo>
                <a:cubicBezTo>
                  <a:pt x="1713826" y="4110"/>
                  <a:pt x="1751698" y="3303"/>
                  <a:pt x="1787804" y="12329"/>
                </a:cubicBezTo>
                <a:cubicBezTo>
                  <a:pt x="1802180" y="15923"/>
                  <a:pt x="1812735" y="28374"/>
                  <a:pt x="1824793" y="36987"/>
                </a:cubicBezTo>
                <a:cubicBezTo>
                  <a:pt x="1862551" y="63955"/>
                  <a:pt x="1881227" y="76822"/>
                  <a:pt x="1911101" y="110961"/>
                </a:cubicBezTo>
                <a:cubicBezTo>
                  <a:pt x="1928430" y="130765"/>
                  <a:pt x="1944941" y="151324"/>
                  <a:pt x="1960420" y="172606"/>
                </a:cubicBezTo>
                <a:cubicBezTo>
                  <a:pt x="1977852" y="196573"/>
                  <a:pt x="2009739" y="246580"/>
                  <a:pt x="2009739" y="246580"/>
                </a:cubicBezTo>
                <a:cubicBezTo>
                  <a:pt x="2013849" y="258909"/>
                  <a:pt x="2016256" y="271943"/>
                  <a:pt x="2022068" y="283567"/>
                </a:cubicBezTo>
                <a:cubicBezTo>
                  <a:pt x="2081345" y="402115"/>
                  <a:pt x="2004619" y="208192"/>
                  <a:pt x="2083717" y="382199"/>
                </a:cubicBezTo>
                <a:cubicBezTo>
                  <a:pt x="2094473" y="405861"/>
                  <a:pt x="2098723" y="432040"/>
                  <a:pt x="2108376" y="456173"/>
                </a:cubicBezTo>
                <a:lnTo>
                  <a:pt x="2133035" y="517818"/>
                </a:lnTo>
                <a:cubicBezTo>
                  <a:pt x="2162473" y="694430"/>
                  <a:pt x="2150624" y="616272"/>
                  <a:pt x="2170024" y="752069"/>
                </a:cubicBezTo>
                <a:cubicBezTo>
                  <a:pt x="2160557" y="1414753"/>
                  <a:pt x="2192999" y="1356502"/>
                  <a:pt x="2145365" y="1713730"/>
                </a:cubicBezTo>
                <a:cubicBezTo>
                  <a:pt x="2141909" y="1739649"/>
                  <a:pt x="2130198" y="1830040"/>
                  <a:pt x="2120706" y="1861678"/>
                </a:cubicBezTo>
                <a:cubicBezTo>
                  <a:pt x="2114346" y="1882876"/>
                  <a:pt x="2105035" y="1903099"/>
                  <a:pt x="2096046" y="1923323"/>
                </a:cubicBezTo>
                <a:cubicBezTo>
                  <a:pt x="2080376" y="1958578"/>
                  <a:pt x="2055149" y="2003159"/>
                  <a:pt x="2034398" y="2034284"/>
                </a:cubicBezTo>
                <a:cubicBezTo>
                  <a:pt x="2022999" y="2051381"/>
                  <a:pt x="2008521" y="2066315"/>
                  <a:pt x="1997409" y="2083600"/>
                </a:cubicBezTo>
                <a:cubicBezTo>
                  <a:pt x="1802469" y="2386822"/>
                  <a:pt x="2010196" y="2095388"/>
                  <a:pt x="1874112" y="2256205"/>
                </a:cubicBezTo>
                <a:cubicBezTo>
                  <a:pt x="1843843" y="2291975"/>
                  <a:pt x="1829716" y="2346211"/>
                  <a:pt x="1787804" y="2367166"/>
                </a:cubicBezTo>
                <a:cubicBezTo>
                  <a:pt x="1568292" y="2476916"/>
                  <a:pt x="1851802" y="2328711"/>
                  <a:pt x="1652178" y="2453469"/>
                </a:cubicBezTo>
                <a:cubicBezTo>
                  <a:pt x="1641157" y="2460357"/>
                  <a:pt x="1627358" y="2461235"/>
                  <a:pt x="1615189" y="2465798"/>
                </a:cubicBezTo>
                <a:cubicBezTo>
                  <a:pt x="1594466" y="2473569"/>
                  <a:pt x="1574893" y="2484633"/>
                  <a:pt x="1553540" y="2490456"/>
                </a:cubicBezTo>
                <a:cubicBezTo>
                  <a:pt x="1529421" y="2497033"/>
                  <a:pt x="1504158" y="2498313"/>
                  <a:pt x="1479562" y="2502785"/>
                </a:cubicBezTo>
                <a:cubicBezTo>
                  <a:pt x="1422169" y="2513219"/>
                  <a:pt x="1421367" y="2514251"/>
                  <a:pt x="1368595" y="2527443"/>
                </a:cubicBezTo>
                <a:cubicBezTo>
                  <a:pt x="1274358" y="2522731"/>
                  <a:pt x="1143760" y="2538323"/>
                  <a:pt x="1048023" y="2490456"/>
                </a:cubicBezTo>
                <a:cubicBezTo>
                  <a:pt x="1031584" y="2482237"/>
                  <a:pt x="1015770" y="2472624"/>
                  <a:pt x="998705" y="2465798"/>
                </a:cubicBezTo>
                <a:cubicBezTo>
                  <a:pt x="974571" y="2456145"/>
                  <a:pt x="924727" y="2441140"/>
                  <a:pt x="924727" y="2441140"/>
                </a:cubicBezTo>
                <a:cubicBezTo>
                  <a:pt x="916507" y="2432921"/>
                  <a:pt x="909144" y="2423743"/>
                  <a:pt x="900067" y="2416482"/>
                </a:cubicBezTo>
                <a:cubicBezTo>
                  <a:pt x="888496" y="2407226"/>
                  <a:pt x="872335" y="2403395"/>
                  <a:pt x="863078" y="2391824"/>
                </a:cubicBezTo>
                <a:cubicBezTo>
                  <a:pt x="854959" y="2381676"/>
                  <a:pt x="887738" y="2412372"/>
                  <a:pt x="875408" y="23918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4167148" y="1368231"/>
            <a:ext cx="3095034" cy="5511345"/>
          </a:xfrm>
          <a:custGeom>
            <a:avLst/>
            <a:gdLst>
              <a:gd name="connsiteX0" fmla="*/ 3082705 w 3095034"/>
              <a:gd name="connsiteY0" fmla="*/ 197551 h 5511345"/>
              <a:gd name="connsiteX1" fmla="*/ 2947078 w 3095034"/>
              <a:gd name="connsiteY1" fmla="*/ 148235 h 5511345"/>
              <a:gd name="connsiteX2" fmla="*/ 2910089 w 3095034"/>
              <a:gd name="connsiteY2" fmla="*/ 135906 h 5511345"/>
              <a:gd name="connsiteX3" fmla="*/ 2873100 w 3095034"/>
              <a:gd name="connsiteY3" fmla="*/ 123577 h 5511345"/>
              <a:gd name="connsiteX4" fmla="*/ 2836111 w 3095034"/>
              <a:gd name="connsiteY4" fmla="*/ 197551 h 5511345"/>
              <a:gd name="connsiteX5" fmla="*/ 2799122 w 3095034"/>
              <a:gd name="connsiteY5" fmla="*/ 209880 h 5511345"/>
              <a:gd name="connsiteX6" fmla="*/ 2762133 w 3095034"/>
              <a:gd name="connsiteY6" fmla="*/ 234538 h 5511345"/>
              <a:gd name="connsiteX7" fmla="*/ 2614177 w 3095034"/>
              <a:gd name="connsiteY7" fmla="*/ 222209 h 5511345"/>
              <a:gd name="connsiteX8" fmla="*/ 2540199 w 3095034"/>
              <a:gd name="connsiteY8" fmla="*/ 185222 h 5511345"/>
              <a:gd name="connsiteX9" fmla="*/ 2515539 w 3095034"/>
              <a:gd name="connsiteY9" fmla="*/ 160564 h 5511345"/>
              <a:gd name="connsiteX10" fmla="*/ 2466221 w 3095034"/>
              <a:gd name="connsiteY10" fmla="*/ 135906 h 5511345"/>
              <a:gd name="connsiteX11" fmla="*/ 2367583 w 3095034"/>
              <a:gd name="connsiteY11" fmla="*/ 148235 h 5511345"/>
              <a:gd name="connsiteX12" fmla="*/ 2281275 w 3095034"/>
              <a:gd name="connsiteY12" fmla="*/ 160564 h 5511345"/>
              <a:gd name="connsiteX13" fmla="*/ 2207297 w 3095034"/>
              <a:gd name="connsiteY13" fmla="*/ 111248 h 5511345"/>
              <a:gd name="connsiteX14" fmla="*/ 2145649 w 3095034"/>
              <a:gd name="connsiteY14" fmla="*/ 61932 h 5511345"/>
              <a:gd name="connsiteX15" fmla="*/ 2096330 w 3095034"/>
              <a:gd name="connsiteY15" fmla="*/ 287 h 5511345"/>
              <a:gd name="connsiteX16" fmla="*/ 2059341 w 3095034"/>
              <a:gd name="connsiteY16" fmla="*/ 12616 h 5511345"/>
              <a:gd name="connsiteX17" fmla="*/ 2047011 w 3095034"/>
              <a:gd name="connsiteY17" fmla="*/ 49603 h 5511345"/>
              <a:gd name="connsiteX18" fmla="*/ 2022352 w 3095034"/>
              <a:gd name="connsiteY18" fmla="*/ 86590 h 5511345"/>
              <a:gd name="connsiteX19" fmla="*/ 2010022 w 3095034"/>
              <a:gd name="connsiteY19" fmla="*/ 135906 h 5511345"/>
              <a:gd name="connsiteX20" fmla="*/ 1948374 w 3095034"/>
              <a:gd name="connsiteY20" fmla="*/ 209880 h 5511345"/>
              <a:gd name="connsiteX21" fmla="*/ 1936044 w 3095034"/>
              <a:gd name="connsiteY21" fmla="*/ 259196 h 5511345"/>
              <a:gd name="connsiteX22" fmla="*/ 1936044 w 3095034"/>
              <a:gd name="connsiteY22" fmla="*/ 764684 h 5511345"/>
              <a:gd name="connsiteX23" fmla="*/ 1948374 w 3095034"/>
              <a:gd name="connsiteY23" fmla="*/ 1146883 h 5511345"/>
              <a:gd name="connsiteX24" fmla="*/ 1936044 w 3095034"/>
              <a:gd name="connsiteY24" fmla="*/ 1270173 h 5511345"/>
              <a:gd name="connsiteX25" fmla="*/ 1886726 w 3095034"/>
              <a:gd name="connsiteY25" fmla="*/ 1344147 h 5511345"/>
              <a:gd name="connsiteX26" fmla="*/ 1874396 w 3095034"/>
              <a:gd name="connsiteY26" fmla="*/ 1381133 h 5511345"/>
              <a:gd name="connsiteX27" fmla="*/ 1899055 w 3095034"/>
              <a:gd name="connsiteY27" fmla="*/ 1479765 h 5511345"/>
              <a:gd name="connsiteX28" fmla="*/ 1923715 w 3095034"/>
              <a:gd name="connsiteY28" fmla="*/ 1516752 h 5511345"/>
              <a:gd name="connsiteX29" fmla="*/ 1936044 w 3095034"/>
              <a:gd name="connsiteY29" fmla="*/ 1553739 h 5511345"/>
              <a:gd name="connsiteX30" fmla="*/ 1923715 w 3095034"/>
              <a:gd name="connsiteY30" fmla="*/ 1590726 h 5511345"/>
              <a:gd name="connsiteX31" fmla="*/ 1874396 w 3095034"/>
              <a:gd name="connsiteY31" fmla="*/ 1603055 h 5511345"/>
              <a:gd name="connsiteX32" fmla="*/ 1837407 w 3095034"/>
              <a:gd name="connsiteY32" fmla="*/ 1615384 h 5511345"/>
              <a:gd name="connsiteX33" fmla="*/ 1812747 w 3095034"/>
              <a:gd name="connsiteY33" fmla="*/ 1640042 h 5511345"/>
              <a:gd name="connsiteX34" fmla="*/ 1800418 w 3095034"/>
              <a:gd name="connsiteY34" fmla="*/ 1726345 h 5511345"/>
              <a:gd name="connsiteX35" fmla="*/ 1788088 w 3095034"/>
              <a:gd name="connsiteY35" fmla="*/ 1787990 h 5511345"/>
              <a:gd name="connsiteX36" fmla="*/ 1751099 w 3095034"/>
              <a:gd name="connsiteY36" fmla="*/ 1800319 h 5511345"/>
              <a:gd name="connsiteX37" fmla="*/ 1677121 w 3095034"/>
              <a:gd name="connsiteY37" fmla="*/ 1787990 h 5511345"/>
              <a:gd name="connsiteX38" fmla="*/ 1627802 w 3095034"/>
              <a:gd name="connsiteY38" fmla="*/ 1763332 h 5511345"/>
              <a:gd name="connsiteX39" fmla="*/ 1615473 w 3095034"/>
              <a:gd name="connsiteY39" fmla="*/ 1886622 h 5511345"/>
              <a:gd name="connsiteX40" fmla="*/ 1664791 w 3095034"/>
              <a:gd name="connsiteY40" fmla="*/ 1960596 h 5511345"/>
              <a:gd name="connsiteX41" fmla="*/ 1751099 w 3095034"/>
              <a:gd name="connsiteY41" fmla="*/ 1985254 h 5511345"/>
              <a:gd name="connsiteX42" fmla="*/ 1825077 w 3095034"/>
              <a:gd name="connsiteY42" fmla="*/ 2046899 h 5511345"/>
              <a:gd name="connsiteX43" fmla="*/ 1874396 w 3095034"/>
              <a:gd name="connsiteY43" fmla="*/ 2059228 h 5511345"/>
              <a:gd name="connsiteX44" fmla="*/ 1911385 w 3095034"/>
              <a:gd name="connsiteY44" fmla="*/ 2083886 h 5511345"/>
              <a:gd name="connsiteX45" fmla="*/ 1911385 w 3095034"/>
              <a:gd name="connsiteY45" fmla="*/ 2157860 h 5511345"/>
              <a:gd name="connsiteX46" fmla="*/ 1874396 w 3095034"/>
              <a:gd name="connsiteY46" fmla="*/ 2170189 h 5511345"/>
              <a:gd name="connsiteX47" fmla="*/ 1664791 w 3095034"/>
              <a:gd name="connsiteY47" fmla="*/ 2182518 h 5511345"/>
              <a:gd name="connsiteX48" fmla="*/ 1516835 w 3095034"/>
              <a:gd name="connsiteY48" fmla="*/ 2182518 h 5511345"/>
              <a:gd name="connsiteX49" fmla="*/ 1442857 w 3095034"/>
              <a:gd name="connsiteY49" fmla="*/ 2157860 h 5511345"/>
              <a:gd name="connsiteX50" fmla="*/ 1356549 w 3095034"/>
              <a:gd name="connsiteY50" fmla="*/ 2170189 h 5511345"/>
              <a:gd name="connsiteX51" fmla="*/ 1331890 w 3095034"/>
              <a:gd name="connsiteY51" fmla="*/ 2207176 h 5511345"/>
              <a:gd name="connsiteX52" fmla="*/ 1319560 w 3095034"/>
              <a:gd name="connsiteY52" fmla="*/ 2256492 h 5511345"/>
              <a:gd name="connsiteX53" fmla="*/ 1307231 w 3095034"/>
              <a:gd name="connsiteY53" fmla="*/ 2293479 h 5511345"/>
              <a:gd name="connsiteX54" fmla="*/ 1319560 w 3095034"/>
              <a:gd name="connsiteY54" fmla="*/ 2416769 h 5511345"/>
              <a:gd name="connsiteX55" fmla="*/ 1344220 w 3095034"/>
              <a:gd name="connsiteY55" fmla="*/ 2441427 h 5511345"/>
              <a:gd name="connsiteX56" fmla="*/ 1356549 w 3095034"/>
              <a:gd name="connsiteY56" fmla="*/ 2478413 h 5511345"/>
              <a:gd name="connsiteX57" fmla="*/ 1418198 w 3095034"/>
              <a:gd name="connsiteY57" fmla="*/ 2515400 h 5511345"/>
              <a:gd name="connsiteX58" fmla="*/ 1455187 w 3095034"/>
              <a:gd name="connsiteY58" fmla="*/ 2552387 h 5511345"/>
              <a:gd name="connsiteX59" fmla="*/ 1492176 w 3095034"/>
              <a:gd name="connsiteY59" fmla="*/ 2564716 h 5511345"/>
              <a:gd name="connsiteX60" fmla="*/ 1529165 w 3095034"/>
              <a:gd name="connsiteY60" fmla="*/ 2589374 h 5511345"/>
              <a:gd name="connsiteX61" fmla="*/ 1677121 w 3095034"/>
              <a:gd name="connsiteY61" fmla="*/ 2577045 h 5511345"/>
              <a:gd name="connsiteX62" fmla="*/ 1751099 w 3095034"/>
              <a:gd name="connsiteY62" fmla="*/ 2552387 h 5511345"/>
              <a:gd name="connsiteX63" fmla="*/ 1837407 w 3095034"/>
              <a:gd name="connsiteY63" fmla="*/ 2589374 h 5511345"/>
              <a:gd name="connsiteX64" fmla="*/ 1849737 w 3095034"/>
              <a:gd name="connsiteY64" fmla="*/ 2626361 h 5511345"/>
              <a:gd name="connsiteX65" fmla="*/ 1825077 w 3095034"/>
              <a:gd name="connsiteY65" fmla="*/ 2737322 h 5511345"/>
              <a:gd name="connsiteX66" fmla="*/ 1812747 w 3095034"/>
              <a:gd name="connsiteY66" fmla="*/ 2774309 h 5511345"/>
              <a:gd name="connsiteX67" fmla="*/ 1788088 w 3095034"/>
              <a:gd name="connsiteY67" fmla="*/ 2811296 h 5511345"/>
              <a:gd name="connsiteX68" fmla="*/ 1763429 w 3095034"/>
              <a:gd name="connsiteY68" fmla="*/ 2885270 h 5511345"/>
              <a:gd name="connsiteX69" fmla="*/ 1751099 w 3095034"/>
              <a:gd name="connsiteY69" fmla="*/ 2922257 h 5511345"/>
              <a:gd name="connsiteX70" fmla="*/ 1738769 w 3095034"/>
              <a:gd name="connsiteY70" fmla="*/ 2996231 h 5511345"/>
              <a:gd name="connsiteX71" fmla="*/ 1701780 w 3095034"/>
              <a:gd name="connsiteY71" fmla="*/ 3107192 h 5511345"/>
              <a:gd name="connsiteX72" fmla="*/ 1664791 w 3095034"/>
              <a:gd name="connsiteY72" fmla="*/ 3218153 h 5511345"/>
              <a:gd name="connsiteX73" fmla="*/ 1627802 w 3095034"/>
              <a:gd name="connsiteY73" fmla="*/ 3279798 h 5511345"/>
              <a:gd name="connsiteX74" fmla="*/ 1590813 w 3095034"/>
              <a:gd name="connsiteY74" fmla="*/ 3304456 h 5511345"/>
              <a:gd name="connsiteX75" fmla="*/ 1294901 w 3095034"/>
              <a:gd name="connsiteY75" fmla="*/ 3353772 h 5511345"/>
              <a:gd name="connsiteX76" fmla="*/ 1257912 w 3095034"/>
              <a:gd name="connsiteY76" fmla="*/ 3378430 h 5511345"/>
              <a:gd name="connsiteX77" fmla="*/ 1196263 w 3095034"/>
              <a:gd name="connsiteY77" fmla="*/ 3440075 h 5511345"/>
              <a:gd name="connsiteX78" fmla="*/ 1171604 w 3095034"/>
              <a:gd name="connsiteY78" fmla="*/ 3514049 h 5511345"/>
              <a:gd name="connsiteX79" fmla="*/ 1159274 w 3095034"/>
              <a:gd name="connsiteY79" fmla="*/ 3551036 h 5511345"/>
              <a:gd name="connsiteX80" fmla="*/ 1134615 w 3095034"/>
              <a:gd name="connsiteY80" fmla="*/ 3588022 h 5511345"/>
              <a:gd name="connsiteX81" fmla="*/ 1122285 w 3095034"/>
              <a:gd name="connsiteY81" fmla="*/ 3698983 h 5511345"/>
              <a:gd name="connsiteX82" fmla="*/ 1085296 w 3095034"/>
              <a:gd name="connsiteY82" fmla="*/ 3735970 h 5511345"/>
              <a:gd name="connsiteX83" fmla="*/ 1011318 w 3095034"/>
              <a:gd name="connsiteY83" fmla="*/ 3797615 h 5511345"/>
              <a:gd name="connsiteX84" fmla="*/ 986659 w 3095034"/>
              <a:gd name="connsiteY84" fmla="*/ 3834602 h 5511345"/>
              <a:gd name="connsiteX85" fmla="*/ 961999 w 3095034"/>
              <a:gd name="connsiteY85" fmla="*/ 3859260 h 5511345"/>
              <a:gd name="connsiteX86" fmla="*/ 949670 w 3095034"/>
              <a:gd name="connsiteY86" fmla="*/ 3933234 h 5511345"/>
              <a:gd name="connsiteX87" fmla="*/ 937340 w 3095034"/>
              <a:gd name="connsiteY87" fmla="*/ 4031866 h 5511345"/>
              <a:gd name="connsiteX88" fmla="*/ 925010 w 3095034"/>
              <a:gd name="connsiteY88" fmla="*/ 4142827 h 5511345"/>
              <a:gd name="connsiteX89" fmla="*/ 912681 w 3095034"/>
              <a:gd name="connsiteY89" fmla="*/ 4192143 h 5511345"/>
              <a:gd name="connsiteX90" fmla="*/ 863362 w 3095034"/>
              <a:gd name="connsiteY90" fmla="*/ 4253788 h 5511345"/>
              <a:gd name="connsiteX91" fmla="*/ 641428 w 3095034"/>
              <a:gd name="connsiteY91" fmla="*/ 4266117 h 5511345"/>
              <a:gd name="connsiteX92" fmla="*/ 592109 w 3095034"/>
              <a:gd name="connsiteY92" fmla="*/ 4278446 h 5511345"/>
              <a:gd name="connsiteX93" fmla="*/ 481142 w 3095034"/>
              <a:gd name="connsiteY93" fmla="*/ 4364749 h 5511345"/>
              <a:gd name="connsiteX94" fmla="*/ 444153 w 3095034"/>
              <a:gd name="connsiteY94" fmla="*/ 4414065 h 5511345"/>
              <a:gd name="connsiteX95" fmla="*/ 407164 w 3095034"/>
              <a:gd name="connsiteY95" fmla="*/ 4525026 h 5511345"/>
              <a:gd name="connsiteX96" fmla="*/ 394834 w 3095034"/>
              <a:gd name="connsiteY96" fmla="*/ 4562013 h 5511345"/>
              <a:gd name="connsiteX97" fmla="*/ 407164 w 3095034"/>
              <a:gd name="connsiteY97" fmla="*/ 4734618 h 5511345"/>
              <a:gd name="connsiteX98" fmla="*/ 419493 w 3095034"/>
              <a:gd name="connsiteY98" fmla="*/ 4771605 h 5511345"/>
              <a:gd name="connsiteX99" fmla="*/ 444153 w 3095034"/>
              <a:gd name="connsiteY99" fmla="*/ 4796263 h 5511345"/>
              <a:gd name="connsiteX100" fmla="*/ 481142 w 3095034"/>
              <a:gd name="connsiteY100" fmla="*/ 4919553 h 5511345"/>
              <a:gd name="connsiteX101" fmla="*/ 468812 w 3095034"/>
              <a:gd name="connsiteY101" fmla="*/ 5030514 h 5511345"/>
              <a:gd name="connsiteX102" fmla="*/ 431823 w 3095034"/>
              <a:gd name="connsiteY102" fmla="*/ 5042843 h 5511345"/>
              <a:gd name="connsiteX103" fmla="*/ 407164 w 3095034"/>
              <a:gd name="connsiteY103" fmla="*/ 4968869 h 5511345"/>
              <a:gd name="connsiteX104" fmla="*/ 382504 w 3095034"/>
              <a:gd name="connsiteY104" fmla="*/ 4993527 h 5511345"/>
              <a:gd name="connsiteX105" fmla="*/ 357845 w 3095034"/>
              <a:gd name="connsiteY105" fmla="*/ 5067501 h 5511345"/>
              <a:gd name="connsiteX106" fmla="*/ 320856 w 3095034"/>
              <a:gd name="connsiteY106" fmla="*/ 5092159 h 5511345"/>
              <a:gd name="connsiteX107" fmla="*/ 259208 w 3095034"/>
              <a:gd name="connsiteY107" fmla="*/ 5079830 h 5511345"/>
              <a:gd name="connsiteX108" fmla="*/ 197559 w 3095034"/>
              <a:gd name="connsiteY108" fmla="*/ 5005856 h 5511345"/>
              <a:gd name="connsiteX109" fmla="*/ 160570 w 3095034"/>
              <a:gd name="connsiteY109" fmla="*/ 4993527 h 5511345"/>
              <a:gd name="connsiteX110" fmla="*/ 98922 w 3095034"/>
              <a:gd name="connsiteY110" fmla="*/ 5018185 h 5511345"/>
              <a:gd name="connsiteX111" fmla="*/ 24944 w 3095034"/>
              <a:gd name="connsiteY111" fmla="*/ 5079830 h 5511345"/>
              <a:gd name="connsiteX112" fmla="*/ 12614 w 3095034"/>
              <a:gd name="connsiteY112" fmla="*/ 5129146 h 5511345"/>
              <a:gd name="connsiteX113" fmla="*/ 284 w 3095034"/>
              <a:gd name="connsiteY113" fmla="*/ 5166133 h 5511345"/>
              <a:gd name="connsiteX114" fmla="*/ 12614 w 3095034"/>
              <a:gd name="connsiteY114" fmla="*/ 5462029 h 5511345"/>
              <a:gd name="connsiteX115" fmla="*/ 49603 w 3095034"/>
              <a:gd name="connsiteY115" fmla="*/ 5474358 h 5511345"/>
              <a:gd name="connsiteX116" fmla="*/ 160570 w 3095034"/>
              <a:gd name="connsiteY116" fmla="*/ 5486687 h 5511345"/>
              <a:gd name="connsiteX117" fmla="*/ 1516835 w 3095034"/>
              <a:gd name="connsiteY117" fmla="*/ 5499016 h 5511345"/>
              <a:gd name="connsiteX118" fmla="*/ 2231957 w 3095034"/>
              <a:gd name="connsiteY118" fmla="*/ 5511345 h 5511345"/>
              <a:gd name="connsiteX119" fmla="*/ 2725144 w 3095034"/>
              <a:gd name="connsiteY119" fmla="*/ 5499016 h 5511345"/>
              <a:gd name="connsiteX120" fmla="*/ 2786792 w 3095034"/>
              <a:gd name="connsiteY120" fmla="*/ 5486687 h 5511345"/>
              <a:gd name="connsiteX121" fmla="*/ 3058045 w 3095034"/>
              <a:gd name="connsiteY121" fmla="*/ 5474358 h 5511345"/>
              <a:gd name="connsiteX122" fmla="*/ 3033386 w 3095034"/>
              <a:gd name="connsiteY122" fmla="*/ 5400384 h 5511345"/>
              <a:gd name="connsiteX123" fmla="*/ 3070375 w 3095034"/>
              <a:gd name="connsiteY123" fmla="*/ 3908576 h 5511345"/>
              <a:gd name="connsiteX124" fmla="*/ 3058045 w 3095034"/>
              <a:gd name="connsiteY124" fmla="*/ 2983902 h 5511345"/>
              <a:gd name="connsiteX125" fmla="*/ 3045716 w 3095034"/>
              <a:gd name="connsiteY125" fmla="*/ 1590726 h 5511345"/>
              <a:gd name="connsiteX126" fmla="*/ 3070375 w 3095034"/>
              <a:gd name="connsiteY126" fmla="*/ 1381133 h 5511345"/>
              <a:gd name="connsiteX127" fmla="*/ 3095034 w 3095034"/>
              <a:gd name="connsiteY127" fmla="*/ 592078 h 5511345"/>
              <a:gd name="connsiteX128" fmla="*/ 3082705 w 3095034"/>
              <a:gd name="connsiteY128" fmla="*/ 283853 h 5511345"/>
              <a:gd name="connsiteX129" fmla="*/ 3045716 w 3095034"/>
              <a:gd name="connsiteY129" fmla="*/ 172893 h 5511345"/>
              <a:gd name="connsiteX130" fmla="*/ 3008727 w 3095034"/>
              <a:gd name="connsiteY130" fmla="*/ 148235 h 551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3095034" h="5511345">
                <a:moveTo>
                  <a:pt x="3082705" y="197551"/>
                </a:moveTo>
                <a:cubicBezTo>
                  <a:pt x="2996922" y="163240"/>
                  <a:pt x="3042053" y="179892"/>
                  <a:pt x="2947078" y="148235"/>
                </a:cubicBezTo>
                <a:lnTo>
                  <a:pt x="2910089" y="135906"/>
                </a:lnTo>
                <a:lnTo>
                  <a:pt x="2873100" y="123577"/>
                </a:lnTo>
                <a:cubicBezTo>
                  <a:pt x="2864978" y="147942"/>
                  <a:pt x="2857839" y="180170"/>
                  <a:pt x="2836111" y="197551"/>
                </a:cubicBezTo>
                <a:cubicBezTo>
                  <a:pt x="2825962" y="205670"/>
                  <a:pt x="2810747" y="204068"/>
                  <a:pt x="2799122" y="209880"/>
                </a:cubicBezTo>
                <a:cubicBezTo>
                  <a:pt x="2785868" y="216507"/>
                  <a:pt x="2774463" y="226319"/>
                  <a:pt x="2762133" y="234538"/>
                </a:cubicBezTo>
                <a:cubicBezTo>
                  <a:pt x="2712814" y="230428"/>
                  <a:pt x="2663233" y="228749"/>
                  <a:pt x="2614177" y="222209"/>
                </a:cubicBezTo>
                <a:cubicBezTo>
                  <a:pt x="2586829" y="218563"/>
                  <a:pt x="2560981" y="201847"/>
                  <a:pt x="2540199" y="185222"/>
                </a:cubicBezTo>
                <a:cubicBezTo>
                  <a:pt x="2531122" y="177961"/>
                  <a:pt x="2525211" y="167012"/>
                  <a:pt x="2515539" y="160564"/>
                </a:cubicBezTo>
                <a:cubicBezTo>
                  <a:pt x="2500246" y="150369"/>
                  <a:pt x="2482660" y="144125"/>
                  <a:pt x="2466221" y="135906"/>
                </a:cubicBezTo>
                <a:cubicBezTo>
                  <a:pt x="2433342" y="140016"/>
                  <a:pt x="2399551" y="139517"/>
                  <a:pt x="2367583" y="148235"/>
                </a:cubicBezTo>
                <a:cubicBezTo>
                  <a:pt x="2277992" y="172667"/>
                  <a:pt x="2388999" y="187493"/>
                  <a:pt x="2281275" y="160564"/>
                </a:cubicBezTo>
                <a:cubicBezTo>
                  <a:pt x="2256616" y="144125"/>
                  <a:pt x="2223737" y="135907"/>
                  <a:pt x="2207297" y="111248"/>
                </a:cubicBezTo>
                <a:cubicBezTo>
                  <a:pt x="2175429" y="63447"/>
                  <a:pt x="2196695" y="78947"/>
                  <a:pt x="2145649" y="61932"/>
                </a:cubicBezTo>
                <a:cubicBezTo>
                  <a:pt x="2136031" y="33081"/>
                  <a:pt x="2135697" y="6848"/>
                  <a:pt x="2096330" y="287"/>
                </a:cubicBezTo>
                <a:cubicBezTo>
                  <a:pt x="2083510" y="-1850"/>
                  <a:pt x="2071671" y="8506"/>
                  <a:pt x="2059341" y="12616"/>
                </a:cubicBezTo>
                <a:cubicBezTo>
                  <a:pt x="2055231" y="24945"/>
                  <a:pt x="2052823" y="37979"/>
                  <a:pt x="2047011" y="49603"/>
                </a:cubicBezTo>
                <a:cubicBezTo>
                  <a:pt x="2040384" y="62856"/>
                  <a:pt x="2028189" y="72970"/>
                  <a:pt x="2022352" y="86590"/>
                </a:cubicBezTo>
                <a:cubicBezTo>
                  <a:pt x="2015677" y="102164"/>
                  <a:pt x="2016697" y="120332"/>
                  <a:pt x="2010022" y="135906"/>
                </a:cubicBezTo>
                <a:cubicBezTo>
                  <a:pt x="1997147" y="165945"/>
                  <a:pt x="1970593" y="187662"/>
                  <a:pt x="1948374" y="209880"/>
                </a:cubicBezTo>
                <a:cubicBezTo>
                  <a:pt x="1944264" y="226319"/>
                  <a:pt x="1937171" y="242289"/>
                  <a:pt x="1936044" y="259196"/>
                </a:cubicBezTo>
                <a:cubicBezTo>
                  <a:pt x="1915949" y="560610"/>
                  <a:pt x="1919717" y="519784"/>
                  <a:pt x="1936044" y="764684"/>
                </a:cubicBezTo>
                <a:cubicBezTo>
                  <a:pt x="1940154" y="892084"/>
                  <a:pt x="1948374" y="1019417"/>
                  <a:pt x="1948374" y="1146883"/>
                </a:cubicBezTo>
                <a:cubicBezTo>
                  <a:pt x="1948374" y="1188185"/>
                  <a:pt x="1948364" y="1230752"/>
                  <a:pt x="1936044" y="1270173"/>
                </a:cubicBezTo>
                <a:cubicBezTo>
                  <a:pt x="1927204" y="1298459"/>
                  <a:pt x="1896099" y="1316033"/>
                  <a:pt x="1886726" y="1344147"/>
                </a:cubicBezTo>
                <a:lnTo>
                  <a:pt x="1874396" y="1381133"/>
                </a:lnTo>
                <a:cubicBezTo>
                  <a:pt x="1882616" y="1414010"/>
                  <a:pt x="1887473" y="1447916"/>
                  <a:pt x="1899055" y="1479765"/>
                </a:cubicBezTo>
                <a:cubicBezTo>
                  <a:pt x="1904119" y="1493691"/>
                  <a:pt x="1917088" y="1503499"/>
                  <a:pt x="1923715" y="1516752"/>
                </a:cubicBezTo>
                <a:cubicBezTo>
                  <a:pt x="1929527" y="1528376"/>
                  <a:pt x="1931934" y="1541410"/>
                  <a:pt x="1936044" y="1553739"/>
                </a:cubicBezTo>
                <a:cubicBezTo>
                  <a:pt x="1931934" y="1566068"/>
                  <a:pt x="1933863" y="1582608"/>
                  <a:pt x="1923715" y="1590726"/>
                </a:cubicBezTo>
                <a:cubicBezTo>
                  <a:pt x="1910482" y="1601311"/>
                  <a:pt x="1890690" y="1598400"/>
                  <a:pt x="1874396" y="1603055"/>
                </a:cubicBezTo>
                <a:cubicBezTo>
                  <a:pt x="1861899" y="1606625"/>
                  <a:pt x="1849737" y="1611274"/>
                  <a:pt x="1837407" y="1615384"/>
                </a:cubicBezTo>
                <a:cubicBezTo>
                  <a:pt x="1829187" y="1623603"/>
                  <a:pt x="1816423" y="1629014"/>
                  <a:pt x="1812747" y="1640042"/>
                </a:cubicBezTo>
                <a:cubicBezTo>
                  <a:pt x="1803557" y="1667610"/>
                  <a:pt x="1805196" y="1697681"/>
                  <a:pt x="1800418" y="1726345"/>
                </a:cubicBezTo>
                <a:cubicBezTo>
                  <a:pt x="1796973" y="1747015"/>
                  <a:pt x="1799712" y="1770554"/>
                  <a:pt x="1788088" y="1787990"/>
                </a:cubicBezTo>
                <a:cubicBezTo>
                  <a:pt x="1780879" y="1798804"/>
                  <a:pt x="1763429" y="1796209"/>
                  <a:pt x="1751099" y="1800319"/>
                </a:cubicBezTo>
                <a:cubicBezTo>
                  <a:pt x="1726440" y="1796209"/>
                  <a:pt x="1698827" y="1800393"/>
                  <a:pt x="1677121" y="1787990"/>
                </a:cubicBezTo>
                <a:cubicBezTo>
                  <a:pt x="1616553" y="1753382"/>
                  <a:pt x="1721249" y="1732185"/>
                  <a:pt x="1627802" y="1763332"/>
                </a:cubicBezTo>
                <a:cubicBezTo>
                  <a:pt x="1609217" y="1819084"/>
                  <a:pt x="1589385" y="1834449"/>
                  <a:pt x="1615473" y="1886622"/>
                </a:cubicBezTo>
                <a:cubicBezTo>
                  <a:pt x="1628727" y="1913129"/>
                  <a:pt x="1636040" y="1953409"/>
                  <a:pt x="1664791" y="1960596"/>
                </a:cubicBezTo>
                <a:cubicBezTo>
                  <a:pt x="1726719" y="1976077"/>
                  <a:pt x="1698034" y="1967567"/>
                  <a:pt x="1751099" y="1985254"/>
                </a:cubicBezTo>
                <a:cubicBezTo>
                  <a:pt x="1773318" y="2007472"/>
                  <a:pt x="1795037" y="2034026"/>
                  <a:pt x="1825077" y="2046899"/>
                </a:cubicBezTo>
                <a:cubicBezTo>
                  <a:pt x="1840653" y="2053574"/>
                  <a:pt x="1857956" y="2055118"/>
                  <a:pt x="1874396" y="2059228"/>
                </a:cubicBezTo>
                <a:cubicBezTo>
                  <a:pt x="1886726" y="2067447"/>
                  <a:pt x="1902128" y="2072315"/>
                  <a:pt x="1911385" y="2083886"/>
                </a:cubicBezTo>
                <a:cubicBezTo>
                  <a:pt x="1925998" y="2102152"/>
                  <a:pt x="1929652" y="2139594"/>
                  <a:pt x="1911385" y="2157860"/>
                </a:cubicBezTo>
                <a:cubicBezTo>
                  <a:pt x="1902195" y="2167050"/>
                  <a:pt x="1887328" y="2168896"/>
                  <a:pt x="1874396" y="2170189"/>
                </a:cubicBezTo>
                <a:cubicBezTo>
                  <a:pt x="1804754" y="2177153"/>
                  <a:pt x="1734659" y="2178408"/>
                  <a:pt x="1664791" y="2182518"/>
                </a:cubicBezTo>
                <a:cubicBezTo>
                  <a:pt x="1599705" y="2204212"/>
                  <a:pt x="1620072" y="2203164"/>
                  <a:pt x="1516835" y="2182518"/>
                </a:cubicBezTo>
                <a:cubicBezTo>
                  <a:pt x="1491347" y="2177421"/>
                  <a:pt x="1442857" y="2157860"/>
                  <a:pt x="1442857" y="2157860"/>
                </a:cubicBezTo>
                <a:cubicBezTo>
                  <a:pt x="1414088" y="2161970"/>
                  <a:pt x="1383106" y="2158387"/>
                  <a:pt x="1356549" y="2170189"/>
                </a:cubicBezTo>
                <a:cubicBezTo>
                  <a:pt x="1343008" y="2176207"/>
                  <a:pt x="1337727" y="2193556"/>
                  <a:pt x="1331890" y="2207176"/>
                </a:cubicBezTo>
                <a:cubicBezTo>
                  <a:pt x="1325215" y="2222750"/>
                  <a:pt x="1324215" y="2240199"/>
                  <a:pt x="1319560" y="2256492"/>
                </a:cubicBezTo>
                <a:cubicBezTo>
                  <a:pt x="1315990" y="2268988"/>
                  <a:pt x="1311341" y="2281150"/>
                  <a:pt x="1307231" y="2293479"/>
                </a:cubicBezTo>
                <a:cubicBezTo>
                  <a:pt x="1311341" y="2334576"/>
                  <a:pt x="1309542" y="2376701"/>
                  <a:pt x="1319560" y="2416769"/>
                </a:cubicBezTo>
                <a:cubicBezTo>
                  <a:pt x="1322379" y="2428046"/>
                  <a:pt x="1338239" y="2431459"/>
                  <a:pt x="1344220" y="2441427"/>
                </a:cubicBezTo>
                <a:cubicBezTo>
                  <a:pt x="1350907" y="2452570"/>
                  <a:pt x="1349862" y="2467270"/>
                  <a:pt x="1356549" y="2478413"/>
                </a:cubicBezTo>
                <a:cubicBezTo>
                  <a:pt x="1373474" y="2506619"/>
                  <a:pt x="1389105" y="2505703"/>
                  <a:pt x="1418198" y="2515400"/>
                </a:cubicBezTo>
                <a:cubicBezTo>
                  <a:pt x="1430528" y="2527729"/>
                  <a:pt x="1440679" y="2542715"/>
                  <a:pt x="1455187" y="2552387"/>
                </a:cubicBezTo>
                <a:cubicBezTo>
                  <a:pt x="1466001" y="2559596"/>
                  <a:pt x="1480551" y="2558904"/>
                  <a:pt x="1492176" y="2564716"/>
                </a:cubicBezTo>
                <a:cubicBezTo>
                  <a:pt x="1505430" y="2571343"/>
                  <a:pt x="1516835" y="2581155"/>
                  <a:pt x="1529165" y="2589374"/>
                </a:cubicBezTo>
                <a:cubicBezTo>
                  <a:pt x="1578484" y="2585264"/>
                  <a:pt x="1628305" y="2585181"/>
                  <a:pt x="1677121" y="2577045"/>
                </a:cubicBezTo>
                <a:cubicBezTo>
                  <a:pt x="1702760" y="2572772"/>
                  <a:pt x="1751099" y="2552387"/>
                  <a:pt x="1751099" y="2552387"/>
                </a:cubicBezTo>
                <a:cubicBezTo>
                  <a:pt x="1780714" y="2559790"/>
                  <a:pt x="1816120" y="2562767"/>
                  <a:pt x="1837407" y="2589374"/>
                </a:cubicBezTo>
                <a:cubicBezTo>
                  <a:pt x="1845526" y="2599522"/>
                  <a:pt x="1845627" y="2614032"/>
                  <a:pt x="1849737" y="2626361"/>
                </a:cubicBezTo>
                <a:cubicBezTo>
                  <a:pt x="1841517" y="2663348"/>
                  <a:pt x="1834267" y="2700564"/>
                  <a:pt x="1825077" y="2737322"/>
                </a:cubicBezTo>
                <a:cubicBezTo>
                  <a:pt x="1821925" y="2749930"/>
                  <a:pt x="1818559" y="2762685"/>
                  <a:pt x="1812747" y="2774309"/>
                </a:cubicBezTo>
                <a:cubicBezTo>
                  <a:pt x="1806120" y="2787562"/>
                  <a:pt x="1794106" y="2797755"/>
                  <a:pt x="1788088" y="2811296"/>
                </a:cubicBezTo>
                <a:cubicBezTo>
                  <a:pt x="1777531" y="2835048"/>
                  <a:pt x="1771649" y="2860612"/>
                  <a:pt x="1763429" y="2885270"/>
                </a:cubicBezTo>
                <a:cubicBezTo>
                  <a:pt x="1759319" y="2897599"/>
                  <a:pt x="1753236" y="2909438"/>
                  <a:pt x="1751099" y="2922257"/>
                </a:cubicBezTo>
                <a:cubicBezTo>
                  <a:pt x="1746989" y="2946915"/>
                  <a:pt x="1744832" y="2971979"/>
                  <a:pt x="1738769" y="2996231"/>
                </a:cubicBezTo>
                <a:cubicBezTo>
                  <a:pt x="1738764" y="2996251"/>
                  <a:pt x="1707948" y="3088689"/>
                  <a:pt x="1701780" y="3107192"/>
                </a:cubicBezTo>
                <a:lnTo>
                  <a:pt x="1664791" y="3218153"/>
                </a:lnTo>
                <a:cubicBezTo>
                  <a:pt x="1652225" y="3255849"/>
                  <a:pt x="1658576" y="3255181"/>
                  <a:pt x="1627802" y="3279798"/>
                </a:cubicBezTo>
                <a:cubicBezTo>
                  <a:pt x="1616231" y="3289054"/>
                  <a:pt x="1604354" y="3298438"/>
                  <a:pt x="1590813" y="3304456"/>
                </a:cubicBezTo>
                <a:cubicBezTo>
                  <a:pt x="1494418" y="3347296"/>
                  <a:pt x="1404652" y="3341578"/>
                  <a:pt x="1294901" y="3353772"/>
                </a:cubicBezTo>
                <a:cubicBezTo>
                  <a:pt x="1282571" y="3361991"/>
                  <a:pt x="1269064" y="3368673"/>
                  <a:pt x="1257912" y="3378430"/>
                </a:cubicBezTo>
                <a:cubicBezTo>
                  <a:pt x="1236041" y="3397566"/>
                  <a:pt x="1196263" y="3440075"/>
                  <a:pt x="1196263" y="3440075"/>
                </a:cubicBezTo>
                <a:lnTo>
                  <a:pt x="1171604" y="3514049"/>
                </a:lnTo>
                <a:cubicBezTo>
                  <a:pt x="1167494" y="3526378"/>
                  <a:pt x="1166483" y="3540223"/>
                  <a:pt x="1159274" y="3551036"/>
                </a:cubicBezTo>
                <a:lnTo>
                  <a:pt x="1134615" y="3588022"/>
                </a:lnTo>
                <a:cubicBezTo>
                  <a:pt x="1130505" y="3625009"/>
                  <a:pt x="1134054" y="3663678"/>
                  <a:pt x="1122285" y="3698983"/>
                </a:cubicBezTo>
                <a:cubicBezTo>
                  <a:pt x="1116771" y="3715524"/>
                  <a:pt x="1096459" y="3722575"/>
                  <a:pt x="1085296" y="3735970"/>
                </a:cubicBezTo>
                <a:cubicBezTo>
                  <a:pt x="1035503" y="3795718"/>
                  <a:pt x="1092420" y="3757067"/>
                  <a:pt x="1011318" y="3797615"/>
                </a:cubicBezTo>
                <a:cubicBezTo>
                  <a:pt x="1003098" y="3809944"/>
                  <a:pt x="995916" y="3823032"/>
                  <a:pt x="986659" y="3834602"/>
                </a:cubicBezTo>
                <a:cubicBezTo>
                  <a:pt x="979397" y="3843679"/>
                  <a:pt x="966081" y="3848376"/>
                  <a:pt x="961999" y="3859260"/>
                </a:cubicBezTo>
                <a:cubicBezTo>
                  <a:pt x="953221" y="3882666"/>
                  <a:pt x="953205" y="3908487"/>
                  <a:pt x="949670" y="3933234"/>
                </a:cubicBezTo>
                <a:cubicBezTo>
                  <a:pt x="944984" y="3966034"/>
                  <a:pt x="941212" y="3998960"/>
                  <a:pt x="937340" y="4031866"/>
                </a:cubicBezTo>
                <a:cubicBezTo>
                  <a:pt x="932991" y="4068826"/>
                  <a:pt x="930669" y="4106045"/>
                  <a:pt x="925010" y="4142827"/>
                </a:cubicBezTo>
                <a:cubicBezTo>
                  <a:pt x="922433" y="4159575"/>
                  <a:pt x="917336" y="4175850"/>
                  <a:pt x="912681" y="4192143"/>
                </a:cubicBezTo>
                <a:cubicBezTo>
                  <a:pt x="904741" y="4219932"/>
                  <a:pt x="900816" y="4248438"/>
                  <a:pt x="863362" y="4253788"/>
                </a:cubicBezTo>
                <a:cubicBezTo>
                  <a:pt x="790015" y="4264266"/>
                  <a:pt x="715406" y="4262007"/>
                  <a:pt x="641428" y="4266117"/>
                </a:cubicBezTo>
                <a:cubicBezTo>
                  <a:pt x="624988" y="4270227"/>
                  <a:pt x="607266" y="4270868"/>
                  <a:pt x="592109" y="4278446"/>
                </a:cubicBezTo>
                <a:cubicBezTo>
                  <a:pt x="550367" y="4299316"/>
                  <a:pt x="511586" y="4329233"/>
                  <a:pt x="481142" y="4364749"/>
                </a:cubicBezTo>
                <a:cubicBezTo>
                  <a:pt x="467769" y="4380350"/>
                  <a:pt x="456483" y="4397626"/>
                  <a:pt x="444153" y="4414065"/>
                </a:cubicBezTo>
                <a:lnTo>
                  <a:pt x="407164" y="4525026"/>
                </a:lnTo>
                <a:lnTo>
                  <a:pt x="394834" y="4562013"/>
                </a:lnTo>
                <a:cubicBezTo>
                  <a:pt x="398944" y="4619548"/>
                  <a:pt x="400424" y="4677332"/>
                  <a:pt x="407164" y="4734618"/>
                </a:cubicBezTo>
                <a:cubicBezTo>
                  <a:pt x="408683" y="4747525"/>
                  <a:pt x="412806" y="4760461"/>
                  <a:pt x="419493" y="4771605"/>
                </a:cubicBezTo>
                <a:cubicBezTo>
                  <a:pt x="425474" y="4781573"/>
                  <a:pt x="435933" y="4788044"/>
                  <a:pt x="444153" y="4796263"/>
                </a:cubicBezTo>
                <a:cubicBezTo>
                  <a:pt x="474171" y="4886312"/>
                  <a:pt x="462508" y="4845021"/>
                  <a:pt x="481142" y="4919553"/>
                </a:cubicBezTo>
                <a:cubicBezTo>
                  <a:pt x="477032" y="4956540"/>
                  <a:pt x="482634" y="4995961"/>
                  <a:pt x="468812" y="5030514"/>
                </a:cubicBezTo>
                <a:cubicBezTo>
                  <a:pt x="463985" y="5042581"/>
                  <a:pt x="441013" y="5052033"/>
                  <a:pt x="431823" y="5042843"/>
                </a:cubicBezTo>
                <a:cubicBezTo>
                  <a:pt x="413443" y="5024464"/>
                  <a:pt x="407164" y="4968869"/>
                  <a:pt x="407164" y="4968869"/>
                </a:cubicBezTo>
                <a:cubicBezTo>
                  <a:pt x="398944" y="4977088"/>
                  <a:pt x="387703" y="4983130"/>
                  <a:pt x="382504" y="4993527"/>
                </a:cubicBezTo>
                <a:cubicBezTo>
                  <a:pt x="370879" y="5016775"/>
                  <a:pt x="379472" y="5053084"/>
                  <a:pt x="357845" y="5067501"/>
                </a:cubicBezTo>
                <a:lnTo>
                  <a:pt x="320856" y="5092159"/>
                </a:lnTo>
                <a:cubicBezTo>
                  <a:pt x="300307" y="5088049"/>
                  <a:pt x="278470" y="5088085"/>
                  <a:pt x="259208" y="5079830"/>
                </a:cubicBezTo>
                <a:cubicBezTo>
                  <a:pt x="244621" y="5073579"/>
                  <a:pt x="198031" y="5006249"/>
                  <a:pt x="197559" y="5005856"/>
                </a:cubicBezTo>
                <a:cubicBezTo>
                  <a:pt x="187575" y="4997536"/>
                  <a:pt x="172900" y="4997637"/>
                  <a:pt x="160570" y="4993527"/>
                </a:cubicBezTo>
                <a:cubicBezTo>
                  <a:pt x="140021" y="5001746"/>
                  <a:pt x="118718" y="5008288"/>
                  <a:pt x="98922" y="5018185"/>
                </a:cubicBezTo>
                <a:cubicBezTo>
                  <a:pt x="64590" y="5035350"/>
                  <a:pt x="52213" y="5052563"/>
                  <a:pt x="24944" y="5079830"/>
                </a:cubicBezTo>
                <a:cubicBezTo>
                  <a:pt x="20834" y="5096269"/>
                  <a:pt x="17269" y="5112853"/>
                  <a:pt x="12614" y="5129146"/>
                </a:cubicBezTo>
                <a:cubicBezTo>
                  <a:pt x="9043" y="5141642"/>
                  <a:pt x="284" y="5153137"/>
                  <a:pt x="284" y="5166133"/>
                </a:cubicBezTo>
                <a:cubicBezTo>
                  <a:pt x="284" y="5264851"/>
                  <a:pt x="-2983" y="5364551"/>
                  <a:pt x="12614" y="5462029"/>
                </a:cubicBezTo>
                <a:cubicBezTo>
                  <a:pt x="14667" y="5474862"/>
                  <a:pt x="36783" y="5472221"/>
                  <a:pt x="49603" y="5474358"/>
                </a:cubicBezTo>
                <a:cubicBezTo>
                  <a:pt x="86313" y="5480476"/>
                  <a:pt x="123359" y="5486062"/>
                  <a:pt x="160570" y="5486687"/>
                </a:cubicBezTo>
                <a:lnTo>
                  <a:pt x="1516835" y="5499016"/>
                </a:lnTo>
                <a:lnTo>
                  <a:pt x="2231957" y="5511345"/>
                </a:lnTo>
                <a:lnTo>
                  <a:pt x="2725144" y="5499016"/>
                </a:lnTo>
                <a:cubicBezTo>
                  <a:pt x="2746080" y="5498086"/>
                  <a:pt x="2765893" y="5488235"/>
                  <a:pt x="2786792" y="5486687"/>
                </a:cubicBezTo>
                <a:cubicBezTo>
                  <a:pt x="2877056" y="5480001"/>
                  <a:pt x="2967627" y="5478468"/>
                  <a:pt x="3058045" y="5474358"/>
                </a:cubicBezTo>
                <a:cubicBezTo>
                  <a:pt x="3049825" y="5449700"/>
                  <a:pt x="3033386" y="5426376"/>
                  <a:pt x="3033386" y="5400384"/>
                </a:cubicBezTo>
                <a:cubicBezTo>
                  <a:pt x="3033386" y="4176026"/>
                  <a:pt x="3002232" y="4453679"/>
                  <a:pt x="3070375" y="3908576"/>
                </a:cubicBezTo>
                <a:cubicBezTo>
                  <a:pt x="3066265" y="3600351"/>
                  <a:pt x="3061324" y="3292137"/>
                  <a:pt x="3058045" y="2983902"/>
                </a:cubicBezTo>
                <a:cubicBezTo>
                  <a:pt x="3053105" y="2519518"/>
                  <a:pt x="3045716" y="2055136"/>
                  <a:pt x="3045716" y="1590726"/>
                </a:cubicBezTo>
                <a:cubicBezTo>
                  <a:pt x="3045716" y="1517758"/>
                  <a:pt x="3058618" y="1451670"/>
                  <a:pt x="3070375" y="1381133"/>
                </a:cubicBezTo>
                <a:cubicBezTo>
                  <a:pt x="3080669" y="1134107"/>
                  <a:pt x="3095034" y="828847"/>
                  <a:pt x="3095034" y="592078"/>
                </a:cubicBezTo>
                <a:cubicBezTo>
                  <a:pt x="3095034" y="489254"/>
                  <a:pt x="3089325" y="386463"/>
                  <a:pt x="3082705" y="283853"/>
                </a:cubicBezTo>
                <a:cubicBezTo>
                  <a:pt x="3078924" y="225243"/>
                  <a:pt x="3077730" y="212908"/>
                  <a:pt x="3045716" y="172893"/>
                </a:cubicBezTo>
                <a:cubicBezTo>
                  <a:pt x="3023664" y="145329"/>
                  <a:pt x="3030731" y="148235"/>
                  <a:pt x="3008727" y="148235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4978863" y="850700"/>
            <a:ext cx="685506" cy="1035635"/>
          </a:xfrm>
          <a:custGeom>
            <a:avLst/>
            <a:gdLst>
              <a:gd name="connsiteX0" fmla="*/ 643472 w 685506"/>
              <a:gd name="connsiteY0" fmla="*/ 431515 h 1035635"/>
              <a:gd name="connsiteX1" fmla="*/ 655801 w 685506"/>
              <a:gd name="connsiteY1" fmla="*/ 98632 h 1035635"/>
              <a:gd name="connsiteX2" fmla="*/ 581823 w 685506"/>
              <a:gd name="connsiteY2" fmla="*/ 73974 h 1035635"/>
              <a:gd name="connsiteX3" fmla="*/ 470856 w 685506"/>
              <a:gd name="connsiteY3" fmla="*/ 36987 h 1035635"/>
              <a:gd name="connsiteX4" fmla="*/ 396878 w 685506"/>
              <a:gd name="connsiteY4" fmla="*/ 12329 h 1035635"/>
              <a:gd name="connsiteX5" fmla="*/ 359889 w 685506"/>
              <a:gd name="connsiteY5" fmla="*/ 0 h 1035635"/>
              <a:gd name="connsiteX6" fmla="*/ 298241 w 685506"/>
              <a:gd name="connsiteY6" fmla="*/ 12329 h 1035635"/>
              <a:gd name="connsiteX7" fmla="*/ 224263 w 685506"/>
              <a:gd name="connsiteY7" fmla="*/ 36987 h 1035635"/>
              <a:gd name="connsiteX8" fmla="*/ 174944 w 685506"/>
              <a:gd name="connsiteY8" fmla="*/ 98632 h 1035635"/>
              <a:gd name="connsiteX9" fmla="*/ 150284 w 685506"/>
              <a:gd name="connsiteY9" fmla="*/ 172606 h 1035635"/>
              <a:gd name="connsiteX10" fmla="*/ 137955 w 685506"/>
              <a:gd name="connsiteY10" fmla="*/ 209593 h 1035635"/>
              <a:gd name="connsiteX11" fmla="*/ 125625 w 685506"/>
              <a:gd name="connsiteY11" fmla="*/ 271238 h 1035635"/>
              <a:gd name="connsiteX12" fmla="*/ 88636 w 685506"/>
              <a:gd name="connsiteY12" fmla="*/ 394528 h 1035635"/>
              <a:gd name="connsiteX13" fmla="*/ 51647 w 685506"/>
              <a:gd name="connsiteY13" fmla="*/ 468502 h 1035635"/>
              <a:gd name="connsiteX14" fmla="*/ 26988 w 685506"/>
              <a:gd name="connsiteY14" fmla="*/ 542476 h 1035635"/>
              <a:gd name="connsiteX15" fmla="*/ 14658 w 685506"/>
              <a:gd name="connsiteY15" fmla="*/ 764398 h 1035635"/>
              <a:gd name="connsiteX16" fmla="*/ 2328 w 685506"/>
              <a:gd name="connsiteY16" fmla="*/ 826042 h 1035635"/>
              <a:gd name="connsiteX17" fmla="*/ 39317 w 685506"/>
              <a:gd name="connsiteY17" fmla="*/ 1035635 h 1035635"/>
              <a:gd name="connsiteX18" fmla="*/ 88636 w 685506"/>
              <a:gd name="connsiteY18" fmla="*/ 1023306 h 1035635"/>
              <a:gd name="connsiteX19" fmla="*/ 100966 w 685506"/>
              <a:gd name="connsiteY19" fmla="*/ 986319 h 1035635"/>
              <a:gd name="connsiteX20" fmla="*/ 137955 w 685506"/>
              <a:gd name="connsiteY20" fmla="*/ 973990 h 1035635"/>
              <a:gd name="connsiteX21" fmla="*/ 199603 w 685506"/>
              <a:gd name="connsiteY21" fmla="*/ 986319 h 1035635"/>
              <a:gd name="connsiteX22" fmla="*/ 236592 w 685506"/>
              <a:gd name="connsiteY22" fmla="*/ 998648 h 1035635"/>
              <a:gd name="connsiteX23" fmla="*/ 372219 w 685506"/>
              <a:gd name="connsiteY23" fmla="*/ 986319 h 1035635"/>
              <a:gd name="connsiteX24" fmla="*/ 483186 w 685506"/>
              <a:gd name="connsiteY24" fmla="*/ 887687 h 1035635"/>
              <a:gd name="connsiteX25" fmla="*/ 532505 w 685506"/>
              <a:gd name="connsiteY25" fmla="*/ 826042 h 1035635"/>
              <a:gd name="connsiteX26" fmla="*/ 544834 w 685506"/>
              <a:gd name="connsiteY26" fmla="*/ 789056 h 1035635"/>
              <a:gd name="connsiteX27" fmla="*/ 569494 w 685506"/>
              <a:gd name="connsiteY27" fmla="*/ 764398 h 1035635"/>
              <a:gd name="connsiteX28" fmla="*/ 606483 w 685506"/>
              <a:gd name="connsiteY28" fmla="*/ 641108 h 1035635"/>
              <a:gd name="connsiteX29" fmla="*/ 618812 w 685506"/>
              <a:gd name="connsiteY29" fmla="*/ 530147 h 1035635"/>
              <a:gd name="connsiteX30" fmla="*/ 643472 w 685506"/>
              <a:gd name="connsiteY30" fmla="*/ 456173 h 1035635"/>
              <a:gd name="connsiteX31" fmla="*/ 655801 w 685506"/>
              <a:gd name="connsiteY31" fmla="*/ 419186 h 1035635"/>
              <a:gd name="connsiteX32" fmla="*/ 655801 w 685506"/>
              <a:gd name="connsiteY32" fmla="*/ 382199 h 103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5506" h="1035635">
                <a:moveTo>
                  <a:pt x="643472" y="431515"/>
                </a:moveTo>
                <a:cubicBezTo>
                  <a:pt x="683953" y="310076"/>
                  <a:pt x="707599" y="268814"/>
                  <a:pt x="655801" y="98632"/>
                </a:cubicBezTo>
                <a:cubicBezTo>
                  <a:pt x="648232" y="73765"/>
                  <a:pt x="606482" y="82193"/>
                  <a:pt x="581823" y="73974"/>
                </a:cubicBezTo>
                <a:lnTo>
                  <a:pt x="470856" y="36987"/>
                </a:lnTo>
                <a:lnTo>
                  <a:pt x="396878" y="12329"/>
                </a:lnTo>
                <a:lnTo>
                  <a:pt x="359889" y="0"/>
                </a:lnTo>
                <a:cubicBezTo>
                  <a:pt x="339340" y="4110"/>
                  <a:pt x="318459" y="6815"/>
                  <a:pt x="298241" y="12329"/>
                </a:cubicBezTo>
                <a:cubicBezTo>
                  <a:pt x="273164" y="19168"/>
                  <a:pt x="224263" y="36987"/>
                  <a:pt x="224263" y="36987"/>
                </a:cubicBezTo>
                <a:cubicBezTo>
                  <a:pt x="203766" y="57482"/>
                  <a:pt x="187388" y="70635"/>
                  <a:pt x="174944" y="98632"/>
                </a:cubicBezTo>
                <a:cubicBezTo>
                  <a:pt x="164387" y="122384"/>
                  <a:pt x="158504" y="147948"/>
                  <a:pt x="150284" y="172606"/>
                </a:cubicBezTo>
                <a:cubicBezTo>
                  <a:pt x="146174" y="184935"/>
                  <a:pt x="140504" y="196850"/>
                  <a:pt x="137955" y="209593"/>
                </a:cubicBezTo>
                <a:cubicBezTo>
                  <a:pt x="133845" y="230141"/>
                  <a:pt x="130171" y="250782"/>
                  <a:pt x="125625" y="271238"/>
                </a:cubicBezTo>
                <a:cubicBezTo>
                  <a:pt x="113203" y="327133"/>
                  <a:pt x="109124" y="333067"/>
                  <a:pt x="88636" y="394528"/>
                </a:cubicBezTo>
                <a:cubicBezTo>
                  <a:pt x="43670" y="529418"/>
                  <a:pt x="115383" y="325102"/>
                  <a:pt x="51647" y="468502"/>
                </a:cubicBezTo>
                <a:cubicBezTo>
                  <a:pt x="41090" y="492254"/>
                  <a:pt x="26988" y="542476"/>
                  <a:pt x="26988" y="542476"/>
                </a:cubicBezTo>
                <a:cubicBezTo>
                  <a:pt x="22878" y="616450"/>
                  <a:pt x="21077" y="690588"/>
                  <a:pt x="14658" y="764398"/>
                </a:cubicBezTo>
                <a:cubicBezTo>
                  <a:pt x="12843" y="785274"/>
                  <a:pt x="2328" y="805087"/>
                  <a:pt x="2328" y="826042"/>
                </a:cubicBezTo>
                <a:cubicBezTo>
                  <a:pt x="2328" y="993350"/>
                  <a:pt x="-13900" y="955812"/>
                  <a:pt x="39317" y="1035635"/>
                </a:cubicBezTo>
                <a:cubicBezTo>
                  <a:pt x="55757" y="1031525"/>
                  <a:pt x="75403" y="1033891"/>
                  <a:pt x="88636" y="1023306"/>
                </a:cubicBezTo>
                <a:cubicBezTo>
                  <a:pt x="98784" y="1015188"/>
                  <a:pt x="91776" y="995508"/>
                  <a:pt x="100966" y="986319"/>
                </a:cubicBezTo>
                <a:cubicBezTo>
                  <a:pt x="110156" y="977129"/>
                  <a:pt x="125625" y="978100"/>
                  <a:pt x="137955" y="973990"/>
                </a:cubicBezTo>
                <a:cubicBezTo>
                  <a:pt x="158504" y="978100"/>
                  <a:pt x="179272" y="981237"/>
                  <a:pt x="199603" y="986319"/>
                </a:cubicBezTo>
                <a:cubicBezTo>
                  <a:pt x="212212" y="989471"/>
                  <a:pt x="223595" y="998648"/>
                  <a:pt x="236592" y="998648"/>
                </a:cubicBezTo>
                <a:cubicBezTo>
                  <a:pt x="281987" y="998648"/>
                  <a:pt x="327010" y="990429"/>
                  <a:pt x="372219" y="986319"/>
                </a:cubicBezTo>
                <a:cubicBezTo>
                  <a:pt x="416691" y="956672"/>
                  <a:pt x="449404" y="938357"/>
                  <a:pt x="483186" y="887687"/>
                </a:cubicBezTo>
                <a:cubicBezTo>
                  <a:pt x="514293" y="841028"/>
                  <a:pt x="497367" y="861177"/>
                  <a:pt x="532505" y="826042"/>
                </a:cubicBezTo>
                <a:cubicBezTo>
                  <a:pt x="536615" y="813713"/>
                  <a:pt x="538147" y="800199"/>
                  <a:pt x="544834" y="789056"/>
                </a:cubicBezTo>
                <a:cubicBezTo>
                  <a:pt x="550815" y="779088"/>
                  <a:pt x="564295" y="774795"/>
                  <a:pt x="569494" y="764398"/>
                </a:cubicBezTo>
                <a:cubicBezTo>
                  <a:pt x="584501" y="734385"/>
                  <a:pt x="597634" y="676501"/>
                  <a:pt x="606483" y="641108"/>
                </a:cubicBezTo>
                <a:cubicBezTo>
                  <a:pt x="610593" y="604121"/>
                  <a:pt x="611513" y="566639"/>
                  <a:pt x="618812" y="530147"/>
                </a:cubicBezTo>
                <a:cubicBezTo>
                  <a:pt x="623910" y="504660"/>
                  <a:pt x="635252" y="480831"/>
                  <a:pt x="643472" y="456173"/>
                </a:cubicBezTo>
                <a:cubicBezTo>
                  <a:pt x="647582" y="443844"/>
                  <a:pt x="655801" y="432182"/>
                  <a:pt x="655801" y="419186"/>
                </a:cubicBezTo>
                <a:lnTo>
                  <a:pt x="655801" y="38219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5585431" y="831283"/>
            <a:ext cx="86439" cy="223757"/>
            <a:chOff x="5821665" y="6383670"/>
            <a:chExt cx="59039" cy="138935"/>
          </a:xfrm>
        </p:grpSpPr>
        <p:sp>
          <p:nvSpPr>
            <p:cNvPr id="1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4960303" y="1674907"/>
            <a:ext cx="86439" cy="223757"/>
            <a:chOff x="5821665" y="6383670"/>
            <a:chExt cx="59039" cy="138935"/>
          </a:xfrm>
        </p:grpSpPr>
        <p:sp>
          <p:nvSpPr>
            <p:cNvPr id="1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" name="Forma libre 17"/>
          <p:cNvSpPr/>
          <p:nvPr/>
        </p:nvSpPr>
        <p:spPr>
          <a:xfrm>
            <a:off x="2289197" y="12329"/>
            <a:ext cx="2038521" cy="5523387"/>
          </a:xfrm>
          <a:custGeom>
            <a:avLst/>
            <a:gdLst>
              <a:gd name="connsiteX0" fmla="*/ 2038521 w 2038521"/>
              <a:gd name="connsiteY0" fmla="*/ 0 h 5523387"/>
              <a:gd name="connsiteX1" fmla="*/ 2026192 w 2038521"/>
              <a:gd name="connsiteY1" fmla="*/ 110961 h 5523387"/>
              <a:gd name="connsiteX2" fmla="*/ 2001532 w 2038521"/>
              <a:gd name="connsiteY2" fmla="*/ 135619 h 5523387"/>
              <a:gd name="connsiteX3" fmla="*/ 1989202 w 2038521"/>
              <a:gd name="connsiteY3" fmla="*/ 172606 h 5523387"/>
              <a:gd name="connsiteX4" fmla="*/ 1878235 w 2038521"/>
              <a:gd name="connsiteY4" fmla="*/ 271238 h 5523387"/>
              <a:gd name="connsiteX5" fmla="*/ 1841246 w 2038521"/>
              <a:gd name="connsiteY5" fmla="*/ 332883 h 5523387"/>
              <a:gd name="connsiteX6" fmla="*/ 1828917 w 2038521"/>
              <a:gd name="connsiteY6" fmla="*/ 369870 h 5523387"/>
              <a:gd name="connsiteX7" fmla="*/ 1804257 w 2038521"/>
              <a:gd name="connsiteY7" fmla="*/ 394528 h 5523387"/>
              <a:gd name="connsiteX8" fmla="*/ 1754939 w 2038521"/>
              <a:gd name="connsiteY8" fmla="*/ 468502 h 5523387"/>
              <a:gd name="connsiteX9" fmla="*/ 1730279 w 2038521"/>
              <a:gd name="connsiteY9" fmla="*/ 505489 h 5523387"/>
              <a:gd name="connsiteX10" fmla="*/ 1705620 w 2038521"/>
              <a:gd name="connsiteY10" fmla="*/ 579462 h 5523387"/>
              <a:gd name="connsiteX11" fmla="*/ 1680960 w 2038521"/>
              <a:gd name="connsiteY11" fmla="*/ 801384 h 5523387"/>
              <a:gd name="connsiteX12" fmla="*/ 1668631 w 2038521"/>
              <a:gd name="connsiteY12" fmla="*/ 850700 h 5523387"/>
              <a:gd name="connsiteX13" fmla="*/ 1643971 w 2038521"/>
              <a:gd name="connsiteY13" fmla="*/ 887687 h 5523387"/>
              <a:gd name="connsiteX14" fmla="*/ 1606982 w 2038521"/>
              <a:gd name="connsiteY14" fmla="*/ 949332 h 5523387"/>
              <a:gd name="connsiteX15" fmla="*/ 1569993 w 2038521"/>
              <a:gd name="connsiteY15" fmla="*/ 961661 h 5523387"/>
              <a:gd name="connsiteX16" fmla="*/ 1496015 w 2038521"/>
              <a:gd name="connsiteY16" fmla="*/ 1010977 h 5523387"/>
              <a:gd name="connsiteX17" fmla="*/ 1446696 w 2038521"/>
              <a:gd name="connsiteY17" fmla="*/ 1072622 h 5523387"/>
              <a:gd name="connsiteX18" fmla="*/ 1372718 w 2038521"/>
              <a:gd name="connsiteY18" fmla="*/ 1109609 h 5523387"/>
              <a:gd name="connsiteX19" fmla="*/ 1298740 w 2038521"/>
              <a:gd name="connsiteY19" fmla="*/ 1158925 h 5523387"/>
              <a:gd name="connsiteX20" fmla="*/ 1237092 w 2038521"/>
              <a:gd name="connsiteY20" fmla="*/ 1269886 h 5523387"/>
              <a:gd name="connsiteX21" fmla="*/ 1187773 w 2038521"/>
              <a:gd name="connsiteY21" fmla="*/ 1356189 h 5523387"/>
              <a:gd name="connsiteX22" fmla="*/ 1175443 w 2038521"/>
              <a:gd name="connsiteY22" fmla="*/ 1393176 h 5523387"/>
              <a:gd name="connsiteX23" fmla="*/ 1113795 w 2038521"/>
              <a:gd name="connsiteY23" fmla="*/ 1504137 h 5523387"/>
              <a:gd name="connsiteX24" fmla="*/ 1101465 w 2038521"/>
              <a:gd name="connsiteY24" fmla="*/ 1701400 h 5523387"/>
              <a:gd name="connsiteX25" fmla="*/ 1064476 w 2038521"/>
              <a:gd name="connsiteY25" fmla="*/ 1713729 h 5523387"/>
              <a:gd name="connsiteX26" fmla="*/ 1039817 w 2038521"/>
              <a:gd name="connsiteY26" fmla="*/ 1750716 h 5523387"/>
              <a:gd name="connsiteX27" fmla="*/ 1052147 w 2038521"/>
              <a:gd name="connsiteY27" fmla="*/ 1787703 h 5523387"/>
              <a:gd name="connsiteX28" fmla="*/ 1101465 w 2038521"/>
              <a:gd name="connsiteY28" fmla="*/ 1800032 h 5523387"/>
              <a:gd name="connsiteX29" fmla="*/ 1138454 w 2038521"/>
              <a:gd name="connsiteY29" fmla="*/ 1812361 h 5523387"/>
              <a:gd name="connsiteX30" fmla="*/ 1163114 w 2038521"/>
              <a:gd name="connsiteY30" fmla="*/ 1886335 h 5523387"/>
              <a:gd name="connsiteX31" fmla="*/ 1200103 w 2038521"/>
              <a:gd name="connsiteY31" fmla="*/ 1960309 h 5523387"/>
              <a:gd name="connsiteX32" fmla="*/ 1175443 w 2038521"/>
              <a:gd name="connsiteY32" fmla="*/ 2034283 h 5523387"/>
              <a:gd name="connsiteX33" fmla="*/ 1064476 w 2038521"/>
              <a:gd name="connsiteY33" fmla="*/ 2108257 h 5523387"/>
              <a:gd name="connsiteX34" fmla="*/ 1027487 w 2038521"/>
              <a:gd name="connsiteY34" fmla="*/ 2132915 h 5523387"/>
              <a:gd name="connsiteX35" fmla="*/ 990498 w 2038521"/>
              <a:gd name="connsiteY35" fmla="*/ 2157573 h 5523387"/>
              <a:gd name="connsiteX36" fmla="*/ 953509 w 2038521"/>
              <a:gd name="connsiteY36" fmla="*/ 2169902 h 5523387"/>
              <a:gd name="connsiteX37" fmla="*/ 916520 w 2038521"/>
              <a:gd name="connsiteY37" fmla="*/ 2206889 h 5523387"/>
              <a:gd name="connsiteX38" fmla="*/ 965839 w 2038521"/>
              <a:gd name="connsiteY38" fmla="*/ 2268534 h 5523387"/>
              <a:gd name="connsiteX39" fmla="*/ 978169 w 2038521"/>
              <a:gd name="connsiteY39" fmla="*/ 2367166 h 5523387"/>
              <a:gd name="connsiteX40" fmla="*/ 990498 w 2038521"/>
              <a:gd name="connsiteY40" fmla="*/ 2539772 h 5523387"/>
              <a:gd name="connsiteX41" fmla="*/ 1027487 w 2038521"/>
              <a:gd name="connsiteY41" fmla="*/ 2626075 h 5523387"/>
              <a:gd name="connsiteX42" fmla="*/ 1052147 w 2038521"/>
              <a:gd name="connsiteY42" fmla="*/ 2650733 h 5523387"/>
              <a:gd name="connsiteX43" fmla="*/ 1064476 w 2038521"/>
              <a:gd name="connsiteY43" fmla="*/ 2687720 h 5523387"/>
              <a:gd name="connsiteX44" fmla="*/ 1089136 w 2038521"/>
              <a:gd name="connsiteY44" fmla="*/ 2712378 h 5523387"/>
              <a:gd name="connsiteX45" fmla="*/ 1101465 w 2038521"/>
              <a:gd name="connsiteY45" fmla="*/ 2761693 h 5523387"/>
              <a:gd name="connsiteX46" fmla="*/ 1113795 w 2038521"/>
              <a:gd name="connsiteY46" fmla="*/ 2798680 h 5523387"/>
              <a:gd name="connsiteX47" fmla="*/ 1150784 w 2038521"/>
              <a:gd name="connsiteY47" fmla="*/ 2872654 h 5523387"/>
              <a:gd name="connsiteX48" fmla="*/ 1175443 w 2038521"/>
              <a:gd name="connsiteY48" fmla="*/ 3156221 h 5523387"/>
              <a:gd name="connsiteX49" fmla="*/ 1187773 w 2038521"/>
              <a:gd name="connsiteY49" fmla="*/ 3193208 h 5523387"/>
              <a:gd name="connsiteX50" fmla="*/ 1212433 w 2038521"/>
              <a:gd name="connsiteY50" fmla="*/ 3217866 h 5523387"/>
              <a:gd name="connsiteX51" fmla="*/ 1237092 w 2038521"/>
              <a:gd name="connsiteY51" fmla="*/ 3316498 h 5523387"/>
              <a:gd name="connsiteX52" fmla="*/ 1286411 w 2038521"/>
              <a:gd name="connsiteY52" fmla="*/ 3402801 h 5523387"/>
              <a:gd name="connsiteX53" fmla="*/ 1335729 w 2038521"/>
              <a:gd name="connsiteY53" fmla="*/ 3476775 h 5523387"/>
              <a:gd name="connsiteX54" fmla="*/ 1385048 w 2038521"/>
              <a:gd name="connsiteY54" fmla="*/ 3550749 h 5523387"/>
              <a:gd name="connsiteX55" fmla="*/ 1409707 w 2038521"/>
              <a:gd name="connsiteY55" fmla="*/ 3587736 h 5523387"/>
              <a:gd name="connsiteX56" fmla="*/ 1434367 w 2038521"/>
              <a:gd name="connsiteY56" fmla="*/ 3612394 h 5523387"/>
              <a:gd name="connsiteX57" fmla="*/ 1459026 w 2038521"/>
              <a:gd name="connsiteY57" fmla="*/ 3674039 h 5523387"/>
              <a:gd name="connsiteX58" fmla="*/ 1471356 w 2038521"/>
              <a:gd name="connsiteY58" fmla="*/ 3723355 h 5523387"/>
              <a:gd name="connsiteX59" fmla="*/ 1483686 w 2038521"/>
              <a:gd name="connsiteY59" fmla="*/ 3760342 h 5523387"/>
              <a:gd name="connsiteX60" fmla="*/ 1471356 w 2038521"/>
              <a:gd name="connsiteY60" fmla="*/ 4130211 h 5523387"/>
              <a:gd name="connsiteX61" fmla="*/ 1434367 w 2038521"/>
              <a:gd name="connsiteY61" fmla="*/ 4204185 h 5523387"/>
              <a:gd name="connsiteX62" fmla="*/ 1397378 w 2038521"/>
              <a:gd name="connsiteY62" fmla="*/ 4315146 h 5523387"/>
              <a:gd name="connsiteX63" fmla="*/ 1385048 w 2038521"/>
              <a:gd name="connsiteY63" fmla="*/ 4611042 h 5523387"/>
              <a:gd name="connsiteX64" fmla="*/ 1360389 w 2038521"/>
              <a:gd name="connsiteY64" fmla="*/ 4722003 h 5523387"/>
              <a:gd name="connsiteX65" fmla="*/ 1335729 w 2038521"/>
              <a:gd name="connsiteY65" fmla="*/ 4746661 h 5523387"/>
              <a:gd name="connsiteX66" fmla="*/ 1311070 w 2038521"/>
              <a:gd name="connsiteY66" fmla="*/ 4832964 h 5523387"/>
              <a:gd name="connsiteX67" fmla="*/ 1261751 w 2038521"/>
              <a:gd name="connsiteY67" fmla="*/ 4894609 h 5523387"/>
              <a:gd name="connsiteX68" fmla="*/ 1224762 w 2038521"/>
              <a:gd name="connsiteY68" fmla="*/ 4906938 h 5523387"/>
              <a:gd name="connsiteX69" fmla="*/ 1076806 w 2038521"/>
              <a:gd name="connsiteY69" fmla="*/ 4919267 h 5523387"/>
              <a:gd name="connsiteX70" fmla="*/ 1002828 w 2038521"/>
              <a:gd name="connsiteY70" fmla="*/ 4956253 h 5523387"/>
              <a:gd name="connsiteX71" fmla="*/ 978169 w 2038521"/>
              <a:gd name="connsiteY71" fmla="*/ 4993240 h 5523387"/>
              <a:gd name="connsiteX72" fmla="*/ 928850 w 2038521"/>
              <a:gd name="connsiteY72" fmla="*/ 5054885 h 5523387"/>
              <a:gd name="connsiteX73" fmla="*/ 891861 w 2038521"/>
              <a:gd name="connsiteY73" fmla="*/ 5128859 h 5523387"/>
              <a:gd name="connsiteX74" fmla="*/ 830212 w 2038521"/>
              <a:gd name="connsiteY74" fmla="*/ 5178175 h 5523387"/>
              <a:gd name="connsiteX75" fmla="*/ 768564 w 2038521"/>
              <a:gd name="connsiteY75" fmla="*/ 5252149 h 5523387"/>
              <a:gd name="connsiteX76" fmla="*/ 682256 w 2038521"/>
              <a:gd name="connsiteY76" fmla="*/ 5301465 h 5523387"/>
              <a:gd name="connsiteX77" fmla="*/ 608278 w 2038521"/>
              <a:gd name="connsiteY77" fmla="*/ 5363110 h 5523387"/>
              <a:gd name="connsiteX78" fmla="*/ 558959 w 2038521"/>
              <a:gd name="connsiteY78" fmla="*/ 5437084 h 5523387"/>
              <a:gd name="connsiteX79" fmla="*/ 497311 w 2038521"/>
              <a:gd name="connsiteY79" fmla="*/ 5523387 h 5523387"/>
              <a:gd name="connsiteX80" fmla="*/ 386344 w 2038521"/>
              <a:gd name="connsiteY80" fmla="*/ 5486400 h 5523387"/>
              <a:gd name="connsiteX81" fmla="*/ 349355 w 2038521"/>
              <a:gd name="connsiteY81" fmla="*/ 5474071 h 5523387"/>
              <a:gd name="connsiteX82" fmla="*/ 41113 w 2038521"/>
              <a:gd name="connsiteY82" fmla="*/ 5461742 h 5523387"/>
              <a:gd name="connsiteX83" fmla="*/ 53442 w 2038521"/>
              <a:gd name="connsiteY83" fmla="*/ 5412426 h 5523387"/>
              <a:gd name="connsiteX84" fmla="*/ 65772 w 2038521"/>
              <a:gd name="connsiteY84" fmla="*/ 5350781 h 5523387"/>
              <a:gd name="connsiteX85" fmla="*/ 78102 w 2038521"/>
              <a:gd name="connsiteY85" fmla="*/ 5313794 h 5523387"/>
              <a:gd name="connsiteX86" fmla="*/ 90432 w 2038521"/>
              <a:gd name="connsiteY86" fmla="*/ 5239820 h 5523387"/>
              <a:gd name="connsiteX87" fmla="*/ 102761 w 2038521"/>
              <a:gd name="connsiteY87" fmla="*/ 5190504 h 5523387"/>
              <a:gd name="connsiteX88" fmla="*/ 102761 w 2038521"/>
              <a:gd name="connsiteY88" fmla="*/ 3390472 h 5523387"/>
              <a:gd name="connsiteX89" fmla="*/ 90432 w 2038521"/>
              <a:gd name="connsiteY89" fmla="*/ 3304169 h 5523387"/>
              <a:gd name="connsiteX90" fmla="*/ 78102 w 2038521"/>
              <a:gd name="connsiteY90" fmla="*/ 3230195 h 5523387"/>
              <a:gd name="connsiteX91" fmla="*/ 41113 w 2038521"/>
              <a:gd name="connsiteY91" fmla="*/ 3094576 h 5523387"/>
              <a:gd name="connsiteX92" fmla="*/ 65772 w 2038521"/>
              <a:gd name="connsiteY92" fmla="*/ 2995944 h 5523387"/>
              <a:gd name="connsiteX93" fmla="*/ 78102 w 2038521"/>
              <a:gd name="connsiteY93" fmla="*/ 2958957 h 5523387"/>
              <a:gd name="connsiteX94" fmla="*/ 41113 w 2038521"/>
              <a:gd name="connsiteY94" fmla="*/ 2650733 h 5523387"/>
              <a:gd name="connsiteX95" fmla="*/ 28783 w 2038521"/>
              <a:gd name="connsiteY95" fmla="*/ 2613746 h 5523387"/>
              <a:gd name="connsiteX96" fmla="*/ 16453 w 2038521"/>
              <a:gd name="connsiteY96" fmla="*/ 2564430 h 5523387"/>
              <a:gd name="connsiteX97" fmla="*/ 16453 w 2038521"/>
              <a:gd name="connsiteY97" fmla="*/ 1726058 h 5523387"/>
              <a:gd name="connsiteX98" fmla="*/ 41113 w 2038521"/>
              <a:gd name="connsiteY98" fmla="*/ 1417834 h 5523387"/>
              <a:gd name="connsiteX99" fmla="*/ 53442 w 2038521"/>
              <a:gd name="connsiteY99" fmla="*/ 776726 h 5523387"/>
              <a:gd name="connsiteX100" fmla="*/ 65772 w 2038521"/>
              <a:gd name="connsiteY100" fmla="*/ 604120 h 5523387"/>
              <a:gd name="connsiteX101" fmla="*/ 127421 w 2038521"/>
              <a:gd name="connsiteY101" fmla="*/ 36987 h 5523387"/>
              <a:gd name="connsiteX102" fmla="*/ 1237092 w 2038521"/>
              <a:gd name="connsiteY102" fmla="*/ 49316 h 5523387"/>
              <a:gd name="connsiteX103" fmla="*/ 1508345 w 2038521"/>
              <a:gd name="connsiteY103" fmla="*/ 61645 h 5523387"/>
              <a:gd name="connsiteX104" fmla="*/ 2038521 w 2038521"/>
              <a:gd name="connsiteY104" fmla="*/ 61645 h 552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038521" h="5523387">
                <a:moveTo>
                  <a:pt x="2038521" y="0"/>
                </a:moveTo>
                <a:cubicBezTo>
                  <a:pt x="2034411" y="36987"/>
                  <a:pt x="2035984" y="75058"/>
                  <a:pt x="2026192" y="110961"/>
                </a:cubicBezTo>
                <a:cubicBezTo>
                  <a:pt x="2023133" y="122176"/>
                  <a:pt x="2007513" y="125651"/>
                  <a:pt x="2001532" y="135619"/>
                </a:cubicBezTo>
                <a:cubicBezTo>
                  <a:pt x="1994845" y="146763"/>
                  <a:pt x="1997181" y="162348"/>
                  <a:pt x="1989202" y="172606"/>
                </a:cubicBezTo>
                <a:cubicBezTo>
                  <a:pt x="1943725" y="231073"/>
                  <a:pt x="1927677" y="238278"/>
                  <a:pt x="1878235" y="271238"/>
                </a:cubicBezTo>
                <a:cubicBezTo>
                  <a:pt x="1843310" y="376014"/>
                  <a:pt x="1892019" y="248265"/>
                  <a:pt x="1841246" y="332883"/>
                </a:cubicBezTo>
                <a:cubicBezTo>
                  <a:pt x="1834559" y="344027"/>
                  <a:pt x="1835604" y="358726"/>
                  <a:pt x="1828917" y="369870"/>
                </a:cubicBezTo>
                <a:cubicBezTo>
                  <a:pt x="1822936" y="379838"/>
                  <a:pt x="1811232" y="385229"/>
                  <a:pt x="1804257" y="394528"/>
                </a:cubicBezTo>
                <a:cubicBezTo>
                  <a:pt x="1786475" y="418236"/>
                  <a:pt x="1771378" y="443844"/>
                  <a:pt x="1754939" y="468502"/>
                </a:cubicBezTo>
                <a:cubicBezTo>
                  <a:pt x="1746719" y="480831"/>
                  <a:pt x="1734965" y="491432"/>
                  <a:pt x="1730279" y="505489"/>
                </a:cubicBezTo>
                <a:lnTo>
                  <a:pt x="1705620" y="579462"/>
                </a:lnTo>
                <a:cubicBezTo>
                  <a:pt x="1697400" y="653436"/>
                  <a:pt x="1699012" y="729177"/>
                  <a:pt x="1680960" y="801384"/>
                </a:cubicBezTo>
                <a:cubicBezTo>
                  <a:pt x="1676850" y="817823"/>
                  <a:pt x="1675306" y="835126"/>
                  <a:pt x="1668631" y="850700"/>
                </a:cubicBezTo>
                <a:cubicBezTo>
                  <a:pt x="1662794" y="864320"/>
                  <a:pt x="1652191" y="875358"/>
                  <a:pt x="1643971" y="887687"/>
                </a:cubicBezTo>
                <a:cubicBezTo>
                  <a:pt x="1634273" y="916782"/>
                  <a:pt x="1635191" y="932408"/>
                  <a:pt x="1606982" y="949332"/>
                </a:cubicBezTo>
                <a:cubicBezTo>
                  <a:pt x="1595837" y="956018"/>
                  <a:pt x="1581354" y="955350"/>
                  <a:pt x="1569993" y="961661"/>
                </a:cubicBezTo>
                <a:cubicBezTo>
                  <a:pt x="1544086" y="976053"/>
                  <a:pt x="1496015" y="1010977"/>
                  <a:pt x="1496015" y="1010977"/>
                </a:cubicBezTo>
                <a:cubicBezTo>
                  <a:pt x="1484813" y="1027779"/>
                  <a:pt x="1466218" y="1060909"/>
                  <a:pt x="1446696" y="1072622"/>
                </a:cubicBezTo>
                <a:cubicBezTo>
                  <a:pt x="1367260" y="1120281"/>
                  <a:pt x="1452890" y="1042803"/>
                  <a:pt x="1372718" y="1109609"/>
                </a:cubicBezTo>
                <a:cubicBezTo>
                  <a:pt x="1311146" y="1160916"/>
                  <a:pt x="1363744" y="1137258"/>
                  <a:pt x="1298740" y="1158925"/>
                </a:cubicBezTo>
                <a:cubicBezTo>
                  <a:pt x="1268567" y="1249440"/>
                  <a:pt x="1292461" y="1214520"/>
                  <a:pt x="1237092" y="1269886"/>
                </a:cubicBezTo>
                <a:cubicBezTo>
                  <a:pt x="1208821" y="1354691"/>
                  <a:pt x="1247489" y="1251692"/>
                  <a:pt x="1187773" y="1356189"/>
                </a:cubicBezTo>
                <a:cubicBezTo>
                  <a:pt x="1181325" y="1367473"/>
                  <a:pt x="1181755" y="1381816"/>
                  <a:pt x="1175443" y="1393176"/>
                </a:cubicBezTo>
                <a:cubicBezTo>
                  <a:pt x="1104784" y="1520357"/>
                  <a:pt x="1141695" y="1420445"/>
                  <a:pt x="1113795" y="1504137"/>
                </a:cubicBezTo>
                <a:cubicBezTo>
                  <a:pt x="1109685" y="1569891"/>
                  <a:pt x="1116556" y="1637269"/>
                  <a:pt x="1101465" y="1701400"/>
                </a:cubicBezTo>
                <a:cubicBezTo>
                  <a:pt x="1098488" y="1714051"/>
                  <a:pt x="1074625" y="1705610"/>
                  <a:pt x="1064476" y="1713729"/>
                </a:cubicBezTo>
                <a:cubicBezTo>
                  <a:pt x="1052905" y="1722985"/>
                  <a:pt x="1048037" y="1738387"/>
                  <a:pt x="1039817" y="1750716"/>
                </a:cubicBezTo>
                <a:cubicBezTo>
                  <a:pt x="1043927" y="1763045"/>
                  <a:pt x="1041999" y="1779585"/>
                  <a:pt x="1052147" y="1787703"/>
                </a:cubicBezTo>
                <a:cubicBezTo>
                  <a:pt x="1065379" y="1798288"/>
                  <a:pt x="1085172" y="1795377"/>
                  <a:pt x="1101465" y="1800032"/>
                </a:cubicBezTo>
                <a:cubicBezTo>
                  <a:pt x="1113962" y="1803602"/>
                  <a:pt x="1126124" y="1808251"/>
                  <a:pt x="1138454" y="1812361"/>
                </a:cubicBezTo>
                <a:cubicBezTo>
                  <a:pt x="1146674" y="1837019"/>
                  <a:pt x="1148696" y="1864709"/>
                  <a:pt x="1163114" y="1886335"/>
                </a:cubicBezTo>
                <a:cubicBezTo>
                  <a:pt x="1194982" y="1934135"/>
                  <a:pt x="1183087" y="1909265"/>
                  <a:pt x="1200103" y="1960309"/>
                </a:cubicBezTo>
                <a:cubicBezTo>
                  <a:pt x="1191883" y="1984967"/>
                  <a:pt x="1197070" y="2019866"/>
                  <a:pt x="1175443" y="2034283"/>
                </a:cubicBezTo>
                <a:lnTo>
                  <a:pt x="1064476" y="2108257"/>
                </a:lnTo>
                <a:lnTo>
                  <a:pt x="1027487" y="2132915"/>
                </a:lnTo>
                <a:cubicBezTo>
                  <a:pt x="1015157" y="2141134"/>
                  <a:pt x="1004556" y="2152887"/>
                  <a:pt x="990498" y="2157573"/>
                </a:cubicBezTo>
                <a:lnTo>
                  <a:pt x="953509" y="2169902"/>
                </a:lnTo>
                <a:cubicBezTo>
                  <a:pt x="941179" y="2182231"/>
                  <a:pt x="922034" y="2190348"/>
                  <a:pt x="916520" y="2206889"/>
                </a:cubicBezTo>
                <a:cubicBezTo>
                  <a:pt x="905692" y="2239372"/>
                  <a:pt x="949785" y="2257832"/>
                  <a:pt x="965839" y="2268534"/>
                </a:cubicBezTo>
                <a:cubicBezTo>
                  <a:pt x="969949" y="2301411"/>
                  <a:pt x="975169" y="2334169"/>
                  <a:pt x="978169" y="2367166"/>
                </a:cubicBezTo>
                <a:cubicBezTo>
                  <a:pt x="983391" y="2424611"/>
                  <a:pt x="983758" y="2482485"/>
                  <a:pt x="990498" y="2539772"/>
                </a:cubicBezTo>
                <a:cubicBezTo>
                  <a:pt x="992846" y="2559732"/>
                  <a:pt x="1019352" y="2613873"/>
                  <a:pt x="1027487" y="2626075"/>
                </a:cubicBezTo>
                <a:cubicBezTo>
                  <a:pt x="1033935" y="2635747"/>
                  <a:pt x="1043927" y="2642514"/>
                  <a:pt x="1052147" y="2650733"/>
                </a:cubicBezTo>
                <a:cubicBezTo>
                  <a:pt x="1056257" y="2663062"/>
                  <a:pt x="1057789" y="2676576"/>
                  <a:pt x="1064476" y="2687720"/>
                </a:cubicBezTo>
                <a:cubicBezTo>
                  <a:pt x="1070457" y="2697688"/>
                  <a:pt x="1083937" y="2701981"/>
                  <a:pt x="1089136" y="2712378"/>
                </a:cubicBezTo>
                <a:cubicBezTo>
                  <a:pt x="1096714" y="2727533"/>
                  <a:pt x="1096810" y="2745401"/>
                  <a:pt x="1101465" y="2761693"/>
                </a:cubicBezTo>
                <a:cubicBezTo>
                  <a:pt x="1105035" y="2774189"/>
                  <a:pt x="1107983" y="2787056"/>
                  <a:pt x="1113795" y="2798680"/>
                </a:cubicBezTo>
                <a:cubicBezTo>
                  <a:pt x="1161598" y="2894280"/>
                  <a:pt x="1119792" y="2779686"/>
                  <a:pt x="1150784" y="2872654"/>
                </a:cubicBezTo>
                <a:cubicBezTo>
                  <a:pt x="1156573" y="2971060"/>
                  <a:pt x="1154469" y="3061843"/>
                  <a:pt x="1175443" y="3156221"/>
                </a:cubicBezTo>
                <a:cubicBezTo>
                  <a:pt x="1178262" y="3168908"/>
                  <a:pt x="1181086" y="3182064"/>
                  <a:pt x="1187773" y="3193208"/>
                </a:cubicBezTo>
                <a:cubicBezTo>
                  <a:pt x="1193754" y="3203176"/>
                  <a:pt x="1204213" y="3209647"/>
                  <a:pt x="1212433" y="3217866"/>
                </a:cubicBezTo>
                <a:cubicBezTo>
                  <a:pt x="1220653" y="3250743"/>
                  <a:pt x="1218293" y="3288301"/>
                  <a:pt x="1237092" y="3316498"/>
                </a:cubicBezTo>
                <a:cubicBezTo>
                  <a:pt x="1322393" y="3444444"/>
                  <a:pt x="1192552" y="3246378"/>
                  <a:pt x="1286411" y="3402801"/>
                </a:cubicBezTo>
                <a:cubicBezTo>
                  <a:pt x="1301659" y="3428213"/>
                  <a:pt x="1319290" y="3452117"/>
                  <a:pt x="1335729" y="3476775"/>
                </a:cubicBezTo>
                <a:lnTo>
                  <a:pt x="1385048" y="3550749"/>
                </a:lnTo>
                <a:cubicBezTo>
                  <a:pt x="1393268" y="3563078"/>
                  <a:pt x="1399229" y="3577259"/>
                  <a:pt x="1409707" y="3587736"/>
                </a:cubicBezTo>
                <a:lnTo>
                  <a:pt x="1434367" y="3612394"/>
                </a:lnTo>
                <a:cubicBezTo>
                  <a:pt x="1442587" y="3632942"/>
                  <a:pt x="1452027" y="3653043"/>
                  <a:pt x="1459026" y="3674039"/>
                </a:cubicBezTo>
                <a:cubicBezTo>
                  <a:pt x="1464385" y="3690114"/>
                  <a:pt x="1466701" y="3707062"/>
                  <a:pt x="1471356" y="3723355"/>
                </a:cubicBezTo>
                <a:cubicBezTo>
                  <a:pt x="1474927" y="3735851"/>
                  <a:pt x="1479576" y="3748013"/>
                  <a:pt x="1483686" y="3760342"/>
                </a:cubicBezTo>
                <a:cubicBezTo>
                  <a:pt x="1479576" y="3883632"/>
                  <a:pt x="1478819" y="4007079"/>
                  <a:pt x="1471356" y="4130211"/>
                </a:cubicBezTo>
                <a:cubicBezTo>
                  <a:pt x="1468848" y="4171591"/>
                  <a:pt x="1449693" y="4167404"/>
                  <a:pt x="1434367" y="4204185"/>
                </a:cubicBezTo>
                <a:cubicBezTo>
                  <a:pt x="1419371" y="4240174"/>
                  <a:pt x="1397378" y="4315146"/>
                  <a:pt x="1397378" y="4315146"/>
                </a:cubicBezTo>
                <a:cubicBezTo>
                  <a:pt x="1393268" y="4413778"/>
                  <a:pt x="1391615" y="4512543"/>
                  <a:pt x="1385048" y="4611042"/>
                </a:cubicBezTo>
                <a:cubicBezTo>
                  <a:pt x="1384239" y="4623175"/>
                  <a:pt x="1373523" y="4700115"/>
                  <a:pt x="1360389" y="4722003"/>
                </a:cubicBezTo>
                <a:cubicBezTo>
                  <a:pt x="1354408" y="4731971"/>
                  <a:pt x="1343949" y="4738442"/>
                  <a:pt x="1335729" y="4746661"/>
                </a:cubicBezTo>
                <a:cubicBezTo>
                  <a:pt x="1331777" y="4762467"/>
                  <a:pt x="1319916" y="4815273"/>
                  <a:pt x="1311070" y="4832964"/>
                </a:cubicBezTo>
                <a:cubicBezTo>
                  <a:pt x="1303869" y="4847366"/>
                  <a:pt x="1278135" y="4884779"/>
                  <a:pt x="1261751" y="4894609"/>
                </a:cubicBezTo>
                <a:cubicBezTo>
                  <a:pt x="1250606" y="4901295"/>
                  <a:pt x="1237645" y="4905220"/>
                  <a:pt x="1224762" y="4906938"/>
                </a:cubicBezTo>
                <a:cubicBezTo>
                  <a:pt x="1175706" y="4913478"/>
                  <a:pt x="1126125" y="4915157"/>
                  <a:pt x="1076806" y="4919267"/>
                </a:cubicBezTo>
                <a:cubicBezTo>
                  <a:pt x="1046721" y="4929294"/>
                  <a:pt x="1026730" y="4932352"/>
                  <a:pt x="1002828" y="4956253"/>
                </a:cubicBezTo>
                <a:cubicBezTo>
                  <a:pt x="992350" y="4966731"/>
                  <a:pt x="987426" y="4981670"/>
                  <a:pt x="978169" y="4993240"/>
                </a:cubicBezTo>
                <a:cubicBezTo>
                  <a:pt x="947585" y="5031467"/>
                  <a:pt x="954152" y="5004285"/>
                  <a:pt x="928850" y="5054885"/>
                </a:cubicBezTo>
                <a:cubicBezTo>
                  <a:pt x="898465" y="5115651"/>
                  <a:pt x="938972" y="5069974"/>
                  <a:pt x="891861" y="5128859"/>
                </a:cubicBezTo>
                <a:cubicBezTo>
                  <a:pt x="863166" y="5164726"/>
                  <a:pt x="868660" y="5146137"/>
                  <a:pt x="830212" y="5178175"/>
                </a:cubicBezTo>
                <a:cubicBezTo>
                  <a:pt x="709017" y="5279166"/>
                  <a:pt x="865551" y="5155167"/>
                  <a:pt x="768564" y="5252149"/>
                </a:cubicBezTo>
                <a:cubicBezTo>
                  <a:pt x="748538" y="5272174"/>
                  <a:pt x="704820" y="5288572"/>
                  <a:pt x="682256" y="5301465"/>
                </a:cubicBezTo>
                <a:cubicBezTo>
                  <a:pt x="642203" y="5324351"/>
                  <a:pt x="642279" y="5329111"/>
                  <a:pt x="608278" y="5363110"/>
                </a:cubicBezTo>
                <a:cubicBezTo>
                  <a:pt x="567486" y="5485477"/>
                  <a:pt x="635926" y="5298549"/>
                  <a:pt x="558959" y="5437084"/>
                </a:cubicBezTo>
                <a:cubicBezTo>
                  <a:pt x="506651" y="5531233"/>
                  <a:pt x="570728" y="5498916"/>
                  <a:pt x="497311" y="5523387"/>
                </a:cubicBezTo>
                <a:lnTo>
                  <a:pt x="386344" y="5486400"/>
                </a:lnTo>
                <a:cubicBezTo>
                  <a:pt x="374014" y="5482290"/>
                  <a:pt x="362341" y="5474590"/>
                  <a:pt x="349355" y="5474071"/>
                </a:cubicBezTo>
                <a:lnTo>
                  <a:pt x="41113" y="5461742"/>
                </a:lnTo>
                <a:cubicBezTo>
                  <a:pt x="45223" y="5445303"/>
                  <a:pt x="49766" y="5428967"/>
                  <a:pt x="53442" y="5412426"/>
                </a:cubicBezTo>
                <a:cubicBezTo>
                  <a:pt x="57988" y="5391970"/>
                  <a:pt x="60689" y="5371111"/>
                  <a:pt x="65772" y="5350781"/>
                </a:cubicBezTo>
                <a:cubicBezTo>
                  <a:pt x="68924" y="5338173"/>
                  <a:pt x="75283" y="5326480"/>
                  <a:pt x="78102" y="5313794"/>
                </a:cubicBezTo>
                <a:cubicBezTo>
                  <a:pt x="83525" y="5289391"/>
                  <a:pt x="85529" y="5264333"/>
                  <a:pt x="90432" y="5239820"/>
                </a:cubicBezTo>
                <a:cubicBezTo>
                  <a:pt x="93755" y="5223204"/>
                  <a:pt x="98651" y="5206943"/>
                  <a:pt x="102761" y="5190504"/>
                </a:cubicBezTo>
                <a:cubicBezTo>
                  <a:pt x="156069" y="4497552"/>
                  <a:pt x="125158" y="4958188"/>
                  <a:pt x="102761" y="3390472"/>
                </a:cubicBezTo>
                <a:cubicBezTo>
                  <a:pt x="102346" y="3361415"/>
                  <a:pt x="94851" y="3332891"/>
                  <a:pt x="90432" y="3304169"/>
                </a:cubicBezTo>
                <a:cubicBezTo>
                  <a:pt x="86631" y="3279462"/>
                  <a:pt x="83005" y="3254708"/>
                  <a:pt x="78102" y="3230195"/>
                </a:cubicBezTo>
                <a:cubicBezTo>
                  <a:pt x="71574" y="3197559"/>
                  <a:pt x="47369" y="3116470"/>
                  <a:pt x="41113" y="3094576"/>
                </a:cubicBezTo>
                <a:cubicBezTo>
                  <a:pt x="49333" y="3061699"/>
                  <a:pt x="56855" y="3028639"/>
                  <a:pt x="65772" y="2995944"/>
                </a:cubicBezTo>
                <a:cubicBezTo>
                  <a:pt x="69192" y="2983406"/>
                  <a:pt x="78667" y="2971941"/>
                  <a:pt x="78102" y="2958957"/>
                </a:cubicBezTo>
                <a:cubicBezTo>
                  <a:pt x="75577" y="2900877"/>
                  <a:pt x="63498" y="2740267"/>
                  <a:pt x="41113" y="2650733"/>
                </a:cubicBezTo>
                <a:cubicBezTo>
                  <a:pt x="37961" y="2638125"/>
                  <a:pt x="32354" y="2626242"/>
                  <a:pt x="28783" y="2613746"/>
                </a:cubicBezTo>
                <a:cubicBezTo>
                  <a:pt x="24128" y="2597453"/>
                  <a:pt x="20563" y="2580869"/>
                  <a:pt x="16453" y="2564430"/>
                </a:cubicBezTo>
                <a:cubicBezTo>
                  <a:pt x="-5413" y="2192714"/>
                  <a:pt x="-5556" y="2283579"/>
                  <a:pt x="16453" y="1726058"/>
                </a:cubicBezTo>
                <a:cubicBezTo>
                  <a:pt x="20519" y="1623069"/>
                  <a:pt x="41113" y="1417834"/>
                  <a:pt x="41113" y="1417834"/>
                </a:cubicBezTo>
                <a:cubicBezTo>
                  <a:pt x="45223" y="1204131"/>
                  <a:pt x="46968" y="990370"/>
                  <a:pt x="53442" y="776726"/>
                </a:cubicBezTo>
                <a:cubicBezTo>
                  <a:pt x="55189" y="719071"/>
                  <a:pt x="63818" y="661769"/>
                  <a:pt x="65772" y="604120"/>
                </a:cubicBezTo>
                <a:cubicBezTo>
                  <a:pt x="85212" y="30691"/>
                  <a:pt x="-101973" y="94332"/>
                  <a:pt x="127421" y="36987"/>
                </a:cubicBezTo>
                <a:lnTo>
                  <a:pt x="1237092" y="49316"/>
                </a:lnTo>
                <a:cubicBezTo>
                  <a:pt x="1327589" y="50932"/>
                  <a:pt x="1417845" y="60253"/>
                  <a:pt x="1508345" y="61645"/>
                </a:cubicBezTo>
                <a:cubicBezTo>
                  <a:pt x="1685049" y="64363"/>
                  <a:pt x="1861796" y="61645"/>
                  <a:pt x="2038521" y="61645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5658955" y="3994592"/>
            <a:ext cx="176446" cy="234251"/>
          </a:xfrm>
          <a:custGeom>
            <a:avLst/>
            <a:gdLst>
              <a:gd name="connsiteX0" fmla="*/ 160655 w 176446"/>
              <a:gd name="connsiteY0" fmla="*/ 98632 h 234251"/>
              <a:gd name="connsiteX1" fmla="*/ 123666 w 176446"/>
              <a:gd name="connsiteY1" fmla="*/ 160277 h 234251"/>
              <a:gd name="connsiteX2" fmla="*/ 99006 w 176446"/>
              <a:gd name="connsiteY2" fmla="*/ 197264 h 234251"/>
              <a:gd name="connsiteX3" fmla="*/ 25028 w 176446"/>
              <a:gd name="connsiteY3" fmla="*/ 234251 h 234251"/>
              <a:gd name="connsiteX4" fmla="*/ 369 w 176446"/>
              <a:gd name="connsiteY4" fmla="*/ 197264 h 234251"/>
              <a:gd name="connsiteX5" fmla="*/ 12698 w 176446"/>
              <a:gd name="connsiteY5" fmla="*/ 147948 h 234251"/>
              <a:gd name="connsiteX6" fmla="*/ 62017 w 176446"/>
              <a:gd name="connsiteY6" fmla="*/ 36987 h 234251"/>
              <a:gd name="connsiteX7" fmla="*/ 86677 w 176446"/>
              <a:gd name="connsiteY7" fmla="*/ 12329 h 234251"/>
              <a:gd name="connsiteX8" fmla="*/ 123666 w 176446"/>
              <a:gd name="connsiteY8" fmla="*/ 0 h 234251"/>
              <a:gd name="connsiteX9" fmla="*/ 172984 w 176446"/>
              <a:gd name="connsiteY9" fmla="*/ 12329 h 234251"/>
              <a:gd name="connsiteX10" fmla="*/ 160655 w 176446"/>
              <a:gd name="connsiteY10" fmla="*/ 86303 h 234251"/>
              <a:gd name="connsiteX11" fmla="*/ 160655 w 176446"/>
              <a:gd name="connsiteY11" fmla="*/ 98632 h 2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446" h="234251">
                <a:moveTo>
                  <a:pt x="160655" y="98632"/>
                </a:moveTo>
                <a:cubicBezTo>
                  <a:pt x="154490" y="110961"/>
                  <a:pt x="136367" y="139956"/>
                  <a:pt x="123666" y="160277"/>
                </a:cubicBezTo>
                <a:cubicBezTo>
                  <a:pt x="115812" y="172842"/>
                  <a:pt x="109484" y="186786"/>
                  <a:pt x="99006" y="197264"/>
                </a:cubicBezTo>
                <a:cubicBezTo>
                  <a:pt x="75104" y="221164"/>
                  <a:pt x="55112" y="224224"/>
                  <a:pt x="25028" y="234251"/>
                </a:cubicBezTo>
                <a:cubicBezTo>
                  <a:pt x="16808" y="221922"/>
                  <a:pt x="2465" y="211933"/>
                  <a:pt x="369" y="197264"/>
                </a:cubicBezTo>
                <a:cubicBezTo>
                  <a:pt x="-2028" y="180490"/>
                  <a:pt x="7829" y="164178"/>
                  <a:pt x="12698" y="147948"/>
                </a:cubicBezTo>
                <a:cubicBezTo>
                  <a:pt x="29121" y="93207"/>
                  <a:pt x="30307" y="76622"/>
                  <a:pt x="62017" y="36987"/>
                </a:cubicBezTo>
                <a:cubicBezTo>
                  <a:pt x="69279" y="27910"/>
                  <a:pt x="76709" y="18309"/>
                  <a:pt x="86677" y="12329"/>
                </a:cubicBezTo>
                <a:cubicBezTo>
                  <a:pt x="97822" y="5643"/>
                  <a:pt x="111336" y="4110"/>
                  <a:pt x="123666" y="0"/>
                </a:cubicBezTo>
                <a:cubicBezTo>
                  <a:pt x="140105" y="4110"/>
                  <a:pt x="166309" y="-3246"/>
                  <a:pt x="172984" y="12329"/>
                </a:cubicBezTo>
                <a:cubicBezTo>
                  <a:pt x="182832" y="35306"/>
                  <a:pt x="169433" y="62897"/>
                  <a:pt x="160655" y="86303"/>
                </a:cubicBezTo>
                <a:cubicBezTo>
                  <a:pt x="156573" y="97187"/>
                  <a:pt x="166820" y="86303"/>
                  <a:pt x="160655" y="9863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783916" y="4545040"/>
            <a:ext cx="173545" cy="201621"/>
          </a:xfrm>
          <a:custGeom>
            <a:avLst/>
            <a:gdLst>
              <a:gd name="connsiteX0" fmla="*/ 172616 w 173545"/>
              <a:gd name="connsiteY0" fmla="*/ 78331 h 201621"/>
              <a:gd name="connsiteX1" fmla="*/ 160286 w 173545"/>
              <a:gd name="connsiteY1" fmla="*/ 164634 h 201621"/>
              <a:gd name="connsiteX2" fmla="*/ 73978 w 173545"/>
              <a:gd name="connsiteY2" fmla="*/ 201621 h 201621"/>
              <a:gd name="connsiteX3" fmla="*/ 36989 w 173545"/>
              <a:gd name="connsiteY3" fmla="*/ 176963 h 201621"/>
              <a:gd name="connsiteX4" fmla="*/ 24660 w 173545"/>
              <a:gd name="connsiteY4" fmla="*/ 139976 h 201621"/>
              <a:gd name="connsiteX5" fmla="*/ 0 w 173545"/>
              <a:gd name="connsiteY5" fmla="*/ 115318 h 201621"/>
              <a:gd name="connsiteX6" fmla="*/ 12330 w 173545"/>
              <a:gd name="connsiteY6" fmla="*/ 66002 h 201621"/>
              <a:gd name="connsiteX7" fmla="*/ 86308 w 173545"/>
              <a:gd name="connsiteY7" fmla="*/ 29015 h 201621"/>
              <a:gd name="connsiteX8" fmla="*/ 147957 w 173545"/>
              <a:gd name="connsiteY8" fmla="*/ 16686 h 201621"/>
              <a:gd name="connsiteX9" fmla="*/ 172616 w 173545"/>
              <a:gd name="connsiteY9" fmla="*/ 78331 h 2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545" h="201621">
                <a:moveTo>
                  <a:pt x="172616" y="78331"/>
                </a:moveTo>
                <a:cubicBezTo>
                  <a:pt x="174671" y="102989"/>
                  <a:pt x="174399" y="139231"/>
                  <a:pt x="160286" y="164634"/>
                </a:cubicBezTo>
                <a:cubicBezTo>
                  <a:pt x="153360" y="177100"/>
                  <a:pt x="90207" y="196212"/>
                  <a:pt x="73978" y="201621"/>
                </a:cubicBezTo>
                <a:cubicBezTo>
                  <a:pt x="61648" y="193402"/>
                  <a:pt x="46246" y="188534"/>
                  <a:pt x="36989" y="176963"/>
                </a:cubicBezTo>
                <a:cubicBezTo>
                  <a:pt x="28870" y="166815"/>
                  <a:pt x="31347" y="151120"/>
                  <a:pt x="24660" y="139976"/>
                </a:cubicBezTo>
                <a:cubicBezTo>
                  <a:pt x="18679" y="130008"/>
                  <a:pt x="8220" y="123537"/>
                  <a:pt x="0" y="115318"/>
                </a:cubicBezTo>
                <a:cubicBezTo>
                  <a:pt x="4110" y="98879"/>
                  <a:pt x="2930" y="80101"/>
                  <a:pt x="12330" y="66002"/>
                </a:cubicBezTo>
                <a:cubicBezTo>
                  <a:pt x="25988" y="45516"/>
                  <a:pt x="65209" y="36048"/>
                  <a:pt x="86308" y="29015"/>
                </a:cubicBezTo>
                <a:cubicBezTo>
                  <a:pt x="101070" y="14254"/>
                  <a:pt x="121281" y="-20658"/>
                  <a:pt x="147957" y="16686"/>
                </a:cubicBezTo>
                <a:cubicBezTo>
                  <a:pt x="163065" y="37836"/>
                  <a:pt x="170561" y="53673"/>
                  <a:pt x="172616" y="7833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/>
          <p:cNvSpPr txBox="1"/>
          <p:nvPr/>
        </p:nvSpPr>
        <p:spPr>
          <a:xfrm>
            <a:off x="5005772" y="4174067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23" name="CuadroTexto 22"/>
          <p:cNvSpPr txBox="1"/>
          <p:nvPr/>
        </p:nvSpPr>
        <p:spPr>
          <a:xfrm>
            <a:off x="4462202" y="4938342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cxnSp>
        <p:nvCxnSpPr>
          <p:cNvPr id="25" name="Conector recto 24"/>
          <p:cNvCxnSpPr/>
          <p:nvPr/>
        </p:nvCxnSpPr>
        <p:spPr>
          <a:xfrm flipH="1">
            <a:off x="4160828" y="1355902"/>
            <a:ext cx="357015" cy="26263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H="1">
            <a:off x="4851648" y="1446657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 flipH="1">
            <a:off x="3457322" y="1446657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 flipH="1" flipV="1">
            <a:off x="3550710" y="1808965"/>
            <a:ext cx="878928" cy="10364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Agrupar 36"/>
          <p:cNvGrpSpPr/>
          <p:nvPr/>
        </p:nvGrpSpPr>
        <p:grpSpPr>
          <a:xfrm>
            <a:off x="3744125" y="1693889"/>
            <a:ext cx="356312" cy="295280"/>
            <a:chOff x="3703420" y="1661325"/>
            <a:chExt cx="356312" cy="295280"/>
          </a:xfrm>
        </p:grpSpPr>
        <p:sp>
          <p:nvSpPr>
            <p:cNvPr id="32" name="Elipse 31"/>
            <p:cNvSpPr/>
            <p:nvPr/>
          </p:nvSpPr>
          <p:spPr>
            <a:xfrm>
              <a:off x="3750573" y="1661325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3703420" y="1708937"/>
              <a:ext cx="35631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/>
                <a:t> 1,5c</a:t>
              </a:r>
              <a:endParaRPr lang="es-ES" sz="700" dirty="0"/>
            </a:p>
          </p:txBody>
        </p:sp>
      </p:grpSp>
      <p:cxnSp>
        <p:nvCxnSpPr>
          <p:cNvPr id="39" name="Conector recto 38"/>
          <p:cNvCxnSpPr/>
          <p:nvPr/>
        </p:nvCxnSpPr>
        <p:spPr>
          <a:xfrm flipH="1" flipV="1">
            <a:off x="4469038" y="1817590"/>
            <a:ext cx="451029" cy="585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Agrupar 39"/>
          <p:cNvGrpSpPr/>
          <p:nvPr/>
        </p:nvGrpSpPr>
        <p:grpSpPr>
          <a:xfrm>
            <a:off x="4517843" y="1674907"/>
            <a:ext cx="356312" cy="295280"/>
            <a:chOff x="4517843" y="1674907"/>
            <a:chExt cx="356312" cy="295280"/>
          </a:xfrm>
        </p:grpSpPr>
        <p:sp>
          <p:nvSpPr>
            <p:cNvPr id="30" name="Elipse 2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CuadroTexto 28"/>
            <p:cNvSpPr txBox="1"/>
            <p:nvPr/>
          </p:nvSpPr>
          <p:spPr>
            <a:xfrm>
              <a:off x="4517843" y="1712554"/>
              <a:ext cx="356312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700" dirty="0" smtClean="0"/>
                <a:t> 0,8c</a:t>
              </a:r>
              <a:endParaRPr lang="es-ES" sz="700" dirty="0"/>
            </a:p>
          </p:txBody>
        </p:sp>
      </p:grpSp>
      <p:cxnSp>
        <p:nvCxnSpPr>
          <p:cNvPr id="41" name="Conector recto 40"/>
          <p:cNvCxnSpPr/>
          <p:nvPr/>
        </p:nvCxnSpPr>
        <p:spPr>
          <a:xfrm flipH="1">
            <a:off x="5450869" y="2909801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/>
          <p:cNvCxnSpPr/>
          <p:nvPr/>
        </p:nvCxnSpPr>
        <p:spPr>
          <a:xfrm flipH="1" flipV="1">
            <a:off x="4248934" y="3192702"/>
            <a:ext cx="1286838" cy="18361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Agrupar 41"/>
          <p:cNvGrpSpPr/>
          <p:nvPr/>
        </p:nvGrpSpPr>
        <p:grpSpPr>
          <a:xfrm>
            <a:off x="4705669" y="3154334"/>
            <a:ext cx="389850" cy="295280"/>
            <a:chOff x="4509702" y="1674907"/>
            <a:chExt cx="389850" cy="295280"/>
          </a:xfrm>
        </p:grpSpPr>
        <p:sp>
          <p:nvSpPr>
            <p:cNvPr id="43" name="Elipse 4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4509702" y="1696272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 smtClean="0"/>
                <a:t> 2,1c</a:t>
              </a:r>
              <a:endParaRPr lang="es-ES" sz="800" dirty="0"/>
            </a:p>
          </p:txBody>
        </p:sp>
      </p:grpSp>
      <p:cxnSp>
        <p:nvCxnSpPr>
          <p:cNvPr id="50" name="Conector recto 49"/>
          <p:cNvCxnSpPr/>
          <p:nvPr/>
        </p:nvCxnSpPr>
        <p:spPr>
          <a:xfrm flipH="1">
            <a:off x="3507517" y="3982263"/>
            <a:ext cx="645170" cy="232721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6230806" y="2220278"/>
            <a:ext cx="889075" cy="1418332"/>
            <a:chOff x="6230806" y="1919061"/>
            <a:chExt cx="889075" cy="1418332"/>
          </a:xfrm>
        </p:grpSpPr>
        <p:grpSp>
          <p:nvGrpSpPr>
            <p:cNvPr id="51" name="Agrupar 50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52" name="Rectángulo 51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188º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ángulo 52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174º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ángulo 53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56" name="Conector recto de flecha 5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uadroTexto 57"/>
          <p:cNvSpPr txBox="1"/>
          <p:nvPr/>
        </p:nvSpPr>
        <p:spPr>
          <a:xfrm>
            <a:off x="5063024" y="1087044"/>
            <a:ext cx="5162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ISLA </a:t>
            </a:r>
            <a:br>
              <a:rPr lang="es-ES" sz="900" dirty="0" smtClean="0"/>
            </a:br>
            <a:r>
              <a:rPr lang="es-ES" sz="900" dirty="0" smtClean="0"/>
              <a:t>MEDIO</a:t>
            </a:r>
          </a:p>
          <a:p>
            <a:r>
              <a:rPr lang="es-ES" sz="900" dirty="0" smtClean="0"/>
              <a:t>CANAL</a:t>
            </a:r>
            <a:endParaRPr lang="es-ES" sz="900" dirty="0"/>
          </a:p>
        </p:txBody>
      </p:sp>
      <p:grpSp>
        <p:nvGrpSpPr>
          <p:cNvPr id="59" name="Agrupar 58"/>
          <p:cNvGrpSpPr/>
          <p:nvPr/>
        </p:nvGrpSpPr>
        <p:grpSpPr>
          <a:xfrm>
            <a:off x="5802111" y="1270808"/>
            <a:ext cx="244270" cy="269875"/>
            <a:chOff x="2485253" y="5746047"/>
            <a:chExt cx="201876" cy="223037"/>
          </a:xfrm>
        </p:grpSpPr>
        <p:sp>
          <p:nvSpPr>
            <p:cNvPr id="60" name="Forma libre 59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1" name="Conector recto 60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orma libre 61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Conector recto 62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Agrupar 70"/>
          <p:cNvGrpSpPr/>
          <p:nvPr/>
        </p:nvGrpSpPr>
        <p:grpSpPr>
          <a:xfrm>
            <a:off x="6274524" y="1485857"/>
            <a:ext cx="399763" cy="649717"/>
            <a:chOff x="6274524" y="1485857"/>
            <a:chExt cx="399763" cy="649717"/>
          </a:xfrm>
        </p:grpSpPr>
        <p:sp>
          <p:nvSpPr>
            <p:cNvPr id="67" name="Elipse 66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68" name="Conector recto de flecha 67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CuadroTexto 68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4342655" y="4746661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7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75" name="Arco 74"/>
          <p:cNvSpPr/>
          <p:nvPr/>
        </p:nvSpPr>
        <p:spPr>
          <a:xfrm rot="6660737">
            <a:off x="3321273" y="3175524"/>
            <a:ext cx="3067017" cy="3438117"/>
          </a:xfrm>
          <a:prstGeom prst="arc">
            <a:avLst>
              <a:gd name="adj1" fmla="val 15561548"/>
              <a:gd name="adj2" fmla="val 0"/>
            </a:avLst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7" name="Conector recto 76"/>
          <p:cNvCxnSpPr/>
          <p:nvPr/>
        </p:nvCxnSpPr>
        <p:spPr>
          <a:xfrm>
            <a:off x="4278399" y="3593556"/>
            <a:ext cx="1996125" cy="2260015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9" name="Agrupar 78"/>
          <p:cNvGrpSpPr/>
          <p:nvPr/>
        </p:nvGrpSpPr>
        <p:grpSpPr>
          <a:xfrm>
            <a:off x="5574952" y="5184563"/>
            <a:ext cx="389850" cy="295280"/>
            <a:chOff x="4509702" y="1674907"/>
            <a:chExt cx="389850" cy="295280"/>
          </a:xfrm>
        </p:grpSpPr>
        <p:sp>
          <p:nvSpPr>
            <p:cNvPr id="80" name="Elipse 7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CuadroTexto 80"/>
            <p:cNvSpPr txBox="1"/>
            <p:nvPr/>
          </p:nvSpPr>
          <p:spPr>
            <a:xfrm>
              <a:off x="4509702" y="1696272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 smtClean="0"/>
                <a:t> 4,2c</a:t>
              </a:r>
              <a:endParaRPr lang="es-ES" sz="800" dirty="0"/>
            </a:p>
          </p:txBody>
        </p:sp>
      </p:grpSp>
      <p:grpSp>
        <p:nvGrpSpPr>
          <p:cNvPr id="85" name="Agrupar 84"/>
          <p:cNvGrpSpPr/>
          <p:nvPr/>
        </p:nvGrpSpPr>
        <p:grpSpPr>
          <a:xfrm>
            <a:off x="3999978" y="3516427"/>
            <a:ext cx="164449" cy="406970"/>
            <a:chOff x="3999978" y="3516427"/>
            <a:chExt cx="164449" cy="406970"/>
          </a:xfrm>
        </p:grpSpPr>
        <p:cxnSp>
          <p:nvCxnSpPr>
            <p:cNvPr id="83" name="Conector recto 82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riángulo rectángulo 83"/>
            <p:cNvSpPr/>
            <p:nvPr/>
          </p:nvSpPr>
          <p:spPr>
            <a:xfrm rot="2260379" flipH="1" flipV="1">
              <a:off x="3999978" y="3734764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6" name="Agrupar 85"/>
          <p:cNvGrpSpPr/>
          <p:nvPr/>
        </p:nvGrpSpPr>
        <p:grpSpPr>
          <a:xfrm>
            <a:off x="3515658" y="4543176"/>
            <a:ext cx="164449" cy="406970"/>
            <a:chOff x="3999978" y="3516427"/>
            <a:chExt cx="164449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3999978" y="3734764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2" name="CuadroTexto 91"/>
          <p:cNvSpPr txBox="1"/>
          <p:nvPr/>
        </p:nvSpPr>
        <p:spPr>
          <a:xfrm>
            <a:off x="3707488" y="3867866"/>
            <a:ext cx="484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207º</a:t>
            </a:r>
            <a:endParaRPr lang="es-ES" sz="1000" dirty="0"/>
          </a:p>
        </p:txBody>
      </p:sp>
      <p:sp>
        <p:nvSpPr>
          <p:cNvPr id="93" name="CuadroTexto 92"/>
          <p:cNvSpPr txBox="1"/>
          <p:nvPr/>
        </p:nvSpPr>
        <p:spPr>
          <a:xfrm>
            <a:off x="3299147" y="4980640"/>
            <a:ext cx="3760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207º</a:t>
            </a:r>
            <a:endParaRPr lang="es-ES" sz="800" dirty="0"/>
          </a:p>
        </p:txBody>
      </p:sp>
      <p:grpSp>
        <p:nvGrpSpPr>
          <p:cNvPr id="97" name="Agrupar 96"/>
          <p:cNvGrpSpPr/>
          <p:nvPr/>
        </p:nvGrpSpPr>
        <p:grpSpPr>
          <a:xfrm rot="1213043">
            <a:off x="4795443" y="4479096"/>
            <a:ext cx="303094" cy="180790"/>
            <a:chOff x="7875172" y="2535706"/>
            <a:chExt cx="303094" cy="180790"/>
          </a:xfrm>
        </p:grpSpPr>
        <p:cxnSp>
          <p:nvCxnSpPr>
            <p:cNvPr id="95" name="Conector recto 94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riángulo rectángulo 95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0" name="Agrupar 99"/>
          <p:cNvGrpSpPr/>
          <p:nvPr/>
        </p:nvGrpSpPr>
        <p:grpSpPr>
          <a:xfrm rot="857712">
            <a:off x="4150094" y="3535721"/>
            <a:ext cx="303094" cy="180790"/>
            <a:chOff x="7875172" y="2535706"/>
            <a:chExt cx="303094" cy="180790"/>
          </a:xfrm>
        </p:grpSpPr>
        <p:cxnSp>
          <p:nvCxnSpPr>
            <p:cNvPr id="101" name="Conector recto 100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riángulo rectángulo 101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3" name="CuadroTexto 102"/>
          <p:cNvSpPr txBox="1"/>
          <p:nvPr/>
        </p:nvSpPr>
        <p:spPr>
          <a:xfrm>
            <a:off x="4421315" y="3593556"/>
            <a:ext cx="5361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142º</a:t>
            </a:r>
            <a:endParaRPr lang="es-ES" sz="10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4920067" y="4689791"/>
            <a:ext cx="5013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142º</a:t>
            </a:r>
            <a:endParaRPr lang="es-ES" sz="900" dirty="0"/>
          </a:p>
        </p:txBody>
      </p:sp>
      <p:cxnSp>
        <p:nvCxnSpPr>
          <p:cNvPr id="106" name="Conector recto 105"/>
          <p:cNvCxnSpPr/>
          <p:nvPr/>
        </p:nvCxnSpPr>
        <p:spPr>
          <a:xfrm flipH="1">
            <a:off x="3874084" y="3531060"/>
            <a:ext cx="341416" cy="12473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ector recto 106"/>
          <p:cNvCxnSpPr/>
          <p:nvPr/>
        </p:nvCxnSpPr>
        <p:spPr>
          <a:xfrm flipH="1">
            <a:off x="4677397" y="3832237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recto 108"/>
          <p:cNvCxnSpPr/>
          <p:nvPr/>
        </p:nvCxnSpPr>
        <p:spPr>
          <a:xfrm flipH="1" flipV="1">
            <a:off x="3971472" y="4363719"/>
            <a:ext cx="815238" cy="181321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0" name="Agrupar 109"/>
          <p:cNvGrpSpPr/>
          <p:nvPr/>
        </p:nvGrpSpPr>
        <p:grpSpPr>
          <a:xfrm>
            <a:off x="4189209" y="4331411"/>
            <a:ext cx="389850" cy="295280"/>
            <a:chOff x="4509702" y="1674907"/>
            <a:chExt cx="389850" cy="295280"/>
          </a:xfrm>
        </p:grpSpPr>
        <p:sp>
          <p:nvSpPr>
            <p:cNvPr id="111" name="Elipse 110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2" name="CuadroTexto 111"/>
            <p:cNvSpPr txBox="1"/>
            <p:nvPr/>
          </p:nvSpPr>
          <p:spPr>
            <a:xfrm>
              <a:off x="4509702" y="1696272"/>
              <a:ext cx="389850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 smtClean="0"/>
                <a:t> 1,4c</a:t>
              </a:r>
              <a:endParaRPr lang="es-ES" sz="800" dirty="0"/>
            </a:p>
          </p:txBody>
        </p:sp>
      </p:grpSp>
      <p:sp>
        <p:nvSpPr>
          <p:cNvPr id="116" name="Elipse 115"/>
          <p:cNvSpPr/>
          <p:nvPr/>
        </p:nvSpPr>
        <p:spPr>
          <a:xfrm>
            <a:off x="6225016" y="3671078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17" name="Conector recto de flecha 116"/>
          <p:cNvCxnSpPr/>
          <p:nvPr/>
        </p:nvCxnSpPr>
        <p:spPr>
          <a:xfrm flipH="1" flipV="1">
            <a:off x="5536571" y="3634542"/>
            <a:ext cx="709738" cy="2306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CuadroTexto 117"/>
          <p:cNvSpPr txBox="1"/>
          <p:nvPr/>
        </p:nvSpPr>
        <p:spPr>
          <a:xfrm>
            <a:off x="6237883" y="3661539"/>
            <a:ext cx="43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4822567" y="4687705"/>
            <a:ext cx="1378080" cy="392518"/>
            <a:chOff x="5296207" y="1686069"/>
            <a:chExt cx="1378080" cy="392518"/>
          </a:xfrm>
        </p:grpSpPr>
        <p:sp>
          <p:nvSpPr>
            <p:cNvPr id="121" name="Elipse 120"/>
            <p:cNvSpPr/>
            <p:nvPr/>
          </p:nvSpPr>
          <p:spPr>
            <a:xfrm>
              <a:off x="6295638" y="170659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 flipV="1">
              <a:off x="5296207" y="1686069"/>
              <a:ext cx="1019607" cy="23383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332929" y="1688918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N</a:t>
              </a:r>
              <a:endParaRPr lang="es-ES" dirty="0"/>
            </a:p>
          </p:txBody>
        </p:sp>
      </p:grpSp>
      <p:sp>
        <p:nvSpPr>
          <p:cNvPr id="128" name="Elipse 127"/>
          <p:cNvSpPr/>
          <p:nvPr/>
        </p:nvSpPr>
        <p:spPr>
          <a:xfrm>
            <a:off x="2809366" y="1782547"/>
            <a:ext cx="337502" cy="353027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26" name="CuadroTexto 125"/>
          <p:cNvSpPr txBox="1"/>
          <p:nvPr/>
        </p:nvSpPr>
        <p:spPr>
          <a:xfrm>
            <a:off x="2809366" y="1763585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27" name="Conector recto de flecha 126"/>
          <p:cNvCxnSpPr/>
          <p:nvPr/>
        </p:nvCxnSpPr>
        <p:spPr>
          <a:xfrm>
            <a:off x="3146868" y="1948251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Elipse 130"/>
          <p:cNvSpPr/>
          <p:nvPr/>
        </p:nvSpPr>
        <p:spPr>
          <a:xfrm>
            <a:off x="2978117" y="4363719"/>
            <a:ext cx="321030" cy="33183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CuadroTexto 128"/>
          <p:cNvSpPr txBox="1"/>
          <p:nvPr/>
        </p:nvSpPr>
        <p:spPr>
          <a:xfrm>
            <a:off x="2961835" y="432622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30" name="Conector recto de flecha 129"/>
          <p:cNvCxnSpPr/>
          <p:nvPr/>
        </p:nvCxnSpPr>
        <p:spPr>
          <a:xfrm>
            <a:off x="3264662" y="4639316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Elipse 135"/>
          <p:cNvSpPr/>
          <p:nvPr/>
        </p:nvSpPr>
        <p:spPr>
          <a:xfrm>
            <a:off x="4859720" y="6502079"/>
            <a:ext cx="344226" cy="338172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37" name="Conector recto de flecha 136"/>
          <p:cNvCxnSpPr/>
          <p:nvPr/>
        </p:nvCxnSpPr>
        <p:spPr>
          <a:xfrm flipH="1" flipV="1">
            <a:off x="4316285" y="6491914"/>
            <a:ext cx="543272" cy="2254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CuadroTexto 137"/>
          <p:cNvSpPr txBox="1"/>
          <p:nvPr/>
        </p:nvSpPr>
        <p:spPr>
          <a:xfrm>
            <a:off x="4892405" y="6459428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</a:t>
            </a:r>
            <a:endParaRPr lang="es-ES" dirty="0"/>
          </a:p>
        </p:txBody>
      </p:sp>
      <p:grpSp>
        <p:nvGrpSpPr>
          <p:cNvPr id="142" name="Agrupar 141"/>
          <p:cNvGrpSpPr/>
          <p:nvPr/>
        </p:nvGrpSpPr>
        <p:grpSpPr>
          <a:xfrm>
            <a:off x="4191808" y="2381690"/>
            <a:ext cx="359550" cy="329178"/>
            <a:chOff x="5968877" y="246580"/>
            <a:chExt cx="665462" cy="530146"/>
          </a:xfrm>
        </p:grpSpPr>
        <p:sp>
          <p:nvSpPr>
            <p:cNvPr id="143" name="Elipse 142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CuadroTexto 143"/>
            <p:cNvSpPr txBox="1"/>
            <p:nvPr/>
          </p:nvSpPr>
          <p:spPr>
            <a:xfrm>
              <a:off x="5968877" y="297279"/>
              <a:ext cx="665462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36</a:t>
              </a:r>
              <a:endParaRPr lang="es-ES" sz="1100" dirty="0"/>
            </a:p>
          </p:txBody>
        </p:sp>
      </p:grpSp>
      <p:sp>
        <p:nvSpPr>
          <p:cNvPr id="145" name="CuadroTexto 144"/>
          <p:cNvSpPr txBox="1"/>
          <p:nvPr/>
        </p:nvSpPr>
        <p:spPr>
          <a:xfrm>
            <a:off x="6354359" y="156097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115" name="CuadroTexto 114"/>
          <p:cNvSpPr txBox="1"/>
          <p:nvPr/>
        </p:nvSpPr>
        <p:spPr>
          <a:xfrm>
            <a:off x="2495502" y="30806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964198" y="4170683"/>
            <a:ext cx="1183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PROMONTORIO </a:t>
            </a:r>
            <a:br>
              <a:rPr lang="es-ES" sz="1200" dirty="0" smtClean="0"/>
            </a:br>
            <a:r>
              <a:rPr lang="es-ES" sz="1200" dirty="0" smtClean="0"/>
              <a:t>EXMOUTH</a:t>
            </a:r>
            <a:endParaRPr lang="es-ES" sz="1200" dirty="0"/>
          </a:p>
        </p:txBody>
      </p:sp>
      <p:sp>
        <p:nvSpPr>
          <p:cNvPr id="3" name="Elipse 2"/>
          <p:cNvSpPr/>
          <p:nvPr/>
        </p:nvSpPr>
        <p:spPr>
          <a:xfrm>
            <a:off x="3078855" y="755287"/>
            <a:ext cx="440583" cy="4201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CuadroTexto 123"/>
          <p:cNvSpPr txBox="1"/>
          <p:nvPr/>
        </p:nvSpPr>
        <p:spPr>
          <a:xfrm>
            <a:off x="3116090" y="76851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25" name="Conector recto de flecha 124"/>
          <p:cNvCxnSpPr/>
          <p:nvPr/>
        </p:nvCxnSpPr>
        <p:spPr>
          <a:xfrm>
            <a:off x="3478252" y="879206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2" name="Agrupar 131"/>
          <p:cNvGrpSpPr/>
          <p:nvPr/>
        </p:nvGrpSpPr>
        <p:grpSpPr>
          <a:xfrm>
            <a:off x="5346281" y="1629975"/>
            <a:ext cx="477455" cy="852224"/>
            <a:chOff x="6350960" y="3596310"/>
            <a:chExt cx="459167" cy="752094"/>
          </a:xfrm>
        </p:grpSpPr>
        <p:sp>
          <p:nvSpPr>
            <p:cNvPr id="133" name="Elipse 13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34" name="Conector recto de flecha 133"/>
            <p:cNvCxnSpPr>
              <a:stCxn id="135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CuadroTexto 134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  <a:endParaRPr lang="es-ES" sz="1600" dirty="0" smtClean="0"/>
            </a:p>
          </p:txBody>
        </p:sp>
      </p:grpSp>
    </p:spTree>
    <p:extLst>
      <p:ext uri="{BB962C8B-B14F-4D97-AF65-F5344CB8AC3E}">
        <p14:creationId xmlns:p14="http://schemas.microsoft.com/office/powerpoint/2010/main" val="4083550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orma libre 116"/>
          <p:cNvSpPr/>
          <p:nvPr/>
        </p:nvSpPr>
        <p:spPr>
          <a:xfrm>
            <a:off x="5128716" y="4068566"/>
            <a:ext cx="912828" cy="764398"/>
          </a:xfrm>
          <a:custGeom>
            <a:avLst/>
            <a:gdLst>
              <a:gd name="connsiteX0" fmla="*/ 25091 w 912828"/>
              <a:gd name="connsiteY0" fmla="*/ 73974 h 764398"/>
              <a:gd name="connsiteX1" fmla="*/ 431 w 912828"/>
              <a:gd name="connsiteY1" fmla="*/ 135619 h 764398"/>
              <a:gd name="connsiteX2" fmla="*/ 111399 w 912828"/>
              <a:gd name="connsiteY2" fmla="*/ 258909 h 764398"/>
              <a:gd name="connsiteX3" fmla="*/ 185377 w 912828"/>
              <a:gd name="connsiteY3" fmla="*/ 320554 h 764398"/>
              <a:gd name="connsiteX4" fmla="*/ 234695 w 912828"/>
              <a:gd name="connsiteY4" fmla="*/ 406857 h 764398"/>
              <a:gd name="connsiteX5" fmla="*/ 247025 w 912828"/>
              <a:gd name="connsiteY5" fmla="*/ 443844 h 764398"/>
              <a:gd name="connsiteX6" fmla="*/ 259355 w 912828"/>
              <a:gd name="connsiteY6" fmla="*/ 591792 h 764398"/>
              <a:gd name="connsiteX7" fmla="*/ 271684 w 912828"/>
              <a:gd name="connsiteY7" fmla="*/ 690424 h 764398"/>
              <a:gd name="connsiteX8" fmla="*/ 345663 w 912828"/>
              <a:gd name="connsiteY8" fmla="*/ 715082 h 764398"/>
              <a:gd name="connsiteX9" fmla="*/ 678564 w 912828"/>
              <a:gd name="connsiteY9" fmla="*/ 727411 h 764398"/>
              <a:gd name="connsiteX10" fmla="*/ 727883 w 912828"/>
              <a:gd name="connsiteY10" fmla="*/ 739740 h 764398"/>
              <a:gd name="connsiteX11" fmla="*/ 801861 w 912828"/>
              <a:gd name="connsiteY11" fmla="*/ 764398 h 764398"/>
              <a:gd name="connsiteX12" fmla="*/ 863509 w 912828"/>
              <a:gd name="connsiteY12" fmla="*/ 752069 h 764398"/>
              <a:gd name="connsiteX13" fmla="*/ 900498 w 912828"/>
              <a:gd name="connsiteY13" fmla="*/ 653437 h 764398"/>
              <a:gd name="connsiteX14" fmla="*/ 912828 w 912828"/>
              <a:gd name="connsiteY14" fmla="*/ 604121 h 764398"/>
              <a:gd name="connsiteX15" fmla="*/ 900498 w 912828"/>
              <a:gd name="connsiteY15" fmla="*/ 394528 h 764398"/>
              <a:gd name="connsiteX16" fmla="*/ 888169 w 912828"/>
              <a:gd name="connsiteY16" fmla="*/ 357541 h 764398"/>
              <a:gd name="connsiteX17" fmla="*/ 801861 w 912828"/>
              <a:gd name="connsiteY17" fmla="*/ 246580 h 764398"/>
              <a:gd name="connsiteX18" fmla="*/ 752542 w 912828"/>
              <a:gd name="connsiteY18" fmla="*/ 209593 h 764398"/>
              <a:gd name="connsiteX19" fmla="*/ 715553 w 912828"/>
              <a:gd name="connsiteY19" fmla="*/ 184935 h 764398"/>
              <a:gd name="connsiteX20" fmla="*/ 653905 w 912828"/>
              <a:gd name="connsiteY20" fmla="*/ 160277 h 764398"/>
              <a:gd name="connsiteX21" fmla="*/ 592256 w 912828"/>
              <a:gd name="connsiteY21" fmla="*/ 123290 h 764398"/>
              <a:gd name="connsiteX22" fmla="*/ 493619 w 912828"/>
              <a:gd name="connsiteY22" fmla="*/ 86303 h 764398"/>
              <a:gd name="connsiteX23" fmla="*/ 431970 w 912828"/>
              <a:gd name="connsiteY23" fmla="*/ 73974 h 764398"/>
              <a:gd name="connsiteX24" fmla="*/ 345663 w 912828"/>
              <a:gd name="connsiteY24" fmla="*/ 12329 h 764398"/>
              <a:gd name="connsiteX25" fmla="*/ 308674 w 912828"/>
              <a:gd name="connsiteY25" fmla="*/ 0 h 764398"/>
              <a:gd name="connsiteX26" fmla="*/ 148388 w 912828"/>
              <a:gd name="connsiteY26" fmla="*/ 12329 h 764398"/>
              <a:gd name="connsiteX27" fmla="*/ 74410 w 912828"/>
              <a:gd name="connsiteY27" fmla="*/ 36987 h 764398"/>
              <a:gd name="connsiteX28" fmla="*/ 25091 w 912828"/>
              <a:gd name="connsiteY28" fmla="*/ 98632 h 764398"/>
              <a:gd name="connsiteX29" fmla="*/ 25091 w 912828"/>
              <a:gd name="connsiteY29" fmla="*/ 73974 h 7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2828" h="764398">
                <a:moveTo>
                  <a:pt x="25091" y="73974"/>
                </a:moveTo>
                <a:cubicBezTo>
                  <a:pt x="20981" y="80139"/>
                  <a:pt x="-3528" y="113845"/>
                  <a:pt x="431" y="135619"/>
                </a:cubicBezTo>
                <a:cubicBezTo>
                  <a:pt x="10617" y="191638"/>
                  <a:pt x="74320" y="226467"/>
                  <a:pt x="111399" y="258909"/>
                </a:cubicBezTo>
                <a:cubicBezTo>
                  <a:pt x="187349" y="325361"/>
                  <a:pt x="109674" y="270088"/>
                  <a:pt x="185377" y="320554"/>
                </a:cubicBezTo>
                <a:cubicBezTo>
                  <a:pt x="210142" y="357700"/>
                  <a:pt x="215923" y="363057"/>
                  <a:pt x="234695" y="406857"/>
                </a:cubicBezTo>
                <a:cubicBezTo>
                  <a:pt x="239815" y="418802"/>
                  <a:pt x="242915" y="431515"/>
                  <a:pt x="247025" y="443844"/>
                </a:cubicBezTo>
                <a:cubicBezTo>
                  <a:pt x="251135" y="493160"/>
                  <a:pt x="254431" y="542551"/>
                  <a:pt x="259355" y="591792"/>
                </a:cubicBezTo>
                <a:cubicBezTo>
                  <a:pt x="262652" y="624761"/>
                  <a:pt x="252683" y="663281"/>
                  <a:pt x="271684" y="690424"/>
                </a:cubicBezTo>
                <a:cubicBezTo>
                  <a:pt x="286591" y="711718"/>
                  <a:pt x="319687" y="714120"/>
                  <a:pt x="345663" y="715082"/>
                </a:cubicBezTo>
                <a:lnTo>
                  <a:pt x="678564" y="727411"/>
                </a:lnTo>
                <a:cubicBezTo>
                  <a:pt x="695004" y="731521"/>
                  <a:pt x="711652" y="734871"/>
                  <a:pt x="727883" y="739740"/>
                </a:cubicBezTo>
                <a:cubicBezTo>
                  <a:pt x="752780" y="747209"/>
                  <a:pt x="801861" y="764398"/>
                  <a:pt x="801861" y="764398"/>
                </a:cubicBezTo>
                <a:cubicBezTo>
                  <a:pt x="822410" y="760288"/>
                  <a:pt x="844247" y="760324"/>
                  <a:pt x="863509" y="752069"/>
                </a:cubicBezTo>
                <a:cubicBezTo>
                  <a:pt x="902003" y="735572"/>
                  <a:pt x="894522" y="683315"/>
                  <a:pt x="900498" y="653437"/>
                </a:cubicBezTo>
                <a:cubicBezTo>
                  <a:pt x="903821" y="636821"/>
                  <a:pt x="908718" y="620560"/>
                  <a:pt x="912828" y="604121"/>
                </a:cubicBezTo>
                <a:cubicBezTo>
                  <a:pt x="908718" y="534257"/>
                  <a:pt x="907462" y="464166"/>
                  <a:pt x="900498" y="394528"/>
                </a:cubicBezTo>
                <a:cubicBezTo>
                  <a:pt x="899205" y="381597"/>
                  <a:pt x="894481" y="368901"/>
                  <a:pt x="888169" y="357541"/>
                </a:cubicBezTo>
                <a:cubicBezTo>
                  <a:pt x="862871" y="312007"/>
                  <a:pt x="839983" y="279254"/>
                  <a:pt x="801861" y="246580"/>
                </a:cubicBezTo>
                <a:cubicBezTo>
                  <a:pt x="786259" y="233207"/>
                  <a:pt x="769264" y="221536"/>
                  <a:pt x="752542" y="209593"/>
                </a:cubicBezTo>
                <a:cubicBezTo>
                  <a:pt x="740484" y="200980"/>
                  <a:pt x="728807" y="191562"/>
                  <a:pt x="715553" y="184935"/>
                </a:cubicBezTo>
                <a:cubicBezTo>
                  <a:pt x="695757" y="175038"/>
                  <a:pt x="674454" y="168496"/>
                  <a:pt x="653905" y="160277"/>
                </a:cubicBezTo>
                <a:cubicBezTo>
                  <a:pt x="617191" y="123566"/>
                  <a:pt x="643474" y="142496"/>
                  <a:pt x="592256" y="123290"/>
                </a:cubicBezTo>
                <a:cubicBezTo>
                  <a:pt x="569628" y="114805"/>
                  <a:pt x="521605" y="93299"/>
                  <a:pt x="493619" y="86303"/>
                </a:cubicBezTo>
                <a:cubicBezTo>
                  <a:pt x="473288" y="81221"/>
                  <a:pt x="452520" y="78084"/>
                  <a:pt x="431970" y="73974"/>
                </a:cubicBezTo>
                <a:cubicBezTo>
                  <a:pt x="420798" y="65595"/>
                  <a:pt x="363693" y="21344"/>
                  <a:pt x="345663" y="12329"/>
                </a:cubicBezTo>
                <a:cubicBezTo>
                  <a:pt x="334038" y="6517"/>
                  <a:pt x="321004" y="4110"/>
                  <a:pt x="308674" y="0"/>
                </a:cubicBezTo>
                <a:cubicBezTo>
                  <a:pt x="255245" y="4110"/>
                  <a:pt x="201319" y="3972"/>
                  <a:pt x="148388" y="12329"/>
                </a:cubicBezTo>
                <a:cubicBezTo>
                  <a:pt x="122713" y="16383"/>
                  <a:pt x="74410" y="36987"/>
                  <a:pt x="74410" y="36987"/>
                </a:cubicBezTo>
                <a:cubicBezTo>
                  <a:pt x="60189" y="79647"/>
                  <a:pt x="69707" y="76326"/>
                  <a:pt x="25091" y="98632"/>
                </a:cubicBezTo>
                <a:cubicBezTo>
                  <a:pt x="21415" y="100470"/>
                  <a:pt x="29201" y="67809"/>
                  <a:pt x="25091" y="7397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2293321" y="4943924"/>
            <a:ext cx="1418152" cy="1516466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456181" y="4623304"/>
            <a:ext cx="1787821" cy="197270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443869" y="221922"/>
            <a:ext cx="3403775" cy="4093224"/>
          </a:xfrm>
          <a:custGeom>
            <a:avLst/>
            <a:gdLst>
              <a:gd name="connsiteX0" fmla="*/ 3366003 w 3403775"/>
              <a:gd name="connsiteY0" fmla="*/ 1097280 h 4093224"/>
              <a:gd name="connsiteX1" fmla="*/ 3341343 w 3403775"/>
              <a:gd name="connsiteY1" fmla="*/ 1158925 h 4093224"/>
              <a:gd name="connsiteX2" fmla="*/ 3316684 w 3403775"/>
              <a:gd name="connsiteY2" fmla="*/ 1528794 h 4093224"/>
              <a:gd name="connsiteX3" fmla="*/ 3292024 w 3403775"/>
              <a:gd name="connsiteY3" fmla="*/ 1639755 h 4093224"/>
              <a:gd name="connsiteX4" fmla="*/ 3255035 w 3403775"/>
              <a:gd name="connsiteY4" fmla="*/ 1664413 h 4093224"/>
              <a:gd name="connsiteX5" fmla="*/ 3205717 w 3403775"/>
              <a:gd name="connsiteY5" fmla="*/ 1639755 h 4093224"/>
              <a:gd name="connsiteX6" fmla="*/ 3131739 w 3403775"/>
              <a:gd name="connsiteY6" fmla="*/ 1590439 h 4093224"/>
              <a:gd name="connsiteX7" fmla="*/ 3057761 w 3403775"/>
              <a:gd name="connsiteY7" fmla="*/ 1565781 h 4093224"/>
              <a:gd name="connsiteX8" fmla="*/ 3020771 w 3403775"/>
              <a:gd name="connsiteY8" fmla="*/ 1553452 h 4093224"/>
              <a:gd name="connsiteX9" fmla="*/ 2897475 w 3403775"/>
              <a:gd name="connsiteY9" fmla="*/ 1565781 h 4093224"/>
              <a:gd name="connsiteX10" fmla="*/ 2860486 w 3403775"/>
              <a:gd name="connsiteY10" fmla="*/ 1578110 h 4093224"/>
              <a:gd name="connsiteX11" fmla="*/ 2848156 w 3403775"/>
              <a:gd name="connsiteY11" fmla="*/ 1615097 h 4093224"/>
              <a:gd name="connsiteX12" fmla="*/ 2811167 w 3403775"/>
              <a:gd name="connsiteY12" fmla="*/ 1652084 h 4093224"/>
              <a:gd name="connsiteX13" fmla="*/ 2798837 w 3403775"/>
              <a:gd name="connsiteY13" fmla="*/ 1689071 h 4093224"/>
              <a:gd name="connsiteX14" fmla="*/ 2724859 w 3403775"/>
              <a:gd name="connsiteY14" fmla="*/ 1738387 h 4093224"/>
              <a:gd name="connsiteX15" fmla="*/ 2675540 w 3403775"/>
              <a:gd name="connsiteY15" fmla="*/ 1800032 h 4093224"/>
              <a:gd name="connsiteX16" fmla="*/ 2650881 w 3403775"/>
              <a:gd name="connsiteY16" fmla="*/ 1837019 h 4093224"/>
              <a:gd name="connsiteX17" fmla="*/ 2613892 w 3403775"/>
              <a:gd name="connsiteY17" fmla="*/ 1849348 h 4093224"/>
              <a:gd name="connsiteX18" fmla="*/ 2601562 w 3403775"/>
              <a:gd name="connsiteY18" fmla="*/ 1886335 h 4093224"/>
              <a:gd name="connsiteX19" fmla="*/ 2564573 w 3403775"/>
              <a:gd name="connsiteY19" fmla="*/ 1923322 h 4093224"/>
              <a:gd name="connsiteX20" fmla="*/ 2539914 w 3403775"/>
              <a:gd name="connsiteY20" fmla="*/ 1960309 h 4093224"/>
              <a:gd name="connsiteX21" fmla="*/ 2576903 w 3403775"/>
              <a:gd name="connsiteY21" fmla="*/ 2071270 h 4093224"/>
              <a:gd name="connsiteX22" fmla="*/ 2589233 w 3403775"/>
              <a:gd name="connsiteY22" fmla="*/ 2108257 h 4093224"/>
              <a:gd name="connsiteX23" fmla="*/ 2552244 w 3403775"/>
              <a:gd name="connsiteY23" fmla="*/ 2194560 h 4093224"/>
              <a:gd name="connsiteX24" fmla="*/ 2527584 w 3403775"/>
              <a:gd name="connsiteY24" fmla="*/ 2219218 h 4093224"/>
              <a:gd name="connsiteX25" fmla="*/ 2515255 w 3403775"/>
              <a:gd name="connsiteY25" fmla="*/ 2256205 h 4093224"/>
              <a:gd name="connsiteX26" fmla="*/ 2490595 w 3403775"/>
              <a:gd name="connsiteY26" fmla="*/ 2280863 h 4093224"/>
              <a:gd name="connsiteX27" fmla="*/ 2465936 w 3403775"/>
              <a:gd name="connsiteY27" fmla="*/ 2354837 h 4093224"/>
              <a:gd name="connsiteX28" fmla="*/ 2453606 w 3403775"/>
              <a:gd name="connsiteY28" fmla="*/ 2391824 h 4093224"/>
              <a:gd name="connsiteX29" fmla="*/ 2441276 w 3403775"/>
              <a:gd name="connsiteY29" fmla="*/ 2428811 h 4093224"/>
              <a:gd name="connsiteX30" fmla="*/ 2404287 w 3403775"/>
              <a:gd name="connsiteY30" fmla="*/ 2502785 h 4093224"/>
              <a:gd name="connsiteX31" fmla="*/ 2379628 w 3403775"/>
              <a:gd name="connsiteY31" fmla="*/ 2539771 h 4093224"/>
              <a:gd name="connsiteX32" fmla="*/ 2330309 w 3403775"/>
              <a:gd name="connsiteY32" fmla="*/ 2601416 h 4093224"/>
              <a:gd name="connsiteX33" fmla="*/ 2305650 w 3403775"/>
              <a:gd name="connsiteY33" fmla="*/ 2749364 h 4093224"/>
              <a:gd name="connsiteX34" fmla="*/ 2293320 w 3403775"/>
              <a:gd name="connsiteY34" fmla="*/ 2798680 h 4093224"/>
              <a:gd name="connsiteX35" fmla="*/ 2280991 w 3403775"/>
              <a:gd name="connsiteY35" fmla="*/ 2835667 h 4093224"/>
              <a:gd name="connsiteX36" fmla="*/ 2268661 w 3403775"/>
              <a:gd name="connsiteY36" fmla="*/ 2909641 h 4093224"/>
              <a:gd name="connsiteX37" fmla="*/ 2293320 w 3403775"/>
              <a:gd name="connsiteY37" fmla="*/ 3131563 h 4093224"/>
              <a:gd name="connsiteX38" fmla="*/ 2305650 w 3403775"/>
              <a:gd name="connsiteY38" fmla="*/ 3180879 h 4093224"/>
              <a:gd name="connsiteX39" fmla="*/ 2342639 w 3403775"/>
              <a:gd name="connsiteY39" fmla="*/ 3217866 h 4093224"/>
              <a:gd name="connsiteX40" fmla="*/ 2379628 w 3403775"/>
              <a:gd name="connsiteY40" fmla="*/ 3328827 h 4093224"/>
              <a:gd name="connsiteX41" fmla="*/ 2391958 w 3403775"/>
              <a:gd name="connsiteY41" fmla="*/ 3365814 h 4093224"/>
              <a:gd name="connsiteX42" fmla="*/ 2391958 w 3403775"/>
              <a:gd name="connsiteY42" fmla="*/ 3587736 h 4093224"/>
              <a:gd name="connsiteX43" fmla="*/ 2379628 w 3403775"/>
              <a:gd name="connsiteY43" fmla="*/ 3637051 h 4093224"/>
              <a:gd name="connsiteX44" fmla="*/ 2354969 w 3403775"/>
              <a:gd name="connsiteY44" fmla="*/ 3674038 h 4093224"/>
              <a:gd name="connsiteX45" fmla="*/ 2342639 w 3403775"/>
              <a:gd name="connsiteY45" fmla="*/ 3784999 h 4093224"/>
              <a:gd name="connsiteX46" fmla="*/ 2379628 w 3403775"/>
              <a:gd name="connsiteY46" fmla="*/ 3871302 h 4093224"/>
              <a:gd name="connsiteX47" fmla="*/ 2404287 w 3403775"/>
              <a:gd name="connsiteY47" fmla="*/ 3957605 h 4093224"/>
              <a:gd name="connsiteX48" fmla="*/ 2379628 w 3403775"/>
              <a:gd name="connsiteY48" fmla="*/ 4068566 h 4093224"/>
              <a:gd name="connsiteX49" fmla="*/ 2342639 w 3403775"/>
              <a:gd name="connsiteY49" fmla="*/ 4093224 h 4093224"/>
              <a:gd name="connsiteX50" fmla="*/ 2219342 w 3403775"/>
              <a:gd name="connsiteY50" fmla="*/ 4080895 h 4093224"/>
              <a:gd name="connsiteX51" fmla="*/ 2182353 w 3403775"/>
              <a:gd name="connsiteY51" fmla="*/ 4068566 h 4093224"/>
              <a:gd name="connsiteX52" fmla="*/ 2157694 w 3403775"/>
              <a:gd name="connsiteY52" fmla="*/ 4031579 h 4093224"/>
              <a:gd name="connsiteX53" fmla="*/ 2194683 w 3403775"/>
              <a:gd name="connsiteY53" fmla="*/ 3994592 h 4093224"/>
              <a:gd name="connsiteX54" fmla="*/ 2207013 w 3403775"/>
              <a:gd name="connsiteY54" fmla="*/ 3957605 h 4093224"/>
              <a:gd name="connsiteX55" fmla="*/ 2244002 w 3403775"/>
              <a:gd name="connsiteY55" fmla="*/ 3932947 h 4093224"/>
              <a:gd name="connsiteX56" fmla="*/ 2256331 w 3403775"/>
              <a:gd name="connsiteY56" fmla="*/ 3895960 h 4093224"/>
              <a:gd name="connsiteX57" fmla="*/ 2280991 w 3403775"/>
              <a:gd name="connsiteY57" fmla="*/ 3871302 h 4093224"/>
              <a:gd name="connsiteX58" fmla="*/ 2305650 w 3403775"/>
              <a:gd name="connsiteY58" fmla="*/ 3834315 h 4093224"/>
              <a:gd name="connsiteX59" fmla="*/ 2268661 w 3403775"/>
              <a:gd name="connsiteY59" fmla="*/ 3748012 h 4093224"/>
              <a:gd name="connsiteX60" fmla="*/ 2256331 w 3403775"/>
              <a:gd name="connsiteY60" fmla="*/ 3711025 h 4093224"/>
              <a:gd name="connsiteX61" fmla="*/ 2231672 w 3403775"/>
              <a:gd name="connsiteY61" fmla="*/ 3674038 h 4093224"/>
              <a:gd name="connsiteX62" fmla="*/ 2219342 w 3403775"/>
              <a:gd name="connsiteY62" fmla="*/ 3637051 h 4093224"/>
              <a:gd name="connsiteX63" fmla="*/ 2170023 w 3403775"/>
              <a:gd name="connsiteY63" fmla="*/ 3575407 h 4093224"/>
              <a:gd name="connsiteX64" fmla="*/ 2133034 w 3403775"/>
              <a:gd name="connsiteY64" fmla="*/ 3489104 h 4093224"/>
              <a:gd name="connsiteX65" fmla="*/ 2083716 w 3403775"/>
              <a:gd name="connsiteY65" fmla="*/ 3378143 h 4093224"/>
              <a:gd name="connsiteX66" fmla="*/ 2059056 w 3403775"/>
              <a:gd name="connsiteY66" fmla="*/ 3353485 h 4093224"/>
              <a:gd name="connsiteX67" fmla="*/ 1985078 w 3403775"/>
              <a:gd name="connsiteY67" fmla="*/ 3328827 h 4093224"/>
              <a:gd name="connsiteX68" fmla="*/ 1886441 w 3403775"/>
              <a:gd name="connsiteY68" fmla="*/ 3304169 h 4093224"/>
              <a:gd name="connsiteX69" fmla="*/ 1812463 w 3403775"/>
              <a:gd name="connsiteY69" fmla="*/ 3291840 h 4093224"/>
              <a:gd name="connsiteX70" fmla="*/ 1380924 w 3403775"/>
              <a:gd name="connsiteY70" fmla="*/ 3267182 h 4093224"/>
              <a:gd name="connsiteX71" fmla="*/ 1331605 w 3403775"/>
              <a:gd name="connsiteY71" fmla="*/ 3254853 h 4093224"/>
              <a:gd name="connsiteX72" fmla="*/ 1257627 w 3403775"/>
              <a:gd name="connsiteY72" fmla="*/ 3217866 h 4093224"/>
              <a:gd name="connsiteX73" fmla="*/ 1195979 w 3403775"/>
              <a:gd name="connsiteY73" fmla="*/ 3131563 h 4093224"/>
              <a:gd name="connsiteX74" fmla="*/ 1171319 w 3403775"/>
              <a:gd name="connsiteY74" fmla="*/ 2995944 h 4093224"/>
              <a:gd name="connsiteX75" fmla="*/ 1158990 w 3403775"/>
              <a:gd name="connsiteY75" fmla="*/ 2946628 h 4093224"/>
              <a:gd name="connsiteX76" fmla="*/ 1134330 w 3403775"/>
              <a:gd name="connsiteY76" fmla="*/ 2909641 h 4093224"/>
              <a:gd name="connsiteX77" fmla="*/ 1122001 w 3403775"/>
              <a:gd name="connsiteY77" fmla="*/ 2872654 h 4093224"/>
              <a:gd name="connsiteX78" fmla="*/ 1072682 w 3403775"/>
              <a:gd name="connsiteY78" fmla="*/ 2786351 h 4093224"/>
              <a:gd name="connsiteX79" fmla="*/ 1048022 w 3403775"/>
              <a:gd name="connsiteY79" fmla="*/ 2761693 h 4093224"/>
              <a:gd name="connsiteX80" fmla="*/ 912396 w 3403775"/>
              <a:gd name="connsiteY80" fmla="*/ 2737035 h 4093224"/>
              <a:gd name="connsiteX81" fmla="*/ 628813 w 3403775"/>
              <a:gd name="connsiteY81" fmla="*/ 2749364 h 4093224"/>
              <a:gd name="connsiteX82" fmla="*/ 591824 w 3403775"/>
              <a:gd name="connsiteY82" fmla="*/ 2761693 h 4093224"/>
              <a:gd name="connsiteX83" fmla="*/ 530176 w 3403775"/>
              <a:gd name="connsiteY83" fmla="*/ 2774022 h 4093224"/>
              <a:gd name="connsiteX84" fmla="*/ 443868 w 3403775"/>
              <a:gd name="connsiteY84" fmla="*/ 2811009 h 4093224"/>
              <a:gd name="connsiteX85" fmla="*/ 369890 w 3403775"/>
              <a:gd name="connsiteY85" fmla="*/ 2860325 h 4093224"/>
              <a:gd name="connsiteX86" fmla="*/ 246593 w 3403775"/>
              <a:gd name="connsiteY86" fmla="*/ 2884983 h 4093224"/>
              <a:gd name="connsiteX87" fmla="*/ 172615 w 3403775"/>
              <a:gd name="connsiteY87" fmla="*/ 2909641 h 4093224"/>
              <a:gd name="connsiteX88" fmla="*/ 135626 w 3403775"/>
              <a:gd name="connsiteY88" fmla="*/ 2921970 h 4093224"/>
              <a:gd name="connsiteX89" fmla="*/ 98637 w 3403775"/>
              <a:gd name="connsiteY89" fmla="*/ 2909641 h 4093224"/>
              <a:gd name="connsiteX90" fmla="*/ 61648 w 3403775"/>
              <a:gd name="connsiteY90" fmla="*/ 2835667 h 4093224"/>
              <a:gd name="connsiteX91" fmla="*/ 73978 w 3403775"/>
              <a:gd name="connsiteY91" fmla="*/ 2724706 h 4093224"/>
              <a:gd name="connsiteX92" fmla="*/ 123296 w 3403775"/>
              <a:gd name="connsiteY92" fmla="*/ 2663061 h 4093224"/>
              <a:gd name="connsiteX93" fmla="*/ 147956 w 3403775"/>
              <a:gd name="connsiteY93" fmla="*/ 2613745 h 4093224"/>
              <a:gd name="connsiteX94" fmla="*/ 172615 w 3403775"/>
              <a:gd name="connsiteY94" fmla="*/ 2576758 h 4093224"/>
              <a:gd name="connsiteX95" fmla="*/ 197274 w 3403775"/>
              <a:gd name="connsiteY95" fmla="*/ 2428811 h 4093224"/>
              <a:gd name="connsiteX96" fmla="*/ 234263 w 3403775"/>
              <a:gd name="connsiteY96" fmla="*/ 2219218 h 4093224"/>
              <a:gd name="connsiteX97" fmla="*/ 246593 w 3403775"/>
              <a:gd name="connsiteY97" fmla="*/ 2169902 h 4093224"/>
              <a:gd name="connsiteX98" fmla="*/ 271253 w 3403775"/>
              <a:gd name="connsiteY98" fmla="*/ 2108257 h 4093224"/>
              <a:gd name="connsiteX99" fmla="*/ 308242 w 3403775"/>
              <a:gd name="connsiteY99" fmla="*/ 1898664 h 4093224"/>
              <a:gd name="connsiteX100" fmla="*/ 345231 w 3403775"/>
              <a:gd name="connsiteY100" fmla="*/ 1849348 h 4093224"/>
              <a:gd name="connsiteX101" fmla="*/ 369890 w 3403775"/>
              <a:gd name="connsiteY101" fmla="*/ 1775374 h 4093224"/>
              <a:gd name="connsiteX102" fmla="*/ 394549 w 3403775"/>
              <a:gd name="connsiteY102" fmla="*/ 1738387 h 4093224"/>
              <a:gd name="connsiteX103" fmla="*/ 456198 w 3403775"/>
              <a:gd name="connsiteY103" fmla="*/ 1602768 h 4093224"/>
              <a:gd name="connsiteX104" fmla="*/ 468527 w 3403775"/>
              <a:gd name="connsiteY104" fmla="*/ 1541123 h 4093224"/>
              <a:gd name="connsiteX105" fmla="*/ 493187 w 3403775"/>
              <a:gd name="connsiteY105" fmla="*/ 1430162 h 4093224"/>
              <a:gd name="connsiteX106" fmla="*/ 480857 w 3403775"/>
              <a:gd name="connsiteY106" fmla="*/ 1171254 h 4093224"/>
              <a:gd name="connsiteX107" fmla="*/ 468527 w 3403775"/>
              <a:gd name="connsiteY107" fmla="*/ 1134267 h 4093224"/>
              <a:gd name="connsiteX108" fmla="*/ 431538 w 3403775"/>
              <a:gd name="connsiteY108" fmla="*/ 1035635 h 4093224"/>
              <a:gd name="connsiteX109" fmla="*/ 394549 w 3403775"/>
              <a:gd name="connsiteY109" fmla="*/ 998648 h 4093224"/>
              <a:gd name="connsiteX110" fmla="*/ 345231 w 3403775"/>
              <a:gd name="connsiteY110" fmla="*/ 937003 h 4093224"/>
              <a:gd name="connsiteX111" fmla="*/ 320571 w 3403775"/>
              <a:gd name="connsiteY111" fmla="*/ 912345 h 4093224"/>
              <a:gd name="connsiteX112" fmla="*/ 271253 w 3403775"/>
              <a:gd name="connsiteY112" fmla="*/ 826042 h 4093224"/>
              <a:gd name="connsiteX113" fmla="*/ 246593 w 3403775"/>
              <a:gd name="connsiteY113" fmla="*/ 801384 h 4093224"/>
              <a:gd name="connsiteX114" fmla="*/ 221934 w 3403775"/>
              <a:gd name="connsiteY114" fmla="*/ 727410 h 4093224"/>
              <a:gd name="connsiteX115" fmla="*/ 160285 w 3403775"/>
              <a:gd name="connsiteY115" fmla="*/ 641107 h 4093224"/>
              <a:gd name="connsiteX116" fmla="*/ 123296 w 3403775"/>
              <a:gd name="connsiteY116" fmla="*/ 530146 h 4093224"/>
              <a:gd name="connsiteX117" fmla="*/ 86307 w 3403775"/>
              <a:gd name="connsiteY117" fmla="*/ 468501 h 4093224"/>
              <a:gd name="connsiteX118" fmla="*/ 73978 w 3403775"/>
              <a:gd name="connsiteY118" fmla="*/ 431514 h 4093224"/>
              <a:gd name="connsiteX119" fmla="*/ 61648 w 3403775"/>
              <a:gd name="connsiteY119" fmla="*/ 382198 h 4093224"/>
              <a:gd name="connsiteX120" fmla="*/ 36989 w 3403775"/>
              <a:gd name="connsiteY120" fmla="*/ 345211 h 4093224"/>
              <a:gd name="connsiteX121" fmla="*/ 24659 w 3403775"/>
              <a:gd name="connsiteY121" fmla="*/ 308225 h 4093224"/>
              <a:gd name="connsiteX122" fmla="*/ 12329 w 3403775"/>
              <a:gd name="connsiteY122" fmla="*/ 221922 h 4093224"/>
              <a:gd name="connsiteX123" fmla="*/ 0 w 3403775"/>
              <a:gd name="connsiteY123" fmla="*/ 147948 h 4093224"/>
              <a:gd name="connsiteX124" fmla="*/ 12329 w 3403775"/>
              <a:gd name="connsiteY124" fmla="*/ 24658 h 4093224"/>
              <a:gd name="connsiteX125" fmla="*/ 36989 w 3403775"/>
              <a:gd name="connsiteY125" fmla="*/ 0 h 4093224"/>
              <a:gd name="connsiteX126" fmla="*/ 147956 w 3403775"/>
              <a:gd name="connsiteY126" fmla="*/ 12329 h 4093224"/>
              <a:gd name="connsiteX127" fmla="*/ 234263 w 3403775"/>
              <a:gd name="connsiteY127" fmla="*/ 36987 h 4093224"/>
              <a:gd name="connsiteX128" fmla="*/ 308242 w 3403775"/>
              <a:gd name="connsiteY128" fmla="*/ 49316 h 4093224"/>
              <a:gd name="connsiteX129" fmla="*/ 357560 w 3403775"/>
              <a:gd name="connsiteY129" fmla="*/ 61645 h 4093224"/>
              <a:gd name="connsiteX130" fmla="*/ 1146660 w 3403775"/>
              <a:gd name="connsiteY130" fmla="*/ 49316 h 4093224"/>
              <a:gd name="connsiteX131" fmla="*/ 1368594 w 3403775"/>
              <a:gd name="connsiteY131" fmla="*/ 24658 h 4093224"/>
              <a:gd name="connsiteX132" fmla="*/ 1565869 w 3403775"/>
              <a:gd name="connsiteY132" fmla="*/ 12329 h 4093224"/>
              <a:gd name="connsiteX133" fmla="*/ 2391958 w 3403775"/>
              <a:gd name="connsiteY133" fmla="*/ 36987 h 4093224"/>
              <a:gd name="connsiteX134" fmla="*/ 2687870 w 3403775"/>
              <a:gd name="connsiteY134" fmla="*/ 49316 h 4093224"/>
              <a:gd name="connsiteX135" fmla="*/ 2798837 w 3403775"/>
              <a:gd name="connsiteY135" fmla="*/ 61645 h 4093224"/>
              <a:gd name="connsiteX136" fmla="*/ 2872815 w 3403775"/>
              <a:gd name="connsiteY136" fmla="*/ 86303 h 4093224"/>
              <a:gd name="connsiteX137" fmla="*/ 2971453 w 3403775"/>
              <a:gd name="connsiteY137" fmla="*/ 123290 h 4093224"/>
              <a:gd name="connsiteX138" fmla="*/ 3008442 w 3403775"/>
              <a:gd name="connsiteY138" fmla="*/ 147948 h 4093224"/>
              <a:gd name="connsiteX139" fmla="*/ 3094750 w 3403775"/>
              <a:gd name="connsiteY139" fmla="*/ 184935 h 4093224"/>
              <a:gd name="connsiteX140" fmla="*/ 3144068 w 3403775"/>
              <a:gd name="connsiteY140" fmla="*/ 221922 h 4093224"/>
              <a:gd name="connsiteX141" fmla="*/ 3279695 w 3403775"/>
              <a:gd name="connsiteY141" fmla="*/ 308225 h 4093224"/>
              <a:gd name="connsiteX142" fmla="*/ 3329014 w 3403775"/>
              <a:gd name="connsiteY142" fmla="*/ 394527 h 4093224"/>
              <a:gd name="connsiteX143" fmla="*/ 3353673 w 3403775"/>
              <a:gd name="connsiteY143" fmla="*/ 431514 h 4093224"/>
              <a:gd name="connsiteX144" fmla="*/ 3378332 w 3403775"/>
              <a:gd name="connsiteY144" fmla="*/ 505488 h 4093224"/>
              <a:gd name="connsiteX145" fmla="*/ 3390662 w 3403775"/>
              <a:gd name="connsiteY145" fmla="*/ 542475 h 4093224"/>
              <a:gd name="connsiteX146" fmla="*/ 3390662 w 3403775"/>
              <a:gd name="connsiteY146" fmla="*/ 998648 h 4093224"/>
              <a:gd name="connsiteX147" fmla="*/ 3366003 w 3403775"/>
              <a:gd name="connsiteY147" fmla="*/ 1072622 h 4093224"/>
              <a:gd name="connsiteX148" fmla="*/ 3366003 w 3403775"/>
              <a:gd name="connsiteY148" fmla="*/ 1097280 h 409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403775" h="4093224">
                <a:moveTo>
                  <a:pt x="3366003" y="1097280"/>
                </a:moveTo>
                <a:cubicBezTo>
                  <a:pt x="3357783" y="1117828"/>
                  <a:pt x="3347703" y="1137727"/>
                  <a:pt x="3341343" y="1158925"/>
                </a:cubicBezTo>
                <a:cubicBezTo>
                  <a:pt x="3311205" y="1259378"/>
                  <a:pt x="3318287" y="1503945"/>
                  <a:pt x="3316684" y="1528794"/>
                </a:cubicBezTo>
                <a:cubicBezTo>
                  <a:pt x="3316642" y="1529447"/>
                  <a:pt x="3304761" y="1623835"/>
                  <a:pt x="3292024" y="1639755"/>
                </a:cubicBezTo>
                <a:cubicBezTo>
                  <a:pt x="3282767" y="1651326"/>
                  <a:pt x="3267365" y="1656194"/>
                  <a:pt x="3255035" y="1664413"/>
                </a:cubicBezTo>
                <a:cubicBezTo>
                  <a:pt x="3238596" y="1656194"/>
                  <a:pt x="3221010" y="1649950"/>
                  <a:pt x="3205717" y="1639755"/>
                </a:cubicBezTo>
                <a:cubicBezTo>
                  <a:pt x="3135156" y="1592717"/>
                  <a:pt x="3243480" y="1635133"/>
                  <a:pt x="3131739" y="1590439"/>
                </a:cubicBezTo>
                <a:cubicBezTo>
                  <a:pt x="3107605" y="1580786"/>
                  <a:pt x="3082420" y="1574000"/>
                  <a:pt x="3057761" y="1565781"/>
                </a:cubicBezTo>
                <a:lnTo>
                  <a:pt x="3020771" y="1553452"/>
                </a:lnTo>
                <a:cubicBezTo>
                  <a:pt x="2979672" y="1557562"/>
                  <a:pt x="2938298" y="1559501"/>
                  <a:pt x="2897475" y="1565781"/>
                </a:cubicBezTo>
                <a:cubicBezTo>
                  <a:pt x="2884630" y="1567757"/>
                  <a:pt x="2869676" y="1568920"/>
                  <a:pt x="2860486" y="1578110"/>
                </a:cubicBezTo>
                <a:cubicBezTo>
                  <a:pt x="2851296" y="1587299"/>
                  <a:pt x="2855365" y="1604284"/>
                  <a:pt x="2848156" y="1615097"/>
                </a:cubicBezTo>
                <a:cubicBezTo>
                  <a:pt x="2838484" y="1629605"/>
                  <a:pt x="2823497" y="1639755"/>
                  <a:pt x="2811167" y="1652084"/>
                </a:cubicBezTo>
                <a:cubicBezTo>
                  <a:pt x="2807057" y="1664413"/>
                  <a:pt x="2808027" y="1679882"/>
                  <a:pt x="2798837" y="1689071"/>
                </a:cubicBezTo>
                <a:cubicBezTo>
                  <a:pt x="2777880" y="1710026"/>
                  <a:pt x="2724859" y="1738387"/>
                  <a:pt x="2724859" y="1738387"/>
                </a:cubicBezTo>
                <a:cubicBezTo>
                  <a:pt x="2648962" y="1852227"/>
                  <a:pt x="2745815" y="1712194"/>
                  <a:pt x="2675540" y="1800032"/>
                </a:cubicBezTo>
                <a:cubicBezTo>
                  <a:pt x="2666283" y="1811602"/>
                  <a:pt x="2662452" y="1827763"/>
                  <a:pt x="2650881" y="1837019"/>
                </a:cubicBezTo>
                <a:cubicBezTo>
                  <a:pt x="2640732" y="1845138"/>
                  <a:pt x="2626222" y="1845238"/>
                  <a:pt x="2613892" y="1849348"/>
                </a:cubicBezTo>
                <a:cubicBezTo>
                  <a:pt x="2609782" y="1861677"/>
                  <a:pt x="2608771" y="1875522"/>
                  <a:pt x="2601562" y="1886335"/>
                </a:cubicBezTo>
                <a:cubicBezTo>
                  <a:pt x="2591890" y="1900843"/>
                  <a:pt x="2575736" y="1909927"/>
                  <a:pt x="2564573" y="1923322"/>
                </a:cubicBezTo>
                <a:cubicBezTo>
                  <a:pt x="2555087" y="1934705"/>
                  <a:pt x="2548134" y="1947980"/>
                  <a:pt x="2539914" y="1960309"/>
                </a:cubicBezTo>
                <a:lnTo>
                  <a:pt x="2576903" y="2071270"/>
                </a:lnTo>
                <a:lnTo>
                  <a:pt x="2589233" y="2108257"/>
                </a:lnTo>
                <a:cubicBezTo>
                  <a:pt x="2578274" y="2141133"/>
                  <a:pt x="2572557" y="2164093"/>
                  <a:pt x="2552244" y="2194560"/>
                </a:cubicBezTo>
                <a:cubicBezTo>
                  <a:pt x="2545796" y="2204232"/>
                  <a:pt x="2535804" y="2210999"/>
                  <a:pt x="2527584" y="2219218"/>
                </a:cubicBezTo>
                <a:cubicBezTo>
                  <a:pt x="2523474" y="2231547"/>
                  <a:pt x="2521942" y="2245061"/>
                  <a:pt x="2515255" y="2256205"/>
                </a:cubicBezTo>
                <a:cubicBezTo>
                  <a:pt x="2509274" y="2266173"/>
                  <a:pt x="2495794" y="2270466"/>
                  <a:pt x="2490595" y="2280863"/>
                </a:cubicBezTo>
                <a:cubicBezTo>
                  <a:pt x="2478970" y="2304111"/>
                  <a:pt x="2474156" y="2330179"/>
                  <a:pt x="2465936" y="2354837"/>
                </a:cubicBezTo>
                <a:lnTo>
                  <a:pt x="2453606" y="2391824"/>
                </a:lnTo>
                <a:cubicBezTo>
                  <a:pt x="2449496" y="2404153"/>
                  <a:pt x="2448485" y="2417998"/>
                  <a:pt x="2441276" y="2428811"/>
                </a:cubicBezTo>
                <a:cubicBezTo>
                  <a:pt x="2370603" y="2534816"/>
                  <a:pt x="2455337" y="2400692"/>
                  <a:pt x="2404287" y="2502785"/>
                </a:cubicBezTo>
                <a:cubicBezTo>
                  <a:pt x="2397660" y="2516038"/>
                  <a:pt x="2386255" y="2526518"/>
                  <a:pt x="2379628" y="2539771"/>
                </a:cubicBezTo>
                <a:cubicBezTo>
                  <a:pt x="2349850" y="2599323"/>
                  <a:pt x="2392663" y="2559849"/>
                  <a:pt x="2330309" y="2601416"/>
                </a:cubicBezTo>
                <a:cubicBezTo>
                  <a:pt x="2320016" y="2673468"/>
                  <a:pt x="2320074" y="2684459"/>
                  <a:pt x="2305650" y="2749364"/>
                </a:cubicBezTo>
                <a:cubicBezTo>
                  <a:pt x="2301974" y="2765905"/>
                  <a:pt x="2297975" y="2782387"/>
                  <a:pt x="2293320" y="2798680"/>
                </a:cubicBezTo>
                <a:cubicBezTo>
                  <a:pt x="2289750" y="2811176"/>
                  <a:pt x="2283810" y="2822981"/>
                  <a:pt x="2280991" y="2835667"/>
                </a:cubicBezTo>
                <a:cubicBezTo>
                  <a:pt x="2275568" y="2860070"/>
                  <a:pt x="2272771" y="2884983"/>
                  <a:pt x="2268661" y="2909641"/>
                </a:cubicBezTo>
                <a:cubicBezTo>
                  <a:pt x="2288441" y="3206314"/>
                  <a:pt x="2260069" y="3015188"/>
                  <a:pt x="2293320" y="3131563"/>
                </a:cubicBezTo>
                <a:cubicBezTo>
                  <a:pt x="2297975" y="3147856"/>
                  <a:pt x="2297243" y="3166167"/>
                  <a:pt x="2305650" y="3180879"/>
                </a:cubicBezTo>
                <a:cubicBezTo>
                  <a:pt x="2314301" y="3196018"/>
                  <a:pt x="2330309" y="3205537"/>
                  <a:pt x="2342639" y="3217866"/>
                </a:cubicBezTo>
                <a:lnTo>
                  <a:pt x="2379628" y="3328827"/>
                </a:lnTo>
                <a:lnTo>
                  <a:pt x="2391958" y="3365814"/>
                </a:lnTo>
                <a:cubicBezTo>
                  <a:pt x="2408395" y="3480870"/>
                  <a:pt x="2410529" y="3448457"/>
                  <a:pt x="2391958" y="3587736"/>
                </a:cubicBezTo>
                <a:cubicBezTo>
                  <a:pt x="2389718" y="3604532"/>
                  <a:pt x="2386303" y="3621477"/>
                  <a:pt x="2379628" y="3637051"/>
                </a:cubicBezTo>
                <a:cubicBezTo>
                  <a:pt x="2373791" y="3650671"/>
                  <a:pt x="2363189" y="3661709"/>
                  <a:pt x="2354969" y="3674038"/>
                </a:cubicBezTo>
                <a:cubicBezTo>
                  <a:pt x="2350859" y="3711025"/>
                  <a:pt x="2342639" y="3747784"/>
                  <a:pt x="2342639" y="3784999"/>
                </a:cubicBezTo>
                <a:cubicBezTo>
                  <a:pt x="2342639" y="3836315"/>
                  <a:pt x="2359495" y="3831038"/>
                  <a:pt x="2379628" y="3871302"/>
                </a:cubicBezTo>
                <a:cubicBezTo>
                  <a:pt x="2388474" y="3888993"/>
                  <a:pt x="2400335" y="3941799"/>
                  <a:pt x="2404287" y="3957605"/>
                </a:cubicBezTo>
                <a:cubicBezTo>
                  <a:pt x="2404160" y="3958366"/>
                  <a:pt x="2392409" y="4052590"/>
                  <a:pt x="2379628" y="4068566"/>
                </a:cubicBezTo>
                <a:cubicBezTo>
                  <a:pt x="2370371" y="4080137"/>
                  <a:pt x="2354969" y="4085005"/>
                  <a:pt x="2342639" y="4093224"/>
                </a:cubicBezTo>
                <a:cubicBezTo>
                  <a:pt x="2301540" y="4089114"/>
                  <a:pt x="2260166" y="4087175"/>
                  <a:pt x="2219342" y="4080895"/>
                </a:cubicBezTo>
                <a:cubicBezTo>
                  <a:pt x="2206497" y="4078919"/>
                  <a:pt x="2192502" y="4076685"/>
                  <a:pt x="2182353" y="4068566"/>
                </a:cubicBezTo>
                <a:cubicBezTo>
                  <a:pt x="2170782" y="4059310"/>
                  <a:pt x="2165914" y="4043908"/>
                  <a:pt x="2157694" y="4031579"/>
                </a:cubicBezTo>
                <a:cubicBezTo>
                  <a:pt x="2170024" y="4019250"/>
                  <a:pt x="2185011" y="4009100"/>
                  <a:pt x="2194683" y="3994592"/>
                </a:cubicBezTo>
                <a:cubicBezTo>
                  <a:pt x="2201892" y="3983779"/>
                  <a:pt x="2198894" y="3967753"/>
                  <a:pt x="2207013" y="3957605"/>
                </a:cubicBezTo>
                <a:cubicBezTo>
                  <a:pt x="2216270" y="3946034"/>
                  <a:pt x="2231672" y="3941166"/>
                  <a:pt x="2244002" y="3932947"/>
                </a:cubicBezTo>
                <a:cubicBezTo>
                  <a:pt x="2248112" y="3920618"/>
                  <a:pt x="2249644" y="3907104"/>
                  <a:pt x="2256331" y="3895960"/>
                </a:cubicBezTo>
                <a:cubicBezTo>
                  <a:pt x="2262312" y="3885992"/>
                  <a:pt x="2273729" y="3880379"/>
                  <a:pt x="2280991" y="3871302"/>
                </a:cubicBezTo>
                <a:cubicBezTo>
                  <a:pt x="2290248" y="3859732"/>
                  <a:pt x="2297430" y="3846644"/>
                  <a:pt x="2305650" y="3834315"/>
                </a:cubicBezTo>
                <a:cubicBezTo>
                  <a:pt x="2279989" y="3731679"/>
                  <a:pt x="2311234" y="3833154"/>
                  <a:pt x="2268661" y="3748012"/>
                </a:cubicBezTo>
                <a:cubicBezTo>
                  <a:pt x="2262849" y="3736388"/>
                  <a:pt x="2262143" y="3722649"/>
                  <a:pt x="2256331" y="3711025"/>
                </a:cubicBezTo>
                <a:cubicBezTo>
                  <a:pt x="2249704" y="3697772"/>
                  <a:pt x="2238299" y="3687291"/>
                  <a:pt x="2231672" y="3674038"/>
                </a:cubicBezTo>
                <a:cubicBezTo>
                  <a:pt x="2225860" y="3662414"/>
                  <a:pt x="2225154" y="3648675"/>
                  <a:pt x="2219342" y="3637051"/>
                </a:cubicBezTo>
                <a:cubicBezTo>
                  <a:pt x="2203788" y="3605945"/>
                  <a:pt x="2192959" y="3598341"/>
                  <a:pt x="2170023" y="3575407"/>
                </a:cubicBezTo>
                <a:cubicBezTo>
                  <a:pt x="2130341" y="3456362"/>
                  <a:pt x="2193970" y="3641435"/>
                  <a:pt x="2133034" y="3489104"/>
                </a:cubicBezTo>
                <a:cubicBezTo>
                  <a:pt x="2105660" y="3420674"/>
                  <a:pt x="2121669" y="3425582"/>
                  <a:pt x="2083716" y="3378143"/>
                </a:cubicBezTo>
                <a:cubicBezTo>
                  <a:pt x="2076454" y="3369066"/>
                  <a:pt x="2069453" y="3358683"/>
                  <a:pt x="2059056" y="3353485"/>
                </a:cubicBezTo>
                <a:cubicBezTo>
                  <a:pt x="2035807" y="3341861"/>
                  <a:pt x="2009737" y="3337046"/>
                  <a:pt x="1985078" y="3328827"/>
                </a:cubicBezTo>
                <a:cubicBezTo>
                  <a:pt x="1933745" y="3311717"/>
                  <a:pt x="1951906" y="3316071"/>
                  <a:pt x="1886441" y="3304169"/>
                </a:cubicBezTo>
                <a:cubicBezTo>
                  <a:pt x="1861845" y="3299697"/>
                  <a:pt x="1837396" y="3293664"/>
                  <a:pt x="1812463" y="3291840"/>
                </a:cubicBezTo>
                <a:cubicBezTo>
                  <a:pt x="1668766" y="3281326"/>
                  <a:pt x="1524770" y="3275401"/>
                  <a:pt x="1380924" y="3267182"/>
                </a:cubicBezTo>
                <a:cubicBezTo>
                  <a:pt x="1364484" y="3263072"/>
                  <a:pt x="1347899" y="3259508"/>
                  <a:pt x="1331605" y="3254853"/>
                </a:cubicBezTo>
                <a:cubicBezTo>
                  <a:pt x="1303527" y="3246831"/>
                  <a:pt x="1279242" y="3239480"/>
                  <a:pt x="1257627" y="3217866"/>
                </a:cubicBezTo>
                <a:cubicBezTo>
                  <a:pt x="1242332" y="3202572"/>
                  <a:pt x="1209981" y="3152566"/>
                  <a:pt x="1195979" y="3131563"/>
                </a:cubicBezTo>
                <a:cubicBezTo>
                  <a:pt x="1175574" y="2968334"/>
                  <a:pt x="1196662" y="3084643"/>
                  <a:pt x="1171319" y="2995944"/>
                </a:cubicBezTo>
                <a:cubicBezTo>
                  <a:pt x="1166664" y="2979651"/>
                  <a:pt x="1165665" y="2962202"/>
                  <a:pt x="1158990" y="2946628"/>
                </a:cubicBezTo>
                <a:cubicBezTo>
                  <a:pt x="1153153" y="2933008"/>
                  <a:pt x="1142550" y="2921970"/>
                  <a:pt x="1134330" y="2909641"/>
                </a:cubicBezTo>
                <a:cubicBezTo>
                  <a:pt x="1130220" y="2897312"/>
                  <a:pt x="1127121" y="2884599"/>
                  <a:pt x="1122001" y="2872654"/>
                </a:cubicBezTo>
                <a:cubicBezTo>
                  <a:pt x="1110320" y="2845399"/>
                  <a:pt x="1091730" y="2810159"/>
                  <a:pt x="1072682" y="2786351"/>
                </a:cubicBezTo>
                <a:cubicBezTo>
                  <a:pt x="1065420" y="2777274"/>
                  <a:pt x="1057990" y="2767673"/>
                  <a:pt x="1048022" y="2761693"/>
                </a:cubicBezTo>
                <a:cubicBezTo>
                  <a:pt x="1018011" y="2743688"/>
                  <a:pt x="925995" y="2738735"/>
                  <a:pt x="912396" y="2737035"/>
                </a:cubicBezTo>
                <a:cubicBezTo>
                  <a:pt x="817868" y="2741145"/>
                  <a:pt x="723151" y="2742108"/>
                  <a:pt x="628813" y="2749364"/>
                </a:cubicBezTo>
                <a:cubicBezTo>
                  <a:pt x="615855" y="2750361"/>
                  <a:pt x="604433" y="2758541"/>
                  <a:pt x="591824" y="2761693"/>
                </a:cubicBezTo>
                <a:cubicBezTo>
                  <a:pt x="571493" y="2766775"/>
                  <a:pt x="550507" y="2768940"/>
                  <a:pt x="530176" y="2774022"/>
                </a:cubicBezTo>
                <a:cubicBezTo>
                  <a:pt x="501021" y="2781310"/>
                  <a:pt x="469073" y="2795887"/>
                  <a:pt x="443868" y="2811009"/>
                </a:cubicBezTo>
                <a:cubicBezTo>
                  <a:pt x="418455" y="2826256"/>
                  <a:pt x="398006" y="2850954"/>
                  <a:pt x="369890" y="2860325"/>
                </a:cubicBezTo>
                <a:cubicBezTo>
                  <a:pt x="305331" y="2881844"/>
                  <a:pt x="345767" y="2870816"/>
                  <a:pt x="246593" y="2884983"/>
                </a:cubicBezTo>
                <a:lnTo>
                  <a:pt x="172615" y="2909641"/>
                </a:lnTo>
                <a:lnTo>
                  <a:pt x="135626" y="2921970"/>
                </a:lnTo>
                <a:cubicBezTo>
                  <a:pt x="123296" y="2917860"/>
                  <a:pt x="108786" y="2917760"/>
                  <a:pt x="98637" y="2909641"/>
                </a:cubicBezTo>
                <a:cubicBezTo>
                  <a:pt x="76909" y="2892260"/>
                  <a:pt x="69770" y="2860032"/>
                  <a:pt x="61648" y="2835667"/>
                </a:cubicBezTo>
                <a:cubicBezTo>
                  <a:pt x="65758" y="2798680"/>
                  <a:pt x="61461" y="2759752"/>
                  <a:pt x="73978" y="2724706"/>
                </a:cubicBezTo>
                <a:cubicBezTo>
                  <a:pt x="82829" y="2699924"/>
                  <a:pt x="108698" y="2684956"/>
                  <a:pt x="123296" y="2663061"/>
                </a:cubicBezTo>
                <a:cubicBezTo>
                  <a:pt x="133491" y="2647769"/>
                  <a:pt x="138837" y="2629702"/>
                  <a:pt x="147956" y="2613745"/>
                </a:cubicBezTo>
                <a:cubicBezTo>
                  <a:pt x="155308" y="2600880"/>
                  <a:pt x="164395" y="2589087"/>
                  <a:pt x="172615" y="2576758"/>
                </a:cubicBezTo>
                <a:cubicBezTo>
                  <a:pt x="196673" y="2480536"/>
                  <a:pt x="175626" y="2573122"/>
                  <a:pt x="197274" y="2428811"/>
                </a:cubicBezTo>
                <a:cubicBezTo>
                  <a:pt x="204537" y="2380393"/>
                  <a:pt x="220865" y="2279508"/>
                  <a:pt x="234263" y="2219218"/>
                </a:cubicBezTo>
                <a:cubicBezTo>
                  <a:pt x="237939" y="2202677"/>
                  <a:pt x="241234" y="2185977"/>
                  <a:pt x="246593" y="2169902"/>
                </a:cubicBezTo>
                <a:cubicBezTo>
                  <a:pt x="253592" y="2148906"/>
                  <a:pt x="263033" y="2128805"/>
                  <a:pt x="271253" y="2108257"/>
                </a:cubicBezTo>
                <a:cubicBezTo>
                  <a:pt x="274459" y="2079403"/>
                  <a:pt x="286271" y="1927957"/>
                  <a:pt x="308242" y="1898664"/>
                </a:cubicBezTo>
                <a:lnTo>
                  <a:pt x="345231" y="1849348"/>
                </a:lnTo>
                <a:cubicBezTo>
                  <a:pt x="353451" y="1824690"/>
                  <a:pt x="359333" y="1799126"/>
                  <a:pt x="369890" y="1775374"/>
                </a:cubicBezTo>
                <a:cubicBezTo>
                  <a:pt x="375908" y="1761833"/>
                  <a:pt x="389863" y="1752444"/>
                  <a:pt x="394549" y="1738387"/>
                </a:cubicBezTo>
                <a:cubicBezTo>
                  <a:pt x="439758" y="1602767"/>
                  <a:pt x="361205" y="1721502"/>
                  <a:pt x="456198" y="1602768"/>
                </a:cubicBezTo>
                <a:cubicBezTo>
                  <a:pt x="460308" y="1582220"/>
                  <a:pt x="463981" y="1561579"/>
                  <a:pt x="468527" y="1541123"/>
                </a:cubicBezTo>
                <a:cubicBezTo>
                  <a:pt x="503365" y="1384357"/>
                  <a:pt x="455984" y="1616164"/>
                  <a:pt x="493187" y="1430162"/>
                </a:cubicBezTo>
                <a:cubicBezTo>
                  <a:pt x="489077" y="1343859"/>
                  <a:pt x="488033" y="1257356"/>
                  <a:pt x="480857" y="1171254"/>
                </a:cubicBezTo>
                <a:cubicBezTo>
                  <a:pt x="479778" y="1158303"/>
                  <a:pt x="472097" y="1146763"/>
                  <a:pt x="468527" y="1134267"/>
                </a:cubicBezTo>
                <a:cubicBezTo>
                  <a:pt x="456233" y="1091241"/>
                  <a:pt x="458903" y="1073943"/>
                  <a:pt x="431538" y="1035635"/>
                </a:cubicBezTo>
                <a:cubicBezTo>
                  <a:pt x="421403" y="1021447"/>
                  <a:pt x="406031" y="1011770"/>
                  <a:pt x="394549" y="998648"/>
                </a:cubicBezTo>
                <a:cubicBezTo>
                  <a:pt x="377220" y="978844"/>
                  <a:pt x="362357" y="956982"/>
                  <a:pt x="345231" y="937003"/>
                </a:cubicBezTo>
                <a:cubicBezTo>
                  <a:pt x="337666" y="928177"/>
                  <a:pt x="327833" y="921422"/>
                  <a:pt x="320571" y="912345"/>
                </a:cubicBezTo>
                <a:cubicBezTo>
                  <a:pt x="270124" y="849290"/>
                  <a:pt x="321880" y="901977"/>
                  <a:pt x="271253" y="826042"/>
                </a:cubicBezTo>
                <a:cubicBezTo>
                  <a:pt x="264805" y="816370"/>
                  <a:pt x="254813" y="809603"/>
                  <a:pt x="246593" y="801384"/>
                </a:cubicBezTo>
                <a:cubicBezTo>
                  <a:pt x="238373" y="776726"/>
                  <a:pt x="240314" y="745789"/>
                  <a:pt x="221934" y="727410"/>
                </a:cubicBezTo>
                <a:cubicBezTo>
                  <a:pt x="171949" y="677427"/>
                  <a:pt x="192743" y="706018"/>
                  <a:pt x="160285" y="641107"/>
                </a:cubicBezTo>
                <a:cubicBezTo>
                  <a:pt x="139501" y="537187"/>
                  <a:pt x="161582" y="619476"/>
                  <a:pt x="123296" y="530146"/>
                </a:cubicBezTo>
                <a:cubicBezTo>
                  <a:pt x="99287" y="474128"/>
                  <a:pt x="127316" y="509507"/>
                  <a:pt x="86307" y="468501"/>
                </a:cubicBezTo>
                <a:cubicBezTo>
                  <a:pt x="82197" y="456172"/>
                  <a:pt x="77548" y="444010"/>
                  <a:pt x="73978" y="431514"/>
                </a:cubicBezTo>
                <a:cubicBezTo>
                  <a:pt x="69323" y="415221"/>
                  <a:pt x="68323" y="397772"/>
                  <a:pt x="61648" y="382198"/>
                </a:cubicBezTo>
                <a:cubicBezTo>
                  <a:pt x="55811" y="368578"/>
                  <a:pt x="43616" y="358464"/>
                  <a:pt x="36989" y="345211"/>
                </a:cubicBezTo>
                <a:cubicBezTo>
                  <a:pt x="31177" y="333587"/>
                  <a:pt x="28769" y="320554"/>
                  <a:pt x="24659" y="308225"/>
                </a:cubicBezTo>
                <a:cubicBezTo>
                  <a:pt x="20549" y="279457"/>
                  <a:pt x="16748" y="250644"/>
                  <a:pt x="12329" y="221922"/>
                </a:cubicBezTo>
                <a:cubicBezTo>
                  <a:pt x="8528" y="197215"/>
                  <a:pt x="0" y="172946"/>
                  <a:pt x="0" y="147948"/>
                </a:cubicBezTo>
                <a:cubicBezTo>
                  <a:pt x="0" y="106646"/>
                  <a:pt x="2311" y="64726"/>
                  <a:pt x="12329" y="24658"/>
                </a:cubicBezTo>
                <a:cubicBezTo>
                  <a:pt x="15148" y="13381"/>
                  <a:pt x="28769" y="8219"/>
                  <a:pt x="36989" y="0"/>
                </a:cubicBezTo>
                <a:cubicBezTo>
                  <a:pt x="73978" y="4110"/>
                  <a:pt x="111172" y="6670"/>
                  <a:pt x="147956" y="12329"/>
                </a:cubicBezTo>
                <a:cubicBezTo>
                  <a:pt x="235228" y="25755"/>
                  <a:pt x="161759" y="20876"/>
                  <a:pt x="234263" y="36987"/>
                </a:cubicBezTo>
                <a:cubicBezTo>
                  <a:pt x="258668" y="42410"/>
                  <a:pt x="283728" y="44413"/>
                  <a:pt x="308242" y="49316"/>
                </a:cubicBezTo>
                <a:cubicBezTo>
                  <a:pt x="324858" y="52639"/>
                  <a:pt x="341121" y="57535"/>
                  <a:pt x="357560" y="61645"/>
                </a:cubicBezTo>
                <a:lnTo>
                  <a:pt x="1146660" y="49316"/>
                </a:lnTo>
                <a:cubicBezTo>
                  <a:pt x="1229200" y="47085"/>
                  <a:pt x="1288118" y="31364"/>
                  <a:pt x="1368594" y="24658"/>
                </a:cubicBezTo>
                <a:cubicBezTo>
                  <a:pt x="1434253" y="19187"/>
                  <a:pt x="1500111" y="16439"/>
                  <a:pt x="1565869" y="12329"/>
                </a:cubicBezTo>
                <a:lnTo>
                  <a:pt x="2391958" y="36987"/>
                </a:lnTo>
                <a:cubicBezTo>
                  <a:pt x="2490633" y="40070"/>
                  <a:pt x="2589233" y="45206"/>
                  <a:pt x="2687870" y="49316"/>
                </a:cubicBezTo>
                <a:cubicBezTo>
                  <a:pt x="2724859" y="53426"/>
                  <a:pt x="2762343" y="54347"/>
                  <a:pt x="2798837" y="61645"/>
                </a:cubicBezTo>
                <a:cubicBezTo>
                  <a:pt x="2824325" y="66742"/>
                  <a:pt x="2848156" y="78084"/>
                  <a:pt x="2872815" y="86303"/>
                </a:cubicBezTo>
                <a:cubicBezTo>
                  <a:pt x="2904828" y="96973"/>
                  <a:pt x="2941968" y="108548"/>
                  <a:pt x="2971453" y="123290"/>
                </a:cubicBezTo>
                <a:cubicBezTo>
                  <a:pt x="2984707" y="129917"/>
                  <a:pt x="2995576" y="140596"/>
                  <a:pt x="3008442" y="147948"/>
                </a:cubicBezTo>
                <a:cubicBezTo>
                  <a:pt x="3051102" y="172324"/>
                  <a:pt x="3053253" y="171103"/>
                  <a:pt x="3094750" y="184935"/>
                </a:cubicBezTo>
                <a:cubicBezTo>
                  <a:pt x="3111189" y="197264"/>
                  <a:pt x="3126970" y="210524"/>
                  <a:pt x="3144068" y="221922"/>
                </a:cubicBezTo>
                <a:cubicBezTo>
                  <a:pt x="3188655" y="251645"/>
                  <a:pt x="3279695" y="308225"/>
                  <a:pt x="3279695" y="308225"/>
                </a:cubicBezTo>
                <a:cubicBezTo>
                  <a:pt x="3339768" y="398329"/>
                  <a:pt x="3266446" y="285040"/>
                  <a:pt x="3329014" y="394527"/>
                </a:cubicBezTo>
                <a:cubicBezTo>
                  <a:pt x="3336366" y="407392"/>
                  <a:pt x="3347655" y="417973"/>
                  <a:pt x="3353673" y="431514"/>
                </a:cubicBezTo>
                <a:cubicBezTo>
                  <a:pt x="3364230" y="455266"/>
                  <a:pt x="3370112" y="480830"/>
                  <a:pt x="3378332" y="505488"/>
                </a:cubicBezTo>
                <a:lnTo>
                  <a:pt x="3390662" y="542475"/>
                </a:lnTo>
                <a:cubicBezTo>
                  <a:pt x="3401883" y="733212"/>
                  <a:pt x="3413475" y="800949"/>
                  <a:pt x="3390662" y="998648"/>
                </a:cubicBezTo>
                <a:cubicBezTo>
                  <a:pt x="3387683" y="1024469"/>
                  <a:pt x="3380422" y="1050996"/>
                  <a:pt x="3366003" y="1072622"/>
                </a:cubicBezTo>
                <a:lnTo>
                  <a:pt x="3366003" y="109728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289433" y="197264"/>
            <a:ext cx="2022068" cy="1171852"/>
          </a:xfrm>
          <a:custGeom>
            <a:avLst/>
            <a:gdLst>
              <a:gd name="connsiteX0" fmla="*/ 1183650 w 2022068"/>
              <a:gd name="connsiteY0" fmla="*/ 49316 h 1171852"/>
              <a:gd name="connsiteX1" fmla="*/ 1257628 w 2022068"/>
              <a:gd name="connsiteY1" fmla="*/ 147948 h 1171852"/>
              <a:gd name="connsiteX2" fmla="*/ 1306947 w 2022068"/>
              <a:gd name="connsiteY2" fmla="*/ 221922 h 1171852"/>
              <a:gd name="connsiteX3" fmla="*/ 1319276 w 2022068"/>
              <a:gd name="connsiteY3" fmla="*/ 258909 h 1171852"/>
              <a:gd name="connsiteX4" fmla="*/ 1232968 w 2022068"/>
              <a:gd name="connsiteY4" fmla="*/ 357540 h 1171852"/>
              <a:gd name="connsiteX5" fmla="*/ 1195979 w 2022068"/>
              <a:gd name="connsiteY5" fmla="*/ 382198 h 1171852"/>
              <a:gd name="connsiteX6" fmla="*/ 1109672 w 2022068"/>
              <a:gd name="connsiteY6" fmla="*/ 406856 h 1171852"/>
              <a:gd name="connsiteX7" fmla="*/ 875408 w 2022068"/>
              <a:gd name="connsiteY7" fmla="*/ 394527 h 1171852"/>
              <a:gd name="connsiteX8" fmla="*/ 826089 w 2022068"/>
              <a:gd name="connsiteY8" fmla="*/ 369869 h 1171852"/>
              <a:gd name="connsiteX9" fmla="*/ 789100 w 2022068"/>
              <a:gd name="connsiteY9" fmla="*/ 357540 h 1171852"/>
              <a:gd name="connsiteX10" fmla="*/ 752111 w 2022068"/>
              <a:gd name="connsiteY10" fmla="*/ 332883 h 1171852"/>
              <a:gd name="connsiteX11" fmla="*/ 702792 w 2022068"/>
              <a:gd name="connsiteY11" fmla="*/ 308225 h 1171852"/>
              <a:gd name="connsiteX12" fmla="*/ 665803 w 2022068"/>
              <a:gd name="connsiteY12" fmla="*/ 283567 h 1171852"/>
              <a:gd name="connsiteX13" fmla="*/ 604155 w 2022068"/>
              <a:gd name="connsiteY13" fmla="*/ 271238 h 1171852"/>
              <a:gd name="connsiteX14" fmla="*/ 530177 w 2022068"/>
              <a:gd name="connsiteY14" fmla="*/ 246580 h 1171852"/>
              <a:gd name="connsiteX15" fmla="*/ 419210 w 2022068"/>
              <a:gd name="connsiteY15" fmla="*/ 184935 h 1171852"/>
              <a:gd name="connsiteX16" fmla="*/ 320572 w 2022068"/>
              <a:gd name="connsiteY16" fmla="*/ 160277 h 1171852"/>
              <a:gd name="connsiteX17" fmla="*/ 160286 w 2022068"/>
              <a:gd name="connsiteY17" fmla="*/ 197264 h 1171852"/>
              <a:gd name="connsiteX18" fmla="*/ 123297 w 2022068"/>
              <a:gd name="connsiteY18" fmla="*/ 246580 h 1171852"/>
              <a:gd name="connsiteX19" fmla="*/ 98638 w 2022068"/>
              <a:gd name="connsiteY19" fmla="*/ 468501 h 1171852"/>
              <a:gd name="connsiteX20" fmla="*/ 73978 w 2022068"/>
              <a:gd name="connsiteY20" fmla="*/ 542475 h 1171852"/>
              <a:gd name="connsiteX21" fmla="*/ 24660 w 2022068"/>
              <a:gd name="connsiteY21" fmla="*/ 616449 h 1171852"/>
              <a:gd name="connsiteX22" fmla="*/ 0 w 2022068"/>
              <a:gd name="connsiteY22" fmla="*/ 690423 h 1171852"/>
              <a:gd name="connsiteX23" fmla="*/ 24660 w 2022068"/>
              <a:gd name="connsiteY23" fmla="*/ 776726 h 1171852"/>
              <a:gd name="connsiteX24" fmla="*/ 61649 w 2022068"/>
              <a:gd name="connsiteY24" fmla="*/ 801384 h 1171852"/>
              <a:gd name="connsiteX25" fmla="*/ 147957 w 2022068"/>
              <a:gd name="connsiteY25" fmla="*/ 838371 h 1171852"/>
              <a:gd name="connsiteX26" fmla="*/ 246594 w 2022068"/>
              <a:gd name="connsiteY26" fmla="*/ 826042 h 1171852"/>
              <a:gd name="connsiteX27" fmla="*/ 406880 w 2022068"/>
              <a:gd name="connsiteY27" fmla="*/ 838371 h 1171852"/>
              <a:gd name="connsiteX28" fmla="*/ 591825 w 2022068"/>
              <a:gd name="connsiteY28" fmla="*/ 850700 h 1171852"/>
              <a:gd name="connsiteX29" fmla="*/ 727452 w 2022068"/>
              <a:gd name="connsiteY29" fmla="*/ 887687 h 1171852"/>
              <a:gd name="connsiteX30" fmla="*/ 764441 w 2022068"/>
              <a:gd name="connsiteY30" fmla="*/ 912345 h 1171852"/>
              <a:gd name="connsiteX31" fmla="*/ 801430 w 2022068"/>
              <a:gd name="connsiteY31" fmla="*/ 924674 h 1171852"/>
              <a:gd name="connsiteX32" fmla="*/ 813759 w 2022068"/>
              <a:gd name="connsiteY32" fmla="*/ 961661 h 1171852"/>
              <a:gd name="connsiteX33" fmla="*/ 850748 w 2022068"/>
              <a:gd name="connsiteY33" fmla="*/ 986319 h 1171852"/>
              <a:gd name="connsiteX34" fmla="*/ 875408 w 2022068"/>
              <a:gd name="connsiteY34" fmla="*/ 1060293 h 1171852"/>
              <a:gd name="connsiteX35" fmla="*/ 887737 w 2022068"/>
              <a:gd name="connsiteY35" fmla="*/ 1097280 h 1171852"/>
              <a:gd name="connsiteX36" fmla="*/ 912397 w 2022068"/>
              <a:gd name="connsiteY36" fmla="*/ 1134267 h 1171852"/>
              <a:gd name="connsiteX37" fmla="*/ 924726 w 2022068"/>
              <a:gd name="connsiteY37" fmla="*/ 1171254 h 1171852"/>
              <a:gd name="connsiteX38" fmla="*/ 1467232 w 2022068"/>
              <a:gd name="connsiteY38" fmla="*/ 1146596 h 1171852"/>
              <a:gd name="connsiteX39" fmla="*/ 1504221 w 2022068"/>
              <a:gd name="connsiteY39" fmla="*/ 1134267 h 1171852"/>
              <a:gd name="connsiteX40" fmla="*/ 1615189 w 2022068"/>
              <a:gd name="connsiteY40" fmla="*/ 1109609 h 1171852"/>
              <a:gd name="connsiteX41" fmla="*/ 1726156 w 2022068"/>
              <a:gd name="connsiteY41" fmla="*/ 1047964 h 1171852"/>
              <a:gd name="connsiteX42" fmla="*/ 1775474 w 2022068"/>
              <a:gd name="connsiteY42" fmla="*/ 1010977 h 1171852"/>
              <a:gd name="connsiteX43" fmla="*/ 1849453 w 2022068"/>
              <a:gd name="connsiteY43" fmla="*/ 961661 h 1171852"/>
              <a:gd name="connsiteX44" fmla="*/ 1948090 w 2022068"/>
              <a:gd name="connsiteY44" fmla="*/ 875358 h 1171852"/>
              <a:gd name="connsiteX45" fmla="*/ 2022068 w 2022068"/>
              <a:gd name="connsiteY45" fmla="*/ 727410 h 1171852"/>
              <a:gd name="connsiteX46" fmla="*/ 2009738 w 2022068"/>
              <a:gd name="connsiteY46" fmla="*/ 468501 h 1171852"/>
              <a:gd name="connsiteX47" fmla="*/ 1960420 w 2022068"/>
              <a:gd name="connsiteY47" fmla="*/ 332883 h 1171852"/>
              <a:gd name="connsiteX48" fmla="*/ 1911101 w 2022068"/>
              <a:gd name="connsiteY48" fmla="*/ 258909 h 1171852"/>
              <a:gd name="connsiteX49" fmla="*/ 1861782 w 2022068"/>
              <a:gd name="connsiteY49" fmla="*/ 172606 h 1171852"/>
              <a:gd name="connsiteX50" fmla="*/ 1787804 w 2022068"/>
              <a:gd name="connsiteY50" fmla="*/ 123290 h 1171852"/>
              <a:gd name="connsiteX51" fmla="*/ 1750815 w 2022068"/>
              <a:gd name="connsiteY51" fmla="*/ 98632 h 1171852"/>
              <a:gd name="connsiteX52" fmla="*/ 1726156 w 2022068"/>
              <a:gd name="connsiteY52" fmla="*/ 61645 h 1171852"/>
              <a:gd name="connsiteX53" fmla="*/ 1615189 w 2022068"/>
              <a:gd name="connsiteY53" fmla="*/ 36987 h 1171852"/>
              <a:gd name="connsiteX54" fmla="*/ 1528881 w 2022068"/>
              <a:gd name="connsiteY54" fmla="*/ 12329 h 1171852"/>
              <a:gd name="connsiteX55" fmla="*/ 1430243 w 2022068"/>
              <a:gd name="connsiteY55" fmla="*/ 0 h 1171852"/>
              <a:gd name="connsiteX56" fmla="*/ 1319276 w 2022068"/>
              <a:gd name="connsiteY56" fmla="*/ 24658 h 1171852"/>
              <a:gd name="connsiteX57" fmla="*/ 1183650 w 2022068"/>
              <a:gd name="connsiteY57" fmla="*/ 49316 h 117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22068" h="1171852">
                <a:moveTo>
                  <a:pt x="1183650" y="49316"/>
                </a:moveTo>
                <a:cubicBezTo>
                  <a:pt x="1173375" y="69864"/>
                  <a:pt x="1163244" y="26604"/>
                  <a:pt x="1257628" y="147948"/>
                </a:cubicBezTo>
                <a:cubicBezTo>
                  <a:pt x="1275823" y="171341"/>
                  <a:pt x="1306947" y="221922"/>
                  <a:pt x="1306947" y="221922"/>
                </a:cubicBezTo>
                <a:cubicBezTo>
                  <a:pt x="1311057" y="234251"/>
                  <a:pt x="1319276" y="245913"/>
                  <a:pt x="1319276" y="258909"/>
                </a:cubicBezTo>
                <a:cubicBezTo>
                  <a:pt x="1319276" y="323967"/>
                  <a:pt x="1286911" y="321581"/>
                  <a:pt x="1232968" y="357540"/>
                </a:cubicBezTo>
                <a:cubicBezTo>
                  <a:pt x="1220638" y="365759"/>
                  <a:pt x="1210037" y="377512"/>
                  <a:pt x="1195979" y="382198"/>
                </a:cubicBezTo>
                <a:cubicBezTo>
                  <a:pt x="1142914" y="399885"/>
                  <a:pt x="1171599" y="391375"/>
                  <a:pt x="1109672" y="406856"/>
                </a:cubicBezTo>
                <a:cubicBezTo>
                  <a:pt x="1031584" y="402746"/>
                  <a:pt x="952947" y="404640"/>
                  <a:pt x="875408" y="394527"/>
                </a:cubicBezTo>
                <a:cubicBezTo>
                  <a:pt x="857182" y="392150"/>
                  <a:pt x="842983" y="377109"/>
                  <a:pt x="826089" y="369869"/>
                </a:cubicBezTo>
                <a:cubicBezTo>
                  <a:pt x="814143" y="364750"/>
                  <a:pt x="800725" y="363352"/>
                  <a:pt x="789100" y="357540"/>
                </a:cubicBezTo>
                <a:cubicBezTo>
                  <a:pt x="775846" y="350914"/>
                  <a:pt x="764977" y="340234"/>
                  <a:pt x="752111" y="332883"/>
                </a:cubicBezTo>
                <a:cubicBezTo>
                  <a:pt x="736152" y="323765"/>
                  <a:pt x="718750" y="317344"/>
                  <a:pt x="702792" y="308225"/>
                </a:cubicBezTo>
                <a:cubicBezTo>
                  <a:pt x="689926" y="300873"/>
                  <a:pt x="679678" y="288770"/>
                  <a:pt x="665803" y="283567"/>
                </a:cubicBezTo>
                <a:cubicBezTo>
                  <a:pt x="646181" y="276209"/>
                  <a:pt x="624373" y="276752"/>
                  <a:pt x="604155" y="271238"/>
                </a:cubicBezTo>
                <a:cubicBezTo>
                  <a:pt x="579078" y="264399"/>
                  <a:pt x="551805" y="260998"/>
                  <a:pt x="530177" y="246580"/>
                </a:cubicBezTo>
                <a:cubicBezTo>
                  <a:pt x="468225" y="205281"/>
                  <a:pt x="474298" y="199958"/>
                  <a:pt x="419210" y="184935"/>
                </a:cubicBezTo>
                <a:cubicBezTo>
                  <a:pt x="386513" y="176018"/>
                  <a:pt x="320572" y="160277"/>
                  <a:pt x="320572" y="160277"/>
                </a:cubicBezTo>
                <a:cubicBezTo>
                  <a:pt x="256196" y="166714"/>
                  <a:pt x="205214" y="152338"/>
                  <a:pt x="160286" y="197264"/>
                </a:cubicBezTo>
                <a:cubicBezTo>
                  <a:pt x="145755" y="211794"/>
                  <a:pt x="135627" y="230141"/>
                  <a:pt x="123297" y="246580"/>
                </a:cubicBezTo>
                <a:cubicBezTo>
                  <a:pt x="85877" y="358829"/>
                  <a:pt x="138221" y="191439"/>
                  <a:pt x="98638" y="468501"/>
                </a:cubicBezTo>
                <a:cubicBezTo>
                  <a:pt x="94962" y="494232"/>
                  <a:pt x="88396" y="520849"/>
                  <a:pt x="73978" y="542475"/>
                </a:cubicBezTo>
                <a:cubicBezTo>
                  <a:pt x="57539" y="567133"/>
                  <a:pt x="34032" y="588334"/>
                  <a:pt x="24660" y="616449"/>
                </a:cubicBezTo>
                <a:lnTo>
                  <a:pt x="0" y="690423"/>
                </a:lnTo>
                <a:cubicBezTo>
                  <a:pt x="806" y="693646"/>
                  <a:pt x="18228" y="768686"/>
                  <a:pt x="24660" y="776726"/>
                </a:cubicBezTo>
                <a:cubicBezTo>
                  <a:pt x="33917" y="788297"/>
                  <a:pt x="48783" y="794032"/>
                  <a:pt x="61649" y="801384"/>
                </a:cubicBezTo>
                <a:cubicBezTo>
                  <a:pt x="104311" y="825761"/>
                  <a:pt x="106458" y="824539"/>
                  <a:pt x="147957" y="838371"/>
                </a:cubicBezTo>
                <a:cubicBezTo>
                  <a:pt x="180836" y="834261"/>
                  <a:pt x="213459" y="826042"/>
                  <a:pt x="246594" y="826042"/>
                </a:cubicBezTo>
                <a:cubicBezTo>
                  <a:pt x="300180" y="826042"/>
                  <a:pt x="353430" y="834553"/>
                  <a:pt x="406880" y="838371"/>
                </a:cubicBezTo>
                <a:lnTo>
                  <a:pt x="591825" y="850700"/>
                </a:lnTo>
                <a:cubicBezTo>
                  <a:pt x="703071" y="878510"/>
                  <a:pt x="658310" y="864642"/>
                  <a:pt x="727452" y="887687"/>
                </a:cubicBezTo>
                <a:cubicBezTo>
                  <a:pt x="739782" y="895906"/>
                  <a:pt x="751187" y="905718"/>
                  <a:pt x="764441" y="912345"/>
                </a:cubicBezTo>
                <a:cubicBezTo>
                  <a:pt x="776066" y="918157"/>
                  <a:pt x="792240" y="915484"/>
                  <a:pt x="801430" y="924674"/>
                </a:cubicBezTo>
                <a:cubicBezTo>
                  <a:pt x="810620" y="933863"/>
                  <a:pt x="805640" y="951513"/>
                  <a:pt x="813759" y="961661"/>
                </a:cubicBezTo>
                <a:cubicBezTo>
                  <a:pt x="823016" y="973232"/>
                  <a:pt x="838418" y="978100"/>
                  <a:pt x="850748" y="986319"/>
                </a:cubicBezTo>
                <a:lnTo>
                  <a:pt x="875408" y="1060293"/>
                </a:lnTo>
                <a:cubicBezTo>
                  <a:pt x="879518" y="1072622"/>
                  <a:pt x="880528" y="1086467"/>
                  <a:pt x="887737" y="1097280"/>
                </a:cubicBezTo>
                <a:lnTo>
                  <a:pt x="912397" y="1134267"/>
                </a:lnTo>
                <a:cubicBezTo>
                  <a:pt x="916507" y="1146596"/>
                  <a:pt x="911733" y="1170965"/>
                  <a:pt x="924726" y="1171254"/>
                </a:cubicBezTo>
                <a:cubicBezTo>
                  <a:pt x="1105703" y="1175276"/>
                  <a:pt x="1286578" y="1158126"/>
                  <a:pt x="1467232" y="1146596"/>
                </a:cubicBezTo>
                <a:cubicBezTo>
                  <a:pt x="1480202" y="1145768"/>
                  <a:pt x="1491724" y="1137837"/>
                  <a:pt x="1504221" y="1134267"/>
                </a:cubicBezTo>
                <a:cubicBezTo>
                  <a:pt x="1544850" y="1122659"/>
                  <a:pt x="1572814" y="1118084"/>
                  <a:pt x="1615189" y="1109609"/>
                </a:cubicBezTo>
                <a:cubicBezTo>
                  <a:pt x="1662190" y="1086109"/>
                  <a:pt x="1679714" y="1078923"/>
                  <a:pt x="1726156" y="1047964"/>
                </a:cubicBezTo>
                <a:cubicBezTo>
                  <a:pt x="1743254" y="1036566"/>
                  <a:pt x="1758639" y="1022761"/>
                  <a:pt x="1775474" y="1010977"/>
                </a:cubicBezTo>
                <a:cubicBezTo>
                  <a:pt x="1799754" y="993982"/>
                  <a:pt x="1828496" y="982617"/>
                  <a:pt x="1849453" y="961661"/>
                </a:cubicBezTo>
                <a:cubicBezTo>
                  <a:pt x="1905050" y="906067"/>
                  <a:pt x="1872826" y="935566"/>
                  <a:pt x="1948090" y="875358"/>
                </a:cubicBezTo>
                <a:cubicBezTo>
                  <a:pt x="2018719" y="762357"/>
                  <a:pt x="2000334" y="814339"/>
                  <a:pt x="2022068" y="727410"/>
                </a:cubicBezTo>
                <a:cubicBezTo>
                  <a:pt x="2017958" y="641107"/>
                  <a:pt x="2018943" y="554410"/>
                  <a:pt x="2009738" y="468501"/>
                </a:cubicBezTo>
                <a:cubicBezTo>
                  <a:pt x="2005326" y="427325"/>
                  <a:pt x="1982921" y="370382"/>
                  <a:pt x="1960420" y="332883"/>
                </a:cubicBezTo>
                <a:cubicBezTo>
                  <a:pt x="1945172" y="307471"/>
                  <a:pt x="1924355" y="285416"/>
                  <a:pt x="1911101" y="258909"/>
                </a:cubicBezTo>
                <a:cubicBezTo>
                  <a:pt x="1903831" y="244369"/>
                  <a:pt x="1877275" y="186162"/>
                  <a:pt x="1861782" y="172606"/>
                </a:cubicBezTo>
                <a:cubicBezTo>
                  <a:pt x="1839478" y="153091"/>
                  <a:pt x="1812463" y="139729"/>
                  <a:pt x="1787804" y="123290"/>
                </a:cubicBezTo>
                <a:lnTo>
                  <a:pt x="1750815" y="98632"/>
                </a:lnTo>
                <a:cubicBezTo>
                  <a:pt x="1742595" y="86303"/>
                  <a:pt x="1737727" y="70901"/>
                  <a:pt x="1726156" y="61645"/>
                </a:cubicBezTo>
                <a:cubicBezTo>
                  <a:pt x="1710143" y="48835"/>
                  <a:pt x="1616018" y="37171"/>
                  <a:pt x="1615189" y="36987"/>
                </a:cubicBezTo>
                <a:cubicBezTo>
                  <a:pt x="1527238" y="17443"/>
                  <a:pt x="1636295" y="30230"/>
                  <a:pt x="1528881" y="12329"/>
                </a:cubicBezTo>
                <a:cubicBezTo>
                  <a:pt x="1496197" y="6882"/>
                  <a:pt x="1463122" y="4110"/>
                  <a:pt x="1430243" y="0"/>
                </a:cubicBezTo>
                <a:cubicBezTo>
                  <a:pt x="1395047" y="7039"/>
                  <a:pt x="1354100" y="14212"/>
                  <a:pt x="1319276" y="24658"/>
                </a:cubicBezTo>
                <a:cubicBezTo>
                  <a:pt x="1219749" y="54514"/>
                  <a:pt x="1193925" y="28768"/>
                  <a:pt x="1183650" y="493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018179" y="221349"/>
            <a:ext cx="3994818" cy="6423976"/>
          </a:xfrm>
          <a:custGeom>
            <a:avLst/>
            <a:gdLst>
              <a:gd name="connsiteX0" fmla="*/ 1997410 w 3994818"/>
              <a:gd name="connsiteY0" fmla="*/ 573 h 6423976"/>
              <a:gd name="connsiteX1" fmla="*/ 1948091 w 3994818"/>
              <a:gd name="connsiteY1" fmla="*/ 62218 h 6423976"/>
              <a:gd name="connsiteX2" fmla="*/ 1923432 w 3994818"/>
              <a:gd name="connsiteY2" fmla="*/ 136192 h 6423976"/>
              <a:gd name="connsiteX3" fmla="*/ 1911102 w 3994818"/>
              <a:gd name="connsiteY3" fmla="*/ 271811 h 6423976"/>
              <a:gd name="connsiteX4" fmla="*/ 1886443 w 3994818"/>
              <a:gd name="connsiteY4" fmla="*/ 395100 h 6423976"/>
              <a:gd name="connsiteX5" fmla="*/ 1861783 w 3994818"/>
              <a:gd name="connsiteY5" fmla="*/ 419758 h 6423976"/>
              <a:gd name="connsiteX6" fmla="*/ 1849454 w 3994818"/>
              <a:gd name="connsiteY6" fmla="*/ 456745 h 6423976"/>
              <a:gd name="connsiteX7" fmla="*/ 1812465 w 3994818"/>
              <a:gd name="connsiteY7" fmla="*/ 481403 h 6423976"/>
              <a:gd name="connsiteX8" fmla="*/ 1750816 w 3994818"/>
              <a:gd name="connsiteY8" fmla="*/ 518390 h 6423976"/>
              <a:gd name="connsiteX9" fmla="*/ 1713827 w 3994818"/>
              <a:gd name="connsiteY9" fmla="*/ 543048 h 6423976"/>
              <a:gd name="connsiteX10" fmla="*/ 1676838 w 3994818"/>
              <a:gd name="connsiteY10" fmla="*/ 555377 h 6423976"/>
              <a:gd name="connsiteX11" fmla="*/ 1368596 w 3994818"/>
              <a:gd name="connsiteY11" fmla="*/ 567706 h 6423976"/>
              <a:gd name="connsiteX12" fmla="*/ 1331607 w 3994818"/>
              <a:gd name="connsiteY12" fmla="*/ 592364 h 6423976"/>
              <a:gd name="connsiteX13" fmla="*/ 1294618 w 3994818"/>
              <a:gd name="connsiteY13" fmla="*/ 666338 h 6423976"/>
              <a:gd name="connsiteX14" fmla="*/ 1269959 w 3994818"/>
              <a:gd name="connsiteY14" fmla="*/ 703325 h 6423976"/>
              <a:gd name="connsiteX15" fmla="*/ 1257629 w 3994818"/>
              <a:gd name="connsiteY15" fmla="*/ 986892 h 6423976"/>
              <a:gd name="connsiteX16" fmla="*/ 1245299 w 3994818"/>
              <a:gd name="connsiteY16" fmla="*/ 1023879 h 6423976"/>
              <a:gd name="connsiteX17" fmla="*/ 1171321 w 3994818"/>
              <a:gd name="connsiteY17" fmla="*/ 1073195 h 6423976"/>
              <a:gd name="connsiteX18" fmla="*/ 1146662 w 3994818"/>
              <a:gd name="connsiteY18" fmla="*/ 1147169 h 6423976"/>
              <a:gd name="connsiteX19" fmla="*/ 1122002 w 3994818"/>
              <a:gd name="connsiteY19" fmla="*/ 1295117 h 6423976"/>
              <a:gd name="connsiteX20" fmla="*/ 1109673 w 3994818"/>
              <a:gd name="connsiteY20" fmla="*/ 1332104 h 6423976"/>
              <a:gd name="connsiteX21" fmla="*/ 1085013 w 3994818"/>
              <a:gd name="connsiteY21" fmla="*/ 1369091 h 6423976"/>
              <a:gd name="connsiteX22" fmla="*/ 1072684 w 3994818"/>
              <a:gd name="connsiteY22" fmla="*/ 1406078 h 6423976"/>
              <a:gd name="connsiteX23" fmla="*/ 1048024 w 3994818"/>
              <a:gd name="connsiteY23" fmla="*/ 1430735 h 6423976"/>
              <a:gd name="connsiteX24" fmla="*/ 727453 w 3994818"/>
              <a:gd name="connsiteY24" fmla="*/ 1492380 h 6423976"/>
              <a:gd name="connsiteX25" fmla="*/ 678134 w 3994818"/>
              <a:gd name="connsiteY25" fmla="*/ 1504709 h 6423976"/>
              <a:gd name="connsiteX26" fmla="*/ 628815 w 3994818"/>
              <a:gd name="connsiteY26" fmla="*/ 1591012 h 6423976"/>
              <a:gd name="connsiteX27" fmla="*/ 604156 w 3994818"/>
              <a:gd name="connsiteY27" fmla="*/ 1627999 h 6423976"/>
              <a:gd name="connsiteX28" fmla="*/ 579496 w 3994818"/>
              <a:gd name="connsiteY28" fmla="*/ 1701973 h 6423976"/>
              <a:gd name="connsiteX29" fmla="*/ 591826 w 3994818"/>
              <a:gd name="connsiteY29" fmla="*/ 1985540 h 6423976"/>
              <a:gd name="connsiteX30" fmla="*/ 604156 w 3994818"/>
              <a:gd name="connsiteY30" fmla="*/ 2022527 h 6423976"/>
              <a:gd name="connsiteX31" fmla="*/ 690464 w 3994818"/>
              <a:gd name="connsiteY31" fmla="*/ 2071843 h 6423976"/>
              <a:gd name="connsiteX32" fmla="*/ 715123 w 3994818"/>
              <a:gd name="connsiteY32" fmla="*/ 2108830 h 6423976"/>
              <a:gd name="connsiteX33" fmla="*/ 715123 w 3994818"/>
              <a:gd name="connsiteY33" fmla="*/ 2182804 h 6423976"/>
              <a:gd name="connsiteX34" fmla="*/ 678134 w 3994818"/>
              <a:gd name="connsiteY34" fmla="*/ 2207462 h 6423976"/>
              <a:gd name="connsiteX35" fmla="*/ 641145 w 3994818"/>
              <a:gd name="connsiteY35" fmla="*/ 2182804 h 6423976"/>
              <a:gd name="connsiteX36" fmla="*/ 616485 w 3994818"/>
              <a:gd name="connsiteY36" fmla="*/ 2158146 h 6423976"/>
              <a:gd name="connsiteX37" fmla="*/ 579496 w 3994818"/>
              <a:gd name="connsiteY37" fmla="*/ 2145817 h 6423976"/>
              <a:gd name="connsiteX38" fmla="*/ 530178 w 3994818"/>
              <a:gd name="connsiteY38" fmla="*/ 2158146 h 6423976"/>
              <a:gd name="connsiteX39" fmla="*/ 468529 w 3994818"/>
              <a:gd name="connsiteY39" fmla="*/ 2269107 h 6423976"/>
              <a:gd name="connsiteX40" fmla="*/ 394551 w 3994818"/>
              <a:gd name="connsiteY40" fmla="*/ 2232120 h 6423976"/>
              <a:gd name="connsiteX41" fmla="*/ 332903 w 3994818"/>
              <a:gd name="connsiteY41" fmla="*/ 2182804 h 6423976"/>
              <a:gd name="connsiteX42" fmla="*/ 209606 w 3994818"/>
              <a:gd name="connsiteY42" fmla="*/ 2256778 h 6423976"/>
              <a:gd name="connsiteX43" fmla="*/ 221936 w 3994818"/>
              <a:gd name="connsiteY43" fmla="*/ 2429384 h 6423976"/>
              <a:gd name="connsiteX44" fmla="*/ 184947 w 3994818"/>
              <a:gd name="connsiteY44" fmla="*/ 2441713 h 6423976"/>
              <a:gd name="connsiteX45" fmla="*/ 160287 w 3994818"/>
              <a:gd name="connsiteY45" fmla="*/ 2478700 h 6423976"/>
              <a:gd name="connsiteX46" fmla="*/ 209606 w 3994818"/>
              <a:gd name="connsiteY46" fmla="*/ 2565002 h 6423976"/>
              <a:gd name="connsiteX47" fmla="*/ 258925 w 3994818"/>
              <a:gd name="connsiteY47" fmla="*/ 2663634 h 6423976"/>
              <a:gd name="connsiteX48" fmla="*/ 197276 w 3994818"/>
              <a:gd name="connsiteY48" fmla="*/ 2712950 h 6423976"/>
              <a:gd name="connsiteX49" fmla="*/ 160287 w 3994818"/>
              <a:gd name="connsiteY49" fmla="*/ 2725279 h 6423976"/>
              <a:gd name="connsiteX50" fmla="*/ 110968 w 3994818"/>
              <a:gd name="connsiteY50" fmla="*/ 2823911 h 6423976"/>
              <a:gd name="connsiteX51" fmla="*/ 73979 w 3994818"/>
              <a:gd name="connsiteY51" fmla="*/ 2947201 h 6423976"/>
              <a:gd name="connsiteX52" fmla="*/ 61650 w 3994818"/>
              <a:gd name="connsiteY52" fmla="*/ 2984188 h 6423976"/>
              <a:gd name="connsiteX53" fmla="*/ 98639 w 3994818"/>
              <a:gd name="connsiteY53" fmla="*/ 3095149 h 6423976"/>
              <a:gd name="connsiteX54" fmla="*/ 110968 w 3994818"/>
              <a:gd name="connsiteY54" fmla="*/ 3132136 h 6423976"/>
              <a:gd name="connsiteX55" fmla="*/ 98639 w 3994818"/>
              <a:gd name="connsiteY55" fmla="*/ 3280084 h 6423976"/>
              <a:gd name="connsiteX56" fmla="*/ 73979 w 3994818"/>
              <a:gd name="connsiteY56" fmla="*/ 3304742 h 6423976"/>
              <a:gd name="connsiteX57" fmla="*/ 12331 w 3994818"/>
              <a:gd name="connsiteY57" fmla="*/ 3415703 h 6423976"/>
              <a:gd name="connsiteX58" fmla="*/ 12331 w 3994818"/>
              <a:gd name="connsiteY58" fmla="*/ 3921191 h 6423976"/>
              <a:gd name="connsiteX59" fmla="*/ 61650 w 3994818"/>
              <a:gd name="connsiteY59" fmla="*/ 3995165 h 6423976"/>
              <a:gd name="connsiteX60" fmla="*/ 135628 w 3994818"/>
              <a:gd name="connsiteY60" fmla="*/ 4019823 h 6423976"/>
              <a:gd name="connsiteX61" fmla="*/ 332903 w 3994818"/>
              <a:gd name="connsiteY61" fmla="*/ 3995165 h 6423976"/>
              <a:gd name="connsiteX62" fmla="*/ 443870 w 3994818"/>
              <a:gd name="connsiteY62" fmla="*/ 3958178 h 6423976"/>
              <a:gd name="connsiteX63" fmla="*/ 480859 w 3994818"/>
              <a:gd name="connsiteY63" fmla="*/ 3945849 h 6423976"/>
              <a:gd name="connsiteX64" fmla="*/ 505518 w 3994818"/>
              <a:gd name="connsiteY64" fmla="*/ 3982836 h 6423976"/>
              <a:gd name="connsiteX65" fmla="*/ 468529 w 3994818"/>
              <a:gd name="connsiteY65" fmla="*/ 4118455 h 6423976"/>
              <a:gd name="connsiteX66" fmla="*/ 431540 w 3994818"/>
              <a:gd name="connsiteY66" fmla="*/ 4143113 h 6423976"/>
              <a:gd name="connsiteX67" fmla="*/ 406881 w 3994818"/>
              <a:gd name="connsiteY67" fmla="*/ 4180100 h 6423976"/>
              <a:gd name="connsiteX68" fmla="*/ 382221 w 3994818"/>
              <a:gd name="connsiteY68" fmla="*/ 4204758 h 6423976"/>
              <a:gd name="connsiteX69" fmla="*/ 369892 w 3994818"/>
              <a:gd name="connsiteY69" fmla="*/ 4241745 h 6423976"/>
              <a:gd name="connsiteX70" fmla="*/ 382221 w 3994818"/>
              <a:gd name="connsiteY70" fmla="*/ 4365035 h 6423976"/>
              <a:gd name="connsiteX71" fmla="*/ 406881 w 3994818"/>
              <a:gd name="connsiteY71" fmla="*/ 4402022 h 6423976"/>
              <a:gd name="connsiteX72" fmla="*/ 419211 w 3994818"/>
              <a:gd name="connsiteY72" fmla="*/ 4439009 h 6423976"/>
              <a:gd name="connsiteX73" fmla="*/ 394551 w 3994818"/>
              <a:gd name="connsiteY73" fmla="*/ 4537641 h 6423976"/>
              <a:gd name="connsiteX74" fmla="*/ 431540 w 3994818"/>
              <a:gd name="connsiteY74" fmla="*/ 4648602 h 6423976"/>
              <a:gd name="connsiteX75" fmla="*/ 456200 w 3994818"/>
              <a:gd name="connsiteY75" fmla="*/ 4673260 h 6423976"/>
              <a:gd name="connsiteX76" fmla="*/ 468529 w 3994818"/>
              <a:gd name="connsiteY76" fmla="*/ 4771891 h 6423976"/>
              <a:gd name="connsiteX77" fmla="*/ 604156 w 3994818"/>
              <a:gd name="connsiteY77" fmla="*/ 4734904 h 6423976"/>
              <a:gd name="connsiteX78" fmla="*/ 641145 w 3994818"/>
              <a:gd name="connsiteY78" fmla="*/ 4722575 h 6423976"/>
              <a:gd name="connsiteX79" fmla="*/ 715123 w 3994818"/>
              <a:gd name="connsiteY79" fmla="*/ 4673260 h 6423976"/>
              <a:gd name="connsiteX80" fmla="*/ 727453 w 3994818"/>
              <a:gd name="connsiteY80" fmla="*/ 4636273 h 6423976"/>
              <a:gd name="connsiteX81" fmla="*/ 752112 w 3994818"/>
              <a:gd name="connsiteY81" fmla="*/ 4599286 h 6423976"/>
              <a:gd name="connsiteX82" fmla="*/ 764442 w 3994818"/>
              <a:gd name="connsiteY82" fmla="*/ 4365035 h 6423976"/>
              <a:gd name="connsiteX83" fmla="*/ 776771 w 3994818"/>
              <a:gd name="connsiteY83" fmla="*/ 4328048 h 6423976"/>
              <a:gd name="connsiteX84" fmla="*/ 838420 w 3994818"/>
              <a:gd name="connsiteY84" fmla="*/ 4278732 h 6423976"/>
              <a:gd name="connsiteX85" fmla="*/ 850749 w 3994818"/>
              <a:gd name="connsiteY85" fmla="*/ 4315719 h 6423976"/>
              <a:gd name="connsiteX86" fmla="*/ 863079 w 3994818"/>
              <a:gd name="connsiteY86" fmla="*/ 4365035 h 6423976"/>
              <a:gd name="connsiteX87" fmla="*/ 937057 w 3994818"/>
              <a:gd name="connsiteY87" fmla="*/ 4352706 h 6423976"/>
              <a:gd name="connsiteX88" fmla="*/ 949387 w 3994818"/>
              <a:gd name="connsiteY88" fmla="*/ 4389693 h 6423976"/>
              <a:gd name="connsiteX89" fmla="*/ 937057 w 3994818"/>
              <a:gd name="connsiteY89" fmla="*/ 4475996 h 6423976"/>
              <a:gd name="connsiteX90" fmla="*/ 863079 w 3994818"/>
              <a:gd name="connsiteY90" fmla="*/ 4512983 h 6423976"/>
              <a:gd name="connsiteX91" fmla="*/ 826090 w 3994818"/>
              <a:gd name="connsiteY91" fmla="*/ 4537641 h 6423976"/>
              <a:gd name="connsiteX92" fmla="*/ 813760 w 3994818"/>
              <a:gd name="connsiteY92" fmla="*/ 4574628 h 6423976"/>
              <a:gd name="connsiteX93" fmla="*/ 801431 w 3994818"/>
              <a:gd name="connsiteY93" fmla="*/ 4648602 h 6423976"/>
              <a:gd name="connsiteX94" fmla="*/ 776771 w 3994818"/>
              <a:gd name="connsiteY94" fmla="*/ 4673260 h 6423976"/>
              <a:gd name="connsiteX95" fmla="*/ 739782 w 3994818"/>
              <a:gd name="connsiteY95" fmla="*/ 4747233 h 6423976"/>
              <a:gd name="connsiteX96" fmla="*/ 715123 w 3994818"/>
              <a:gd name="connsiteY96" fmla="*/ 4784220 h 6423976"/>
              <a:gd name="connsiteX97" fmla="*/ 702793 w 3994818"/>
              <a:gd name="connsiteY97" fmla="*/ 4821207 h 6423976"/>
              <a:gd name="connsiteX98" fmla="*/ 678134 w 3994818"/>
              <a:gd name="connsiteY98" fmla="*/ 4858194 h 6423976"/>
              <a:gd name="connsiteX99" fmla="*/ 653474 w 3994818"/>
              <a:gd name="connsiteY99" fmla="*/ 4932168 h 6423976"/>
              <a:gd name="connsiteX100" fmla="*/ 628815 w 3994818"/>
              <a:gd name="connsiteY100" fmla="*/ 4969155 h 6423976"/>
              <a:gd name="connsiteX101" fmla="*/ 604156 w 3994818"/>
              <a:gd name="connsiteY101" fmla="*/ 5043129 h 6423976"/>
              <a:gd name="connsiteX102" fmla="*/ 579496 w 3994818"/>
              <a:gd name="connsiteY102" fmla="*/ 5092445 h 6423976"/>
              <a:gd name="connsiteX103" fmla="*/ 567167 w 3994818"/>
              <a:gd name="connsiteY103" fmla="*/ 5154090 h 6423976"/>
              <a:gd name="connsiteX104" fmla="*/ 542507 w 3994818"/>
              <a:gd name="connsiteY104" fmla="*/ 5462315 h 6423976"/>
              <a:gd name="connsiteX105" fmla="*/ 530178 w 3994818"/>
              <a:gd name="connsiteY105" fmla="*/ 5499302 h 6423976"/>
              <a:gd name="connsiteX106" fmla="*/ 542507 w 3994818"/>
              <a:gd name="connsiteY106" fmla="*/ 5647250 h 6423976"/>
              <a:gd name="connsiteX107" fmla="*/ 554837 w 3994818"/>
              <a:gd name="connsiteY107" fmla="*/ 5684237 h 6423976"/>
              <a:gd name="connsiteX108" fmla="*/ 604156 w 3994818"/>
              <a:gd name="connsiteY108" fmla="*/ 5721224 h 6423976"/>
              <a:gd name="connsiteX109" fmla="*/ 628815 w 3994818"/>
              <a:gd name="connsiteY109" fmla="*/ 5881500 h 6423976"/>
              <a:gd name="connsiteX110" fmla="*/ 665804 w 3994818"/>
              <a:gd name="connsiteY110" fmla="*/ 5955474 h 6423976"/>
              <a:gd name="connsiteX111" fmla="*/ 678134 w 3994818"/>
              <a:gd name="connsiteY111" fmla="*/ 5992461 h 6423976"/>
              <a:gd name="connsiteX112" fmla="*/ 702793 w 3994818"/>
              <a:gd name="connsiteY112" fmla="*/ 6091093 h 6423976"/>
              <a:gd name="connsiteX113" fmla="*/ 727453 w 3994818"/>
              <a:gd name="connsiteY113" fmla="*/ 6165067 h 6423976"/>
              <a:gd name="connsiteX114" fmla="*/ 739782 w 3994818"/>
              <a:gd name="connsiteY114" fmla="*/ 6226712 h 6423976"/>
              <a:gd name="connsiteX115" fmla="*/ 752112 w 3994818"/>
              <a:gd name="connsiteY115" fmla="*/ 6276028 h 6423976"/>
              <a:gd name="connsiteX116" fmla="*/ 739782 w 3994818"/>
              <a:gd name="connsiteY116" fmla="*/ 6325344 h 6423976"/>
              <a:gd name="connsiteX117" fmla="*/ 801431 w 3994818"/>
              <a:gd name="connsiteY117" fmla="*/ 6374660 h 6423976"/>
              <a:gd name="connsiteX118" fmla="*/ 1294618 w 3994818"/>
              <a:gd name="connsiteY118" fmla="*/ 6386989 h 6423976"/>
              <a:gd name="connsiteX119" fmla="*/ 1627519 w 3994818"/>
              <a:gd name="connsiteY119" fmla="*/ 6423976 h 6423976"/>
              <a:gd name="connsiteX120" fmla="*/ 2133036 w 3994818"/>
              <a:gd name="connsiteY120" fmla="*/ 6411647 h 6423976"/>
              <a:gd name="connsiteX121" fmla="*/ 2145366 w 3994818"/>
              <a:gd name="connsiteY121" fmla="*/ 6374660 h 6423976"/>
              <a:gd name="connsiteX122" fmla="*/ 2133036 w 3994818"/>
              <a:gd name="connsiteY122" fmla="*/ 6337673 h 6423976"/>
              <a:gd name="connsiteX123" fmla="*/ 2120707 w 3994818"/>
              <a:gd name="connsiteY123" fmla="*/ 6288357 h 6423976"/>
              <a:gd name="connsiteX124" fmla="*/ 2096047 w 3994818"/>
              <a:gd name="connsiteY124" fmla="*/ 6202054 h 6423976"/>
              <a:gd name="connsiteX125" fmla="*/ 2108377 w 3994818"/>
              <a:gd name="connsiteY125" fmla="*/ 6017119 h 6423976"/>
              <a:gd name="connsiteX126" fmla="*/ 2145366 w 3994818"/>
              <a:gd name="connsiteY126" fmla="*/ 5980132 h 6423976"/>
              <a:gd name="connsiteX127" fmla="*/ 2170025 w 3994818"/>
              <a:gd name="connsiteY127" fmla="*/ 5943145 h 6423976"/>
              <a:gd name="connsiteX128" fmla="*/ 2194685 w 3994818"/>
              <a:gd name="connsiteY128" fmla="*/ 5918487 h 6423976"/>
              <a:gd name="connsiteX129" fmla="*/ 2219344 w 3994818"/>
              <a:gd name="connsiteY129" fmla="*/ 5881500 h 6423976"/>
              <a:gd name="connsiteX130" fmla="*/ 2256333 w 3994818"/>
              <a:gd name="connsiteY130" fmla="*/ 5856842 h 6423976"/>
              <a:gd name="connsiteX131" fmla="*/ 2280992 w 3994818"/>
              <a:gd name="connsiteY131" fmla="*/ 5893829 h 6423976"/>
              <a:gd name="connsiteX132" fmla="*/ 2293322 w 3994818"/>
              <a:gd name="connsiteY132" fmla="*/ 5955474 h 6423976"/>
              <a:gd name="connsiteX133" fmla="*/ 2305652 w 3994818"/>
              <a:gd name="connsiteY133" fmla="*/ 5992461 h 6423976"/>
              <a:gd name="connsiteX134" fmla="*/ 2317981 w 3994818"/>
              <a:gd name="connsiteY134" fmla="*/ 6276028 h 6423976"/>
              <a:gd name="connsiteX135" fmla="*/ 2330311 w 3994818"/>
              <a:gd name="connsiteY135" fmla="*/ 6337673 h 6423976"/>
              <a:gd name="connsiteX136" fmla="*/ 2786509 w 3994818"/>
              <a:gd name="connsiteY136" fmla="*/ 6325344 h 6423976"/>
              <a:gd name="connsiteX137" fmla="*/ 3822203 w 3994818"/>
              <a:gd name="connsiteY137" fmla="*/ 6325344 h 6423976"/>
              <a:gd name="connsiteX138" fmla="*/ 3945499 w 3994818"/>
              <a:gd name="connsiteY138" fmla="*/ 6313015 h 6423976"/>
              <a:gd name="connsiteX139" fmla="*/ 3970159 w 3994818"/>
              <a:gd name="connsiteY139" fmla="*/ 6226712 h 6423976"/>
              <a:gd name="connsiteX140" fmla="*/ 3982488 w 3994818"/>
              <a:gd name="connsiteY140" fmla="*/ 5881500 h 6423976"/>
              <a:gd name="connsiteX141" fmla="*/ 3994818 w 3994818"/>
              <a:gd name="connsiteY141" fmla="*/ 5659579 h 6423976"/>
              <a:gd name="connsiteX142" fmla="*/ 3982488 w 3994818"/>
              <a:gd name="connsiteY142" fmla="*/ 5302038 h 6423976"/>
              <a:gd name="connsiteX143" fmla="*/ 3957829 w 3994818"/>
              <a:gd name="connsiteY143" fmla="*/ 5067787 h 6423976"/>
              <a:gd name="connsiteX144" fmla="*/ 3945499 w 3994818"/>
              <a:gd name="connsiteY144" fmla="*/ 5018471 h 6423976"/>
              <a:gd name="connsiteX145" fmla="*/ 3933170 w 3994818"/>
              <a:gd name="connsiteY145" fmla="*/ 4549970 h 6423976"/>
              <a:gd name="connsiteX146" fmla="*/ 3920840 w 3994818"/>
              <a:gd name="connsiteY146" fmla="*/ 4266403 h 6423976"/>
              <a:gd name="connsiteX147" fmla="*/ 3908510 w 3994818"/>
              <a:gd name="connsiteY147" fmla="*/ 3440361 h 6423976"/>
              <a:gd name="connsiteX148" fmla="*/ 3883851 w 3994818"/>
              <a:gd name="connsiteY148" fmla="*/ 3119807 h 6423976"/>
              <a:gd name="connsiteX149" fmla="*/ 3859192 w 3994818"/>
              <a:gd name="connsiteY149" fmla="*/ 2626647 h 6423976"/>
              <a:gd name="connsiteX150" fmla="*/ 3846862 w 3994818"/>
              <a:gd name="connsiteY150" fmla="*/ 12902 h 6423976"/>
              <a:gd name="connsiteX151" fmla="*/ 3797543 w 3994818"/>
              <a:gd name="connsiteY151" fmla="*/ 573 h 6423976"/>
              <a:gd name="connsiteX152" fmla="*/ 3402993 w 3994818"/>
              <a:gd name="connsiteY152" fmla="*/ 12902 h 6423976"/>
              <a:gd name="connsiteX153" fmla="*/ 3094751 w 3994818"/>
              <a:gd name="connsiteY153" fmla="*/ 37560 h 6423976"/>
              <a:gd name="connsiteX154" fmla="*/ 2909806 w 3994818"/>
              <a:gd name="connsiteY154" fmla="*/ 74547 h 6423976"/>
              <a:gd name="connsiteX155" fmla="*/ 2453608 w 3994818"/>
              <a:gd name="connsiteY155" fmla="*/ 62218 h 6423976"/>
              <a:gd name="connsiteX156" fmla="*/ 2342641 w 3994818"/>
              <a:gd name="connsiteY156" fmla="*/ 37560 h 6423976"/>
              <a:gd name="connsiteX157" fmla="*/ 2244003 w 3994818"/>
              <a:gd name="connsiteY157" fmla="*/ 25231 h 6423976"/>
              <a:gd name="connsiteX158" fmla="*/ 2194685 w 3994818"/>
              <a:gd name="connsiteY158" fmla="*/ 12902 h 6423976"/>
              <a:gd name="connsiteX159" fmla="*/ 1960421 w 3994818"/>
              <a:gd name="connsiteY159" fmla="*/ 25231 h 6423976"/>
              <a:gd name="connsiteX160" fmla="*/ 1935761 w 3994818"/>
              <a:gd name="connsiteY160" fmla="*/ 25231 h 642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994818" h="6423976">
                <a:moveTo>
                  <a:pt x="1997410" y="573"/>
                </a:moveTo>
                <a:cubicBezTo>
                  <a:pt x="1980970" y="21121"/>
                  <a:pt x="1960693" y="39116"/>
                  <a:pt x="1948091" y="62218"/>
                </a:cubicBezTo>
                <a:cubicBezTo>
                  <a:pt x="1935644" y="85036"/>
                  <a:pt x="1923432" y="136192"/>
                  <a:pt x="1923432" y="136192"/>
                </a:cubicBezTo>
                <a:cubicBezTo>
                  <a:pt x="1919322" y="181398"/>
                  <a:pt x="1916115" y="226696"/>
                  <a:pt x="1911102" y="271811"/>
                </a:cubicBezTo>
                <a:cubicBezTo>
                  <a:pt x="1909548" y="285797"/>
                  <a:pt x="1902320" y="368639"/>
                  <a:pt x="1886443" y="395100"/>
                </a:cubicBezTo>
                <a:cubicBezTo>
                  <a:pt x="1880462" y="405068"/>
                  <a:pt x="1870003" y="411539"/>
                  <a:pt x="1861783" y="419758"/>
                </a:cubicBezTo>
                <a:cubicBezTo>
                  <a:pt x="1857673" y="432087"/>
                  <a:pt x="1857573" y="446597"/>
                  <a:pt x="1849454" y="456745"/>
                </a:cubicBezTo>
                <a:cubicBezTo>
                  <a:pt x="1840197" y="468316"/>
                  <a:pt x="1824036" y="472147"/>
                  <a:pt x="1812465" y="481403"/>
                </a:cubicBezTo>
                <a:cubicBezTo>
                  <a:pt x="1732189" y="545620"/>
                  <a:pt x="1850739" y="468431"/>
                  <a:pt x="1750816" y="518390"/>
                </a:cubicBezTo>
                <a:cubicBezTo>
                  <a:pt x="1737562" y="525017"/>
                  <a:pt x="1727081" y="536421"/>
                  <a:pt x="1713827" y="543048"/>
                </a:cubicBezTo>
                <a:cubicBezTo>
                  <a:pt x="1702202" y="548860"/>
                  <a:pt x="1689802" y="554451"/>
                  <a:pt x="1676838" y="555377"/>
                </a:cubicBezTo>
                <a:cubicBezTo>
                  <a:pt x="1574270" y="562703"/>
                  <a:pt x="1471343" y="563596"/>
                  <a:pt x="1368596" y="567706"/>
                </a:cubicBezTo>
                <a:cubicBezTo>
                  <a:pt x="1356266" y="575925"/>
                  <a:pt x="1342085" y="581886"/>
                  <a:pt x="1331607" y="592364"/>
                </a:cubicBezTo>
                <a:cubicBezTo>
                  <a:pt x="1296274" y="627696"/>
                  <a:pt x="1314673" y="626229"/>
                  <a:pt x="1294618" y="666338"/>
                </a:cubicBezTo>
                <a:cubicBezTo>
                  <a:pt x="1287991" y="679591"/>
                  <a:pt x="1278179" y="690996"/>
                  <a:pt x="1269959" y="703325"/>
                </a:cubicBezTo>
                <a:cubicBezTo>
                  <a:pt x="1265849" y="797847"/>
                  <a:pt x="1264886" y="892559"/>
                  <a:pt x="1257629" y="986892"/>
                </a:cubicBezTo>
                <a:cubicBezTo>
                  <a:pt x="1256632" y="999850"/>
                  <a:pt x="1254489" y="1014690"/>
                  <a:pt x="1245299" y="1023879"/>
                </a:cubicBezTo>
                <a:cubicBezTo>
                  <a:pt x="1224342" y="1044834"/>
                  <a:pt x="1171321" y="1073195"/>
                  <a:pt x="1171321" y="1073195"/>
                </a:cubicBezTo>
                <a:cubicBezTo>
                  <a:pt x="1163101" y="1097853"/>
                  <a:pt x="1150935" y="1121531"/>
                  <a:pt x="1146662" y="1147169"/>
                </a:cubicBezTo>
                <a:cubicBezTo>
                  <a:pt x="1138442" y="1196485"/>
                  <a:pt x="1137812" y="1247686"/>
                  <a:pt x="1122002" y="1295117"/>
                </a:cubicBezTo>
                <a:cubicBezTo>
                  <a:pt x="1117892" y="1307446"/>
                  <a:pt x="1115485" y="1320480"/>
                  <a:pt x="1109673" y="1332104"/>
                </a:cubicBezTo>
                <a:cubicBezTo>
                  <a:pt x="1103046" y="1345357"/>
                  <a:pt x="1093233" y="1356762"/>
                  <a:pt x="1085013" y="1369091"/>
                </a:cubicBezTo>
                <a:cubicBezTo>
                  <a:pt x="1080903" y="1381420"/>
                  <a:pt x="1079371" y="1394934"/>
                  <a:pt x="1072684" y="1406078"/>
                </a:cubicBezTo>
                <a:cubicBezTo>
                  <a:pt x="1066703" y="1416045"/>
                  <a:pt x="1057324" y="1423761"/>
                  <a:pt x="1048024" y="1430735"/>
                </a:cubicBezTo>
                <a:cubicBezTo>
                  <a:pt x="922523" y="1524854"/>
                  <a:pt x="956557" y="1480925"/>
                  <a:pt x="727453" y="1492380"/>
                </a:cubicBezTo>
                <a:cubicBezTo>
                  <a:pt x="711013" y="1496490"/>
                  <a:pt x="692234" y="1495310"/>
                  <a:pt x="678134" y="1504709"/>
                </a:cubicBezTo>
                <a:cubicBezTo>
                  <a:pt x="664268" y="1513953"/>
                  <a:pt x="634067" y="1581821"/>
                  <a:pt x="628815" y="1591012"/>
                </a:cubicBezTo>
                <a:cubicBezTo>
                  <a:pt x="621463" y="1603877"/>
                  <a:pt x="610174" y="1614458"/>
                  <a:pt x="604156" y="1627999"/>
                </a:cubicBezTo>
                <a:cubicBezTo>
                  <a:pt x="593599" y="1651751"/>
                  <a:pt x="579496" y="1701973"/>
                  <a:pt x="579496" y="1701973"/>
                </a:cubicBezTo>
                <a:cubicBezTo>
                  <a:pt x="583606" y="1796495"/>
                  <a:pt x="584569" y="1891207"/>
                  <a:pt x="591826" y="1985540"/>
                </a:cubicBezTo>
                <a:cubicBezTo>
                  <a:pt x="592823" y="1998498"/>
                  <a:pt x="595836" y="2012543"/>
                  <a:pt x="604156" y="2022527"/>
                </a:cubicBezTo>
                <a:cubicBezTo>
                  <a:pt x="632866" y="2056978"/>
                  <a:pt x="653590" y="2059553"/>
                  <a:pt x="690464" y="2071843"/>
                </a:cubicBezTo>
                <a:cubicBezTo>
                  <a:pt x="698684" y="2084172"/>
                  <a:pt x="708496" y="2095577"/>
                  <a:pt x="715123" y="2108830"/>
                </a:cubicBezTo>
                <a:cubicBezTo>
                  <a:pt x="727769" y="2134121"/>
                  <a:pt x="735357" y="2157513"/>
                  <a:pt x="715123" y="2182804"/>
                </a:cubicBezTo>
                <a:cubicBezTo>
                  <a:pt x="705866" y="2194375"/>
                  <a:pt x="690464" y="2199243"/>
                  <a:pt x="678134" y="2207462"/>
                </a:cubicBezTo>
                <a:cubicBezTo>
                  <a:pt x="665804" y="2199243"/>
                  <a:pt x="652716" y="2192060"/>
                  <a:pt x="641145" y="2182804"/>
                </a:cubicBezTo>
                <a:cubicBezTo>
                  <a:pt x="632068" y="2175543"/>
                  <a:pt x="626453" y="2164126"/>
                  <a:pt x="616485" y="2158146"/>
                </a:cubicBezTo>
                <a:cubicBezTo>
                  <a:pt x="605340" y="2151460"/>
                  <a:pt x="591826" y="2149927"/>
                  <a:pt x="579496" y="2145817"/>
                </a:cubicBezTo>
                <a:cubicBezTo>
                  <a:pt x="563057" y="2149927"/>
                  <a:pt x="539578" y="2144047"/>
                  <a:pt x="530178" y="2158146"/>
                </a:cubicBezTo>
                <a:cubicBezTo>
                  <a:pt x="442770" y="2289250"/>
                  <a:pt x="560523" y="2238444"/>
                  <a:pt x="468529" y="2269107"/>
                </a:cubicBezTo>
                <a:cubicBezTo>
                  <a:pt x="438446" y="2259080"/>
                  <a:pt x="418452" y="2256020"/>
                  <a:pt x="394551" y="2232120"/>
                </a:cubicBezTo>
                <a:cubicBezTo>
                  <a:pt x="338781" y="2176353"/>
                  <a:pt x="404914" y="2206806"/>
                  <a:pt x="332903" y="2182804"/>
                </a:cubicBezTo>
                <a:cubicBezTo>
                  <a:pt x="209607" y="2223901"/>
                  <a:pt x="234267" y="2182803"/>
                  <a:pt x="209606" y="2256778"/>
                </a:cubicBezTo>
                <a:cubicBezTo>
                  <a:pt x="213107" y="2274282"/>
                  <a:pt x="254328" y="2388896"/>
                  <a:pt x="221936" y="2429384"/>
                </a:cubicBezTo>
                <a:cubicBezTo>
                  <a:pt x="213817" y="2439532"/>
                  <a:pt x="197277" y="2437603"/>
                  <a:pt x="184947" y="2441713"/>
                </a:cubicBezTo>
                <a:cubicBezTo>
                  <a:pt x="176727" y="2454042"/>
                  <a:pt x="162125" y="2463996"/>
                  <a:pt x="160287" y="2478700"/>
                </a:cubicBezTo>
                <a:cubicBezTo>
                  <a:pt x="152669" y="2539639"/>
                  <a:pt x="171342" y="2539494"/>
                  <a:pt x="209606" y="2565002"/>
                </a:cubicBezTo>
                <a:cubicBezTo>
                  <a:pt x="237941" y="2650004"/>
                  <a:pt x="215885" y="2620598"/>
                  <a:pt x="258925" y="2663634"/>
                </a:cubicBezTo>
                <a:cubicBezTo>
                  <a:pt x="235989" y="2686569"/>
                  <a:pt x="228383" y="2697398"/>
                  <a:pt x="197276" y="2712950"/>
                </a:cubicBezTo>
                <a:cubicBezTo>
                  <a:pt x="185651" y="2718762"/>
                  <a:pt x="172617" y="2721169"/>
                  <a:pt x="160287" y="2725279"/>
                </a:cubicBezTo>
                <a:cubicBezTo>
                  <a:pt x="131952" y="2810281"/>
                  <a:pt x="154008" y="2780875"/>
                  <a:pt x="110968" y="2823911"/>
                </a:cubicBezTo>
                <a:cubicBezTo>
                  <a:pt x="92333" y="2898449"/>
                  <a:pt x="104000" y="2857142"/>
                  <a:pt x="73979" y="2947201"/>
                </a:cubicBezTo>
                <a:lnTo>
                  <a:pt x="61650" y="2984188"/>
                </a:lnTo>
                <a:lnTo>
                  <a:pt x="98639" y="3095149"/>
                </a:lnTo>
                <a:lnTo>
                  <a:pt x="110968" y="3132136"/>
                </a:lnTo>
                <a:cubicBezTo>
                  <a:pt x="106858" y="3181452"/>
                  <a:pt x="109008" y="3231696"/>
                  <a:pt x="98639" y="3280084"/>
                </a:cubicBezTo>
                <a:cubicBezTo>
                  <a:pt x="96203" y="3291450"/>
                  <a:pt x="80954" y="3295443"/>
                  <a:pt x="73979" y="3304742"/>
                </a:cubicBezTo>
                <a:cubicBezTo>
                  <a:pt x="23106" y="3372570"/>
                  <a:pt x="31554" y="3358039"/>
                  <a:pt x="12331" y="3415703"/>
                </a:cubicBezTo>
                <a:cubicBezTo>
                  <a:pt x="1905" y="3665913"/>
                  <a:pt x="-9212" y="3695012"/>
                  <a:pt x="12331" y="3921191"/>
                </a:cubicBezTo>
                <a:cubicBezTo>
                  <a:pt x="16671" y="3966753"/>
                  <a:pt x="20693" y="3976963"/>
                  <a:pt x="61650" y="3995165"/>
                </a:cubicBezTo>
                <a:cubicBezTo>
                  <a:pt x="85403" y="4005721"/>
                  <a:pt x="135628" y="4019823"/>
                  <a:pt x="135628" y="4019823"/>
                </a:cubicBezTo>
                <a:cubicBezTo>
                  <a:pt x="234872" y="4011553"/>
                  <a:pt x="258033" y="4017625"/>
                  <a:pt x="332903" y="3995165"/>
                </a:cubicBezTo>
                <a:lnTo>
                  <a:pt x="443870" y="3958178"/>
                </a:lnTo>
                <a:lnTo>
                  <a:pt x="480859" y="3945849"/>
                </a:lnTo>
                <a:cubicBezTo>
                  <a:pt x="489079" y="3958178"/>
                  <a:pt x="504287" y="3968069"/>
                  <a:pt x="505518" y="3982836"/>
                </a:cubicBezTo>
                <a:cubicBezTo>
                  <a:pt x="511690" y="4056890"/>
                  <a:pt x="513325" y="4082621"/>
                  <a:pt x="468529" y="4118455"/>
                </a:cubicBezTo>
                <a:cubicBezTo>
                  <a:pt x="456958" y="4127711"/>
                  <a:pt x="443870" y="4134894"/>
                  <a:pt x="431540" y="4143113"/>
                </a:cubicBezTo>
                <a:cubicBezTo>
                  <a:pt x="423320" y="4155442"/>
                  <a:pt x="416138" y="4168530"/>
                  <a:pt x="406881" y="4180100"/>
                </a:cubicBezTo>
                <a:cubicBezTo>
                  <a:pt x="399619" y="4189177"/>
                  <a:pt x="388202" y="4194790"/>
                  <a:pt x="382221" y="4204758"/>
                </a:cubicBezTo>
                <a:cubicBezTo>
                  <a:pt x="375534" y="4215902"/>
                  <a:pt x="374002" y="4229416"/>
                  <a:pt x="369892" y="4241745"/>
                </a:cubicBezTo>
                <a:cubicBezTo>
                  <a:pt x="374002" y="4282842"/>
                  <a:pt x="372933" y="4324791"/>
                  <a:pt x="382221" y="4365035"/>
                </a:cubicBezTo>
                <a:cubicBezTo>
                  <a:pt x="385553" y="4379473"/>
                  <a:pt x="400254" y="4388769"/>
                  <a:pt x="406881" y="4402022"/>
                </a:cubicBezTo>
                <a:cubicBezTo>
                  <a:pt x="412693" y="4413646"/>
                  <a:pt x="415101" y="4426680"/>
                  <a:pt x="419211" y="4439009"/>
                </a:cubicBezTo>
                <a:cubicBezTo>
                  <a:pt x="410991" y="4471886"/>
                  <a:pt x="396966" y="4503838"/>
                  <a:pt x="394551" y="4537641"/>
                </a:cubicBezTo>
                <a:cubicBezTo>
                  <a:pt x="391017" y="4587108"/>
                  <a:pt x="403861" y="4614006"/>
                  <a:pt x="431540" y="4648602"/>
                </a:cubicBezTo>
                <a:cubicBezTo>
                  <a:pt x="438802" y="4657679"/>
                  <a:pt x="447980" y="4665041"/>
                  <a:pt x="456200" y="4673260"/>
                </a:cubicBezTo>
                <a:cubicBezTo>
                  <a:pt x="460310" y="4706137"/>
                  <a:pt x="441385" y="4752891"/>
                  <a:pt x="468529" y="4771891"/>
                </a:cubicBezTo>
                <a:cubicBezTo>
                  <a:pt x="564821" y="4839291"/>
                  <a:pt x="561371" y="4760573"/>
                  <a:pt x="604156" y="4734904"/>
                </a:cubicBezTo>
                <a:cubicBezTo>
                  <a:pt x="615301" y="4728218"/>
                  <a:pt x="629784" y="4728886"/>
                  <a:pt x="641145" y="4722575"/>
                </a:cubicBezTo>
                <a:cubicBezTo>
                  <a:pt x="667052" y="4708183"/>
                  <a:pt x="715123" y="4673260"/>
                  <a:pt x="715123" y="4673260"/>
                </a:cubicBezTo>
                <a:cubicBezTo>
                  <a:pt x="719233" y="4660931"/>
                  <a:pt x="721641" y="4647897"/>
                  <a:pt x="727453" y="4636273"/>
                </a:cubicBezTo>
                <a:cubicBezTo>
                  <a:pt x="734080" y="4623020"/>
                  <a:pt x="750110" y="4613968"/>
                  <a:pt x="752112" y="4599286"/>
                </a:cubicBezTo>
                <a:cubicBezTo>
                  <a:pt x="762677" y="4521811"/>
                  <a:pt x="757363" y="4442906"/>
                  <a:pt x="764442" y="4365035"/>
                </a:cubicBezTo>
                <a:cubicBezTo>
                  <a:pt x="765619" y="4352092"/>
                  <a:pt x="770084" y="4339192"/>
                  <a:pt x="776771" y="4328048"/>
                </a:cubicBezTo>
                <a:cubicBezTo>
                  <a:pt x="788483" y="4308529"/>
                  <a:pt x="821622" y="4289930"/>
                  <a:pt x="838420" y="4278732"/>
                </a:cubicBezTo>
                <a:cubicBezTo>
                  <a:pt x="842530" y="4291061"/>
                  <a:pt x="847179" y="4303223"/>
                  <a:pt x="850749" y="4315719"/>
                </a:cubicBezTo>
                <a:cubicBezTo>
                  <a:pt x="855404" y="4332012"/>
                  <a:pt x="847504" y="4358360"/>
                  <a:pt x="863079" y="4365035"/>
                </a:cubicBezTo>
                <a:cubicBezTo>
                  <a:pt x="886057" y="4374882"/>
                  <a:pt x="912398" y="4356816"/>
                  <a:pt x="937057" y="4352706"/>
                </a:cubicBezTo>
                <a:cubicBezTo>
                  <a:pt x="941167" y="4365035"/>
                  <a:pt x="949387" y="4376697"/>
                  <a:pt x="949387" y="4389693"/>
                </a:cubicBezTo>
                <a:cubicBezTo>
                  <a:pt x="949387" y="4418753"/>
                  <a:pt x="948860" y="4449441"/>
                  <a:pt x="937057" y="4475996"/>
                </a:cubicBezTo>
                <a:cubicBezTo>
                  <a:pt x="926961" y="4498710"/>
                  <a:pt x="881054" y="4503996"/>
                  <a:pt x="863079" y="4512983"/>
                </a:cubicBezTo>
                <a:cubicBezTo>
                  <a:pt x="849825" y="4519610"/>
                  <a:pt x="838420" y="4529422"/>
                  <a:pt x="826090" y="4537641"/>
                </a:cubicBezTo>
                <a:cubicBezTo>
                  <a:pt x="821980" y="4549970"/>
                  <a:pt x="816579" y="4561941"/>
                  <a:pt x="813760" y="4574628"/>
                </a:cubicBezTo>
                <a:cubicBezTo>
                  <a:pt x="808337" y="4599031"/>
                  <a:pt x="810209" y="4625196"/>
                  <a:pt x="801431" y="4648602"/>
                </a:cubicBezTo>
                <a:cubicBezTo>
                  <a:pt x="797349" y="4659486"/>
                  <a:pt x="784033" y="4664183"/>
                  <a:pt x="776771" y="4673260"/>
                </a:cubicBezTo>
                <a:cubicBezTo>
                  <a:pt x="729661" y="4732144"/>
                  <a:pt x="770166" y="4686468"/>
                  <a:pt x="739782" y="4747233"/>
                </a:cubicBezTo>
                <a:cubicBezTo>
                  <a:pt x="733155" y="4760486"/>
                  <a:pt x="721750" y="4770967"/>
                  <a:pt x="715123" y="4784220"/>
                </a:cubicBezTo>
                <a:cubicBezTo>
                  <a:pt x="709311" y="4795844"/>
                  <a:pt x="708605" y="4809583"/>
                  <a:pt x="702793" y="4821207"/>
                </a:cubicBezTo>
                <a:cubicBezTo>
                  <a:pt x="696166" y="4834460"/>
                  <a:pt x="684152" y="4844653"/>
                  <a:pt x="678134" y="4858194"/>
                </a:cubicBezTo>
                <a:cubicBezTo>
                  <a:pt x="667577" y="4881946"/>
                  <a:pt x="667892" y="4910542"/>
                  <a:pt x="653474" y="4932168"/>
                </a:cubicBezTo>
                <a:cubicBezTo>
                  <a:pt x="645254" y="4944497"/>
                  <a:pt x="634833" y="4955614"/>
                  <a:pt x="628815" y="4969155"/>
                </a:cubicBezTo>
                <a:cubicBezTo>
                  <a:pt x="618258" y="4992907"/>
                  <a:pt x="615781" y="5019881"/>
                  <a:pt x="604156" y="5043129"/>
                </a:cubicBezTo>
                <a:lnTo>
                  <a:pt x="579496" y="5092445"/>
                </a:lnTo>
                <a:cubicBezTo>
                  <a:pt x="575386" y="5112993"/>
                  <a:pt x="568982" y="5133214"/>
                  <a:pt x="567167" y="5154090"/>
                </a:cubicBezTo>
                <a:cubicBezTo>
                  <a:pt x="557174" y="5269002"/>
                  <a:pt x="563766" y="5356022"/>
                  <a:pt x="542507" y="5462315"/>
                </a:cubicBezTo>
                <a:cubicBezTo>
                  <a:pt x="539958" y="5475059"/>
                  <a:pt x="534288" y="5486973"/>
                  <a:pt x="530178" y="5499302"/>
                </a:cubicBezTo>
                <a:cubicBezTo>
                  <a:pt x="534288" y="5548618"/>
                  <a:pt x="535966" y="5598197"/>
                  <a:pt x="542507" y="5647250"/>
                </a:cubicBezTo>
                <a:cubicBezTo>
                  <a:pt x="544225" y="5660132"/>
                  <a:pt x="546517" y="5674253"/>
                  <a:pt x="554837" y="5684237"/>
                </a:cubicBezTo>
                <a:cubicBezTo>
                  <a:pt x="567993" y="5700023"/>
                  <a:pt x="587716" y="5708895"/>
                  <a:pt x="604156" y="5721224"/>
                </a:cubicBezTo>
                <a:cubicBezTo>
                  <a:pt x="608091" y="5748768"/>
                  <a:pt x="621969" y="5850696"/>
                  <a:pt x="628815" y="5881500"/>
                </a:cubicBezTo>
                <a:cubicBezTo>
                  <a:pt x="641211" y="5937279"/>
                  <a:pt x="639203" y="5902275"/>
                  <a:pt x="665804" y="5955474"/>
                </a:cubicBezTo>
                <a:cubicBezTo>
                  <a:pt x="671616" y="5967098"/>
                  <a:pt x="674714" y="5979923"/>
                  <a:pt x="678134" y="5992461"/>
                </a:cubicBezTo>
                <a:cubicBezTo>
                  <a:pt x="687051" y="6025156"/>
                  <a:pt x="692075" y="6058943"/>
                  <a:pt x="702793" y="6091093"/>
                </a:cubicBezTo>
                <a:cubicBezTo>
                  <a:pt x="711013" y="6115751"/>
                  <a:pt x="720614" y="6139991"/>
                  <a:pt x="727453" y="6165067"/>
                </a:cubicBezTo>
                <a:cubicBezTo>
                  <a:pt x="732967" y="6185284"/>
                  <a:pt x="735236" y="6206256"/>
                  <a:pt x="739782" y="6226712"/>
                </a:cubicBezTo>
                <a:cubicBezTo>
                  <a:pt x="743458" y="6243253"/>
                  <a:pt x="748002" y="6259589"/>
                  <a:pt x="752112" y="6276028"/>
                </a:cubicBezTo>
                <a:cubicBezTo>
                  <a:pt x="748002" y="6292467"/>
                  <a:pt x="736996" y="6308630"/>
                  <a:pt x="739782" y="6325344"/>
                </a:cubicBezTo>
                <a:cubicBezTo>
                  <a:pt x="741609" y="6336308"/>
                  <a:pt x="797233" y="6374367"/>
                  <a:pt x="801431" y="6374660"/>
                </a:cubicBezTo>
                <a:cubicBezTo>
                  <a:pt x="965479" y="6386105"/>
                  <a:pt x="1130222" y="6382879"/>
                  <a:pt x="1294618" y="6386989"/>
                </a:cubicBezTo>
                <a:cubicBezTo>
                  <a:pt x="1392822" y="6401017"/>
                  <a:pt x="1526794" y="6423976"/>
                  <a:pt x="1627519" y="6423976"/>
                </a:cubicBezTo>
                <a:cubicBezTo>
                  <a:pt x="1796075" y="6423976"/>
                  <a:pt x="1964530" y="6415757"/>
                  <a:pt x="2133036" y="6411647"/>
                </a:cubicBezTo>
                <a:cubicBezTo>
                  <a:pt x="2137146" y="6399318"/>
                  <a:pt x="2145366" y="6387656"/>
                  <a:pt x="2145366" y="6374660"/>
                </a:cubicBezTo>
                <a:cubicBezTo>
                  <a:pt x="2145366" y="6361664"/>
                  <a:pt x="2136606" y="6350169"/>
                  <a:pt x="2133036" y="6337673"/>
                </a:cubicBezTo>
                <a:cubicBezTo>
                  <a:pt x="2128381" y="6321380"/>
                  <a:pt x="2125362" y="6304650"/>
                  <a:pt x="2120707" y="6288357"/>
                </a:cubicBezTo>
                <a:cubicBezTo>
                  <a:pt x="2085319" y="6164505"/>
                  <a:pt x="2134606" y="6356276"/>
                  <a:pt x="2096047" y="6202054"/>
                </a:cubicBezTo>
                <a:cubicBezTo>
                  <a:pt x="2100157" y="6140409"/>
                  <a:pt x="2094974" y="6077429"/>
                  <a:pt x="2108377" y="6017119"/>
                </a:cubicBezTo>
                <a:cubicBezTo>
                  <a:pt x="2112160" y="6000098"/>
                  <a:pt x="2134203" y="5993527"/>
                  <a:pt x="2145366" y="5980132"/>
                </a:cubicBezTo>
                <a:cubicBezTo>
                  <a:pt x="2154852" y="5968749"/>
                  <a:pt x="2160768" y="5954715"/>
                  <a:pt x="2170025" y="5943145"/>
                </a:cubicBezTo>
                <a:cubicBezTo>
                  <a:pt x="2177287" y="5934068"/>
                  <a:pt x="2187423" y="5927564"/>
                  <a:pt x="2194685" y="5918487"/>
                </a:cubicBezTo>
                <a:cubicBezTo>
                  <a:pt x="2203942" y="5906917"/>
                  <a:pt x="2208866" y="5891978"/>
                  <a:pt x="2219344" y="5881500"/>
                </a:cubicBezTo>
                <a:cubicBezTo>
                  <a:pt x="2229822" y="5871022"/>
                  <a:pt x="2244003" y="5865061"/>
                  <a:pt x="2256333" y="5856842"/>
                </a:cubicBezTo>
                <a:cubicBezTo>
                  <a:pt x="2264553" y="5869171"/>
                  <a:pt x="2275789" y="5879955"/>
                  <a:pt x="2280992" y="5893829"/>
                </a:cubicBezTo>
                <a:cubicBezTo>
                  <a:pt x="2288350" y="5913450"/>
                  <a:pt x="2288239" y="5935144"/>
                  <a:pt x="2293322" y="5955474"/>
                </a:cubicBezTo>
                <a:cubicBezTo>
                  <a:pt x="2296474" y="5968082"/>
                  <a:pt x="2301542" y="5980132"/>
                  <a:pt x="2305652" y="5992461"/>
                </a:cubicBezTo>
                <a:cubicBezTo>
                  <a:pt x="2309762" y="6086983"/>
                  <a:pt x="2311240" y="6181657"/>
                  <a:pt x="2317981" y="6276028"/>
                </a:cubicBezTo>
                <a:cubicBezTo>
                  <a:pt x="2319474" y="6296930"/>
                  <a:pt x="2309471" y="6335479"/>
                  <a:pt x="2330311" y="6337673"/>
                </a:cubicBezTo>
                <a:cubicBezTo>
                  <a:pt x="2481597" y="6353597"/>
                  <a:pt x="2634443" y="6329454"/>
                  <a:pt x="2786509" y="6325344"/>
                </a:cubicBezTo>
                <a:cubicBezTo>
                  <a:pt x="3316669" y="6335161"/>
                  <a:pt x="3374400" y="6347733"/>
                  <a:pt x="3822203" y="6325344"/>
                </a:cubicBezTo>
                <a:cubicBezTo>
                  <a:pt x="3863455" y="6323282"/>
                  <a:pt x="3904400" y="6317125"/>
                  <a:pt x="3945499" y="6313015"/>
                </a:cubicBezTo>
                <a:cubicBezTo>
                  <a:pt x="3952227" y="6292833"/>
                  <a:pt x="3968968" y="6245765"/>
                  <a:pt x="3970159" y="6226712"/>
                </a:cubicBezTo>
                <a:cubicBezTo>
                  <a:pt x="3977342" y="6111792"/>
                  <a:pt x="3977486" y="5996535"/>
                  <a:pt x="3982488" y="5881500"/>
                </a:cubicBezTo>
                <a:cubicBezTo>
                  <a:pt x="3985706" y="5807482"/>
                  <a:pt x="3990708" y="5733553"/>
                  <a:pt x="3994818" y="5659579"/>
                </a:cubicBezTo>
                <a:cubicBezTo>
                  <a:pt x="3990708" y="5540399"/>
                  <a:pt x="3988160" y="5421154"/>
                  <a:pt x="3982488" y="5302038"/>
                </a:cubicBezTo>
                <a:cubicBezTo>
                  <a:pt x="3978196" y="5211914"/>
                  <a:pt x="3974325" y="5150259"/>
                  <a:pt x="3957829" y="5067787"/>
                </a:cubicBezTo>
                <a:cubicBezTo>
                  <a:pt x="3954506" y="5051171"/>
                  <a:pt x="3949609" y="5034910"/>
                  <a:pt x="3945499" y="5018471"/>
                </a:cubicBezTo>
                <a:cubicBezTo>
                  <a:pt x="3941389" y="4862304"/>
                  <a:pt x="3938289" y="4706107"/>
                  <a:pt x="3933170" y="4549970"/>
                </a:cubicBezTo>
                <a:cubicBezTo>
                  <a:pt x="3930070" y="4455409"/>
                  <a:pt x="3922942" y="4360991"/>
                  <a:pt x="3920840" y="4266403"/>
                </a:cubicBezTo>
                <a:cubicBezTo>
                  <a:pt x="3914721" y="3991093"/>
                  <a:pt x="3915144" y="3715659"/>
                  <a:pt x="3908510" y="3440361"/>
                </a:cubicBezTo>
                <a:cubicBezTo>
                  <a:pt x="3904446" y="3271713"/>
                  <a:pt x="3895941" y="3264872"/>
                  <a:pt x="3883851" y="3119807"/>
                </a:cubicBezTo>
                <a:cubicBezTo>
                  <a:pt x="3866751" y="2914628"/>
                  <a:pt x="3868456" y="2867501"/>
                  <a:pt x="3859192" y="2626647"/>
                </a:cubicBezTo>
                <a:cubicBezTo>
                  <a:pt x="3855082" y="1755399"/>
                  <a:pt x="3867310" y="883920"/>
                  <a:pt x="3846862" y="12902"/>
                </a:cubicBezTo>
                <a:cubicBezTo>
                  <a:pt x="3846464" y="-4039"/>
                  <a:pt x="3814489" y="573"/>
                  <a:pt x="3797543" y="573"/>
                </a:cubicBezTo>
                <a:cubicBezTo>
                  <a:pt x="3665962" y="573"/>
                  <a:pt x="3534510" y="8792"/>
                  <a:pt x="3402993" y="12902"/>
                </a:cubicBezTo>
                <a:cubicBezTo>
                  <a:pt x="3300246" y="21121"/>
                  <a:pt x="3195825" y="17346"/>
                  <a:pt x="3094751" y="37560"/>
                </a:cubicBezTo>
                <a:lnTo>
                  <a:pt x="2909806" y="74547"/>
                </a:lnTo>
                <a:cubicBezTo>
                  <a:pt x="2757740" y="70437"/>
                  <a:pt x="2605407" y="72117"/>
                  <a:pt x="2453608" y="62218"/>
                </a:cubicBezTo>
                <a:cubicBezTo>
                  <a:pt x="2415797" y="59752"/>
                  <a:pt x="2379956" y="44145"/>
                  <a:pt x="2342641" y="37560"/>
                </a:cubicBezTo>
                <a:cubicBezTo>
                  <a:pt x="2310010" y="31802"/>
                  <a:pt x="2276882" y="29341"/>
                  <a:pt x="2244003" y="25231"/>
                </a:cubicBezTo>
                <a:cubicBezTo>
                  <a:pt x="2227564" y="21121"/>
                  <a:pt x="2211630" y="12902"/>
                  <a:pt x="2194685" y="12902"/>
                </a:cubicBezTo>
                <a:cubicBezTo>
                  <a:pt x="2116489" y="12902"/>
                  <a:pt x="2038529" y="21512"/>
                  <a:pt x="1960421" y="25231"/>
                </a:cubicBezTo>
                <a:cubicBezTo>
                  <a:pt x="1952210" y="25622"/>
                  <a:pt x="1943981" y="25231"/>
                  <a:pt x="1935761" y="25231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5868928" y="3585765"/>
            <a:ext cx="1282431" cy="1185554"/>
          </a:xfrm>
          <a:custGeom>
            <a:avLst/>
            <a:gdLst>
              <a:gd name="connsiteX0" fmla="*/ 604155 w 1282431"/>
              <a:gd name="connsiteY0" fmla="*/ 14300 h 1185554"/>
              <a:gd name="connsiteX1" fmla="*/ 542506 w 1282431"/>
              <a:gd name="connsiteY1" fmla="*/ 26629 h 1185554"/>
              <a:gd name="connsiteX2" fmla="*/ 530177 w 1282431"/>
              <a:gd name="connsiteY2" fmla="*/ 100603 h 1185554"/>
              <a:gd name="connsiteX3" fmla="*/ 493188 w 1282431"/>
              <a:gd name="connsiteY3" fmla="*/ 174577 h 1185554"/>
              <a:gd name="connsiteX4" fmla="*/ 468528 w 1282431"/>
              <a:gd name="connsiteY4" fmla="*/ 199235 h 1185554"/>
              <a:gd name="connsiteX5" fmla="*/ 443869 w 1282431"/>
              <a:gd name="connsiteY5" fmla="*/ 236222 h 1185554"/>
              <a:gd name="connsiteX6" fmla="*/ 406880 w 1282431"/>
              <a:gd name="connsiteY6" fmla="*/ 248551 h 1185554"/>
              <a:gd name="connsiteX7" fmla="*/ 369891 w 1282431"/>
              <a:gd name="connsiteY7" fmla="*/ 396498 h 1185554"/>
              <a:gd name="connsiteX8" fmla="*/ 308242 w 1282431"/>
              <a:gd name="connsiteY8" fmla="*/ 433485 h 1185554"/>
              <a:gd name="connsiteX9" fmla="*/ 147957 w 1282431"/>
              <a:gd name="connsiteY9" fmla="*/ 458143 h 1185554"/>
              <a:gd name="connsiteX10" fmla="*/ 0 w 1282431"/>
              <a:gd name="connsiteY10" fmla="*/ 470472 h 1185554"/>
              <a:gd name="connsiteX11" fmla="*/ 12330 w 1282431"/>
              <a:gd name="connsiteY11" fmla="*/ 507459 h 1185554"/>
              <a:gd name="connsiteX12" fmla="*/ 86308 w 1282431"/>
              <a:gd name="connsiteY12" fmla="*/ 532117 h 1185554"/>
              <a:gd name="connsiteX13" fmla="*/ 160286 w 1282431"/>
              <a:gd name="connsiteY13" fmla="*/ 569104 h 1185554"/>
              <a:gd name="connsiteX14" fmla="*/ 209605 w 1282431"/>
              <a:gd name="connsiteY14" fmla="*/ 630749 h 1185554"/>
              <a:gd name="connsiteX15" fmla="*/ 234264 w 1282431"/>
              <a:gd name="connsiteY15" fmla="*/ 852671 h 1185554"/>
              <a:gd name="connsiteX16" fmla="*/ 283583 w 1282431"/>
              <a:gd name="connsiteY16" fmla="*/ 840342 h 1185554"/>
              <a:gd name="connsiteX17" fmla="*/ 308242 w 1282431"/>
              <a:gd name="connsiteY17" fmla="*/ 791026 h 1185554"/>
              <a:gd name="connsiteX18" fmla="*/ 332902 w 1282431"/>
              <a:gd name="connsiteY18" fmla="*/ 766368 h 1185554"/>
              <a:gd name="connsiteX19" fmla="*/ 382220 w 1282431"/>
              <a:gd name="connsiteY19" fmla="*/ 717052 h 1185554"/>
              <a:gd name="connsiteX20" fmla="*/ 419210 w 1282431"/>
              <a:gd name="connsiteY20" fmla="*/ 766368 h 1185554"/>
              <a:gd name="connsiteX21" fmla="*/ 431539 w 1282431"/>
              <a:gd name="connsiteY21" fmla="*/ 828013 h 1185554"/>
              <a:gd name="connsiteX22" fmla="*/ 493188 w 1282431"/>
              <a:gd name="connsiteY22" fmla="*/ 889658 h 1185554"/>
              <a:gd name="connsiteX23" fmla="*/ 567166 w 1282431"/>
              <a:gd name="connsiteY23" fmla="*/ 914316 h 1185554"/>
              <a:gd name="connsiteX24" fmla="*/ 628814 w 1282431"/>
              <a:gd name="connsiteY24" fmla="*/ 963632 h 1185554"/>
              <a:gd name="connsiteX25" fmla="*/ 653473 w 1282431"/>
              <a:gd name="connsiteY25" fmla="*/ 926645 h 1185554"/>
              <a:gd name="connsiteX26" fmla="*/ 665803 w 1282431"/>
              <a:gd name="connsiteY26" fmla="*/ 865000 h 1185554"/>
              <a:gd name="connsiteX27" fmla="*/ 702792 w 1282431"/>
              <a:gd name="connsiteY27" fmla="*/ 889658 h 1185554"/>
              <a:gd name="connsiteX28" fmla="*/ 715122 w 1282431"/>
              <a:gd name="connsiteY28" fmla="*/ 938974 h 1185554"/>
              <a:gd name="connsiteX29" fmla="*/ 727452 w 1282431"/>
              <a:gd name="connsiteY29" fmla="*/ 1000619 h 1185554"/>
              <a:gd name="connsiteX30" fmla="*/ 776770 w 1282431"/>
              <a:gd name="connsiteY30" fmla="*/ 1012948 h 1185554"/>
              <a:gd name="connsiteX31" fmla="*/ 813759 w 1282431"/>
              <a:gd name="connsiteY31" fmla="*/ 1025277 h 1185554"/>
              <a:gd name="connsiteX32" fmla="*/ 875408 w 1282431"/>
              <a:gd name="connsiteY32" fmla="*/ 1074593 h 1185554"/>
              <a:gd name="connsiteX33" fmla="*/ 900067 w 1282431"/>
              <a:gd name="connsiteY33" fmla="*/ 1111580 h 1185554"/>
              <a:gd name="connsiteX34" fmla="*/ 986375 w 1282431"/>
              <a:gd name="connsiteY34" fmla="*/ 1160896 h 1185554"/>
              <a:gd name="connsiteX35" fmla="*/ 1023364 w 1282431"/>
              <a:gd name="connsiteY35" fmla="*/ 1185554 h 1185554"/>
              <a:gd name="connsiteX36" fmla="*/ 1158990 w 1282431"/>
              <a:gd name="connsiteY36" fmla="*/ 1160896 h 1185554"/>
              <a:gd name="connsiteX37" fmla="*/ 1195979 w 1282431"/>
              <a:gd name="connsiteY37" fmla="*/ 1148567 h 1185554"/>
              <a:gd name="connsiteX38" fmla="*/ 1245298 w 1282431"/>
              <a:gd name="connsiteY38" fmla="*/ 1086922 h 1185554"/>
              <a:gd name="connsiteX39" fmla="*/ 1269958 w 1282431"/>
              <a:gd name="connsiteY39" fmla="*/ 1062264 h 1185554"/>
              <a:gd name="connsiteX40" fmla="*/ 1282287 w 1282431"/>
              <a:gd name="connsiteY40" fmla="*/ 1025277 h 1185554"/>
              <a:gd name="connsiteX41" fmla="*/ 1195979 w 1282431"/>
              <a:gd name="connsiteY41" fmla="*/ 938974 h 1185554"/>
              <a:gd name="connsiteX42" fmla="*/ 1134331 w 1282431"/>
              <a:gd name="connsiteY42" fmla="*/ 951303 h 1185554"/>
              <a:gd name="connsiteX43" fmla="*/ 1060353 w 1282431"/>
              <a:gd name="connsiteY43" fmla="*/ 1000619 h 1185554"/>
              <a:gd name="connsiteX44" fmla="*/ 1023364 w 1282431"/>
              <a:gd name="connsiteY44" fmla="*/ 1012948 h 1185554"/>
              <a:gd name="connsiteX45" fmla="*/ 974045 w 1282431"/>
              <a:gd name="connsiteY45" fmla="*/ 901987 h 1185554"/>
              <a:gd name="connsiteX46" fmla="*/ 961716 w 1282431"/>
              <a:gd name="connsiteY46" fmla="*/ 865000 h 1185554"/>
              <a:gd name="connsiteX47" fmla="*/ 937056 w 1282431"/>
              <a:gd name="connsiteY47" fmla="*/ 840342 h 1185554"/>
              <a:gd name="connsiteX48" fmla="*/ 912397 w 1282431"/>
              <a:gd name="connsiteY48" fmla="*/ 803355 h 1185554"/>
              <a:gd name="connsiteX49" fmla="*/ 838419 w 1282431"/>
              <a:gd name="connsiteY49" fmla="*/ 766368 h 1185554"/>
              <a:gd name="connsiteX50" fmla="*/ 813759 w 1282431"/>
              <a:gd name="connsiteY50" fmla="*/ 741710 h 1185554"/>
              <a:gd name="connsiteX51" fmla="*/ 789100 w 1282431"/>
              <a:gd name="connsiteY51" fmla="*/ 655407 h 1185554"/>
              <a:gd name="connsiteX52" fmla="*/ 776770 w 1282431"/>
              <a:gd name="connsiteY52" fmla="*/ 519788 h 1185554"/>
              <a:gd name="connsiteX53" fmla="*/ 739781 w 1282431"/>
              <a:gd name="connsiteY53" fmla="*/ 470472 h 1185554"/>
              <a:gd name="connsiteX54" fmla="*/ 715122 w 1282431"/>
              <a:gd name="connsiteY54" fmla="*/ 433485 h 1185554"/>
              <a:gd name="connsiteX55" fmla="*/ 702792 w 1282431"/>
              <a:gd name="connsiteY55" fmla="*/ 112932 h 1185554"/>
              <a:gd name="connsiteX56" fmla="*/ 690463 w 1282431"/>
              <a:gd name="connsiteY56" fmla="*/ 63616 h 1185554"/>
              <a:gd name="connsiteX57" fmla="*/ 665803 w 1282431"/>
              <a:gd name="connsiteY57" fmla="*/ 38958 h 1185554"/>
              <a:gd name="connsiteX58" fmla="*/ 653473 w 1282431"/>
              <a:gd name="connsiteY58" fmla="*/ 1971 h 1185554"/>
              <a:gd name="connsiteX59" fmla="*/ 591825 w 1282431"/>
              <a:gd name="connsiteY59" fmla="*/ 14300 h 1185554"/>
              <a:gd name="connsiteX60" fmla="*/ 554836 w 1282431"/>
              <a:gd name="connsiteY60" fmla="*/ 38958 h 11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82431" h="1185554">
                <a:moveTo>
                  <a:pt x="604155" y="14300"/>
                </a:moveTo>
                <a:cubicBezTo>
                  <a:pt x="583605" y="18410"/>
                  <a:pt x="556145" y="10718"/>
                  <a:pt x="542506" y="26629"/>
                </a:cubicBezTo>
                <a:cubicBezTo>
                  <a:pt x="526237" y="45609"/>
                  <a:pt x="535600" y="76200"/>
                  <a:pt x="530177" y="100603"/>
                </a:cubicBezTo>
                <a:cubicBezTo>
                  <a:pt x="523165" y="132155"/>
                  <a:pt x="513649" y="149002"/>
                  <a:pt x="493188" y="174577"/>
                </a:cubicBezTo>
                <a:cubicBezTo>
                  <a:pt x="485926" y="183654"/>
                  <a:pt x="475790" y="190158"/>
                  <a:pt x="468528" y="199235"/>
                </a:cubicBezTo>
                <a:cubicBezTo>
                  <a:pt x="459271" y="210805"/>
                  <a:pt x="455440" y="226966"/>
                  <a:pt x="443869" y="236222"/>
                </a:cubicBezTo>
                <a:cubicBezTo>
                  <a:pt x="433720" y="244341"/>
                  <a:pt x="419210" y="244441"/>
                  <a:pt x="406880" y="248551"/>
                </a:cubicBezTo>
                <a:cubicBezTo>
                  <a:pt x="345422" y="310001"/>
                  <a:pt x="410350" y="234672"/>
                  <a:pt x="369891" y="396498"/>
                </a:cubicBezTo>
                <a:cubicBezTo>
                  <a:pt x="364076" y="419758"/>
                  <a:pt x="324915" y="429317"/>
                  <a:pt x="308242" y="433485"/>
                </a:cubicBezTo>
                <a:cubicBezTo>
                  <a:pt x="258071" y="446027"/>
                  <a:pt x="197867" y="453152"/>
                  <a:pt x="147957" y="458143"/>
                </a:cubicBezTo>
                <a:cubicBezTo>
                  <a:pt x="98713" y="463067"/>
                  <a:pt x="49319" y="466362"/>
                  <a:pt x="0" y="470472"/>
                </a:cubicBezTo>
                <a:cubicBezTo>
                  <a:pt x="4110" y="482801"/>
                  <a:pt x="1755" y="499906"/>
                  <a:pt x="12330" y="507459"/>
                </a:cubicBezTo>
                <a:cubicBezTo>
                  <a:pt x="33482" y="522567"/>
                  <a:pt x="64680" y="517699"/>
                  <a:pt x="86308" y="532117"/>
                </a:cubicBezTo>
                <a:cubicBezTo>
                  <a:pt x="134111" y="563984"/>
                  <a:pt x="109239" y="552089"/>
                  <a:pt x="160286" y="569104"/>
                </a:cubicBezTo>
                <a:cubicBezTo>
                  <a:pt x="173462" y="582278"/>
                  <a:pt x="206494" y="612084"/>
                  <a:pt x="209605" y="630749"/>
                </a:cubicBezTo>
                <a:cubicBezTo>
                  <a:pt x="262384" y="947403"/>
                  <a:pt x="194071" y="732093"/>
                  <a:pt x="234264" y="852671"/>
                </a:cubicBezTo>
                <a:cubicBezTo>
                  <a:pt x="250704" y="848561"/>
                  <a:pt x="270565" y="851190"/>
                  <a:pt x="283583" y="840342"/>
                </a:cubicBezTo>
                <a:cubicBezTo>
                  <a:pt x="297703" y="828576"/>
                  <a:pt x="298047" y="806318"/>
                  <a:pt x="308242" y="791026"/>
                </a:cubicBezTo>
                <a:cubicBezTo>
                  <a:pt x="314690" y="781354"/>
                  <a:pt x="324682" y="774587"/>
                  <a:pt x="332902" y="766368"/>
                </a:cubicBezTo>
                <a:cubicBezTo>
                  <a:pt x="337600" y="752275"/>
                  <a:pt x="344644" y="698265"/>
                  <a:pt x="382220" y="717052"/>
                </a:cubicBezTo>
                <a:cubicBezTo>
                  <a:pt x="400600" y="726241"/>
                  <a:pt x="406880" y="749929"/>
                  <a:pt x="419210" y="766368"/>
                </a:cubicBezTo>
                <a:cubicBezTo>
                  <a:pt x="423320" y="786916"/>
                  <a:pt x="424181" y="808392"/>
                  <a:pt x="431539" y="828013"/>
                </a:cubicBezTo>
                <a:cubicBezTo>
                  <a:pt x="442225" y="856507"/>
                  <a:pt x="466064" y="877604"/>
                  <a:pt x="493188" y="889658"/>
                </a:cubicBezTo>
                <a:cubicBezTo>
                  <a:pt x="516941" y="900214"/>
                  <a:pt x="567166" y="914316"/>
                  <a:pt x="567166" y="914316"/>
                </a:cubicBezTo>
                <a:cubicBezTo>
                  <a:pt x="576571" y="928424"/>
                  <a:pt x="597469" y="976169"/>
                  <a:pt x="628814" y="963632"/>
                </a:cubicBezTo>
                <a:cubicBezTo>
                  <a:pt x="642572" y="958129"/>
                  <a:pt x="645253" y="938974"/>
                  <a:pt x="653473" y="926645"/>
                </a:cubicBezTo>
                <a:cubicBezTo>
                  <a:pt x="657583" y="906097"/>
                  <a:pt x="649038" y="877573"/>
                  <a:pt x="665803" y="865000"/>
                </a:cubicBezTo>
                <a:cubicBezTo>
                  <a:pt x="677658" y="856109"/>
                  <a:pt x="694572" y="877329"/>
                  <a:pt x="702792" y="889658"/>
                </a:cubicBezTo>
                <a:cubicBezTo>
                  <a:pt x="712192" y="903757"/>
                  <a:pt x="711446" y="922433"/>
                  <a:pt x="715122" y="938974"/>
                </a:cubicBezTo>
                <a:cubicBezTo>
                  <a:pt x="719668" y="959430"/>
                  <a:pt x="714036" y="984521"/>
                  <a:pt x="727452" y="1000619"/>
                </a:cubicBezTo>
                <a:cubicBezTo>
                  <a:pt x="738300" y="1013636"/>
                  <a:pt x="760477" y="1008293"/>
                  <a:pt x="776770" y="1012948"/>
                </a:cubicBezTo>
                <a:cubicBezTo>
                  <a:pt x="789267" y="1016518"/>
                  <a:pt x="802134" y="1019465"/>
                  <a:pt x="813759" y="1025277"/>
                </a:cubicBezTo>
                <a:cubicBezTo>
                  <a:pt x="835119" y="1035956"/>
                  <a:pt x="860118" y="1055481"/>
                  <a:pt x="875408" y="1074593"/>
                </a:cubicBezTo>
                <a:cubicBezTo>
                  <a:pt x="884665" y="1086163"/>
                  <a:pt x="889589" y="1101103"/>
                  <a:pt x="900067" y="1111580"/>
                </a:cubicBezTo>
                <a:cubicBezTo>
                  <a:pt x="959694" y="1171204"/>
                  <a:pt x="929948" y="1132684"/>
                  <a:pt x="986375" y="1160896"/>
                </a:cubicBezTo>
                <a:cubicBezTo>
                  <a:pt x="999629" y="1167523"/>
                  <a:pt x="1011034" y="1177335"/>
                  <a:pt x="1023364" y="1185554"/>
                </a:cubicBezTo>
                <a:cubicBezTo>
                  <a:pt x="1068573" y="1177335"/>
                  <a:pt x="1114060" y="1170523"/>
                  <a:pt x="1158990" y="1160896"/>
                </a:cubicBezTo>
                <a:cubicBezTo>
                  <a:pt x="1171698" y="1158173"/>
                  <a:pt x="1184834" y="1155253"/>
                  <a:pt x="1195979" y="1148567"/>
                </a:cubicBezTo>
                <a:cubicBezTo>
                  <a:pt x="1218882" y="1134826"/>
                  <a:pt x="1229788" y="1106309"/>
                  <a:pt x="1245298" y="1086922"/>
                </a:cubicBezTo>
                <a:cubicBezTo>
                  <a:pt x="1252560" y="1077845"/>
                  <a:pt x="1261738" y="1070483"/>
                  <a:pt x="1269958" y="1062264"/>
                </a:cubicBezTo>
                <a:cubicBezTo>
                  <a:pt x="1274068" y="1049935"/>
                  <a:pt x="1283722" y="1038193"/>
                  <a:pt x="1282287" y="1025277"/>
                </a:cubicBezTo>
                <a:cubicBezTo>
                  <a:pt x="1272332" y="935688"/>
                  <a:pt x="1265917" y="952961"/>
                  <a:pt x="1195979" y="938974"/>
                </a:cubicBezTo>
                <a:cubicBezTo>
                  <a:pt x="1175430" y="943084"/>
                  <a:pt x="1153409" y="942632"/>
                  <a:pt x="1134331" y="951303"/>
                </a:cubicBezTo>
                <a:cubicBezTo>
                  <a:pt x="1107351" y="963566"/>
                  <a:pt x="1088469" y="991248"/>
                  <a:pt x="1060353" y="1000619"/>
                </a:cubicBezTo>
                <a:lnTo>
                  <a:pt x="1023364" y="1012948"/>
                </a:lnTo>
                <a:cubicBezTo>
                  <a:pt x="984288" y="954336"/>
                  <a:pt x="1003390" y="990016"/>
                  <a:pt x="974045" y="901987"/>
                </a:cubicBezTo>
                <a:cubicBezTo>
                  <a:pt x="969935" y="889658"/>
                  <a:pt x="970906" y="874189"/>
                  <a:pt x="961716" y="865000"/>
                </a:cubicBezTo>
                <a:cubicBezTo>
                  <a:pt x="953496" y="856781"/>
                  <a:pt x="944318" y="849419"/>
                  <a:pt x="937056" y="840342"/>
                </a:cubicBezTo>
                <a:cubicBezTo>
                  <a:pt x="927799" y="828772"/>
                  <a:pt x="922875" y="813833"/>
                  <a:pt x="912397" y="803355"/>
                </a:cubicBezTo>
                <a:cubicBezTo>
                  <a:pt x="888496" y="779455"/>
                  <a:pt x="868502" y="776395"/>
                  <a:pt x="838419" y="766368"/>
                </a:cubicBezTo>
                <a:cubicBezTo>
                  <a:pt x="830199" y="758149"/>
                  <a:pt x="819740" y="751678"/>
                  <a:pt x="813759" y="741710"/>
                </a:cubicBezTo>
                <a:cubicBezTo>
                  <a:pt x="806180" y="729080"/>
                  <a:pt x="791402" y="664614"/>
                  <a:pt x="789100" y="655407"/>
                </a:cubicBezTo>
                <a:cubicBezTo>
                  <a:pt x="784990" y="610201"/>
                  <a:pt x="788467" y="563648"/>
                  <a:pt x="776770" y="519788"/>
                </a:cubicBezTo>
                <a:cubicBezTo>
                  <a:pt x="771475" y="499933"/>
                  <a:pt x="751725" y="487193"/>
                  <a:pt x="739781" y="470472"/>
                </a:cubicBezTo>
                <a:cubicBezTo>
                  <a:pt x="731168" y="458414"/>
                  <a:pt x="723342" y="445814"/>
                  <a:pt x="715122" y="433485"/>
                </a:cubicBezTo>
                <a:cubicBezTo>
                  <a:pt x="711012" y="326634"/>
                  <a:pt x="709905" y="219625"/>
                  <a:pt x="702792" y="112932"/>
                </a:cubicBezTo>
                <a:cubicBezTo>
                  <a:pt x="701665" y="96025"/>
                  <a:pt x="698041" y="78772"/>
                  <a:pt x="690463" y="63616"/>
                </a:cubicBezTo>
                <a:cubicBezTo>
                  <a:pt x="685264" y="53219"/>
                  <a:pt x="674023" y="47177"/>
                  <a:pt x="665803" y="38958"/>
                </a:cubicBezTo>
                <a:cubicBezTo>
                  <a:pt x="661693" y="26629"/>
                  <a:pt x="665802" y="6081"/>
                  <a:pt x="653473" y="1971"/>
                </a:cubicBezTo>
                <a:cubicBezTo>
                  <a:pt x="633592" y="-4656"/>
                  <a:pt x="611447" y="6942"/>
                  <a:pt x="591825" y="14300"/>
                </a:cubicBezTo>
                <a:cubicBezTo>
                  <a:pt x="577950" y="19503"/>
                  <a:pt x="554836" y="38958"/>
                  <a:pt x="554836" y="3895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7249336" y="3686368"/>
            <a:ext cx="629330" cy="1380846"/>
          </a:xfrm>
          <a:custGeom>
            <a:avLst/>
            <a:gdLst>
              <a:gd name="connsiteX0" fmla="*/ 629330 w 629330"/>
              <a:gd name="connsiteY0" fmla="*/ 197263 h 1380846"/>
              <a:gd name="connsiteX1" fmla="*/ 567682 w 629330"/>
              <a:gd name="connsiteY1" fmla="*/ 246579 h 1380846"/>
              <a:gd name="connsiteX2" fmla="*/ 543023 w 629330"/>
              <a:gd name="connsiteY2" fmla="*/ 283566 h 1380846"/>
              <a:gd name="connsiteX3" fmla="*/ 493704 w 629330"/>
              <a:gd name="connsiteY3" fmla="*/ 419185 h 1380846"/>
              <a:gd name="connsiteX4" fmla="*/ 456715 w 629330"/>
              <a:gd name="connsiteY4" fmla="*/ 505488 h 1380846"/>
              <a:gd name="connsiteX5" fmla="*/ 444385 w 629330"/>
              <a:gd name="connsiteY5" fmla="*/ 554804 h 1380846"/>
              <a:gd name="connsiteX6" fmla="*/ 419726 w 629330"/>
              <a:gd name="connsiteY6" fmla="*/ 678094 h 1380846"/>
              <a:gd name="connsiteX7" fmla="*/ 407396 w 629330"/>
              <a:gd name="connsiteY7" fmla="*/ 850700 h 1380846"/>
              <a:gd name="connsiteX8" fmla="*/ 395066 w 629330"/>
              <a:gd name="connsiteY8" fmla="*/ 887687 h 1380846"/>
              <a:gd name="connsiteX9" fmla="*/ 370407 w 629330"/>
              <a:gd name="connsiteY9" fmla="*/ 986319 h 1380846"/>
              <a:gd name="connsiteX10" fmla="*/ 358077 w 629330"/>
              <a:gd name="connsiteY10" fmla="*/ 1023306 h 1380846"/>
              <a:gd name="connsiteX11" fmla="*/ 345748 w 629330"/>
              <a:gd name="connsiteY11" fmla="*/ 1072622 h 1380846"/>
              <a:gd name="connsiteX12" fmla="*/ 321088 w 629330"/>
              <a:gd name="connsiteY12" fmla="*/ 1109609 h 1380846"/>
              <a:gd name="connsiteX13" fmla="*/ 284099 w 629330"/>
              <a:gd name="connsiteY13" fmla="*/ 1171254 h 1380846"/>
              <a:gd name="connsiteX14" fmla="*/ 247110 w 629330"/>
              <a:gd name="connsiteY14" fmla="*/ 1269885 h 1380846"/>
              <a:gd name="connsiteX15" fmla="*/ 234781 w 629330"/>
              <a:gd name="connsiteY15" fmla="*/ 1319201 h 1380846"/>
              <a:gd name="connsiteX16" fmla="*/ 210121 w 629330"/>
              <a:gd name="connsiteY16" fmla="*/ 1343859 h 1380846"/>
              <a:gd name="connsiteX17" fmla="*/ 136143 w 629330"/>
              <a:gd name="connsiteY17" fmla="*/ 1380846 h 1380846"/>
              <a:gd name="connsiteX18" fmla="*/ 99154 w 629330"/>
              <a:gd name="connsiteY18" fmla="*/ 1109609 h 1380846"/>
              <a:gd name="connsiteX19" fmla="*/ 74495 w 629330"/>
              <a:gd name="connsiteY19" fmla="*/ 1047964 h 1380846"/>
              <a:gd name="connsiteX20" fmla="*/ 12846 w 629330"/>
              <a:gd name="connsiteY20" fmla="*/ 986319 h 1380846"/>
              <a:gd name="connsiteX21" fmla="*/ 12846 w 629330"/>
              <a:gd name="connsiteY21" fmla="*/ 838371 h 1380846"/>
              <a:gd name="connsiteX22" fmla="*/ 517 w 629330"/>
              <a:gd name="connsiteY22" fmla="*/ 382198 h 1380846"/>
              <a:gd name="connsiteX23" fmla="*/ 12846 w 629330"/>
              <a:gd name="connsiteY23" fmla="*/ 320553 h 1380846"/>
              <a:gd name="connsiteX24" fmla="*/ 111484 w 629330"/>
              <a:gd name="connsiteY24" fmla="*/ 345211 h 1380846"/>
              <a:gd name="connsiteX25" fmla="*/ 284099 w 629330"/>
              <a:gd name="connsiteY25" fmla="*/ 332882 h 1380846"/>
              <a:gd name="connsiteX26" fmla="*/ 308759 w 629330"/>
              <a:gd name="connsiteY26" fmla="*/ 308224 h 1380846"/>
              <a:gd name="connsiteX27" fmla="*/ 333418 w 629330"/>
              <a:gd name="connsiteY27" fmla="*/ 234250 h 1380846"/>
              <a:gd name="connsiteX28" fmla="*/ 345748 w 629330"/>
              <a:gd name="connsiteY28" fmla="*/ 197263 h 1380846"/>
              <a:gd name="connsiteX29" fmla="*/ 382737 w 629330"/>
              <a:gd name="connsiteY29" fmla="*/ 123290 h 1380846"/>
              <a:gd name="connsiteX30" fmla="*/ 469045 w 629330"/>
              <a:gd name="connsiteY30" fmla="*/ 12329 h 1380846"/>
              <a:gd name="connsiteX31" fmla="*/ 506034 w 629330"/>
              <a:gd name="connsiteY31" fmla="*/ 0 h 1380846"/>
              <a:gd name="connsiteX32" fmla="*/ 543023 w 629330"/>
              <a:gd name="connsiteY32" fmla="*/ 24658 h 1380846"/>
              <a:gd name="connsiteX33" fmla="*/ 567682 w 629330"/>
              <a:gd name="connsiteY33" fmla="*/ 61645 h 1380846"/>
              <a:gd name="connsiteX34" fmla="*/ 592341 w 629330"/>
              <a:gd name="connsiteY34" fmla="*/ 234250 h 13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330" h="1380846">
                <a:moveTo>
                  <a:pt x="629330" y="197263"/>
                </a:moveTo>
                <a:cubicBezTo>
                  <a:pt x="608781" y="213702"/>
                  <a:pt x="586290" y="227972"/>
                  <a:pt x="567682" y="246579"/>
                </a:cubicBezTo>
                <a:cubicBezTo>
                  <a:pt x="557204" y="257057"/>
                  <a:pt x="550375" y="270701"/>
                  <a:pt x="543023" y="283566"/>
                </a:cubicBezTo>
                <a:cubicBezTo>
                  <a:pt x="501871" y="355578"/>
                  <a:pt x="528477" y="321825"/>
                  <a:pt x="493704" y="419185"/>
                </a:cubicBezTo>
                <a:cubicBezTo>
                  <a:pt x="483177" y="448660"/>
                  <a:pt x="467412" y="476074"/>
                  <a:pt x="456715" y="505488"/>
                </a:cubicBezTo>
                <a:cubicBezTo>
                  <a:pt x="450924" y="521412"/>
                  <a:pt x="447936" y="538235"/>
                  <a:pt x="444385" y="554804"/>
                </a:cubicBezTo>
                <a:cubicBezTo>
                  <a:pt x="435603" y="595784"/>
                  <a:pt x="419726" y="678094"/>
                  <a:pt x="419726" y="678094"/>
                </a:cubicBezTo>
                <a:cubicBezTo>
                  <a:pt x="415616" y="735629"/>
                  <a:pt x="414136" y="793413"/>
                  <a:pt x="407396" y="850700"/>
                </a:cubicBezTo>
                <a:cubicBezTo>
                  <a:pt x="405877" y="863607"/>
                  <a:pt x="398486" y="875149"/>
                  <a:pt x="395066" y="887687"/>
                </a:cubicBezTo>
                <a:cubicBezTo>
                  <a:pt x="386149" y="920382"/>
                  <a:pt x="379324" y="953624"/>
                  <a:pt x="370407" y="986319"/>
                </a:cubicBezTo>
                <a:cubicBezTo>
                  <a:pt x="366987" y="998857"/>
                  <a:pt x="361647" y="1010810"/>
                  <a:pt x="358077" y="1023306"/>
                </a:cubicBezTo>
                <a:cubicBezTo>
                  <a:pt x="353422" y="1039599"/>
                  <a:pt x="352423" y="1057048"/>
                  <a:pt x="345748" y="1072622"/>
                </a:cubicBezTo>
                <a:cubicBezTo>
                  <a:pt x="339911" y="1086242"/>
                  <a:pt x="328942" y="1097044"/>
                  <a:pt x="321088" y="1109609"/>
                </a:cubicBezTo>
                <a:cubicBezTo>
                  <a:pt x="308387" y="1129930"/>
                  <a:pt x="296429" y="1150706"/>
                  <a:pt x="284099" y="1171254"/>
                </a:cubicBezTo>
                <a:cubicBezTo>
                  <a:pt x="252829" y="1327603"/>
                  <a:pt x="294733" y="1158771"/>
                  <a:pt x="247110" y="1269885"/>
                </a:cubicBezTo>
                <a:cubicBezTo>
                  <a:pt x="240435" y="1285459"/>
                  <a:pt x="242359" y="1304045"/>
                  <a:pt x="234781" y="1319201"/>
                </a:cubicBezTo>
                <a:cubicBezTo>
                  <a:pt x="229582" y="1329598"/>
                  <a:pt x="219198" y="1336598"/>
                  <a:pt x="210121" y="1343859"/>
                </a:cubicBezTo>
                <a:cubicBezTo>
                  <a:pt x="175975" y="1371174"/>
                  <a:pt x="175211" y="1367824"/>
                  <a:pt x="136143" y="1380846"/>
                </a:cubicBezTo>
                <a:cubicBezTo>
                  <a:pt x="78266" y="1207221"/>
                  <a:pt x="144495" y="1426978"/>
                  <a:pt x="99154" y="1109609"/>
                </a:cubicBezTo>
                <a:cubicBezTo>
                  <a:pt x="96024" y="1087700"/>
                  <a:pt x="87187" y="1066094"/>
                  <a:pt x="74495" y="1047964"/>
                </a:cubicBezTo>
                <a:cubicBezTo>
                  <a:pt x="57829" y="1024157"/>
                  <a:pt x="12846" y="986319"/>
                  <a:pt x="12846" y="986319"/>
                </a:cubicBezTo>
                <a:cubicBezTo>
                  <a:pt x="-16058" y="899607"/>
                  <a:pt x="12846" y="1003541"/>
                  <a:pt x="12846" y="838371"/>
                </a:cubicBezTo>
                <a:cubicBezTo>
                  <a:pt x="12846" y="686258"/>
                  <a:pt x="4627" y="534256"/>
                  <a:pt x="517" y="382198"/>
                </a:cubicBezTo>
                <a:cubicBezTo>
                  <a:pt x="4627" y="361650"/>
                  <a:pt x="-7034" y="327179"/>
                  <a:pt x="12846" y="320553"/>
                </a:cubicBezTo>
                <a:cubicBezTo>
                  <a:pt x="44998" y="309836"/>
                  <a:pt x="111484" y="345211"/>
                  <a:pt x="111484" y="345211"/>
                </a:cubicBezTo>
                <a:cubicBezTo>
                  <a:pt x="169022" y="341101"/>
                  <a:pt x="227402" y="343512"/>
                  <a:pt x="284099" y="332882"/>
                </a:cubicBezTo>
                <a:cubicBezTo>
                  <a:pt x="295524" y="330740"/>
                  <a:pt x="303560" y="318621"/>
                  <a:pt x="308759" y="308224"/>
                </a:cubicBezTo>
                <a:cubicBezTo>
                  <a:pt x="320384" y="284976"/>
                  <a:pt x="325198" y="258908"/>
                  <a:pt x="333418" y="234250"/>
                </a:cubicBezTo>
                <a:cubicBezTo>
                  <a:pt x="337528" y="221921"/>
                  <a:pt x="342596" y="209871"/>
                  <a:pt x="345748" y="197263"/>
                </a:cubicBezTo>
                <a:cubicBezTo>
                  <a:pt x="367573" y="109967"/>
                  <a:pt x="341515" y="178249"/>
                  <a:pt x="382737" y="123290"/>
                </a:cubicBezTo>
                <a:cubicBezTo>
                  <a:pt x="407232" y="90632"/>
                  <a:pt x="431396" y="37427"/>
                  <a:pt x="469045" y="12329"/>
                </a:cubicBezTo>
                <a:cubicBezTo>
                  <a:pt x="479859" y="5120"/>
                  <a:pt x="493704" y="4110"/>
                  <a:pt x="506034" y="0"/>
                </a:cubicBezTo>
                <a:cubicBezTo>
                  <a:pt x="518364" y="8219"/>
                  <a:pt x="532545" y="14180"/>
                  <a:pt x="543023" y="24658"/>
                </a:cubicBezTo>
                <a:cubicBezTo>
                  <a:pt x="553501" y="35136"/>
                  <a:pt x="561664" y="48104"/>
                  <a:pt x="567682" y="61645"/>
                </a:cubicBezTo>
                <a:cubicBezTo>
                  <a:pt x="602738" y="140518"/>
                  <a:pt x="592341" y="142882"/>
                  <a:pt x="592341" y="234250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8211568" y="4450765"/>
            <a:ext cx="296396" cy="445408"/>
          </a:xfrm>
          <a:custGeom>
            <a:avLst/>
            <a:gdLst>
              <a:gd name="connsiteX0" fmla="*/ 123297 w 296396"/>
              <a:gd name="connsiteY0" fmla="*/ 24658 h 445408"/>
              <a:gd name="connsiteX1" fmla="*/ 49319 w 296396"/>
              <a:gd name="connsiteY1" fmla="*/ 258909 h 445408"/>
              <a:gd name="connsiteX2" fmla="*/ 24659 w 296396"/>
              <a:gd name="connsiteY2" fmla="*/ 332883 h 445408"/>
              <a:gd name="connsiteX3" fmla="*/ 0 w 296396"/>
              <a:gd name="connsiteY3" fmla="*/ 419186 h 445408"/>
              <a:gd name="connsiteX4" fmla="*/ 36989 w 296396"/>
              <a:gd name="connsiteY4" fmla="*/ 443844 h 445408"/>
              <a:gd name="connsiteX5" fmla="*/ 123297 w 296396"/>
              <a:gd name="connsiteY5" fmla="*/ 431515 h 445408"/>
              <a:gd name="connsiteX6" fmla="*/ 197275 w 296396"/>
              <a:gd name="connsiteY6" fmla="*/ 308225 h 445408"/>
              <a:gd name="connsiteX7" fmla="*/ 271253 w 296396"/>
              <a:gd name="connsiteY7" fmla="*/ 234251 h 445408"/>
              <a:gd name="connsiteX8" fmla="*/ 295912 w 296396"/>
              <a:gd name="connsiteY8" fmla="*/ 184935 h 445408"/>
              <a:gd name="connsiteX9" fmla="*/ 283583 w 296396"/>
              <a:gd name="connsiteY9" fmla="*/ 86303 h 445408"/>
              <a:gd name="connsiteX10" fmla="*/ 258923 w 296396"/>
              <a:gd name="connsiteY10" fmla="*/ 0 h 445408"/>
              <a:gd name="connsiteX11" fmla="*/ 147956 w 296396"/>
              <a:gd name="connsiteY11" fmla="*/ 24658 h 445408"/>
              <a:gd name="connsiteX12" fmla="*/ 123297 w 296396"/>
              <a:gd name="connsiteY12" fmla="*/ 61645 h 445408"/>
              <a:gd name="connsiteX13" fmla="*/ 110967 w 296396"/>
              <a:gd name="connsiteY13" fmla="*/ 73974 h 4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96" h="445408">
                <a:moveTo>
                  <a:pt x="123297" y="24658"/>
                </a:moveTo>
                <a:cubicBezTo>
                  <a:pt x="15835" y="153604"/>
                  <a:pt x="83321" y="43577"/>
                  <a:pt x="49319" y="258909"/>
                </a:cubicBezTo>
                <a:cubicBezTo>
                  <a:pt x="45265" y="284583"/>
                  <a:pt x="32879" y="308225"/>
                  <a:pt x="24659" y="332883"/>
                </a:cubicBezTo>
                <a:cubicBezTo>
                  <a:pt x="6974" y="385934"/>
                  <a:pt x="15478" y="357277"/>
                  <a:pt x="0" y="419186"/>
                </a:cubicBezTo>
                <a:cubicBezTo>
                  <a:pt x="12330" y="427405"/>
                  <a:pt x="22244" y="442370"/>
                  <a:pt x="36989" y="443844"/>
                </a:cubicBezTo>
                <a:cubicBezTo>
                  <a:pt x="65906" y="446736"/>
                  <a:pt x="98779" y="447117"/>
                  <a:pt x="123297" y="431515"/>
                </a:cubicBezTo>
                <a:cubicBezTo>
                  <a:pt x="173765" y="399401"/>
                  <a:pt x="164971" y="348603"/>
                  <a:pt x="197275" y="308225"/>
                </a:cubicBezTo>
                <a:cubicBezTo>
                  <a:pt x="219061" y="280995"/>
                  <a:pt x="271253" y="234251"/>
                  <a:pt x="271253" y="234251"/>
                </a:cubicBezTo>
                <a:cubicBezTo>
                  <a:pt x="279473" y="217812"/>
                  <a:pt x="294386" y="203251"/>
                  <a:pt x="295912" y="184935"/>
                </a:cubicBezTo>
                <a:cubicBezTo>
                  <a:pt x="298664" y="151916"/>
                  <a:pt x="289030" y="118985"/>
                  <a:pt x="283583" y="86303"/>
                </a:cubicBezTo>
                <a:cubicBezTo>
                  <a:pt x="278423" y="55342"/>
                  <a:pt x="268695" y="29314"/>
                  <a:pt x="258923" y="0"/>
                </a:cubicBezTo>
                <a:cubicBezTo>
                  <a:pt x="258167" y="126"/>
                  <a:pt x="163931" y="11879"/>
                  <a:pt x="147956" y="24658"/>
                </a:cubicBezTo>
                <a:cubicBezTo>
                  <a:pt x="136385" y="33914"/>
                  <a:pt x="132188" y="49791"/>
                  <a:pt x="123297" y="61645"/>
                </a:cubicBezTo>
                <a:cubicBezTo>
                  <a:pt x="119810" y="66295"/>
                  <a:pt x="115077" y="69864"/>
                  <a:pt x="110967" y="73974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842783" y="653228"/>
            <a:ext cx="161772" cy="209801"/>
          </a:xfrm>
          <a:custGeom>
            <a:avLst/>
            <a:gdLst>
              <a:gd name="connsiteX0" fmla="*/ 1486 w 161772"/>
              <a:gd name="connsiteY0" fmla="*/ 123498 h 209801"/>
              <a:gd name="connsiteX1" fmla="*/ 13816 w 161772"/>
              <a:gd name="connsiteY1" fmla="*/ 12537 h 209801"/>
              <a:gd name="connsiteX2" fmla="*/ 63134 w 161772"/>
              <a:gd name="connsiteY2" fmla="*/ 208 h 209801"/>
              <a:gd name="connsiteX3" fmla="*/ 161772 w 161772"/>
              <a:gd name="connsiteY3" fmla="*/ 12537 h 209801"/>
              <a:gd name="connsiteX4" fmla="*/ 137112 w 161772"/>
              <a:gd name="connsiteY4" fmla="*/ 135827 h 209801"/>
              <a:gd name="connsiteX5" fmla="*/ 100123 w 161772"/>
              <a:gd name="connsiteY5" fmla="*/ 197472 h 209801"/>
              <a:gd name="connsiteX6" fmla="*/ 63134 w 161772"/>
              <a:gd name="connsiteY6" fmla="*/ 209801 h 209801"/>
              <a:gd name="connsiteX7" fmla="*/ 13816 w 161772"/>
              <a:gd name="connsiteY7" fmla="*/ 185143 h 209801"/>
              <a:gd name="connsiteX8" fmla="*/ 1486 w 161772"/>
              <a:gd name="connsiteY8" fmla="*/ 123498 h 2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72" h="209801">
                <a:moveTo>
                  <a:pt x="1486" y="123498"/>
                </a:moveTo>
                <a:cubicBezTo>
                  <a:pt x="1486" y="94730"/>
                  <a:pt x="-2828" y="45822"/>
                  <a:pt x="13816" y="12537"/>
                </a:cubicBezTo>
                <a:cubicBezTo>
                  <a:pt x="21394" y="-2619"/>
                  <a:pt x="46189" y="208"/>
                  <a:pt x="63134" y="208"/>
                </a:cubicBezTo>
                <a:cubicBezTo>
                  <a:pt x="96269" y="208"/>
                  <a:pt x="128893" y="8427"/>
                  <a:pt x="161772" y="12537"/>
                </a:cubicBezTo>
                <a:cubicBezTo>
                  <a:pt x="152082" y="70673"/>
                  <a:pt x="151828" y="84325"/>
                  <a:pt x="137112" y="135827"/>
                </a:cubicBezTo>
                <a:cubicBezTo>
                  <a:pt x="129085" y="163919"/>
                  <a:pt x="126837" y="181445"/>
                  <a:pt x="100123" y="197472"/>
                </a:cubicBezTo>
                <a:cubicBezTo>
                  <a:pt x="88978" y="204158"/>
                  <a:pt x="75464" y="205691"/>
                  <a:pt x="63134" y="209801"/>
                </a:cubicBezTo>
                <a:cubicBezTo>
                  <a:pt x="46695" y="201582"/>
                  <a:pt x="26813" y="198139"/>
                  <a:pt x="13816" y="185143"/>
                </a:cubicBezTo>
                <a:cubicBezTo>
                  <a:pt x="-6312" y="165016"/>
                  <a:pt x="1486" y="152266"/>
                  <a:pt x="1486" y="12349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682687" y="234251"/>
            <a:ext cx="86308" cy="76767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617594" y="382199"/>
            <a:ext cx="131686" cy="74291"/>
          </a:xfrm>
          <a:custGeom>
            <a:avLst/>
            <a:gdLst>
              <a:gd name="connsiteX0" fmla="*/ 126742 w 131686"/>
              <a:gd name="connsiteY0" fmla="*/ 61645 h 74291"/>
              <a:gd name="connsiteX1" fmla="*/ 3445 w 131686"/>
              <a:gd name="connsiteY1" fmla="*/ 61645 h 74291"/>
              <a:gd name="connsiteX2" fmla="*/ 15775 w 131686"/>
              <a:gd name="connsiteY2" fmla="*/ 24658 h 74291"/>
              <a:gd name="connsiteX3" fmla="*/ 89753 w 131686"/>
              <a:gd name="connsiteY3" fmla="*/ 0 h 74291"/>
              <a:gd name="connsiteX4" fmla="*/ 126742 w 131686"/>
              <a:gd name="connsiteY4" fmla="*/ 12329 h 74291"/>
              <a:gd name="connsiteX5" fmla="*/ 114412 w 131686"/>
              <a:gd name="connsiteY5" fmla="*/ 49316 h 74291"/>
              <a:gd name="connsiteX6" fmla="*/ 126742 w 131686"/>
              <a:gd name="connsiteY6" fmla="*/ 61645 h 74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686" h="74291">
                <a:moveTo>
                  <a:pt x="126742" y="61645"/>
                </a:moveTo>
                <a:cubicBezTo>
                  <a:pt x="108248" y="63700"/>
                  <a:pt x="30844" y="89043"/>
                  <a:pt x="3445" y="61645"/>
                </a:cubicBezTo>
                <a:cubicBezTo>
                  <a:pt x="-5745" y="52456"/>
                  <a:pt x="5200" y="32211"/>
                  <a:pt x="15775" y="24658"/>
                </a:cubicBezTo>
                <a:cubicBezTo>
                  <a:pt x="36927" y="9550"/>
                  <a:pt x="89753" y="0"/>
                  <a:pt x="89753" y="0"/>
                </a:cubicBezTo>
                <a:cubicBezTo>
                  <a:pt x="102083" y="4110"/>
                  <a:pt x="120930" y="705"/>
                  <a:pt x="126742" y="12329"/>
                </a:cubicBezTo>
                <a:cubicBezTo>
                  <a:pt x="132554" y="23953"/>
                  <a:pt x="123602" y="40127"/>
                  <a:pt x="114412" y="49316"/>
                </a:cubicBezTo>
                <a:cubicBezTo>
                  <a:pt x="105222" y="58506"/>
                  <a:pt x="145236" y="59590"/>
                  <a:pt x="126742" y="6164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2922135" y="234251"/>
            <a:ext cx="1935759" cy="1380847"/>
          </a:xfrm>
          <a:custGeom>
            <a:avLst/>
            <a:gdLst>
              <a:gd name="connsiteX0" fmla="*/ 1935759 w 1935759"/>
              <a:gd name="connsiteY0" fmla="*/ 36987 h 1380847"/>
              <a:gd name="connsiteX1" fmla="*/ 1911100 w 1935759"/>
              <a:gd name="connsiteY1" fmla="*/ 135619 h 1380847"/>
              <a:gd name="connsiteX2" fmla="*/ 1861781 w 1935759"/>
              <a:gd name="connsiteY2" fmla="*/ 209593 h 1380847"/>
              <a:gd name="connsiteX3" fmla="*/ 1837122 w 1935759"/>
              <a:gd name="connsiteY3" fmla="*/ 283567 h 1380847"/>
              <a:gd name="connsiteX4" fmla="*/ 1824792 w 1935759"/>
              <a:gd name="connsiteY4" fmla="*/ 320553 h 1380847"/>
              <a:gd name="connsiteX5" fmla="*/ 1800133 w 1935759"/>
              <a:gd name="connsiteY5" fmla="*/ 357540 h 1380847"/>
              <a:gd name="connsiteX6" fmla="*/ 1800133 w 1935759"/>
              <a:gd name="connsiteY6" fmla="*/ 665765 h 1380847"/>
              <a:gd name="connsiteX7" fmla="*/ 1763144 w 1935759"/>
              <a:gd name="connsiteY7" fmla="*/ 690423 h 1380847"/>
              <a:gd name="connsiteX8" fmla="*/ 1602858 w 1935759"/>
              <a:gd name="connsiteY8" fmla="*/ 727410 h 1380847"/>
              <a:gd name="connsiteX9" fmla="*/ 1467232 w 1935759"/>
              <a:gd name="connsiteY9" fmla="*/ 826042 h 1380847"/>
              <a:gd name="connsiteX10" fmla="*/ 1442572 w 1935759"/>
              <a:gd name="connsiteY10" fmla="*/ 850700 h 1380847"/>
              <a:gd name="connsiteX11" fmla="*/ 1417913 w 1935759"/>
              <a:gd name="connsiteY11" fmla="*/ 887687 h 1380847"/>
              <a:gd name="connsiteX12" fmla="*/ 1356264 w 1935759"/>
              <a:gd name="connsiteY12" fmla="*/ 949332 h 1380847"/>
              <a:gd name="connsiteX13" fmla="*/ 1306946 w 1935759"/>
              <a:gd name="connsiteY13" fmla="*/ 1023306 h 1380847"/>
              <a:gd name="connsiteX14" fmla="*/ 1245297 w 1935759"/>
              <a:gd name="connsiteY14" fmla="*/ 1084951 h 1380847"/>
              <a:gd name="connsiteX15" fmla="*/ 1158990 w 1935759"/>
              <a:gd name="connsiteY15" fmla="*/ 1121938 h 1380847"/>
              <a:gd name="connsiteX16" fmla="*/ 1122001 w 1935759"/>
              <a:gd name="connsiteY16" fmla="*/ 1134267 h 1380847"/>
              <a:gd name="connsiteX17" fmla="*/ 1072682 w 1935759"/>
              <a:gd name="connsiteY17" fmla="*/ 1195912 h 1380847"/>
              <a:gd name="connsiteX18" fmla="*/ 1035693 w 1935759"/>
              <a:gd name="connsiteY18" fmla="*/ 1269886 h 1380847"/>
              <a:gd name="connsiteX19" fmla="*/ 998704 w 1935759"/>
              <a:gd name="connsiteY19" fmla="*/ 1294544 h 1380847"/>
              <a:gd name="connsiteX20" fmla="*/ 974044 w 1935759"/>
              <a:gd name="connsiteY20" fmla="*/ 1319202 h 1380847"/>
              <a:gd name="connsiteX21" fmla="*/ 850748 w 1935759"/>
              <a:gd name="connsiteY21" fmla="*/ 1356189 h 1380847"/>
              <a:gd name="connsiteX22" fmla="*/ 739780 w 1935759"/>
              <a:gd name="connsiteY22" fmla="*/ 1331531 h 1380847"/>
              <a:gd name="connsiteX23" fmla="*/ 591824 w 1935759"/>
              <a:gd name="connsiteY23" fmla="*/ 1306873 h 1380847"/>
              <a:gd name="connsiteX24" fmla="*/ 493187 w 1935759"/>
              <a:gd name="connsiteY24" fmla="*/ 1343860 h 1380847"/>
              <a:gd name="connsiteX25" fmla="*/ 480857 w 1935759"/>
              <a:gd name="connsiteY25" fmla="*/ 1380847 h 1380847"/>
              <a:gd name="connsiteX26" fmla="*/ 320571 w 1935759"/>
              <a:gd name="connsiteY26" fmla="*/ 1331531 h 1380847"/>
              <a:gd name="connsiteX27" fmla="*/ 308242 w 1935759"/>
              <a:gd name="connsiteY27" fmla="*/ 1294544 h 1380847"/>
              <a:gd name="connsiteX28" fmla="*/ 283582 w 1935759"/>
              <a:gd name="connsiteY28" fmla="*/ 1245228 h 1380847"/>
              <a:gd name="connsiteX29" fmla="*/ 271252 w 1935759"/>
              <a:gd name="connsiteY29" fmla="*/ 1208241 h 1380847"/>
              <a:gd name="connsiteX30" fmla="*/ 246593 w 1935759"/>
              <a:gd name="connsiteY30" fmla="*/ 1171254 h 1380847"/>
              <a:gd name="connsiteX31" fmla="*/ 221934 w 1935759"/>
              <a:gd name="connsiteY31" fmla="*/ 1097280 h 1380847"/>
              <a:gd name="connsiteX32" fmla="*/ 172615 w 1935759"/>
              <a:gd name="connsiteY32" fmla="*/ 998648 h 1380847"/>
              <a:gd name="connsiteX33" fmla="*/ 135626 w 1935759"/>
              <a:gd name="connsiteY33" fmla="*/ 961661 h 1380847"/>
              <a:gd name="connsiteX34" fmla="*/ 110967 w 1935759"/>
              <a:gd name="connsiteY34" fmla="*/ 924674 h 1380847"/>
              <a:gd name="connsiteX35" fmla="*/ 49318 w 1935759"/>
              <a:gd name="connsiteY35" fmla="*/ 875358 h 1380847"/>
              <a:gd name="connsiteX36" fmla="*/ 0 w 1935759"/>
              <a:gd name="connsiteY36" fmla="*/ 801384 h 1380847"/>
              <a:gd name="connsiteX37" fmla="*/ 36989 w 1935759"/>
              <a:gd name="connsiteY37" fmla="*/ 591791 h 1380847"/>
              <a:gd name="connsiteX38" fmla="*/ 73978 w 1935759"/>
              <a:gd name="connsiteY38" fmla="*/ 530146 h 1380847"/>
              <a:gd name="connsiteX39" fmla="*/ 123296 w 1935759"/>
              <a:gd name="connsiteY39" fmla="*/ 505488 h 1380847"/>
              <a:gd name="connsiteX40" fmla="*/ 172615 w 1935759"/>
              <a:gd name="connsiteY40" fmla="*/ 431514 h 1380847"/>
              <a:gd name="connsiteX41" fmla="*/ 197274 w 1935759"/>
              <a:gd name="connsiteY41" fmla="*/ 394527 h 1380847"/>
              <a:gd name="connsiteX42" fmla="*/ 221934 w 1935759"/>
              <a:gd name="connsiteY42" fmla="*/ 320553 h 1380847"/>
              <a:gd name="connsiteX43" fmla="*/ 184945 w 1935759"/>
              <a:gd name="connsiteY43" fmla="*/ 135619 h 1380847"/>
              <a:gd name="connsiteX44" fmla="*/ 172615 w 1935759"/>
              <a:gd name="connsiteY44" fmla="*/ 98632 h 1380847"/>
              <a:gd name="connsiteX45" fmla="*/ 135626 w 1935759"/>
              <a:gd name="connsiteY45" fmla="*/ 73974 h 1380847"/>
              <a:gd name="connsiteX46" fmla="*/ 110967 w 1935759"/>
              <a:gd name="connsiteY46" fmla="*/ 36987 h 1380847"/>
              <a:gd name="connsiteX47" fmla="*/ 86307 w 1935759"/>
              <a:gd name="connsiteY47" fmla="*/ 12329 h 1380847"/>
              <a:gd name="connsiteX48" fmla="*/ 123296 w 1935759"/>
              <a:gd name="connsiteY48" fmla="*/ 0 h 1380847"/>
              <a:gd name="connsiteX49" fmla="*/ 345231 w 1935759"/>
              <a:gd name="connsiteY49" fmla="*/ 12329 h 1380847"/>
              <a:gd name="connsiteX50" fmla="*/ 382220 w 1935759"/>
              <a:gd name="connsiteY50" fmla="*/ 24658 h 1380847"/>
              <a:gd name="connsiteX51" fmla="*/ 1935759 w 1935759"/>
              <a:gd name="connsiteY51" fmla="*/ 36987 h 13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35759" h="1380847">
                <a:moveTo>
                  <a:pt x="1935759" y="36987"/>
                </a:moveTo>
                <a:cubicBezTo>
                  <a:pt x="1932342" y="54070"/>
                  <a:pt x="1922949" y="114292"/>
                  <a:pt x="1911100" y="135619"/>
                </a:cubicBezTo>
                <a:cubicBezTo>
                  <a:pt x="1896707" y="161525"/>
                  <a:pt x="1861781" y="209593"/>
                  <a:pt x="1861781" y="209593"/>
                </a:cubicBezTo>
                <a:lnTo>
                  <a:pt x="1837122" y="283567"/>
                </a:lnTo>
                <a:cubicBezTo>
                  <a:pt x="1833012" y="295896"/>
                  <a:pt x="1832001" y="309740"/>
                  <a:pt x="1824792" y="320553"/>
                </a:cubicBezTo>
                <a:lnTo>
                  <a:pt x="1800133" y="357540"/>
                </a:lnTo>
                <a:cubicBezTo>
                  <a:pt x="1804462" y="422463"/>
                  <a:pt x="1825797" y="588778"/>
                  <a:pt x="1800133" y="665765"/>
                </a:cubicBezTo>
                <a:cubicBezTo>
                  <a:pt x="1795447" y="679823"/>
                  <a:pt x="1776685" y="684405"/>
                  <a:pt x="1763144" y="690423"/>
                </a:cubicBezTo>
                <a:cubicBezTo>
                  <a:pt x="1699008" y="718926"/>
                  <a:pt x="1673069" y="717380"/>
                  <a:pt x="1602858" y="727410"/>
                </a:cubicBezTo>
                <a:cubicBezTo>
                  <a:pt x="1561551" y="754947"/>
                  <a:pt x="1494858" y="798418"/>
                  <a:pt x="1467232" y="826042"/>
                </a:cubicBezTo>
                <a:cubicBezTo>
                  <a:pt x="1459012" y="834261"/>
                  <a:pt x="1449834" y="841623"/>
                  <a:pt x="1442572" y="850700"/>
                </a:cubicBezTo>
                <a:cubicBezTo>
                  <a:pt x="1433315" y="862270"/>
                  <a:pt x="1427671" y="876536"/>
                  <a:pt x="1417913" y="887687"/>
                </a:cubicBezTo>
                <a:cubicBezTo>
                  <a:pt x="1398776" y="909557"/>
                  <a:pt x="1372384" y="925152"/>
                  <a:pt x="1356264" y="949332"/>
                </a:cubicBezTo>
                <a:cubicBezTo>
                  <a:pt x="1339825" y="973990"/>
                  <a:pt x="1327902" y="1002351"/>
                  <a:pt x="1306946" y="1023306"/>
                </a:cubicBezTo>
                <a:cubicBezTo>
                  <a:pt x="1286396" y="1043854"/>
                  <a:pt x="1272867" y="1075762"/>
                  <a:pt x="1245297" y="1084951"/>
                </a:cubicBezTo>
                <a:cubicBezTo>
                  <a:pt x="1158551" y="1113865"/>
                  <a:pt x="1265640" y="1076233"/>
                  <a:pt x="1158990" y="1121938"/>
                </a:cubicBezTo>
                <a:cubicBezTo>
                  <a:pt x="1147044" y="1127057"/>
                  <a:pt x="1134331" y="1130157"/>
                  <a:pt x="1122001" y="1134267"/>
                </a:cubicBezTo>
                <a:cubicBezTo>
                  <a:pt x="1099064" y="1157203"/>
                  <a:pt x="1088237" y="1164804"/>
                  <a:pt x="1072682" y="1195912"/>
                </a:cubicBezTo>
                <a:cubicBezTo>
                  <a:pt x="1052627" y="1236021"/>
                  <a:pt x="1071026" y="1234554"/>
                  <a:pt x="1035693" y="1269886"/>
                </a:cubicBezTo>
                <a:cubicBezTo>
                  <a:pt x="1025215" y="1280364"/>
                  <a:pt x="1010275" y="1285288"/>
                  <a:pt x="998704" y="1294544"/>
                </a:cubicBezTo>
                <a:cubicBezTo>
                  <a:pt x="989627" y="1301805"/>
                  <a:pt x="984441" y="1314004"/>
                  <a:pt x="974044" y="1319202"/>
                </a:cubicBezTo>
                <a:cubicBezTo>
                  <a:pt x="944026" y="1334210"/>
                  <a:pt x="886145" y="1347340"/>
                  <a:pt x="850748" y="1356189"/>
                </a:cubicBezTo>
                <a:cubicBezTo>
                  <a:pt x="647182" y="1322264"/>
                  <a:pt x="861189" y="1361882"/>
                  <a:pt x="739780" y="1331531"/>
                </a:cubicBezTo>
                <a:cubicBezTo>
                  <a:pt x="691702" y="1319512"/>
                  <a:pt x="640541" y="1313832"/>
                  <a:pt x="591824" y="1306873"/>
                </a:cubicBezTo>
                <a:cubicBezTo>
                  <a:pt x="564303" y="1313753"/>
                  <a:pt x="514679" y="1322369"/>
                  <a:pt x="493187" y="1343860"/>
                </a:cubicBezTo>
                <a:cubicBezTo>
                  <a:pt x="483997" y="1353049"/>
                  <a:pt x="484967" y="1368518"/>
                  <a:pt x="480857" y="1380847"/>
                </a:cubicBezTo>
                <a:cubicBezTo>
                  <a:pt x="455955" y="1375867"/>
                  <a:pt x="352510" y="1371453"/>
                  <a:pt x="320571" y="1331531"/>
                </a:cubicBezTo>
                <a:cubicBezTo>
                  <a:pt x="312452" y="1321383"/>
                  <a:pt x="313362" y="1306489"/>
                  <a:pt x="308242" y="1294544"/>
                </a:cubicBezTo>
                <a:cubicBezTo>
                  <a:pt x="301002" y="1277651"/>
                  <a:pt x="290822" y="1262121"/>
                  <a:pt x="283582" y="1245228"/>
                </a:cubicBezTo>
                <a:cubicBezTo>
                  <a:pt x="278462" y="1233283"/>
                  <a:pt x="277064" y="1219865"/>
                  <a:pt x="271252" y="1208241"/>
                </a:cubicBezTo>
                <a:cubicBezTo>
                  <a:pt x="264625" y="1194988"/>
                  <a:pt x="252611" y="1184795"/>
                  <a:pt x="246593" y="1171254"/>
                </a:cubicBezTo>
                <a:cubicBezTo>
                  <a:pt x="236036" y="1147502"/>
                  <a:pt x="231588" y="1121413"/>
                  <a:pt x="221934" y="1097280"/>
                </a:cubicBezTo>
                <a:cubicBezTo>
                  <a:pt x="204502" y="1053705"/>
                  <a:pt x="201026" y="1032740"/>
                  <a:pt x="172615" y="998648"/>
                </a:cubicBezTo>
                <a:cubicBezTo>
                  <a:pt x="161452" y="985253"/>
                  <a:pt x="146789" y="975056"/>
                  <a:pt x="135626" y="961661"/>
                </a:cubicBezTo>
                <a:cubicBezTo>
                  <a:pt x="126140" y="950278"/>
                  <a:pt x="121445" y="935152"/>
                  <a:pt x="110967" y="924674"/>
                </a:cubicBezTo>
                <a:cubicBezTo>
                  <a:pt x="62440" y="876150"/>
                  <a:pt x="85920" y="924158"/>
                  <a:pt x="49318" y="875358"/>
                </a:cubicBezTo>
                <a:cubicBezTo>
                  <a:pt x="31536" y="851650"/>
                  <a:pt x="0" y="801384"/>
                  <a:pt x="0" y="801384"/>
                </a:cubicBezTo>
                <a:cubicBezTo>
                  <a:pt x="22575" y="485340"/>
                  <a:pt x="-22030" y="709822"/>
                  <a:pt x="36989" y="591791"/>
                </a:cubicBezTo>
                <a:cubicBezTo>
                  <a:pt x="55539" y="554692"/>
                  <a:pt x="37851" y="554229"/>
                  <a:pt x="73978" y="530146"/>
                </a:cubicBezTo>
                <a:cubicBezTo>
                  <a:pt x="89271" y="519951"/>
                  <a:pt x="106857" y="513707"/>
                  <a:pt x="123296" y="505488"/>
                </a:cubicBezTo>
                <a:lnTo>
                  <a:pt x="172615" y="431514"/>
                </a:lnTo>
                <a:cubicBezTo>
                  <a:pt x="180835" y="419185"/>
                  <a:pt x="192588" y="408584"/>
                  <a:pt x="197274" y="394527"/>
                </a:cubicBezTo>
                <a:lnTo>
                  <a:pt x="221934" y="320553"/>
                </a:lnTo>
                <a:cubicBezTo>
                  <a:pt x="206734" y="183763"/>
                  <a:pt x="221372" y="244895"/>
                  <a:pt x="184945" y="135619"/>
                </a:cubicBezTo>
                <a:cubicBezTo>
                  <a:pt x="180835" y="123290"/>
                  <a:pt x="183429" y="105841"/>
                  <a:pt x="172615" y="98632"/>
                </a:cubicBezTo>
                <a:lnTo>
                  <a:pt x="135626" y="73974"/>
                </a:lnTo>
                <a:cubicBezTo>
                  <a:pt x="127406" y="61645"/>
                  <a:pt x="120224" y="48557"/>
                  <a:pt x="110967" y="36987"/>
                </a:cubicBezTo>
                <a:cubicBezTo>
                  <a:pt x="103705" y="27910"/>
                  <a:pt x="82631" y="23357"/>
                  <a:pt x="86307" y="12329"/>
                </a:cubicBezTo>
                <a:cubicBezTo>
                  <a:pt x="90417" y="-1"/>
                  <a:pt x="110966" y="4110"/>
                  <a:pt x="123296" y="0"/>
                </a:cubicBezTo>
                <a:cubicBezTo>
                  <a:pt x="197274" y="4110"/>
                  <a:pt x="271472" y="5305"/>
                  <a:pt x="345231" y="12329"/>
                </a:cubicBezTo>
                <a:cubicBezTo>
                  <a:pt x="358169" y="13561"/>
                  <a:pt x="369223" y="24658"/>
                  <a:pt x="382220" y="24658"/>
                </a:cubicBezTo>
                <a:lnTo>
                  <a:pt x="1935759" y="3698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1861782" y="180007"/>
            <a:ext cx="982932" cy="769325"/>
          </a:xfrm>
          <a:custGeom>
            <a:avLst/>
            <a:gdLst>
              <a:gd name="connsiteX0" fmla="*/ 912396 w 982932"/>
              <a:gd name="connsiteY0" fmla="*/ 78902 h 769325"/>
              <a:gd name="connsiteX1" fmla="*/ 924726 w 982932"/>
              <a:gd name="connsiteY1" fmla="*/ 140547 h 769325"/>
              <a:gd name="connsiteX2" fmla="*/ 949385 w 982932"/>
              <a:gd name="connsiteY2" fmla="*/ 214521 h 769325"/>
              <a:gd name="connsiteX3" fmla="*/ 974045 w 982932"/>
              <a:gd name="connsiteY3" fmla="*/ 337811 h 769325"/>
              <a:gd name="connsiteX4" fmla="*/ 937056 w 982932"/>
              <a:gd name="connsiteY4" fmla="*/ 670693 h 769325"/>
              <a:gd name="connsiteX5" fmla="*/ 887737 w 982932"/>
              <a:gd name="connsiteY5" fmla="*/ 744667 h 769325"/>
              <a:gd name="connsiteX6" fmla="*/ 813759 w 982932"/>
              <a:gd name="connsiteY6" fmla="*/ 769325 h 769325"/>
              <a:gd name="connsiteX7" fmla="*/ 665803 w 982932"/>
              <a:gd name="connsiteY7" fmla="*/ 756996 h 769325"/>
              <a:gd name="connsiteX8" fmla="*/ 591825 w 982932"/>
              <a:gd name="connsiteY8" fmla="*/ 732338 h 769325"/>
              <a:gd name="connsiteX9" fmla="*/ 554836 w 982932"/>
              <a:gd name="connsiteY9" fmla="*/ 720009 h 769325"/>
              <a:gd name="connsiteX10" fmla="*/ 493187 w 982932"/>
              <a:gd name="connsiteY10" fmla="*/ 683022 h 769325"/>
              <a:gd name="connsiteX11" fmla="*/ 456198 w 982932"/>
              <a:gd name="connsiteY11" fmla="*/ 658364 h 769325"/>
              <a:gd name="connsiteX12" fmla="*/ 382220 w 982932"/>
              <a:gd name="connsiteY12" fmla="*/ 621377 h 769325"/>
              <a:gd name="connsiteX13" fmla="*/ 271253 w 982932"/>
              <a:gd name="connsiteY13" fmla="*/ 510416 h 769325"/>
              <a:gd name="connsiteX14" fmla="*/ 234264 w 982932"/>
              <a:gd name="connsiteY14" fmla="*/ 473429 h 769325"/>
              <a:gd name="connsiteX15" fmla="*/ 221934 w 982932"/>
              <a:gd name="connsiteY15" fmla="*/ 436442 h 769325"/>
              <a:gd name="connsiteX16" fmla="*/ 160286 w 982932"/>
              <a:gd name="connsiteY16" fmla="*/ 362469 h 769325"/>
              <a:gd name="connsiteX17" fmla="*/ 98637 w 982932"/>
              <a:gd name="connsiteY17" fmla="*/ 276166 h 769325"/>
              <a:gd name="connsiteX18" fmla="*/ 86308 w 982932"/>
              <a:gd name="connsiteY18" fmla="*/ 239179 h 769325"/>
              <a:gd name="connsiteX19" fmla="*/ 61648 w 982932"/>
              <a:gd name="connsiteY19" fmla="*/ 214521 h 769325"/>
              <a:gd name="connsiteX20" fmla="*/ 36989 w 982932"/>
              <a:gd name="connsiteY20" fmla="*/ 177534 h 769325"/>
              <a:gd name="connsiteX21" fmla="*/ 0 w 982932"/>
              <a:gd name="connsiteY21" fmla="*/ 91231 h 769325"/>
              <a:gd name="connsiteX22" fmla="*/ 912396 w 982932"/>
              <a:gd name="connsiteY22" fmla="*/ 78902 h 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82932" h="769325">
                <a:moveTo>
                  <a:pt x="912396" y="78902"/>
                </a:moveTo>
                <a:cubicBezTo>
                  <a:pt x="1066517" y="87121"/>
                  <a:pt x="919212" y="120330"/>
                  <a:pt x="924726" y="140547"/>
                </a:cubicBezTo>
                <a:cubicBezTo>
                  <a:pt x="931565" y="165623"/>
                  <a:pt x="944287" y="189034"/>
                  <a:pt x="949385" y="214521"/>
                </a:cubicBezTo>
                <a:lnTo>
                  <a:pt x="974045" y="337811"/>
                </a:lnTo>
                <a:cubicBezTo>
                  <a:pt x="973771" y="343555"/>
                  <a:pt x="985039" y="598722"/>
                  <a:pt x="937056" y="670693"/>
                </a:cubicBezTo>
                <a:cubicBezTo>
                  <a:pt x="920616" y="695351"/>
                  <a:pt x="915852" y="735296"/>
                  <a:pt x="887737" y="744667"/>
                </a:cubicBezTo>
                <a:lnTo>
                  <a:pt x="813759" y="769325"/>
                </a:lnTo>
                <a:cubicBezTo>
                  <a:pt x="764440" y="765215"/>
                  <a:pt x="714619" y="765132"/>
                  <a:pt x="665803" y="756996"/>
                </a:cubicBezTo>
                <a:cubicBezTo>
                  <a:pt x="640164" y="752723"/>
                  <a:pt x="616484" y="740557"/>
                  <a:pt x="591825" y="732338"/>
                </a:cubicBezTo>
                <a:lnTo>
                  <a:pt x="554836" y="720009"/>
                </a:lnTo>
                <a:cubicBezTo>
                  <a:pt x="506669" y="671846"/>
                  <a:pt x="557210" y="715032"/>
                  <a:pt x="493187" y="683022"/>
                </a:cubicBezTo>
                <a:cubicBezTo>
                  <a:pt x="479933" y="676395"/>
                  <a:pt x="469452" y="664991"/>
                  <a:pt x="456198" y="658364"/>
                </a:cubicBezTo>
                <a:cubicBezTo>
                  <a:pt x="407232" y="633882"/>
                  <a:pt x="427651" y="661758"/>
                  <a:pt x="382220" y="621377"/>
                </a:cubicBezTo>
                <a:lnTo>
                  <a:pt x="271253" y="510416"/>
                </a:lnTo>
                <a:lnTo>
                  <a:pt x="234264" y="473429"/>
                </a:lnTo>
                <a:cubicBezTo>
                  <a:pt x="230154" y="461100"/>
                  <a:pt x="229143" y="447255"/>
                  <a:pt x="221934" y="436442"/>
                </a:cubicBezTo>
                <a:cubicBezTo>
                  <a:pt x="167399" y="354644"/>
                  <a:pt x="200624" y="443140"/>
                  <a:pt x="160286" y="362469"/>
                </a:cubicBezTo>
                <a:cubicBezTo>
                  <a:pt x="118811" y="279526"/>
                  <a:pt x="161614" y="318148"/>
                  <a:pt x="98637" y="276166"/>
                </a:cubicBezTo>
                <a:cubicBezTo>
                  <a:pt x="94527" y="263837"/>
                  <a:pt x="92995" y="250323"/>
                  <a:pt x="86308" y="239179"/>
                </a:cubicBezTo>
                <a:cubicBezTo>
                  <a:pt x="80327" y="229211"/>
                  <a:pt x="68910" y="223598"/>
                  <a:pt x="61648" y="214521"/>
                </a:cubicBezTo>
                <a:cubicBezTo>
                  <a:pt x="52391" y="202951"/>
                  <a:pt x="44341" y="190399"/>
                  <a:pt x="36989" y="177534"/>
                </a:cubicBezTo>
                <a:cubicBezTo>
                  <a:pt x="12613" y="134877"/>
                  <a:pt x="13833" y="132726"/>
                  <a:pt x="0" y="91231"/>
                </a:cubicBezTo>
                <a:cubicBezTo>
                  <a:pt x="290046" y="-102123"/>
                  <a:pt x="758275" y="70683"/>
                  <a:pt x="912396" y="7890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2712530" y="3353485"/>
            <a:ext cx="283583" cy="801384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3218047" y="1663664"/>
            <a:ext cx="246593" cy="321303"/>
          </a:xfrm>
          <a:custGeom>
            <a:avLst/>
            <a:gdLst>
              <a:gd name="connsiteX0" fmla="*/ 209604 w 246593"/>
              <a:gd name="connsiteY0" fmla="*/ 50065 h 321303"/>
              <a:gd name="connsiteX1" fmla="*/ 221934 w 246593"/>
              <a:gd name="connsiteY1" fmla="*/ 111710 h 321303"/>
              <a:gd name="connsiteX2" fmla="*/ 246593 w 246593"/>
              <a:gd name="connsiteY2" fmla="*/ 185684 h 321303"/>
              <a:gd name="connsiteX3" fmla="*/ 234264 w 246593"/>
              <a:gd name="connsiteY3" fmla="*/ 247329 h 321303"/>
              <a:gd name="connsiteX4" fmla="*/ 209604 w 246593"/>
              <a:gd name="connsiteY4" fmla="*/ 271987 h 321303"/>
              <a:gd name="connsiteX5" fmla="*/ 147956 w 246593"/>
              <a:gd name="connsiteY5" fmla="*/ 321303 h 321303"/>
              <a:gd name="connsiteX6" fmla="*/ 73978 w 246593"/>
              <a:gd name="connsiteY6" fmla="*/ 308974 h 321303"/>
              <a:gd name="connsiteX7" fmla="*/ 49319 w 246593"/>
              <a:gd name="connsiteY7" fmla="*/ 271987 h 321303"/>
              <a:gd name="connsiteX8" fmla="*/ 36989 w 246593"/>
              <a:gd name="connsiteY8" fmla="*/ 235000 h 321303"/>
              <a:gd name="connsiteX9" fmla="*/ 0 w 246593"/>
              <a:gd name="connsiteY9" fmla="*/ 136368 h 321303"/>
              <a:gd name="connsiteX10" fmla="*/ 12330 w 246593"/>
              <a:gd name="connsiteY10" fmla="*/ 13078 h 321303"/>
              <a:gd name="connsiteX11" fmla="*/ 61648 w 246593"/>
              <a:gd name="connsiteY11" fmla="*/ 749 h 321303"/>
              <a:gd name="connsiteX12" fmla="*/ 197275 w 246593"/>
              <a:gd name="connsiteY12" fmla="*/ 25407 h 321303"/>
              <a:gd name="connsiteX13" fmla="*/ 209604 w 246593"/>
              <a:gd name="connsiteY13" fmla="*/ 50065 h 3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593" h="321303">
                <a:moveTo>
                  <a:pt x="209604" y="50065"/>
                </a:moveTo>
                <a:cubicBezTo>
                  <a:pt x="213714" y="64449"/>
                  <a:pt x="216420" y="91493"/>
                  <a:pt x="221934" y="111710"/>
                </a:cubicBezTo>
                <a:cubicBezTo>
                  <a:pt x="228773" y="136786"/>
                  <a:pt x="246593" y="185684"/>
                  <a:pt x="246593" y="185684"/>
                </a:cubicBezTo>
                <a:cubicBezTo>
                  <a:pt x="242483" y="206232"/>
                  <a:pt x="242519" y="228068"/>
                  <a:pt x="234264" y="247329"/>
                </a:cubicBezTo>
                <a:cubicBezTo>
                  <a:pt x="229685" y="258013"/>
                  <a:pt x="216866" y="262910"/>
                  <a:pt x="209604" y="271987"/>
                </a:cubicBezTo>
                <a:cubicBezTo>
                  <a:pt x="169043" y="322685"/>
                  <a:pt x="206627" y="301747"/>
                  <a:pt x="147956" y="321303"/>
                </a:cubicBezTo>
                <a:cubicBezTo>
                  <a:pt x="123297" y="317193"/>
                  <a:pt x="96338" y="320154"/>
                  <a:pt x="73978" y="308974"/>
                </a:cubicBezTo>
                <a:cubicBezTo>
                  <a:pt x="60724" y="302348"/>
                  <a:pt x="55946" y="285240"/>
                  <a:pt x="49319" y="271987"/>
                </a:cubicBezTo>
                <a:cubicBezTo>
                  <a:pt x="43507" y="260363"/>
                  <a:pt x="42109" y="246945"/>
                  <a:pt x="36989" y="235000"/>
                </a:cubicBezTo>
                <a:cubicBezTo>
                  <a:pt x="-1695" y="144741"/>
                  <a:pt x="22732" y="227289"/>
                  <a:pt x="0" y="136368"/>
                </a:cubicBezTo>
                <a:cubicBezTo>
                  <a:pt x="4110" y="95271"/>
                  <a:pt x="-4761" y="50677"/>
                  <a:pt x="12330" y="13078"/>
                </a:cubicBezTo>
                <a:cubicBezTo>
                  <a:pt x="19342" y="-2348"/>
                  <a:pt x="44740" y="-378"/>
                  <a:pt x="61648" y="749"/>
                </a:cubicBezTo>
                <a:cubicBezTo>
                  <a:pt x="107496" y="3805"/>
                  <a:pt x="152066" y="17188"/>
                  <a:pt x="197275" y="25407"/>
                </a:cubicBezTo>
                <a:cubicBezTo>
                  <a:pt x="210904" y="66293"/>
                  <a:pt x="205494" y="35681"/>
                  <a:pt x="209604" y="500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2786508" y="1713729"/>
            <a:ext cx="420298" cy="591792"/>
          </a:xfrm>
          <a:custGeom>
            <a:avLst/>
            <a:gdLst>
              <a:gd name="connsiteX0" fmla="*/ 283583 w 420298"/>
              <a:gd name="connsiteY0" fmla="*/ 61645 h 591792"/>
              <a:gd name="connsiteX1" fmla="*/ 308242 w 420298"/>
              <a:gd name="connsiteY1" fmla="*/ 123290 h 591792"/>
              <a:gd name="connsiteX2" fmla="*/ 332901 w 420298"/>
              <a:gd name="connsiteY2" fmla="*/ 172606 h 591792"/>
              <a:gd name="connsiteX3" fmla="*/ 369890 w 420298"/>
              <a:gd name="connsiteY3" fmla="*/ 295896 h 591792"/>
              <a:gd name="connsiteX4" fmla="*/ 394550 w 420298"/>
              <a:gd name="connsiteY4" fmla="*/ 332883 h 591792"/>
              <a:gd name="connsiteX5" fmla="*/ 419209 w 420298"/>
              <a:gd name="connsiteY5" fmla="*/ 406857 h 591792"/>
              <a:gd name="connsiteX6" fmla="*/ 406879 w 420298"/>
              <a:gd name="connsiteY6" fmla="*/ 456173 h 591792"/>
              <a:gd name="connsiteX7" fmla="*/ 320572 w 420298"/>
              <a:gd name="connsiteY7" fmla="*/ 493160 h 591792"/>
              <a:gd name="connsiteX8" fmla="*/ 283583 w 420298"/>
              <a:gd name="connsiteY8" fmla="*/ 505489 h 591792"/>
              <a:gd name="connsiteX9" fmla="*/ 246594 w 420298"/>
              <a:gd name="connsiteY9" fmla="*/ 579463 h 591792"/>
              <a:gd name="connsiteX10" fmla="*/ 209605 w 420298"/>
              <a:gd name="connsiteY10" fmla="*/ 591792 h 591792"/>
              <a:gd name="connsiteX11" fmla="*/ 49319 w 420298"/>
              <a:gd name="connsiteY11" fmla="*/ 579463 h 591792"/>
              <a:gd name="connsiteX12" fmla="*/ 24659 w 420298"/>
              <a:gd name="connsiteY12" fmla="*/ 554805 h 591792"/>
              <a:gd name="connsiteX13" fmla="*/ 0 w 420298"/>
              <a:gd name="connsiteY13" fmla="*/ 480831 h 591792"/>
              <a:gd name="connsiteX14" fmla="*/ 12330 w 420298"/>
              <a:gd name="connsiteY14" fmla="*/ 419186 h 591792"/>
              <a:gd name="connsiteX15" fmla="*/ 24659 w 420298"/>
              <a:gd name="connsiteY15" fmla="*/ 369870 h 591792"/>
              <a:gd name="connsiteX16" fmla="*/ 36989 w 420298"/>
              <a:gd name="connsiteY16" fmla="*/ 147948 h 591792"/>
              <a:gd name="connsiteX17" fmla="*/ 73978 w 420298"/>
              <a:gd name="connsiteY17" fmla="*/ 123290 h 591792"/>
              <a:gd name="connsiteX18" fmla="*/ 172616 w 420298"/>
              <a:gd name="connsiteY18" fmla="*/ 110961 h 591792"/>
              <a:gd name="connsiteX19" fmla="*/ 184945 w 420298"/>
              <a:gd name="connsiteY19" fmla="*/ 73974 h 591792"/>
              <a:gd name="connsiteX20" fmla="*/ 197275 w 420298"/>
              <a:gd name="connsiteY20" fmla="*/ 12329 h 591792"/>
              <a:gd name="connsiteX21" fmla="*/ 234264 w 420298"/>
              <a:gd name="connsiteY21" fmla="*/ 0 h 591792"/>
              <a:gd name="connsiteX22" fmla="*/ 283583 w 420298"/>
              <a:gd name="connsiteY22" fmla="*/ 61645 h 59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0298" h="591792">
                <a:moveTo>
                  <a:pt x="283583" y="61645"/>
                </a:moveTo>
                <a:cubicBezTo>
                  <a:pt x="295913" y="82193"/>
                  <a:pt x="299253" y="103066"/>
                  <a:pt x="308242" y="123290"/>
                </a:cubicBezTo>
                <a:cubicBezTo>
                  <a:pt x="315707" y="140085"/>
                  <a:pt x="326447" y="155397"/>
                  <a:pt x="332901" y="172606"/>
                </a:cubicBezTo>
                <a:cubicBezTo>
                  <a:pt x="347669" y="211985"/>
                  <a:pt x="345804" y="259769"/>
                  <a:pt x="369890" y="295896"/>
                </a:cubicBezTo>
                <a:lnTo>
                  <a:pt x="394550" y="332883"/>
                </a:lnTo>
                <a:cubicBezTo>
                  <a:pt x="402770" y="357541"/>
                  <a:pt x="425513" y="381641"/>
                  <a:pt x="419209" y="406857"/>
                </a:cubicBezTo>
                <a:cubicBezTo>
                  <a:pt x="415099" y="423296"/>
                  <a:pt x="416279" y="442074"/>
                  <a:pt x="406879" y="456173"/>
                </a:cubicBezTo>
                <a:cubicBezTo>
                  <a:pt x="389213" y="482670"/>
                  <a:pt x="346046" y="485882"/>
                  <a:pt x="320572" y="493160"/>
                </a:cubicBezTo>
                <a:cubicBezTo>
                  <a:pt x="308075" y="496730"/>
                  <a:pt x="295913" y="501379"/>
                  <a:pt x="283583" y="505489"/>
                </a:cubicBezTo>
                <a:cubicBezTo>
                  <a:pt x="275461" y="529854"/>
                  <a:pt x="268322" y="562082"/>
                  <a:pt x="246594" y="579463"/>
                </a:cubicBezTo>
                <a:cubicBezTo>
                  <a:pt x="236445" y="587582"/>
                  <a:pt x="221935" y="587682"/>
                  <a:pt x="209605" y="591792"/>
                </a:cubicBezTo>
                <a:cubicBezTo>
                  <a:pt x="156176" y="587682"/>
                  <a:pt x="101865" y="589972"/>
                  <a:pt x="49319" y="579463"/>
                </a:cubicBezTo>
                <a:cubicBezTo>
                  <a:pt x="37920" y="577183"/>
                  <a:pt x="29858" y="565202"/>
                  <a:pt x="24659" y="554805"/>
                </a:cubicBezTo>
                <a:cubicBezTo>
                  <a:pt x="13034" y="531557"/>
                  <a:pt x="0" y="480831"/>
                  <a:pt x="0" y="480831"/>
                </a:cubicBezTo>
                <a:cubicBezTo>
                  <a:pt x="4110" y="460283"/>
                  <a:pt x="7784" y="439642"/>
                  <a:pt x="12330" y="419186"/>
                </a:cubicBezTo>
                <a:cubicBezTo>
                  <a:pt x="16006" y="402645"/>
                  <a:pt x="23125" y="386745"/>
                  <a:pt x="24659" y="369870"/>
                </a:cubicBezTo>
                <a:cubicBezTo>
                  <a:pt x="31367" y="296086"/>
                  <a:pt x="22458" y="220597"/>
                  <a:pt x="36989" y="147948"/>
                </a:cubicBezTo>
                <a:cubicBezTo>
                  <a:pt x="39895" y="133418"/>
                  <a:pt x="59682" y="127189"/>
                  <a:pt x="73978" y="123290"/>
                </a:cubicBezTo>
                <a:cubicBezTo>
                  <a:pt x="105946" y="114572"/>
                  <a:pt x="139737" y="115071"/>
                  <a:pt x="172616" y="110961"/>
                </a:cubicBezTo>
                <a:cubicBezTo>
                  <a:pt x="176726" y="98632"/>
                  <a:pt x="181793" y="86582"/>
                  <a:pt x="184945" y="73974"/>
                </a:cubicBezTo>
                <a:cubicBezTo>
                  <a:pt x="190028" y="53644"/>
                  <a:pt x="185651" y="29765"/>
                  <a:pt x="197275" y="12329"/>
                </a:cubicBezTo>
                <a:cubicBezTo>
                  <a:pt x="204484" y="1515"/>
                  <a:pt x="221934" y="4110"/>
                  <a:pt x="234264" y="0"/>
                </a:cubicBezTo>
                <a:cubicBezTo>
                  <a:pt x="261203" y="40406"/>
                  <a:pt x="271253" y="41097"/>
                  <a:pt x="283583" y="6164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2404288" y="2157573"/>
            <a:ext cx="357561" cy="53014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382220" y="258909"/>
            <a:ext cx="2059570" cy="3106905"/>
          </a:xfrm>
          <a:custGeom>
            <a:avLst/>
            <a:gdLst>
              <a:gd name="connsiteX0" fmla="*/ 49319 w 2059570"/>
              <a:gd name="connsiteY0" fmla="*/ 0 h 3106905"/>
              <a:gd name="connsiteX1" fmla="*/ 135627 w 2059570"/>
              <a:gd name="connsiteY1" fmla="*/ 184935 h 3106905"/>
              <a:gd name="connsiteX2" fmla="*/ 172616 w 2059570"/>
              <a:gd name="connsiteY2" fmla="*/ 197264 h 3106905"/>
              <a:gd name="connsiteX3" fmla="*/ 246594 w 2059570"/>
              <a:gd name="connsiteY3" fmla="*/ 246580 h 3106905"/>
              <a:gd name="connsiteX4" fmla="*/ 320572 w 2059570"/>
              <a:gd name="connsiteY4" fmla="*/ 295895 h 3106905"/>
              <a:gd name="connsiteX5" fmla="*/ 406880 w 2059570"/>
              <a:gd name="connsiteY5" fmla="*/ 394527 h 3106905"/>
              <a:gd name="connsiteX6" fmla="*/ 480858 w 2059570"/>
              <a:gd name="connsiteY6" fmla="*/ 456172 h 3106905"/>
              <a:gd name="connsiteX7" fmla="*/ 517847 w 2059570"/>
              <a:gd name="connsiteY7" fmla="*/ 468501 h 3106905"/>
              <a:gd name="connsiteX8" fmla="*/ 542506 w 2059570"/>
              <a:gd name="connsiteY8" fmla="*/ 431514 h 3106905"/>
              <a:gd name="connsiteX9" fmla="*/ 567165 w 2059570"/>
              <a:gd name="connsiteY9" fmla="*/ 345211 h 3106905"/>
              <a:gd name="connsiteX10" fmla="*/ 604155 w 2059570"/>
              <a:gd name="connsiteY10" fmla="*/ 332882 h 3106905"/>
              <a:gd name="connsiteX11" fmla="*/ 739781 w 2059570"/>
              <a:gd name="connsiteY11" fmla="*/ 320553 h 3106905"/>
              <a:gd name="connsiteX12" fmla="*/ 826089 w 2059570"/>
              <a:gd name="connsiteY12" fmla="*/ 271238 h 3106905"/>
              <a:gd name="connsiteX13" fmla="*/ 949386 w 2059570"/>
              <a:gd name="connsiteY13" fmla="*/ 332882 h 3106905"/>
              <a:gd name="connsiteX14" fmla="*/ 1023364 w 2059570"/>
              <a:gd name="connsiteY14" fmla="*/ 382198 h 3106905"/>
              <a:gd name="connsiteX15" fmla="*/ 1085012 w 2059570"/>
              <a:gd name="connsiteY15" fmla="*/ 419185 h 3106905"/>
              <a:gd name="connsiteX16" fmla="*/ 1134331 w 2059570"/>
              <a:gd name="connsiteY16" fmla="*/ 456172 h 3106905"/>
              <a:gd name="connsiteX17" fmla="*/ 1183650 w 2059570"/>
              <a:gd name="connsiteY17" fmla="*/ 468501 h 3106905"/>
              <a:gd name="connsiteX18" fmla="*/ 1368595 w 2059570"/>
              <a:gd name="connsiteY18" fmla="*/ 493159 h 3106905"/>
              <a:gd name="connsiteX19" fmla="*/ 1405584 w 2059570"/>
              <a:gd name="connsiteY19" fmla="*/ 517817 h 3106905"/>
              <a:gd name="connsiteX20" fmla="*/ 1491892 w 2059570"/>
              <a:gd name="connsiteY20" fmla="*/ 493159 h 3106905"/>
              <a:gd name="connsiteX21" fmla="*/ 1541210 w 2059570"/>
              <a:gd name="connsiteY21" fmla="*/ 505488 h 3106905"/>
              <a:gd name="connsiteX22" fmla="*/ 1602859 w 2059570"/>
              <a:gd name="connsiteY22" fmla="*/ 554804 h 3106905"/>
              <a:gd name="connsiteX23" fmla="*/ 1639848 w 2059570"/>
              <a:gd name="connsiteY23" fmla="*/ 579462 h 3106905"/>
              <a:gd name="connsiteX24" fmla="*/ 1652177 w 2059570"/>
              <a:gd name="connsiteY24" fmla="*/ 616449 h 3106905"/>
              <a:gd name="connsiteX25" fmla="*/ 1726156 w 2059570"/>
              <a:gd name="connsiteY25" fmla="*/ 641107 h 3106905"/>
              <a:gd name="connsiteX26" fmla="*/ 1800134 w 2059570"/>
              <a:gd name="connsiteY26" fmla="*/ 678094 h 3106905"/>
              <a:gd name="connsiteX27" fmla="*/ 1837123 w 2059570"/>
              <a:gd name="connsiteY27" fmla="*/ 752068 h 3106905"/>
              <a:gd name="connsiteX28" fmla="*/ 1948090 w 2059570"/>
              <a:gd name="connsiteY28" fmla="*/ 776726 h 3106905"/>
              <a:gd name="connsiteX29" fmla="*/ 1972749 w 2059570"/>
              <a:gd name="connsiteY29" fmla="*/ 813713 h 3106905"/>
              <a:gd name="connsiteX30" fmla="*/ 2034398 w 2059570"/>
              <a:gd name="connsiteY30" fmla="*/ 863029 h 3106905"/>
              <a:gd name="connsiteX31" fmla="*/ 2046727 w 2059570"/>
              <a:gd name="connsiteY31" fmla="*/ 973990 h 3106905"/>
              <a:gd name="connsiteX32" fmla="*/ 2034398 w 2059570"/>
              <a:gd name="connsiteY32" fmla="*/ 1060293 h 3106905"/>
              <a:gd name="connsiteX33" fmla="*/ 1972749 w 2059570"/>
              <a:gd name="connsiteY33" fmla="*/ 1121938 h 3106905"/>
              <a:gd name="connsiteX34" fmla="*/ 1763145 w 2059570"/>
              <a:gd name="connsiteY34" fmla="*/ 1109609 h 3106905"/>
              <a:gd name="connsiteX35" fmla="*/ 1652177 w 2059570"/>
              <a:gd name="connsiteY35" fmla="*/ 1097280 h 3106905"/>
              <a:gd name="connsiteX36" fmla="*/ 1590529 w 2059570"/>
              <a:gd name="connsiteY36" fmla="*/ 1195912 h 3106905"/>
              <a:gd name="connsiteX37" fmla="*/ 1590529 w 2059570"/>
              <a:gd name="connsiteY37" fmla="*/ 1306873 h 3106905"/>
              <a:gd name="connsiteX38" fmla="*/ 1689166 w 2059570"/>
              <a:gd name="connsiteY38" fmla="*/ 1319202 h 3106905"/>
              <a:gd name="connsiteX39" fmla="*/ 1861782 w 2059570"/>
              <a:gd name="connsiteY39" fmla="*/ 1319202 h 3106905"/>
              <a:gd name="connsiteX40" fmla="*/ 1935760 w 2059570"/>
              <a:gd name="connsiteY40" fmla="*/ 1294544 h 3106905"/>
              <a:gd name="connsiteX41" fmla="*/ 1960419 w 2059570"/>
              <a:gd name="connsiteY41" fmla="*/ 1331531 h 3106905"/>
              <a:gd name="connsiteX42" fmla="*/ 1948090 w 2059570"/>
              <a:gd name="connsiteY42" fmla="*/ 1380847 h 3106905"/>
              <a:gd name="connsiteX43" fmla="*/ 1923430 w 2059570"/>
              <a:gd name="connsiteY43" fmla="*/ 1454820 h 3106905"/>
              <a:gd name="connsiteX44" fmla="*/ 1911101 w 2059570"/>
              <a:gd name="connsiteY44" fmla="*/ 1491807 h 3106905"/>
              <a:gd name="connsiteX45" fmla="*/ 1898771 w 2059570"/>
              <a:gd name="connsiteY45" fmla="*/ 1627426 h 3106905"/>
              <a:gd name="connsiteX46" fmla="*/ 1861782 w 2059570"/>
              <a:gd name="connsiteY46" fmla="*/ 1701400 h 3106905"/>
              <a:gd name="connsiteX47" fmla="*/ 1787804 w 2059570"/>
              <a:gd name="connsiteY47" fmla="*/ 1750716 h 3106905"/>
              <a:gd name="connsiteX48" fmla="*/ 1713826 w 2059570"/>
              <a:gd name="connsiteY48" fmla="*/ 1787703 h 3106905"/>
              <a:gd name="connsiteX49" fmla="*/ 1701496 w 2059570"/>
              <a:gd name="connsiteY49" fmla="*/ 1689071 h 3106905"/>
              <a:gd name="connsiteX50" fmla="*/ 1578199 w 2059570"/>
              <a:gd name="connsiteY50" fmla="*/ 1726058 h 3106905"/>
              <a:gd name="connsiteX51" fmla="*/ 1541210 w 2059570"/>
              <a:gd name="connsiteY51" fmla="*/ 1787703 h 3106905"/>
              <a:gd name="connsiteX52" fmla="*/ 1528881 w 2059570"/>
              <a:gd name="connsiteY52" fmla="*/ 1824690 h 3106905"/>
              <a:gd name="connsiteX53" fmla="*/ 1491892 w 2059570"/>
              <a:gd name="connsiteY53" fmla="*/ 1837019 h 3106905"/>
              <a:gd name="connsiteX54" fmla="*/ 1454903 w 2059570"/>
              <a:gd name="connsiteY54" fmla="*/ 1861677 h 3106905"/>
              <a:gd name="connsiteX55" fmla="*/ 1393254 w 2059570"/>
              <a:gd name="connsiteY55" fmla="*/ 1923322 h 3106905"/>
              <a:gd name="connsiteX56" fmla="*/ 1368595 w 2059570"/>
              <a:gd name="connsiteY56" fmla="*/ 1997296 h 3106905"/>
              <a:gd name="connsiteX57" fmla="*/ 1356265 w 2059570"/>
              <a:gd name="connsiteY57" fmla="*/ 2034283 h 3106905"/>
              <a:gd name="connsiteX58" fmla="*/ 1331606 w 2059570"/>
              <a:gd name="connsiteY58" fmla="*/ 2083599 h 3106905"/>
              <a:gd name="connsiteX59" fmla="*/ 1294617 w 2059570"/>
              <a:gd name="connsiteY59" fmla="*/ 2157573 h 3106905"/>
              <a:gd name="connsiteX60" fmla="*/ 1220639 w 2059570"/>
              <a:gd name="connsiteY60" fmla="*/ 2182231 h 3106905"/>
              <a:gd name="connsiteX61" fmla="*/ 1183650 w 2059570"/>
              <a:gd name="connsiteY61" fmla="*/ 2194560 h 3106905"/>
              <a:gd name="connsiteX62" fmla="*/ 1146660 w 2059570"/>
              <a:gd name="connsiteY62" fmla="*/ 2206889 h 3106905"/>
              <a:gd name="connsiteX63" fmla="*/ 1085012 w 2059570"/>
              <a:gd name="connsiteY63" fmla="*/ 2280863 h 3106905"/>
              <a:gd name="connsiteX64" fmla="*/ 1048023 w 2059570"/>
              <a:gd name="connsiteY64" fmla="*/ 2354837 h 3106905"/>
              <a:gd name="connsiteX65" fmla="*/ 1035693 w 2059570"/>
              <a:gd name="connsiteY65" fmla="*/ 2404153 h 3106905"/>
              <a:gd name="connsiteX66" fmla="*/ 974045 w 2059570"/>
              <a:gd name="connsiteY66" fmla="*/ 2515113 h 3106905"/>
              <a:gd name="connsiteX67" fmla="*/ 961715 w 2059570"/>
              <a:gd name="connsiteY67" fmla="*/ 2601416 h 3106905"/>
              <a:gd name="connsiteX68" fmla="*/ 887737 w 2059570"/>
              <a:gd name="connsiteY68" fmla="*/ 2650732 h 3106905"/>
              <a:gd name="connsiteX69" fmla="*/ 789100 w 2059570"/>
              <a:gd name="connsiteY69" fmla="*/ 2638403 h 3106905"/>
              <a:gd name="connsiteX70" fmla="*/ 752111 w 2059570"/>
              <a:gd name="connsiteY70" fmla="*/ 2626074 h 3106905"/>
              <a:gd name="connsiteX71" fmla="*/ 702792 w 2059570"/>
              <a:gd name="connsiteY71" fmla="*/ 2638403 h 3106905"/>
              <a:gd name="connsiteX72" fmla="*/ 678133 w 2059570"/>
              <a:gd name="connsiteY72" fmla="*/ 2675390 h 3106905"/>
              <a:gd name="connsiteX73" fmla="*/ 591825 w 2059570"/>
              <a:gd name="connsiteY73" fmla="*/ 2675390 h 3106905"/>
              <a:gd name="connsiteX74" fmla="*/ 579495 w 2059570"/>
              <a:gd name="connsiteY74" fmla="*/ 2638403 h 3106905"/>
              <a:gd name="connsiteX75" fmla="*/ 554836 w 2059570"/>
              <a:gd name="connsiteY75" fmla="*/ 2589087 h 3106905"/>
              <a:gd name="connsiteX76" fmla="*/ 505517 w 2059570"/>
              <a:gd name="connsiteY76" fmla="*/ 2293192 h 3106905"/>
              <a:gd name="connsiteX77" fmla="*/ 468528 w 2059570"/>
              <a:gd name="connsiteY77" fmla="*/ 2305521 h 3106905"/>
              <a:gd name="connsiteX78" fmla="*/ 419209 w 2059570"/>
              <a:gd name="connsiteY78" fmla="*/ 2379495 h 3106905"/>
              <a:gd name="connsiteX79" fmla="*/ 394550 w 2059570"/>
              <a:gd name="connsiteY79" fmla="*/ 2416482 h 3106905"/>
              <a:gd name="connsiteX80" fmla="*/ 369891 w 2059570"/>
              <a:gd name="connsiteY80" fmla="*/ 2552100 h 3106905"/>
              <a:gd name="connsiteX81" fmla="*/ 357561 w 2059570"/>
              <a:gd name="connsiteY81" fmla="*/ 2589087 h 3106905"/>
              <a:gd name="connsiteX82" fmla="*/ 308242 w 2059570"/>
              <a:gd name="connsiteY82" fmla="*/ 2650732 h 3106905"/>
              <a:gd name="connsiteX83" fmla="*/ 246594 w 2059570"/>
              <a:gd name="connsiteY83" fmla="*/ 2761693 h 3106905"/>
              <a:gd name="connsiteX84" fmla="*/ 221934 w 2059570"/>
              <a:gd name="connsiteY84" fmla="*/ 2798680 h 3106905"/>
              <a:gd name="connsiteX85" fmla="*/ 209605 w 2059570"/>
              <a:gd name="connsiteY85" fmla="*/ 2835667 h 3106905"/>
              <a:gd name="connsiteX86" fmla="*/ 184945 w 2059570"/>
              <a:gd name="connsiteY86" fmla="*/ 2860325 h 3106905"/>
              <a:gd name="connsiteX87" fmla="*/ 160286 w 2059570"/>
              <a:gd name="connsiteY87" fmla="*/ 2934299 h 3106905"/>
              <a:gd name="connsiteX88" fmla="*/ 123297 w 2059570"/>
              <a:gd name="connsiteY88" fmla="*/ 3045260 h 3106905"/>
              <a:gd name="connsiteX89" fmla="*/ 110967 w 2059570"/>
              <a:gd name="connsiteY89" fmla="*/ 3082247 h 3106905"/>
              <a:gd name="connsiteX90" fmla="*/ 73978 w 2059570"/>
              <a:gd name="connsiteY90" fmla="*/ 3106905 h 3106905"/>
              <a:gd name="connsiteX91" fmla="*/ 73978 w 2059570"/>
              <a:gd name="connsiteY91" fmla="*/ 2749364 h 3106905"/>
              <a:gd name="connsiteX92" fmla="*/ 98638 w 2059570"/>
              <a:gd name="connsiteY92" fmla="*/ 2675390 h 3106905"/>
              <a:gd name="connsiteX93" fmla="*/ 110967 w 2059570"/>
              <a:gd name="connsiteY93" fmla="*/ 2552100 h 3106905"/>
              <a:gd name="connsiteX94" fmla="*/ 123297 w 2059570"/>
              <a:gd name="connsiteY94" fmla="*/ 2502784 h 3106905"/>
              <a:gd name="connsiteX95" fmla="*/ 147956 w 2059570"/>
              <a:gd name="connsiteY95" fmla="*/ 2317850 h 3106905"/>
              <a:gd name="connsiteX96" fmla="*/ 135627 w 2059570"/>
              <a:gd name="connsiteY96" fmla="*/ 1738387 h 3106905"/>
              <a:gd name="connsiteX97" fmla="*/ 123297 w 2059570"/>
              <a:gd name="connsiteY97" fmla="*/ 1701400 h 3106905"/>
              <a:gd name="connsiteX98" fmla="*/ 98638 w 2059570"/>
              <a:gd name="connsiteY98" fmla="*/ 1615097 h 3106905"/>
              <a:gd name="connsiteX99" fmla="*/ 24659 w 2059570"/>
              <a:gd name="connsiteY99" fmla="*/ 1479478 h 3106905"/>
              <a:gd name="connsiteX100" fmla="*/ 0 w 2059570"/>
              <a:gd name="connsiteY100" fmla="*/ 1380847 h 3106905"/>
              <a:gd name="connsiteX101" fmla="*/ 24659 w 2059570"/>
              <a:gd name="connsiteY101" fmla="*/ 197264 h 3106905"/>
              <a:gd name="connsiteX102" fmla="*/ 36989 w 2059570"/>
              <a:gd name="connsiteY102" fmla="*/ 135619 h 3106905"/>
              <a:gd name="connsiteX103" fmla="*/ 61649 w 2059570"/>
              <a:gd name="connsiteY103" fmla="*/ 49316 h 3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59570" h="3106905">
                <a:moveTo>
                  <a:pt x="49319" y="0"/>
                </a:moveTo>
                <a:cubicBezTo>
                  <a:pt x="72347" y="69079"/>
                  <a:pt x="82417" y="131728"/>
                  <a:pt x="135627" y="184935"/>
                </a:cubicBezTo>
                <a:cubicBezTo>
                  <a:pt x="144817" y="194125"/>
                  <a:pt x="160286" y="193154"/>
                  <a:pt x="172616" y="197264"/>
                </a:cubicBezTo>
                <a:cubicBezTo>
                  <a:pt x="254702" y="279345"/>
                  <a:pt x="166300" y="201975"/>
                  <a:pt x="246594" y="246580"/>
                </a:cubicBezTo>
                <a:cubicBezTo>
                  <a:pt x="272501" y="260972"/>
                  <a:pt x="320572" y="295895"/>
                  <a:pt x="320572" y="295895"/>
                </a:cubicBezTo>
                <a:cubicBezTo>
                  <a:pt x="361352" y="357062"/>
                  <a:pt x="334752" y="322404"/>
                  <a:pt x="406880" y="394527"/>
                </a:cubicBezTo>
                <a:cubicBezTo>
                  <a:pt x="434149" y="421794"/>
                  <a:pt x="446526" y="439007"/>
                  <a:pt x="480858" y="456172"/>
                </a:cubicBezTo>
                <a:cubicBezTo>
                  <a:pt x="492483" y="461984"/>
                  <a:pt x="505517" y="464391"/>
                  <a:pt x="517847" y="468501"/>
                </a:cubicBezTo>
                <a:cubicBezTo>
                  <a:pt x="526067" y="456172"/>
                  <a:pt x="536669" y="445134"/>
                  <a:pt x="542506" y="431514"/>
                </a:cubicBezTo>
                <a:cubicBezTo>
                  <a:pt x="542744" y="430958"/>
                  <a:pt x="561169" y="351207"/>
                  <a:pt x="567165" y="345211"/>
                </a:cubicBezTo>
                <a:cubicBezTo>
                  <a:pt x="576355" y="336021"/>
                  <a:pt x="591289" y="334720"/>
                  <a:pt x="604155" y="332882"/>
                </a:cubicBezTo>
                <a:cubicBezTo>
                  <a:pt x="649094" y="326463"/>
                  <a:pt x="694572" y="324663"/>
                  <a:pt x="739781" y="320553"/>
                </a:cubicBezTo>
                <a:cubicBezTo>
                  <a:pt x="754229" y="310922"/>
                  <a:pt x="810444" y="271238"/>
                  <a:pt x="826089" y="271238"/>
                </a:cubicBezTo>
                <a:cubicBezTo>
                  <a:pt x="852998" y="271238"/>
                  <a:pt x="930467" y="320843"/>
                  <a:pt x="949386" y="332882"/>
                </a:cubicBezTo>
                <a:cubicBezTo>
                  <a:pt x="974389" y="348792"/>
                  <a:pt x="998361" y="366288"/>
                  <a:pt x="1023364" y="382198"/>
                </a:cubicBezTo>
                <a:cubicBezTo>
                  <a:pt x="1043582" y="395063"/>
                  <a:pt x="1065840" y="404807"/>
                  <a:pt x="1085012" y="419185"/>
                </a:cubicBezTo>
                <a:cubicBezTo>
                  <a:pt x="1101452" y="431514"/>
                  <a:pt x="1115951" y="446983"/>
                  <a:pt x="1134331" y="456172"/>
                </a:cubicBezTo>
                <a:cubicBezTo>
                  <a:pt x="1149488" y="463750"/>
                  <a:pt x="1167356" y="463846"/>
                  <a:pt x="1183650" y="468501"/>
                </a:cubicBezTo>
                <a:cubicBezTo>
                  <a:pt x="1287340" y="498125"/>
                  <a:pt x="1132478" y="473484"/>
                  <a:pt x="1368595" y="493159"/>
                </a:cubicBezTo>
                <a:cubicBezTo>
                  <a:pt x="1380925" y="501378"/>
                  <a:pt x="1390915" y="515722"/>
                  <a:pt x="1405584" y="517817"/>
                </a:cubicBezTo>
                <a:cubicBezTo>
                  <a:pt x="1416422" y="519365"/>
                  <a:pt x="1478011" y="497786"/>
                  <a:pt x="1491892" y="493159"/>
                </a:cubicBezTo>
                <a:cubicBezTo>
                  <a:pt x="1508331" y="497269"/>
                  <a:pt x="1525635" y="498813"/>
                  <a:pt x="1541210" y="505488"/>
                </a:cubicBezTo>
                <a:cubicBezTo>
                  <a:pt x="1582077" y="523002"/>
                  <a:pt x="1572266" y="530331"/>
                  <a:pt x="1602859" y="554804"/>
                </a:cubicBezTo>
                <a:cubicBezTo>
                  <a:pt x="1614430" y="564060"/>
                  <a:pt x="1627518" y="571243"/>
                  <a:pt x="1639848" y="579462"/>
                </a:cubicBezTo>
                <a:cubicBezTo>
                  <a:pt x="1643958" y="591791"/>
                  <a:pt x="1641602" y="608896"/>
                  <a:pt x="1652177" y="616449"/>
                </a:cubicBezTo>
                <a:cubicBezTo>
                  <a:pt x="1673329" y="631557"/>
                  <a:pt x="1701496" y="632888"/>
                  <a:pt x="1726156" y="641107"/>
                </a:cubicBezTo>
                <a:cubicBezTo>
                  <a:pt x="1777202" y="658121"/>
                  <a:pt x="1752332" y="646227"/>
                  <a:pt x="1800134" y="678094"/>
                </a:cubicBezTo>
                <a:cubicBezTo>
                  <a:pt x="1808257" y="702462"/>
                  <a:pt x="1815393" y="734685"/>
                  <a:pt x="1837123" y="752068"/>
                </a:cubicBezTo>
                <a:cubicBezTo>
                  <a:pt x="1853098" y="764847"/>
                  <a:pt x="1947333" y="776600"/>
                  <a:pt x="1948090" y="776726"/>
                </a:cubicBezTo>
                <a:cubicBezTo>
                  <a:pt x="1956310" y="789055"/>
                  <a:pt x="1963492" y="802143"/>
                  <a:pt x="1972749" y="813713"/>
                </a:cubicBezTo>
                <a:cubicBezTo>
                  <a:pt x="1992827" y="838809"/>
                  <a:pt x="2006935" y="844722"/>
                  <a:pt x="2034398" y="863029"/>
                </a:cubicBezTo>
                <a:cubicBezTo>
                  <a:pt x="2063167" y="949332"/>
                  <a:pt x="2067277" y="912345"/>
                  <a:pt x="2046727" y="973990"/>
                </a:cubicBezTo>
                <a:cubicBezTo>
                  <a:pt x="2042617" y="1002758"/>
                  <a:pt x="2047394" y="1034301"/>
                  <a:pt x="2034398" y="1060293"/>
                </a:cubicBezTo>
                <a:cubicBezTo>
                  <a:pt x="2021401" y="1086285"/>
                  <a:pt x="1972749" y="1121938"/>
                  <a:pt x="1972749" y="1121938"/>
                </a:cubicBezTo>
                <a:cubicBezTo>
                  <a:pt x="1902881" y="1117828"/>
                  <a:pt x="1832360" y="1119991"/>
                  <a:pt x="1763145" y="1109609"/>
                </a:cubicBezTo>
                <a:cubicBezTo>
                  <a:pt x="1611064" y="1086798"/>
                  <a:pt x="1899850" y="1056004"/>
                  <a:pt x="1652177" y="1097280"/>
                </a:cubicBezTo>
                <a:cubicBezTo>
                  <a:pt x="1622832" y="1185312"/>
                  <a:pt x="1649145" y="1156837"/>
                  <a:pt x="1590529" y="1195912"/>
                </a:cubicBezTo>
                <a:cubicBezTo>
                  <a:pt x="1584869" y="1218548"/>
                  <a:pt x="1560340" y="1286748"/>
                  <a:pt x="1590529" y="1306873"/>
                </a:cubicBezTo>
                <a:cubicBezTo>
                  <a:pt x="1618099" y="1325252"/>
                  <a:pt x="1656287" y="1315092"/>
                  <a:pt x="1689166" y="1319202"/>
                </a:cubicBezTo>
                <a:cubicBezTo>
                  <a:pt x="1762083" y="1343506"/>
                  <a:pt x="1738148" y="1341019"/>
                  <a:pt x="1861782" y="1319202"/>
                </a:cubicBezTo>
                <a:cubicBezTo>
                  <a:pt x="1887380" y="1314685"/>
                  <a:pt x="1935760" y="1294544"/>
                  <a:pt x="1935760" y="1294544"/>
                </a:cubicBezTo>
                <a:cubicBezTo>
                  <a:pt x="1943980" y="1306873"/>
                  <a:pt x="1958323" y="1316862"/>
                  <a:pt x="1960419" y="1331531"/>
                </a:cubicBezTo>
                <a:cubicBezTo>
                  <a:pt x="1962816" y="1348305"/>
                  <a:pt x="1952959" y="1364617"/>
                  <a:pt x="1948090" y="1380847"/>
                </a:cubicBezTo>
                <a:cubicBezTo>
                  <a:pt x="1940621" y="1405742"/>
                  <a:pt x="1931650" y="1430162"/>
                  <a:pt x="1923430" y="1454820"/>
                </a:cubicBezTo>
                <a:lnTo>
                  <a:pt x="1911101" y="1491807"/>
                </a:lnTo>
                <a:cubicBezTo>
                  <a:pt x="1906991" y="1537013"/>
                  <a:pt x="1905191" y="1582490"/>
                  <a:pt x="1898771" y="1627426"/>
                </a:cubicBezTo>
                <a:cubicBezTo>
                  <a:pt x="1895720" y="1648783"/>
                  <a:pt x="1877728" y="1687448"/>
                  <a:pt x="1861782" y="1701400"/>
                </a:cubicBezTo>
                <a:cubicBezTo>
                  <a:pt x="1839478" y="1720915"/>
                  <a:pt x="1812463" y="1734277"/>
                  <a:pt x="1787804" y="1750716"/>
                </a:cubicBezTo>
                <a:cubicBezTo>
                  <a:pt x="1740001" y="1782583"/>
                  <a:pt x="1764873" y="1770688"/>
                  <a:pt x="1713826" y="1787703"/>
                </a:cubicBezTo>
                <a:cubicBezTo>
                  <a:pt x="1709716" y="1754826"/>
                  <a:pt x="1726432" y="1710889"/>
                  <a:pt x="1701496" y="1689071"/>
                </a:cubicBezTo>
                <a:cubicBezTo>
                  <a:pt x="1667187" y="1659052"/>
                  <a:pt x="1605375" y="1707941"/>
                  <a:pt x="1578199" y="1726058"/>
                </a:cubicBezTo>
                <a:cubicBezTo>
                  <a:pt x="1543274" y="1830834"/>
                  <a:pt x="1591983" y="1703085"/>
                  <a:pt x="1541210" y="1787703"/>
                </a:cubicBezTo>
                <a:cubicBezTo>
                  <a:pt x="1534523" y="1798847"/>
                  <a:pt x="1538071" y="1815501"/>
                  <a:pt x="1528881" y="1824690"/>
                </a:cubicBezTo>
                <a:cubicBezTo>
                  <a:pt x="1519691" y="1833880"/>
                  <a:pt x="1503517" y="1831207"/>
                  <a:pt x="1491892" y="1837019"/>
                </a:cubicBezTo>
                <a:cubicBezTo>
                  <a:pt x="1478638" y="1843646"/>
                  <a:pt x="1466055" y="1851920"/>
                  <a:pt x="1454903" y="1861677"/>
                </a:cubicBezTo>
                <a:cubicBezTo>
                  <a:pt x="1433032" y="1880813"/>
                  <a:pt x="1393254" y="1923322"/>
                  <a:pt x="1393254" y="1923322"/>
                </a:cubicBezTo>
                <a:lnTo>
                  <a:pt x="1368595" y="1997296"/>
                </a:lnTo>
                <a:cubicBezTo>
                  <a:pt x="1364485" y="2009625"/>
                  <a:pt x="1362077" y="2022659"/>
                  <a:pt x="1356265" y="2034283"/>
                </a:cubicBezTo>
                <a:cubicBezTo>
                  <a:pt x="1348045" y="2050722"/>
                  <a:pt x="1338846" y="2066706"/>
                  <a:pt x="1331606" y="2083599"/>
                </a:cubicBezTo>
                <a:cubicBezTo>
                  <a:pt x="1322266" y="2105390"/>
                  <a:pt x="1317732" y="2143127"/>
                  <a:pt x="1294617" y="2157573"/>
                </a:cubicBezTo>
                <a:cubicBezTo>
                  <a:pt x="1272575" y="2171349"/>
                  <a:pt x="1245298" y="2174012"/>
                  <a:pt x="1220639" y="2182231"/>
                </a:cubicBezTo>
                <a:lnTo>
                  <a:pt x="1183650" y="2194560"/>
                </a:lnTo>
                <a:lnTo>
                  <a:pt x="1146660" y="2206889"/>
                </a:lnTo>
                <a:cubicBezTo>
                  <a:pt x="1119391" y="2234156"/>
                  <a:pt x="1102178" y="2246532"/>
                  <a:pt x="1085012" y="2280863"/>
                </a:cubicBezTo>
                <a:cubicBezTo>
                  <a:pt x="1033965" y="2382952"/>
                  <a:pt x="1118692" y="2248837"/>
                  <a:pt x="1048023" y="2354837"/>
                </a:cubicBezTo>
                <a:cubicBezTo>
                  <a:pt x="1043913" y="2371276"/>
                  <a:pt x="1043271" y="2388997"/>
                  <a:pt x="1035693" y="2404153"/>
                </a:cubicBezTo>
                <a:cubicBezTo>
                  <a:pt x="950898" y="2573734"/>
                  <a:pt x="1008143" y="2412829"/>
                  <a:pt x="974045" y="2515113"/>
                </a:cubicBezTo>
                <a:cubicBezTo>
                  <a:pt x="969935" y="2543881"/>
                  <a:pt x="977317" y="2576900"/>
                  <a:pt x="961715" y="2601416"/>
                </a:cubicBezTo>
                <a:cubicBezTo>
                  <a:pt x="945803" y="2626419"/>
                  <a:pt x="887737" y="2650732"/>
                  <a:pt x="887737" y="2650732"/>
                </a:cubicBezTo>
                <a:cubicBezTo>
                  <a:pt x="854858" y="2646622"/>
                  <a:pt x="821700" y="2644330"/>
                  <a:pt x="789100" y="2638403"/>
                </a:cubicBezTo>
                <a:cubicBezTo>
                  <a:pt x="776313" y="2636078"/>
                  <a:pt x="765108" y="2626074"/>
                  <a:pt x="752111" y="2626074"/>
                </a:cubicBezTo>
                <a:cubicBezTo>
                  <a:pt x="735165" y="2626074"/>
                  <a:pt x="719232" y="2634293"/>
                  <a:pt x="702792" y="2638403"/>
                </a:cubicBezTo>
                <a:cubicBezTo>
                  <a:pt x="694572" y="2650732"/>
                  <a:pt x="689704" y="2666134"/>
                  <a:pt x="678133" y="2675390"/>
                </a:cubicBezTo>
                <a:cubicBezTo>
                  <a:pt x="648653" y="2698973"/>
                  <a:pt x="623002" y="2683184"/>
                  <a:pt x="591825" y="2675390"/>
                </a:cubicBezTo>
                <a:cubicBezTo>
                  <a:pt x="587715" y="2663061"/>
                  <a:pt x="584615" y="2650348"/>
                  <a:pt x="579495" y="2638403"/>
                </a:cubicBezTo>
                <a:cubicBezTo>
                  <a:pt x="572255" y="2621510"/>
                  <a:pt x="556943" y="2607345"/>
                  <a:pt x="554836" y="2589087"/>
                </a:cubicBezTo>
                <a:cubicBezTo>
                  <a:pt x="520163" y="2288601"/>
                  <a:pt x="621361" y="2370417"/>
                  <a:pt x="505517" y="2293192"/>
                </a:cubicBezTo>
                <a:cubicBezTo>
                  <a:pt x="493187" y="2297302"/>
                  <a:pt x="479342" y="2298312"/>
                  <a:pt x="468528" y="2305521"/>
                </a:cubicBezTo>
                <a:cubicBezTo>
                  <a:pt x="415940" y="2340578"/>
                  <a:pt x="441831" y="2334254"/>
                  <a:pt x="419209" y="2379495"/>
                </a:cubicBezTo>
                <a:cubicBezTo>
                  <a:pt x="412582" y="2392748"/>
                  <a:pt x="402770" y="2404153"/>
                  <a:pt x="394550" y="2416482"/>
                </a:cubicBezTo>
                <a:cubicBezTo>
                  <a:pt x="384573" y="2486316"/>
                  <a:pt x="386499" y="2493976"/>
                  <a:pt x="369891" y="2552100"/>
                </a:cubicBezTo>
                <a:cubicBezTo>
                  <a:pt x="366321" y="2564596"/>
                  <a:pt x="363373" y="2577463"/>
                  <a:pt x="357561" y="2589087"/>
                </a:cubicBezTo>
                <a:cubicBezTo>
                  <a:pt x="342006" y="2620195"/>
                  <a:pt x="331179" y="2627796"/>
                  <a:pt x="308242" y="2650732"/>
                </a:cubicBezTo>
                <a:cubicBezTo>
                  <a:pt x="286540" y="2715833"/>
                  <a:pt x="303120" y="2676908"/>
                  <a:pt x="246594" y="2761693"/>
                </a:cubicBezTo>
                <a:lnTo>
                  <a:pt x="221934" y="2798680"/>
                </a:lnTo>
                <a:cubicBezTo>
                  <a:pt x="217824" y="2811009"/>
                  <a:pt x="216292" y="2824523"/>
                  <a:pt x="209605" y="2835667"/>
                </a:cubicBezTo>
                <a:cubicBezTo>
                  <a:pt x="203624" y="2845635"/>
                  <a:pt x="190144" y="2849928"/>
                  <a:pt x="184945" y="2860325"/>
                </a:cubicBezTo>
                <a:cubicBezTo>
                  <a:pt x="173320" y="2883573"/>
                  <a:pt x="168506" y="2909641"/>
                  <a:pt x="160286" y="2934299"/>
                </a:cubicBezTo>
                <a:lnTo>
                  <a:pt x="123297" y="3045260"/>
                </a:lnTo>
                <a:cubicBezTo>
                  <a:pt x="119187" y="3057589"/>
                  <a:pt x="121781" y="3075038"/>
                  <a:pt x="110967" y="3082247"/>
                </a:cubicBezTo>
                <a:lnTo>
                  <a:pt x="73978" y="3106905"/>
                </a:lnTo>
                <a:cubicBezTo>
                  <a:pt x="29584" y="2973723"/>
                  <a:pt x="46755" y="3039722"/>
                  <a:pt x="73978" y="2749364"/>
                </a:cubicBezTo>
                <a:cubicBezTo>
                  <a:pt x="76404" y="2723485"/>
                  <a:pt x="90418" y="2700048"/>
                  <a:pt x="98638" y="2675390"/>
                </a:cubicBezTo>
                <a:cubicBezTo>
                  <a:pt x="102748" y="2634293"/>
                  <a:pt x="105126" y="2592987"/>
                  <a:pt x="110967" y="2552100"/>
                </a:cubicBezTo>
                <a:cubicBezTo>
                  <a:pt x="113363" y="2535326"/>
                  <a:pt x="121195" y="2519598"/>
                  <a:pt x="123297" y="2502784"/>
                </a:cubicBezTo>
                <a:cubicBezTo>
                  <a:pt x="147434" y="2309702"/>
                  <a:pt x="117161" y="2410236"/>
                  <a:pt x="147956" y="2317850"/>
                </a:cubicBezTo>
                <a:cubicBezTo>
                  <a:pt x="143846" y="2124696"/>
                  <a:pt x="143349" y="1931431"/>
                  <a:pt x="135627" y="1738387"/>
                </a:cubicBezTo>
                <a:cubicBezTo>
                  <a:pt x="135108" y="1725401"/>
                  <a:pt x="126868" y="1713896"/>
                  <a:pt x="123297" y="1701400"/>
                </a:cubicBezTo>
                <a:cubicBezTo>
                  <a:pt x="119543" y="1688262"/>
                  <a:pt x="107330" y="1630742"/>
                  <a:pt x="98638" y="1615097"/>
                </a:cubicBezTo>
                <a:cubicBezTo>
                  <a:pt x="49003" y="1525758"/>
                  <a:pt x="51394" y="1566362"/>
                  <a:pt x="24659" y="1479478"/>
                </a:cubicBezTo>
                <a:cubicBezTo>
                  <a:pt x="14692" y="1447088"/>
                  <a:pt x="0" y="1380847"/>
                  <a:pt x="0" y="1380847"/>
                </a:cubicBezTo>
                <a:cubicBezTo>
                  <a:pt x="1405" y="1307801"/>
                  <a:pt x="19662" y="319696"/>
                  <a:pt x="24659" y="197264"/>
                </a:cubicBezTo>
                <a:cubicBezTo>
                  <a:pt x="25514" y="176326"/>
                  <a:pt x="31475" y="155836"/>
                  <a:pt x="36989" y="135619"/>
                </a:cubicBezTo>
                <a:cubicBezTo>
                  <a:pt x="62949" y="40441"/>
                  <a:pt x="61649" y="90373"/>
                  <a:pt x="61649" y="4931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1763144" y="2416482"/>
            <a:ext cx="554836" cy="739739"/>
          </a:xfrm>
          <a:custGeom>
            <a:avLst/>
            <a:gdLst>
              <a:gd name="connsiteX0" fmla="*/ 394550 w 554836"/>
              <a:gd name="connsiteY0" fmla="*/ 73974 h 739739"/>
              <a:gd name="connsiteX1" fmla="*/ 406880 w 554836"/>
              <a:gd name="connsiteY1" fmla="*/ 147948 h 739739"/>
              <a:gd name="connsiteX2" fmla="*/ 419210 w 554836"/>
              <a:gd name="connsiteY2" fmla="*/ 197264 h 739739"/>
              <a:gd name="connsiteX3" fmla="*/ 431539 w 554836"/>
              <a:gd name="connsiteY3" fmla="*/ 234251 h 739739"/>
              <a:gd name="connsiteX4" fmla="*/ 443869 w 554836"/>
              <a:gd name="connsiteY4" fmla="*/ 308225 h 739739"/>
              <a:gd name="connsiteX5" fmla="*/ 468528 w 554836"/>
              <a:gd name="connsiteY5" fmla="*/ 456172 h 739739"/>
              <a:gd name="connsiteX6" fmla="*/ 493188 w 554836"/>
              <a:gd name="connsiteY6" fmla="*/ 480830 h 739739"/>
              <a:gd name="connsiteX7" fmla="*/ 505517 w 554836"/>
              <a:gd name="connsiteY7" fmla="*/ 517817 h 739739"/>
              <a:gd name="connsiteX8" fmla="*/ 530177 w 554836"/>
              <a:gd name="connsiteY8" fmla="*/ 554804 h 739739"/>
              <a:gd name="connsiteX9" fmla="*/ 554836 w 554836"/>
              <a:gd name="connsiteY9" fmla="*/ 628778 h 739739"/>
              <a:gd name="connsiteX10" fmla="*/ 542506 w 554836"/>
              <a:gd name="connsiteY10" fmla="*/ 715081 h 739739"/>
              <a:gd name="connsiteX11" fmla="*/ 505517 w 554836"/>
              <a:gd name="connsiteY11" fmla="*/ 739739 h 739739"/>
              <a:gd name="connsiteX12" fmla="*/ 308242 w 554836"/>
              <a:gd name="connsiteY12" fmla="*/ 727410 h 739739"/>
              <a:gd name="connsiteX13" fmla="*/ 295913 w 554836"/>
              <a:gd name="connsiteY13" fmla="*/ 690423 h 739739"/>
              <a:gd name="connsiteX14" fmla="*/ 221935 w 554836"/>
              <a:gd name="connsiteY14" fmla="*/ 616449 h 739739"/>
              <a:gd name="connsiteX15" fmla="*/ 135627 w 554836"/>
              <a:gd name="connsiteY15" fmla="*/ 591791 h 739739"/>
              <a:gd name="connsiteX16" fmla="*/ 86308 w 554836"/>
              <a:gd name="connsiteY16" fmla="*/ 554804 h 739739"/>
              <a:gd name="connsiteX17" fmla="*/ 36989 w 554836"/>
              <a:gd name="connsiteY17" fmla="*/ 468501 h 739739"/>
              <a:gd name="connsiteX18" fmla="*/ 24660 w 554836"/>
              <a:gd name="connsiteY18" fmla="*/ 406856 h 739739"/>
              <a:gd name="connsiteX19" fmla="*/ 12330 w 554836"/>
              <a:gd name="connsiteY19" fmla="*/ 369869 h 739739"/>
              <a:gd name="connsiteX20" fmla="*/ 0 w 554836"/>
              <a:gd name="connsiteY20" fmla="*/ 295896 h 739739"/>
              <a:gd name="connsiteX21" fmla="*/ 24660 w 554836"/>
              <a:gd name="connsiteY21" fmla="*/ 135619 h 739739"/>
              <a:gd name="connsiteX22" fmla="*/ 49319 w 554836"/>
              <a:gd name="connsiteY22" fmla="*/ 98632 h 739739"/>
              <a:gd name="connsiteX23" fmla="*/ 73979 w 554836"/>
              <a:gd name="connsiteY23" fmla="*/ 73974 h 739739"/>
              <a:gd name="connsiteX24" fmla="*/ 110968 w 554836"/>
              <a:gd name="connsiteY24" fmla="*/ 61645 h 739739"/>
              <a:gd name="connsiteX25" fmla="*/ 221935 w 554836"/>
              <a:gd name="connsiteY25" fmla="*/ 12329 h 739739"/>
              <a:gd name="connsiteX26" fmla="*/ 258924 w 554836"/>
              <a:gd name="connsiteY26" fmla="*/ 0 h 739739"/>
              <a:gd name="connsiteX27" fmla="*/ 394550 w 554836"/>
              <a:gd name="connsiteY27" fmla="*/ 73974 h 73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4836" h="739739">
                <a:moveTo>
                  <a:pt x="394550" y="73974"/>
                </a:moveTo>
                <a:cubicBezTo>
                  <a:pt x="419209" y="98632"/>
                  <a:pt x="401977" y="123435"/>
                  <a:pt x="406880" y="147948"/>
                </a:cubicBezTo>
                <a:cubicBezTo>
                  <a:pt x="410203" y="164564"/>
                  <a:pt x="414555" y="180971"/>
                  <a:pt x="419210" y="197264"/>
                </a:cubicBezTo>
                <a:cubicBezTo>
                  <a:pt x="422780" y="209760"/>
                  <a:pt x="428720" y="221565"/>
                  <a:pt x="431539" y="234251"/>
                </a:cubicBezTo>
                <a:cubicBezTo>
                  <a:pt x="436962" y="258654"/>
                  <a:pt x="440333" y="283478"/>
                  <a:pt x="443869" y="308225"/>
                </a:cubicBezTo>
                <a:cubicBezTo>
                  <a:pt x="445256" y="317936"/>
                  <a:pt x="454834" y="428786"/>
                  <a:pt x="468528" y="456172"/>
                </a:cubicBezTo>
                <a:cubicBezTo>
                  <a:pt x="473727" y="466569"/>
                  <a:pt x="484968" y="472611"/>
                  <a:pt x="493188" y="480830"/>
                </a:cubicBezTo>
                <a:cubicBezTo>
                  <a:pt x="497298" y="493159"/>
                  <a:pt x="499705" y="506193"/>
                  <a:pt x="505517" y="517817"/>
                </a:cubicBezTo>
                <a:cubicBezTo>
                  <a:pt x="512144" y="531070"/>
                  <a:pt x="524159" y="541263"/>
                  <a:pt x="530177" y="554804"/>
                </a:cubicBezTo>
                <a:cubicBezTo>
                  <a:pt x="540734" y="578555"/>
                  <a:pt x="554836" y="628778"/>
                  <a:pt x="554836" y="628778"/>
                </a:cubicBezTo>
                <a:cubicBezTo>
                  <a:pt x="550726" y="657546"/>
                  <a:pt x="554309" y="688526"/>
                  <a:pt x="542506" y="715081"/>
                </a:cubicBezTo>
                <a:cubicBezTo>
                  <a:pt x="536487" y="728622"/>
                  <a:pt x="520315" y="738960"/>
                  <a:pt x="505517" y="739739"/>
                </a:cubicBezTo>
                <a:lnTo>
                  <a:pt x="308242" y="727410"/>
                </a:lnTo>
                <a:cubicBezTo>
                  <a:pt x="304132" y="715081"/>
                  <a:pt x="301725" y="702047"/>
                  <a:pt x="295913" y="690423"/>
                </a:cubicBezTo>
                <a:cubicBezTo>
                  <a:pt x="277990" y="654579"/>
                  <a:pt x="257957" y="637032"/>
                  <a:pt x="221935" y="616449"/>
                </a:cubicBezTo>
                <a:cubicBezTo>
                  <a:pt x="208177" y="608588"/>
                  <a:pt x="146303" y="594460"/>
                  <a:pt x="135627" y="591791"/>
                </a:cubicBezTo>
                <a:cubicBezTo>
                  <a:pt x="119187" y="579462"/>
                  <a:pt x="100839" y="569334"/>
                  <a:pt x="86308" y="554804"/>
                </a:cubicBezTo>
                <a:cubicBezTo>
                  <a:pt x="68883" y="537379"/>
                  <a:pt x="46658" y="487838"/>
                  <a:pt x="36989" y="468501"/>
                </a:cubicBezTo>
                <a:cubicBezTo>
                  <a:pt x="32879" y="447953"/>
                  <a:pt x="29743" y="427186"/>
                  <a:pt x="24660" y="406856"/>
                </a:cubicBezTo>
                <a:cubicBezTo>
                  <a:pt x="21508" y="394248"/>
                  <a:pt x="15149" y="382555"/>
                  <a:pt x="12330" y="369869"/>
                </a:cubicBezTo>
                <a:cubicBezTo>
                  <a:pt x="6907" y="345467"/>
                  <a:pt x="4110" y="320554"/>
                  <a:pt x="0" y="295896"/>
                </a:cubicBezTo>
                <a:cubicBezTo>
                  <a:pt x="3537" y="260531"/>
                  <a:pt x="2442" y="180052"/>
                  <a:pt x="24660" y="135619"/>
                </a:cubicBezTo>
                <a:cubicBezTo>
                  <a:pt x="31287" y="122366"/>
                  <a:pt x="40062" y="110202"/>
                  <a:pt x="49319" y="98632"/>
                </a:cubicBezTo>
                <a:cubicBezTo>
                  <a:pt x="56581" y="89555"/>
                  <a:pt x="64011" y="79954"/>
                  <a:pt x="73979" y="73974"/>
                </a:cubicBezTo>
                <a:cubicBezTo>
                  <a:pt x="85124" y="67288"/>
                  <a:pt x="99343" y="67457"/>
                  <a:pt x="110968" y="61645"/>
                </a:cubicBezTo>
                <a:cubicBezTo>
                  <a:pt x="228202" y="3031"/>
                  <a:pt x="31077" y="75945"/>
                  <a:pt x="221935" y="12329"/>
                </a:cubicBezTo>
                <a:lnTo>
                  <a:pt x="258924" y="0"/>
                </a:lnTo>
                <a:cubicBezTo>
                  <a:pt x="391365" y="13243"/>
                  <a:pt x="369891" y="49316"/>
                  <a:pt x="394550" y="7397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2317980" y="2120586"/>
            <a:ext cx="160286" cy="283567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1888116" y="2183877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1954206" y="2286961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1847281" y="4968582"/>
            <a:ext cx="222503" cy="456173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27865" y="3946900"/>
            <a:ext cx="324246" cy="1246229"/>
          </a:xfrm>
          <a:custGeom>
            <a:avLst/>
            <a:gdLst>
              <a:gd name="connsiteX0" fmla="*/ 3674 w 324246"/>
              <a:gd name="connsiteY0" fmla="*/ 60021 h 1246229"/>
              <a:gd name="connsiteX1" fmla="*/ 89982 w 324246"/>
              <a:gd name="connsiteY1" fmla="*/ 183311 h 1246229"/>
              <a:gd name="connsiteX2" fmla="*/ 102311 w 324246"/>
              <a:gd name="connsiteY2" fmla="*/ 220298 h 1246229"/>
              <a:gd name="connsiteX3" fmla="*/ 126971 w 324246"/>
              <a:gd name="connsiteY3" fmla="*/ 244956 h 1246229"/>
              <a:gd name="connsiteX4" fmla="*/ 151630 w 324246"/>
              <a:gd name="connsiteY4" fmla="*/ 281943 h 1246229"/>
              <a:gd name="connsiteX5" fmla="*/ 200949 w 324246"/>
              <a:gd name="connsiteY5" fmla="*/ 355917 h 1246229"/>
              <a:gd name="connsiteX6" fmla="*/ 213278 w 324246"/>
              <a:gd name="connsiteY6" fmla="*/ 553181 h 1246229"/>
              <a:gd name="connsiteX7" fmla="*/ 225608 w 324246"/>
              <a:gd name="connsiteY7" fmla="*/ 651813 h 1246229"/>
              <a:gd name="connsiteX8" fmla="*/ 274927 w 324246"/>
              <a:gd name="connsiteY8" fmla="*/ 750445 h 1246229"/>
              <a:gd name="connsiteX9" fmla="*/ 324246 w 324246"/>
              <a:gd name="connsiteY9" fmla="*/ 812090 h 1246229"/>
              <a:gd name="connsiteX10" fmla="*/ 311916 w 324246"/>
              <a:gd name="connsiteY10" fmla="*/ 886064 h 1246229"/>
              <a:gd name="connsiteX11" fmla="*/ 262597 w 324246"/>
              <a:gd name="connsiteY11" fmla="*/ 960038 h 1246229"/>
              <a:gd name="connsiteX12" fmla="*/ 237938 w 324246"/>
              <a:gd name="connsiteY12" fmla="*/ 997024 h 1246229"/>
              <a:gd name="connsiteX13" fmla="*/ 225608 w 324246"/>
              <a:gd name="connsiteY13" fmla="*/ 1034011 h 1246229"/>
              <a:gd name="connsiteX14" fmla="*/ 188619 w 324246"/>
              <a:gd name="connsiteY14" fmla="*/ 1132643 h 1246229"/>
              <a:gd name="connsiteX15" fmla="*/ 114641 w 324246"/>
              <a:gd name="connsiteY15" fmla="*/ 1169630 h 1246229"/>
              <a:gd name="connsiteX16" fmla="*/ 77652 w 324246"/>
              <a:gd name="connsiteY16" fmla="*/ 1194288 h 1246229"/>
              <a:gd name="connsiteX17" fmla="*/ 16004 w 324246"/>
              <a:gd name="connsiteY17" fmla="*/ 1243604 h 1246229"/>
              <a:gd name="connsiteX18" fmla="*/ 3674 w 324246"/>
              <a:gd name="connsiteY18" fmla="*/ 1206617 h 1246229"/>
              <a:gd name="connsiteX19" fmla="*/ 3674 w 324246"/>
              <a:gd name="connsiteY19" fmla="*/ 60021 h 12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4246" h="1246229">
                <a:moveTo>
                  <a:pt x="3674" y="60021"/>
                </a:moveTo>
                <a:cubicBezTo>
                  <a:pt x="18059" y="-110530"/>
                  <a:pt x="37906" y="131239"/>
                  <a:pt x="89982" y="183311"/>
                </a:cubicBezTo>
                <a:cubicBezTo>
                  <a:pt x="94092" y="195640"/>
                  <a:pt x="95624" y="209154"/>
                  <a:pt x="102311" y="220298"/>
                </a:cubicBezTo>
                <a:cubicBezTo>
                  <a:pt x="108292" y="230266"/>
                  <a:pt x="119709" y="235879"/>
                  <a:pt x="126971" y="244956"/>
                </a:cubicBezTo>
                <a:cubicBezTo>
                  <a:pt x="136228" y="256526"/>
                  <a:pt x="144278" y="269078"/>
                  <a:pt x="151630" y="281943"/>
                </a:cubicBezTo>
                <a:cubicBezTo>
                  <a:pt x="191440" y="351607"/>
                  <a:pt x="156998" y="311970"/>
                  <a:pt x="200949" y="355917"/>
                </a:cubicBezTo>
                <a:cubicBezTo>
                  <a:pt x="238669" y="469073"/>
                  <a:pt x="228195" y="404028"/>
                  <a:pt x="213278" y="553181"/>
                </a:cubicBezTo>
                <a:cubicBezTo>
                  <a:pt x="217388" y="586058"/>
                  <a:pt x="218665" y="619415"/>
                  <a:pt x="225608" y="651813"/>
                </a:cubicBezTo>
                <a:cubicBezTo>
                  <a:pt x="247164" y="752401"/>
                  <a:pt x="234919" y="700438"/>
                  <a:pt x="274927" y="750445"/>
                </a:cubicBezTo>
                <a:cubicBezTo>
                  <a:pt x="337143" y="828210"/>
                  <a:pt x="264704" y="752552"/>
                  <a:pt x="324246" y="812090"/>
                </a:cubicBezTo>
                <a:cubicBezTo>
                  <a:pt x="320136" y="836748"/>
                  <a:pt x="321531" y="862989"/>
                  <a:pt x="311916" y="886064"/>
                </a:cubicBezTo>
                <a:cubicBezTo>
                  <a:pt x="300517" y="913420"/>
                  <a:pt x="279037" y="935380"/>
                  <a:pt x="262597" y="960038"/>
                </a:cubicBezTo>
                <a:cubicBezTo>
                  <a:pt x="254377" y="972367"/>
                  <a:pt x="242624" y="982967"/>
                  <a:pt x="237938" y="997024"/>
                </a:cubicBezTo>
                <a:cubicBezTo>
                  <a:pt x="233828" y="1009353"/>
                  <a:pt x="228760" y="1021403"/>
                  <a:pt x="225608" y="1034011"/>
                </a:cubicBezTo>
                <a:cubicBezTo>
                  <a:pt x="213846" y="1081057"/>
                  <a:pt x="222446" y="1098818"/>
                  <a:pt x="188619" y="1132643"/>
                </a:cubicBezTo>
                <a:cubicBezTo>
                  <a:pt x="153285" y="1167976"/>
                  <a:pt x="154752" y="1149576"/>
                  <a:pt x="114641" y="1169630"/>
                </a:cubicBezTo>
                <a:cubicBezTo>
                  <a:pt x="101387" y="1176257"/>
                  <a:pt x="89982" y="1186069"/>
                  <a:pt x="77652" y="1194288"/>
                </a:cubicBezTo>
                <a:cubicBezTo>
                  <a:pt x="70033" y="1205716"/>
                  <a:pt x="45781" y="1258492"/>
                  <a:pt x="16004" y="1243604"/>
                </a:cubicBezTo>
                <a:cubicBezTo>
                  <a:pt x="4380" y="1237792"/>
                  <a:pt x="7784" y="1218946"/>
                  <a:pt x="3674" y="1206617"/>
                </a:cubicBezTo>
                <a:cubicBezTo>
                  <a:pt x="23133" y="545066"/>
                  <a:pt x="-10711" y="230572"/>
                  <a:pt x="3674" y="600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372613" y="4795977"/>
            <a:ext cx="1057630" cy="1775378"/>
          </a:xfrm>
          <a:custGeom>
            <a:avLst/>
            <a:gdLst>
              <a:gd name="connsiteX0" fmla="*/ 58926 w 1057630"/>
              <a:gd name="connsiteY0" fmla="*/ 838371 h 1775378"/>
              <a:gd name="connsiteX1" fmla="*/ 108245 w 1057630"/>
              <a:gd name="connsiteY1" fmla="*/ 973990 h 1775378"/>
              <a:gd name="connsiteX2" fmla="*/ 120574 w 1057630"/>
              <a:gd name="connsiteY2" fmla="*/ 1010977 h 1775378"/>
              <a:gd name="connsiteX3" fmla="*/ 132904 w 1057630"/>
              <a:gd name="connsiteY3" fmla="*/ 1109609 h 1775378"/>
              <a:gd name="connsiteX4" fmla="*/ 157563 w 1057630"/>
              <a:gd name="connsiteY4" fmla="*/ 1183583 h 1775378"/>
              <a:gd name="connsiteX5" fmla="*/ 182223 w 1057630"/>
              <a:gd name="connsiteY5" fmla="*/ 1158925 h 1775378"/>
              <a:gd name="connsiteX6" fmla="*/ 194552 w 1057630"/>
              <a:gd name="connsiteY6" fmla="*/ 1121938 h 1775378"/>
              <a:gd name="connsiteX7" fmla="*/ 219212 w 1057630"/>
              <a:gd name="connsiteY7" fmla="*/ 1023306 h 1775378"/>
              <a:gd name="connsiteX8" fmla="*/ 256201 w 1057630"/>
              <a:gd name="connsiteY8" fmla="*/ 949332 h 1775378"/>
              <a:gd name="connsiteX9" fmla="*/ 305519 w 1057630"/>
              <a:gd name="connsiteY9" fmla="*/ 887687 h 1775378"/>
              <a:gd name="connsiteX10" fmla="*/ 342509 w 1057630"/>
              <a:gd name="connsiteY10" fmla="*/ 900016 h 1775378"/>
              <a:gd name="connsiteX11" fmla="*/ 391827 w 1057630"/>
              <a:gd name="connsiteY11" fmla="*/ 826042 h 1775378"/>
              <a:gd name="connsiteX12" fmla="*/ 416487 w 1057630"/>
              <a:gd name="connsiteY12" fmla="*/ 789055 h 1775378"/>
              <a:gd name="connsiteX13" fmla="*/ 453476 w 1057630"/>
              <a:gd name="connsiteY13" fmla="*/ 813713 h 1775378"/>
              <a:gd name="connsiteX14" fmla="*/ 502794 w 1057630"/>
              <a:gd name="connsiteY14" fmla="*/ 776726 h 1775378"/>
              <a:gd name="connsiteX15" fmla="*/ 539783 w 1057630"/>
              <a:gd name="connsiteY15" fmla="*/ 764397 h 1775378"/>
              <a:gd name="connsiteX16" fmla="*/ 564443 w 1057630"/>
              <a:gd name="connsiteY16" fmla="*/ 838371 h 1775378"/>
              <a:gd name="connsiteX17" fmla="*/ 576772 w 1057630"/>
              <a:gd name="connsiteY17" fmla="*/ 875358 h 1775378"/>
              <a:gd name="connsiteX18" fmla="*/ 675410 w 1057630"/>
              <a:gd name="connsiteY18" fmla="*/ 961661 h 1775378"/>
              <a:gd name="connsiteX19" fmla="*/ 712399 w 1057630"/>
              <a:gd name="connsiteY19" fmla="*/ 973990 h 1775378"/>
              <a:gd name="connsiteX20" fmla="*/ 724729 w 1057630"/>
              <a:gd name="connsiteY20" fmla="*/ 937003 h 1775378"/>
              <a:gd name="connsiteX21" fmla="*/ 712399 w 1057630"/>
              <a:gd name="connsiteY21" fmla="*/ 419185 h 1775378"/>
              <a:gd name="connsiteX22" fmla="*/ 663080 w 1057630"/>
              <a:gd name="connsiteY22" fmla="*/ 357540 h 1775378"/>
              <a:gd name="connsiteX23" fmla="*/ 601432 w 1057630"/>
              <a:gd name="connsiteY23" fmla="*/ 246579 h 1775378"/>
              <a:gd name="connsiteX24" fmla="*/ 638421 w 1057630"/>
              <a:gd name="connsiteY24" fmla="*/ 98632 h 1775378"/>
              <a:gd name="connsiteX25" fmla="*/ 675410 w 1057630"/>
              <a:gd name="connsiteY25" fmla="*/ 12329 h 1775378"/>
              <a:gd name="connsiteX26" fmla="*/ 712399 w 1057630"/>
              <a:gd name="connsiteY26" fmla="*/ 0 h 1775378"/>
              <a:gd name="connsiteX27" fmla="*/ 737058 w 1057630"/>
              <a:gd name="connsiteY27" fmla="*/ 36987 h 1775378"/>
              <a:gd name="connsiteX28" fmla="*/ 761718 w 1057630"/>
              <a:gd name="connsiteY28" fmla="*/ 308224 h 1775378"/>
              <a:gd name="connsiteX29" fmla="*/ 774047 w 1057630"/>
              <a:gd name="connsiteY29" fmla="*/ 345211 h 1775378"/>
              <a:gd name="connsiteX30" fmla="*/ 872685 w 1057630"/>
              <a:gd name="connsiteY30" fmla="*/ 419185 h 1775378"/>
              <a:gd name="connsiteX31" fmla="*/ 909674 w 1057630"/>
              <a:gd name="connsiteY31" fmla="*/ 443843 h 1775378"/>
              <a:gd name="connsiteX32" fmla="*/ 946663 w 1057630"/>
              <a:gd name="connsiteY32" fmla="*/ 468501 h 1775378"/>
              <a:gd name="connsiteX33" fmla="*/ 971322 w 1057630"/>
              <a:gd name="connsiteY33" fmla="*/ 431514 h 1775378"/>
              <a:gd name="connsiteX34" fmla="*/ 995982 w 1057630"/>
              <a:gd name="connsiteY34" fmla="*/ 406856 h 1775378"/>
              <a:gd name="connsiteX35" fmla="*/ 1008311 w 1057630"/>
              <a:gd name="connsiteY35" fmla="*/ 468501 h 1775378"/>
              <a:gd name="connsiteX36" fmla="*/ 1020641 w 1057630"/>
              <a:gd name="connsiteY36" fmla="*/ 505488 h 1775378"/>
              <a:gd name="connsiteX37" fmla="*/ 1032971 w 1057630"/>
              <a:gd name="connsiteY37" fmla="*/ 567133 h 1775378"/>
              <a:gd name="connsiteX38" fmla="*/ 1057630 w 1057630"/>
              <a:gd name="connsiteY38" fmla="*/ 641107 h 1775378"/>
              <a:gd name="connsiteX39" fmla="*/ 1045300 w 1057630"/>
              <a:gd name="connsiteY39" fmla="*/ 1060293 h 1775378"/>
              <a:gd name="connsiteX40" fmla="*/ 1020641 w 1057630"/>
              <a:gd name="connsiteY40" fmla="*/ 1097280 h 1775378"/>
              <a:gd name="connsiteX41" fmla="*/ 946663 w 1057630"/>
              <a:gd name="connsiteY41" fmla="*/ 1134267 h 1775378"/>
              <a:gd name="connsiteX42" fmla="*/ 897344 w 1057630"/>
              <a:gd name="connsiteY42" fmla="*/ 1146596 h 1775378"/>
              <a:gd name="connsiteX43" fmla="*/ 798707 w 1057630"/>
              <a:gd name="connsiteY43" fmla="*/ 1171254 h 1775378"/>
              <a:gd name="connsiteX44" fmla="*/ 737058 w 1057630"/>
              <a:gd name="connsiteY44" fmla="*/ 1220570 h 1775378"/>
              <a:gd name="connsiteX45" fmla="*/ 712399 w 1057630"/>
              <a:gd name="connsiteY45" fmla="*/ 1269885 h 1775378"/>
              <a:gd name="connsiteX46" fmla="*/ 687740 w 1057630"/>
              <a:gd name="connsiteY46" fmla="*/ 1306872 h 1775378"/>
              <a:gd name="connsiteX47" fmla="*/ 663080 w 1057630"/>
              <a:gd name="connsiteY47" fmla="*/ 1405504 h 1775378"/>
              <a:gd name="connsiteX48" fmla="*/ 626091 w 1057630"/>
              <a:gd name="connsiteY48" fmla="*/ 1541123 h 1775378"/>
              <a:gd name="connsiteX49" fmla="*/ 638421 w 1057630"/>
              <a:gd name="connsiteY49" fmla="*/ 1763045 h 1775378"/>
              <a:gd name="connsiteX50" fmla="*/ 601432 w 1057630"/>
              <a:gd name="connsiteY50" fmla="*/ 1775374 h 1775378"/>
              <a:gd name="connsiteX51" fmla="*/ 379498 w 1057630"/>
              <a:gd name="connsiteY51" fmla="*/ 1763045 h 1775378"/>
              <a:gd name="connsiteX52" fmla="*/ 58926 w 1057630"/>
              <a:gd name="connsiteY52" fmla="*/ 1750716 h 1775378"/>
              <a:gd name="connsiteX53" fmla="*/ 46596 w 1057630"/>
              <a:gd name="connsiteY53" fmla="*/ 850700 h 1775378"/>
              <a:gd name="connsiteX54" fmla="*/ 58926 w 1057630"/>
              <a:gd name="connsiteY54" fmla="*/ 813713 h 1775378"/>
              <a:gd name="connsiteX55" fmla="*/ 58926 w 1057630"/>
              <a:gd name="connsiteY55" fmla="*/ 838371 h 177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57630" h="1775378">
                <a:moveTo>
                  <a:pt x="58926" y="838371"/>
                </a:moveTo>
                <a:cubicBezTo>
                  <a:pt x="93234" y="924138"/>
                  <a:pt x="76591" y="879033"/>
                  <a:pt x="108245" y="973990"/>
                </a:cubicBezTo>
                <a:lnTo>
                  <a:pt x="120574" y="1010977"/>
                </a:lnTo>
                <a:cubicBezTo>
                  <a:pt x="124684" y="1043854"/>
                  <a:pt x="125961" y="1077211"/>
                  <a:pt x="132904" y="1109609"/>
                </a:cubicBezTo>
                <a:cubicBezTo>
                  <a:pt x="138350" y="1135024"/>
                  <a:pt x="157563" y="1183583"/>
                  <a:pt x="157563" y="1183583"/>
                </a:cubicBezTo>
                <a:cubicBezTo>
                  <a:pt x="165783" y="1175364"/>
                  <a:pt x="176242" y="1168893"/>
                  <a:pt x="182223" y="1158925"/>
                </a:cubicBezTo>
                <a:cubicBezTo>
                  <a:pt x="188910" y="1147781"/>
                  <a:pt x="191132" y="1134476"/>
                  <a:pt x="194552" y="1121938"/>
                </a:cubicBezTo>
                <a:cubicBezTo>
                  <a:pt x="203469" y="1089243"/>
                  <a:pt x="210295" y="1056001"/>
                  <a:pt x="219212" y="1023306"/>
                </a:cubicBezTo>
                <a:cubicBezTo>
                  <a:pt x="230993" y="980112"/>
                  <a:pt x="230300" y="988181"/>
                  <a:pt x="256201" y="949332"/>
                </a:cubicBezTo>
                <a:cubicBezTo>
                  <a:pt x="265818" y="920481"/>
                  <a:pt x="266152" y="894248"/>
                  <a:pt x="305519" y="887687"/>
                </a:cubicBezTo>
                <a:cubicBezTo>
                  <a:pt x="318339" y="885550"/>
                  <a:pt x="330179" y="895906"/>
                  <a:pt x="342509" y="900016"/>
                </a:cubicBezTo>
                <a:lnTo>
                  <a:pt x="391827" y="826042"/>
                </a:lnTo>
                <a:lnTo>
                  <a:pt x="416487" y="789055"/>
                </a:lnTo>
                <a:cubicBezTo>
                  <a:pt x="428817" y="797274"/>
                  <a:pt x="438807" y="815809"/>
                  <a:pt x="453476" y="813713"/>
                </a:cubicBezTo>
                <a:cubicBezTo>
                  <a:pt x="473818" y="810807"/>
                  <a:pt x="484952" y="786921"/>
                  <a:pt x="502794" y="776726"/>
                </a:cubicBezTo>
                <a:cubicBezTo>
                  <a:pt x="514078" y="770278"/>
                  <a:pt x="527453" y="768507"/>
                  <a:pt x="539783" y="764397"/>
                </a:cubicBezTo>
                <a:lnTo>
                  <a:pt x="564443" y="838371"/>
                </a:lnTo>
                <a:cubicBezTo>
                  <a:pt x="568553" y="850700"/>
                  <a:pt x="567582" y="866169"/>
                  <a:pt x="576772" y="875358"/>
                </a:cubicBezTo>
                <a:cubicBezTo>
                  <a:pt x="608911" y="907495"/>
                  <a:pt x="634631" y="941273"/>
                  <a:pt x="675410" y="961661"/>
                </a:cubicBezTo>
                <a:cubicBezTo>
                  <a:pt x="687035" y="967473"/>
                  <a:pt x="700069" y="969880"/>
                  <a:pt x="712399" y="973990"/>
                </a:cubicBezTo>
                <a:cubicBezTo>
                  <a:pt x="716509" y="961661"/>
                  <a:pt x="724729" y="949999"/>
                  <a:pt x="724729" y="937003"/>
                </a:cubicBezTo>
                <a:cubicBezTo>
                  <a:pt x="724729" y="764348"/>
                  <a:pt x="723884" y="591457"/>
                  <a:pt x="712399" y="419185"/>
                </a:cubicBezTo>
                <a:cubicBezTo>
                  <a:pt x="710927" y="397107"/>
                  <a:pt x="674970" y="373392"/>
                  <a:pt x="663080" y="357540"/>
                </a:cubicBezTo>
                <a:cubicBezTo>
                  <a:pt x="612207" y="289712"/>
                  <a:pt x="620655" y="304243"/>
                  <a:pt x="601432" y="246579"/>
                </a:cubicBezTo>
                <a:cubicBezTo>
                  <a:pt x="624938" y="58545"/>
                  <a:pt x="594009" y="217057"/>
                  <a:pt x="638421" y="98632"/>
                </a:cubicBezTo>
                <a:cubicBezTo>
                  <a:pt x="651113" y="64788"/>
                  <a:pt x="644178" y="37314"/>
                  <a:pt x="675410" y="12329"/>
                </a:cubicBezTo>
                <a:cubicBezTo>
                  <a:pt x="685559" y="4210"/>
                  <a:pt x="700069" y="4110"/>
                  <a:pt x="712399" y="0"/>
                </a:cubicBezTo>
                <a:cubicBezTo>
                  <a:pt x="720619" y="12329"/>
                  <a:pt x="734860" y="22333"/>
                  <a:pt x="737058" y="36987"/>
                </a:cubicBezTo>
                <a:cubicBezTo>
                  <a:pt x="770538" y="260172"/>
                  <a:pt x="729697" y="180147"/>
                  <a:pt x="761718" y="308224"/>
                </a:cubicBezTo>
                <a:cubicBezTo>
                  <a:pt x="764870" y="320832"/>
                  <a:pt x="767360" y="334067"/>
                  <a:pt x="774047" y="345211"/>
                </a:cubicBezTo>
                <a:cubicBezTo>
                  <a:pt x="789251" y="370550"/>
                  <a:pt x="866572" y="415110"/>
                  <a:pt x="872685" y="419185"/>
                </a:cubicBezTo>
                <a:lnTo>
                  <a:pt x="909674" y="443843"/>
                </a:lnTo>
                <a:lnTo>
                  <a:pt x="946663" y="468501"/>
                </a:lnTo>
                <a:cubicBezTo>
                  <a:pt x="954883" y="456172"/>
                  <a:pt x="962065" y="443084"/>
                  <a:pt x="971322" y="431514"/>
                </a:cubicBezTo>
                <a:cubicBezTo>
                  <a:pt x="978584" y="422437"/>
                  <a:pt x="987762" y="398637"/>
                  <a:pt x="995982" y="406856"/>
                </a:cubicBezTo>
                <a:cubicBezTo>
                  <a:pt x="1010800" y="421673"/>
                  <a:pt x="1003228" y="448171"/>
                  <a:pt x="1008311" y="468501"/>
                </a:cubicBezTo>
                <a:cubicBezTo>
                  <a:pt x="1011463" y="481109"/>
                  <a:pt x="1017489" y="492880"/>
                  <a:pt x="1020641" y="505488"/>
                </a:cubicBezTo>
                <a:cubicBezTo>
                  <a:pt x="1025724" y="525818"/>
                  <a:pt x="1027457" y="546916"/>
                  <a:pt x="1032971" y="567133"/>
                </a:cubicBezTo>
                <a:cubicBezTo>
                  <a:pt x="1039810" y="592209"/>
                  <a:pt x="1057630" y="641107"/>
                  <a:pt x="1057630" y="641107"/>
                </a:cubicBezTo>
                <a:cubicBezTo>
                  <a:pt x="1053520" y="780836"/>
                  <a:pt x="1056598" y="920961"/>
                  <a:pt x="1045300" y="1060293"/>
                </a:cubicBezTo>
                <a:cubicBezTo>
                  <a:pt x="1044102" y="1075062"/>
                  <a:pt x="1031119" y="1086802"/>
                  <a:pt x="1020641" y="1097280"/>
                </a:cubicBezTo>
                <a:cubicBezTo>
                  <a:pt x="999026" y="1118894"/>
                  <a:pt x="974741" y="1126245"/>
                  <a:pt x="946663" y="1134267"/>
                </a:cubicBezTo>
                <a:cubicBezTo>
                  <a:pt x="930369" y="1138922"/>
                  <a:pt x="913886" y="1142920"/>
                  <a:pt x="897344" y="1146596"/>
                </a:cubicBezTo>
                <a:cubicBezTo>
                  <a:pt x="872021" y="1152223"/>
                  <a:pt x="825146" y="1158035"/>
                  <a:pt x="798707" y="1171254"/>
                </a:cubicBezTo>
                <a:cubicBezTo>
                  <a:pt x="767600" y="1186806"/>
                  <a:pt x="759994" y="1197635"/>
                  <a:pt x="737058" y="1220570"/>
                </a:cubicBezTo>
                <a:cubicBezTo>
                  <a:pt x="728838" y="1237008"/>
                  <a:pt x="721518" y="1253928"/>
                  <a:pt x="712399" y="1269885"/>
                </a:cubicBezTo>
                <a:cubicBezTo>
                  <a:pt x="705047" y="1282750"/>
                  <a:pt x="692804" y="1292946"/>
                  <a:pt x="687740" y="1306872"/>
                </a:cubicBezTo>
                <a:cubicBezTo>
                  <a:pt x="676158" y="1338721"/>
                  <a:pt x="671300" y="1372627"/>
                  <a:pt x="663080" y="1405504"/>
                </a:cubicBezTo>
                <a:cubicBezTo>
                  <a:pt x="643486" y="1483875"/>
                  <a:pt x="655421" y="1438475"/>
                  <a:pt x="626091" y="1541123"/>
                </a:cubicBezTo>
                <a:cubicBezTo>
                  <a:pt x="630201" y="1615097"/>
                  <a:pt x="646177" y="1689364"/>
                  <a:pt x="638421" y="1763045"/>
                </a:cubicBezTo>
                <a:cubicBezTo>
                  <a:pt x="637060" y="1775970"/>
                  <a:pt x="614429" y="1775374"/>
                  <a:pt x="601432" y="1775374"/>
                </a:cubicBezTo>
                <a:cubicBezTo>
                  <a:pt x="527340" y="1775374"/>
                  <a:pt x="453514" y="1766409"/>
                  <a:pt x="379498" y="1763045"/>
                </a:cubicBezTo>
                <a:lnTo>
                  <a:pt x="58926" y="1750716"/>
                </a:lnTo>
                <a:cubicBezTo>
                  <a:pt x="-51812" y="1418530"/>
                  <a:pt x="23168" y="1670604"/>
                  <a:pt x="46596" y="850700"/>
                </a:cubicBezTo>
                <a:cubicBezTo>
                  <a:pt x="46967" y="837709"/>
                  <a:pt x="49736" y="822902"/>
                  <a:pt x="58926" y="813713"/>
                </a:cubicBezTo>
                <a:lnTo>
                  <a:pt x="58926" y="838371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620893" y="5474071"/>
            <a:ext cx="376515" cy="961661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441971" y="5746563"/>
            <a:ext cx="97250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884965" y="5329910"/>
            <a:ext cx="88410" cy="123690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 flipH="1">
            <a:off x="663369" y="5505373"/>
            <a:ext cx="86025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831774" y="5184819"/>
            <a:ext cx="80373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Forma libre 34"/>
          <p:cNvSpPr/>
          <p:nvPr/>
        </p:nvSpPr>
        <p:spPr>
          <a:xfrm>
            <a:off x="2330310" y="1109609"/>
            <a:ext cx="539682" cy="875358"/>
          </a:xfrm>
          <a:custGeom>
            <a:avLst/>
            <a:gdLst>
              <a:gd name="connsiteX0" fmla="*/ 271253 w 539682"/>
              <a:gd name="connsiteY0" fmla="*/ 357541 h 875358"/>
              <a:gd name="connsiteX1" fmla="*/ 295912 w 539682"/>
              <a:gd name="connsiteY1" fmla="*/ 295896 h 875358"/>
              <a:gd name="connsiteX2" fmla="*/ 308242 w 539682"/>
              <a:gd name="connsiteY2" fmla="*/ 258909 h 875358"/>
              <a:gd name="connsiteX3" fmla="*/ 345231 w 539682"/>
              <a:gd name="connsiteY3" fmla="*/ 184935 h 875358"/>
              <a:gd name="connsiteX4" fmla="*/ 382220 w 539682"/>
              <a:gd name="connsiteY4" fmla="*/ 61645 h 875358"/>
              <a:gd name="connsiteX5" fmla="*/ 394550 w 539682"/>
              <a:gd name="connsiteY5" fmla="*/ 24658 h 875358"/>
              <a:gd name="connsiteX6" fmla="*/ 431539 w 539682"/>
              <a:gd name="connsiteY6" fmla="*/ 0 h 875358"/>
              <a:gd name="connsiteX7" fmla="*/ 505517 w 539682"/>
              <a:gd name="connsiteY7" fmla="*/ 12329 h 875358"/>
              <a:gd name="connsiteX8" fmla="*/ 480857 w 539682"/>
              <a:gd name="connsiteY8" fmla="*/ 579462 h 875358"/>
              <a:gd name="connsiteX9" fmla="*/ 419209 w 539682"/>
              <a:gd name="connsiteY9" fmla="*/ 641107 h 875358"/>
              <a:gd name="connsiteX10" fmla="*/ 308242 w 539682"/>
              <a:gd name="connsiteY10" fmla="*/ 702752 h 875358"/>
              <a:gd name="connsiteX11" fmla="*/ 283582 w 539682"/>
              <a:gd name="connsiteY11" fmla="*/ 727410 h 875358"/>
              <a:gd name="connsiteX12" fmla="*/ 258923 w 539682"/>
              <a:gd name="connsiteY12" fmla="*/ 764397 h 875358"/>
              <a:gd name="connsiteX13" fmla="*/ 221934 w 539682"/>
              <a:gd name="connsiteY13" fmla="*/ 789055 h 875358"/>
              <a:gd name="connsiteX14" fmla="*/ 197275 w 539682"/>
              <a:gd name="connsiteY14" fmla="*/ 826042 h 875358"/>
              <a:gd name="connsiteX15" fmla="*/ 123297 w 539682"/>
              <a:gd name="connsiteY15" fmla="*/ 875358 h 875358"/>
              <a:gd name="connsiteX16" fmla="*/ 12329 w 539682"/>
              <a:gd name="connsiteY16" fmla="*/ 863029 h 875358"/>
              <a:gd name="connsiteX17" fmla="*/ 0 w 539682"/>
              <a:gd name="connsiteY17" fmla="*/ 826042 h 875358"/>
              <a:gd name="connsiteX18" fmla="*/ 24659 w 539682"/>
              <a:gd name="connsiteY18" fmla="*/ 727410 h 875358"/>
              <a:gd name="connsiteX19" fmla="*/ 49319 w 539682"/>
              <a:gd name="connsiteY19" fmla="*/ 702752 h 875358"/>
              <a:gd name="connsiteX20" fmla="*/ 86308 w 539682"/>
              <a:gd name="connsiteY20" fmla="*/ 591791 h 875358"/>
              <a:gd name="connsiteX21" fmla="*/ 98637 w 539682"/>
              <a:gd name="connsiteY21" fmla="*/ 554804 h 875358"/>
              <a:gd name="connsiteX22" fmla="*/ 172615 w 539682"/>
              <a:gd name="connsiteY22" fmla="*/ 443844 h 875358"/>
              <a:gd name="connsiteX23" fmla="*/ 197275 w 539682"/>
              <a:gd name="connsiteY23" fmla="*/ 406857 h 875358"/>
              <a:gd name="connsiteX24" fmla="*/ 221934 w 539682"/>
              <a:gd name="connsiteY24" fmla="*/ 369870 h 875358"/>
              <a:gd name="connsiteX25" fmla="*/ 283582 w 539682"/>
              <a:gd name="connsiteY25" fmla="*/ 295896 h 875358"/>
              <a:gd name="connsiteX26" fmla="*/ 308242 w 539682"/>
              <a:gd name="connsiteY26" fmla="*/ 221922 h 87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682" h="875358">
                <a:moveTo>
                  <a:pt x="271253" y="357541"/>
                </a:moveTo>
                <a:cubicBezTo>
                  <a:pt x="279473" y="336993"/>
                  <a:pt x="288141" y="316618"/>
                  <a:pt x="295912" y="295896"/>
                </a:cubicBezTo>
                <a:cubicBezTo>
                  <a:pt x="300475" y="283728"/>
                  <a:pt x="302430" y="270533"/>
                  <a:pt x="308242" y="258909"/>
                </a:cubicBezTo>
                <a:cubicBezTo>
                  <a:pt x="334843" y="205711"/>
                  <a:pt x="332835" y="240714"/>
                  <a:pt x="345231" y="184935"/>
                </a:cubicBezTo>
                <a:cubicBezTo>
                  <a:pt x="378710" y="34290"/>
                  <a:pt x="333053" y="176361"/>
                  <a:pt x="382220" y="61645"/>
                </a:cubicBezTo>
                <a:cubicBezTo>
                  <a:pt x="387340" y="49700"/>
                  <a:pt x="386431" y="34806"/>
                  <a:pt x="394550" y="24658"/>
                </a:cubicBezTo>
                <a:cubicBezTo>
                  <a:pt x="403807" y="13087"/>
                  <a:pt x="419209" y="8219"/>
                  <a:pt x="431539" y="0"/>
                </a:cubicBezTo>
                <a:lnTo>
                  <a:pt x="505517" y="12329"/>
                </a:lnTo>
                <a:cubicBezTo>
                  <a:pt x="521564" y="200870"/>
                  <a:pt x="585822" y="422021"/>
                  <a:pt x="480857" y="579462"/>
                </a:cubicBezTo>
                <a:cubicBezTo>
                  <a:pt x="456197" y="616450"/>
                  <a:pt x="460308" y="620559"/>
                  <a:pt x="419209" y="641107"/>
                </a:cubicBezTo>
                <a:cubicBezTo>
                  <a:pt x="357190" y="672115"/>
                  <a:pt x="385997" y="625004"/>
                  <a:pt x="308242" y="702752"/>
                </a:cubicBezTo>
                <a:cubicBezTo>
                  <a:pt x="300022" y="710971"/>
                  <a:pt x="290844" y="718333"/>
                  <a:pt x="283582" y="727410"/>
                </a:cubicBezTo>
                <a:cubicBezTo>
                  <a:pt x="274325" y="738980"/>
                  <a:pt x="269401" y="753919"/>
                  <a:pt x="258923" y="764397"/>
                </a:cubicBezTo>
                <a:cubicBezTo>
                  <a:pt x="248445" y="774875"/>
                  <a:pt x="234264" y="780836"/>
                  <a:pt x="221934" y="789055"/>
                </a:cubicBezTo>
                <a:cubicBezTo>
                  <a:pt x="213714" y="801384"/>
                  <a:pt x="208427" y="816285"/>
                  <a:pt x="197275" y="826042"/>
                </a:cubicBezTo>
                <a:cubicBezTo>
                  <a:pt x="174971" y="845557"/>
                  <a:pt x="123297" y="875358"/>
                  <a:pt x="123297" y="875358"/>
                </a:cubicBezTo>
                <a:cubicBezTo>
                  <a:pt x="86308" y="871248"/>
                  <a:pt x="46884" y="876850"/>
                  <a:pt x="12329" y="863029"/>
                </a:cubicBezTo>
                <a:cubicBezTo>
                  <a:pt x="263" y="858203"/>
                  <a:pt x="0" y="839038"/>
                  <a:pt x="0" y="826042"/>
                </a:cubicBezTo>
                <a:cubicBezTo>
                  <a:pt x="0" y="817201"/>
                  <a:pt x="14929" y="743626"/>
                  <a:pt x="24659" y="727410"/>
                </a:cubicBezTo>
                <a:cubicBezTo>
                  <a:pt x="30640" y="717442"/>
                  <a:pt x="41099" y="710971"/>
                  <a:pt x="49319" y="702752"/>
                </a:cubicBezTo>
                <a:lnTo>
                  <a:pt x="86308" y="591791"/>
                </a:lnTo>
                <a:cubicBezTo>
                  <a:pt x="90418" y="579462"/>
                  <a:pt x="91428" y="565617"/>
                  <a:pt x="98637" y="554804"/>
                </a:cubicBezTo>
                <a:lnTo>
                  <a:pt x="172615" y="443844"/>
                </a:lnTo>
                <a:lnTo>
                  <a:pt x="197275" y="406857"/>
                </a:lnTo>
                <a:cubicBezTo>
                  <a:pt x="205495" y="394528"/>
                  <a:pt x="211456" y="380347"/>
                  <a:pt x="221934" y="369870"/>
                </a:cubicBezTo>
                <a:cubicBezTo>
                  <a:pt x="269401" y="322406"/>
                  <a:pt x="249251" y="347391"/>
                  <a:pt x="283582" y="295896"/>
                </a:cubicBezTo>
                <a:cubicBezTo>
                  <a:pt x="298141" y="237665"/>
                  <a:pt x="288334" y="261736"/>
                  <a:pt x="308242" y="221922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Forma libre 35"/>
          <p:cNvSpPr/>
          <p:nvPr/>
        </p:nvSpPr>
        <p:spPr>
          <a:xfrm>
            <a:off x="789100" y="3205537"/>
            <a:ext cx="345842" cy="456173"/>
          </a:xfrm>
          <a:custGeom>
            <a:avLst/>
            <a:gdLst>
              <a:gd name="connsiteX0" fmla="*/ 308242 w 345842"/>
              <a:gd name="connsiteY0" fmla="*/ 36987 h 456173"/>
              <a:gd name="connsiteX1" fmla="*/ 295912 w 345842"/>
              <a:gd name="connsiteY1" fmla="*/ 234251 h 456173"/>
              <a:gd name="connsiteX2" fmla="*/ 283582 w 345842"/>
              <a:gd name="connsiteY2" fmla="*/ 308225 h 456173"/>
              <a:gd name="connsiteX3" fmla="*/ 246593 w 345842"/>
              <a:gd name="connsiteY3" fmla="*/ 332883 h 456173"/>
              <a:gd name="connsiteX4" fmla="*/ 209604 w 345842"/>
              <a:gd name="connsiteY4" fmla="*/ 394528 h 456173"/>
              <a:gd name="connsiteX5" fmla="*/ 184945 w 345842"/>
              <a:gd name="connsiteY5" fmla="*/ 431515 h 456173"/>
              <a:gd name="connsiteX6" fmla="*/ 98637 w 345842"/>
              <a:gd name="connsiteY6" fmla="*/ 456173 h 456173"/>
              <a:gd name="connsiteX7" fmla="*/ 24659 w 345842"/>
              <a:gd name="connsiteY7" fmla="*/ 419186 h 456173"/>
              <a:gd name="connsiteX8" fmla="*/ 0 w 345842"/>
              <a:gd name="connsiteY8" fmla="*/ 345212 h 456173"/>
              <a:gd name="connsiteX9" fmla="*/ 12329 w 345842"/>
              <a:gd name="connsiteY9" fmla="*/ 283567 h 456173"/>
              <a:gd name="connsiteX10" fmla="*/ 73978 w 345842"/>
              <a:gd name="connsiteY10" fmla="*/ 209593 h 456173"/>
              <a:gd name="connsiteX11" fmla="*/ 98637 w 345842"/>
              <a:gd name="connsiteY11" fmla="*/ 172606 h 456173"/>
              <a:gd name="connsiteX12" fmla="*/ 110967 w 345842"/>
              <a:gd name="connsiteY12" fmla="*/ 86303 h 456173"/>
              <a:gd name="connsiteX13" fmla="*/ 172615 w 345842"/>
              <a:gd name="connsiteY13" fmla="*/ 12329 h 456173"/>
              <a:gd name="connsiteX14" fmla="*/ 209604 w 345842"/>
              <a:gd name="connsiteY14" fmla="*/ 0 h 456173"/>
              <a:gd name="connsiteX15" fmla="*/ 332901 w 345842"/>
              <a:gd name="connsiteY15" fmla="*/ 12329 h 456173"/>
              <a:gd name="connsiteX16" fmla="*/ 332901 w 345842"/>
              <a:gd name="connsiteY16" fmla="*/ 86303 h 456173"/>
              <a:gd name="connsiteX17" fmla="*/ 295912 w 345842"/>
              <a:gd name="connsiteY17" fmla="*/ 110961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2" h="456173">
                <a:moveTo>
                  <a:pt x="308242" y="36987"/>
                </a:moveTo>
                <a:cubicBezTo>
                  <a:pt x="304132" y="102742"/>
                  <a:pt x="301877" y="168639"/>
                  <a:pt x="295912" y="234251"/>
                </a:cubicBezTo>
                <a:cubicBezTo>
                  <a:pt x="293649" y="259147"/>
                  <a:pt x="294762" y="285866"/>
                  <a:pt x="283582" y="308225"/>
                </a:cubicBezTo>
                <a:cubicBezTo>
                  <a:pt x="276955" y="321479"/>
                  <a:pt x="258923" y="324664"/>
                  <a:pt x="246593" y="332883"/>
                </a:cubicBezTo>
                <a:cubicBezTo>
                  <a:pt x="225182" y="397116"/>
                  <a:pt x="248289" y="346174"/>
                  <a:pt x="209604" y="394528"/>
                </a:cubicBezTo>
                <a:cubicBezTo>
                  <a:pt x="200347" y="406098"/>
                  <a:pt x="196516" y="422259"/>
                  <a:pt x="184945" y="431515"/>
                </a:cubicBezTo>
                <a:cubicBezTo>
                  <a:pt x="176905" y="437947"/>
                  <a:pt x="101859" y="455368"/>
                  <a:pt x="98637" y="456173"/>
                </a:cubicBezTo>
                <a:cubicBezTo>
                  <a:pt x="78483" y="449456"/>
                  <a:pt x="37239" y="439312"/>
                  <a:pt x="24659" y="419186"/>
                </a:cubicBezTo>
                <a:cubicBezTo>
                  <a:pt x="10883" y="397145"/>
                  <a:pt x="0" y="345212"/>
                  <a:pt x="0" y="345212"/>
                </a:cubicBezTo>
                <a:cubicBezTo>
                  <a:pt x="4110" y="324664"/>
                  <a:pt x="4971" y="303188"/>
                  <a:pt x="12329" y="283567"/>
                </a:cubicBezTo>
                <a:cubicBezTo>
                  <a:pt x="24851" y="250175"/>
                  <a:pt x="52175" y="235756"/>
                  <a:pt x="73978" y="209593"/>
                </a:cubicBezTo>
                <a:cubicBezTo>
                  <a:pt x="83464" y="198210"/>
                  <a:pt x="90417" y="184935"/>
                  <a:pt x="98637" y="172606"/>
                </a:cubicBezTo>
                <a:cubicBezTo>
                  <a:pt x="102747" y="143838"/>
                  <a:pt x="102616" y="114137"/>
                  <a:pt x="110967" y="86303"/>
                </a:cubicBezTo>
                <a:cubicBezTo>
                  <a:pt x="116653" y="67349"/>
                  <a:pt x="158855" y="21502"/>
                  <a:pt x="172615" y="12329"/>
                </a:cubicBezTo>
                <a:cubicBezTo>
                  <a:pt x="183429" y="5120"/>
                  <a:pt x="197274" y="4110"/>
                  <a:pt x="209604" y="0"/>
                </a:cubicBezTo>
                <a:cubicBezTo>
                  <a:pt x="250703" y="4110"/>
                  <a:pt x="294084" y="-1786"/>
                  <a:pt x="332901" y="12329"/>
                </a:cubicBezTo>
                <a:cubicBezTo>
                  <a:pt x="357013" y="21096"/>
                  <a:pt x="341669" y="77536"/>
                  <a:pt x="332901" y="86303"/>
                </a:cubicBezTo>
                <a:cubicBezTo>
                  <a:pt x="292013" y="127188"/>
                  <a:pt x="295912" y="77017"/>
                  <a:pt x="295912" y="110961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9" name="Agrupar 38"/>
          <p:cNvGrpSpPr/>
          <p:nvPr/>
        </p:nvGrpSpPr>
        <p:grpSpPr>
          <a:xfrm>
            <a:off x="5289433" y="743744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2" name="Agrupar 41"/>
          <p:cNvGrpSpPr/>
          <p:nvPr/>
        </p:nvGrpSpPr>
        <p:grpSpPr>
          <a:xfrm>
            <a:off x="3422175" y="5519737"/>
            <a:ext cx="158909" cy="262427"/>
            <a:chOff x="3747453" y="4337847"/>
            <a:chExt cx="158909" cy="238570"/>
          </a:xfrm>
        </p:grpSpPr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5" name="Agrupar 44"/>
          <p:cNvGrpSpPr/>
          <p:nvPr/>
        </p:nvGrpSpPr>
        <p:grpSpPr>
          <a:xfrm>
            <a:off x="5351473" y="2532808"/>
            <a:ext cx="399763" cy="649717"/>
            <a:chOff x="6274524" y="1485857"/>
            <a:chExt cx="399763" cy="649717"/>
          </a:xfrm>
        </p:grpSpPr>
        <p:sp>
          <p:nvSpPr>
            <p:cNvPr id="46" name="Elipse 45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47" name="Conector recto de flecha 46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uadroTexto 47"/>
            <p:cNvSpPr txBox="1"/>
            <p:nvPr/>
          </p:nvSpPr>
          <p:spPr>
            <a:xfrm>
              <a:off x="6333166" y="1741717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P</a:t>
              </a:r>
              <a:endParaRPr lang="es-ES" dirty="0"/>
            </a:p>
          </p:txBody>
        </p:sp>
      </p:grpSp>
      <p:grpSp>
        <p:nvGrpSpPr>
          <p:cNvPr id="49" name="Agrupar 48"/>
          <p:cNvGrpSpPr/>
          <p:nvPr/>
        </p:nvGrpSpPr>
        <p:grpSpPr>
          <a:xfrm>
            <a:off x="6050429" y="832105"/>
            <a:ext cx="831504" cy="766458"/>
            <a:chOff x="5842783" y="1369116"/>
            <a:chExt cx="831504" cy="766458"/>
          </a:xfrm>
        </p:grpSpPr>
        <p:sp>
          <p:nvSpPr>
            <p:cNvPr id="50" name="Elipse 49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51" name="Conector recto de flecha 50"/>
            <p:cNvCxnSpPr/>
            <p:nvPr/>
          </p:nvCxnSpPr>
          <p:spPr>
            <a:xfrm flipH="1" flipV="1">
              <a:off x="5842783" y="1369116"/>
              <a:ext cx="561001" cy="4134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/>
                <a:t>N</a:t>
              </a:r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5114163" y="420880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5" name="CuadroTexto 54"/>
          <p:cNvSpPr txBox="1"/>
          <p:nvPr/>
        </p:nvSpPr>
        <p:spPr>
          <a:xfrm>
            <a:off x="5992225" y="204133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8" name="Elipse 57"/>
          <p:cNvSpPr/>
          <p:nvPr/>
        </p:nvSpPr>
        <p:spPr>
          <a:xfrm>
            <a:off x="4034518" y="382199"/>
            <a:ext cx="395098" cy="369332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CuadroTexto 55"/>
          <p:cNvSpPr txBox="1"/>
          <p:nvPr/>
        </p:nvSpPr>
        <p:spPr>
          <a:xfrm>
            <a:off x="4046848" y="35754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57" name="Conector recto de flecha 56"/>
          <p:cNvCxnSpPr/>
          <p:nvPr/>
        </p:nvCxnSpPr>
        <p:spPr>
          <a:xfrm>
            <a:off x="4337345" y="695294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CuadroTexto 58"/>
          <p:cNvSpPr txBox="1"/>
          <p:nvPr/>
        </p:nvSpPr>
        <p:spPr>
          <a:xfrm>
            <a:off x="1817582" y="3823789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60" name="CuadroTexto 59"/>
          <p:cNvSpPr txBox="1"/>
          <p:nvPr/>
        </p:nvSpPr>
        <p:spPr>
          <a:xfrm>
            <a:off x="2539221" y="5424755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61" name="CuadroTexto 60"/>
          <p:cNvSpPr txBox="1"/>
          <p:nvPr/>
        </p:nvSpPr>
        <p:spPr>
          <a:xfrm rot="982400">
            <a:off x="1605031" y="4632821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63" name="Elipse 62"/>
          <p:cNvSpPr/>
          <p:nvPr/>
        </p:nvSpPr>
        <p:spPr>
          <a:xfrm>
            <a:off x="1240129" y="3365814"/>
            <a:ext cx="556815" cy="55686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64" name="Conector recto de flecha 63"/>
          <p:cNvCxnSpPr/>
          <p:nvPr/>
        </p:nvCxnSpPr>
        <p:spPr>
          <a:xfrm>
            <a:off x="1759796" y="3736685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CuadroTexto 64"/>
          <p:cNvSpPr txBox="1"/>
          <p:nvPr/>
        </p:nvSpPr>
        <p:spPr>
          <a:xfrm>
            <a:off x="1351099" y="3427459"/>
            <a:ext cx="522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N</a:t>
            </a:r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552305" y="286713"/>
            <a:ext cx="586518" cy="211565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 flipH="1">
            <a:off x="3996298" y="2404153"/>
            <a:ext cx="569566" cy="405623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 flipH="1">
            <a:off x="5558550" y="579815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/>
          <p:cNvCxnSpPr/>
          <p:nvPr/>
        </p:nvCxnSpPr>
        <p:spPr>
          <a:xfrm flipH="1" flipV="1">
            <a:off x="4859851" y="1274911"/>
            <a:ext cx="770722" cy="19077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2" name="Agrupar 71"/>
          <p:cNvGrpSpPr/>
          <p:nvPr/>
        </p:nvGrpSpPr>
        <p:grpSpPr>
          <a:xfrm>
            <a:off x="5005956" y="1245844"/>
            <a:ext cx="405354" cy="295280"/>
            <a:chOff x="4485042" y="1674907"/>
            <a:chExt cx="405354" cy="295280"/>
          </a:xfrm>
        </p:grpSpPr>
        <p:sp>
          <p:nvSpPr>
            <p:cNvPr id="73" name="Elipse 7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CuadroTexto 73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1,3c</a:t>
              </a:r>
              <a:endParaRPr lang="es-ES" sz="900" dirty="0"/>
            </a:p>
          </p:txBody>
        </p:sp>
      </p:grpSp>
      <p:cxnSp>
        <p:nvCxnSpPr>
          <p:cNvPr id="80" name="Conector recto 79"/>
          <p:cNvCxnSpPr/>
          <p:nvPr/>
        </p:nvCxnSpPr>
        <p:spPr>
          <a:xfrm flipH="1">
            <a:off x="4481697" y="604243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Agrupar 76"/>
          <p:cNvGrpSpPr/>
          <p:nvPr/>
        </p:nvGrpSpPr>
        <p:grpSpPr>
          <a:xfrm>
            <a:off x="4509912" y="1140693"/>
            <a:ext cx="368504" cy="268436"/>
            <a:chOff x="4485042" y="1674907"/>
            <a:chExt cx="405354" cy="295280"/>
          </a:xfrm>
        </p:grpSpPr>
        <p:sp>
          <p:nvSpPr>
            <p:cNvPr id="78" name="Elipse 7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0,4c</a:t>
              </a:r>
              <a:endParaRPr lang="es-ES" sz="900" dirty="0"/>
            </a:p>
          </p:txBody>
        </p:sp>
      </p:grpSp>
      <p:sp>
        <p:nvSpPr>
          <p:cNvPr id="81" name="Arco 80"/>
          <p:cNvSpPr/>
          <p:nvPr/>
        </p:nvSpPr>
        <p:spPr>
          <a:xfrm rot="10081031">
            <a:off x="452238" y="-698518"/>
            <a:ext cx="5100520" cy="6462106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3" name="Conector recto 82"/>
          <p:cNvCxnSpPr/>
          <p:nvPr/>
        </p:nvCxnSpPr>
        <p:spPr>
          <a:xfrm flipH="1">
            <a:off x="663369" y="2120586"/>
            <a:ext cx="3951317" cy="1306873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4" name="Agrupar 83"/>
          <p:cNvGrpSpPr/>
          <p:nvPr/>
        </p:nvGrpSpPr>
        <p:grpSpPr>
          <a:xfrm>
            <a:off x="2738117" y="2501804"/>
            <a:ext cx="453970" cy="357289"/>
            <a:chOff x="4522098" y="1674907"/>
            <a:chExt cx="341074" cy="295280"/>
          </a:xfrm>
        </p:grpSpPr>
        <p:sp>
          <p:nvSpPr>
            <p:cNvPr id="85" name="Elipse 84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4522098" y="1704322"/>
              <a:ext cx="341074" cy="2098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6,3c</a:t>
              </a:r>
              <a:endParaRPr lang="es-ES" sz="1050" dirty="0"/>
            </a:p>
          </p:txBody>
        </p:sp>
      </p:grpSp>
      <p:grpSp>
        <p:nvGrpSpPr>
          <p:cNvPr id="87" name="Agrupar 86"/>
          <p:cNvGrpSpPr/>
          <p:nvPr/>
        </p:nvGrpSpPr>
        <p:grpSpPr>
          <a:xfrm rot="2985299">
            <a:off x="4490097" y="2058138"/>
            <a:ext cx="366743" cy="198869"/>
            <a:chOff x="7875172" y="2535706"/>
            <a:chExt cx="303094" cy="180790"/>
          </a:xfrm>
        </p:grpSpPr>
        <p:cxnSp>
          <p:nvCxnSpPr>
            <p:cNvPr id="88" name="Conector recto 87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riángulo rectángulo 88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0" name="Agrupar 89"/>
          <p:cNvGrpSpPr/>
          <p:nvPr/>
        </p:nvGrpSpPr>
        <p:grpSpPr>
          <a:xfrm rot="2899328">
            <a:off x="4840379" y="4064473"/>
            <a:ext cx="366743" cy="180790"/>
            <a:chOff x="7875172" y="2535706"/>
            <a:chExt cx="303094" cy="180790"/>
          </a:xfrm>
        </p:grpSpPr>
        <p:cxnSp>
          <p:nvCxnSpPr>
            <p:cNvPr id="91" name="Conector recto 90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riángulo rectángulo 91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5" name="CuadroTexto 94"/>
          <p:cNvSpPr txBox="1"/>
          <p:nvPr/>
        </p:nvSpPr>
        <p:spPr>
          <a:xfrm>
            <a:off x="4620226" y="2313183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169º</a:t>
            </a:r>
            <a:endParaRPr lang="es-ES" sz="1050" dirty="0"/>
          </a:p>
        </p:txBody>
      </p:sp>
      <p:sp>
        <p:nvSpPr>
          <p:cNvPr id="96" name="CuadroTexto 95"/>
          <p:cNvSpPr txBox="1"/>
          <p:nvPr/>
        </p:nvSpPr>
        <p:spPr>
          <a:xfrm>
            <a:off x="4867153" y="4377083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169º</a:t>
            </a:r>
            <a:endParaRPr lang="es-ES" sz="1050" dirty="0"/>
          </a:p>
        </p:txBody>
      </p:sp>
      <p:cxnSp>
        <p:nvCxnSpPr>
          <p:cNvPr id="98" name="Conector recto 97"/>
          <p:cNvCxnSpPr/>
          <p:nvPr/>
        </p:nvCxnSpPr>
        <p:spPr>
          <a:xfrm flipH="1">
            <a:off x="4441387" y="2095928"/>
            <a:ext cx="235432" cy="167355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cto 98"/>
          <p:cNvCxnSpPr/>
          <p:nvPr/>
        </p:nvCxnSpPr>
        <p:spPr>
          <a:xfrm flipH="1">
            <a:off x="2950585" y="2551120"/>
            <a:ext cx="235432" cy="167355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cto 100"/>
          <p:cNvCxnSpPr/>
          <p:nvPr/>
        </p:nvCxnSpPr>
        <p:spPr>
          <a:xfrm>
            <a:off x="3165913" y="2983615"/>
            <a:ext cx="1343999" cy="172606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3588457" y="2895493"/>
            <a:ext cx="429875" cy="324808"/>
            <a:chOff x="4485042" y="1674907"/>
            <a:chExt cx="390796" cy="295280"/>
          </a:xfrm>
        </p:grpSpPr>
        <p:sp>
          <p:nvSpPr>
            <p:cNvPr id="103" name="Elipse 10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CuadroTexto 103"/>
            <p:cNvSpPr txBox="1"/>
            <p:nvPr/>
          </p:nvSpPr>
          <p:spPr>
            <a:xfrm>
              <a:off x="4485042" y="1683943"/>
              <a:ext cx="390796" cy="223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2,3c</a:t>
              </a:r>
              <a:endParaRPr lang="es-ES" sz="1000" dirty="0"/>
            </a:p>
          </p:txBody>
        </p:sp>
      </p:grpSp>
      <p:sp>
        <p:nvSpPr>
          <p:cNvPr id="106" name="Elipse 105"/>
          <p:cNvSpPr/>
          <p:nvPr/>
        </p:nvSpPr>
        <p:spPr>
          <a:xfrm>
            <a:off x="5742288" y="3574911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07" name="Conector recto de flecha 106"/>
          <p:cNvCxnSpPr>
            <a:stCxn id="106" idx="2"/>
          </p:cNvCxnSpPr>
          <p:nvPr/>
        </p:nvCxnSpPr>
        <p:spPr>
          <a:xfrm flipH="1">
            <a:off x="5173859" y="3760906"/>
            <a:ext cx="568429" cy="3433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CuadroTexto 107"/>
          <p:cNvSpPr txBox="1"/>
          <p:nvPr/>
        </p:nvSpPr>
        <p:spPr>
          <a:xfrm>
            <a:off x="5755156" y="3565372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N</a:t>
            </a:r>
          </a:p>
        </p:txBody>
      </p:sp>
      <p:grpSp>
        <p:nvGrpSpPr>
          <p:cNvPr id="111" name="Agrupar 110"/>
          <p:cNvGrpSpPr/>
          <p:nvPr/>
        </p:nvGrpSpPr>
        <p:grpSpPr>
          <a:xfrm>
            <a:off x="4752588" y="402139"/>
            <a:ext cx="377725" cy="272048"/>
            <a:chOff x="5900414" y="246580"/>
            <a:chExt cx="769011" cy="530146"/>
          </a:xfrm>
        </p:grpSpPr>
        <p:sp>
          <p:nvSpPr>
            <p:cNvPr id="112" name="Elipse 111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CuadroTexto 112"/>
            <p:cNvSpPr txBox="1"/>
            <p:nvPr/>
          </p:nvSpPr>
          <p:spPr>
            <a:xfrm>
              <a:off x="5900414" y="277423"/>
              <a:ext cx="769011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19</a:t>
              </a:r>
              <a:r>
                <a:rPr lang="es-ES" sz="800" dirty="0" smtClean="0"/>
                <a:t>4</a:t>
              </a:r>
              <a:endParaRPr lang="es-ES" sz="800" dirty="0"/>
            </a:p>
          </p:txBody>
        </p:sp>
      </p:grpSp>
      <p:grpSp>
        <p:nvGrpSpPr>
          <p:cNvPr id="125" name="Agrupar 124"/>
          <p:cNvGrpSpPr/>
          <p:nvPr/>
        </p:nvGrpSpPr>
        <p:grpSpPr>
          <a:xfrm>
            <a:off x="7165659" y="690453"/>
            <a:ext cx="889075" cy="1446912"/>
            <a:chOff x="7165659" y="690453"/>
            <a:chExt cx="889075" cy="1446912"/>
          </a:xfrm>
        </p:grpSpPr>
        <p:grpSp>
          <p:nvGrpSpPr>
            <p:cNvPr id="119" name="Agrupar 118"/>
            <p:cNvGrpSpPr/>
            <p:nvPr/>
          </p:nvGrpSpPr>
          <p:grpSpPr>
            <a:xfrm>
              <a:off x="7165659" y="690453"/>
              <a:ext cx="889075" cy="606489"/>
              <a:chOff x="4274930" y="3779193"/>
              <a:chExt cx="889075" cy="606489"/>
            </a:xfrm>
          </p:grpSpPr>
          <p:sp>
            <p:nvSpPr>
              <p:cNvPr id="121" name="Rectángulo 120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196º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ángulo 121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182º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tángulo 122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20" name="Conector recto de flecha 119"/>
            <p:cNvCxnSpPr/>
            <p:nvPr/>
          </p:nvCxnSpPr>
          <p:spPr>
            <a:xfrm flipH="1">
              <a:off x="7379360" y="1290093"/>
              <a:ext cx="219362" cy="84727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Agrupar 130"/>
          <p:cNvGrpSpPr/>
          <p:nvPr/>
        </p:nvGrpSpPr>
        <p:grpSpPr>
          <a:xfrm rot="608724">
            <a:off x="2665887" y="3908652"/>
            <a:ext cx="243606" cy="492434"/>
            <a:chOff x="4013166" y="3516427"/>
            <a:chExt cx="151261" cy="406970"/>
          </a:xfrm>
        </p:grpSpPr>
        <p:cxnSp>
          <p:nvCxnSpPr>
            <p:cNvPr id="132" name="Conector recto 131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riángulo rectángulo 132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 rot="608724">
            <a:off x="4359893" y="1874369"/>
            <a:ext cx="243606" cy="492434"/>
            <a:chOff x="4013166" y="3516427"/>
            <a:chExt cx="151261" cy="406970"/>
          </a:xfrm>
        </p:grpSpPr>
        <p:cxnSp>
          <p:nvCxnSpPr>
            <p:cNvPr id="135" name="Conector recto 134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riángulo rectángulo 135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37" name="CuadroTexto 136"/>
          <p:cNvSpPr txBox="1"/>
          <p:nvPr/>
        </p:nvSpPr>
        <p:spPr>
          <a:xfrm>
            <a:off x="4015261" y="2316619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219º</a:t>
            </a:r>
            <a:endParaRPr lang="es-ES" sz="1050" dirty="0"/>
          </a:p>
        </p:txBody>
      </p:sp>
      <p:sp>
        <p:nvSpPr>
          <p:cNvPr id="138" name="CuadroTexto 137"/>
          <p:cNvSpPr txBox="1"/>
          <p:nvPr/>
        </p:nvSpPr>
        <p:spPr>
          <a:xfrm>
            <a:off x="2404288" y="4341001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219º</a:t>
            </a:r>
            <a:endParaRPr lang="es-ES" sz="1050" dirty="0"/>
          </a:p>
        </p:txBody>
      </p:sp>
      <p:grpSp>
        <p:nvGrpSpPr>
          <p:cNvPr id="139" name="Agrupar 138"/>
          <p:cNvGrpSpPr/>
          <p:nvPr/>
        </p:nvGrpSpPr>
        <p:grpSpPr>
          <a:xfrm>
            <a:off x="877579" y="5939239"/>
            <a:ext cx="947040" cy="381528"/>
            <a:chOff x="2926193" y="2422247"/>
            <a:chExt cx="947040" cy="381528"/>
          </a:xfrm>
        </p:grpSpPr>
        <p:cxnSp>
          <p:nvCxnSpPr>
            <p:cNvPr id="140" name="Conector recto de flecha 139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Agrupar 140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42" name="Elipse 14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CuadroTexto 142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sp>
        <p:nvSpPr>
          <p:cNvPr id="115" name="CuadroTexto 114"/>
          <p:cNvSpPr txBox="1"/>
          <p:nvPr/>
        </p:nvSpPr>
        <p:spPr>
          <a:xfrm>
            <a:off x="6887775" y="252970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16" name="Forma libre 115"/>
          <p:cNvSpPr/>
          <p:nvPr/>
        </p:nvSpPr>
        <p:spPr>
          <a:xfrm>
            <a:off x="2837557" y="6633997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CuadroTexto 117"/>
          <p:cNvSpPr txBox="1"/>
          <p:nvPr/>
        </p:nvSpPr>
        <p:spPr>
          <a:xfrm>
            <a:off x="1782210" y="646032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124" name="Agrupar 123"/>
          <p:cNvGrpSpPr/>
          <p:nvPr/>
        </p:nvGrpSpPr>
        <p:grpSpPr>
          <a:xfrm>
            <a:off x="3107228" y="6593492"/>
            <a:ext cx="158909" cy="262427"/>
            <a:chOff x="3747453" y="4337847"/>
            <a:chExt cx="158909" cy="238570"/>
          </a:xfrm>
        </p:grpSpPr>
        <p:sp>
          <p:nvSpPr>
            <p:cNvPr id="12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28" name="Agrupar 127"/>
          <p:cNvGrpSpPr/>
          <p:nvPr/>
        </p:nvGrpSpPr>
        <p:grpSpPr>
          <a:xfrm rot="1577986">
            <a:off x="3140965" y="6006921"/>
            <a:ext cx="259320" cy="880222"/>
            <a:chOff x="5082646" y="6237205"/>
            <a:chExt cx="125910" cy="620516"/>
          </a:xfrm>
        </p:grpSpPr>
        <p:cxnSp>
          <p:nvCxnSpPr>
            <p:cNvPr id="129" name="Conector recto de flecha 128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ector recto 129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ector recto 143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recto 145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9419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Forma libre 120"/>
          <p:cNvSpPr/>
          <p:nvPr/>
        </p:nvSpPr>
        <p:spPr>
          <a:xfrm>
            <a:off x="2811167" y="-18028"/>
            <a:ext cx="1972749" cy="1486910"/>
          </a:xfrm>
          <a:custGeom>
            <a:avLst/>
            <a:gdLst>
              <a:gd name="connsiteX0" fmla="*/ 61649 w 1972749"/>
              <a:gd name="connsiteY0" fmla="*/ 770096 h 1486910"/>
              <a:gd name="connsiteX1" fmla="*/ 197275 w 1972749"/>
              <a:gd name="connsiteY1" fmla="*/ 782425 h 1486910"/>
              <a:gd name="connsiteX2" fmla="*/ 295913 w 1972749"/>
              <a:gd name="connsiteY2" fmla="*/ 770096 h 1486910"/>
              <a:gd name="connsiteX3" fmla="*/ 468528 w 1972749"/>
              <a:gd name="connsiteY3" fmla="*/ 757767 h 1486910"/>
              <a:gd name="connsiteX4" fmla="*/ 579495 w 1972749"/>
              <a:gd name="connsiteY4" fmla="*/ 733109 h 1486910"/>
              <a:gd name="connsiteX5" fmla="*/ 604155 w 1972749"/>
              <a:gd name="connsiteY5" fmla="*/ 708451 h 1486910"/>
              <a:gd name="connsiteX6" fmla="*/ 678133 w 1972749"/>
              <a:gd name="connsiteY6" fmla="*/ 683793 h 1486910"/>
              <a:gd name="connsiteX7" fmla="*/ 764441 w 1972749"/>
              <a:gd name="connsiteY7" fmla="*/ 646806 h 1486910"/>
              <a:gd name="connsiteX8" fmla="*/ 838419 w 1972749"/>
              <a:gd name="connsiteY8" fmla="*/ 659135 h 1486910"/>
              <a:gd name="connsiteX9" fmla="*/ 900067 w 1972749"/>
              <a:gd name="connsiteY9" fmla="*/ 770096 h 1486910"/>
              <a:gd name="connsiteX10" fmla="*/ 924726 w 1972749"/>
              <a:gd name="connsiteY10" fmla="*/ 807083 h 1486910"/>
              <a:gd name="connsiteX11" fmla="*/ 937056 w 1972749"/>
              <a:gd name="connsiteY11" fmla="*/ 856399 h 1486910"/>
              <a:gd name="connsiteX12" fmla="*/ 1023364 w 1972749"/>
              <a:gd name="connsiteY12" fmla="*/ 955031 h 1486910"/>
              <a:gd name="connsiteX13" fmla="*/ 1097342 w 1972749"/>
              <a:gd name="connsiteY13" fmla="*/ 979689 h 1486910"/>
              <a:gd name="connsiteX14" fmla="*/ 1282287 w 1972749"/>
              <a:gd name="connsiteY14" fmla="*/ 979689 h 1486910"/>
              <a:gd name="connsiteX15" fmla="*/ 1405584 w 1972749"/>
              <a:gd name="connsiteY15" fmla="*/ 1053663 h 1486910"/>
              <a:gd name="connsiteX16" fmla="*/ 1442573 w 1972749"/>
              <a:gd name="connsiteY16" fmla="*/ 1078321 h 1486910"/>
              <a:gd name="connsiteX17" fmla="*/ 1553540 w 1972749"/>
              <a:gd name="connsiteY17" fmla="*/ 1115308 h 1486910"/>
              <a:gd name="connsiteX18" fmla="*/ 1590529 w 1972749"/>
              <a:gd name="connsiteY18" fmla="*/ 1127637 h 1486910"/>
              <a:gd name="connsiteX19" fmla="*/ 1627518 w 1972749"/>
              <a:gd name="connsiteY19" fmla="*/ 1152295 h 1486910"/>
              <a:gd name="connsiteX20" fmla="*/ 1652178 w 1972749"/>
              <a:gd name="connsiteY20" fmla="*/ 1189282 h 1486910"/>
              <a:gd name="connsiteX21" fmla="*/ 1689167 w 1972749"/>
              <a:gd name="connsiteY21" fmla="*/ 1213940 h 1486910"/>
              <a:gd name="connsiteX22" fmla="*/ 1664507 w 1972749"/>
              <a:gd name="connsiteY22" fmla="*/ 1349559 h 1486910"/>
              <a:gd name="connsiteX23" fmla="*/ 1602859 w 1972749"/>
              <a:gd name="connsiteY23" fmla="*/ 1460520 h 1486910"/>
              <a:gd name="connsiteX24" fmla="*/ 1639848 w 1972749"/>
              <a:gd name="connsiteY24" fmla="*/ 1485178 h 1486910"/>
              <a:gd name="connsiteX25" fmla="*/ 1763145 w 1972749"/>
              <a:gd name="connsiteY25" fmla="*/ 1448191 h 1486910"/>
              <a:gd name="connsiteX26" fmla="*/ 1800134 w 1972749"/>
              <a:gd name="connsiteY26" fmla="*/ 1374217 h 1486910"/>
              <a:gd name="connsiteX27" fmla="*/ 1775474 w 1972749"/>
              <a:gd name="connsiteY27" fmla="*/ 1115308 h 1486910"/>
              <a:gd name="connsiteX28" fmla="*/ 1763145 w 1972749"/>
              <a:gd name="connsiteY28" fmla="*/ 1029005 h 1486910"/>
              <a:gd name="connsiteX29" fmla="*/ 1713826 w 1972749"/>
              <a:gd name="connsiteY29" fmla="*/ 955031 h 1486910"/>
              <a:gd name="connsiteX30" fmla="*/ 1689167 w 1972749"/>
              <a:gd name="connsiteY30" fmla="*/ 918044 h 1486910"/>
              <a:gd name="connsiteX31" fmla="*/ 1664507 w 1972749"/>
              <a:gd name="connsiteY31" fmla="*/ 881057 h 1486910"/>
              <a:gd name="connsiteX32" fmla="*/ 1639848 w 1972749"/>
              <a:gd name="connsiteY32" fmla="*/ 807083 h 1486910"/>
              <a:gd name="connsiteX33" fmla="*/ 1627518 w 1972749"/>
              <a:gd name="connsiteY33" fmla="*/ 770096 h 1486910"/>
              <a:gd name="connsiteX34" fmla="*/ 1639848 w 1972749"/>
              <a:gd name="connsiteY34" fmla="*/ 634477 h 1486910"/>
              <a:gd name="connsiteX35" fmla="*/ 1652178 w 1972749"/>
              <a:gd name="connsiteY35" fmla="*/ 597490 h 1486910"/>
              <a:gd name="connsiteX36" fmla="*/ 1664507 w 1972749"/>
              <a:gd name="connsiteY36" fmla="*/ 548175 h 1486910"/>
              <a:gd name="connsiteX37" fmla="*/ 1676837 w 1972749"/>
              <a:gd name="connsiteY37" fmla="*/ 511188 h 1486910"/>
              <a:gd name="connsiteX38" fmla="*/ 1726156 w 1972749"/>
              <a:gd name="connsiteY38" fmla="*/ 437214 h 1486910"/>
              <a:gd name="connsiteX39" fmla="*/ 1738485 w 1972749"/>
              <a:gd name="connsiteY39" fmla="*/ 400227 h 1486910"/>
              <a:gd name="connsiteX40" fmla="*/ 1775474 w 1972749"/>
              <a:gd name="connsiteY40" fmla="*/ 375569 h 1486910"/>
              <a:gd name="connsiteX41" fmla="*/ 1800134 w 1972749"/>
              <a:gd name="connsiteY41" fmla="*/ 350911 h 1486910"/>
              <a:gd name="connsiteX42" fmla="*/ 1812464 w 1972749"/>
              <a:gd name="connsiteY42" fmla="*/ 313924 h 1486910"/>
              <a:gd name="connsiteX43" fmla="*/ 1886442 w 1972749"/>
              <a:gd name="connsiteY43" fmla="*/ 239950 h 1486910"/>
              <a:gd name="connsiteX44" fmla="*/ 1911101 w 1972749"/>
              <a:gd name="connsiteY44" fmla="*/ 165976 h 1486910"/>
              <a:gd name="connsiteX45" fmla="*/ 1935760 w 1972749"/>
              <a:gd name="connsiteY45" fmla="*/ 128989 h 1486910"/>
              <a:gd name="connsiteX46" fmla="*/ 1972749 w 1972749"/>
              <a:gd name="connsiteY46" fmla="*/ 55015 h 1486910"/>
              <a:gd name="connsiteX47" fmla="*/ 1541211 w 1972749"/>
              <a:gd name="connsiteY47" fmla="*/ 18028 h 1486910"/>
              <a:gd name="connsiteX48" fmla="*/ 826089 w 1972749"/>
              <a:gd name="connsiteY48" fmla="*/ 30357 h 1486910"/>
              <a:gd name="connsiteX49" fmla="*/ 776770 w 1972749"/>
              <a:gd name="connsiteY49" fmla="*/ 42686 h 1486910"/>
              <a:gd name="connsiteX50" fmla="*/ 665803 w 1972749"/>
              <a:gd name="connsiteY50" fmla="*/ 79673 h 1486910"/>
              <a:gd name="connsiteX51" fmla="*/ 616484 w 1972749"/>
              <a:gd name="connsiteY51" fmla="*/ 92002 h 1486910"/>
              <a:gd name="connsiteX52" fmla="*/ 579495 w 1972749"/>
              <a:gd name="connsiteY52" fmla="*/ 116660 h 1486910"/>
              <a:gd name="connsiteX53" fmla="*/ 493188 w 1972749"/>
              <a:gd name="connsiteY53" fmla="*/ 128989 h 1486910"/>
              <a:gd name="connsiteX54" fmla="*/ 419210 w 1972749"/>
              <a:gd name="connsiteY54" fmla="*/ 141318 h 1486910"/>
              <a:gd name="connsiteX55" fmla="*/ 369891 w 1972749"/>
              <a:gd name="connsiteY55" fmla="*/ 165976 h 1486910"/>
              <a:gd name="connsiteX56" fmla="*/ 332902 w 1972749"/>
              <a:gd name="connsiteY56" fmla="*/ 190634 h 1486910"/>
              <a:gd name="connsiteX57" fmla="*/ 295913 w 1972749"/>
              <a:gd name="connsiteY57" fmla="*/ 202963 h 1486910"/>
              <a:gd name="connsiteX58" fmla="*/ 221935 w 1972749"/>
              <a:gd name="connsiteY58" fmla="*/ 239950 h 1486910"/>
              <a:gd name="connsiteX59" fmla="*/ 172616 w 1972749"/>
              <a:gd name="connsiteY59" fmla="*/ 276937 h 1486910"/>
              <a:gd name="connsiteX60" fmla="*/ 123297 w 1972749"/>
              <a:gd name="connsiteY60" fmla="*/ 301595 h 1486910"/>
              <a:gd name="connsiteX61" fmla="*/ 98638 w 1972749"/>
              <a:gd name="connsiteY61" fmla="*/ 338582 h 1486910"/>
              <a:gd name="connsiteX62" fmla="*/ 73978 w 1972749"/>
              <a:gd name="connsiteY62" fmla="*/ 363240 h 1486910"/>
              <a:gd name="connsiteX63" fmla="*/ 12330 w 1972749"/>
              <a:gd name="connsiteY63" fmla="*/ 449543 h 1486910"/>
              <a:gd name="connsiteX64" fmla="*/ 0 w 1972749"/>
              <a:gd name="connsiteY64" fmla="*/ 486530 h 1486910"/>
              <a:gd name="connsiteX65" fmla="*/ 36989 w 1972749"/>
              <a:gd name="connsiteY65" fmla="*/ 609819 h 1486910"/>
              <a:gd name="connsiteX66" fmla="*/ 61649 w 1972749"/>
              <a:gd name="connsiteY66" fmla="*/ 683793 h 1486910"/>
              <a:gd name="connsiteX67" fmla="*/ 73978 w 1972749"/>
              <a:gd name="connsiteY67" fmla="*/ 720780 h 1486910"/>
              <a:gd name="connsiteX68" fmla="*/ 61649 w 1972749"/>
              <a:gd name="connsiteY68" fmla="*/ 770096 h 14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2749" h="1486910">
                <a:moveTo>
                  <a:pt x="61649" y="770096"/>
                </a:moveTo>
                <a:cubicBezTo>
                  <a:pt x="106858" y="774206"/>
                  <a:pt x="151880" y="782425"/>
                  <a:pt x="197275" y="782425"/>
                </a:cubicBezTo>
                <a:cubicBezTo>
                  <a:pt x="230410" y="782425"/>
                  <a:pt x="262914" y="773096"/>
                  <a:pt x="295913" y="770096"/>
                </a:cubicBezTo>
                <a:cubicBezTo>
                  <a:pt x="353361" y="764874"/>
                  <a:pt x="410990" y="761877"/>
                  <a:pt x="468528" y="757767"/>
                </a:cubicBezTo>
                <a:cubicBezTo>
                  <a:pt x="483468" y="755277"/>
                  <a:pt x="556146" y="747117"/>
                  <a:pt x="579495" y="733109"/>
                </a:cubicBezTo>
                <a:cubicBezTo>
                  <a:pt x="589463" y="727129"/>
                  <a:pt x="593758" y="713649"/>
                  <a:pt x="604155" y="708451"/>
                </a:cubicBezTo>
                <a:cubicBezTo>
                  <a:pt x="627404" y="696827"/>
                  <a:pt x="656505" y="698211"/>
                  <a:pt x="678133" y="683793"/>
                </a:cubicBezTo>
                <a:cubicBezTo>
                  <a:pt x="729222" y="649736"/>
                  <a:pt x="700746" y="662729"/>
                  <a:pt x="764441" y="646806"/>
                </a:cubicBezTo>
                <a:cubicBezTo>
                  <a:pt x="789100" y="650916"/>
                  <a:pt x="817938" y="644799"/>
                  <a:pt x="838419" y="659135"/>
                </a:cubicBezTo>
                <a:cubicBezTo>
                  <a:pt x="898225" y="700997"/>
                  <a:pt x="876927" y="723818"/>
                  <a:pt x="900067" y="770096"/>
                </a:cubicBezTo>
                <a:cubicBezTo>
                  <a:pt x="906694" y="783349"/>
                  <a:pt x="916506" y="794754"/>
                  <a:pt x="924726" y="807083"/>
                </a:cubicBezTo>
                <a:cubicBezTo>
                  <a:pt x="928836" y="823522"/>
                  <a:pt x="929478" y="841243"/>
                  <a:pt x="937056" y="856399"/>
                </a:cubicBezTo>
                <a:cubicBezTo>
                  <a:pt x="958487" y="899258"/>
                  <a:pt x="979771" y="935657"/>
                  <a:pt x="1023364" y="955031"/>
                </a:cubicBezTo>
                <a:cubicBezTo>
                  <a:pt x="1047117" y="965587"/>
                  <a:pt x="1097342" y="979689"/>
                  <a:pt x="1097342" y="979689"/>
                </a:cubicBezTo>
                <a:cubicBezTo>
                  <a:pt x="1180472" y="969298"/>
                  <a:pt x="1202070" y="957813"/>
                  <a:pt x="1282287" y="979689"/>
                </a:cubicBezTo>
                <a:cubicBezTo>
                  <a:pt x="1314368" y="988438"/>
                  <a:pt x="1386850" y="1041174"/>
                  <a:pt x="1405584" y="1053663"/>
                </a:cubicBezTo>
                <a:cubicBezTo>
                  <a:pt x="1417914" y="1061882"/>
                  <a:pt x="1428515" y="1073635"/>
                  <a:pt x="1442573" y="1078321"/>
                </a:cubicBezTo>
                <a:lnTo>
                  <a:pt x="1553540" y="1115308"/>
                </a:lnTo>
                <a:cubicBezTo>
                  <a:pt x="1565870" y="1119418"/>
                  <a:pt x="1579715" y="1120428"/>
                  <a:pt x="1590529" y="1127637"/>
                </a:cubicBezTo>
                <a:lnTo>
                  <a:pt x="1627518" y="1152295"/>
                </a:lnTo>
                <a:cubicBezTo>
                  <a:pt x="1635738" y="1164624"/>
                  <a:pt x="1641700" y="1178804"/>
                  <a:pt x="1652178" y="1189282"/>
                </a:cubicBezTo>
                <a:cubicBezTo>
                  <a:pt x="1662656" y="1199760"/>
                  <a:pt x="1686261" y="1199410"/>
                  <a:pt x="1689167" y="1213940"/>
                </a:cubicBezTo>
                <a:cubicBezTo>
                  <a:pt x="1691617" y="1226192"/>
                  <a:pt x="1680886" y="1320079"/>
                  <a:pt x="1664507" y="1349559"/>
                </a:cubicBezTo>
                <a:cubicBezTo>
                  <a:pt x="1593848" y="1476740"/>
                  <a:pt x="1630759" y="1376828"/>
                  <a:pt x="1602859" y="1460520"/>
                </a:cubicBezTo>
                <a:cubicBezTo>
                  <a:pt x="1615189" y="1468739"/>
                  <a:pt x="1625103" y="1483704"/>
                  <a:pt x="1639848" y="1485178"/>
                </a:cubicBezTo>
                <a:cubicBezTo>
                  <a:pt x="1708839" y="1492077"/>
                  <a:pt x="1718285" y="1478096"/>
                  <a:pt x="1763145" y="1448191"/>
                </a:cubicBezTo>
                <a:cubicBezTo>
                  <a:pt x="1775612" y="1429492"/>
                  <a:pt x="1800134" y="1399738"/>
                  <a:pt x="1800134" y="1374217"/>
                </a:cubicBezTo>
                <a:cubicBezTo>
                  <a:pt x="1800134" y="1158455"/>
                  <a:pt x="1796388" y="1240788"/>
                  <a:pt x="1775474" y="1115308"/>
                </a:cubicBezTo>
                <a:cubicBezTo>
                  <a:pt x="1770696" y="1086644"/>
                  <a:pt x="1773577" y="1056128"/>
                  <a:pt x="1763145" y="1029005"/>
                </a:cubicBezTo>
                <a:cubicBezTo>
                  <a:pt x="1752506" y="1001345"/>
                  <a:pt x="1730266" y="979689"/>
                  <a:pt x="1713826" y="955031"/>
                </a:cubicBezTo>
                <a:lnTo>
                  <a:pt x="1689167" y="918044"/>
                </a:lnTo>
                <a:lnTo>
                  <a:pt x="1664507" y="881057"/>
                </a:lnTo>
                <a:lnTo>
                  <a:pt x="1639848" y="807083"/>
                </a:lnTo>
                <a:lnTo>
                  <a:pt x="1627518" y="770096"/>
                </a:lnTo>
                <a:cubicBezTo>
                  <a:pt x="1631628" y="724890"/>
                  <a:pt x="1633428" y="679413"/>
                  <a:pt x="1639848" y="634477"/>
                </a:cubicBezTo>
                <a:cubicBezTo>
                  <a:pt x="1641686" y="621612"/>
                  <a:pt x="1648608" y="609986"/>
                  <a:pt x="1652178" y="597490"/>
                </a:cubicBezTo>
                <a:cubicBezTo>
                  <a:pt x="1656833" y="581198"/>
                  <a:pt x="1659852" y="564467"/>
                  <a:pt x="1664507" y="548175"/>
                </a:cubicBezTo>
                <a:cubicBezTo>
                  <a:pt x="1668077" y="535679"/>
                  <a:pt x="1670525" y="522548"/>
                  <a:pt x="1676837" y="511188"/>
                </a:cubicBezTo>
                <a:cubicBezTo>
                  <a:pt x="1691230" y="485282"/>
                  <a:pt x="1726156" y="437214"/>
                  <a:pt x="1726156" y="437214"/>
                </a:cubicBezTo>
                <a:cubicBezTo>
                  <a:pt x="1730266" y="424885"/>
                  <a:pt x="1730366" y="410375"/>
                  <a:pt x="1738485" y="400227"/>
                </a:cubicBezTo>
                <a:cubicBezTo>
                  <a:pt x="1747742" y="388656"/>
                  <a:pt x="1763903" y="384825"/>
                  <a:pt x="1775474" y="375569"/>
                </a:cubicBezTo>
                <a:cubicBezTo>
                  <a:pt x="1784551" y="368308"/>
                  <a:pt x="1791914" y="359130"/>
                  <a:pt x="1800134" y="350911"/>
                </a:cubicBezTo>
                <a:cubicBezTo>
                  <a:pt x="1804244" y="338582"/>
                  <a:pt x="1804485" y="324182"/>
                  <a:pt x="1812464" y="313924"/>
                </a:cubicBezTo>
                <a:cubicBezTo>
                  <a:pt x="1833874" y="286398"/>
                  <a:pt x="1886442" y="239950"/>
                  <a:pt x="1886442" y="239950"/>
                </a:cubicBezTo>
                <a:cubicBezTo>
                  <a:pt x="1894662" y="215292"/>
                  <a:pt x="1896683" y="187602"/>
                  <a:pt x="1911101" y="165976"/>
                </a:cubicBezTo>
                <a:cubicBezTo>
                  <a:pt x="1919321" y="153647"/>
                  <a:pt x="1929133" y="142242"/>
                  <a:pt x="1935760" y="128989"/>
                </a:cubicBezTo>
                <a:cubicBezTo>
                  <a:pt x="1986807" y="26900"/>
                  <a:pt x="1902080" y="161015"/>
                  <a:pt x="1972749" y="55015"/>
                </a:cubicBezTo>
                <a:cubicBezTo>
                  <a:pt x="1828438" y="-41187"/>
                  <a:pt x="1931382" y="18028"/>
                  <a:pt x="1541211" y="18028"/>
                </a:cubicBezTo>
                <a:cubicBezTo>
                  <a:pt x="1302802" y="18028"/>
                  <a:pt x="1064463" y="26247"/>
                  <a:pt x="826089" y="30357"/>
                </a:cubicBezTo>
                <a:cubicBezTo>
                  <a:pt x="809649" y="34467"/>
                  <a:pt x="792966" y="37703"/>
                  <a:pt x="776770" y="42686"/>
                </a:cubicBezTo>
                <a:cubicBezTo>
                  <a:pt x="739504" y="54152"/>
                  <a:pt x="703629" y="70217"/>
                  <a:pt x="665803" y="79673"/>
                </a:cubicBezTo>
                <a:lnTo>
                  <a:pt x="616484" y="92002"/>
                </a:lnTo>
                <a:cubicBezTo>
                  <a:pt x="604154" y="100221"/>
                  <a:pt x="593688" y="112402"/>
                  <a:pt x="579495" y="116660"/>
                </a:cubicBezTo>
                <a:cubicBezTo>
                  <a:pt x="551659" y="125010"/>
                  <a:pt x="521911" y="124570"/>
                  <a:pt x="493188" y="128989"/>
                </a:cubicBezTo>
                <a:cubicBezTo>
                  <a:pt x="468479" y="132790"/>
                  <a:pt x="443869" y="137208"/>
                  <a:pt x="419210" y="141318"/>
                </a:cubicBezTo>
                <a:cubicBezTo>
                  <a:pt x="402770" y="149537"/>
                  <a:pt x="385849" y="156857"/>
                  <a:pt x="369891" y="165976"/>
                </a:cubicBezTo>
                <a:cubicBezTo>
                  <a:pt x="357025" y="173328"/>
                  <a:pt x="346156" y="184007"/>
                  <a:pt x="332902" y="190634"/>
                </a:cubicBezTo>
                <a:cubicBezTo>
                  <a:pt x="321277" y="196446"/>
                  <a:pt x="307538" y="197151"/>
                  <a:pt x="295913" y="202963"/>
                </a:cubicBezTo>
                <a:cubicBezTo>
                  <a:pt x="200307" y="250763"/>
                  <a:pt x="314908" y="208961"/>
                  <a:pt x="221935" y="239950"/>
                </a:cubicBezTo>
                <a:cubicBezTo>
                  <a:pt x="205495" y="252279"/>
                  <a:pt x="190042" y="266046"/>
                  <a:pt x="172616" y="276937"/>
                </a:cubicBezTo>
                <a:cubicBezTo>
                  <a:pt x="157030" y="286678"/>
                  <a:pt x="137417" y="289829"/>
                  <a:pt x="123297" y="301595"/>
                </a:cubicBezTo>
                <a:cubicBezTo>
                  <a:pt x="111913" y="311081"/>
                  <a:pt x="107895" y="327012"/>
                  <a:pt x="98638" y="338582"/>
                </a:cubicBezTo>
                <a:cubicBezTo>
                  <a:pt x="91376" y="347659"/>
                  <a:pt x="81115" y="354064"/>
                  <a:pt x="73978" y="363240"/>
                </a:cubicBezTo>
                <a:cubicBezTo>
                  <a:pt x="52272" y="391146"/>
                  <a:pt x="32879" y="420775"/>
                  <a:pt x="12330" y="449543"/>
                </a:cubicBezTo>
                <a:cubicBezTo>
                  <a:pt x="8220" y="461872"/>
                  <a:pt x="0" y="473534"/>
                  <a:pt x="0" y="486530"/>
                </a:cubicBezTo>
                <a:cubicBezTo>
                  <a:pt x="0" y="615018"/>
                  <a:pt x="3566" y="534622"/>
                  <a:pt x="36989" y="609819"/>
                </a:cubicBezTo>
                <a:cubicBezTo>
                  <a:pt x="47546" y="633571"/>
                  <a:pt x="53429" y="659135"/>
                  <a:pt x="61649" y="683793"/>
                </a:cubicBezTo>
                <a:lnTo>
                  <a:pt x="73978" y="720780"/>
                </a:lnTo>
                <a:lnTo>
                  <a:pt x="61649" y="770096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223790" y="1884436"/>
            <a:ext cx="880560" cy="1139343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4919543" y="2416482"/>
            <a:ext cx="2675951" cy="3022819"/>
          </a:xfrm>
          <a:custGeom>
            <a:avLst/>
            <a:gdLst>
              <a:gd name="connsiteX0" fmla="*/ 1393254 w 2675951"/>
              <a:gd name="connsiteY0" fmla="*/ 0 h 3022819"/>
              <a:gd name="connsiteX1" fmla="*/ 1331605 w 2675951"/>
              <a:gd name="connsiteY1" fmla="*/ 12329 h 3022819"/>
              <a:gd name="connsiteX2" fmla="*/ 1294616 w 2675951"/>
              <a:gd name="connsiteY2" fmla="*/ 36987 h 3022819"/>
              <a:gd name="connsiteX3" fmla="*/ 1257627 w 2675951"/>
              <a:gd name="connsiteY3" fmla="*/ 49316 h 3022819"/>
              <a:gd name="connsiteX4" fmla="*/ 1245298 w 2675951"/>
              <a:gd name="connsiteY4" fmla="*/ 86303 h 3022819"/>
              <a:gd name="connsiteX5" fmla="*/ 1208309 w 2675951"/>
              <a:gd name="connsiteY5" fmla="*/ 147948 h 3022819"/>
              <a:gd name="connsiteX6" fmla="*/ 1282287 w 2675951"/>
              <a:gd name="connsiteY6" fmla="*/ 258909 h 3022819"/>
              <a:gd name="connsiteX7" fmla="*/ 1306946 w 2675951"/>
              <a:gd name="connsiteY7" fmla="*/ 295896 h 3022819"/>
              <a:gd name="connsiteX8" fmla="*/ 1343935 w 2675951"/>
              <a:gd name="connsiteY8" fmla="*/ 369869 h 3022819"/>
              <a:gd name="connsiteX9" fmla="*/ 1405584 w 2675951"/>
              <a:gd name="connsiteY9" fmla="*/ 419185 h 3022819"/>
              <a:gd name="connsiteX10" fmla="*/ 1417913 w 2675951"/>
              <a:gd name="connsiteY10" fmla="*/ 456172 h 3022819"/>
              <a:gd name="connsiteX11" fmla="*/ 1454902 w 2675951"/>
              <a:gd name="connsiteY11" fmla="*/ 468501 h 3022819"/>
              <a:gd name="connsiteX12" fmla="*/ 1479562 w 2675951"/>
              <a:gd name="connsiteY12" fmla="*/ 493159 h 3022819"/>
              <a:gd name="connsiteX13" fmla="*/ 1516551 w 2675951"/>
              <a:gd name="connsiteY13" fmla="*/ 567133 h 3022819"/>
              <a:gd name="connsiteX14" fmla="*/ 1541210 w 2675951"/>
              <a:gd name="connsiteY14" fmla="*/ 604120 h 3022819"/>
              <a:gd name="connsiteX15" fmla="*/ 1578199 w 2675951"/>
              <a:gd name="connsiteY15" fmla="*/ 690423 h 3022819"/>
              <a:gd name="connsiteX16" fmla="*/ 1504221 w 2675951"/>
              <a:gd name="connsiteY16" fmla="*/ 715081 h 3022819"/>
              <a:gd name="connsiteX17" fmla="*/ 1467232 w 2675951"/>
              <a:gd name="connsiteY17" fmla="*/ 739739 h 3022819"/>
              <a:gd name="connsiteX18" fmla="*/ 1356265 w 2675951"/>
              <a:gd name="connsiteY18" fmla="*/ 752068 h 3022819"/>
              <a:gd name="connsiteX19" fmla="*/ 1319276 w 2675951"/>
              <a:gd name="connsiteY19" fmla="*/ 764397 h 3022819"/>
              <a:gd name="connsiteX20" fmla="*/ 1269957 w 2675951"/>
              <a:gd name="connsiteY20" fmla="*/ 776726 h 3022819"/>
              <a:gd name="connsiteX21" fmla="*/ 1245298 w 2675951"/>
              <a:gd name="connsiteY21" fmla="*/ 813713 h 3022819"/>
              <a:gd name="connsiteX22" fmla="*/ 1195979 w 2675951"/>
              <a:gd name="connsiteY22" fmla="*/ 838371 h 3022819"/>
              <a:gd name="connsiteX23" fmla="*/ 1146660 w 2675951"/>
              <a:gd name="connsiteY23" fmla="*/ 912345 h 3022819"/>
              <a:gd name="connsiteX24" fmla="*/ 1122001 w 2675951"/>
              <a:gd name="connsiteY24" fmla="*/ 949332 h 3022819"/>
              <a:gd name="connsiteX25" fmla="*/ 1109671 w 2675951"/>
              <a:gd name="connsiteY25" fmla="*/ 986319 h 3022819"/>
              <a:gd name="connsiteX26" fmla="*/ 1072682 w 2675951"/>
              <a:gd name="connsiteY26" fmla="*/ 1023306 h 3022819"/>
              <a:gd name="connsiteX27" fmla="*/ 1035693 w 2675951"/>
              <a:gd name="connsiteY27" fmla="*/ 1097280 h 3022819"/>
              <a:gd name="connsiteX28" fmla="*/ 1072682 w 2675951"/>
              <a:gd name="connsiteY28" fmla="*/ 1171254 h 3022819"/>
              <a:gd name="connsiteX29" fmla="*/ 1109671 w 2675951"/>
              <a:gd name="connsiteY29" fmla="*/ 1183583 h 3022819"/>
              <a:gd name="connsiteX30" fmla="*/ 1146660 w 2675951"/>
              <a:gd name="connsiteY30" fmla="*/ 1257557 h 3022819"/>
              <a:gd name="connsiteX31" fmla="*/ 1109671 w 2675951"/>
              <a:gd name="connsiteY31" fmla="*/ 1282215 h 3022819"/>
              <a:gd name="connsiteX32" fmla="*/ 1060352 w 2675951"/>
              <a:gd name="connsiteY32" fmla="*/ 1319202 h 3022819"/>
              <a:gd name="connsiteX33" fmla="*/ 974045 w 2675951"/>
              <a:gd name="connsiteY33" fmla="*/ 1356189 h 3022819"/>
              <a:gd name="connsiteX34" fmla="*/ 912396 w 2675951"/>
              <a:gd name="connsiteY34" fmla="*/ 1393176 h 3022819"/>
              <a:gd name="connsiteX35" fmla="*/ 826089 w 2675951"/>
              <a:gd name="connsiteY35" fmla="*/ 1380847 h 3022819"/>
              <a:gd name="connsiteX36" fmla="*/ 752110 w 2675951"/>
              <a:gd name="connsiteY36" fmla="*/ 1356189 h 3022819"/>
              <a:gd name="connsiteX37" fmla="*/ 678132 w 2675951"/>
              <a:gd name="connsiteY37" fmla="*/ 1319202 h 3022819"/>
              <a:gd name="connsiteX38" fmla="*/ 591825 w 2675951"/>
              <a:gd name="connsiteY38" fmla="*/ 1257557 h 3022819"/>
              <a:gd name="connsiteX39" fmla="*/ 480857 w 2675951"/>
              <a:gd name="connsiteY39" fmla="*/ 1294544 h 3022819"/>
              <a:gd name="connsiteX40" fmla="*/ 443868 w 2675951"/>
              <a:gd name="connsiteY40" fmla="*/ 1331531 h 3022819"/>
              <a:gd name="connsiteX41" fmla="*/ 406879 w 2675951"/>
              <a:gd name="connsiteY41" fmla="*/ 1356189 h 3022819"/>
              <a:gd name="connsiteX42" fmla="*/ 382220 w 2675951"/>
              <a:gd name="connsiteY42" fmla="*/ 1442491 h 3022819"/>
              <a:gd name="connsiteX43" fmla="*/ 345231 w 2675951"/>
              <a:gd name="connsiteY43" fmla="*/ 1504136 h 3022819"/>
              <a:gd name="connsiteX44" fmla="*/ 332901 w 2675951"/>
              <a:gd name="connsiteY44" fmla="*/ 1726058 h 3022819"/>
              <a:gd name="connsiteX45" fmla="*/ 308242 w 2675951"/>
              <a:gd name="connsiteY45" fmla="*/ 1812361 h 3022819"/>
              <a:gd name="connsiteX46" fmla="*/ 295912 w 2675951"/>
              <a:gd name="connsiteY46" fmla="*/ 1886335 h 3022819"/>
              <a:gd name="connsiteX47" fmla="*/ 283583 w 2675951"/>
              <a:gd name="connsiteY47" fmla="*/ 1923322 h 3022819"/>
              <a:gd name="connsiteX48" fmla="*/ 271253 w 2675951"/>
              <a:gd name="connsiteY48" fmla="*/ 1997296 h 3022819"/>
              <a:gd name="connsiteX49" fmla="*/ 258923 w 2675951"/>
              <a:gd name="connsiteY49" fmla="*/ 2034283 h 3022819"/>
              <a:gd name="connsiteX50" fmla="*/ 221934 w 2675951"/>
              <a:gd name="connsiteY50" fmla="*/ 2046612 h 3022819"/>
              <a:gd name="connsiteX51" fmla="*/ 160286 w 2675951"/>
              <a:gd name="connsiteY51" fmla="*/ 2095928 h 3022819"/>
              <a:gd name="connsiteX52" fmla="*/ 135626 w 2675951"/>
              <a:gd name="connsiteY52" fmla="*/ 2120586 h 3022819"/>
              <a:gd name="connsiteX53" fmla="*/ 61648 w 2675951"/>
              <a:gd name="connsiteY53" fmla="*/ 2145244 h 3022819"/>
              <a:gd name="connsiteX54" fmla="*/ 0 w 2675951"/>
              <a:gd name="connsiteY54" fmla="*/ 2268534 h 3022819"/>
              <a:gd name="connsiteX55" fmla="*/ 12330 w 2675951"/>
              <a:gd name="connsiteY55" fmla="*/ 2478127 h 3022819"/>
              <a:gd name="connsiteX56" fmla="*/ 24659 w 2675951"/>
              <a:gd name="connsiteY56" fmla="*/ 2515114 h 3022819"/>
              <a:gd name="connsiteX57" fmla="*/ 49319 w 2675951"/>
              <a:gd name="connsiteY57" fmla="*/ 2539771 h 3022819"/>
              <a:gd name="connsiteX58" fmla="*/ 209604 w 2675951"/>
              <a:gd name="connsiteY58" fmla="*/ 2527442 h 3022819"/>
              <a:gd name="connsiteX59" fmla="*/ 246594 w 2675951"/>
              <a:gd name="connsiteY59" fmla="*/ 2515114 h 3022819"/>
              <a:gd name="connsiteX60" fmla="*/ 283583 w 2675951"/>
              <a:gd name="connsiteY60" fmla="*/ 2441140 h 3022819"/>
              <a:gd name="connsiteX61" fmla="*/ 320572 w 2675951"/>
              <a:gd name="connsiteY61" fmla="*/ 2330179 h 3022819"/>
              <a:gd name="connsiteX62" fmla="*/ 357561 w 2675951"/>
              <a:gd name="connsiteY62" fmla="*/ 2317850 h 3022819"/>
              <a:gd name="connsiteX63" fmla="*/ 419209 w 2675951"/>
              <a:gd name="connsiteY63" fmla="*/ 2342508 h 3022819"/>
              <a:gd name="connsiteX64" fmla="*/ 493187 w 2675951"/>
              <a:gd name="connsiteY64" fmla="*/ 2391824 h 3022819"/>
              <a:gd name="connsiteX65" fmla="*/ 554836 w 2675951"/>
              <a:gd name="connsiteY65" fmla="*/ 2404153 h 3022819"/>
              <a:gd name="connsiteX66" fmla="*/ 641143 w 2675951"/>
              <a:gd name="connsiteY66" fmla="*/ 2490456 h 3022819"/>
              <a:gd name="connsiteX67" fmla="*/ 616484 w 2675951"/>
              <a:gd name="connsiteY67" fmla="*/ 2589087 h 3022819"/>
              <a:gd name="connsiteX68" fmla="*/ 591825 w 2675951"/>
              <a:gd name="connsiteY68" fmla="*/ 2675390 h 3022819"/>
              <a:gd name="connsiteX69" fmla="*/ 604154 w 2675951"/>
              <a:gd name="connsiteY69" fmla="*/ 2737035 h 3022819"/>
              <a:gd name="connsiteX70" fmla="*/ 641143 w 2675951"/>
              <a:gd name="connsiteY70" fmla="*/ 2724706 h 3022819"/>
              <a:gd name="connsiteX71" fmla="*/ 665803 w 2675951"/>
              <a:gd name="connsiteY71" fmla="*/ 2749364 h 3022819"/>
              <a:gd name="connsiteX72" fmla="*/ 702792 w 2675951"/>
              <a:gd name="connsiteY72" fmla="*/ 2761693 h 3022819"/>
              <a:gd name="connsiteX73" fmla="*/ 739781 w 2675951"/>
              <a:gd name="connsiteY73" fmla="*/ 2786351 h 3022819"/>
              <a:gd name="connsiteX74" fmla="*/ 789100 w 2675951"/>
              <a:gd name="connsiteY74" fmla="*/ 2774022 h 3022819"/>
              <a:gd name="connsiteX75" fmla="*/ 826089 w 2675951"/>
              <a:gd name="connsiteY75" fmla="*/ 2761693 h 3022819"/>
              <a:gd name="connsiteX76" fmla="*/ 838418 w 2675951"/>
              <a:gd name="connsiteY76" fmla="*/ 2626074 h 3022819"/>
              <a:gd name="connsiteX77" fmla="*/ 850748 w 2675951"/>
              <a:gd name="connsiteY77" fmla="*/ 2589087 h 3022819"/>
              <a:gd name="connsiteX78" fmla="*/ 937056 w 2675951"/>
              <a:gd name="connsiteY78" fmla="*/ 2515114 h 3022819"/>
              <a:gd name="connsiteX79" fmla="*/ 974045 w 2675951"/>
              <a:gd name="connsiteY79" fmla="*/ 2453469 h 3022819"/>
              <a:gd name="connsiteX80" fmla="*/ 1023363 w 2675951"/>
              <a:gd name="connsiteY80" fmla="*/ 2465798 h 3022819"/>
              <a:gd name="connsiteX81" fmla="*/ 1085012 w 2675951"/>
              <a:gd name="connsiteY81" fmla="*/ 2478127 h 3022819"/>
              <a:gd name="connsiteX82" fmla="*/ 1109671 w 2675951"/>
              <a:gd name="connsiteY82" fmla="*/ 2515114 h 3022819"/>
              <a:gd name="connsiteX83" fmla="*/ 1146660 w 2675951"/>
              <a:gd name="connsiteY83" fmla="*/ 2527442 h 3022819"/>
              <a:gd name="connsiteX84" fmla="*/ 1158990 w 2675951"/>
              <a:gd name="connsiteY84" fmla="*/ 2564429 h 3022819"/>
              <a:gd name="connsiteX85" fmla="*/ 1183649 w 2675951"/>
              <a:gd name="connsiteY85" fmla="*/ 2601416 h 3022819"/>
              <a:gd name="connsiteX86" fmla="*/ 1195979 w 2675951"/>
              <a:gd name="connsiteY86" fmla="*/ 2663061 h 3022819"/>
              <a:gd name="connsiteX87" fmla="*/ 1171320 w 2675951"/>
              <a:gd name="connsiteY87" fmla="*/ 2774022 h 3022819"/>
              <a:gd name="connsiteX88" fmla="*/ 1183649 w 2675951"/>
              <a:gd name="connsiteY88" fmla="*/ 2860325 h 3022819"/>
              <a:gd name="connsiteX89" fmla="*/ 1257627 w 2675951"/>
              <a:gd name="connsiteY89" fmla="*/ 2921970 h 3022819"/>
              <a:gd name="connsiteX90" fmla="*/ 1368595 w 2675951"/>
              <a:gd name="connsiteY90" fmla="*/ 2983615 h 3022819"/>
              <a:gd name="connsiteX91" fmla="*/ 1405584 w 2675951"/>
              <a:gd name="connsiteY91" fmla="*/ 3020602 h 3022819"/>
              <a:gd name="connsiteX92" fmla="*/ 1713826 w 2675951"/>
              <a:gd name="connsiteY92" fmla="*/ 3008273 h 3022819"/>
              <a:gd name="connsiteX93" fmla="*/ 1763144 w 2675951"/>
              <a:gd name="connsiteY93" fmla="*/ 2995944 h 3022819"/>
              <a:gd name="connsiteX94" fmla="*/ 1861782 w 2675951"/>
              <a:gd name="connsiteY94" fmla="*/ 2958957 h 3022819"/>
              <a:gd name="connsiteX95" fmla="*/ 1911101 w 2675951"/>
              <a:gd name="connsiteY95" fmla="*/ 2934299 h 3022819"/>
              <a:gd name="connsiteX96" fmla="*/ 1985079 w 2675951"/>
              <a:gd name="connsiteY96" fmla="*/ 2909641 h 3022819"/>
              <a:gd name="connsiteX97" fmla="*/ 2059057 w 2675951"/>
              <a:gd name="connsiteY97" fmla="*/ 2872654 h 3022819"/>
              <a:gd name="connsiteX98" fmla="*/ 2108375 w 2675951"/>
              <a:gd name="connsiteY98" fmla="*/ 2860325 h 3022819"/>
              <a:gd name="connsiteX99" fmla="*/ 2145364 w 2675951"/>
              <a:gd name="connsiteY99" fmla="*/ 2847996 h 3022819"/>
              <a:gd name="connsiteX100" fmla="*/ 2244002 w 2675951"/>
              <a:gd name="connsiteY100" fmla="*/ 2823338 h 3022819"/>
              <a:gd name="connsiteX101" fmla="*/ 2317980 w 2675951"/>
              <a:gd name="connsiteY101" fmla="*/ 2774022 h 3022819"/>
              <a:gd name="connsiteX102" fmla="*/ 2354969 w 2675951"/>
              <a:gd name="connsiteY102" fmla="*/ 2650732 h 3022819"/>
              <a:gd name="connsiteX103" fmla="*/ 2391958 w 2675951"/>
              <a:gd name="connsiteY103" fmla="*/ 2256205 h 3022819"/>
              <a:gd name="connsiteX104" fmla="*/ 2404288 w 2675951"/>
              <a:gd name="connsiteY104" fmla="*/ 2219218 h 3022819"/>
              <a:gd name="connsiteX105" fmla="*/ 2441277 w 2675951"/>
              <a:gd name="connsiteY105" fmla="*/ 2182231 h 3022819"/>
              <a:gd name="connsiteX106" fmla="*/ 2465936 w 2675951"/>
              <a:gd name="connsiteY106" fmla="*/ 2095928 h 3022819"/>
              <a:gd name="connsiteX107" fmla="*/ 2441277 w 2675951"/>
              <a:gd name="connsiteY107" fmla="*/ 1972638 h 3022819"/>
              <a:gd name="connsiteX108" fmla="*/ 2416617 w 2675951"/>
              <a:gd name="connsiteY108" fmla="*/ 1947980 h 3022819"/>
              <a:gd name="connsiteX109" fmla="*/ 2391958 w 2675951"/>
              <a:gd name="connsiteY109" fmla="*/ 1910993 h 3022819"/>
              <a:gd name="connsiteX110" fmla="*/ 2354969 w 2675951"/>
              <a:gd name="connsiteY110" fmla="*/ 1898664 h 3022819"/>
              <a:gd name="connsiteX111" fmla="*/ 2170024 w 2675951"/>
              <a:gd name="connsiteY111" fmla="*/ 1910993 h 3022819"/>
              <a:gd name="connsiteX112" fmla="*/ 2059057 w 2675951"/>
              <a:gd name="connsiteY112" fmla="*/ 1947980 h 3022819"/>
              <a:gd name="connsiteX113" fmla="*/ 2022068 w 2675951"/>
              <a:gd name="connsiteY113" fmla="*/ 1960309 h 3022819"/>
              <a:gd name="connsiteX114" fmla="*/ 1997408 w 2675951"/>
              <a:gd name="connsiteY114" fmla="*/ 1984967 h 3022819"/>
              <a:gd name="connsiteX115" fmla="*/ 1861782 w 2675951"/>
              <a:gd name="connsiteY115" fmla="*/ 1984967 h 3022819"/>
              <a:gd name="connsiteX116" fmla="*/ 1787804 w 2675951"/>
              <a:gd name="connsiteY116" fmla="*/ 1960309 h 3022819"/>
              <a:gd name="connsiteX117" fmla="*/ 1750815 w 2675951"/>
              <a:gd name="connsiteY117" fmla="*/ 1947980 h 3022819"/>
              <a:gd name="connsiteX118" fmla="*/ 1726155 w 2675951"/>
              <a:gd name="connsiteY118" fmla="*/ 1874006 h 3022819"/>
              <a:gd name="connsiteX119" fmla="*/ 1701496 w 2675951"/>
              <a:gd name="connsiteY119" fmla="*/ 1750716 h 3022819"/>
              <a:gd name="connsiteX120" fmla="*/ 1676837 w 2675951"/>
              <a:gd name="connsiteY120" fmla="*/ 1713729 h 3022819"/>
              <a:gd name="connsiteX121" fmla="*/ 1565869 w 2675951"/>
              <a:gd name="connsiteY121" fmla="*/ 1676742 h 3022819"/>
              <a:gd name="connsiteX122" fmla="*/ 1528880 w 2675951"/>
              <a:gd name="connsiteY122" fmla="*/ 1664413 h 3022819"/>
              <a:gd name="connsiteX123" fmla="*/ 1491891 w 2675951"/>
              <a:gd name="connsiteY123" fmla="*/ 1639755 h 3022819"/>
              <a:gd name="connsiteX124" fmla="*/ 1504221 w 2675951"/>
              <a:gd name="connsiteY124" fmla="*/ 1516465 h 3022819"/>
              <a:gd name="connsiteX125" fmla="*/ 1578199 w 2675951"/>
              <a:gd name="connsiteY125" fmla="*/ 1491807 h 3022819"/>
              <a:gd name="connsiteX126" fmla="*/ 1615188 w 2675951"/>
              <a:gd name="connsiteY126" fmla="*/ 1479478 h 3022819"/>
              <a:gd name="connsiteX127" fmla="*/ 1911101 w 2675951"/>
              <a:gd name="connsiteY127" fmla="*/ 1491807 h 3022819"/>
              <a:gd name="connsiteX128" fmla="*/ 2083716 w 2675951"/>
              <a:gd name="connsiteY128" fmla="*/ 1467149 h 3022819"/>
              <a:gd name="connsiteX129" fmla="*/ 2108375 w 2675951"/>
              <a:gd name="connsiteY129" fmla="*/ 1430162 h 3022819"/>
              <a:gd name="connsiteX130" fmla="*/ 2133035 w 2675951"/>
              <a:gd name="connsiteY130" fmla="*/ 1405505 h 3022819"/>
              <a:gd name="connsiteX131" fmla="*/ 2182354 w 2675951"/>
              <a:gd name="connsiteY131" fmla="*/ 1331531 h 3022819"/>
              <a:gd name="connsiteX132" fmla="*/ 2207013 w 2675951"/>
              <a:gd name="connsiteY132" fmla="*/ 1257557 h 3022819"/>
              <a:gd name="connsiteX133" fmla="*/ 2219343 w 2675951"/>
              <a:gd name="connsiteY133" fmla="*/ 1220570 h 3022819"/>
              <a:gd name="connsiteX134" fmla="*/ 2244002 w 2675951"/>
              <a:gd name="connsiteY134" fmla="*/ 1171254 h 3022819"/>
              <a:gd name="connsiteX135" fmla="*/ 2268661 w 2675951"/>
              <a:gd name="connsiteY135" fmla="*/ 1097280 h 3022819"/>
              <a:gd name="connsiteX136" fmla="*/ 2280991 w 2675951"/>
              <a:gd name="connsiteY136" fmla="*/ 1060293 h 3022819"/>
              <a:gd name="connsiteX137" fmla="*/ 2330310 w 2675951"/>
              <a:gd name="connsiteY137" fmla="*/ 937003 h 3022819"/>
              <a:gd name="connsiteX138" fmla="*/ 2367299 w 2675951"/>
              <a:gd name="connsiteY138" fmla="*/ 949332 h 3022819"/>
              <a:gd name="connsiteX139" fmla="*/ 2379628 w 2675951"/>
              <a:gd name="connsiteY139" fmla="*/ 998648 h 3022819"/>
              <a:gd name="connsiteX140" fmla="*/ 2404288 w 2675951"/>
              <a:gd name="connsiteY140" fmla="*/ 1035635 h 3022819"/>
              <a:gd name="connsiteX141" fmla="*/ 2416617 w 2675951"/>
              <a:gd name="connsiteY141" fmla="*/ 1491807 h 3022819"/>
              <a:gd name="connsiteX142" fmla="*/ 2453607 w 2675951"/>
              <a:gd name="connsiteY142" fmla="*/ 1553452 h 3022819"/>
              <a:gd name="connsiteX143" fmla="*/ 2527585 w 2675951"/>
              <a:gd name="connsiteY143" fmla="*/ 1602768 h 3022819"/>
              <a:gd name="connsiteX144" fmla="*/ 2613892 w 2675951"/>
              <a:gd name="connsiteY144" fmla="*/ 1627426 h 3022819"/>
              <a:gd name="connsiteX145" fmla="*/ 2663211 w 2675951"/>
              <a:gd name="connsiteY145" fmla="*/ 1615097 h 3022819"/>
              <a:gd name="connsiteX146" fmla="*/ 2675541 w 2675951"/>
              <a:gd name="connsiteY146" fmla="*/ 1578110 h 3022819"/>
              <a:gd name="connsiteX147" fmla="*/ 2650881 w 2675951"/>
              <a:gd name="connsiteY147" fmla="*/ 1380847 h 3022819"/>
              <a:gd name="connsiteX148" fmla="*/ 2601563 w 2675951"/>
              <a:gd name="connsiteY148" fmla="*/ 1306873 h 3022819"/>
              <a:gd name="connsiteX149" fmla="*/ 2576903 w 2675951"/>
              <a:gd name="connsiteY149" fmla="*/ 1232899 h 3022819"/>
              <a:gd name="connsiteX150" fmla="*/ 2564574 w 2675951"/>
              <a:gd name="connsiteY150" fmla="*/ 1195912 h 3022819"/>
              <a:gd name="connsiteX151" fmla="*/ 2576903 w 2675951"/>
              <a:gd name="connsiteY151" fmla="*/ 1121938 h 3022819"/>
              <a:gd name="connsiteX152" fmla="*/ 2601563 w 2675951"/>
              <a:gd name="connsiteY152" fmla="*/ 1084951 h 3022819"/>
              <a:gd name="connsiteX153" fmla="*/ 2613892 w 2675951"/>
              <a:gd name="connsiteY153" fmla="*/ 517817 h 3022819"/>
              <a:gd name="connsiteX154" fmla="*/ 2626222 w 2675951"/>
              <a:gd name="connsiteY154" fmla="*/ 258909 h 3022819"/>
              <a:gd name="connsiteX155" fmla="*/ 2601563 w 2675951"/>
              <a:gd name="connsiteY155" fmla="*/ 86303 h 3022819"/>
              <a:gd name="connsiteX156" fmla="*/ 2576903 w 2675951"/>
              <a:gd name="connsiteY156" fmla="*/ 61645 h 3022819"/>
              <a:gd name="connsiteX157" fmla="*/ 2527585 w 2675951"/>
              <a:gd name="connsiteY157" fmla="*/ 36987 h 3022819"/>
              <a:gd name="connsiteX158" fmla="*/ 2342639 w 2675951"/>
              <a:gd name="connsiteY158" fmla="*/ 49316 h 3022819"/>
              <a:gd name="connsiteX159" fmla="*/ 2305650 w 2675951"/>
              <a:gd name="connsiteY159" fmla="*/ 61645 h 3022819"/>
              <a:gd name="connsiteX160" fmla="*/ 2256332 w 2675951"/>
              <a:gd name="connsiteY160" fmla="*/ 73974 h 3022819"/>
              <a:gd name="connsiteX161" fmla="*/ 2145364 w 2675951"/>
              <a:gd name="connsiteY161" fmla="*/ 135619 h 3022819"/>
              <a:gd name="connsiteX162" fmla="*/ 2096046 w 2675951"/>
              <a:gd name="connsiteY162" fmla="*/ 172606 h 3022819"/>
              <a:gd name="connsiteX163" fmla="*/ 2046727 w 2675951"/>
              <a:gd name="connsiteY163" fmla="*/ 197264 h 3022819"/>
              <a:gd name="connsiteX164" fmla="*/ 2022068 w 2675951"/>
              <a:gd name="connsiteY164" fmla="*/ 234251 h 3022819"/>
              <a:gd name="connsiteX165" fmla="*/ 1960419 w 2675951"/>
              <a:gd name="connsiteY165" fmla="*/ 283567 h 3022819"/>
              <a:gd name="connsiteX166" fmla="*/ 1849452 w 2675951"/>
              <a:gd name="connsiteY166" fmla="*/ 258909 h 3022819"/>
              <a:gd name="connsiteX167" fmla="*/ 1812463 w 2675951"/>
              <a:gd name="connsiteY167" fmla="*/ 246580 h 3022819"/>
              <a:gd name="connsiteX168" fmla="*/ 1713826 w 2675951"/>
              <a:gd name="connsiteY168" fmla="*/ 197264 h 3022819"/>
              <a:gd name="connsiteX169" fmla="*/ 1639848 w 2675951"/>
              <a:gd name="connsiteY169" fmla="*/ 147948 h 3022819"/>
              <a:gd name="connsiteX170" fmla="*/ 1602858 w 2675951"/>
              <a:gd name="connsiteY170" fmla="*/ 135619 h 3022819"/>
              <a:gd name="connsiteX171" fmla="*/ 1504221 w 2675951"/>
              <a:gd name="connsiteY171" fmla="*/ 73974 h 3022819"/>
              <a:gd name="connsiteX172" fmla="*/ 1467232 w 2675951"/>
              <a:gd name="connsiteY172" fmla="*/ 49316 h 3022819"/>
              <a:gd name="connsiteX173" fmla="*/ 1430243 w 2675951"/>
              <a:gd name="connsiteY173" fmla="*/ 36987 h 3022819"/>
              <a:gd name="connsiteX174" fmla="*/ 1356265 w 2675951"/>
              <a:gd name="connsiteY174" fmla="*/ 24658 h 3022819"/>
              <a:gd name="connsiteX175" fmla="*/ 1319276 w 2675951"/>
              <a:gd name="connsiteY175" fmla="*/ 12329 h 302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675951" h="3022819">
                <a:moveTo>
                  <a:pt x="1393254" y="0"/>
                </a:moveTo>
                <a:cubicBezTo>
                  <a:pt x="1372704" y="4110"/>
                  <a:pt x="1351227" y="4971"/>
                  <a:pt x="1331605" y="12329"/>
                </a:cubicBezTo>
                <a:cubicBezTo>
                  <a:pt x="1317730" y="17532"/>
                  <a:pt x="1307870" y="30360"/>
                  <a:pt x="1294616" y="36987"/>
                </a:cubicBezTo>
                <a:cubicBezTo>
                  <a:pt x="1282991" y="42799"/>
                  <a:pt x="1269957" y="45206"/>
                  <a:pt x="1257627" y="49316"/>
                </a:cubicBezTo>
                <a:cubicBezTo>
                  <a:pt x="1253517" y="61645"/>
                  <a:pt x="1251985" y="75159"/>
                  <a:pt x="1245298" y="86303"/>
                </a:cubicBezTo>
                <a:cubicBezTo>
                  <a:pt x="1194525" y="170921"/>
                  <a:pt x="1243234" y="43172"/>
                  <a:pt x="1208309" y="147948"/>
                </a:cubicBezTo>
                <a:cubicBezTo>
                  <a:pt x="1236273" y="259802"/>
                  <a:pt x="1193930" y="126379"/>
                  <a:pt x="1282287" y="258909"/>
                </a:cubicBezTo>
                <a:cubicBezTo>
                  <a:pt x="1290507" y="271238"/>
                  <a:pt x="1300319" y="282643"/>
                  <a:pt x="1306946" y="295896"/>
                </a:cubicBezTo>
                <a:cubicBezTo>
                  <a:pt x="1337330" y="356661"/>
                  <a:pt x="1296825" y="310985"/>
                  <a:pt x="1343935" y="369869"/>
                </a:cubicBezTo>
                <a:cubicBezTo>
                  <a:pt x="1364013" y="394965"/>
                  <a:pt x="1378121" y="400878"/>
                  <a:pt x="1405584" y="419185"/>
                </a:cubicBezTo>
                <a:cubicBezTo>
                  <a:pt x="1409694" y="431514"/>
                  <a:pt x="1408723" y="446983"/>
                  <a:pt x="1417913" y="456172"/>
                </a:cubicBezTo>
                <a:cubicBezTo>
                  <a:pt x="1427103" y="465362"/>
                  <a:pt x="1443757" y="461815"/>
                  <a:pt x="1454902" y="468501"/>
                </a:cubicBezTo>
                <a:cubicBezTo>
                  <a:pt x="1464870" y="474481"/>
                  <a:pt x="1472300" y="484082"/>
                  <a:pt x="1479562" y="493159"/>
                </a:cubicBezTo>
                <a:cubicBezTo>
                  <a:pt x="1526673" y="552044"/>
                  <a:pt x="1486166" y="506367"/>
                  <a:pt x="1516551" y="567133"/>
                </a:cubicBezTo>
                <a:cubicBezTo>
                  <a:pt x="1523178" y="580386"/>
                  <a:pt x="1533858" y="591255"/>
                  <a:pt x="1541210" y="604120"/>
                </a:cubicBezTo>
                <a:cubicBezTo>
                  <a:pt x="1565586" y="646777"/>
                  <a:pt x="1564366" y="648928"/>
                  <a:pt x="1578199" y="690423"/>
                </a:cubicBezTo>
                <a:cubicBezTo>
                  <a:pt x="1553540" y="698642"/>
                  <a:pt x="1525849" y="700663"/>
                  <a:pt x="1504221" y="715081"/>
                </a:cubicBezTo>
                <a:cubicBezTo>
                  <a:pt x="1491891" y="723300"/>
                  <a:pt x="1481608" y="736145"/>
                  <a:pt x="1467232" y="739739"/>
                </a:cubicBezTo>
                <a:cubicBezTo>
                  <a:pt x="1431126" y="748765"/>
                  <a:pt x="1393254" y="747958"/>
                  <a:pt x="1356265" y="752068"/>
                </a:cubicBezTo>
                <a:cubicBezTo>
                  <a:pt x="1343935" y="756178"/>
                  <a:pt x="1331773" y="760827"/>
                  <a:pt x="1319276" y="764397"/>
                </a:cubicBezTo>
                <a:cubicBezTo>
                  <a:pt x="1302982" y="769052"/>
                  <a:pt x="1284057" y="767327"/>
                  <a:pt x="1269957" y="776726"/>
                </a:cubicBezTo>
                <a:cubicBezTo>
                  <a:pt x="1257628" y="784945"/>
                  <a:pt x="1256682" y="804227"/>
                  <a:pt x="1245298" y="813713"/>
                </a:cubicBezTo>
                <a:cubicBezTo>
                  <a:pt x="1231178" y="825479"/>
                  <a:pt x="1212419" y="830152"/>
                  <a:pt x="1195979" y="838371"/>
                </a:cubicBezTo>
                <a:cubicBezTo>
                  <a:pt x="1125861" y="908485"/>
                  <a:pt x="1182347" y="840975"/>
                  <a:pt x="1146660" y="912345"/>
                </a:cubicBezTo>
                <a:cubicBezTo>
                  <a:pt x="1140033" y="925598"/>
                  <a:pt x="1128628" y="936079"/>
                  <a:pt x="1122001" y="949332"/>
                </a:cubicBezTo>
                <a:cubicBezTo>
                  <a:pt x="1116189" y="960956"/>
                  <a:pt x="1116880" y="975506"/>
                  <a:pt x="1109671" y="986319"/>
                </a:cubicBezTo>
                <a:cubicBezTo>
                  <a:pt x="1099999" y="1000827"/>
                  <a:pt x="1083845" y="1009911"/>
                  <a:pt x="1072682" y="1023306"/>
                </a:cubicBezTo>
                <a:cubicBezTo>
                  <a:pt x="1046126" y="1055172"/>
                  <a:pt x="1048050" y="1060211"/>
                  <a:pt x="1035693" y="1097280"/>
                </a:cubicBezTo>
                <a:cubicBezTo>
                  <a:pt x="1043815" y="1121645"/>
                  <a:pt x="1050954" y="1153873"/>
                  <a:pt x="1072682" y="1171254"/>
                </a:cubicBezTo>
                <a:cubicBezTo>
                  <a:pt x="1082831" y="1179373"/>
                  <a:pt x="1097341" y="1179473"/>
                  <a:pt x="1109671" y="1183583"/>
                </a:cubicBezTo>
                <a:cubicBezTo>
                  <a:pt x="1114863" y="1191371"/>
                  <a:pt x="1153042" y="1241604"/>
                  <a:pt x="1146660" y="1257557"/>
                </a:cubicBezTo>
                <a:cubicBezTo>
                  <a:pt x="1141156" y="1271315"/>
                  <a:pt x="1121729" y="1273602"/>
                  <a:pt x="1109671" y="1282215"/>
                </a:cubicBezTo>
                <a:cubicBezTo>
                  <a:pt x="1092949" y="1294158"/>
                  <a:pt x="1078194" y="1309007"/>
                  <a:pt x="1060352" y="1319202"/>
                </a:cubicBezTo>
                <a:cubicBezTo>
                  <a:pt x="945276" y="1384956"/>
                  <a:pt x="1120759" y="1258385"/>
                  <a:pt x="974045" y="1356189"/>
                </a:cubicBezTo>
                <a:cubicBezTo>
                  <a:pt x="906347" y="1401318"/>
                  <a:pt x="998256" y="1364558"/>
                  <a:pt x="912396" y="1393176"/>
                </a:cubicBezTo>
                <a:cubicBezTo>
                  <a:pt x="883627" y="1389066"/>
                  <a:pt x="854406" y="1387381"/>
                  <a:pt x="826089" y="1380847"/>
                </a:cubicBezTo>
                <a:cubicBezTo>
                  <a:pt x="800761" y="1375002"/>
                  <a:pt x="752110" y="1356189"/>
                  <a:pt x="752110" y="1356189"/>
                </a:cubicBezTo>
                <a:cubicBezTo>
                  <a:pt x="646105" y="1285523"/>
                  <a:pt x="780226" y="1370246"/>
                  <a:pt x="678132" y="1319202"/>
                </a:cubicBezTo>
                <a:cubicBezTo>
                  <a:pt x="660102" y="1310187"/>
                  <a:pt x="602997" y="1265936"/>
                  <a:pt x="591825" y="1257557"/>
                </a:cubicBezTo>
                <a:cubicBezTo>
                  <a:pt x="544489" y="1267024"/>
                  <a:pt x="520561" y="1266186"/>
                  <a:pt x="480857" y="1294544"/>
                </a:cubicBezTo>
                <a:cubicBezTo>
                  <a:pt x="466668" y="1304678"/>
                  <a:pt x="457263" y="1320369"/>
                  <a:pt x="443868" y="1331531"/>
                </a:cubicBezTo>
                <a:cubicBezTo>
                  <a:pt x="432484" y="1341017"/>
                  <a:pt x="419209" y="1347970"/>
                  <a:pt x="406879" y="1356189"/>
                </a:cubicBezTo>
                <a:cubicBezTo>
                  <a:pt x="402927" y="1371997"/>
                  <a:pt x="391067" y="1424799"/>
                  <a:pt x="382220" y="1442491"/>
                </a:cubicBezTo>
                <a:cubicBezTo>
                  <a:pt x="371503" y="1463924"/>
                  <a:pt x="357561" y="1483588"/>
                  <a:pt x="345231" y="1504136"/>
                </a:cubicBezTo>
                <a:cubicBezTo>
                  <a:pt x="341121" y="1578110"/>
                  <a:pt x="339609" y="1652274"/>
                  <a:pt x="332901" y="1726058"/>
                </a:cubicBezTo>
                <a:cubicBezTo>
                  <a:pt x="328769" y="1771507"/>
                  <a:pt x="317226" y="1771935"/>
                  <a:pt x="308242" y="1812361"/>
                </a:cubicBezTo>
                <a:cubicBezTo>
                  <a:pt x="302819" y="1836764"/>
                  <a:pt x="301335" y="1861932"/>
                  <a:pt x="295912" y="1886335"/>
                </a:cubicBezTo>
                <a:cubicBezTo>
                  <a:pt x="293093" y="1899021"/>
                  <a:pt x="286402" y="1910636"/>
                  <a:pt x="283583" y="1923322"/>
                </a:cubicBezTo>
                <a:cubicBezTo>
                  <a:pt x="278160" y="1947725"/>
                  <a:pt x="276676" y="1972893"/>
                  <a:pt x="271253" y="1997296"/>
                </a:cubicBezTo>
                <a:cubicBezTo>
                  <a:pt x="268434" y="2009982"/>
                  <a:pt x="268113" y="2025094"/>
                  <a:pt x="258923" y="2034283"/>
                </a:cubicBezTo>
                <a:cubicBezTo>
                  <a:pt x="249733" y="2043473"/>
                  <a:pt x="234264" y="2042502"/>
                  <a:pt x="221934" y="2046612"/>
                </a:cubicBezTo>
                <a:cubicBezTo>
                  <a:pt x="172822" y="2120277"/>
                  <a:pt x="226457" y="2056228"/>
                  <a:pt x="160286" y="2095928"/>
                </a:cubicBezTo>
                <a:cubicBezTo>
                  <a:pt x="150318" y="2101908"/>
                  <a:pt x="146023" y="2115388"/>
                  <a:pt x="135626" y="2120586"/>
                </a:cubicBezTo>
                <a:cubicBezTo>
                  <a:pt x="112377" y="2132210"/>
                  <a:pt x="61648" y="2145244"/>
                  <a:pt x="61648" y="2145244"/>
                </a:cubicBezTo>
                <a:cubicBezTo>
                  <a:pt x="2931" y="2233317"/>
                  <a:pt x="19518" y="2190467"/>
                  <a:pt x="0" y="2268534"/>
                </a:cubicBezTo>
                <a:cubicBezTo>
                  <a:pt x="4110" y="2338398"/>
                  <a:pt x="5366" y="2408489"/>
                  <a:pt x="12330" y="2478127"/>
                </a:cubicBezTo>
                <a:cubicBezTo>
                  <a:pt x="13623" y="2491058"/>
                  <a:pt x="17972" y="2503970"/>
                  <a:pt x="24659" y="2515114"/>
                </a:cubicBezTo>
                <a:cubicBezTo>
                  <a:pt x="30640" y="2525081"/>
                  <a:pt x="41099" y="2531552"/>
                  <a:pt x="49319" y="2539771"/>
                </a:cubicBezTo>
                <a:cubicBezTo>
                  <a:pt x="102747" y="2535661"/>
                  <a:pt x="156432" y="2534088"/>
                  <a:pt x="209604" y="2527442"/>
                </a:cubicBezTo>
                <a:cubicBezTo>
                  <a:pt x="222500" y="2525830"/>
                  <a:pt x="236445" y="2523233"/>
                  <a:pt x="246594" y="2515114"/>
                </a:cubicBezTo>
                <a:cubicBezTo>
                  <a:pt x="268321" y="2497734"/>
                  <a:pt x="275461" y="2465504"/>
                  <a:pt x="283583" y="2441140"/>
                </a:cubicBezTo>
                <a:cubicBezTo>
                  <a:pt x="290493" y="2392769"/>
                  <a:pt x="278188" y="2355608"/>
                  <a:pt x="320572" y="2330179"/>
                </a:cubicBezTo>
                <a:cubicBezTo>
                  <a:pt x="331717" y="2323493"/>
                  <a:pt x="345231" y="2321960"/>
                  <a:pt x="357561" y="2317850"/>
                </a:cubicBezTo>
                <a:cubicBezTo>
                  <a:pt x="378110" y="2326069"/>
                  <a:pt x="399779" y="2331910"/>
                  <a:pt x="419209" y="2342508"/>
                </a:cubicBezTo>
                <a:cubicBezTo>
                  <a:pt x="445227" y="2356699"/>
                  <a:pt x="464126" y="2386012"/>
                  <a:pt x="493187" y="2391824"/>
                </a:cubicBezTo>
                <a:lnTo>
                  <a:pt x="554836" y="2404153"/>
                </a:lnTo>
                <a:cubicBezTo>
                  <a:pt x="639627" y="2460678"/>
                  <a:pt x="619442" y="2425354"/>
                  <a:pt x="641143" y="2490456"/>
                </a:cubicBezTo>
                <a:cubicBezTo>
                  <a:pt x="616079" y="2615776"/>
                  <a:pt x="641759" y="2500633"/>
                  <a:pt x="616484" y="2589087"/>
                </a:cubicBezTo>
                <a:cubicBezTo>
                  <a:pt x="585512" y="2697480"/>
                  <a:pt x="621392" y="2586688"/>
                  <a:pt x="591825" y="2675390"/>
                </a:cubicBezTo>
                <a:cubicBezTo>
                  <a:pt x="595935" y="2695938"/>
                  <a:pt x="589336" y="2722218"/>
                  <a:pt x="604154" y="2737035"/>
                </a:cubicBezTo>
                <a:cubicBezTo>
                  <a:pt x="613344" y="2746225"/>
                  <a:pt x="628399" y="2722157"/>
                  <a:pt x="641143" y="2724706"/>
                </a:cubicBezTo>
                <a:cubicBezTo>
                  <a:pt x="652542" y="2726986"/>
                  <a:pt x="655835" y="2743384"/>
                  <a:pt x="665803" y="2749364"/>
                </a:cubicBezTo>
                <a:cubicBezTo>
                  <a:pt x="676948" y="2756050"/>
                  <a:pt x="691167" y="2755881"/>
                  <a:pt x="702792" y="2761693"/>
                </a:cubicBezTo>
                <a:cubicBezTo>
                  <a:pt x="716046" y="2768320"/>
                  <a:pt x="727451" y="2778132"/>
                  <a:pt x="739781" y="2786351"/>
                </a:cubicBezTo>
                <a:cubicBezTo>
                  <a:pt x="756221" y="2782241"/>
                  <a:pt x="772806" y="2778677"/>
                  <a:pt x="789100" y="2774022"/>
                </a:cubicBezTo>
                <a:cubicBezTo>
                  <a:pt x="801597" y="2770452"/>
                  <a:pt x="821979" y="2774023"/>
                  <a:pt x="826089" y="2761693"/>
                </a:cubicBezTo>
                <a:cubicBezTo>
                  <a:pt x="840444" y="2718630"/>
                  <a:pt x="831998" y="2671010"/>
                  <a:pt x="838418" y="2626074"/>
                </a:cubicBezTo>
                <a:cubicBezTo>
                  <a:pt x="840256" y="2613209"/>
                  <a:pt x="843539" y="2599900"/>
                  <a:pt x="850748" y="2589087"/>
                </a:cubicBezTo>
                <a:cubicBezTo>
                  <a:pt x="867923" y="2563327"/>
                  <a:pt x="914264" y="2532207"/>
                  <a:pt x="937056" y="2515114"/>
                </a:cubicBezTo>
                <a:cubicBezTo>
                  <a:pt x="941931" y="2500488"/>
                  <a:pt x="950150" y="2457451"/>
                  <a:pt x="974045" y="2453469"/>
                </a:cubicBezTo>
                <a:cubicBezTo>
                  <a:pt x="990760" y="2450683"/>
                  <a:pt x="1006821" y="2462122"/>
                  <a:pt x="1023363" y="2465798"/>
                </a:cubicBezTo>
                <a:cubicBezTo>
                  <a:pt x="1043821" y="2470344"/>
                  <a:pt x="1064462" y="2474017"/>
                  <a:pt x="1085012" y="2478127"/>
                </a:cubicBezTo>
                <a:cubicBezTo>
                  <a:pt x="1093232" y="2490456"/>
                  <a:pt x="1098100" y="2505858"/>
                  <a:pt x="1109671" y="2515114"/>
                </a:cubicBezTo>
                <a:cubicBezTo>
                  <a:pt x="1119820" y="2523232"/>
                  <a:pt x="1137470" y="2518253"/>
                  <a:pt x="1146660" y="2527442"/>
                </a:cubicBezTo>
                <a:cubicBezTo>
                  <a:pt x="1155850" y="2536631"/>
                  <a:pt x="1153178" y="2552805"/>
                  <a:pt x="1158990" y="2564429"/>
                </a:cubicBezTo>
                <a:cubicBezTo>
                  <a:pt x="1165617" y="2577682"/>
                  <a:pt x="1175429" y="2589087"/>
                  <a:pt x="1183649" y="2601416"/>
                </a:cubicBezTo>
                <a:cubicBezTo>
                  <a:pt x="1187759" y="2621964"/>
                  <a:pt x="1195979" y="2642106"/>
                  <a:pt x="1195979" y="2663061"/>
                </a:cubicBezTo>
                <a:cubicBezTo>
                  <a:pt x="1195979" y="2706454"/>
                  <a:pt x="1184033" y="2735882"/>
                  <a:pt x="1171320" y="2774022"/>
                </a:cubicBezTo>
                <a:cubicBezTo>
                  <a:pt x="1175430" y="2802790"/>
                  <a:pt x="1175298" y="2832491"/>
                  <a:pt x="1183649" y="2860325"/>
                </a:cubicBezTo>
                <a:cubicBezTo>
                  <a:pt x="1196971" y="2904729"/>
                  <a:pt x="1221765" y="2900454"/>
                  <a:pt x="1257627" y="2921970"/>
                </a:cubicBezTo>
                <a:cubicBezTo>
                  <a:pt x="1363615" y="2985560"/>
                  <a:pt x="1294194" y="2958817"/>
                  <a:pt x="1368595" y="2983615"/>
                </a:cubicBezTo>
                <a:cubicBezTo>
                  <a:pt x="1380925" y="2995944"/>
                  <a:pt x="1388192" y="3019360"/>
                  <a:pt x="1405584" y="3020602"/>
                </a:cubicBezTo>
                <a:cubicBezTo>
                  <a:pt x="1508152" y="3027928"/>
                  <a:pt x="1611240" y="3015348"/>
                  <a:pt x="1713826" y="3008273"/>
                </a:cubicBezTo>
                <a:cubicBezTo>
                  <a:pt x="1730731" y="3007107"/>
                  <a:pt x="1746851" y="3000599"/>
                  <a:pt x="1763144" y="2995944"/>
                </a:cubicBezTo>
                <a:cubicBezTo>
                  <a:pt x="1791613" y="2987810"/>
                  <a:pt x="1838331" y="2969379"/>
                  <a:pt x="1861782" y="2958957"/>
                </a:cubicBezTo>
                <a:cubicBezTo>
                  <a:pt x="1878578" y="2951493"/>
                  <a:pt x="1894036" y="2941125"/>
                  <a:pt x="1911101" y="2934299"/>
                </a:cubicBezTo>
                <a:cubicBezTo>
                  <a:pt x="1935235" y="2924646"/>
                  <a:pt x="1961830" y="2921265"/>
                  <a:pt x="1985079" y="2909641"/>
                </a:cubicBezTo>
                <a:cubicBezTo>
                  <a:pt x="2009738" y="2897312"/>
                  <a:pt x="2033459" y="2882893"/>
                  <a:pt x="2059057" y="2872654"/>
                </a:cubicBezTo>
                <a:cubicBezTo>
                  <a:pt x="2074790" y="2866361"/>
                  <a:pt x="2092082" y="2864980"/>
                  <a:pt x="2108375" y="2860325"/>
                </a:cubicBezTo>
                <a:cubicBezTo>
                  <a:pt x="2120872" y="2856755"/>
                  <a:pt x="2132825" y="2851415"/>
                  <a:pt x="2145364" y="2847996"/>
                </a:cubicBezTo>
                <a:cubicBezTo>
                  <a:pt x="2178061" y="2839079"/>
                  <a:pt x="2244002" y="2823338"/>
                  <a:pt x="2244002" y="2823338"/>
                </a:cubicBezTo>
                <a:cubicBezTo>
                  <a:pt x="2268661" y="2806899"/>
                  <a:pt x="2308608" y="2802137"/>
                  <a:pt x="2317980" y="2774022"/>
                </a:cubicBezTo>
                <a:cubicBezTo>
                  <a:pt x="2347998" y="2683973"/>
                  <a:pt x="2336335" y="2725264"/>
                  <a:pt x="2354969" y="2650732"/>
                </a:cubicBezTo>
                <a:cubicBezTo>
                  <a:pt x="2374151" y="2113685"/>
                  <a:pt x="2314815" y="2436197"/>
                  <a:pt x="2391958" y="2256205"/>
                </a:cubicBezTo>
                <a:cubicBezTo>
                  <a:pt x="2397078" y="2244260"/>
                  <a:pt x="2397079" y="2230031"/>
                  <a:pt x="2404288" y="2219218"/>
                </a:cubicBezTo>
                <a:cubicBezTo>
                  <a:pt x="2413960" y="2204710"/>
                  <a:pt x="2428947" y="2194560"/>
                  <a:pt x="2441277" y="2182231"/>
                </a:cubicBezTo>
                <a:cubicBezTo>
                  <a:pt x="2447092" y="2164787"/>
                  <a:pt x="2465936" y="2111413"/>
                  <a:pt x="2465936" y="2095928"/>
                </a:cubicBezTo>
                <a:cubicBezTo>
                  <a:pt x="2465936" y="2084524"/>
                  <a:pt x="2456461" y="1997943"/>
                  <a:pt x="2441277" y="1972638"/>
                </a:cubicBezTo>
                <a:cubicBezTo>
                  <a:pt x="2435296" y="1962670"/>
                  <a:pt x="2423879" y="1957057"/>
                  <a:pt x="2416617" y="1947980"/>
                </a:cubicBezTo>
                <a:cubicBezTo>
                  <a:pt x="2407360" y="1936410"/>
                  <a:pt x="2403529" y="1920249"/>
                  <a:pt x="2391958" y="1910993"/>
                </a:cubicBezTo>
                <a:cubicBezTo>
                  <a:pt x="2381809" y="1902874"/>
                  <a:pt x="2367299" y="1902774"/>
                  <a:pt x="2354969" y="1898664"/>
                </a:cubicBezTo>
                <a:cubicBezTo>
                  <a:pt x="2293321" y="1902774"/>
                  <a:pt x="2231188" y="1902256"/>
                  <a:pt x="2170024" y="1910993"/>
                </a:cubicBezTo>
                <a:lnTo>
                  <a:pt x="2059057" y="1947980"/>
                </a:lnTo>
                <a:lnTo>
                  <a:pt x="2022068" y="1960309"/>
                </a:lnTo>
                <a:cubicBezTo>
                  <a:pt x="2013848" y="1968528"/>
                  <a:pt x="2007376" y="1978987"/>
                  <a:pt x="1997408" y="1984967"/>
                </a:cubicBezTo>
                <a:cubicBezTo>
                  <a:pt x="1954151" y="2010919"/>
                  <a:pt x="1909152" y="1990888"/>
                  <a:pt x="1861782" y="1984967"/>
                </a:cubicBezTo>
                <a:lnTo>
                  <a:pt x="1787804" y="1960309"/>
                </a:lnTo>
                <a:lnTo>
                  <a:pt x="1750815" y="1947980"/>
                </a:lnTo>
                <a:cubicBezTo>
                  <a:pt x="1742595" y="1923322"/>
                  <a:pt x="1731253" y="1899493"/>
                  <a:pt x="1726155" y="1874006"/>
                </a:cubicBezTo>
                <a:cubicBezTo>
                  <a:pt x="1717935" y="1832909"/>
                  <a:pt x="1724744" y="1785587"/>
                  <a:pt x="1701496" y="1750716"/>
                </a:cubicBezTo>
                <a:cubicBezTo>
                  <a:pt x="1693276" y="1738387"/>
                  <a:pt x="1689846" y="1720824"/>
                  <a:pt x="1676837" y="1713729"/>
                </a:cubicBezTo>
                <a:cubicBezTo>
                  <a:pt x="1642607" y="1695059"/>
                  <a:pt x="1602858" y="1689071"/>
                  <a:pt x="1565869" y="1676742"/>
                </a:cubicBezTo>
                <a:cubicBezTo>
                  <a:pt x="1553539" y="1672632"/>
                  <a:pt x="1539694" y="1671622"/>
                  <a:pt x="1528880" y="1664413"/>
                </a:cubicBezTo>
                <a:lnTo>
                  <a:pt x="1491891" y="1639755"/>
                </a:lnTo>
                <a:cubicBezTo>
                  <a:pt x="1496001" y="1598658"/>
                  <a:pt x="1483409" y="1552140"/>
                  <a:pt x="1504221" y="1516465"/>
                </a:cubicBezTo>
                <a:cubicBezTo>
                  <a:pt x="1517319" y="1494013"/>
                  <a:pt x="1553540" y="1500026"/>
                  <a:pt x="1578199" y="1491807"/>
                </a:cubicBezTo>
                <a:lnTo>
                  <a:pt x="1615188" y="1479478"/>
                </a:lnTo>
                <a:cubicBezTo>
                  <a:pt x="1713826" y="1483588"/>
                  <a:pt x="1812378" y="1491807"/>
                  <a:pt x="1911101" y="1491807"/>
                </a:cubicBezTo>
                <a:cubicBezTo>
                  <a:pt x="1969677" y="1491807"/>
                  <a:pt x="2026803" y="1478531"/>
                  <a:pt x="2083716" y="1467149"/>
                </a:cubicBezTo>
                <a:cubicBezTo>
                  <a:pt x="2091936" y="1454820"/>
                  <a:pt x="2099118" y="1441732"/>
                  <a:pt x="2108375" y="1430162"/>
                </a:cubicBezTo>
                <a:cubicBezTo>
                  <a:pt x="2115637" y="1421085"/>
                  <a:pt x="2126060" y="1414804"/>
                  <a:pt x="2133035" y="1405505"/>
                </a:cubicBezTo>
                <a:cubicBezTo>
                  <a:pt x="2150817" y="1381797"/>
                  <a:pt x="2182354" y="1331531"/>
                  <a:pt x="2182354" y="1331531"/>
                </a:cubicBezTo>
                <a:lnTo>
                  <a:pt x="2207013" y="1257557"/>
                </a:lnTo>
                <a:cubicBezTo>
                  <a:pt x="2211123" y="1245228"/>
                  <a:pt x="2213531" y="1232194"/>
                  <a:pt x="2219343" y="1220570"/>
                </a:cubicBezTo>
                <a:cubicBezTo>
                  <a:pt x="2227563" y="1204131"/>
                  <a:pt x="2237176" y="1188319"/>
                  <a:pt x="2244002" y="1171254"/>
                </a:cubicBezTo>
                <a:cubicBezTo>
                  <a:pt x="2253655" y="1147121"/>
                  <a:pt x="2260441" y="1121938"/>
                  <a:pt x="2268661" y="1097280"/>
                </a:cubicBezTo>
                <a:lnTo>
                  <a:pt x="2280991" y="1060293"/>
                </a:lnTo>
                <a:cubicBezTo>
                  <a:pt x="2287089" y="1005414"/>
                  <a:pt x="2260694" y="937003"/>
                  <a:pt x="2330310" y="937003"/>
                </a:cubicBezTo>
                <a:cubicBezTo>
                  <a:pt x="2343307" y="937003"/>
                  <a:pt x="2354969" y="945222"/>
                  <a:pt x="2367299" y="949332"/>
                </a:cubicBezTo>
                <a:cubicBezTo>
                  <a:pt x="2371409" y="965771"/>
                  <a:pt x="2372953" y="983074"/>
                  <a:pt x="2379628" y="998648"/>
                </a:cubicBezTo>
                <a:cubicBezTo>
                  <a:pt x="2385465" y="1012268"/>
                  <a:pt x="2403180" y="1020859"/>
                  <a:pt x="2404288" y="1035635"/>
                </a:cubicBezTo>
                <a:cubicBezTo>
                  <a:pt x="2415665" y="1187322"/>
                  <a:pt x="2409021" y="1339884"/>
                  <a:pt x="2416617" y="1491807"/>
                </a:cubicBezTo>
                <a:cubicBezTo>
                  <a:pt x="2417996" y="1519393"/>
                  <a:pt x="2432840" y="1537878"/>
                  <a:pt x="2453607" y="1553452"/>
                </a:cubicBezTo>
                <a:cubicBezTo>
                  <a:pt x="2477317" y="1571233"/>
                  <a:pt x="2498833" y="1595580"/>
                  <a:pt x="2527585" y="1602768"/>
                </a:cubicBezTo>
                <a:cubicBezTo>
                  <a:pt x="2589512" y="1618249"/>
                  <a:pt x="2560827" y="1609739"/>
                  <a:pt x="2613892" y="1627426"/>
                </a:cubicBezTo>
                <a:cubicBezTo>
                  <a:pt x="2630332" y="1623316"/>
                  <a:pt x="2649978" y="1625682"/>
                  <a:pt x="2663211" y="1615097"/>
                </a:cubicBezTo>
                <a:cubicBezTo>
                  <a:pt x="2673359" y="1606979"/>
                  <a:pt x="2676224" y="1591088"/>
                  <a:pt x="2675541" y="1578110"/>
                </a:cubicBezTo>
                <a:cubicBezTo>
                  <a:pt x="2672058" y="1511935"/>
                  <a:pt x="2687640" y="1435983"/>
                  <a:pt x="2650881" y="1380847"/>
                </a:cubicBezTo>
                <a:cubicBezTo>
                  <a:pt x="2634442" y="1356189"/>
                  <a:pt x="2610935" y="1334988"/>
                  <a:pt x="2601563" y="1306873"/>
                </a:cubicBezTo>
                <a:lnTo>
                  <a:pt x="2576903" y="1232899"/>
                </a:lnTo>
                <a:lnTo>
                  <a:pt x="2564574" y="1195912"/>
                </a:lnTo>
                <a:cubicBezTo>
                  <a:pt x="2568684" y="1171254"/>
                  <a:pt x="2568998" y="1145653"/>
                  <a:pt x="2576903" y="1121938"/>
                </a:cubicBezTo>
                <a:cubicBezTo>
                  <a:pt x="2581589" y="1107881"/>
                  <a:pt x="2600657" y="1099741"/>
                  <a:pt x="2601563" y="1084951"/>
                </a:cubicBezTo>
                <a:cubicBezTo>
                  <a:pt x="2613119" y="896215"/>
                  <a:pt x="2608250" y="706822"/>
                  <a:pt x="2613892" y="517817"/>
                </a:cubicBezTo>
                <a:cubicBezTo>
                  <a:pt x="2616470" y="431455"/>
                  <a:pt x="2622112" y="345212"/>
                  <a:pt x="2626222" y="258909"/>
                </a:cubicBezTo>
                <a:cubicBezTo>
                  <a:pt x="2626032" y="256817"/>
                  <a:pt x="2624434" y="124419"/>
                  <a:pt x="2601563" y="86303"/>
                </a:cubicBezTo>
                <a:cubicBezTo>
                  <a:pt x="2595582" y="76335"/>
                  <a:pt x="2586575" y="68093"/>
                  <a:pt x="2576903" y="61645"/>
                </a:cubicBezTo>
                <a:cubicBezTo>
                  <a:pt x="2561610" y="51450"/>
                  <a:pt x="2544024" y="45206"/>
                  <a:pt x="2527585" y="36987"/>
                </a:cubicBezTo>
                <a:cubicBezTo>
                  <a:pt x="2465936" y="41097"/>
                  <a:pt x="2404047" y="42493"/>
                  <a:pt x="2342639" y="49316"/>
                </a:cubicBezTo>
                <a:cubicBezTo>
                  <a:pt x="2329722" y="50751"/>
                  <a:pt x="2318147" y="58075"/>
                  <a:pt x="2305650" y="61645"/>
                </a:cubicBezTo>
                <a:cubicBezTo>
                  <a:pt x="2289357" y="66300"/>
                  <a:pt x="2272198" y="68024"/>
                  <a:pt x="2256332" y="73974"/>
                </a:cubicBezTo>
                <a:cubicBezTo>
                  <a:pt x="2229472" y="84046"/>
                  <a:pt x="2165543" y="122167"/>
                  <a:pt x="2145364" y="135619"/>
                </a:cubicBezTo>
                <a:cubicBezTo>
                  <a:pt x="2128266" y="147017"/>
                  <a:pt x="2113472" y="161716"/>
                  <a:pt x="2096046" y="172606"/>
                </a:cubicBezTo>
                <a:cubicBezTo>
                  <a:pt x="2080460" y="182347"/>
                  <a:pt x="2063167" y="189045"/>
                  <a:pt x="2046727" y="197264"/>
                </a:cubicBezTo>
                <a:cubicBezTo>
                  <a:pt x="2038507" y="209593"/>
                  <a:pt x="2031325" y="222681"/>
                  <a:pt x="2022068" y="234251"/>
                </a:cubicBezTo>
                <a:cubicBezTo>
                  <a:pt x="2001990" y="259347"/>
                  <a:pt x="1987882" y="265260"/>
                  <a:pt x="1960419" y="283567"/>
                </a:cubicBezTo>
                <a:cubicBezTo>
                  <a:pt x="1918045" y="275093"/>
                  <a:pt x="1890080" y="270516"/>
                  <a:pt x="1849452" y="258909"/>
                </a:cubicBezTo>
                <a:cubicBezTo>
                  <a:pt x="1836955" y="255339"/>
                  <a:pt x="1824793" y="250690"/>
                  <a:pt x="1812463" y="246580"/>
                </a:cubicBezTo>
                <a:cubicBezTo>
                  <a:pt x="1730080" y="164201"/>
                  <a:pt x="1829320" y="249758"/>
                  <a:pt x="1713826" y="197264"/>
                </a:cubicBezTo>
                <a:cubicBezTo>
                  <a:pt x="1686846" y="185001"/>
                  <a:pt x="1664507" y="164387"/>
                  <a:pt x="1639848" y="147948"/>
                </a:cubicBezTo>
                <a:cubicBezTo>
                  <a:pt x="1629034" y="140739"/>
                  <a:pt x="1615188" y="139729"/>
                  <a:pt x="1602858" y="135619"/>
                </a:cubicBezTo>
                <a:cubicBezTo>
                  <a:pt x="1569979" y="115071"/>
                  <a:pt x="1536482" y="95480"/>
                  <a:pt x="1504221" y="73974"/>
                </a:cubicBezTo>
                <a:cubicBezTo>
                  <a:pt x="1491891" y="65755"/>
                  <a:pt x="1480486" y="55943"/>
                  <a:pt x="1467232" y="49316"/>
                </a:cubicBezTo>
                <a:cubicBezTo>
                  <a:pt x="1455607" y="43504"/>
                  <a:pt x="1442930" y="39806"/>
                  <a:pt x="1430243" y="36987"/>
                </a:cubicBezTo>
                <a:cubicBezTo>
                  <a:pt x="1405839" y="31564"/>
                  <a:pt x="1380669" y="30081"/>
                  <a:pt x="1356265" y="24658"/>
                </a:cubicBezTo>
                <a:cubicBezTo>
                  <a:pt x="1343578" y="21839"/>
                  <a:pt x="1319276" y="12329"/>
                  <a:pt x="1319276" y="12329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399487" y="3267182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958657" y="1721331"/>
            <a:ext cx="1221105" cy="122489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942906" y="-49316"/>
            <a:ext cx="1676837" cy="3908289"/>
          </a:xfrm>
          <a:custGeom>
            <a:avLst/>
            <a:gdLst>
              <a:gd name="connsiteX0" fmla="*/ 345232 w 1676837"/>
              <a:gd name="connsiteY0" fmla="*/ 61645 h 3908289"/>
              <a:gd name="connsiteX1" fmla="*/ 382221 w 1676837"/>
              <a:gd name="connsiteY1" fmla="*/ 160277 h 3908289"/>
              <a:gd name="connsiteX2" fmla="*/ 419210 w 1676837"/>
              <a:gd name="connsiteY2" fmla="*/ 172606 h 3908289"/>
              <a:gd name="connsiteX3" fmla="*/ 431539 w 1676837"/>
              <a:gd name="connsiteY3" fmla="*/ 209593 h 3908289"/>
              <a:gd name="connsiteX4" fmla="*/ 419210 w 1676837"/>
              <a:gd name="connsiteY4" fmla="*/ 295896 h 3908289"/>
              <a:gd name="connsiteX5" fmla="*/ 357561 w 1676837"/>
              <a:gd name="connsiteY5" fmla="*/ 332883 h 3908289"/>
              <a:gd name="connsiteX6" fmla="*/ 283583 w 1676837"/>
              <a:gd name="connsiteY6" fmla="*/ 369870 h 3908289"/>
              <a:gd name="connsiteX7" fmla="*/ 234264 w 1676837"/>
              <a:gd name="connsiteY7" fmla="*/ 357541 h 3908289"/>
              <a:gd name="connsiteX8" fmla="*/ 172616 w 1676837"/>
              <a:gd name="connsiteY8" fmla="*/ 308225 h 3908289"/>
              <a:gd name="connsiteX9" fmla="*/ 147957 w 1676837"/>
              <a:gd name="connsiteY9" fmla="*/ 382199 h 3908289"/>
              <a:gd name="connsiteX10" fmla="*/ 135627 w 1676837"/>
              <a:gd name="connsiteY10" fmla="*/ 419186 h 3908289"/>
              <a:gd name="connsiteX11" fmla="*/ 123297 w 1676837"/>
              <a:gd name="connsiteY11" fmla="*/ 468502 h 3908289"/>
              <a:gd name="connsiteX12" fmla="*/ 98638 w 1676837"/>
              <a:gd name="connsiteY12" fmla="*/ 542476 h 3908289"/>
              <a:gd name="connsiteX13" fmla="*/ 135627 w 1676837"/>
              <a:gd name="connsiteY13" fmla="*/ 567134 h 3908289"/>
              <a:gd name="connsiteX14" fmla="*/ 160286 w 1676837"/>
              <a:gd name="connsiteY14" fmla="*/ 641107 h 3908289"/>
              <a:gd name="connsiteX15" fmla="*/ 147957 w 1676837"/>
              <a:gd name="connsiteY15" fmla="*/ 739739 h 3908289"/>
              <a:gd name="connsiteX16" fmla="*/ 86308 w 1676837"/>
              <a:gd name="connsiteY16" fmla="*/ 801384 h 3908289"/>
              <a:gd name="connsiteX17" fmla="*/ 98638 w 1676837"/>
              <a:gd name="connsiteY17" fmla="*/ 850700 h 3908289"/>
              <a:gd name="connsiteX18" fmla="*/ 98638 w 1676837"/>
              <a:gd name="connsiteY18" fmla="*/ 924674 h 3908289"/>
              <a:gd name="connsiteX19" fmla="*/ 61649 w 1676837"/>
              <a:gd name="connsiteY19" fmla="*/ 949332 h 3908289"/>
              <a:gd name="connsiteX20" fmla="*/ 49319 w 1676837"/>
              <a:gd name="connsiteY20" fmla="*/ 998648 h 3908289"/>
              <a:gd name="connsiteX21" fmla="*/ 0 w 1676837"/>
              <a:gd name="connsiteY21" fmla="*/ 1072622 h 3908289"/>
              <a:gd name="connsiteX22" fmla="*/ 36989 w 1676837"/>
              <a:gd name="connsiteY22" fmla="*/ 1319202 h 3908289"/>
              <a:gd name="connsiteX23" fmla="*/ 49319 w 1676837"/>
              <a:gd name="connsiteY23" fmla="*/ 1356189 h 3908289"/>
              <a:gd name="connsiteX24" fmla="*/ 86308 w 1676837"/>
              <a:gd name="connsiteY24" fmla="*/ 1380847 h 3908289"/>
              <a:gd name="connsiteX25" fmla="*/ 98638 w 1676837"/>
              <a:gd name="connsiteY25" fmla="*/ 1417834 h 3908289"/>
              <a:gd name="connsiteX26" fmla="*/ 197275 w 1676837"/>
              <a:gd name="connsiteY26" fmla="*/ 1430163 h 3908289"/>
              <a:gd name="connsiteX27" fmla="*/ 258924 w 1676837"/>
              <a:gd name="connsiteY27" fmla="*/ 1393176 h 3908289"/>
              <a:gd name="connsiteX28" fmla="*/ 295913 w 1676837"/>
              <a:gd name="connsiteY28" fmla="*/ 1405505 h 3908289"/>
              <a:gd name="connsiteX29" fmla="*/ 271253 w 1676837"/>
              <a:gd name="connsiteY29" fmla="*/ 1553453 h 3908289"/>
              <a:gd name="connsiteX30" fmla="*/ 246594 w 1676837"/>
              <a:gd name="connsiteY30" fmla="*/ 1615098 h 3908289"/>
              <a:gd name="connsiteX31" fmla="*/ 234264 w 1676837"/>
              <a:gd name="connsiteY31" fmla="*/ 1652085 h 3908289"/>
              <a:gd name="connsiteX32" fmla="*/ 246594 w 1676837"/>
              <a:gd name="connsiteY32" fmla="*/ 1701400 h 3908289"/>
              <a:gd name="connsiteX33" fmla="*/ 283583 w 1676837"/>
              <a:gd name="connsiteY33" fmla="*/ 1726058 h 3908289"/>
              <a:gd name="connsiteX34" fmla="*/ 308242 w 1676837"/>
              <a:gd name="connsiteY34" fmla="*/ 1763045 h 3908289"/>
              <a:gd name="connsiteX35" fmla="*/ 332902 w 1676837"/>
              <a:gd name="connsiteY35" fmla="*/ 1787703 h 3908289"/>
              <a:gd name="connsiteX36" fmla="*/ 345232 w 1676837"/>
              <a:gd name="connsiteY36" fmla="*/ 1947980 h 3908289"/>
              <a:gd name="connsiteX37" fmla="*/ 394550 w 1676837"/>
              <a:gd name="connsiteY37" fmla="*/ 1935651 h 3908289"/>
              <a:gd name="connsiteX38" fmla="*/ 419210 w 1676837"/>
              <a:gd name="connsiteY38" fmla="*/ 1861677 h 3908289"/>
              <a:gd name="connsiteX39" fmla="*/ 443869 w 1676837"/>
              <a:gd name="connsiteY39" fmla="*/ 1763045 h 3908289"/>
              <a:gd name="connsiteX40" fmla="*/ 480858 w 1676837"/>
              <a:gd name="connsiteY40" fmla="*/ 1676743 h 3908289"/>
              <a:gd name="connsiteX41" fmla="*/ 554836 w 1676837"/>
              <a:gd name="connsiteY41" fmla="*/ 1639756 h 3908289"/>
              <a:gd name="connsiteX42" fmla="*/ 616485 w 1676837"/>
              <a:gd name="connsiteY42" fmla="*/ 1652085 h 3908289"/>
              <a:gd name="connsiteX43" fmla="*/ 628814 w 1676837"/>
              <a:gd name="connsiteY43" fmla="*/ 1689072 h 3908289"/>
              <a:gd name="connsiteX44" fmla="*/ 591825 w 1676837"/>
              <a:gd name="connsiteY44" fmla="*/ 1775374 h 3908289"/>
              <a:gd name="connsiteX45" fmla="*/ 554836 w 1676837"/>
              <a:gd name="connsiteY45" fmla="*/ 1812361 h 3908289"/>
              <a:gd name="connsiteX46" fmla="*/ 517847 w 1676837"/>
              <a:gd name="connsiteY46" fmla="*/ 1898664 h 3908289"/>
              <a:gd name="connsiteX47" fmla="*/ 493188 w 1676837"/>
              <a:gd name="connsiteY47" fmla="*/ 1984967 h 3908289"/>
              <a:gd name="connsiteX48" fmla="*/ 468528 w 1676837"/>
              <a:gd name="connsiteY48" fmla="*/ 2009625 h 3908289"/>
              <a:gd name="connsiteX49" fmla="*/ 443869 w 1676837"/>
              <a:gd name="connsiteY49" fmla="*/ 2083599 h 3908289"/>
              <a:gd name="connsiteX50" fmla="*/ 419210 w 1676837"/>
              <a:gd name="connsiteY50" fmla="*/ 2120586 h 3908289"/>
              <a:gd name="connsiteX51" fmla="*/ 406880 w 1676837"/>
              <a:gd name="connsiteY51" fmla="*/ 2157573 h 3908289"/>
              <a:gd name="connsiteX52" fmla="*/ 382221 w 1676837"/>
              <a:gd name="connsiteY52" fmla="*/ 2206889 h 3908289"/>
              <a:gd name="connsiteX53" fmla="*/ 345232 w 1676837"/>
              <a:gd name="connsiteY53" fmla="*/ 2280863 h 3908289"/>
              <a:gd name="connsiteX54" fmla="*/ 332902 w 1676837"/>
              <a:gd name="connsiteY54" fmla="*/ 2354837 h 3908289"/>
              <a:gd name="connsiteX55" fmla="*/ 320572 w 1676837"/>
              <a:gd name="connsiteY55" fmla="*/ 2391824 h 3908289"/>
              <a:gd name="connsiteX56" fmla="*/ 332902 w 1676837"/>
              <a:gd name="connsiteY56" fmla="*/ 2638404 h 3908289"/>
              <a:gd name="connsiteX57" fmla="*/ 345232 w 1676837"/>
              <a:gd name="connsiteY57" fmla="*/ 2675391 h 3908289"/>
              <a:gd name="connsiteX58" fmla="*/ 382221 w 1676837"/>
              <a:gd name="connsiteY58" fmla="*/ 2724707 h 3908289"/>
              <a:gd name="connsiteX59" fmla="*/ 394550 w 1676837"/>
              <a:gd name="connsiteY59" fmla="*/ 2786352 h 3908289"/>
              <a:gd name="connsiteX60" fmla="*/ 406880 w 1676837"/>
              <a:gd name="connsiteY60" fmla="*/ 2823338 h 3908289"/>
              <a:gd name="connsiteX61" fmla="*/ 419210 w 1676837"/>
              <a:gd name="connsiteY61" fmla="*/ 2934299 h 3908289"/>
              <a:gd name="connsiteX62" fmla="*/ 456199 w 1676837"/>
              <a:gd name="connsiteY62" fmla="*/ 3020602 h 3908289"/>
              <a:gd name="connsiteX63" fmla="*/ 456199 w 1676837"/>
              <a:gd name="connsiteY63" fmla="*/ 3156221 h 3908289"/>
              <a:gd name="connsiteX64" fmla="*/ 443869 w 1676837"/>
              <a:gd name="connsiteY64" fmla="*/ 3193208 h 3908289"/>
              <a:gd name="connsiteX65" fmla="*/ 406880 w 1676837"/>
              <a:gd name="connsiteY65" fmla="*/ 3230195 h 3908289"/>
              <a:gd name="connsiteX66" fmla="*/ 382221 w 1676837"/>
              <a:gd name="connsiteY66" fmla="*/ 3279511 h 3908289"/>
              <a:gd name="connsiteX67" fmla="*/ 357561 w 1676837"/>
              <a:gd name="connsiteY67" fmla="*/ 3353485 h 3908289"/>
              <a:gd name="connsiteX68" fmla="*/ 320572 w 1676837"/>
              <a:gd name="connsiteY68" fmla="*/ 3365814 h 3908289"/>
              <a:gd name="connsiteX69" fmla="*/ 271253 w 1676837"/>
              <a:gd name="connsiteY69" fmla="*/ 3427459 h 3908289"/>
              <a:gd name="connsiteX70" fmla="*/ 234264 w 1676837"/>
              <a:gd name="connsiteY70" fmla="*/ 3439788 h 3908289"/>
              <a:gd name="connsiteX71" fmla="*/ 172616 w 1676837"/>
              <a:gd name="connsiteY71" fmla="*/ 3550749 h 3908289"/>
              <a:gd name="connsiteX72" fmla="*/ 197275 w 1676837"/>
              <a:gd name="connsiteY72" fmla="*/ 3760342 h 3908289"/>
              <a:gd name="connsiteX73" fmla="*/ 258924 w 1676837"/>
              <a:gd name="connsiteY73" fmla="*/ 3821987 h 3908289"/>
              <a:gd name="connsiteX74" fmla="*/ 295913 w 1676837"/>
              <a:gd name="connsiteY74" fmla="*/ 3834316 h 3908289"/>
              <a:gd name="connsiteX75" fmla="*/ 369891 w 1676837"/>
              <a:gd name="connsiteY75" fmla="*/ 3883632 h 3908289"/>
              <a:gd name="connsiteX76" fmla="*/ 456199 w 1676837"/>
              <a:gd name="connsiteY76" fmla="*/ 3908289 h 3908289"/>
              <a:gd name="connsiteX77" fmla="*/ 530177 w 1676837"/>
              <a:gd name="connsiteY77" fmla="*/ 3883632 h 3908289"/>
              <a:gd name="connsiteX78" fmla="*/ 567166 w 1676837"/>
              <a:gd name="connsiteY78" fmla="*/ 3858974 h 3908289"/>
              <a:gd name="connsiteX79" fmla="*/ 604155 w 1676837"/>
              <a:gd name="connsiteY79" fmla="*/ 3846645 h 3908289"/>
              <a:gd name="connsiteX80" fmla="*/ 702792 w 1676837"/>
              <a:gd name="connsiteY80" fmla="*/ 3821987 h 3908289"/>
              <a:gd name="connsiteX81" fmla="*/ 776770 w 1676837"/>
              <a:gd name="connsiteY81" fmla="*/ 3797329 h 3908289"/>
              <a:gd name="connsiteX82" fmla="*/ 838419 w 1676837"/>
              <a:gd name="connsiteY82" fmla="*/ 3760342 h 3908289"/>
              <a:gd name="connsiteX83" fmla="*/ 912397 w 1676837"/>
              <a:gd name="connsiteY83" fmla="*/ 3711026 h 3908289"/>
              <a:gd name="connsiteX84" fmla="*/ 900067 w 1676837"/>
              <a:gd name="connsiteY84" fmla="*/ 3772671 h 3908289"/>
              <a:gd name="connsiteX85" fmla="*/ 887738 w 1676837"/>
              <a:gd name="connsiteY85" fmla="*/ 3809658 h 3908289"/>
              <a:gd name="connsiteX86" fmla="*/ 924727 w 1676837"/>
              <a:gd name="connsiteY86" fmla="*/ 3821987 h 3908289"/>
              <a:gd name="connsiteX87" fmla="*/ 986375 w 1676837"/>
              <a:gd name="connsiteY87" fmla="*/ 3711026 h 3908289"/>
              <a:gd name="connsiteX88" fmla="*/ 1035694 w 1676837"/>
              <a:gd name="connsiteY88" fmla="*/ 3649381 h 3908289"/>
              <a:gd name="connsiteX89" fmla="*/ 1060353 w 1676837"/>
              <a:gd name="connsiteY89" fmla="*/ 3612394 h 3908289"/>
              <a:gd name="connsiteX90" fmla="*/ 1097342 w 1676837"/>
              <a:gd name="connsiteY90" fmla="*/ 3365814 h 3908289"/>
              <a:gd name="connsiteX91" fmla="*/ 1122001 w 1676837"/>
              <a:gd name="connsiteY91" fmla="*/ 3328827 h 3908289"/>
              <a:gd name="connsiteX92" fmla="*/ 1158991 w 1676837"/>
              <a:gd name="connsiteY92" fmla="*/ 3316498 h 3908289"/>
              <a:gd name="connsiteX93" fmla="*/ 1269958 w 1676837"/>
              <a:gd name="connsiteY93" fmla="*/ 3267182 h 3908289"/>
              <a:gd name="connsiteX94" fmla="*/ 1306947 w 1676837"/>
              <a:gd name="connsiteY94" fmla="*/ 3254853 h 3908289"/>
              <a:gd name="connsiteX95" fmla="*/ 1343936 w 1676837"/>
              <a:gd name="connsiteY95" fmla="*/ 3230195 h 3908289"/>
              <a:gd name="connsiteX96" fmla="*/ 1368595 w 1676837"/>
              <a:gd name="connsiteY96" fmla="*/ 2786352 h 3908289"/>
              <a:gd name="connsiteX97" fmla="*/ 1417914 w 1676837"/>
              <a:gd name="connsiteY97" fmla="*/ 2687720 h 3908289"/>
              <a:gd name="connsiteX98" fmla="*/ 1454903 w 1676837"/>
              <a:gd name="connsiteY98" fmla="*/ 2675391 h 3908289"/>
              <a:gd name="connsiteX99" fmla="*/ 1454903 w 1676837"/>
              <a:gd name="connsiteY99" fmla="*/ 3180879 h 3908289"/>
              <a:gd name="connsiteX100" fmla="*/ 1442573 w 1676837"/>
              <a:gd name="connsiteY100" fmla="*/ 3378143 h 3908289"/>
              <a:gd name="connsiteX101" fmla="*/ 1467233 w 1676837"/>
              <a:gd name="connsiteY101" fmla="*/ 3760342 h 3908289"/>
              <a:gd name="connsiteX102" fmla="*/ 1491892 w 1676837"/>
              <a:gd name="connsiteY102" fmla="*/ 3809658 h 3908289"/>
              <a:gd name="connsiteX103" fmla="*/ 1565870 w 1676837"/>
              <a:gd name="connsiteY103" fmla="*/ 3846645 h 3908289"/>
              <a:gd name="connsiteX104" fmla="*/ 1639848 w 1676837"/>
              <a:gd name="connsiteY104" fmla="*/ 3834316 h 3908289"/>
              <a:gd name="connsiteX105" fmla="*/ 1627518 w 1676837"/>
              <a:gd name="connsiteY105" fmla="*/ 2872654 h 3908289"/>
              <a:gd name="connsiteX106" fmla="*/ 1639848 w 1676837"/>
              <a:gd name="connsiteY106" fmla="*/ 2305521 h 3908289"/>
              <a:gd name="connsiteX107" fmla="*/ 1627518 w 1676837"/>
              <a:gd name="connsiteY107" fmla="*/ 1886335 h 3908289"/>
              <a:gd name="connsiteX108" fmla="*/ 1590529 w 1676837"/>
              <a:gd name="connsiteY108" fmla="*/ 1689072 h 3908289"/>
              <a:gd name="connsiteX109" fmla="*/ 1578200 w 1676837"/>
              <a:gd name="connsiteY109" fmla="*/ 924674 h 3908289"/>
              <a:gd name="connsiteX110" fmla="*/ 1615189 w 1676837"/>
              <a:gd name="connsiteY110" fmla="*/ 789055 h 3908289"/>
              <a:gd name="connsiteX111" fmla="*/ 1639848 w 1676837"/>
              <a:gd name="connsiteY111" fmla="*/ 690423 h 3908289"/>
              <a:gd name="connsiteX112" fmla="*/ 1676837 w 1676837"/>
              <a:gd name="connsiteY112" fmla="*/ 517818 h 3908289"/>
              <a:gd name="connsiteX113" fmla="*/ 1664507 w 1676837"/>
              <a:gd name="connsiteY113" fmla="*/ 184935 h 3908289"/>
              <a:gd name="connsiteX114" fmla="*/ 1652178 w 1676837"/>
              <a:gd name="connsiteY114" fmla="*/ 123290 h 3908289"/>
              <a:gd name="connsiteX115" fmla="*/ 1639848 w 1676837"/>
              <a:gd name="connsiteY115" fmla="*/ 86303 h 3908289"/>
              <a:gd name="connsiteX116" fmla="*/ 1553540 w 1676837"/>
              <a:gd name="connsiteY116" fmla="*/ 61645 h 3908289"/>
              <a:gd name="connsiteX117" fmla="*/ 1171320 w 1676837"/>
              <a:gd name="connsiteY117" fmla="*/ 49316 h 3908289"/>
              <a:gd name="connsiteX118" fmla="*/ 850748 w 1676837"/>
              <a:gd name="connsiteY118" fmla="*/ 12329 h 3908289"/>
              <a:gd name="connsiteX119" fmla="*/ 653474 w 1676837"/>
              <a:gd name="connsiteY119" fmla="*/ 0 h 3908289"/>
              <a:gd name="connsiteX120" fmla="*/ 419210 w 1676837"/>
              <a:gd name="connsiteY120" fmla="*/ 12329 h 3908289"/>
              <a:gd name="connsiteX121" fmla="*/ 382221 w 1676837"/>
              <a:gd name="connsiteY121" fmla="*/ 24658 h 3908289"/>
              <a:gd name="connsiteX122" fmla="*/ 345232 w 1676837"/>
              <a:gd name="connsiteY122" fmla="*/ 61645 h 39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76837" h="3908289">
                <a:moveTo>
                  <a:pt x="345232" y="61645"/>
                </a:moveTo>
                <a:cubicBezTo>
                  <a:pt x="345232" y="84248"/>
                  <a:pt x="343020" y="136758"/>
                  <a:pt x="382221" y="160277"/>
                </a:cubicBezTo>
                <a:cubicBezTo>
                  <a:pt x="393366" y="166963"/>
                  <a:pt x="406880" y="168496"/>
                  <a:pt x="419210" y="172606"/>
                </a:cubicBezTo>
                <a:cubicBezTo>
                  <a:pt x="423320" y="184935"/>
                  <a:pt x="431539" y="196597"/>
                  <a:pt x="431539" y="209593"/>
                </a:cubicBezTo>
                <a:cubicBezTo>
                  <a:pt x="431539" y="238653"/>
                  <a:pt x="428400" y="268328"/>
                  <a:pt x="419210" y="295896"/>
                </a:cubicBezTo>
                <a:cubicBezTo>
                  <a:pt x="409577" y="324793"/>
                  <a:pt x="378502" y="322413"/>
                  <a:pt x="357561" y="332883"/>
                </a:cubicBezTo>
                <a:cubicBezTo>
                  <a:pt x="261955" y="380683"/>
                  <a:pt x="376556" y="338881"/>
                  <a:pt x="283583" y="369870"/>
                </a:cubicBezTo>
                <a:cubicBezTo>
                  <a:pt x="267143" y="365760"/>
                  <a:pt x="248364" y="366940"/>
                  <a:pt x="234264" y="357541"/>
                </a:cubicBezTo>
                <a:cubicBezTo>
                  <a:pt x="122723" y="283184"/>
                  <a:pt x="293543" y="348532"/>
                  <a:pt x="172616" y="308225"/>
                </a:cubicBezTo>
                <a:lnTo>
                  <a:pt x="147957" y="382199"/>
                </a:lnTo>
                <a:cubicBezTo>
                  <a:pt x="143847" y="394528"/>
                  <a:pt x="138779" y="406578"/>
                  <a:pt x="135627" y="419186"/>
                </a:cubicBezTo>
                <a:cubicBezTo>
                  <a:pt x="131517" y="435625"/>
                  <a:pt x="128166" y="452272"/>
                  <a:pt x="123297" y="468502"/>
                </a:cubicBezTo>
                <a:cubicBezTo>
                  <a:pt x="115828" y="493398"/>
                  <a:pt x="98638" y="542476"/>
                  <a:pt x="98638" y="542476"/>
                </a:cubicBezTo>
                <a:cubicBezTo>
                  <a:pt x="110968" y="550695"/>
                  <a:pt x="127773" y="554568"/>
                  <a:pt x="135627" y="567134"/>
                </a:cubicBezTo>
                <a:cubicBezTo>
                  <a:pt x="149403" y="589174"/>
                  <a:pt x="160286" y="641107"/>
                  <a:pt x="160286" y="641107"/>
                </a:cubicBezTo>
                <a:cubicBezTo>
                  <a:pt x="156176" y="673984"/>
                  <a:pt x="161842" y="709656"/>
                  <a:pt x="147957" y="739739"/>
                </a:cubicBezTo>
                <a:cubicBezTo>
                  <a:pt x="135778" y="766125"/>
                  <a:pt x="86308" y="801384"/>
                  <a:pt x="86308" y="801384"/>
                </a:cubicBezTo>
                <a:cubicBezTo>
                  <a:pt x="90418" y="817823"/>
                  <a:pt x="93983" y="834407"/>
                  <a:pt x="98638" y="850700"/>
                </a:cubicBezTo>
                <a:cubicBezTo>
                  <a:pt x="107291" y="880982"/>
                  <a:pt x="122865" y="894392"/>
                  <a:pt x="98638" y="924674"/>
                </a:cubicBezTo>
                <a:cubicBezTo>
                  <a:pt x="89381" y="936245"/>
                  <a:pt x="73979" y="941113"/>
                  <a:pt x="61649" y="949332"/>
                </a:cubicBezTo>
                <a:cubicBezTo>
                  <a:pt x="57539" y="965771"/>
                  <a:pt x="57726" y="983936"/>
                  <a:pt x="49319" y="998648"/>
                </a:cubicBezTo>
                <a:cubicBezTo>
                  <a:pt x="-24568" y="1127943"/>
                  <a:pt x="38496" y="957142"/>
                  <a:pt x="0" y="1072622"/>
                </a:cubicBezTo>
                <a:cubicBezTo>
                  <a:pt x="15598" y="1306571"/>
                  <a:pt x="-11259" y="1190547"/>
                  <a:pt x="36989" y="1319202"/>
                </a:cubicBezTo>
                <a:cubicBezTo>
                  <a:pt x="41552" y="1331370"/>
                  <a:pt x="41200" y="1346041"/>
                  <a:pt x="49319" y="1356189"/>
                </a:cubicBezTo>
                <a:cubicBezTo>
                  <a:pt x="58576" y="1367760"/>
                  <a:pt x="73978" y="1372628"/>
                  <a:pt x="86308" y="1380847"/>
                </a:cubicBezTo>
                <a:cubicBezTo>
                  <a:pt x="90418" y="1393176"/>
                  <a:pt x="90519" y="1407686"/>
                  <a:pt x="98638" y="1417834"/>
                </a:cubicBezTo>
                <a:cubicBezTo>
                  <a:pt x="131169" y="1458495"/>
                  <a:pt x="152061" y="1439205"/>
                  <a:pt x="197275" y="1430163"/>
                </a:cubicBezTo>
                <a:cubicBezTo>
                  <a:pt x="216809" y="1410630"/>
                  <a:pt x="226913" y="1393176"/>
                  <a:pt x="258924" y="1393176"/>
                </a:cubicBezTo>
                <a:cubicBezTo>
                  <a:pt x="271921" y="1393176"/>
                  <a:pt x="283583" y="1401395"/>
                  <a:pt x="295913" y="1405505"/>
                </a:cubicBezTo>
                <a:cubicBezTo>
                  <a:pt x="289445" y="1457241"/>
                  <a:pt x="287547" y="1504575"/>
                  <a:pt x="271253" y="1553453"/>
                </a:cubicBezTo>
                <a:cubicBezTo>
                  <a:pt x="264254" y="1574449"/>
                  <a:pt x="254365" y="1594376"/>
                  <a:pt x="246594" y="1615098"/>
                </a:cubicBezTo>
                <a:cubicBezTo>
                  <a:pt x="242031" y="1627266"/>
                  <a:pt x="238374" y="1639756"/>
                  <a:pt x="234264" y="1652085"/>
                </a:cubicBezTo>
                <a:cubicBezTo>
                  <a:pt x="238374" y="1668523"/>
                  <a:pt x="237194" y="1687302"/>
                  <a:pt x="246594" y="1701400"/>
                </a:cubicBezTo>
                <a:cubicBezTo>
                  <a:pt x="254814" y="1713729"/>
                  <a:pt x="273105" y="1715580"/>
                  <a:pt x="283583" y="1726058"/>
                </a:cubicBezTo>
                <a:cubicBezTo>
                  <a:pt x="294061" y="1736536"/>
                  <a:pt x="298985" y="1751475"/>
                  <a:pt x="308242" y="1763045"/>
                </a:cubicBezTo>
                <a:cubicBezTo>
                  <a:pt x="315504" y="1772122"/>
                  <a:pt x="324682" y="1779484"/>
                  <a:pt x="332902" y="1787703"/>
                </a:cubicBezTo>
                <a:cubicBezTo>
                  <a:pt x="337012" y="1841129"/>
                  <a:pt x="324622" y="1898519"/>
                  <a:pt x="345232" y="1947980"/>
                </a:cubicBezTo>
                <a:cubicBezTo>
                  <a:pt x="351750" y="1963622"/>
                  <a:pt x="383522" y="1948516"/>
                  <a:pt x="394550" y="1935651"/>
                </a:cubicBezTo>
                <a:cubicBezTo>
                  <a:pt x="411466" y="1915917"/>
                  <a:pt x="410990" y="1886335"/>
                  <a:pt x="419210" y="1861677"/>
                </a:cubicBezTo>
                <a:cubicBezTo>
                  <a:pt x="441240" y="1795592"/>
                  <a:pt x="424033" y="1852298"/>
                  <a:pt x="443869" y="1763045"/>
                </a:cubicBezTo>
                <a:cubicBezTo>
                  <a:pt x="451954" y="1726665"/>
                  <a:pt x="453654" y="1703945"/>
                  <a:pt x="480858" y="1676743"/>
                </a:cubicBezTo>
                <a:cubicBezTo>
                  <a:pt x="504760" y="1652843"/>
                  <a:pt x="524752" y="1649783"/>
                  <a:pt x="554836" y="1639756"/>
                </a:cubicBezTo>
                <a:cubicBezTo>
                  <a:pt x="575386" y="1643866"/>
                  <a:pt x="599048" y="1640461"/>
                  <a:pt x="616485" y="1652085"/>
                </a:cubicBezTo>
                <a:cubicBezTo>
                  <a:pt x="627298" y="1659294"/>
                  <a:pt x="628814" y="1676076"/>
                  <a:pt x="628814" y="1689072"/>
                </a:cubicBezTo>
                <a:cubicBezTo>
                  <a:pt x="628814" y="1721974"/>
                  <a:pt x="611960" y="1751214"/>
                  <a:pt x="591825" y="1775374"/>
                </a:cubicBezTo>
                <a:cubicBezTo>
                  <a:pt x="580662" y="1788769"/>
                  <a:pt x="567166" y="1800032"/>
                  <a:pt x="554836" y="1812361"/>
                </a:cubicBezTo>
                <a:cubicBezTo>
                  <a:pt x="532918" y="1856196"/>
                  <a:pt x="529942" y="1856336"/>
                  <a:pt x="517847" y="1898664"/>
                </a:cubicBezTo>
                <a:cubicBezTo>
                  <a:pt x="514917" y="1908917"/>
                  <a:pt x="501248" y="1971534"/>
                  <a:pt x="493188" y="1984967"/>
                </a:cubicBezTo>
                <a:cubicBezTo>
                  <a:pt x="487207" y="1994935"/>
                  <a:pt x="476748" y="2001406"/>
                  <a:pt x="468528" y="2009625"/>
                </a:cubicBezTo>
                <a:cubicBezTo>
                  <a:pt x="460308" y="2034283"/>
                  <a:pt x="458287" y="2061973"/>
                  <a:pt x="443869" y="2083599"/>
                </a:cubicBezTo>
                <a:cubicBezTo>
                  <a:pt x="435649" y="2095928"/>
                  <a:pt x="425837" y="2107333"/>
                  <a:pt x="419210" y="2120586"/>
                </a:cubicBezTo>
                <a:cubicBezTo>
                  <a:pt x="413398" y="2132210"/>
                  <a:pt x="412000" y="2145628"/>
                  <a:pt x="406880" y="2157573"/>
                </a:cubicBezTo>
                <a:cubicBezTo>
                  <a:pt x="399640" y="2174466"/>
                  <a:pt x="389461" y="2189996"/>
                  <a:pt x="382221" y="2206889"/>
                </a:cubicBezTo>
                <a:cubicBezTo>
                  <a:pt x="351593" y="2278350"/>
                  <a:pt x="392620" y="2209784"/>
                  <a:pt x="345232" y="2280863"/>
                </a:cubicBezTo>
                <a:cubicBezTo>
                  <a:pt x="341122" y="2305521"/>
                  <a:pt x="338325" y="2330434"/>
                  <a:pt x="332902" y="2354837"/>
                </a:cubicBezTo>
                <a:cubicBezTo>
                  <a:pt x="330083" y="2367523"/>
                  <a:pt x="320572" y="2378828"/>
                  <a:pt x="320572" y="2391824"/>
                </a:cubicBezTo>
                <a:cubicBezTo>
                  <a:pt x="320572" y="2474120"/>
                  <a:pt x="325772" y="2556417"/>
                  <a:pt x="332902" y="2638404"/>
                </a:cubicBezTo>
                <a:cubicBezTo>
                  <a:pt x="334028" y="2651351"/>
                  <a:pt x="338784" y="2664107"/>
                  <a:pt x="345232" y="2675391"/>
                </a:cubicBezTo>
                <a:cubicBezTo>
                  <a:pt x="355427" y="2693232"/>
                  <a:pt x="369891" y="2708268"/>
                  <a:pt x="382221" y="2724707"/>
                </a:cubicBezTo>
                <a:cubicBezTo>
                  <a:pt x="386331" y="2745255"/>
                  <a:pt x="389467" y="2766022"/>
                  <a:pt x="394550" y="2786352"/>
                </a:cubicBezTo>
                <a:cubicBezTo>
                  <a:pt x="397702" y="2798960"/>
                  <a:pt x="404743" y="2810519"/>
                  <a:pt x="406880" y="2823338"/>
                </a:cubicBezTo>
                <a:cubicBezTo>
                  <a:pt x="412999" y="2860046"/>
                  <a:pt x="413092" y="2897591"/>
                  <a:pt x="419210" y="2934299"/>
                </a:cubicBezTo>
                <a:cubicBezTo>
                  <a:pt x="423746" y="2961514"/>
                  <a:pt x="444967" y="2998140"/>
                  <a:pt x="456199" y="3020602"/>
                </a:cubicBezTo>
                <a:cubicBezTo>
                  <a:pt x="469341" y="3112599"/>
                  <a:pt x="476499" y="3085174"/>
                  <a:pt x="456199" y="3156221"/>
                </a:cubicBezTo>
                <a:cubicBezTo>
                  <a:pt x="452629" y="3168717"/>
                  <a:pt x="451078" y="3182395"/>
                  <a:pt x="443869" y="3193208"/>
                </a:cubicBezTo>
                <a:cubicBezTo>
                  <a:pt x="434197" y="3207716"/>
                  <a:pt x="419210" y="3217866"/>
                  <a:pt x="406880" y="3230195"/>
                </a:cubicBezTo>
                <a:cubicBezTo>
                  <a:pt x="398660" y="3246634"/>
                  <a:pt x="389047" y="3262447"/>
                  <a:pt x="382221" y="3279511"/>
                </a:cubicBezTo>
                <a:cubicBezTo>
                  <a:pt x="372567" y="3303644"/>
                  <a:pt x="382219" y="3345266"/>
                  <a:pt x="357561" y="3353485"/>
                </a:cubicBezTo>
                <a:lnTo>
                  <a:pt x="320572" y="3365814"/>
                </a:lnTo>
                <a:cubicBezTo>
                  <a:pt x="309370" y="3382616"/>
                  <a:pt x="290775" y="3415746"/>
                  <a:pt x="271253" y="3427459"/>
                </a:cubicBezTo>
                <a:cubicBezTo>
                  <a:pt x="260108" y="3434145"/>
                  <a:pt x="246594" y="3435678"/>
                  <a:pt x="234264" y="3439788"/>
                </a:cubicBezTo>
                <a:cubicBezTo>
                  <a:pt x="177737" y="3524575"/>
                  <a:pt x="194318" y="3485647"/>
                  <a:pt x="172616" y="3550749"/>
                </a:cubicBezTo>
                <a:cubicBezTo>
                  <a:pt x="173730" y="3565236"/>
                  <a:pt x="175908" y="3710488"/>
                  <a:pt x="197275" y="3760342"/>
                </a:cubicBezTo>
                <a:cubicBezTo>
                  <a:pt x="210725" y="3791725"/>
                  <a:pt x="229035" y="3807044"/>
                  <a:pt x="258924" y="3821987"/>
                </a:cubicBezTo>
                <a:cubicBezTo>
                  <a:pt x="270549" y="3827799"/>
                  <a:pt x="284552" y="3828005"/>
                  <a:pt x="295913" y="3834316"/>
                </a:cubicBezTo>
                <a:cubicBezTo>
                  <a:pt x="321820" y="3848708"/>
                  <a:pt x="341139" y="3876445"/>
                  <a:pt x="369891" y="3883632"/>
                </a:cubicBezTo>
                <a:cubicBezTo>
                  <a:pt x="431819" y="3899112"/>
                  <a:pt x="403134" y="3890602"/>
                  <a:pt x="456199" y="3908289"/>
                </a:cubicBezTo>
                <a:cubicBezTo>
                  <a:pt x="480858" y="3900070"/>
                  <a:pt x="508549" y="3898050"/>
                  <a:pt x="530177" y="3883632"/>
                </a:cubicBezTo>
                <a:cubicBezTo>
                  <a:pt x="542507" y="3875413"/>
                  <a:pt x="553912" y="3865601"/>
                  <a:pt x="567166" y="3858974"/>
                </a:cubicBezTo>
                <a:cubicBezTo>
                  <a:pt x="578791" y="3853162"/>
                  <a:pt x="591616" y="3850064"/>
                  <a:pt x="604155" y="3846645"/>
                </a:cubicBezTo>
                <a:cubicBezTo>
                  <a:pt x="636852" y="3837728"/>
                  <a:pt x="670640" y="3832704"/>
                  <a:pt x="702792" y="3821987"/>
                </a:cubicBezTo>
                <a:lnTo>
                  <a:pt x="776770" y="3797329"/>
                </a:lnTo>
                <a:cubicBezTo>
                  <a:pt x="832095" y="3742008"/>
                  <a:pt x="766392" y="3800355"/>
                  <a:pt x="838419" y="3760342"/>
                </a:cubicBezTo>
                <a:cubicBezTo>
                  <a:pt x="864326" y="3745950"/>
                  <a:pt x="912397" y="3711026"/>
                  <a:pt x="912397" y="3711026"/>
                </a:cubicBezTo>
                <a:cubicBezTo>
                  <a:pt x="908287" y="3731574"/>
                  <a:pt x="905150" y="3752341"/>
                  <a:pt x="900067" y="3772671"/>
                </a:cubicBezTo>
                <a:cubicBezTo>
                  <a:pt x="896915" y="3785279"/>
                  <a:pt x="881926" y="3798034"/>
                  <a:pt x="887738" y="3809658"/>
                </a:cubicBezTo>
                <a:cubicBezTo>
                  <a:pt x="893551" y="3821282"/>
                  <a:pt x="912397" y="3817877"/>
                  <a:pt x="924727" y="3821987"/>
                </a:cubicBezTo>
                <a:cubicBezTo>
                  <a:pt x="1040817" y="3705903"/>
                  <a:pt x="865685" y="3892053"/>
                  <a:pt x="986375" y="3711026"/>
                </a:cubicBezTo>
                <a:cubicBezTo>
                  <a:pt x="1062272" y="3597186"/>
                  <a:pt x="965419" y="3737219"/>
                  <a:pt x="1035694" y="3649381"/>
                </a:cubicBezTo>
                <a:cubicBezTo>
                  <a:pt x="1044951" y="3637811"/>
                  <a:pt x="1052133" y="3624723"/>
                  <a:pt x="1060353" y="3612394"/>
                </a:cubicBezTo>
                <a:cubicBezTo>
                  <a:pt x="1068533" y="3538776"/>
                  <a:pt x="1077414" y="3435559"/>
                  <a:pt x="1097342" y="3365814"/>
                </a:cubicBezTo>
                <a:cubicBezTo>
                  <a:pt x="1101413" y="3351566"/>
                  <a:pt x="1110430" y="3338083"/>
                  <a:pt x="1122001" y="3328827"/>
                </a:cubicBezTo>
                <a:cubicBezTo>
                  <a:pt x="1132150" y="3320708"/>
                  <a:pt x="1146661" y="3320608"/>
                  <a:pt x="1158991" y="3316498"/>
                </a:cubicBezTo>
                <a:cubicBezTo>
                  <a:pt x="1217608" y="3277422"/>
                  <a:pt x="1181922" y="3296526"/>
                  <a:pt x="1269958" y="3267182"/>
                </a:cubicBezTo>
                <a:cubicBezTo>
                  <a:pt x="1282288" y="3263072"/>
                  <a:pt x="1296133" y="3262062"/>
                  <a:pt x="1306947" y="3254853"/>
                </a:cubicBezTo>
                <a:lnTo>
                  <a:pt x="1343936" y="3230195"/>
                </a:lnTo>
                <a:cubicBezTo>
                  <a:pt x="1401608" y="3057178"/>
                  <a:pt x="1330425" y="3282538"/>
                  <a:pt x="1368595" y="2786352"/>
                </a:cubicBezTo>
                <a:cubicBezTo>
                  <a:pt x="1370975" y="2755413"/>
                  <a:pt x="1386482" y="2706578"/>
                  <a:pt x="1417914" y="2687720"/>
                </a:cubicBezTo>
                <a:cubicBezTo>
                  <a:pt x="1429059" y="2681034"/>
                  <a:pt x="1442573" y="2679501"/>
                  <a:pt x="1454903" y="2675391"/>
                </a:cubicBezTo>
                <a:cubicBezTo>
                  <a:pt x="1516252" y="2859422"/>
                  <a:pt x="1472221" y="2713324"/>
                  <a:pt x="1454903" y="3180879"/>
                </a:cubicBezTo>
                <a:cubicBezTo>
                  <a:pt x="1452464" y="3246717"/>
                  <a:pt x="1446683" y="3312388"/>
                  <a:pt x="1442573" y="3378143"/>
                </a:cubicBezTo>
                <a:cubicBezTo>
                  <a:pt x="1444150" y="3422308"/>
                  <a:pt x="1419755" y="3649565"/>
                  <a:pt x="1467233" y="3760342"/>
                </a:cubicBezTo>
                <a:cubicBezTo>
                  <a:pt x="1474473" y="3777235"/>
                  <a:pt x="1480126" y="3795539"/>
                  <a:pt x="1491892" y="3809658"/>
                </a:cubicBezTo>
                <a:cubicBezTo>
                  <a:pt x="1510278" y="3831720"/>
                  <a:pt x="1540624" y="3838230"/>
                  <a:pt x="1565870" y="3846645"/>
                </a:cubicBezTo>
                <a:lnTo>
                  <a:pt x="1639848" y="3834316"/>
                </a:lnTo>
                <a:cubicBezTo>
                  <a:pt x="1660098" y="3514376"/>
                  <a:pt x="1627518" y="3193234"/>
                  <a:pt x="1627518" y="2872654"/>
                </a:cubicBezTo>
                <a:cubicBezTo>
                  <a:pt x="1627518" y="2683565"/>
                  <a:pt x="1635738" y="2494565"/>
                  <a:pt x="1639848" y="2305521"/>
                </a:cubicBezTo>
                <a:cubicBezTo>
                  <a:pt x="1635738" y="2165792"/>
                  <a:pt x="1636616" y="2025828"/>
                  <a:pt x="1627518" y="1886335"/>
                </a:cubicBezTo>
                <a:cubicBezTo>
                  <a:pt x="1622674" y="1812068"/>
                  <a:pt x="1607326" y="1756254"/>
                  <a:pt x="1590529" y="1689072"/>
                </a:cubicBezTo>
                <a:cubicBezTo>
                  <a:pt x="1567134" y="1338159"/>
                  <a:pt x="1551345" y="1282727"/>
                  <a:pt x="1578200" y="924674"/>
                </a:cubicBezTo>
                <a:cubicBezTo>
                  <a:pt x="1583305" y="856618"/>
                  <a:pt x="1600849" y="841632"/>
                  <a:pt x="1615189" y="789055"/>
                </a:cubicBezTo>
                <a:cubicBezTo>
                  <a:pt x="1624106" y="756360"/>
                  <a:pt x="1633201" y="723654"/>
                  <a:pt x="1639848" y="690423"/>
                </a:cubicBezTo>
                <a:cubicBezTo>
                  <a:pt x="1667830" y="550518"/>
                  <a:pt x="1654341" y="607793"/>
                  <a:pt x="1676837" y="517818"/>
                </a:cubicBezTo>
                <a:cubicBezTo>
                  <a:pt x="1672727" y="406857"/>
                  <a:pt x="1671434" y="295756"/>
                  <a:pt x="1664507" y="184935"/>
                </a:cubicBezTo>
                <a:cubicBezTo>
                  <a:pt x="1663200" y="164021"/>
                  <a:pt x="1657261" y="143620"/>
                  <a:pt x="1652178" y="123290"/>
                </a:cubicBezTo>
                <a:cubicBezTo>
                  <a:pt x="1649026" y="110682"/>
                  <a:pt x="1649038" y="95492"/>
                  <a:pt x="1639848" y="86303"/>
                </a:cubicBezTo>
                <a:cubicBezTo>
                  <a:pt x="1634019" y="80474"/>
                  <a:pt x="1553879" y="61664"/>
                  <a:pt x="1553540" y="61645"/>
                </a:cubicBezTo>
                <a:cubicBezTo>
                  <a:pt x="1426275" y="54373"/>
                  <a:pt x="1298727" y="53426"/>
                  <a:pt x="1171320" y="49316"/>
                </a:cubicBezTo>
                <a:cubicBezTo>
                  <a:pt x="1078798" y="37751"/>
                  <a:pt x="949153" y="19898"/>
                  <a:pt x="850748" y="12329"/>
                </a:cubicBezTo>
                <a:cubicBezTo>
                  <a:pt x="785056" y="7276"/>
                  <a:pt x="719232" y="4110"/>
                  <a:pt x="653474" y="0"/>
                </a:cubicBezTo>
                <a:cubicBezTo>
                  <a:pt x="575386" y="4110"/>
                  <a:pt x="497085" y="5250"/>
                  <a:pt x="419210" y="12329"/>
                </a:cubicBezTo>
                <a:cubicBezTo>
                  <a:pt x="406267" y="13506"/>
                  <a:pt x="393846" y="18846"/>
                  <a:pt x="382221" y="24658"/>
                </a:cubicBezTo>
                <a:cubicBezTo>
                  <a:pt x="328343" y="51596"/>
                  <a:pt x="345232" y="39042"/>
                  <a:pt x="345232" y="6164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375741" y="3797329"/>
            <a:ext cx="814012" cy="1232898"/>
          </a:xfrm>
          <a:custGeom>
            <a:avLst/>
            <a:gdLst>
              <a:gd name="connsiteX0" fmla="*/ 234264 w 814012"/>
              <a:gd name="connsiteY0" fmla="*/ 0 h 1232898"/>
              <a:gd name="connsiteX1" fmla="*/ 271253 w 814012"/>
              <a:gd name="connsiteY1" fmla="*/ 61644 h 1232898"/>
              <a:gd name="connsiteX2" fmla="*/ 283583 w 814012"/>
              <a:gd name="connsiteY2" fmla="*/ 98631 h 1232898"/>
              <a:gd name="connsiteX3" fmla="*/ 320572 w 814012"/>
              <a:gd name="connsiteY3" fmla="*/ 123289 h 1232898"/>
              <a:gd name="connsiteX4" fmla="*/ 345231 w 814012"/>
              <a:gd name="connsiteY4" fmla="*/ 160276 h 1232898"/>
              <a:gd name="connsiteX5" fmla="*/ 357561 w 814012"/>
              <a:gd name="connsiteY5" fmla="*/ 197263 h 1232898"/>
              <a:gd name="connsiteX6" fmla="*/ 394550 w 814012"/>
              <a:gd name="connsiteY6" fmla="*/ 234250 h 1232898"/>
              <a:gd name="connsiteX7" fmla="*/ 431539 w 814012"/>
              <a:gd name="connsiteY7" fmla="*/ 308224 h 1232898"/>
              <a:gd name="connsiteX8" fmla="*/ 468528 w 814012"/>
              <a:gd name="connsiteY8" fmla="*/ 320553 h 1232898"/>
              <a:gd name="connsiteX9" fmla="*/ 542506 w 814012"/>
              <a:gd name="connsiteY9" fmla="*/ 369869 h 1232898"/>
              <a:gd name="connsiteX10" fmla="*/ 567165 w 814012"/>
              <a:gd name="connsiteY10" fmla="*/ 406856 h 1232898"/>
              <a:gd name="connsiteX11" fmla="*/ 628814 w 814012"/>
              <a:gd name="connsiteY11" fmla="*/ 456172 h 1232898"/>
              <a:gd name="connsiteX12" fmla="*/ 653473 w 814012"/>
              <a:gd name="connsiteY12" fmla="*/ 493159 h 1232898"/>
              <a:gd name="connsiteX13" fmla="*/ 628814 w 814012"/>
              <a:gd name="connsiteY13" fmla="*/ 604120 h 1232898"/>
              <a:gd name="connsiteX14" fmla="*/ 567165 w 814012"/>
              <a:gd name="connsiteY14" fmla="*/ 653436 h 1232898"/>
              <a:gd name="connsiteX15" fmla="*/ 530176 w 814012"/>
              <a:gd name="connsiteY15" fmla="*/ 727410 h 1232898"/>
              <a:gd name="connsiteX16" fmla="*/ 567165 w 814012"/>
              <a:gd name="connsiteY16" fmla="*/ 801384 h 1232898"/>
              <a:gd name="connsiteX17" fmla="*/ 591825 w 814012"/>
              <a:gd name="connsiteY17" fmla="*/ 826042 h 1232898"/>
              <a:gd name="connsiteX18" fmla="*/ 665803 w 814012"/>
              <a:gd name="connsiteY18" fmla="*/ 850700 h 1232898"/>
              <a:gd name="connsiteX19" fmla="*/ 702792 w 814012"/>
              <a:gd name="connsiteY19" fmla="*/ 863029 h 1232898"/>
              <a:gd name="connsiteX20" fmla="*/ 739781 w 814012"/>
              <a:gd name="connsiteY20" fmla="*/ 875358 h 1232898"/>
              <a:gd name="connsiteX21" fmla="*/ 776770 w 814012"/>
              <a:gd name="connsiteY21" fmla="*/ 887687 h 1232898"/>
              <a:gd name="connsiteX22" fmla="*/ 813759 w 814012"/>
              <a:gd name="connsiteY22" fmla="*/ 961661 h 1232898"/>
              <a:gd name="connsiteX23" fmla="*/ 764440 w 814012"/>
              <a:gd name="connsiteY23" fmla="*/ 1023306 h 1232898"/>
              <a:gd name="connsiteX24" fmla="*/ 752111 w 814012"/>
              <a:gd name="connsiteY24" fmla="*/ 1060293 h 1232898"/>
              <a:gd name="connsiteX25" fmla="*/ 727451 w 814012"/>
              <a:gd name="connsiteY25" fmla="*/ 1084951 h 1232898"/>
              <a:gd name="connsiteX26" fmla="*/ 616484 w 814012"/>
              <a:gd name="connsiteY26" fmla="*/ 1146595 h 1232898"/>
              <a:gd name="connsiteX27" fmla="*/ 591825 w 814012"/>
              <a:gd name="connsiteY27" fmla="*/ 1183582 h 1232898"/>
              <a:gd name="connsiteX28" fmla="*/ 542506 w 814012"/>
              <a:gd name="connsiteY28" fmla="*/ 1195911 h 1232898"/>
              <a:gd name="connsiteX29" fmla="*/ 505517 w 814012"/>
              <a:gd name="connsiteY29" fmla="*/ 1208240 h 1232898"/>
              <a:gd name="connsiteX30" fmla="*/ 406880 w 814012"/>
              <a:gd name="connsiteY30" fmla="*/ 1232898 h 1232898"/>
              <a:gd name="connsiteX31" fmla="*/ 357561 w 814012"/>
              <a:gd name="connsiteY31" fmla="*/ 1220569 h 1232898"/>
              <a:gd name="connsiteX32" fmla="*/ 345231 w 814012"/>
              <a:gd name="connsiteY32" fmla="*/ 1183582 h 1232898"/>
              <a:gd name="connsiteX33" fmla="*/ 308242 w 814012"/>
              <a:gd name="connsiteY33" fmla="*/ 1158924 h 1232898"/>
              <a:gd name="connsiteX34" fmla="*/ 295912 w 814012"/>
              <a:gd name="connsiteY34" fmla="*/ 1023306 h 1232898"/>
              <a:gd name="connsiteX35" fmla="*/ 283583 w 814012"/>
              <a:gd name="connsiteY35" fmla="*/ 986319 h 1232898"/>
              <a:gd name="connsiteX36" fmla="*/ 271253 w 814012"/>
              <a:gd name="connsiteY36" fmla="*/ 912345 h 1232898"/>
              <a:gd name="connsiteX37" fmla="*/ 234264 w 814012"/>
              <a:gd name="connsiteY37" fmla="*/ 887687 h 1232898"/>
              <a:gd name="connsiteX38" fmla="*/ 135627 w 814012"/>
              <a:gd name="connsiteY38" fmla="*/ 863029 h 1232898"/>
              <a:gd name="connsiteX39" fmla="*/ 86308 w 814012"/>
              <a:gd name="connsiteY39" fmla="*/ 850700 h 1232898"/>
              <a:gd name="connsiteX40" fmla="*/ 36989 w 814012"/>
              <a:gd name="connsiteY40" fmla="*/ 838371 h 1232898"/>
              <a:gd name="connsiteX41" fmla="*/ 12330 w 814012"/>
              <a:gd name="connsiteY41" fmla="*/ 764397 h 1232898"/>
              <a:gd name="connsiteX42" fmla="*/ 0 w 814012"/>
              <a:gd name="connsiteY42" fmla="*/ 727410 h 1232898"/>
              <a:gd name="connsiteX43" fmla="*/ 12330 w 814012"/>
              <a:gd name="connsiteY43" fmla="*/ 678094 h 1232898"/>
              <a:gd name="connsiteX44" fmla="*/ 61649 w 814012"/>
              <a:gd name="connsiteY44" fmla="*/ 616449 h 1232898"/>
              <a:gd name="connsiteX45" fmla="*/ 86308 w 814012"/>
              <a:gd name="connsiteY45" fmla="*/ 493159 h 1232898"/>
              <a:gd name="connsiteX46" fmla="*/ 98638 w 814012"/>
              <a:gd name="connsiteY46" fmla="*/ 49315 h 1232898"/>
              <a:gd name="connsiteX47" fmla="*/ 123297 w 814012"/>
              <a:gd name="connsiteY47" fmla="*/ 12329 h 1232898"/>
              <a:gd name="connsiteX48" fmla="*/ 160286 w 814012"/>
              <a:gd name="connsiteY48" fmla="*/ 0 h 1232898"/>
              <a:gd name="connsiteX49" fmla="*/ 209605 w 814012"/>
              <a:gd name="connsiteY49" fmla="*/ 12329 h 1232898"/>
              <a:gd name="connsiteX50" fmla="*/ 221934 w 814012"/>
              <a:gd name="connsiteY50" fmla="*/ 49315 h 1232898"/>
              <a:gd name="connsiteX51" fmla="*/ 246594 w 814012"/>
              <a:gd name="connsiteY51" fmla="*/ 73973 h 1232898"/>
              <a:gd name="connsiteX52" fmla="*/ 258923 w 814012"/>
              <a:gd name="connsiteY52" fmla="*/ 98631 h 12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4012" h="1232898">
                <a:moveTo>
                  <a:pt x="234264" y="0"/>
                </a:moveTo>
                <a:cubicBezTo>
                  <a:pt x="246594" y="20548"/>
                  <a:pt x="260536" y="40211"/>
                  <a:pt x="271253" y="61644"/>
                </a:cubicBezTo>
                <a:cubicBezTo>
                  <a:pt x="277065" y="73268"/>
                  <a:pt x="275464" y="88483"/>
                  <a:pt x="283583" y="98631"/>
                </a:cubicBezTo>
                <a:cubicBezTo>
                  <a:pt x="292840" y="110202"/>
                  <a:pt x="308242" y="115070"/>
                  <a:pt x="320572" y="123289"/>
                </a:cubicBezTo>
                <a:cubicBezTo>
                  <a:pt x="328792" y="135618"/>
                  <a:pt x="338604" y="147023"/>
                  <a:pt x="345231" y="160276"/>
                </a:cubicBezTo>
                <a:cubicBezTo>
                  <a:pt x="351043" y="171900"/>
                  <a:pt x="350352" y="186450"/>
                  <a:pt x="357561" y="197263"/>
                </a:cubicBezTo>
                <a:cubicBezTo>
                  <a:pt x="367233" y="211771"/>
                  <a:pt x="382220" y="221921"/>
                  <a:pt x="394550" y="234250"/>
                </a:cubicBezTo>
                <a:cubicBezTo>
                  <a:pt x="402672" y="258615"/>
                  <a:pt x="409811" y="290843"/>
                  <a:pt x="431539" y="308224"/>
                </a:cubicBezTo>
                <a:cubicBezTo>
                  <a:pt x="441688" y="316343"/>
                  <a:pt x="457167" y="314242"/>
                  <a:pt x="468528" y="320553"/>
                </a:cubicBezTo>
                <a:cubicBezTo>
                  <a:pt x="494435" y="334945"/>
                  <a:pt x="542506" y="369869"/>
                  <a:pt x="542506" y="369869"/>
                </a:cubicBezTo>
                <a:cubicBezTo>
                  <a:pt x="550726" y="382198"/>
                  <a:pt x="557908" y="395286"/>
                  <a:pt x="567165" y="406856"/>
                </a:cubicBezTo>
                <a:cubicBezTo>
                  <a:pt x="587243" y="431952"/>
                  <a:pt x="601351" y="437865"/>
                  <a:pt x="628814" y="456172"/>
                </a:cubicBezTo>
                <a:cubicBezTo>
                  <a:pt x="637034" y="468501"/>
                  <a:pt x="651837" y="478432"/>
                  <a:pt x="653473" y="493159"/>
                </a:cubicBezTo>
                <a:cubicBezTo>
                  <a:pt x="654485" y="502265"/>
                  <a:pt x="641003" y="583806"/>
                  <a:pt x="628814" y="604120"/>
                </a:cubicBezTo>
                <a:cubicBezTo>
                  <a:pt x="617102" y="623639"/>
                  <a:pt x="583964" y="642237"/>
                  <a:pt x="567165" y="653436"/>
                </a:cubicBezTo>
                <a:cubicBezTo>
                  <a:pt x="554698" y="672135"/>
                  <a:pt x="530176" y="701889"/>
                  <a:pt x="530176" y="727410"/>
                </a:cubicBezTo>
                <a:cubicBezTo>
                  <a:pt x="530176" y="750197"/>
                  <a:pt x="554698" y="785802"/>
                  <a:pt x="567165" y="801384"/>
                </a:cubicBezTo>
                <a:cubicBezTo>
                  <a:pt x="574427" y="810461"/>
                  <a:pt x="581428" y="820844"/>
                  <a:pt x="591825" y="826042"/>
                </a:cubicBezTo>
                <a:cubicBezTo>
                  <a:pt x="615074" y="837666"/>
                  <a:pt x="641144" y="842481"/>
                  <a:pt x="665803" y="850700"/>
                </a:cubicBezTo>
                <a:lnTo>
                  <a:pt x="702792" y="863029"/>
                </a:lnTo>
                <a:lnTo>
                  <a:pt x="739781" y="875358"/>
                </a:lnTo>
                <a:lnTo>
                  <a:pt x="776770" y="887687"/>
                </a:lnTo>
                <a:cubicBezTo>
                  <a:pt x="785357" y="900567"/>
                  <a:pt x="817162" y="941244"/>
                  <a:pt x="813759" y="961661"/>
                </a:cubicBezTo>
                <a:cubicBezTo>
                  <a:pt x="810648" y="980326"/>
                  <a:pt x="777615" y="1010132"/>
                  <a:pt x="764440" y="1023306"/>
                </a:cubicBezTo>
                <a:cubicBezTo>
                  <a:pt x="760330" y="1035635"/>
                  <a:pt x="758798" y="1049149"/>
                  <a:pt x="752111" y="1060293"/>
                </a:cubicBezTo>
                <a:cubicBezTo>
                  <a:pt x="746130" y="1070261"/>
                  <a:pt x="736751" y="1077977"/>
                  <a:pt x="727451" y="1084951"/>
                </a:cubicBezTo>
                <a:cubicBezTo>
                  <a:pt x="659616" y="1135824"/>
                  <a:pt x="674153" y="1127375"/>
                  <a:pt x="616484" y="1146595"/>
                </a:cubicBezTo>
                <a:cubicBezTo>
                  <a:pt x="608264" y="1158924"/>
                  <a:pt x="604154" y="1175363"/>
                  <a:pt x="591825" y="1183582"/>
                </a:cubicBezTo>
                <a:cubicBezTo>
                  <a:pt x="577725" y="1192981"/>
                  <a:pt x="558800" y="1191256"/>
                  <a:pt x="542506" y="1195911"/>
                </a:cubicBezTo>
                <a:cubicBezTo>
                  <a:pt x="530009" y="1199481"/>
                  <a:pt x="518126" y="1205088"/>
                  <a:pt x="505517" y="1208240"/>
                </a:cubicBezTo>
                <a:lnTo>
                  <a:pt x="406880" y="1232898"/>
                </a:lnTo>
                <a:cubicBezTo>
                  <a:pt x="390440" y="1228788"/>
                  <a:pt x="370794" y="1231154"/>
                  <a:pt x="357561" y="1220569"/>
                </a:cubicBezTo>
                <a:cubicBezTo>
                  <a:pt x="347413" y="1212451"/>
                  <a:pt x="353350" y="1193730"/>
                  <a:pt x="345231" y="1183582"/>
                </a:cubicBezTo>
                <a:cubicBezTo>
                  <a:pt x="335974" y="1172011"/>
                  <a:pt x="320572" y="1167143"/>
                  <a:pt x="308242" y="1158924"/>
                </a:cubicBezTo>
                <a:cubicBezTo>
                  <a:pt x="304132" y="1113718"/>
                  <a:pt x="302332" y="1068242"/>
                  <a:pt x="295912" y="1023306"/>
                </a:cubicBezTo>
                <a:cubicBezTo>
                  <a:pt x="294074" y="1010441"/>
                  <a:pt x="286402" y="999005"/>
                  <a:pt x="283583" y="986319"/>
                </a:cubicBezTo>
                <a:cubicBezTo>
                  <a:pt x="278160" y="961916"/>
                  <a:pt x="282433" y="934704"/>
                  <a:pt x="271253" y="912345"/>
                </a:cubicBezTo>
                <a:cubicBezTo>
                  <a:pt x="264626" y="899091"/>
                  <a:pt x="248190" y="892751"/>
                  <a:pt x="234264" y="887687"/>
                </a:cubicBezTo>
                <a:cubicBezTo>
                  <a:pt x="202413" y="876106"/>
                  <a:pt x="168506" y="871248"/>
                  <a:pt x="135627" y="863029"/>
                </a:cubicBezTo>
                <a:lnTo>
                  <a:pt x="86308" y="850700"/>
                </a:lnTo>
                <a:lnTo>
                  <a:pt x="36989" y="838371"/>
                </a:lnTo>
                <a:lnTo>
                  <a:pt x="12330" y="764397"/>
                </a:lnTo>
                <a:lnTo>
                  <a:pt x="0" y="727410"/>
                </a:lnTo>
                <a:cubicBezTo>
                  <a:pt x="4110" y="710971"/>
                  <a:pt x="5655" y="693668"/>
                  <a:pt x="12330" y="678094"/>
                </a:cubicBezTo>
                <a:cubicBezTo>
                  <a:pt x="23996" y="650875"/>
                  <a:pt x="41762" y="636334"/>
                  <a:pt x="61649" y="616449"/>
                </a:cubicBezTo>
                <a:cubicBezTo>
                  <a:pt x="71000" y="579044"/>
                  <a:pt x="84530" y="530496"/>
                  <a:pt x="86308" y="493159"/>
                </a:cubicBezTo>
                <a:cubicBezTo>
                  <a:pt x="93348" y="345321"/>
                  <a:pt x="87286" y="196884"/>
                  <a:pt x="98638" y="49315"/>
                </a:cubicBezTo>
                <a:cubicBezTo>
                  <a:pt x="99775" y="34541"/>
                  <a:pt x="111726" y="21585"/>
                  <a:pt x="123297" y="12329"/>
                </a:cubicBezTo>
                <a:cubicBezTo>
                  <a:pt x="133446" y="4210"/>
                  <a:pt x="147956" y="4110"/>
                  <a:pt x="160286" y="0"/>
                </a:cubicBezTo>
                <a:cubicBezTo>
                  <a:pt x="176726" y="4110"/>
                  <a:pt x="196372" y="1744"/>
                  <a:pt x="209605" y="12329"/>
                </a:cubicBezTo>
                <a:cubicBezTo>
                  <a:pt x="219753" y="20447"/>
                  <a:pt x="215247" y="38172"/>
                  <a:pt x="221934" y="49315"/>
                </a:cubicBezTo>
                <a:cubicBezTo>
                  <a:pt x="227915" y="59283"/>
                  <a:pt x="239619" y="64674"/>
                  <a:pt x="246594" y="73973"/>
                </a:cubicBezTo>
                <a:cubicBezTo>
                  <a:pt x="252108" y="81324"/>
                  <a:pt x="254813" y="90412"/>
                  <a:pt x="258923" y="98631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163601" y="3928989"/>
            <a:ext cx="149539" cy="435473"/>
          </a:xfrm>
          <a:custGeom>
            <a:avLst/>
            <a:gdLst>
              <a:gd name="connsiteX0" fmla="*/ 149196 w 149539"/>
              <a:gd name="connsiteY0" fmla="*/ 201222 h 435473"/>
              <a:gd name="connsiteX1" fmla="*/ 136866 w 149539"/>
              <a:gd name="connsiteY1" fmla="*/ 386157 h 435473"/>
              <a:gd name="connsiteX2" fmla="*/ 124537 w 149539"/>
              <a:gd name="connsiteY2" fmla="*/ 423144 h 435473"/>
              <a:gd name="connsiteX3" fmla="*/ 87547 w 149539"/>
              <a:gd name="connsiteY3" fmla="*/ 435473 h 435473"/>
              <a:gd name="connsiteX4" fmla="*/ 50558 w 149539"/>
              <a:gd name="connsiteY4" fmla="*/ 423144 h 435473"/>
              <a:gd name="connsiteX5" fmla="*/ 38229 w 149539"/>
              <a:gd name="connsiteY5" fmla="*/ 386157 h 435473"/>
              <a:gd name="connsiteX6" fmla="*/ 13569 w 149539"/>
              <a:gd name="connsiteY6" fmla="*/ 361499 h 435473"/>
              <a:gd name="connsiteX7" fmla="*/ 13569 w 149539"/>
              <a:gd name="connsiteY7" fmla="*/ 3958 h 435473"/>
              <a:gd name="connsiteX8" fmla="*/ 50558 w 149539"/>
              <a:gd name="connsiteY8" fmla="*/ 16287 h 435473"/>
              <a:gd name="connsiteX9" fmla="*/ 99877 w 149539"/>
              <a:gd name="connsiteY9" fmla="*/ 139577 h 435473"/>
              <a:gd name="connsiteX10" fmla="*/ 124537 w 149539"/>
              <a:gd name="connsiteY10" fmla="*/ 164235 h 435473"/>
              <a:gd name="connsiteX11" fmla="*/ 149196 w 149539"/>
              <a:gd name="connsiteY11" fmla="*/ 201222 h 43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39" h="435473">
                <a:moveTo>
                  <a:pt x="149196" y="201222"/>
                </a:moveTo>
                <a:cubicBezTo>
                  <a:pt x="151251" y="238209"/>
                  <a:pt x="143689" y="324753"/>
                  <a:pt x="136866" y="386157"/>
                </a:cubicBezTo>
                <a:cubicBezTo>
                  <a:pt x="135431" y="399073"/>
                  <a:pt x="133727" y="413955"/>
                  <a:pt x="124537" y="423144"/>
                </a:cubicBezTo>
                <a:cubicBezTo>
                  <a:pt x="115347" y="432334"/>
                  <a:pt x="99877" y="431363"/>
                  <a:pt x="87547" y="435473"/>
                </a:cubicBezTo>
                <a:cubicBezTo>
                  <a:pt x="75217" y="431363"/>
                  <a:pt x="59748" y="432334"/>
                  <a:pt x="50558" y="423144"/>
                </a:cubicBezTo>
                <a:cubicBezTo>
                  <a:pt x="41368" y="413955"/>
                  <a:pt x="44916" y="397301"/>
                  <a:pt x="38229" y="386157"/>
                </a:cubicBezTo>
                <a:cubicBezTo>
                  <a:pt x="32248" y="376189"/>
                  <a:pt x="21789" y="369718"/>
                  <a:pt x="13569" y="361499"/>
                </a:cubicBezTo>
                <a:cubicBezTo>
                  <a:pt x="6757" y="266128"/>
                  <a:pt x="-13220" y="97717"/>
                  <a:pt x="13569" y="3958"/>
                </a:cubicBezTo>
                <a:cubicBezTo>
                  <a:pt x="17140" y="-8538"/>
                  <a:pt x="38228" y="12177"/>
                  <a:pt x="50558" y="16287"/>
                </a:cubicBezTo>
                <a:cubicBezTo>
                  <a:pt x="63924" y="56382"/>
                  <a:pt x="75690" y="103298"/>
                  <a:pt x="99877" y="139577"/>
                </a:cubicBezTo>
                <a:cubicBezTo>
                  <a:pt x="106325" y="149249"/>
                  <a:pt x="116317" y="156016"/>
                  <a:pt x="124537" y="164235"/>
                </a:cubicBezTo>
                <a:cubicBezTo>
                  <a:pt x="138704" y="206736"/>
                  <a:pt x="147141" y="164235"/>
                  <a:pt x="149196" y="20122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362116" y="4350180"/>
            <a:ext cx="283618" cy="236204"/>
          </a:xfrm>
          <a:custGeom>
            <a:avLst/>
            <a:gdLst>
              <a:gd name="connsiteX0" fmla="*/ 49318 w 283618"/>
              <a:gd name="connsiteY0" fmla="*/ 14282 h 236204"/>
              <a:gd name="connsiteX1" fmla="*/ 246593 w 283618"/>
              <a:gd name="connsiteY1" fmla="*/ 14282 h 236204"/>
              <a:gd name="connsiteX2" fmla="*/ 271253 w 283618"/>
              <a:gd name="connsiteY2" fmla="*/ 38940 h 236204"/>
              <a:gd name="connsiteX3" fmla="*/ 283582 w 283618"/>
              <a:gd name="connsiteY3" fmla="*/ 75927 h 236204"/>
              <a:gd name="connsiteX4" fmla="*/ 246593 w 283618"/>
              <a:gd name="connsiteY4" fmla="*/ 186888 h 236204"/>
              <a:gd name="connsiteX5" fmla="*/ 135626 w 283618"/>
              <a:gd name="connsiteY5" fmla="*/ 223875 h 236204"/>
              <a:gd name="connsiteX6" fmla="*/ 98637 w 283618"/>
              <a:gd name="connsiteY6" fmla="*/ 236204 h 236204"/>
              <a:gd name="connsiteX7" fmla="*/ 24659 w 283618"/>
              <a:gd name="connsiteY7" fmla="*/ 174559 h 236204"/>
              <a:gd name="connsiteX8" fmla="*/ 0 w 283618"/>
              <a:gd name="connsiteY8" fmla="*/ 100585 h 236204"/>
              <a:gd name="connsiteX9" fmla="*/ 12329 w 283618"/>
              <a:gd name="connsiteY9" fmla="*/ 51269 h 236204"/>
              <a:gd name="connsiteX10" fmla="*/ 24659 w 283618"/>
              <a:gd name="connsiteY10" fmla="*/ 14282 h 236204"/>
              <a:gd name="connsiteX11" fmla="*/ 110967 w 283618"/>
              <a:gd name="connsiteY11" fmla="*/ 1953 h 23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618" h="236204">
                <a:moveTo>
                  <a:pt x="49318" y="14282"/>
                </a:moveTo>
                <a:cubicBezTo>
                  <a:pt x="131753" y="544"/>
                  <a:pt x="151762" y="-9424"/>
                  <a:pt x="246593" y="14282"/>
                </a:cubicBezTo>
                <a:cubicBezTo>
                  <a:pt x="257870" y="17101"/>
                  <a:pt x="263033" y="30721"/>
                  <a:pt x="271253" y="38940"/>
                </a:cubicBezTo>
                <a:cubicBezTo>
                  <a:pt x="275363" y="51269"/>
                  <a:pt x="283582" y="62931"/>
                  <a:pt x="283582" y="75927"/>
                </a:cubicBezTo>
                <a:cubicBezTo>
                  <a:pt x="283582" y="110248"/>
                  <a:pt x="286213" y="167079"/>
                  <a:pt x="246593" y="186888"/>
                </a:cubicBezTo>
                <a:lnTo>
                  <a:pt x="135626" y="223875"/>
                </a:lnTo>
                <a:lnTo>
                  <a:pt x="98637" y="236204"/>
                </a:lnTo>
                <a:cubicBezTo>
                  <a:pt x="75615" y="220857"/>
                  <a:pt x="38620" y="199687"/>
                  <a:pt x="24659" y="174559"/>
                </a:cubicBezTo>
                <a:cubicBezTo>
                  <a:pt x="12036" y="151838"/>
                  <a:pt x="0" y="100585"/>
                  <a:pt x="0" y="100585"/>
                </a:cubicBezTo>
                <a:cubicBezTo>
                  <a:pt x="4110" y="84146"/>
                  <a:pt x="7674" y="67562"/>
                  <a:pt x="12329" y="51269"/>
                </a:cubicBezTo>
                <a:cubicBezTo>
                  <a:pt x="15899" y="38773"/>
                  <a:pt x="13845" y="21491"/>
                  <a:pt x="24659" y="14282"/>
                </a:cubicBezTo>
                <a:cubicBezTo>
                  <a:pt x="45572" y="341"/>
                  <a:pt x="84491" y="1953"/>
                  <a:pt x="110967" y="1953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6530631" y="4153823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410898" y="4283180"/>
            <a:ext cx="2183357" cy="2547080"/>
          </a:xfrm>
          <a:custGeom>
            <a:avLst/>
            <a:gdLst>
              <a:gd name="connsiteX0" fmla="*/ 2171856 w 2183357"/>
              <a:gd name="connsiteY0" fmla="*/ 81282 h 2547080"/>
              <a:gd name="connsiteX1" fmla="*/ 2036230 w 2183357"/>
              <a:gd name="connsiteY1" fmla="*/ 93611 h 2547080"/>
              <a:gd name="connsiteX2" fmla="*/ 2011570 w 2183357"/>
              <a:gd name="connsiteY2" fmla="*/ 118269 h 2547080"/>
              <a:gd name="connsiteX3" fmla="*/ 1937592 w 2183357"/>
              <a:gd name="connsiteY3" fmla="*/ 155256 h 2547080"/>
              <a:gd name="connsiteX4" fmla="*/ 1838955 w 2183357"/>
              <a:gd name="connsiteY4" fmla="*/ 142927 h 2547080"/>
              <a:gd name="connsiteX5" fmla="*/ 1801966 w 2183357"/>
              <a:gd name="connsiteY5" fmla="*/ 118269 h 2547080"/>
              <a:gd name="connsiteX6" fmla="*/ 1752647 w 2183357"/>
              <a:gd name="connsiteY6" fmla="*/ 56624 h 2547080"/>
              <a:gd name="connsiteX7" fmla="*/ 1703328 w 2183357"/>
              <a:gd name="connsiteY7" fmla="*/ 81282 h 2547080"/>
              <a:gd name="connsiteX8" fmla="*/ 1629350 w 2183357"/>
              <a:gd name="connsiteY8" fmla="*/ 167585 h 2547080"/>
              <a:gd name="connsiteX9" fmla="*/ 1543042 w 2183357"/>
              <a:gd name="connsiteY9" fmla="*/ 253888 h 2547080"/>
              <a:gd name="connsiteX10" fmla="*/ 1506053 w 2183357"/>
              <a:gd name="connsiteY10" fmla="*/ 278546 h 2547080"/>
              <a:gd name="connsiteX11" fmla="*/ 1469064 w 2183357"/>
              <a:gd name="connsiteY11" fmla="*/ 315533 h 2547080"/>
              <a:gd name="connsiteX12" fmla="*/ 1370427 w 2183357"/>
              <a:gd name="connsiteY12" fmla="*/ 352520 h 2547080"/>
              <a:gd name="connsiteX13" fmla="*/ 1284119 w 2183357"/>
              <a:gd name="connsiteY13" fmla="*/ 414165 h 2547080"/>
              <a:gd name="connsiteX14" fmla="*/ 1222471 w 2183357"/>
              <a:gd name="connsiteY14" fmla="*/ 438823 h 2547080"/>
              <a:gd name="connsiteX15" fmla="*/ 1173152 w 2183357"/>
              <a:gd name="connsiteY15" fmla="*/ 525126 h 2547080"/>
              <a:gd name="connsiteX16" fmla="*/ 1123833 w 2183357"/>
              <a:gd name="connsiteY16" fmla="*/ 562113 h 2547080"/>
              <a:gd name="connsiteX17" fmla="*/ 1049855 w 2183357"/>
              <a:gd name="connsiteY17" fmla="*/ 636087 h 2547080"/>
              <a:gd name="connsiteX18" fmla="*/ 975877 w 2183357"/>
              <a:gd name="connsiteY18" fmla="*/ 759376 h 2547080"/>
              <a:gd name="connsiteX19" fmla="*/ 901899 w 2183357"/>
              <a:gd name="connsiteY19" fmla="*/ 858008 h 2547080"/>
              <a:gd name="connsiteX20" fmla="*/ 889569 w 2183357"/>
              <a:gd name="connsiteY20" fmla="*/ 894995 h 2547080"/>
              <a:gd name="connsiteX21" fmla="*/ 827921 w 2183357"/>
              <a:gd name="connsiteY21" fmla="*/ 968969 h 2547080"/>
              <a:gd name="connsiteX22" fmla="*/ 778602 w 2183357"/>
              <a:gd name="connsiteY22" fmla="*/ 1079930 h 2547080"/>
              <a:gd name="connsiteX23" fmla="*/ 741613 w 2183357"/>
              <a:gd name="connsiteY23" fmla="*/ 1104588 h 2547080"/>
              <a:gd name="connsiteX24" fmla="*/ 679965 w 2183357"/>
              <a:gd name="connsiteY24" fmla="*/ 1240207 h 2547080"/>
              <a:gd name="connsiteX25" fmla="*/ 655305 w 2183357"/>
              <a:gd name="connsiteY25" fmla="*/ 1289523 h 2547080"/>
              <a:gd name="connsiteX26" fmla="*/ 605987 w 2183357"/>
              <a:gd name="connsiteY26" fmla="*/ 1363497 h 2547080"/>
              <a:gd name="connsiteX27" fmla="*/ 581327 w 2183357"/>
              <a:gd name="connsiteY27" fmla="*/ 1523774 h 2547080"/>
              <a:gd name="connsiteX28" fmla="*/ 556668 w 2183357"/>
              <a:gd name="connsiteY28" fmla="*/ 1585419 h 2547080"/>
              <a:gd name="connsiteX29" fmla="*/ 532008 w 2183357"/>
              <a:gd name="connsiteY29" fmla="*/ 1634735 h 2547080"/>
              <a:gd name="connsiteX30" fmla="*/ 495019 w 2183357"/>
              <a:gd name="connsiteY30" fmla="*/ 1647064 h 2547080"/>
              <a:gd name="connsiteX31" fmla="*/ 470360 w 2183357"/>
              <a:gd name="connsiteY31" fmla="*/ 1684051 h 2547080"/>
              <a:gd name="connsiteX32" fmla="*/ 433371 w 2183357"/>
              <a:gd name="connsiteY32" fmla="*/ 1696380 h 2547080"/>
              <a:gd name="connsiteX33" fmla="*/ 421041 w 2183357"/>
              <a:gd name="connsiteY33" fmla="*/ 1733367 h 2547080"/>
              <a:gd name="connsiteX34" fmla="*/ 359393 w 2183357"/>
              <a:gd name="connsiteY34" fmla="*/ 1831998 h 2547080"/>
              <a:gd name="connsiteX35" fmla="*/ 347063 w 2183357"/>
              <a:gd name="connsiteY35" fmla="*/ 1942959 h 2547080"/>
              <a:gd name="connsiteX36" fmla="*/ 322404 w 2183357"/>
              <a:gd name="connsiteY36" fmla="*/ 1992275 h 2547080"/>
              <a:gd name="connsiteX37" fmla="*/ 310074 w 2183357"/>
              <a:gd name="connsiteY37" fmla="*/ 2115565 h 2547080"/>
              <a:gd name="connsiteX38" fmla="*/ 260755 w 2183357"/>
              <a:gd name="connsiteY38" fmla="*/ 2214197 h 2547080"/>
              <a:gd name="connsiteX39" fmla="*/ 211437 w 2183357"/>
              <a:gd name="connsiteY39" fmla="*/ 2288171 h 2547080"/>
              <a:gd name="connsiteX40" fmla="*/ 186777 w 2183357"/>
              <a:gd name="connsiteY40" fmla="*/ 2325158 h 2547080"/>
              <a:gd name="connsiteX41" fmla="*/ 149788 w 2183357"/>
              <a:gd name="connsiteY41" fmla="*/ 2349816 h 2547080"/>
              <a:gd name="connsiteX42" fmla="*/ 100470 w 2183357"/>
              <a:gd name="connsiteY42" fmla="*/ 2386803 h 2547080"/>
              <a:gd name="connsiteX43" fmla="*/ 51151 w 2183357"/>
              <a:gd name="connsiteY43" fmla="*/ 2411461 h 2547080"/>
              <a:gd name="connsiteX44" fmla="*/ 38821 w 2183357"/>
              <a:gd name="connsiteY44" fmla="*/ 2448448 h 2547080"/>
              <a:gd name="connsiteX45" fmla="*/ 1832 w 2183357"/>
              <a:gd name="connsiteY45" fmla="*/ 2460777 h 2547080"/>
              <a:gd name="connsiteX46" fmla="*/ 14162 w 2183357"/>
              <a:gd name="connsiteY46" fmla="*/ 2547080 h 2547080"/>
              <a:gd name="connsiteX47" fmla="*/ 1197811 w 2183357"/>
              <a:gd name="connsiteY47" fmla="*/ 2547080 h 2547080"/>
              <a:gd name="connsiteX48" fmla="*/ 2122537 w 2183357"/>
              <a:gd name="connsiteY48" fmla="*/ 2534751 h 2547080"/>
              <a:gd name="connsiteX49" fmla="*/ 2159526 w 2183357"/>
              <a:gd name="connsiteY49" fmla="*/ 2460777 h 2547080"/>
              <a:gd name="connsiteX50" fmla="*/ 2171856 w 2183357"/>
              <a:gd name="connsiteY50" fmla="*/ 1203220 h 2547080"/>
              <a:gd name="connsiteX51" fmla="*/ 2171856 w 2183357"/>
              <a:gd name="connsiteY51" fmla="*/ 81282 h 25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83357" h="2547080">
                <a:moveTo>
                  <a:pt x="2171856" y="81282"/>
                </a:moveTo>
                <a:cubicBezTo>
                  <a:pt x="2149252" y="-103653"/>
                  <a:pt x="2080463" y="83404"/>
                  <a:pt x="2036230" y="93611"/>
                </a:cubicBezTo>
                <a:cubicBezTo>
                  <a:pt x="2024903" y="96225"/>
                  <a:pt x="2020647" y="111008"/>
                  <a:pt x="2011570" y="118269"/>
                </a:cubicBezTo>
                <a:cubicBezTo>
                  <a:pt x="1977424" y="145584"/>
                  <a:pt x="1976660" y="142234"/>
                  <a:pt x="1937592" y="155256"/>
                </a:cubicBezTo>
                <a:cubicBezTo>
                  <a:pt x="1904713" y="151146"/>
                  <a:pt x="1870922" y="151645"/>
                  <a:pt x="1838955" y="142927"/>
                </a:cubicBezTo>
                <a:cubicBezTo>
                  <a:pt x="1824659" y="139028"/>
                  <a:pt x="1813537" y="127525"/>
                  <a:pt x="1801966" y="118269"/>
                </a:cubicBezTo>
                <a:cubicBezTo>
                  <a:pt x="1776866" y="98190"/>
                  <a:pt x="1770958" y="84090"/>
                  <a:pt x="1752647" y="56624"/>
                </a:cubicBezTo>
                <a:cubicBezTo>
                  <a:pt x="1736207" y="64843"/>
                  <a:pt x="1718032" y="70254"/>
                  <a:pt x="1703328" y="81282"/>
                </a:cubicBezTo>
                <a:cubicBezTo>
                  <a:pt x="1621470" y="142671"/>
                  <a:pt x="1680966" y="110237"/>
                  <a:pt x="1629350" y="167585"/>
                </a:cubicBezTo>
                <a:cubicBezTo>
                  <a:pt x="1602132" y="197825"/>
                  <a:pt x="1576894" y="231321"/>
                  <a:pt x="1543042" y="253888"/>
                </a:cubicBezTo>
                <a:cubicBezTo>
                  <a:pt x="1530712" y="262107"/>
                  <a:pt x="1517437" y="269060"/>
                  <a:pt x="1506053" y="278546"/>
                </a:cubicBezTo>
                <a:cubicBezTo>
                  <a:pt x="1492658" y="289708"/>
                  <a:pt x="1483850" y="306292"/>
                  <a:pt x="1469064" y="315533"/>
                </a:cubicBezTo>
                <a:cubicBezTo>
                  <a:pt x="1396376" y="360961"/>
                  <a:pt x="1427810" y="323830"/>
                  <a:pt x="1370427" y="352520"/>
                </a:cubicBezTo>
                <a:cubicBezTo>
                  <a:pt x="1324210" y="375627"/>
                  <a:pt x="1334379" y="386244"/>
                  <a:pt x="1284119" y="414165"/>
                </a:cubicBezTo>
                <a:cubicBezTo>
                  <a:pt x="1264772" y="424913"/>
                  <a:pt x="1243020" y="430604"/>
                  <a:pt x="1222471" y="438823"/>
                </a:cubicBezTo>
                <a:cubicBezTo>
                  <a:pt x="1128895" y="532391"/>
                  <a:pt x="1303540" y="351284"/>
                  <a:pt x="1173152" y="525126"/>
                </a:cubicBezTo>
                <a:cubicBezTo>
                  <a:pt x="1160822" y="541565"/>
                  <a:pt x="1138364" y="547583"/>
                  <a:pt x="1123833" y="562113"/>
                </a:cubicBezTo>
                <a:cubicBezTo>
                  <a:pt x="1032072" y="653869"/>
                  <a:pt x="1137028" y="577975"/>
                  <a:pt x="1049855" y="636087"/>
                </a:cubicBezTo>
                <a:cubicBezTo>
                  <a:pt x="1025196" y="677183"/>
                  <a:pt x="1004634" y="721035"/>
                  <a:pt x="975877" y="759376"/>
                </a:cubicBezTo>
                <a:lnTo>
                  <a:pt x="901899" y="858008"/>
                </a:lnTo>
                <a:cubicBezTo>
                  <a:pt x="897789" y="870337"/>
                  <a:pt x="895381" y="883371"/>
                  <a:pt x="889569" y="894995"/>
                </a:cubicBezTo>
                <a:cubicBezTo>
                  <a:pt x="872403" y="929326"/>
                  <a:pt x="855190" y="941702"/>
                  <a:pt x="827921" y="968969"/>
                </a:cubicBezTo>
                <a:cubicBezTo>
                  <a:pt x="814943" y="1007899"/>
                  <a:pt x="804282" y="1045692"/>
                  <a:pt x="778602" y="1079930"/>
                </a:cubicBezTo>
                <a:cubicBezTo>
                  <a:pt x="769711" y="1091784"/>
                  <a:pt x="753943" y="1096369"/>
                  <a:pt x="741613" y="1104588"/>
                </a:cubicBezTo>
                <a:cubicBezTo>
                  <a:pt x="717659" y="1176445"/>
                  <a:pt x="735094" y="1129956"/>
                  <a:pt x="679965" y="1240207"/>
                </a:cubicBezTo>
                <a:cubicBezTo>
                  <a:pt x="671745" y="1256646"/>
                  <a:pt x="665500" y="1274231"/>
                  <a:pt x="655305" y="1289523"/>
                </a:cubicBezTo>
                <a:lnTo>
                  <a:pt x="605987" y="1363497"/>
                </a:lnTo>
                <a:cubicBezTo>
                  <a:pt x="601690" y="1397874"/>
                  <a:pt x="593431" y="1483429"/>
                  <a:pt x="581327" y="1523774"/>
                </a:cubicBezTo>
                <a:cubicBezTo>
                  <a:pt x="574967" y="1544972"/>
                  <a:pt x="565657" y="1565195"/>
                  <a:pt x="556668" y="1585419"/>
                </a:cubicBezTo>
                <a:cubicBezTo>
                  <a:pt x="549203" y="1602214"/>
                  <a:pt x="545005" y="1621739"/>
                  <a:pt x="532008" y="1634735"/>
                </a:cubicBezTo>
                <a:cubicBezTo>
                  <a:pt x="522818" y="1643925"/>
                  <a:pt x="507349" y="1642954"/>
                  <a:pt x="495019" y="1647064"/>
                </a:cubicBezTo>
                <a:cubicBezTo>
                  <a:pt x="486799" y="1659393"/>
                  <a:pt x="481931" y="1674795"/>
                  <a:pt x="470360" y="1684051"/>
                </a:cubicBezTo>
                <a:cubicBezTo>
                  <a:pt x="460211" y="1692170"/>
                  <a:pt x="442561" y="1687190"/>
                  <a:pt x="433371" y="1696380"/>
                </a:cubicBezTo>
                <a:cubicBezTo>
                  <a:pt x="424181" y="1705569"/>
                  <a:pt x="427264" y="1721958"/>
                  <a:pt x="421041" y="1733367"/>
                </a:cubicBezTo>
                <a:cubicBezTo>
                  <a:pt x="402475" y="1767403"/>
                  <a:pt x="359393" y="1831998"/>
                  <a:pt x="359393" y="1831998"/>
                </a:cubicBezTo>
                <a:cubicBezTo>
                  <a:pt x="355283" y="1868985"/>
                  <a:pt x="355431" y="1906697"/>
                  <a:pt x="347063" y="1942959"/>
                </a:cubicBezTo>
                <a:cubicBezTo>
                  <a:pt x="342930" y="1960867"/>
                  <a:pt x="326255" y="1974304"/>
                  <a:pt x="322404" y="1992275"/>
                </a:cubicBezTo>
                <a:cubicBezTo>
                  <a:pt x="313750" y="2032660"/>
                  <a:pt x="321129" y="2075770"/>
                  <a:pt x="310074" y="2115565"/>
                </a:cubicBezTo>
                <a:cubicBezTo>
                  <a:pt x="300235" y="2150982"/>
                  <a:pt x="281145" y="2183613"/>
                  <a:pt x="260755" y="2214197"/>
                </a:cubicBezTo>
                <a:lnTo>
                  <a:pt x="211437" y="2288171"/>
                </a:lnTo>
                <a:cubicBezTo>
                  <a:pt x="203217" y="2300500"/>
                  <a:pt x="199107" y="2316939"/>
                  <a:pt x="186777" y="2325158"/>
                </a:cubicBezTo>
                <a:cubicBezTo>
                  <a:pt x="174447" y="2333377"/>
                  <a:pt x="161846" y="2341203"/>
                  <a:pt x="149788" y="2349816"/>
                </a:cubicBezTo>
                <a:cubicBezTo>
                  <a:pt x="133066" y="2361759"/>
                  <a:pt x="117896" y="2375913"/>
                  <a:pt x="100470" y="2386803"/>
                </a:cubicBezTo>
                <a:cubicBezTo>
                  <a:pt x="84884" y="2396544"/>
                  <a:pt x="67591" y="2403242"/>
                  <a:pt x="51151" y="2411461"/>
                </a:cubicBezTo>
                <a:cubicBezTo>
                  <a:pt x="47041" y="2423790"/>
                  <a:pt x="48011" y="2439259"/>
                  <a:pt x="38821" y="2448448"/>
                </a:cubicBezTo>
                <a:cubicBezTo>
                  <a:pt x="29631" y="2457638"/>
                  <a:pt x="4984" y="2448169"/>
                  <a:pt x="1832" y="2460777"/>
                </a:cubicBezTo>
                <a:cubicBezTo>
                  <a:pt x="-5216" y="2488969"/>
                  <a:pt x="10052" y="2518312"/>
                  <a:pt x="14162" y="2547080"/>
                </a:cubicBezTo>
                <a:cubicBezTo>
                  <a:pt x="960114" y="2519259"/>
                  <a:pt x="-202269" y="2547080"/>
                  <a:pt x="1197811" y="2547080"/>
                </a:cubicBezTo>
                <a:cubicBezTo>
                  <a:pt x="1506080" y="2547080"/>
                  <a:pt x="1814295" y="2538861"/>
                  <a:pt x="2122537" y="2534751"/>
                </a:cubicBezTo>
                <a:cubicBezTo>
                  <a:pt x="2135576" y="2515193"/>
                  <a:pt x="2159026" y="2487052"/>
                  <a:pt x="2159526" y="2460777"/>
                </a:cubicBezTo>
                <a:cubicBezTo>
                  <a:pt x="2167510" y="2041647"/>
                  <a:pt x="2165340" y="1622375"/>
                  <a:pt x="2171856" y="1203220"/>
                </a:cubicBezTo>
                <a:cubicBezTo>
                  <a:pt x="2177798" y="820979"/>
                  <a:pt x="2194460" y="266217"/>
                  <a:pt x="2171856" y="8128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2675541" y="-61400"/>
            <a:ext cx="1294616" cy="3738021"/>
          </a:xfrm>
          <a:custGeom>
            <a:avLst/>
            <a:gdLst>
              <a:gd name="connsiteX0" fmla="*/ 73978 w 1294616"/>
              <a:gd name="connsiteY0" fmla="*/ 3735439 h 3738021"/>
              <a:gd name="connsiteX1" fmla="*/ 135626 w 1294616"/>
              <a:gd name="connsiteY1" fmla="*/ 3686123 h 3738021"/>
              <a:gd name="connsiteX2" fmla="*/ 197275 w 1294616"/>
              <a:gd name="connsiteY2" fmla="*/ 3636807 h 3738021"/>
              <a:gd name="connsiteX3" fmla="*/ 271253 w 1294616"/>
              <a:gd name="connsiteY3" fmla="*/ 3538175 h 3738021"/>
              <a:gd name="connsiteX4" fmla="*/ 345231 w 1294616"/>
              <a:gd name="connsiteY4" fmla="*/ 3464201 h 3738021"/>
              <a:gd name="connsiteX5" fmla="*/ 419209 w 1294616"/>
              <a:gd name="connsiteY5" fmla="*/ 3340911 h 3738021"/>
              <a:gd name="connsiteX6" fmla="*/ 468528 w 1294616"/>
              <a:gd name="connsiteY6" fmla="*/ 3254608 h 3738021"/>
              <a:gd name="connsiteX7" fmla="*/ 493187 w 1294616"/>
              <a:gd name="connsiteY7" fmla="*/ 3180634 h 3738021"/>
              <a:gd name="connsiteX8" fmla="*/ 517846 w 1294616"/>
              <a:gd name="connsiteY8" fmla="*/ 3106660 h 3738021"/>
              <a:gd name="connsiteX9" fmla="*/ 530176 w 1294616"/>
              <a:gd name="connsiteY9" fmla="*/ 3069673 h 3738021"/>
              <a:gd name="connsiteX10" fmla="*/ 542506 w 1294616"/>
              <a:gd name="connsiteY10" fmla="*/ 3032686 h 3738021"/>
              <a:gd name="connsiteX11" fmla="*/ 591825 w 1294616"/>
              <a:gd name="connsiteY11" fmla="*/ 2971041 h 3738021"/>
              <a:gd name="connsiteX12" fmla="*/ 678132 w 1294616"/>
              <a:gd name="connsiteY12" fmla="*/ 2958712 h 3738021"/>
              <a:gd name="connsiteX13" fmla="*/ 702792 w 1294616"/>
              <a:gd name="connsiteY13" fmla="*/ 2761449 h 3738021"/>
              <a:gd name="connsiteX14" fmla="*/ 727451 w 1294616"/>
              <a:gd name="connsiteY14" fmla="*/ 2724462 h 3738021"/>
              <a:gd name="connsiteX15" fmla="*/ 764440 w 1294616"/>
              <a:gd name="connsiteY15" fmla="*/ 2638159 h 3738021"/>
              <a:gd name="connsiteX16" fmla="*/ 776770 w 1294616"/>
              <a:gd name="connsiteY16" fmla="*/ 2601172 h 3738021"/>
              <a:gd name="connsiteX17" fmla="*/ 826089 w 1294616"/>
              <a:gd name="connsiteY17" fmla="*/ 2539527 h 3738021"/>
              <a:gd name="connsiteX18" fmla="*/ 887737 w 1294616"/>
              <a:gd name="connsiteY18" fmla="*/ 2477882 h 3738021"/>
              <a:gd name="connsiteX19" fmla="*/ 912396 w 1294616"/>
              <a:gd name="connsiteY19" fmla="*/ 2440895 h 3738021"/>
              <a:gd name="connsiteX20" fmla="*/ 924726 w 1294616"/>
              <a:gd name="connsiteY20" fmla="*/ 2391579 h 3738021"/>
              <a:gd name="connsiteX21" fmla="*/ 937056 w 1294616"/>
              <a:gd name="connsiteY21" fmla="*/ 2354592 h 3738021"/>
              <a:gd name="connsiteX22" fmla="*/ 924726 w 1294616"/>
              <a:gd name="connsiteY22" fmla="*/ 2157328 h 3738021"/>
              <a:gd name="connsiteX23" fmla="*/ 801429 w 1294616"/>
              <a:gd name="connsiteY23" fmla="*/ 2120341 h 3738021"/>
              <a:gd name="connsiteX24" fmla="*/ 764440 w 1294616"/>
              <a:gd name="connsiteY24" fmla="*/ 2095683 h 3738021"/>
              <a:gd name="connsiteX25" fmla="*/ 739781 w 1294616"/>
              <a:gd name="connsiteY25" fmla="*/ 2021709 h 3738021"/>
              <a:gd name="connsiteX26" fmla="*/ 752110 w 1294616"/>
              <a:gd name="connsiteY26" fmla="*/ 1947735 h 3738021"/>
              <a:gd name="connsiteX27" fmla="*/ 764440 w 1294616"/>
              <a:gd name="connsiteY27" fmla="*/ 1910748 h 3738021"/>
              <a:gd name="connsiteX28" fmla="*/ 752110 w 1294616"/>
              <a:gd name="connsiteY28" fmla="*/ 1861432 h 3738021"/>
              <a:gd name="connsiteX29" fmla="*/ 678132 w 1294616"/>
              <a:gd name="connsiteY29" fmla="*/ 1873761 h 3738021"/>
              <a:gd name="connsiteX30" fmla="*/ 641143 w 1294616"/>
              <a:gd name="connsiteY30" fmla="*/ 1947735 h 3738021"/>
              <a:gd name="connsiteX31" fmla="*/ 678132 w 1294616"/>
              <a:gd name="connsiteY31" fmla="*/ 2120341 h 3738021"/>
              <a:gd name="connsiteX32" fmla="*/ 690462 w 1294616"/>
              <a:gd name="connsiteY32" fmla="*/ 2157328 h 3738021"/>
              <a:gd name="connsiteX33" fmla="*/ 702792 w 1294616"/>
              <a:gd name="connsiteY33" fmla="*/ 2194315 h 3738021"/>
              <a:gd name="connsiteX34" fmla="*/ 715121 w 1294616"/>
              <a:gd name="connsiteY34" fmla="*/ 2366921 h 3738021"/>
              <a:gd name="connsiteX35" fmla="*/ 702792 w 1294616"/>
              <a:gd name="connsiteY35" fmla="*/ 2403908 h 3738021"/>
              <a:gd name="connsiteX36" fmla="*/ 653473 w 1294616"/>
              <a:gd name="connsiteY36" fmla="*/ 2391579 h 3738021"/>
              <a:gd name="connsiteX37" fmla="*/ 628814 w 1294616"/>
              <a:gd name="connsiteY37" fmla="*/ 2354592 h 3738021"/>
              <a:gd name="connsiteX38" fmla="*/ 591825 w 1294616"/>
              <a:gd name="connsiteY38" fmla="*/ 2416237 h 3738021"/>
              <a:gd name="connsiteX39" fmla="*/ 542506 w 1294616"/>
              <a:gd name="connsiteY39" fmla="*/ 2428566 h 3738021"/>
              <a:gd name="connsiteX40" fmla="*/ 480857 w 1294616"/>
              <a:gd name="connsiteY40" fmla="*/ 2490211 h 3738021"/>
              <a:gd name="connsiteX41" fmla="*/ 480857 w 1294616"/>
              <a:gd name="connsiteY41" fmla="*/ 2490211 h 3738021"/>
              <a:gd name="connsiteX42" fmla="*/ 443868 w 1294616"/>
              <a:gd name="connsiteY42" fmla="*/ 2502540 h 3738021"/>
              <a:gd name="connsiteX43" fmla="*/ 419209 w 1294616"/>
              <a:gd name="connsiteY43" fmla="*/ 2539527 h 3738021"/>
              <a:gd name="connsiteX44" fmla="*/ 406879 w 1294616"/>
              <a:gd name="connsiteY44" fmla="*/ 2576514 h 3738021"/>
              <a:gd name="connsiteX45" fmla="*/ 369890 w 1294616"/>
              <a:gd name="connsiteY45" fmla="*/ 2601172 h 3738021"/>
              <a:gd name="connsiteX46" fmla="*/ 345231 w 1294616"/>
              <a:gd name="connsiteY46" fmla="*/ 2564185 h 3738021"/>
              <a:gd name="connsiteX47" fmla="*/ 357561 w 1294616"/>
              <a:gd name="connsiteY47" fmla="*/ 2502540 h 3738021"/>
              <a:gd name="connsiteX48" fmla="*/ 345231 w 1294616"/>
              <a:gd name="connsiteY48" fmla="*/ 2379250 h 3738021"/>
              <a:gd name="connsiteX49" fmla="*/ 271253 w 1294616"/>
              <a:gd name="connsiteY49" fmla="*/ 2329934 h 3738021"/>
              <a:gd name="connsiteX50" fmla="*/ 246594 w 1294616"/>
              <a:gd name="connsiteY50" fmla="*/ 2366921 h 3738021"/>
              <a:gd name="connsiteX51" fmla="*/ 209604 w 1294616"/>
              <a:gd name="connsiteY51" fmla="*/ 2440895 h 3738021"/>
              <a:gd name="connsiteX52" fmla="*/ 172615 w 1294616"/>
              <a:gd name="connsiteY52" fmla="*/ 2453224 h 3738021"/>
              <a:gd name="connsiteX53" fmla="*/ 110967 w 1294616"/>
              <a:gd name="connsiteY53" fmla="*/ 2403908 h 3738021"/>
              <a:gd name="connsiteX54" fmla="*/ 86308 w 1294616"/>
              <a:gd name="connsiteY54" fmla="*/ 2329934 h 3738021"/>
              <a:gd name="connsiteX55" fmla="*/ 98637 w 1294616"/>
              <a:gd name="connsiteY55" fmla="*/ 2268289 h 3738021"/>
              <a:gd name="connsiteX56" fmla="*/ 123297 w 1294616"/>
              <a:gd name="connsiteY56" fmla="*/ 2194315 h 3738021"/>
              <a:gd name="connsiteX57" fmla="*/ 135626 w 1294616"/>
              <a:gd name="connsiteY57" fmla="*/ 2157328 h 3738021"/>
              <a:gd name="connsiteX58" fmla="*/ 160286 w 1294616"/>
              <a:gd name="connsiteY58" fmla="*/ 2132670 h 3738021"/>
              <a:gd name="connsiteX59" fmla="*/ 258923 w 1294616"/>
              <a:gd name="connsiteY59" fmla="*/ 2108012 h 3738021"/>
              <a:gd name="connsiteX60" fmla="*/ 295912 w 1294616"/>
              <a:gd name="connsiteY60" fmla="*/ 2095683 h 3738021"/>
              <a:gd name="connsiteX61" fmla="*/ 357561 w 1294616"/>
              <a:gd name="connsiteY61" fmla="*/ 2034038 h 3738021"/>
              <a:gd name="connsiteX62" fmla="*/ 406879 w 1294616"/>
              <a:gd name="connsiteY62" fmla="*/ 1886090 h 3738021"/>
              <a:gd name="connsiteX63" fmla="*/ 419209 w 1294616"/>
              <a:gd name="connsiteY63" fmla="*/ 1849103 h 3738021"/>
              <a:gd name="connsiteX64" fmla="*/ 443868 w 1294616"/>
              <a:gd name="connsiteY64" fmla="*/ 1812116 h 3738021"/>
              <a:gd name="connsiteX65" fmla="*/ 394550 w 1294616"/>
              <a:gd name="connsiteY65" fmla="*/ 1590195 h 3738021"/>
              <a:gd name="connsiteX66" fmla="*/ 369890 w 1294616"/>
              <a:gd name="connsiteY66" fmla="*/ 1553208 h 3738021"/>
              <a:gd name="connsiteX67" fmla="*/ 332901 w 1294616"/>
              <a:gd name="connsiteY67" fmla="*/ 1429918 h 3738021"/>
              <a:gd name="connsiteX68" fmla="*/ 295912 w 1294616"/>
              <a:gd name="connsiteY68" fmla="*/ 1392931 h 3738021"/>
              <a:gd name="connsiteX69" fmla="*/ 283583 w 1294616"/>
              <a:gd name="connsiteY69" fmla="*/ 1343615 h 3738021"/>
              <a:gd name="connsiteX70" fmla="*/ 271253 w 1294616"/>
              <a:gd name="connsiteY70" fmla="*/ 1306628 h 3738021"/>
              <a:gd name="connsiteX71" fmla="*/ 258923 w 1294616"/>
              <a:gd name="connsiteY71" fmla="*/ 1220325 h 3738021"/>
              <a:gd name="connsiteX72" fmla="*/ 283583 w 1294616"/>
              <a:gd name="connsiteY72" fmla="*/ 801139 h 3738021"/>
              <a:gd name="connsiteX73" fmla="*/ 308242 w 1294616"/>
              <a:gd name="connsiteY73" fmla="*/ 702507 h 3738021"/>
              <a:gd name="connsiteX74" fmla="*/ 357561 w 1294616"/>
              <a:gd name="connsiteY74" fmla="*/ 628533 h 3738021"/>
              <a:gd name="connsiteX75" fmla="*/ 369890 w 1294616"/>
              <a:gd name="connsiteY75" fmla="*/ 591547 h 3738021"/>
              <a:gd name="connsiteX76" fmla="*/ 443868 w 1294616"/>
              <a:gd name="connsiteY76" fmla="*/ 517573 h 3738021"/>
              <a:gd name="connsiteX77" fmla="*/ 468528 w 1294616"/>
              <a:gd name="connsiteY77" fmla="*/ 492915 h 3738021"/>
              <a:gd name="connsiteX78" fmla="*/ 493187 w 1294616"/>
              <a:gd name="connsiteY78" fmla="*/ 455928 h 3738021"/>
              <a:gd name="connsiteX79" fmla="*/ 530176 w 1294616"/>
              <a:gd name="connsiteY79" fmla="*/ 431270 h 3738021"/>
              <a:gd name="connsiteX80" fmla="*/ 604154 w 1294616"/>
              <a:gd name="connsiteY80" fmla="*/ 406612 h 3738021"/>
              <a:gd name="connsiteX81" fmla="*/ 616484 w 1294616"/>
              <a:gd name="connsiteY81" fmla="*/ 455928 h 3738021"/>
              <a:gd name="connsiteX82" fmla="*/ 628814 w 1294616"/>
              <a:gd name="connsiteY82" fmla="*/ 665520 h 3738021"/>
              <a:gd name="connsiteX83" fmla="*/ 665803 w 1294616"/>
              <a:gd name="connsiteY83" fmla="*/ 653191 h 3738021"/>
              <a:gd name="connsiteX84" fmla="*/ 764440 w 1294616"/>
              <a:gd name="connsiteY84" fmla="*/ 640862 h 3738021"/>
              <a:gd name="connsiteX85" fmla="*/ 813759 w 1294616"/>
              <a:gd name="connsiteY85" fmla="*/ 628533 h 3738021"/>
              <a:gd name="connsiteX86" fmla="*/ 875407 w 1294616"/>
              <a:gd name="connsiteY86" fmla="*/ 616204 h 3738021"/>
              <a:gd name="connsiteX87" fmla="*/ 912396 w 1294616"/>
              <a:gd name="connsiteY87" fmla="*/ 603876 h 3738021"/>
              <a:gd name="connsiteX88" fmla="*/ 961715 w 1294616"/>
              <a:gd name="connsiteY88" fmla="*/ 591547 h 3738021"/>
              <a:gd name="connsiteX89" fmla="*/ 986374 w 1294616"/>
              <a:gd name="connsiteY89" fmla="*/ 554560 h 3738021"/>
              <a:gd name="connsiteX90" fmla="*/ 1011034 w 1294616"/>
              <a:gd name="connsiteY90" fmla="*/ 529902 h 3738021"/>
              <a:gd name="connsiteX91" fmla="*/ 1035693 w 1294616"/>
              <a:gd name="connsiteY91" fmla="*/ 455928 h 3738021"/>
              <a:gd name="connsiteX92" fmla="*/ 1048023 w 1294616"/>
              <a:gd name="connsiteY92" fmla="*/ 418941 h 3738021"/>
              <a:gd name="connsiteX93" fmla="*/ 1072682 w 1294616"/>
              <a:gd name="connsiteY93" fmla="*/ 381954 h 3738021"/>
              <a:gd name="connsiteX94" fmla="*/ 1171320 w 1294616"/>
              <a:gd name="connsiteY94" fmla="*/ 307980 h 3738021"/>
              <a:gd name="connsiteX95" fmla="*/ 1232968 w 1294616"/>
              <a:gd name="connsiteY95" fmla="*/ 197019 h 3738021"/>
              <a:gd name="connsiteX96" fmla="*/ 1257627 w 1294616"/>
              <a:gd name="connsiteY96" fmla="*/ 160032 h 3738021"/>
              <a:gd name="connsiteX97" fmla="*/ 1294616 w 1294616"/>
              <a:gd name="connsiteY97" fmla="*/ 86058 h 3738021"/>
              <a:gd name="connsiteX98" fmla="*/ 949385 w 1294616"/>
              <a:gd name="connsiteY98" fmla="*/ 49071 h 3738021"/>
              <a:gd name="connsiteX99" fmla="*/ 826089 w 1294616"/>
              <a:gd name="connsiteY99" fmla="*/ 61400 h 3738021"/>
              <a:gd name="connsiteX100" fmla="*/ 468528 w 1294616"/>
              <a:gd name="connsiteY100" fmla="*/ 86058 h 3738021"/>
              <a:gd name="connsiteX101" fmla="*/ 394550 w 1294616"/>
              <a:gd name="connsiteY101" fmla="*/ 98387 h 3738021"/>
              <a:gd name="connsiteX102" fmla="*/ 345231 w 1294616"/>
              <a:gd name="connsiteY102" fmla="*/ 110716 h 3738021"/>
              <a:gd name="connsiteX103" fmla="*/ 86308 w 1294616"/>
              <a:gd name="connsiteY103" fmla="*/ 123045 h 3738021"/>
              <a:gd name="connsiteX104" fmla="*/ 61648 w 1294616"/>
              <a:gd name="connsiteY104" fmla="*/ 160032 h 3738021"/>
              <a:gd name="connsiteX105" fmla="*/ 36989 w 1294616"/>
              <a:gd name="connsiteY105" fmla="*/ 246335 h 3738021"/>
              <a:gd name="connsiteX106" fmla="*/ 24659 w 1294616"/>
              <a:gd name="connsiteY106" fmla="*/ 899771 h 3738021"/>
              <a:gd name="connsiteX107" fmla="*/ 0 w 1294616"/>
              <a:gd name="connsiteY107" fmla="*/ 1269641 h 3738021"/>
              <a:gd name="connsiteX108" fmla="*/ 24659 w 1294616"/>
              <a:gd name="connsiteY108" fmla="*/ 1812116 h 3738021"/>
              <a:gd name="connsiteX109" fmla="*/ 36989 w 1294616"/>
              <a:gd name="connsiteY109" fmla="*/ 1873761 h 3738021"/>
              <a:gd name="connsiteX110" fmla="*/ 49319 w 1294616"/>
              <a:gd name="connsiteY110" fmla="*/ 2034038 h 3738021"/>
              <a:gd name="connsiteX111" fmla="*/ 61648 w 1294616"/>
              <a:gd name="connsiteY111" fmla="*/ 2095683 h 3738021"/>
              <a:gd name="connsiteX112" fmla="*/ 86308 w 1294616"/>
              <a:gd name="connsiteY112" fmla="*/ 2749120 h 3738021"/>
              <a:gd name="connsiteX113" fmla="*/ 98637 w 1294616"/>
              <a:gd name="connsiteY113" fmla="*/ 2810764 h 3738021"/>
              <a:gd name="connsiteX114" fmla="*/ 110967 w 1294616"/>
              <a:gd name="connsiteY114" fmla="*/ 3057344 h 3738021"/>
              <a:gd name="connsiteX115" fmla="*/ 123297 w 1294616"/>
              <a:gd name="connsiteY115" fmla="*/ 3242279 h 3738021"/>
              <a:gd name="connsiteX116" fmla="*/ 135626 w 1294616"/>
              <a:gd name="connsiteY116" fmla="*/ 3291595 h 3738021"/>
              <a:gd name="connsiteX117" fmla="*/ 160286 w 1294616"/>
              <a:gd name="connsiteY117" fmla="*/ 3390227 h 3738021"/>
              <a:gd name="connsiteX118" fmla="*/ 135626 w 1294616"/>
              <a:gd name="connsiteY118" fmla="*/ 3538175 h 3738021"/>
              <a:gd name="connsiteX119" fmla="*/ 123297 w 1294616"/>
              <a:gd name="connsiteY119" fmla="*/ 3599820 h 3738021"/>
              <a:gd name="connsiteX120" fmla="*/ 73978 w 1294616"/>
              <a:gd name="connsiteY120" fmla="*/ 3735439 h 37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294616" h="3738021">
                <a:moveTo>
                  <a:pt x="73978" y="3735439"/>
                </a:moveTo>
                <a:cubicBezTo>
                  <a:pt x="76033" y="3749823"/>
                  <a:pt x="113310" y="3700070"/>
                  <a:pt x="135626" y="3686123"/>
                </a:cubicBezTo>
                <a:cubicBezTo>
                  <a:pt x="203689" y="3643586"/>
                  <a:pt x="146004" y="3713707"/>
                  <a:pt x="197275" y="3636807"/>
                </a:cubicBezTo>
                <a:cubicBezTo>
                  <a:pt x="227746" y="3545396"/>
                  <a:pt x="198686" y="3574456"/>
                  <a:pt x="271253" y="3538175"/>
                </a:cubicBezTo>
                <a:cubicBezTo>
                  <a:pt x="295912" y="3513517"/>
                  <a:pt x="325886" y="3493216"/>
                  <a:pt x="345231" y="3464201"/>
                </a:cubicBezTo>
                <a:cubicBezTo>
                  <a:pt x="465871" y="3283251"/>
                  <a:pt x="343388" y="3473593"/>
                  <a:pt x="419209" y="3340911"/>
                </a:cubicBezTo>
                <a:cubicBezTo>
                  <a:pt x="448864" y="3289017"/>
                  <a:pt x="443690" y="3316699"/>
                  <a:pt x="468528" y="3254608"/>
                </a:cubicBezTo>
                <a:cubicBezTo>
                  <a:pt x="478182" y="3230475"/>
                  <a:pt x="484967" y="3205292"/>
                  <a:pt x="493187" y="3180634"/>
                </a:cubicBezTo>
                <a:lnTo>
                  <a:pt x="517846" y="3106660"/>
                </a:lnTo>
                <a:lnTo>
                  <a:pt x="530176" y="3069673"/>
                </a:lnTo>
                <a:cubicBezTo>
                  <a:pt x="534286" y="3057344"/>
                  <a:pt x="535297" y="3043499"/>
                  <a:pt x="542506" y="3032686"/>
                </a:cubicBezTo>
                <a:cubicBezTo>
                  <a:pt x="548020" y="3024416"/>
                  <a:pt x="576765" y="2976061"/>
                  <a:pt x="591825" y="2971041"/>
                </a:cubicBezTo>
                <a:cubicBezTo>
                  <a:pt x="619395" y="2961852"/>
                  <a:pt x="649363" y="2962822"/>
                  <a:pt x="678132" y="2958712"/>
                </a:cubicBezTo>
                <a:cubicBezTo>
                  <a:pt x="679093" y="2950064"/>
                  <a:pt x="696582" y="2782147"/>
                  <a:pt x="702792" y="2761449"/>
                </a:cubicBezTo>
                <a:cubicBezTo>
                  <a:pt x="707050" y="2747256"/>
                  <a:pt x="719231" y="2736791"/>
                  <a:pt x="727451" y="2724462"/>
                </a:cubicBezTo>
                <a:cubicBezTo>
                  <a:pt x="753112" y="2621826"/>
                  <a:pt x="721867" y="2723301"/>
                  <a:pt x="764440" y="2638159"/>
                </a:cubicBezTo>
                <a:cubicBezTo>
                  <a:pt x="770252" y="2626535"/>
                  <a:pt x="770958" y="2612796"/>
                  <a:pt x="776770" y="2601172"/>
                </a:cubicBezTo>
                <a:cubicBezTo>
                  <a:pt x="802072" y="2550572"/>
                  <a:pt x="795505" y="2577754"/>
                  <a:pt x="826089" y="2539527"/>
                </a:cubicBezTo>
                <a:cubicBezTo>
                  <a:pt x="873061" y="2480816"/>
                  <a:pt x="824326" y="2520154"/>
                  <a:pt x="887737" y="2477882"/>
                </a:cubicBezTo>
                <a:cubicBezTo>
                  <a:pt x="895957" y="2465553"/>
                  <a:pt x="906559" y="2454515"/>
                  <a:pt x="912396" y="2440895"/>
                </a:cubicBezTo>
                <a:cubicBezTo>
                  <a:pt x="919071" y="2425321"/>
                  <a:pt x="920071" y="2407872"/>
                  <a:pt x="924726" y="2391579"/>
                </a:cubicBezTo>
                <a:cubicBezTo>
                  <a:pt x="928297" y="2379083"/>
                  <a:pt x="932946" y="2366921"/>
                  <a:pt x="937056" y="2354592"/>
                </a:cubicBezTo>
                <a:cubicBezTo>
                  <a:pt x="932946" y="2288837"/>
                  <a:pt x="948606" y="2218731"/>
                  <a:pt x="924726" y="2157328"/>
                </a:cubicBezTo>
                <a:cubicBezTo>
                  <a:pt x="921493" y="2149016"/>
                  <a:pt x="819364" y="2124824"/>
                  <a:pt x="801429" y="2120341"/>
                </a:cubicBezTo>
                <a:cubicBezTo>
                  <a:pt x="789099" y="2112122"/>
                  <a:pt x="772294" y="2108249"/>
                  <a:pt x="764440" y="2095683"/>
                </a:cubicBezTo>
                <a:cubicBezTo>
                  <a:pt x="750664" y="2073642"/>
                  <a:pt x="739781" y="2021709"/>
                  <a:pt x="739781" y="2021709"/>
                </a:cubicBezTo>
                <a:cubicBezTo>
                  <a:pt x="743891" y="1997051"/>
                  <a:pt x="746687" y="1972138"/>
                  <a:pt x="752110" y="1947735"/>
                </a:cubicBezTo>
                <a:cubicBezTo>
                  <a:pt x="754929" y="1935048"/>
                  <a:pt x="764440" y="1923744"/>
                  <a:pt x="764440" y="1910748"/>
                </a:cubicBezTo>
                <a:cubicBezTo>
                  <a:pt x="764440" y="1893803"/>
                  <a:pt x="756220" y="1877871"/>
                  <a:pt x="752110" y="1861432"/>
                </a:cubicBezTo>
                <a:cubicBezTo>
                  <a:pt x="727451" y="1865542"/>
                  <a:pt x="700492" y="1862581"/>
                  <a:pt x="678132" y="1873761"/>
                </a:cubicBezTo>
                <a:cubicBezTo>
                  <a:pt x="659012" y="1883321"/>
                  <a:pt x="646979" y="1930230"/>
                  <a:pt x="641143" y="1947735"/>
                </a:cubicBezTo>
                <a:cubicBezTo>
                  <a:pt x="656697" y="2072155"/>
                  <a:pt x="642995" y="2014936"/>
                  <a:pt x="678132" y="2120341"/>
                </a:cubicBezTo>
                <a:lnTo>
                  <a:pt x="690462" y="2157328"/>
                </a:lnTo>
                <a:lnTo>
                  <a:pt x="702792" y="2194315"/>
                </a:lnTo>
                <a:cubicBezTo>
                  <a:pt x="706902" y="2251850"/>
                  <a:pt x="715121" y="2309239"/>
                  <a:pt x="715121" y="2366921"/>
                </a:cubicBezTo>
                <a:cubicBezTo>
                  <a:pt x="715121" y="2379917"/>
                  <a:pt x="714858" y="2399082"/>
                  <a:pt x="702792" y="2403908"/>
                </a:cubicBezTo>
                <a:cubicBezTo>
                  <a:pt x="687058" y="2410201"/>
                  <a:pt x="669913" y="2395689"/>
                  <a:pt x="653473" y="2391579"/>
                </a:cubicBezTo>
                <a:cubicBezTo>
                  <a:pt x="645253" y="2379250"/>
                  <a:pt x="643189" y="2358186"/>
                  <a:pt x="628814" y="2354592"/>
                </a:cubicBezTo>
                <a:cubicBezTo>
                  <a:pt x="605263" y="2348705"/>
                  <a:pt x="596315" y="2412645"/>
                  <a:pt x="591825" y="2416237"/>
                </a:cubicBezTo>
                <a:cubicBezTo>
                  <a:pt x="578592" y="2426822"/>
                  <a:pt x="558946" y="2424456"/>
                  <a:pt x="542506" y="2428566"/>
                </a:cubicBezTo>
                <a:cubicBezTo>
                  <a:pt x="480859" y="2408018"/>
                  <a:pt x="509627" y="2403908"/>
                  <a:pt x="480857" y="2490211"/>
                </a:cubicBezTo>
                <a:lnTo>
                  <a:pt x="480857" y="2490211"/>
                </a:lnTo>
                <a:lnTo>
                  <a:pt x="443868" y="2502540"/>
                </a:lnTo>
                <a:cubicBezTo>
                  <a:pt x="435648" y="2514869"/>
                  <a:pt x="425836" y="2526274"/>
                  <a:pt x="419209" y="2539527"/>
                </a:cubicBezTo>
                <a:cubicBezTo>
                  <a:pt x="413397" y="2551151"/>
                  <a:pt x="414998" y="2566366"/>
                  <a:pt x="406879" y="2576514"/>
                </a:cubicBezTo>
                <a:cubicBezTo>
                  <a:pt x="397622" y="2588085"/>
                  <a:pt x="382220" y="2592953"/>
                  <a:pt x="369890" y="2601172"/>
                </a:cubicBezTo>
                <a:cubicBezTo>
                  <a:pt x="361670" y="2588843"/>
                  <a:pt x="347069" y="2578888"/>
                  <a:pt x="345231" y="2564185"/>
                </a:cubicBezTo>
                <a:cubicBezTo>
                  <a:pt x="342632" y="2543391"/>
                  <a:pt x="357561" y="2523495"/>
                  <a:pt x="357561" y="2502540"/>
                </a:cubicBezTo>
                <a:cubicBezTo>
                  <a:pt x="357561" y="2461238"/>
                  <a:pt x="357378" y="2418725"/>
                  <a:pt x="345231" y="2379250"/>
                </a:cubicBezTo>
                <a:cubicBezTo>
                  <a:pt x="334676" y="2344947"/>
                  <a:pt x="298231" y="2338926"/>
                  <a:pt x="271253" y="2329934"/>
                </a:cubicBezTo>
                <a:cubicBezTo>
                  <a:pt x="263033" y="2342263"/>
                  <a:pt x="253221" y="2353668"/>
                  <a:pt x="246594" y="2366921"/>
                </a:cubicBezTo>
                <a:cubicBezTo>
                  <a:pt x="231703" y="2396702"/>
                  <a:pt x="239051" y="2417339"/>
                  <a:pt x="209604" y="2440895"/>
                </a:cubicBezTo>
                <a:cubicBezTo>
                  <a:pt x="199455" y="2449014"/>
                  <a:pt x="184945" y="2449114"/>
                  <a:pt x="172615" y="2453224"/>
                </a:cubicBezTo>
                <a:cubicBezTo>
                  <a:pt x="132506" y="2439855"/>
                  <a:pt x="130365" y="2447552"/>
                  <a:pt x="110967" y="2403908"/>
                </a:cubicBezTo>
                <a:cubicBezTo>
                  <a:pt x="100410" y="2380156"/>
                  <a:pt x="86308" y="2329934"/>
                  <a:pt x="86308" y="2329934"/>
                </a:cubicBezTo>
                <a:cubicBezTo>
                  <a:pt x="90418" y="2309386"/>
                  <a:pt x="93123" y="2288506"/>
                  <a:pt x="98637" y="2268289"/>
                </a:cubicBezTo>
                <a:cubicBezTo>
                  <a:pt x="105476" y="2243213"/>
                  <a:pt x="115077" y="2218973"/>
                  <a:pt x="123297" y="2194315"/>
                </a:cubicBezTo>
                <a:cubicBezTo>
                  <a:pt x="127407" y="2181986"/>
                  <a:pt x="126436" y="2166517"/>
                  <a:pt x="135626" y="2157328"/>
                </a:cubicBezTo>
                <a:cubicBezTo>
                  <a:pt x="143846" y="2149109"/>
                  <a:pt x="150318" y="2138650"/>
                  <a:pt x="160286" y="2132670"/>
                </a:cubicBezTo>
                <a:cubicBezTo>
                  <a:pt x="180418" y="2120592"/>
                  <a:pt x="243770" y="2111800"/>
                  <a:pt x="258923" y="2108012"/>
                </a:cubicBezTo>
                <a:cubicBezTo>
                  <a:pt x="271532" y="2104860"/>
                  <a:pt x="283582" y="2099793"/>
                  <a:pt x="295912" y="2095683"/>
                </a:cubicBezTo>
                <a:cubicBezTo>
                  <a:pt x="316462" y="2075135"/>
                  <a:pt x="348371" y="2061607"/>
                  <a:pt x="357561" y="2034038"/>
                </a:cubicBezTo>
                <a:lnTo>
                  <a:pt x="406879" y="1886090"/>
                </a:lnTo>
                <a:cubicBezTo>
                  <a:pt x="410989" y="1873761"/>
                  <a:pt x="412000" y="1859916"/>
                  <a:pt x="419209" y="1849103"/>
                </a:cubicBezTo>
                <a:lnTo>
                  <a:pt x="443868" y="1812116"/>
                </a:lnTo>
                <a:cubicBezTo>
                  <a:pt x="440885" y="1794218"/>
                  <a:pt x="421529" y="1630661"/>
                  <a:pt x="394550" y="1590195"/>
                </a:cubicBezTo>
                <a:lnTo>
                  <a:pt x="369890" y="1553208"/>
                </a:lnTo>
                <a:cubicBezTo>
                  <a:pt x="364302" y="1530856"/>
                  <a:pt x="342910" y="1439926"/>
                  <a:pt x="332901" y="1429918"/>
                </a:cubicBezTo>
                <a:lnTo>
                  <a:pt x="295912" y="1392931"/>
                </a:lnTo>
                <a:cubicBezTo>
                  <a:pt x="291802" y="1376492"/>
                  <a:pt x="288238" y="1359908"/>
                  <a:pt x="283583" y="1343615"/>
                </a:cubicBezTo>
                <a:cubicBezTo>
                  <a:pt x="280013" y="1331119"/>
                  <a:pt x="273802" y="1319372"/>
                  <a:pt x="271253" y="1306628"/>
                </a:cubicBezTo>
                <a:cubicBezTo>
                  <a:pt x="265553" y="1278133"/>
                  <a:pt x="263033" y="1249093"/>
                  <a:pt x="258923" y="1220325"/>
                </a:cubicBezTo>
                <a:cubicBezTo>
                  <a:pt x="277851" y="652531"/>
                  <a:pt x="240503" y="994991"/>
                  <a:pt x="283583" y="801139"/>
                </a:cubicBezTo>
                <a:cubicBezTo>
                  <a:pt x="287633" y="782916"/>
                  <a:pt x="296000" y="724541"/>
                  <a:pt x="308242" y="702507"/>
                </a:cubicBezTo>
                <a:cubicBezTo>
                  <a:pt x="322635" y="676601"/>
                  <a:pt x="357561" y="628533"/>
                  <a:pt x="357561" y="628533"/>
                </a:cubicBezTo>
                <a:cubicBezTo>
                  <a:pt x="361671" y="616204"/>
                  <a:pt x="361911" y="601805"/>
                  <a:pt x="369890" y="591547"/>
                </a:cubicBezTo>
                <a:cubicBezTo>
                  <a:pt x="391300" y="564021"/>
                  <a:pt x="419209" y="542231"/>
                  <a:pt x="443868" y="517573"/>
                </a:cubicBezTo>
                <a:cubicBezTo>
                  <a:pt x="452088" y="509354"/>
                  <a:pt x="462080" y="502587"/>
                  <a:pt x="468528" y="492915"/>
                </a:cubicBezTo>
                <a:cubicBezTo>
                  <a:pt x="476748" y="480586"/>
                  <a:pt x="482709" y="466406"/>
                  <a:pt x="493187" y="455928"/>
                </a:cubicBezTo>
                <a:cubicBezTo>
                  <a:pt x="503665" y="445450"/>
                  <a:pt x="516635" y="437288"/>
                  <a:pt x="530176" y="431270"/>
                </a:cubicBezTo>
                <a:cubicBezTo>
                  <a:pt x="553929" y="420714"/>
                  <a:pt x="604154" y="406612"/>
                  <a:pt x="604154" y="406612"/>
                </a:cubicBezTo>
                <a:cubicBezTo>
                  <a:pt x="608264" y="423051"/>
                  <a:pt x="614877" y="439060"/>
                  <a:pt x="616484" y="455928"/>
                </a:cubicBezTo>
                <a:cubicBezTo>
                  <a:pt x="623120" y="525597"/>
                  <a:pt x="611839" y="597625"/>
                  <a:pt x="628814" y="665520"/>
                </a:cubicBezTo>
                <a:cubicBezTo>
                  <a:pt x="631966" y="678128"/>
                  <a:pt x="653016" y="655516"/>
                  <a:pt x="665803" y="653191"/>
                </a:cubicBezTo>
                <a:cubicBezTo>
                  <a:pt x="698403" y="647264"/>
                  <a:pt x="731756" y="646309"/>
                  <a:pt x="764440" y="640862"/>
                </a:cubicBezTo>
                <a:cubicBezTo>
                  <a:pt x="781155" y="638076"/>
                  <a:pt x="797217" y="632209"/>
                  <a:pt x="813759" y="628533"/>
                </a:cubicBezTo>
                <a:cubicBezTo>
                  <a:pt x="834216" y="623987"/>
                  <a:pt x="855076" y="621286"/>
                  <a:pt x="875407" y="616204"/>
                </a:cubicBezTo>
                <a:cubicBezTo>
                  <a:pt x="888015" y="613052"/>
                  <a:pt x="899900" y="607446"/>
                  <a:pt x="912396" y="603876"/>
                </a:cubicBezTo>
                <a:cubicBezTo>
                  <a:pt x="928690" y="599221"/>
                  <a:pt x="945275" y="595657"/>
                  <a:pt x="961715" y="591547"/>
                </a:cubicBezTo>
                <a:cubicBezTo>
                  <a:pt x="969935" y="579218"/>
                  <a:pt x="977117" y="566130"/>
                  <a:pt x="986374" y="554560"/>
                </a:cubicBezTo>
                <a:cubicBezTo>
                  <a:pt x="993636" y="545483"/>
                  <a:pt x="1005835" y="540299"/>
                  <a:pt x="1011034" y="529902"/>
                </a:cubicBezTo>
                <a:cubicBezTo>
                  <a:pt x="1022659" y="506654"/>
                  <a:pt x="1027473" y="480586"/>
                  <a:pt x="1035693" y="455928"/>
                </a:cubicBezTo>
                <a:cubicBezTo>
                  <a:pt x="1039803" y="443599"/>
                  <a:pt x="1040814" y="429754"/>
                  <a:pt x="1048023" y="418941"/>
                </a:cubicBezTo>
                <a:cubicBezTo>
                  <a:pt x="1056243" y="406612"/>
                  <a:pt x="1061530" y="391711"/>
                  <a:pt x="1072682" y="381954"/>
                </a:cubicBezTo>
                <a:cubicBezTo>
                  <a:pt x="1109766" y="349507"/>
                  <a:pt x="1143968" y="344448"/>
                  <a:pt x="1171320" y="307980"/>
                </a:cubicBezTo>
                <a:cubicBezTo>
                  <a:pt x="1287941" y="152494"/>
                  <a:pt x="1184913" y="293124"/>
                  <a:pt x="1232968" y="197019"/>
                </a:cubicBezTo>
                <a:cubicBezTo>
                  <a:pt x="1239595" y="183766"/>
                  <a:pt x="1251000" y="173285"/>
                  <a:pt x="1257627" y="160032"/>
                </a:cubicBezTo>
                <a:cubicBezTo>
                  <a:pt x="1308674" y="57943"/>
                  <a:pt x="1223947" y="192058"/>
                  <a:pt x="1294616" y="86058"/>
                </a:cubicBezTo>
                <a:cubicBezTo>
                  <a:pt x="1255579" y="-70090"/>
                  <a:pt x="1297752" y="30241"/>
                  <a:pt x="949385" y="49071"/>
                </a:cubicBezTo>
                <a:cubicBezTo>
                  <a:pt x="908142" y="51300"/>
                  <a:pt x="867280" y="58349"/>
                  <a:pt x="826089" y="61400"/>
                </a:cubicBezTo>
                <a:cubicBezTo>
                  <a:pt x="691338" y="71381"/>
                  <a:pt x="598368" y="71632"/>
                  <a:pt x="468528" y="86058"/>
                </a:cubicBezTo>
                <a:cubicBezTo>
                  <a:pt x="443681" y="88819"/>
                  <a:pt x="419064" y="93484"/>
                  <a:pt x="394550" y="98387"/>
                </a:cubicBezTo>
                <a:cubicBezTo>
                  <a:pt x="377933" y="101710"/>
                  <a:pt x="362123" y="109365"/>
                  <a:pt x="345231" y="110716"/>
                </a:cubicBezTo>
                <a:cubicBezTo>
                  <a:pt x="259101" y="117606"/>
                  <a:pt x="172616" y="118935"/>
                  <a:pt x="86308" y="123045"/>
                </a:cubicBezTo>
                <a:cubicBezTo>
                  <a:pt x="78088" y="135374"/>
                  <a:pt x="68275" y="146779"/>
                  <a:pt x="61648" y="160032"/>
                </a:cubicBezTo>
                <a:cubicBezTo>
                  <a:pt x="52806" y="177715"/>
                  <a:pt x="40938" y="230541"/>
                  <a:pt x="36989" y="246335"/>
                </a:cubicBezTo>
                <a:cubicBezTo>
                  <a:pt x="32879" y="464147"/>
                  <a:pt x="30316" y="681994"/>
                  <a:pt x="24659" y="899771"/>
                </a:cubicBezTo>
                <a:cubicBezTo>
                  <a:pt x="17254" y="1184860"/>
                  <a:pt x="27050" y="1107354"/>
                  <a:pt x="0" y="1269641"/>
                </a:cubicBezTo>
                <a:cubicBezTo>
                  <a:pt x="6278" y="1495638"/>
                  <a:pt x="-4467" y="1622805"/>
                  <a:pt x="24659" y="1812116"/>
                </a:cubicBezTo>
                <a:cubicBezTo>
                  <a:pt x="27846" y="1832828"/>
                  <a:pt x="32879" y="1853213"/>
                  <a:pt x="36989" y="1873761"/>
                </a:cubicBezTo>
                <a:cubicBezTo>
                  <a:pt x="41099" y="1927187"/>
                  <a:pt x="43401" y="1980782"/>
                  <a:pt x="49319" y="2034038"/>
                </a:cubicBezTo>
                <a:cubicBezTo>
                  <a:pt x="51633" y="2054865"/>
                  <a:pt x="60793" y="2074745"/>
                  <a:pt x="61648" y="2095683"/>
                </a:cubicBezTo>
                <a:cubicBezTo>
                  <a:pt x="71562" y="2338574"/>
                  <a:pt x="54673" y="2527688"/>
                  <a:pt x="86308" y="2749120"/>
                </a:cubicBezTo>
                <a:cubicBezTo>
                  <a:pt x="89272" y="2769864"/>
                  <a:pt x="94527" y="2790216"/>
                  <a:pt x="98637" y="2810764"/>
                </a:cubicBezTo>
                <a:cubicBezTo>
                  <a:pt x="102747" y="2892957"/>
                  <a:pt x="106272" y="2975182"/>
                  <a:pt x="110967" y="3057344"/>
                </a:cubicBezTo>
                <a:cubicBezTo>
                  <a:pt x="114492" y="3119025"/>
                  <a:pt x="116829" y="3180837"/>
                  <a:pt x="123297" y="3242279"/>
                </a:cubicBezTo>
                <a:cubicBezTo>
                  <a:pt x="125071" y="3259130"/>
                  <a:pt x="131950" y="3275054"/>
                  <a:pt x="135626" y="3291595"/>
                </a:cubicBezTo>
                <a:cubicBezTo>
                  <a:pt x="155462" y="3380854"/>
                  <a:pt x="138254" y="3324138"/>
                  <a:pt x="160286" y="3390227"/>
                </a:cubicBezTo>
                <a:cubicBezTo>
                  <a:pt x="152066" y="3439543"/>
                  <a:pt x="144315" y="3488939"/>
                  <a:pt x="135626" y="3538175"/>
                </a:cubicBezTo>
                <a:cubicBezTo>
                  <a:pt x="131984" y="3558811"/>
                  <a:pt x="130655" y="3580199"/>
                  <a:pt x="123297" y="3599820"/>
                </a:cubicBezTo>
                <a:cubicBezTo>
                  <a:pt x="84958" y="3702051"/>
                  <a:pt x="71923" y="3721055"/>
                  <a:pt x="73978" y="373543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3883850" y="234251"/>
            <a:ext cx="295912" cy="505488"/>
          </a:xfrm>
          <a:custGeom>
            <a:avLst/>
            <a:gdLst>
              <a:gd name="connsiteX0" fmla="*/ 0 w 295912"/>
              <a:gd name="connsiteY0" fmla="*/ 86303 h 505488"/>
              <a:gd name="connsiteX1" fmla="*/ 61648 w 295912"/>
              <a:gd name="connsiteY1" fmla="*/ 49316 h 505488"/>
              <a:gd name="connsiteX2" fmla="*/ 135626 w 295912"/>
              <a:gd name="connsiteY2" fmla="*/ 0 h 505488"/>
              <a:gd name="connsiteX3" fmla="*/ 197275 w 295912"/>
              <a:gd name="connsiteY3" fmla="*/ 49316 h 505488"/>
              <a:gd name="connsiteX4" fmla="*/ 221934 w 295912"/>
              <a:gd name="connsiteY4" fmla="*/ 86303 h 505488"/>
              <a:gd name="connsiteX5" fmla="*/ 271253 w 295912"/>
              <a:gd name="connsiteY5" fmla="*/ 308225 h 505488"/>
              <a:gd name="connsiteX6" fmla="*/ 295912 w 295912"/>
              <a:gd name="connsiteY6" fmla="*/ 394527 h 505488"/>
              <a:gd name="connsiteX7" fmla="*/ 283582 w 295912"/>
              <a:gd name="connsiteY7" fmla="*/ 456172 h 505488"/>
              <a:gd name="connsiteX8" fmla="*/ 209604 w 295912"/>
              <a:gd name="connsiteY8" fmla="*/ 505488 h 505488"/>
              <a:gd name="connsiteX9" fmla="*/ 160286 w 295912"/>
              <a:gd name="connsiteY9" fmla="*/ 443843 h 505488"/>
              <a:gd name="connsiteX10" fmla="*/ 135626 w 295912"/>
              <a:gd name="connsiteY10" fmla="*/ 419185 h 505488"/>
              <a:gd name="connsiteX11" fmla="*/ 61648 w 295912"/>
              <a:gd name="connsiteY11" fmla="*/ 382198 h 505488"/>
              <a:gd name="connsiteX12" fmla="*/ 36989 w 295912"/>
              <a:gd name="connsiteY12" fmla="*/ 345211 h 505488"/>
              <a:gd name="connsiteX13" fmla="*/ 0 w 295912"/>
              <a:gd name="connsiteY13" fmla="*/ 271238 h 505488"/>
              <a:gd name="connsiteX14" fmla="*/ 0 w 295912"/>
              <a:gd name="connsiteY14" fmla="*/ 86303 h 50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5912" h="505488">
                <a:moveTo>
                  <a:pt x="0" y="86303"/>
                </a:moveTo>
                <a:cubicBezTo>
                  <a:pt x="20549" y="73974"/>
                  <a:pt x="41430" y="62181"/>
                  <a:pt x="61648" y="49316"/>
                </a:cubicBezTo>
                <a:cubicBezTo>
                  <a:pt x="86651" y="33406"/>
                  <a:pt x="135626" y="0"/>
                  <a:pt x="135626" y="0"/>
                </a:cubicBezTo>
                <a:cubicBezTo>
                  <a:pt x="163089" y="18307"/>
                  <a:pt x="177197" y="24220"/>
                  <a:pt x="197275" y="49316"/>
                </a:cubicBezTo>
                <a:cubicBezTo>
                  <a:pt x="206532" y="60886"/>
                  <a:pt x="215916" y="72762"/>
                  <a:pt x="221934" y="86303"/>
                </a:cubicBezTo>
                <a:cubicBezTo>
                  <a:pt x="262247" y="177005"/>
                  <a:pt x="242620" y="193697"/>
                  <a:pt x="271253" y="308225"/>
                </a:cubicBezTo>
                <a:cubicBezTo>
                  <a:pt x="286734" y="370148"/>
                  <a:pt x="278223" y="341465"/>
                  <a:pt x="295912" y="394527"/>
                </a:cubicBezTo>
                <a:cubicBezTo>
                  <a:pt x="291802" y="415075"/>
                  <a:pt x="296448" y="439631"/>
                  <a:pt x="283582" y="456172"/>
                </a:cubicBezTo>
                <a:cubicBezTo>
                  <a:pt x="265386" y="479565"/>
                  <a:pt x="209604" y="505488"/>
                  <a:pt x="209604" y="505488"/>
                </a:cubicBezTo>
                <a:cubicBezTo>
                  <a:pt x="135931" y="456375"/>
                  <a:pt x="199990" y="510013"/>
                  <a:pt x="160286" y="443843"/>
                </a:cubicBezTo>
                <a:cubicBezTo>
                  <a:pt x="154305" y="433875"/>
                  <a:pt x="144703" y="426446"/>
                  <a:pt x="135626" y="419185"/>
                </a:cubicBezTo>
                <a:cubicBezTo>
                  <a:pt x="101480" y="391870"/>
                  <a:pt x="100716" y="395220"/>
                  <a:pt x="61648" y="382198"/>
                </a:cubicBezTo>
                <a:cubicBezTo>
                  <a:pt x="53428" y="369869"/>
                  <a:pt x="43616" y="358464"/>
                  <a:pt x="36989" y="345211"/>
                </a:cubicBezTo>
                <a:cubicBezTo>
                  <a:pt x="-14058" y="243123"/>
                  <a:pt x="70670" y="377239"/>
                  <a:pt x="0" y="271238"/>
                </a:cubicBezTo>
                <a:lnTo>
                  <a:pt x="0" y="86303"/>
                </a:ln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412298" y="869335"/>
            <a:ext cx="213060" cy="547356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265528" y="81102"/>
            <a:ext cx="244219" cy="39830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197274" y="25783"/>
            <a:ext cx="109477" cy="213048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488004" y="-33071"/>
            <a:ext cx="272939" cy="254993"/>
          </a:xfrm>
          <a:custGeom>
            <a:avLst/>
            <a:gdLst>
              <a:gd name="connsiteX0" fmla="*/ 234264 w 272939"/>
              <a:gd name="connsiteY0" fmla="*/ 33071 h 254993"/>
              <a:gd name="connsiteX1" fmla="*/ 271253 w 272939"/>
              <a:gd name="connsiteY1" fmla="*/ 94716 h 254993"/>
              <a:gd name="connsiteX2" fmla="*/ 197275 w 272939"/>
              <a:gd name="connsiteY2" fmla="*/ 144032 h 254993"/>
              <a:gd name="connsiteX3" fmla="*/ 160286 w 272939"/>
              <a:gd name="connsiteY3" fmla="*/ 156361 h 254993"/>
              <a:gd name="connsiteX4" fmla="*/ 135627 w 272939"/>
              <a:gd name="connsiteY4" fmla="*/ 193348 h 254993"/>
              <a:gd name="connsiteX5" fmla="*/ 123297 w 272939"/>
              <a:gd name="connsiteY5" fmla="*/ 230335 h 254993"/>
              <a:gd name="connsiteX6" fmla="*/ 49319 w 272939"/>
              <a:gd name="connsiteY6" fmla="*/ 254993 h 254993"/>
              <a:gd name="connsiteX7" fmla="*/ 24659 w 272939"/>
              <a:gd name="connsiteY7" fmla="*/ 230335 h 254993"/>
              <a:gd name="connsiteX8" fmla="*/ 0 w 272939"/>
              <a:gd name="connsiteY8" fmla="*/ 70058 h 254993"/>
              <a:gd name="connsiteX9" fmla="*/ 234264 w 272939"/>
              <a:gd name="connsiteY9" fmla="*/ 33071 h 25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39" h="254993">
                <a:moveTo>
                  <a:pt x="234264" y="33071"/>
                </a:moveTo>
                <a:cubicBezTo>
                  <a:pt x="279473" y="37181"/>
                  <a:pt x="265441" y="71468"/>
                  <a:pt x="271253" y="94716"/>
                </a:cubicBezTo>
                <a:cubicBezTo>
                  <a:pt x="284062" y="145949"/>
                  <a:pt x="220443" y="138240"/>
                  <a:pt x="197275" y="144032"/>
                </a:cubicBezTo>
                <a:cubicBezTo>
                  <a:pt x="184666" y="147184"/>
                  <a:pt x="172616" y="152251"/>
                  <a:pt x="160286" y="156361"/>
                </a:cubicBezTo>
                <a:cubicBezTo>
                  <a:pt x="152066" y="168690"/>
                  <a:pt x="142254" y="180095"/>
                  <a:pt x="135627" y="193348"/>
                </a:cubicBezTo>
                <a:cubicBezTo>
                  <a:pt x="129815" y="204972"/>
                  <a:pt x="133872" y="222782"/>
                  <a:pt x="123297" y="230335"/>
                </a:cubicBezTo>
                <a:cubicBezTo>
                  <a:pt x="102145" y="245443"/>
                  <a:pt x="49319" y="254993"/>
                  <a:pt x="49319" y="254993"/>
                </a:cubicBezTo>
                <a:cubicBezTo>
                  <a:pt x="41099" y="246774"/>
                  <a:pt x="30640" y="240303"/>
                  <a:pt x="24659" y="230335"/>
                </a:cubicBezTo>
                <a:cubicBezTo>
                  <a:pt x="3332" y="194792"/>
                  <a:pt x="711" y="77166"/>
                  <a:pt x="0" y="70058"/>
                </a:cubicBezTo>
                <a:cubicBezTo>
                  <a:pt x="32267" y="-59001"/>
                  <a:pt x="189055" y="28961"/>
                  <a:pt x="234264" y="33071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3894171" y="1933854"/>
            <a:ext cx="151972" cy="257498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3742409" y="2228885"/>
            <a:ext cx="282881" cy="597115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4919543" y="6472359"/>
            <a:ext cx="412532" cy="384590"/>
          </a:xfrm>
          <a:custGeom>
            <a:avLst/>
            <a:gdLst>
              <a:gd name="connsiteX0" fmla="*/ 394550 w 412532"/>
              <a:gd name="connsiteY0" fmla="*/ 370230 h 384590"/>
              <a:gd name="connsiteX1" fmla="*/ 357561 w 412532"/>
              <a:gd name="connsiteY1" fmla="*/ 283927 h 384590"/>
              <a:gd name="connsiteX2" fmla="*/ 345231 w 412532"/>
              <a:gd name="connsiteY2" fmla="*/ 197624 h 384590"/>
              <a:gd name="connsiteX3" fmla="*/ 332901 w 412532"/>
              <a:gd name="connsiteY3" fmla="*/ 160637 h 384590"/>
              <a:gd name="connsiteX4" fmla="*/ 295912 w 412532"/>
              <a:gd name="connsiteY4" fmla="*/ 148308 h 384590"/>
              <a:gd name="connsiteX5" fmla="*/ 271253 w 412532"/>
              <a:gd name="connsiteY5" fmla="*/ 111321 h 384590"/>
              <a:gd name="connsiteX6" fmla="*/ 234264 w 412532"/>
              <a:gd name="connsiteY6" fmla="*/ 86663 h 384590"/>
              <a:gd name="connsiteX7" fmla="*/ 172615 w 412532"/>
              <a:gd name="connsiteY7" fmla="*/ 37347 h 384590"/>
              <a:gd name="connsiteX8" fmla="*/ 147956 w 412532"/>
              <a:gd name="connsiteY8" fmla="*/ 360 h 384590"/>
              <a:gd name="connsiteX9" fmla="*/ 110967 w 412532"/>
              <a:gd name="connsiteY9" fmla="*/ 25018 h 384590"/>
              <a:gd name="connsiteX10" fmla="*/ 98637 w 412532"/>
              <a:gd name="connsiteY10" fmla="*/ 74334 h 384590"/>
              <a:gd name="connsiteX11" fmla="*/ 86308 w 412532"/>
              <a:gd name="connsiteY11" fmla="*/ 135979 h 384590"/>
              <a:gd name="connsiteX12" fmla="*/ 49319 w 412532"/>
              <a:gd name="connsiteY12" fmla="*/ 148308 h 384590"/>
              <a:gd name="connsiteX13" fmla="*/ 12330 w 412532"/>
              <a:gd name="connsiteY13" fmla="*/ 222282 h 384590"/>
              <a:gd name="connsiteX14" fmla="*/ 0 w 412532"/>
              <a:gd name="connsiteY14" fmla="*/ 259269 h 384590"/>
              <a:gd name="connsiteX15" fmla="*/ 12330 w 412532"/>
              <a:gd name="connsiteY15" fmla="*/ 296256 h 384590"/>
              <a:gd name="connsiteX16" fmla="*/ 36989 w 412532"/>
              <a:gd name="connsiteY16" fmla="*/ 333243 h 384590"/>
              <a:gd name="connsiteX17" fmla="*/ 394550 w 412532"/>
              <a:gd name="connsiteY17" fmla="*/ 370230 h 3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532" h="384590">
                <a:moveTo>
                  <a:pt x="394550" y="370230"/>
                </a:moveTo>
                <a:cubicBezTo>
                  <a:pt x="447979" y="362011"/>
                  <a:pt x="366160" y="314021"/>
                  <a:pt x="357561" y="283927"/>
                </a:cubicBezTo>
                <a:cubicBezTo>
                  <a:pt x="349577" y="255985"/>
                  <a:pt x="350931" y="226119"/>
                  <a:pt x="345231" y="197624"/>
                </a:cubicBezTo>
                <a:cubicBezTo>
                  <a:pt x="342682" y="184880"/>
                  <a:pt x="342091" y="169826"/>
                  <a:pt x="332901" y="160637"/>
                </a:cubicBezTo>
                <a:cubicBezTo>
                  <a:pt x="323711" y="151447"/>
                  <a:pt x="308242" y="152418"/>
                  <a:pt x="295912" y="148308"/>
                </a:cubicBezTo>
                <a:cubicBezTo>
                  <a:pt x="287692" y="135979"/>
                  <a:pt x="281731" y="121799"/>
                  <a:pt x="271253" y="111321"/>
                </a:cubicBezTo>
                <a:cubicBezTo>
                  <a:pt x="260775" y="100843"/>
                  <a:pt x="245835" y="95919"/>
                  <a:pt x="234264" y="86663"/>
                </a:cubicBezTo>
                <a:cubicBezTo>
                  <a:pt x="146419" y="16392"/>
                  <a:pt x="286464" y="113242"/>
                  <a:pt x="172615" y="37347"/>
                </a:cubicBezTo>
                <a:cubicBezTo>
                  <a:pt x="164395" y="25018"/>
                  <a:pt x="162486" y="3266"/>
                  <a:pt x="147956" y="360"/>
                </a:cubicBezTo>
                <a:cubicBezTo>
                  <a:pt x="133426" y="-2546"/>
                  <a:pt x="119187" y="12689"/>
                  <a:pt x="110967" y="25018"/>
                </a:cubicBezTo>
                <a:cubicBezTo>
                  <a:pt x="101567" y="39117"/>
                  <a:pt x="102313" y="57793"/>
                  <a:pt x="98637" y="74334"/>
                </a:cubicBezTo>
                <a:cubicBezTo>
                  <a:pt x="94091" y="94790"/>
                  <a:pt x="97932" y="118543"/>
                  <a:pt x="86308" y="135979"/>
                </a:cubicBezTo>
                <a:cubicBezTo>
                  <a:pt x="79099" y="146793"/>
                  <a:pt x="61649" y="144198"/>
                  <a:pt x="49319" y="148308"/>
                </a:cubicBezTo>
                <a:cubicBezTo>
                  <a:pt x="18327" y="241276"/>
                  <a:pt x="60133" y="126682"/>
                  <a:pt x="12330" y="222282"/>
                </a:cubicBezTo>
                <a:cubicBezTo>
                  <a:pt x="6518" y="233906"/>
                  <a:pt x="4110" y="246940"/>
                  <a:pt x="0" y="259269"/>
                </a:cubicBezTo>
                <a:cubicBezTo>
                  <a:pt x="4110" y="271598"/>
                  <a:pt x="6518" y="284632"/>
                  <a:pt x="12330" y="296256"/>
                </a:cubicBezTo>
                <a:cubicBezTo>
                  <a:pt x="18957" y="309509"/>
                  <a:pt x="26511" y="322765"/>
                  <a:pt x="36989" y="333243"/>
                </a:cubicBezTo>
                <a:cubicBezTo>
                  <a:pt x="116363" y="412613"/>
                  <a:pt x="341121" y="378449"/>
                  <a:pt x="394550" y="37023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Agrupar 20"/>
          <p:cNvGrpSpPr/>
          <p:nvPr/>
        </p:nvGrpSpPr>
        <p:grpSpPr>
          <a:xfrm>
            <a:off x="4878568" y="2236582"/>
            <a:ext cx="158909" cy="262427"/>
            <a:chOff x="3747453" y="4337847"/>
            <a:chExt cx="158909" cy="238570"/>
          </a:xfrm>
        </p:grpSpPr>
        <p:sp>
          <p:nvSpPr>
            <p:cNvPr id="22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26" name="Conector recto 25"/>
          <p:cNvCxnSpPr/>
          <p:nvPr/>
        </p:nvCxnSpPr>
        <p:spPr>
          <a:xfrm flipH="1">
            <a:off x="5203126" y="110961"/>
            <a:ext cx="440906" cy="32548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3555329" y="1177741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29" name="Elipse 28"/>
          <p:cNvSpPr/>
          <p:nvPr/>
        </p:nvSpPr>
        <p:spPr>
          <a:xfrm>
            <a:off x="2974869" y="753123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cxnSp>
        <p:nvCxnSpPr>
          <p:cNvPr id="30" name="Conector recto de flecha 29"/>
          <p:cNvCxnSpPr/>
          <p:nvPr/>
        </p:nvCxnSpPr>
        <p:spPr>
          <a:xfrm>
            <a:off x="3421557" y="1075671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3062180" y="766445"/>
            <a:ext cx="52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N</a:t>
            </a:r>
          </a:p>
        </p:txBody>
      </p:sp>
      <p:sp>
        <p:nvSpPr>
          <p:cNvPr id="32" name="CuadroTexto 31"/>
          <p:cNvSpPr txBox="1"/>
          <p:nvPr/>
        </p:nvSpPr>
        <p:spPr>
          <a:xfrm rot="982400">
            <a:off x="3565113" y="1582832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33" name="CuadroTexto 32"/>
          <p:cNvSpPr txBox="1"/>
          <p:nvPr/>
        </p:nvSpPr>
        <p:spPr>
          <a:xfrm>
            <a:off x="3497682" y="327844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34" name="Agrupar 33"/>
          <p:cNvGrpSpPr/>
          <p:nvPr/>
        </p:nvGrpSpPr>
        <p:grpSpPr>
          <a:xfrm>
            <a:off x="4669158" y="3386954"/>
            <a:ext cx="158909" cy="262427"/>
            <a:chOff x="3747453" y="4337847"/>
            <a:chExt cx="158909" cy="238570"/>
          </a:xfrm>
        </p:grpSpPr>
        <p:sp>
          <p:nvSpPr>
            <p:cNvPr id="35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7" name="CuadroTexto 36"/>
          <p:cNvSpPr txBox="1"/>
          <p:nvPr/>
        </p:nvSpPr>
        <p:spPr>
          <a:xfrm>
            <a:off x="4249212" y="1954400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cxnSp>
        <p:nvCxnSpPr>
          <p:cNvPr id="39" name="Conector recto 38"/>
          <p:cNvCxnSpPr/>
          <p:nvPr/>
        </p:nvCxnSpPr>
        <p:spPr>
          <a:xfrm flipH="1">
            <a:off x="3742409" y="3386954"/>
            <a:ext cx="1460717" cy="3443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rma libre 40"/>
          <p:cNvSpPr/>
          <p:nvPr/>
        </p:nvSpPr>
        <p:spPr>
          <a:xfrm>
            <a:off x="6152841" y="3825392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6033981" y="3422987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5597991" y="5021305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4" name="Agrupar 43"/>
          <p:cNvGrpSpPr/>
          <p:nvPr/>
        </p:nvGrpSpPr>
        <p:grpSpPr>
          <a:xfrm>
            <a:off x="6477205" y="366505"/>
            <a:ext cx="889075" cy="1418332"/>
            <a:chOff x="6230806" y="1919061"/>
            <a:chExt cx="889075" cy="1418332"/>
          </a:xfrm>
        </p:grpSpPr>
        <p:grpSp>
          <p:nvGrpSpPr>
            <p:cNvPr id="45" name="Agrupar 44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47" name="Rectángulo 46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188º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174º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ángulo 48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6" name="Conector recto de flecha 4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Conector recto 49"/>
          <p:cNvCxnSpPr/>
          <p:nvPr/>
        </p:nvCxnSpPr>
        <p:spPr>
          <a:xfrm flipH="1">
            <a:off x="5810879" y="238895"/>
            <a:ext cx="235432" cy="1673552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/>
          <p:cNvCxnSpPr>
            <a:stCxn id="53" idx="1"/>
          </p:cNvCxnSpPr>
          <p:nvPr/>
        </p:nvCxnSpPr>
        <p:spPr>
          <a:xfrm>
            <a:off x="5548050" y="802166"/>
            <a:ext cx="405354" cy="6716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Agrupar 50"/>
          <p:cNvGrpSpPr/>
          <p:nvPr/>
        </p:nvGrpSpPr>
        <p:grpSpPr>
          <a:xfrm>
            <a:off x="5548050" y="677714"/>
            <a:ext cx="405354" cy="295280"/>
            <a:chOff x="4485042" y="1674907"/>
            <a:chExt cx="405354" cy="295280"/>
          </a:xfrm>
        </p:grpSpPr>
        <p:sp>
          <p:nvSpPr>
            <p:cNvPr id="52" name="Elipse 51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1,1c</a:t>
              </a:r>
              <a:endParaRPr lang="es-ES" sz="900" dirty="0"/>
            </a:p>
          </p:txBody>
        </p:sp>
      </p:grpSp>
      <p:cxnSp>
        <p:nvCxnSpPr>
          <p:cNvPr id="56" name="Conector recto 55"/>
          <p:cNvCxnSpPr/>
          <p:nvPr/>
        </p:nvCxnSpPr>
        <p:spPr>
          <a:xfrm flipH="1">
            <a:off x="4570935" y="288899"/>
            <a:ext cx="176884" cy="1257365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53" idx="1"/>
          </p:cNvCxnSpPr>
          <p:nvPr/>
        </p:nvCxnSpPr>
        <p:spPr>
          <a:xfrm flipH="1" flipV="1">
            <a:off x="4681488" y="686750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Agrupar 56"/>
          <p:cNvGrpSpPr/>
          <p:nvPr/>
        </p:nvGrpSpPr>
        <p:grpSpPr>
          <a:xfrm>
            <a:off x="4852426" y="618805"/>
            <a:ext cx="429875" cy="295280"/>
            <a:chOff x="4485042" y="1674907"/>
            <a:chExt cx="429875" cy="295280"/>
          </a:xfrm>
        </p:grpSpPr>
        <p:sp>
          <p:nvSpPr>
            <p:cNvPr id="58" name="Elipse 5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2,2c</a:t>
              </a:r>
              <a:endParaRPr lang="es-ES" sz="1000" dirty="0"/>
            </a:p>
          </p:txBody>
        </p:sp>
      </p:grpSp>
      <p:cxnSp>
        <p:nvCxnSpPr>
          <p:cNvPr id="62" name="Conector recto 61"/>
          <p:cNvCxnSpPr/>
          <p:nvPr/>
        </p:nvCxnSpPr>
        <p:spPr>
          <a:xfrm flipH="1">
            <a:off x="6116194" y="2105915"/>
            <a:ext cx="176884" cy="1257365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 flipH="1" flipV="1">
            <a:off x="5355270" y="2251134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Agrupar 62"/>
          <p:cNvGrpSpPr/>
          <p:nvPr/>
        </p:nvGrpSpPr>
        <p:grpSpPr>
          <a:xfrm>
            <a:off x="5561013" y="2169404"/>
            <a:ext cx="429875" cy="295280"/>
            <a:chOff x="4485042" y="1674907"/>
            <a:chExt cx="429875" cy="295280"/>
          </a:xfrm>
        </p:grpSpPr>
        <p:sp>
          <p:nvSpPr>
            <p:cNvPr id="64" name="Elipse 63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5" name="CuadroTexto 64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2,4c</a:t>
              </a:r>
              <a:endParaRPr lang="es-ES" sz="1000" dirty="0"/>
            </a:p>
          </p:txBody>
        </p:sp>
      </p:grpSp>
      <p:sp>
        <p:nvSpPr>
          <p:cNvPr id="67" name="Forma libre 66"/>
          <p:cNvSpPr/>
          <p:nvPr/>
        </p:nvSpPr>
        <p:spPr>
          <a:xfrm>
            <a:off x="4293078" y="2379484"/>
            <a:ext cx="109577" cy="104042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334915" y="2187217"/>
            <a:ext cx="109831" cy="858797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68"/>
          <p:cNvCxnSpPr/>
          <p:nvPr/>
        </p:nvCxnSpPr>
        <p:spPr>
          <a:xfrm flipH="1" flipV="1">
            <a:off x="4424271" y="2533732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4570549" y="2465787"/>
            <a:ext cx="429875" cy="295280"/>
            <a:chOff x="4485042" y="1674907"/>
            <a:chExt cx="429875" cy="295280"/>
          </a:xfrm>
        </p:grpSpPr>
        <p:sp>
          <p:nvSpPr>
            <p:cNvPr id="71" name="Elipse 70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CuadroTexto 71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2,5c</a:t>
              </a:r>
              <a:endParaRPr lang="es-ES" sz="1000" dirty="0"/>
            </a:p>
          </p:txBody>
        </p:sp>
      </p:grpSp>
      <p:grpSp>
        <p:nvGrpSpPr>
          <p:cNvPr id="73" name="Agrupar 72"/>
          <p:cNvGrpSpPr/>
          <p:nvPr/>
        </p:nvGrpSpPr>
        <p:grpSpPr>
          <a:xfrm rot="362530">
            <a:off x="4993580" y="2625983"/>
            <a:ext cx="267967" cy="492434"/>
            <a:chOff x="4013166" y="3516427"/>
            <a:chExt cx="151261" cy="406970"/>
          </a:xfrm>
        </p:grpSpPr>
        <p:cxnSp>
          <p:nvCxnSpPr>
            <p:cNvPr id="74" name="Conector recto 73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riángulo rectángulo 74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7" name="Agrupar 76"/>
          <p:cNvGrpSpPr/>
          <p:nvPr/>
        </p:nvGrpSpPr>
        <p:grpSpPr>
          <a:xfrm rot="362530">
            <a:off x="4547258" y="3328830"/>
            <a:ext cx="267967" cy="492434"/>
            <a:chOff x="4013166" y="3516427"/>
            <a:chExt cx="151261" cy="406970"/>
          </a:xfrm>
        </p:grpSpPr>
        <p:cxnSp>
          <p:nvCxnSpPr>
            <p:cNvPr id="78" name="Conector recto 77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riángulo rectángulo 78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0" name="CuadroTexto 79"/>
          <p:cNvSpPr txBox="1"/>
          <p:nvPr/>
        </p:nvSpPr>
        <p:spPr>
          <a:xfrm>
            <a:off x="4311840" y="3730402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231º</a:t>
            </a:r>
            <a:endParaRPr lang="es-ES" sz="1050" dirty="0"/>
          </a:p>
        </p:txBody>
      </p:sp>
      <p:sp>
        <p:nvSpPr>
          <p:cNvPr id="81" name="CuadroTexto 80"/>
          <p:cNvSpPr txBox="1"/>
          <p:nvPr/>
        </p:nvSpPr>
        <p:spPr>
          <a:xfrm>
            <a:off x="4772479" y="3024436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231º</a:t>
            </a:r>
            <a:endParaRPr lang="es-ES" sz="1050" dirty="0"/>
          </a:p>
        </p:txBody>
      </p:sp>
      <p:grpSp>
        <p:nvGrpSpPr>
          <p:cNvPr id="82" name="Agrupar 81"/>
          <p:cNvGrpSpPr/>
          <p:nvPr/>
        </p:nvGrpSpPr>
        <p:grpSpPr>
          <a:xfrm rot="3619713">
            <a:off x="4951187" y="2474826"/>
            <a:ext cx="243606" cy="492434"/>
            <a:chOff x="4013166" y="3516427"/>
            <a:chExt cx="151261" cy="406970"/>
          </a:xfrm>
        </p:grpSpPr>
        <p:cxnSp>
          <p:nvCxnSpPr>
            <p:cNvPr id="83" name="Conector recto 82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riángulo rectángulo 83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6" name="Agrupar 85"/>
          <p:cNvGrpSpPr/>
          <p:nvPr/>
        </p:nvGrpSpPr>
        <p:grpSpPr>
          <a:xfrm rot="3619713">
            <a:off x="3716729" y="2492436"/>
            <a:ext cx="243606" cy="492434"/>
            <a:chOff x="4013166" y="3516427"/>
            <a:chExt cx="151261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9" name="CuadroTexto 88"/>
          <p:cNvSpPr txBox="1"/>
          <p:nvPr/>
        </p:nvSpPr>
        <p:spPr>
          <a:xfrm>
            <a:off x="3304842" y="2772350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sp>
        <p:nvSpPr>
          <p:cNvPr id="90" name="CuadroTexto 89"/>
          <p:cNvSpPr txBox="1"/>
          <p:nvPr/>
        </p:nvSpPr>
        <p:spPr>
          <a:xfrm>
            <a:off x="4571779" y="2738879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sp>
        <p:nvSpPr>
          <p:cNvPr id="92" name="Arco 91"/>
          <p:cNvSpPr/>
          <p:nvPr/>
        </p:nvSpPr>
        <p:spPr>
          <a:xfrm rot="6293102">
            <a:off x="2453922" y="426735"/>
            <a:ext cx="6288138" cy="5873088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93" name="Agrupar 92"/>
          <p:cNvGrpSpPr/>
          <p:nvPr/>
        </p:nvGrpSpPr>
        <p:grpSpPr>
          <a:xfrm>
            <a:off x="4843535" y="4476438"/>
            <a:ext cx="268697" cy="269875"/>
            <a:chOff x="2485253" y="5746047"/>
            <a:chExt cx="201876" cy="223037"/>
          </a:xfrm>
        </p:grpSpPr>
        <p:sp>
          <p:nvSpPr>
            <p:cNvPr id="94" name="Forma libre 9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5" name="Conector recto 94"/>
            <p:cNvCxnSpPr>
              <a:endCxn id="94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orma libre 9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7" name="Conector recto 9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2" name="Conector recto 101"/>
          <p:cNvCxnSpPr/>
          <p:nvPr/>
        </p:nvCxnSpPr>
        <p:spPr>
          <a:xfrm>
            <a:off x="5290833" y="2813970"/>
            <a:ext cx="1839396" cy="317791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3" name="Agrupar 102"/>
          <p:cNvGrpSpPr/>
          <p:nvPr/>
        </p:nvGrpSpPr>
        <p:grpSpPr>
          <a:xfrm>
            <a:off x="6455706" y="5069232"/>
            <a:ext cx="453970" cy="324808"/>
            <a:chOff x="4485042" y="1674907"/>
            <a:chExt cx="412700" cy="295280"/>
          </a:xfrm>
        </p:grpSpPr>
        <p:sp>
          <p:nvSpPr>
            <p:cNvPr id="104" name="Elipse 103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000"/>
            </a:p>
          </p:txBody>
        </p:sp>
        <p:sp>
          <p:nvSpPr>
            <p:cNvPr id="105" name="CuadroTexto 104"/>
            <p:cNvSpPr txBox="1"/>
            <p:nvPr/>
          </p:nvSpPr>
          <p:spPr>
            <a:xfrm>
              <a:off x="4485042" y="1683943"/>
              <a:ext cx="412700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8,6c</a:t>
              </a:r>
              <a:endParaRPr lang="es-ES" sz="1050" dirty="0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4858240" y="656865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I</a:t>
            </a:r>
            <a:r>
              <a:rPr lang="es-ES" sz="1000" dirty="0" smtClean="0"/>
              <a:t>. KITT</a:t>
            </a:r>
            <a:endParaRPr lang="es-ES" sz="1000" dirty="0"/>
          </a:p>
        </p:txBody>
      </p:sp>
      <p:sp>
        <p:nvSpPr>
          <p:cNvPr id="107" name="CuadroTexto 106"/>
          <p:cNvSpPr txBox="1"/>
          <p:nvPr/>
        </p:nvSpPr>
        <p:spPr>
          <a:xfrm rot="4316725">
            <a:off x="5316129" y="431447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I. CHINNOCK</a:t>
            </a:r>
            <a:endParaRPr lang="es-ES" sz="1000" dirty="0"/>
          </a:p>
        </p:txBody>
      </p:sp>
      <p:cxnSp>
        <p:nvCxnSpPr>
          <p:cNvPr id="109" name="Conector recto 108"/>
          <p:cNvCxnSpPr/>
          <p:nvPr/>
        </p:nvCxnSpPr>
        <p:spPr>
          <a:xfrm flipH="1">
            <a:off x="4584109" y="2772350"/>
            <a:ext cx="701128" cy="170408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/>
          <p:nvPr/>
        </p:nvCxnSpPr>
        <p:spPr>
          <a:xfrm flipH="1">
            <a:off x="5092635" y="3518384"/>
            <a:ext cx="478880" cy="140833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recto 115"/>
          <p:cNvCxnSpPr/>
          <p:nvPr/>
        </p:nvCxnSpPr>
        <p:spPr>
          <a:xfrm>
            <a:off x="4808576" y="3888083"/>
            <a:ext cx="546694" cy="25525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Agrupar 111"/>
          <p:cNvGrpSpPr/>
          <p:nvPr/>
        </p:nvGrpSpPr>
        <p:grpSpPr>
          <a:xfrm>
            <a:off x="4946722" y="3888083"/>
            <a:ext cx="429875" cy="295280"/>
            <a:chOff x="4485042" y="1674907"/>
            <a:chExt cx="429875" cy="295280"/>
          </a:xfrm>
        </p:grpSpPr>
        <p:sp>
          <p:nvSpPr>
            <p:cNvPr id="113" name="Elipse 11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CuadroTexto 113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1,4c</a:t>
              </a:r>
              <a:endParaRPr lang="es-ES" sz="1000" dirty="0"/>
            </a:p>
          </p:txBody>
        </p:sp>
      </p:grpSp>
      <p:grpSp>
        <p:nvGrpSpPr>
          <p:cNvPr id="118" name="Agrupar 117"/>
          <p:cNvGrpSpPr/>
          <p:nvPr/>
        </p:nvGrpSpPr>
        <p:grpSpPr>
          <a:xfrm>
            <a:off x="5332075" y="831964"/>
            <a:ext cx="351601" cy="299253"/>
            <a:chOff x="5923235" y="246580"/>
            <a:chExt cx="715825" cy="530146"/>
          </a:xfrm>
        </p:grpSpPr>
        <p:sp>
          <p:nvSpPr>
            <p:cNvPr id="119" name="Elipse 118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5923235" y="277423"/>
              <a:ext cx="715825" cy="44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33</a:t>
              </a:r>
              <a:endParaRPr lang="es-ES" sz="1050" dirty="0"/>
            </a:p>
          </p:txBody>
        </p:sp>
      </p:grpSp>
      <p:grpSp>
        <p:nvGrpSpPr>
          <p:cNvPr id="140" name="Agrupar 139"/>
          <p:cNvGrpSpPr/>
          <p:nvPr/>
        </p:nvGrpSpPr>
        <p:grpSpPr>
          <a:xfrm>
            <a:off x="5810879" y="3808374"/>
            <a:ext cx="1414313" cy="529610"/>
            <a:chOff x="5810879" y="3808374"/>
            <a:chExt cx="1414313" cy="529610"/>
          </a:xfrm>
        </p:grpSpPr>
        <p:sp>
          <p:nvSpPr>
            <p:cNvPr id="123" name="Elipse 122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4" name="Conector recto de flecha 123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CuadroTexto 124"/>
            <p:cNvSpPr txBox="1"/>
            <p:nvPr/>
          </p:nvSpPr>
          <p:spPr>
            <a:xfrm>
              <a:off x="676602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133" name="Agrupar 132"/>
          <p:cNvGrpSpPr/>
          <p:nvPr/>
        </p:nvGrpSpPr>
        <p:grpSpPr>
          <a:xfrm>
            <a:off x="2926193" y="2422247"/>
            <a:ext cx="947040" cy="381528"/>
            <a:chOff x="2926193" y="2422247"/>
            <a:chExt cx="947040" cy="381528"/>
          </a:xfrm>
        </p:grpSpPr>
        <p:cxnSp>
          <p:nvCxnSpPr>
            <p:cNvPr id="129" name="Conector recto de flecha 128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Agrupar 131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28" name="Elipse 127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CuadroTexto 129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grpSp>
        <p:nvGrpSpPr>
          <p:cNvPr id="134" name="Agrupar 133"/>
          <p:cNvGrpSpPr/>
          <p:nvPr/>
        </p:nvGrpSpPr>
        <p:grpSpPr>
          <a:xfrm>
            <a:off x="3742409" y="2953518"/>
            <a:ext cx="841700" cy="469469"/>
            <a:chOff x="2926193" y="2431786"/>
            <a:chExt cx="841700" cy="469469"/>
          </a:xfrm>
        </p:grpSpPr>
        <p:cxnSp>
          <p:nvCxnSpPr>
            <p:cNvPr id="135" name="Conector recto de flecha 134"/>
            <p:cNvCxnSpPr/>
            <p:nvPr/>
          </p:nvCxnSpPr>
          <p:spPr>
            <a:xfrm>
              <a:off x="3270092" y="2550578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6" name="Agrupar 135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37" name="Elipse 136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CuadroTexto 137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</p:grpSp>
      <p:grpSp>
        <p:nvGrpSpPr>
          <p:cNvPr id="122" name="Agrupar 121"/>
          <p:cNvGrpSpPr/>
          <p:nvPr/>
        </p:nvGrpSpPr>
        <p:grpSpPr>
          <a:xfrm>
            <a:off x="4298959" y="1563541"/>
            <a:ext cx="509617" cy="815943"/>
            <a:chOff x="2926193" y="2422247"/>
            <a:chExt cx="509617" cy="815943"/>
          </a:xfrm>
        </p:grpSpPr>
        <p:cxnSp>
          <p:nvCxnSpPr>
            <p:cNvPr id="126" name="Conector recto de flecha 125"/>
            <p:cNvCxnSpPr/>
            <p:nvPr/>
          </p:nvCxnSpPr>
          <p:spPr>
            <a:xfrm>
              <a:off x="3270092" y="2550578"/>
              <a:ext cx="165718" cy="6876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Agrupar 126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31" name="Elipse 130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CuadroTexto 138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U</a:t>
                </a:r>
              </a:p>
            </p:txBody>
          </p:sp>
        </p:grpSp>
      </p:grpSp>
      <p:grpSp>
        <p:nvGrpSpPr>
          <p:cNvPr id="141" name="Agrupar 140"/>
          <p:cNvGrpSpPr/>
          <p:nvPr/>
        </p:nvGrpSpPr>
        <p:grpSpPr>
          <a:xfrm>
            <a:off x="5074072" y="6039040"/>
            <a:ext cx="1451303" cy="529610"/>
            <a:chOff x="5810879" y="3808374"/>
            <a:chExt cx="1451303" cy="529610"/>
          </a:xfrm>
        </p:grpSpPr>
        <p:sp>
          <p:nvSpPr>
            <p:cNvPr id="142" name="Elipse 141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3" name="Conector recto de flecha 142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CuadroTexto 143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577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orma libre 104"/>
          <p:cNvSpPr/>
          <p:nvPr/>
        </p:nvSpPr>
        <p:spPr>
          <a:xfrm>
            <a:off x="1109671" y="2071270"/>
            <a:ext cx="295913" cy="579463"/>
          </a:xfrm>
          <a:custGeom>
            <a:avLst/>
            <a:gdLst>
              <a:gd name="connsiteX0" fmla="*/ 147957 w 295913"/>
              <a:gd name="connsiteY0" fmla="*/ 0 h 579463"/>
              <a:gd name="connsiteX1" fmla="*/ 184946 w 295913"/>
              <a:gd name="connsiteY1" fmla="*/ 160277 h 579463"/>
              <a:gd name="connsiteX2" fmla="*/ 197275 w 295913"/>
              <a:gd name="connsiteY2" fmla="*/ 197264 h 579463"/>
              <a:gd name="connsiteX3" fmla="*/ 209605 w 295913"/>
              <a:gd name="connsiteY3" fmla="*/ 234251 h 579463"/>
              <a:gd name="connsiteX4" fmla="*/ 234264 w 295913"/>
              <a:gd name="connsiteY4" fmla="*/ 382199 h 579463"/>
              <a:gd name="connsiteX5" fmla="*/ 246594 w 295913"/>
              <a:gd name="connsiteY5" fmla="*/ 419186 h 579463"/>
              <a:gd name="connsiteX6" fmla="*/ 283583 w 295913"/>
              <a:gd name="connsiteY6" fmla="*/ 456173 h 579463"/>
              <a:gd name="connsiteX7" fmla="*/ 295913 w 295913"/>
              <a:gd name="connsiteY7" fmla="*/ 493160 h 579463"/>
              <a:gd name="connsiteX8" fmla="*/ 246594 w 295913"/>
              <a:gd name="connsiteY8" fmla="*/ 554805 h 579463"/>
              <a:gd name="connsiteX9" fmla="*/ 209605 w 295913"/>
              <a:gd name="connsiteY9" fmla="*/ 579463 h 579463"/>
              <a:gd name="connsiteX10" fmla="*/ 110967 w 295913"/>
              <a:gd name="connsiteY10" fmla="*/ 567134 h 579463"/>
              <a:gd name="connsiteX11" fmla="*/ 61649 w 295913"/>
              <a:gd name="connsiteY11" fmla="*/ 493160 h 579463"/>
              <a:gd name="connsiteX12" fmla="*/ 36989 w 295913"/>
              <a:gd name="connsiteY12" fmla="*/ 456173 h 579463"/>
              <a:gd name="connsiteX13" fmla="*/ 12330 w 295913"/>
              <a:gd name="connsiteY13" fmla="*/ 382199 h 579463"/>
              <a:gd name="connsiteX14" fmla="*/ 0 w 295913"/>
              <a:gd name="connsiteY14" fmla="*/ 345212 h 579463"/>
              <a:gd name="connsiteX15" fmla="*/ 49319 w 295913"/>
              <a:gd name="connsiteY15" fmla="*/ 184935 h 579463"/>
              <a:gd name="connsiteX16" fmla="*/ 86308 w 295913"/>
              <a:gd name="connsiteY16" fmla="*/ 147948 h 579463"/>
              <a:gd name="connsiteX17" fmla="*/ 110967 w 295913"/>
              <a:gd name="connsiteY17" fmla="*/ 73974 h 579463"/>
              <a:gd name="connsiteX18" fmla="*/ 123297 w 295913"/>
              <a:gd name="connsiteY18" fmla="*/ 36987 h 579463"/>
              <a:gd name="connsiteX19" fmla="*/ 147957 w 295913"/>
              <a:gd name="connsiteY19" fmla="*/ 0 h 57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5913" h="579463">
                <a:moveTo>
                  <a:pt x="147957" y="0"/>
                </a:moveTo>
                <a:cubicBezTo>
                  <a:pt x="163963" y="112039"/>
                  <a:pt x="151095" y="58730"/>
                  <a:pt x="184946" y="160277"/>
                </a:cubicBezTo>
                <a:lnTo>
                  <a:pt x="197275" y="197264"/>
                </a:lnTo>
                <a:lnTo>
                  <a:pt x="209605" y="234251"/>
                </a:lnTo>
                <a:cubicBezTo>
                  <a:pt x="219611" y="314289"/>
                  <a:pt x="216163" y="318847"/>
                  <a:pt x="234264" y="382199"/>
                </a:cubicBezTo>
                <a:cubicBezTo>
                  <a:pt x="237834" y="394695"/>
                  <a:pt x="239385" y="408373"/>
                  <a:pt x="246594" y="419186"/>
                </a:cubicBezTo>
                <a:cubicBezTo>
                  <a:pt x="256266" y="433694"/>
                  <a:pt x="271253" y="443844"/>
                  <a:pt x="283583" y="456173"/>
                </a:cubicBezTo>
                <a:cubicBezTo>
                  <a:pt x="287693" y="468502"/>
                  <a:pt x="295913" y="480164"/>
                  <a:pt x="295913" y="493160"/>
                </a:cubicBezTo>
                <a:cubicBezTo>
                  <a:pt x="295913" y="558874"/>
                  <a:pt x="287783" y="534211"/>
                  <a:pt x="246594" y="554805"/>
                </a:cubicBezTo>
                <a:cubicBezTo>
                  <a:pt x="233340" y="561432"/>
                  <a:pt x="221935" y="571244"/>
                  <a:pt x="209605" y="579463"/>
                </a:cubicBezTo>
                <a:cubicBezTo>
                  <a:pt x="176726" y="575353"/>
                  <a:pt x="139589" y="583829"/>
                  <a:pt x="110967" y="567134"/>
                </a:cubicBezTo>
                <a:cubicBezTo>
                  <a:pt x="85368" y="552202"/>
                  <a:pt x="78088" y="517818"/>
                  <a:pt x="61649" y="493160"/>
                </a:cubicBezTo>
                <a:lnTo>
                  <a:pt x="36989" y="456173"/>
                </a:lnTo>
                <a:lnTo>
                  <a:pt x="12330" y="382199"/>
                </a:lnTo>
                <a:lnTo>
                  <a:pt x="0" y="345212"/>
                </a:lnTo>
                <a:cubicBezTo>
                  <a:pt x="16868" y="260880"/>
                  <a:pt x="5194" y="237882"/>
                  <a:pt x="49319" y="184935"/>
                </a:cubicBezTo>
                <a:cubicBezTo>
                  <a:pt x="60482" y="171540"/>
                  <a:pt x="73978" y="160277"/>
                  <a:pt x="86308" y="147948"/>
                </a:cubicBezTo>
                <a:lnTo>
                  <a:pt x="110967" y="73974"/>
                </a:lnTo>
                <a:cubicBezTo>
                  <a:pt x="115077" y="61645"/>
                  <a:pt x="111673" y="42799"/>
                  <a:pt x="123297" y="36987"/>
                </a:cubicBezTo>
                <a:lnTo>
                  <a:pt x="147957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2515255" y="640457"/>
            <a:ext cx="1048023" cy="1504787"/>
          </a:xfrm>
          <a:custGeom>
            <a:avLst/>
            <a:gdLst>
              <a:gd name="connsiteX0" fmla="*/ 912396 w 1048023"/>
              <a:gd name="connsiteY0" fmla="*/ 650 h 1504787"/>
              <a:gd name="connsiteX1" fmla="*/ 949385 w 1048023"/>
              <a:gd name="connsiteY1" fmla="*/ 74624 h 1504787"/>
              <a:gd name="connsiteX2" fmla="*/ 998704 w 1048023"/>
              <a:gd name="connsiteY2" fmla="*/ 136269 h 1504787"/>
              <a:gd name="connsiteX3" fmla="*/ 1011034 w 1048023"/>
              <a:gd name="connsiteY3" fmla="*/ 173256 h 1504787"/>
              <a:gd name="connsiteX4" fmla="*/ 1048023 w 1048023"/>
              <a:gd name="connsiteY4" fmla="*/ 247230 h 1504787"/>
              <a:gd name="connsiteX5" fmla="*/ 1023364 w 1048023"/>
              <a:gd name="connsiteY5" fmla="*/ 444494 h 1504787"/>
              <a:gd name="connsiteX6" fmla="*/ 998704 w 1048023"/>
              <a:gd name="connsiteY6" fmla="*/ 481481 h 1504787"/>
              <a:gd name="connsiteX7" fmla="*/ 924726 w 1048023"/>
              <a:gd name="connsiteY7" fmla="*/ 530797 h 1504787"/>
              <a:gd name="connsiteX8" fmla="*/ 887737 w 1048023"/>
              <a:gd name="connsiteY8" fmla="*/ 555455 h 1504787"/>
              <a:gd name="connsiteX9" fmla="*/ 813759 w 1048023"/>
              <a:gd name="connsiteY9" fmla="*/ 592442 h 1504787"/>
              <a:gd name="connsiteX10" fmla="*/ 739781 w 1048023"/>
              <a:gd name="connsiteY10" fmla="*/ 641758 h 1504787"/>
              <a:gd name="connsiteX11" fmla="*/ 702792 w 1048023"/>
              <a:gd name="connsiteY11" fmla="*/ 666416 h 1504787"/>
              <a:gd name="connsiteX12" fmla="*/ 653473 w 1048023"/>
              <a:gd name="connsiteY12" fmla="*/ 752719 h 1504787"/>
              <a:gd name="connsiteX13" fmla="*/ 604154 w 1048023"/>
              <a:gd name="connsiteY13" fmla="*/ 839022 h 1504787"/>
              <a:gd name="connsiteX14" fmla="*/ 604154 w 1048023"/>
              <a:gd name="connsiteY14" fmla="*/ 962312 h 1504787"/>
              <a:gd name="connsiteX15" fmla="*/ 591825 w 1048023"/>
              <a:gd name="connsiteY15" fmla="*/ 1011627 h 1504787"/>
              <a:gd name="connsiteX16" fmla="*/ 567165 w 1048023"/>
              <a:gd name="connsiteY16" fmla="*/ 1036285 h 1504787"/>
              <a:gd name="connsiteX17" fmla="*/ 493187 w 1048023"/>
              <a:gd name="connsiteY17" fmla="*/ 1085601 h 1504787"/>
              <a:gd name="connsiteX18" fmla="*/ 456198 w 1048023"/>
              <a:gd name="connsiteY18" fmla="*/ 1110259 h 1504787"/>
              <a:gd name="connsiteX19" fmla="*/ 419209 w 1048023"/>
              <a:gd name="connsiteY19" fmla="*/ 1085601 h 1504787"/>
              <a:gd name="connsiteX20" fmla="*/ 394550 w 1048023"/>
              <a:gd name="connsiteY20" fmla="*/ 999299 h 1504787"/>
              <a:gd name="connsiteX21" fmla="*/ 369890 w 1048023"/>
              <a:gd name="connsiteY21" fmla="*/ 925325 h 1504787"/>
              <a:gd name="connsiteX22" fmla="*/ 332901 w 1048023"/>
              <a:gd name="connsiteY22" fmla="*/ 826693 h 1504787"/>
              <a:gd name="connsiteX23" fmla="*/ 246594 w 1048023"/>
              <a:gd name="connsiteY23" fmla="*/ 851351 h 1504787"/>
              <a:gd name="connsiteX24" fmla="*/ 172616 w 1048023"/>
              <a:gd name="connsiteY24" fmla="*/ 888338 h 1504787"/>
              <a:gd name="connsiteX25" fmla="*/ 123297 w 1048023"/>
              <a:gd name="connsiteY25" fmla="*/ 949983 h 1504787"/>
              <a:gd name="connsiteX26" fmla="*/ 98637 w 1048023"/>
              <a:gd name="connsiteY26" fmla="*/ 1023956 h 1504787"/>
              <a:gd name="connsiteX27" fmla="*/ 123297 w 1048023"/>
              <a:gd name="connsiteY27" fmla="*/ 1147246 h 1504787"/>
              <a:gd name="connsiteX28" fmla="*/ 135627 w 1048023"/>
              <a:gd name="connsiteY28" fmla="*/ 1184233 h 1504787"/>
              <a:gd name="connsiteX29" fmla="*/ 160286 w 1048023"/>
              <a:gd name="connsiteY29" fmla="*/ 1233549 h 1504787"/>
              <a:gd name="connsiteX30" fmla="*/ 147956 w 1048023"/>
              <a:gd name="connsiteY30" fmla="*/ 1430813 h 1504787"/>
              <a:gd name="connsiteX31" fmla="*/ 135627 w 1048023"/>
              <a:gd name="connsiteY31" fmla="*/ 1467800 h 1504787"/>
              <a:gd name="connsiteX32" fmla="*/ 110967 w 1048023"/>
              <a:gd name="connsiteY32" fmla="*/ 1492458 h 1504787"/>
              <a:gd name="connsiteX33" fmla="*/ 73978 w 1048023"/>
              <a:gd name="connsiteY33" fmla="*/ 1504787 h 1504787"/>
              <a:gd name="connsiteX34" fmla="*/ 36989 w 1048023"/>
              <a:gd name="connsiteY34" fmla="*/ 1480129 h 1504787"/>
              <a:gd name="connsiteX35" fmla="*/ 12330 w 1048023"/>
              <a:gd name="connsiteY35" fmla="*/ 1381497 h 1504787"/>
              <a:gd name="connsiteX36" fmla="*/ 24659 w 1048023"/>
              <a:gd name="connsiteY36" fmla="*/ 1282865 h 1504787"/>
              <a:gd name="connsiteX37" fmla="*/ 0 w 1048023"/>
              <a:gd name="connsiteY37" fmla="*/ 1036285 h 1504787"/>
              <a:gd name="connsiteX38" fmla="*/ 61648 w 1048023"/>
              <a:gd name="connsiteY38" fmla="*/ 765048 h 1504787"/>
              <a:gd name="connsiteX39" fmla="*/ 123297 w 1048023"/>
              <a:gd name="connsiteY39" fmla="*/ 691074 h 1504787"/>
              <a:gd name="connsiteX40" fmla="*/ 135627 w 1048023"/>
              <a:gd name="connsiteY40" fmla="*/ 654087 h 1504787"/>
              <a:gd name="connsiteX41" fmla="*/ 172616 w 1048023"/>
              <a:gd name="connsiteY41" fmla="*/ 604771 h 1504787"/>
              <a:gd name="connsiteX42" fmla="*/ 197275 w 1048023"/>
              <a:gd name="connsiteY42" fmla="*/ 567784 h 1504787"/>
              <a:gd name="connsiteX43" fmla="*/ 283583 w 1048023"/>
              <a:gd name="connsiteY43" fmla="*/ 456823 h 1504787"/>
              <a:gd name="connsiteX44" fmla="*/ 357561 w 1048023"/>
              <a:gd name="connsiteY44" fmla="*/ 382849 h 1504787"/>
              <a:gd name="connsiteX45" fmla="*/ 468528 w 1048023"/>
              <a:gd name="connsiteY45" fmla="*/ 271888 h 1504787"/>
              <a:gd name="connsiteX46" fmla="*/ 530176 w 1048023"/>
              <a:gd name="connsiteY46" fmla="*/ 197914 h 1504787"/>
              <a:gd name="connsiteX47" fmla="*/ 567165 w 1048023"/>
              <a:gd name="connsiteY47" fmla="*/ 173256 h 1504787"/>
              <a:gd name="connsiteX48" fmla="*/ 665803 w 1048023"/>
              <a:gd name="connsiteY48" fmla="*/ 148598 h 1504787"/>
              <a:gd name="connsiteX49" fmla="*/ 702792 w 1048023"/>
              <a:gd name="connsiteY49" fmla="*/ 123940 h 1504787"/>
              <a:gd name="connsiteX50" fmla="*/ 739781 w 1048023"/>
              <a:gd name="connsiteY50" fmla="*/ 86953 h 1504787"/>
              <a:gd name="connsiteX51" fmla="*/ 813759 w 1048023"/>
              <a:gd name="connsiteY51" fmla="*/ 62295 h 1504787"/>
              <a:gd name="connsiteX52" fmla="*/ 850748 w 1048023"/>
              <a:gd name="connsiteY52" fmla="*/ 49966 h 1504787"/>
              <a:gd name="connsiteX53" fmla="*/ 900067 w 1048023"/>
              <a:gd name="connsiteY53" fmla="*/ 37637 h 1504787"/>
              <a:gd name="connsiteX54" fmla="*/ 912396 w 1048023"/>
              <a:gd name="connsiteY54" fmla="*/ 650 h 15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48023" h="1504787">
                <a:moveTo>
                  <a:pt x="912396" y="650"/>
                </a:moveTo>
                <a:cubicBezTo>
                  <a:pt x="920616" y="6814"/>
                  <a:pt x="934583" y="51366"/>
                  <a:pt x="949385" y="74624"/>
                </a:cubicBezTo>
                <a:cubicBezTo>
                  <a:pt x="963514" y="96825"/>
                  <a:pt x="984756" y="113954"/>
                  <a:pt x="998704" y="136269"/>
                </a:cubicBezTo>
                <a:cubicBezTo>
                  <a:pt x="1005592" y="147289"/>
                  <a:pt x="1005222" y="161632"/>
                  <a:pt x="1011034" y="173256"/>
                </a:cubicBezTo>
                <a:cubicBezTo>
                  <a:pt x="1058837" y="268856"/>
                  <a:pt x="1017031" y="154262"/>
                  <a:pt x="1048023" y="247230"/>
                </a:cubicBezTo>
                <a:cubicBezTo>
                  <a:pt x="1045671" y="277805"/>
                  <a:pt x="1049976" y="391273"/>
                  <a:pt x="1023364" y="444494"/>
                </a:cubicBezTo>
                <a:cubicBezTo>
                  <a:pt x="1016737" y="457747"/>
                  <a:pt x="1009856" y="471724"/>
                  <a:pt x="998704" y="481481"/>
                </a:cubicBezTo>
                <a:cubicBezTo>
                  <a:pt x="976400" y="500996"/>
                  <a:pt x="949385" y="514358"/>
                  <a:pt x="924726" y="530797"/>
                </a:cubicBezTo>
                <a:lnTo>
                  <a:pt x="887737" y="555455"/>
                </a:lnTo>
                <a:cubicBezTo>
                  <a:pt x="723531" y="664920"/>
                  <a:pt x="966899" y="507369"/>
                  <a:pt x="813759" y="592442"/>
                </a:cubicBezTo>
                <a:cubicBezTo>
                  <a:pt x="787852" y="606834"/>
                  <a:pt x="764440" y="625319"/>
                  <a:pt x="739781" y="641758"/>
                </a:cubicBezTo>
                <a:lnTo>
                  <a:pt x="702792" y="666416"/>
                </a:lnTo>
                <a:cubicBezTo>
                  <a:pt x="642719" y="756519"/>
                  <a:pt x="716037" y="643236"/>
                  <a:pt x="653473" y="752719"/>
                </a:cubicBezTo>
                <a:cubicBezTo>
                  <a:pt x="583753" y="874724"/>
                  <a:pt x="678687" y="689969"/>
                  <a:pt x="604154" y="839022"/>
                </a:cubicBezTo>
                <a:cubicBezTo>
                  <a:pt x="620614" y="954232"/>
                  <a:pt x="624649" y="890583"/>
                  <a:pt x="604154" y="962312"/>
                </a:cubicBezTo>
                <a:cubicBezTo>
                  <a:pt x="599499" y="978604"/>
                  <a:pt x="599403" y="996472"/>
                  <a:pt x="591825" y="1011627"/>
                </a:cubicBezTo>
                <a:cubicBezTo>
                  <a:pt x="586626" y="1022024"/>
                  <a:pt x="576465" y="1029311"/>
                  <a:pt x="567165" y="1036285"/>
                </a:cubicBezTo>
                <a:cubicBezTo>
                  <a:pt x="543455" y="1054066"/>
                  <a:pt x="517846" y="1069162"/>
                  <a:pt x="493187" y="1085601"/>
                </a:cubicBezTo>
                <a:lnTo>
                  <a:pt x="456198" y="1110259"/>
                </a:lnTo>
                <a:cubicBezTo>
                  <a:pt x="443868" y="1102040"/>
                  <a:pt x="428466" y="1097172"/>
                  <a:pt x="419209" y="1085601"/>
                </a:cubicBezTo>
                <a:cubicBezTo>
                  <a:pt x="412582" y="1077317"/>
                  <a:pt x="395612" y="1002839"/>
                  <a:pt x="394550" y="999299"/>
                </a:cubicBezTo>
                <a:cubicBezTo>
                  <a:pt x="387081" y="974403"/>
                  <a:pt x="379544" y="949458"/>
                  <a:pt x="369890" y="925325"/>
                </a:cubicBezTo>
                <a:cubicBezTo>
                  <a:pt x="340404" y="851614"/>
                  <a:pt x="352230" y="884675"/>
                  <a:pt x="332901" y="826693"/>
                </a:cubicBezTo>
                <a:cubicBezTo>
                  <a:pt x="317100" y="830643"/>
                  <a:pt x="264282" y="842508"/>
                  <a:pt x="246594" y="851351"/>
                </a:cubicBezTo>
                <a:cubicBezTo>
                  <a:pt x="150988" y="899151"/>
                  <a:pt x="265589" y="857349"/>
                  <a:pt x="172616" y="888338"/>
                </a:cubicBezTo>
                <a:cubicBezTo>
                  <a:pt x="152119" y="908834"/>
                  <a:pt x="135741" y="921986"/>
                  <a:pt x="123297" y="949983"/>
                </a:cubicBezTo>
                <a:cubicBezTo>
                  <a:pt x="112740" y="973734"/>
                  <a:pt x="98637" y="1023956"/>
                  <a:pt x="98637" y="1023956"/>
                </a:cubicBezTo>
                <a:cubicBezTo>
                  <a:pt x="108326" y="1082084"/>
                  <a:pt x="108582" y="1095749"/>
                  <a:pt x="123297" y="1147246"/>
                </a:cubicBezTo>
                <a:cubicBezTo>
                  <a:pt x="126868" y="1159742"/>
                  <a:pt x="130507" y="1172288"/>
                  <a:pt x="135627" y="1184233"/>
                </a:cubicBezTo>
                <a:cubicBezTo>
                  <a:pt x="142867" y="1201126"/>
                  <a:pt x="152066" y="1217110"/>
                  <a:pt x="160286" y="1233549"/>
                </a:cubicBezTo>
                <a:cubicBezTo>
                  <a:pt x="156176" y="1299304"/>
                  <a:pt x="154853" y="1365292"/>
                  <a:pt x="147956" y="1430813"/>
                </a:cubicBezTo>
                <a:cubicBezTo>
                  <a:pt x="146595" y="1443737"/>
                  <a:pt x="142314" y="1456656"/>
                  <a:pt x="135627" y="1467800"/>
                </a:cubicBezTo>
                <a:cubicBezTo>
                  <a:pt x="129646" y="1477768"/>
                  <a:pt x="120935" y="1486478"/>
                  <a:pt x="110967" y="1492458"/>
                </a:cubicBezTo>
                <a:cubicBezTo>
                  <a:pt x="99822" y="1499144"/>
                  <a:pt x="86308" y="1500677"/>
                  <a:pt x="73978" y="1504787"/>
                </a:cubicBezTo>
                <a:cubicBezTo>
                  <a:pt x="61648" y="1496568"/>
                  <a:pt x="46246" y="1491700"/>
                  <a:pt x="36989" y="1480129"/>
                </a:cubicBezTo>
                <a:cubicBezTo>
                  <a:pt x="26878" y="1467490"/>
                  <a:pt x="12945" y="1384570"/>
                  <a:pt x="12330" y="1381497"/>
                </a:cubicBezTo>
                <a:cubicBezTo>
                  <a:pt x="16440" y="1348620"/>
                  <a:pt x="24659" y="1315998"/>
                  <a:pt x="24659" y="1282865"/>
                </a:cubicBezTo>
                <a:cubicBezTo>
                  <a:pt x="24659" y="1099572"/>
                  <a:pt x="32032" y="1132372"/>
                  <a:pt x="0" y="1036285"/>
                </a:cubicBezTo>
                <a:cubicBezTo>
                  <a:pt x="15760" y="910213"/>
                  <a:pt x="148" y="857293"/>
                  <a:pt x="61648" y="765048"/>
                </a:cubicBezTo>
                <a:cubicBezTo>
                  <a:pt x="79454" y="738341"/>
                  <a:pt x="102747" y="715732"/>
                  <a:pt x="123297" y="691074"/>
                </a:cubicBezTo>
                <a:cubicBezTo>
                  <a:pt x="127407" y="678745"/>
                  <a:pt x="129179" y="665371"/>
                  <a:pt x="135627" y="654087"/>
                </a:cubicBezTo>
                <a:cubicBezTo>
                  <a:pt x="145822" y="636246"/>
                  <a:pt x="160672" y="621492"/>
                  <a:pt x="172616" y="604771"/>
                </a:cubicBezTo>
                <a:cubicBezTo>
                  <a:pt x="181229" y="592713"/>
                  <a:pt x="188384" y="579638"/>
                  <a:pt x="197275" y="567784"/>
                </a:cubicBezTo>
                <a:cubicBezTo>
                  <a:pt x="225391" y="530298"/>
                  <a:pt x="250448" y="489956"/>
                  <a:pt x="283583" y="456823"/>
                </a:cubicBezTo>
                <a:cubicBezTo>
                  <a:pt x="308242" y="432165"/>
                  <a:pt x="336637" y="410747"/>
                  <a:pt x="357561" y="382849"/>
                </a:cubicBezTo>
                <a:cubicBezTo>
                  <a:pt x="439337" y="273820"/>
                  <a:pt x="392550" y="297213"/>
                  <a:pt x="468528" y="271888"/>
                </a:cubicBezTo>
                <a:cubicBezTo>
                  <a:pt x="492775" y="235519"/>
                  <a:pt x="494575" y="227580"/>
                  <a:pt x="530176" y="197914"/>
                </a:cubicBezTo>
                <a:cubicBezTo>
                  <a:pt x="541560" y="188428"/>
                  <a:pt x="553239" y="178320"/>
                  <a:pt x="567165" y="173256"/>
                </a:cubicBezTo>
                <a:cubicBezTo>
                  <a:pt x="599016" y="161675"/>
                  <a:pt x="665803" y="148598"/>
                  <a:pt x="665803" y="148598"/>
                </a:cubicBezTo>
                <a:cubicBezTo>
                  <a:pt x="678133" y="140379"/>
                  <a:pt x="691408" y="133426"/>
                  <a:pt x="702792" y="123940"/>
                </a:cubicBezTo>
                <a:cubicBezTo>
                  <a:pt x="716187" y="112778"/>
                  <a:pt x="724539" y="95420"/>
                  <a:pt x="739781" y="86953"/>
                </a:cubicBezTo>
                <a:cubicBezTo>
                  <a:pt x="762503" y="74330"/>
                  <a:pt x="789100" y="70514"/>
                  <a:pt x="813759" y="62295"/>
                </a:cubicBezTo>
                <a:cubicBezTo>
                  <a:pt x="826089" y="58185"/>
                  <a:pt x="838139" y="53118"/>
                  <a:pt x="850748" y="49966"/>
                </a:cubicBezTo>
                <a:cubicBezTo>
                  <a:pt x="867188" y="45856"/>
                  <a:pt x="883773" y="42292"/>
                  <a:pt x="900067" y="37637"/>
                </a:cubicBezTo>
                <a:cubicBezTo>
                  <a:pt x="912564" y="34067"/>
                  <a:pt x="904176" y="-5514"/>
                  <a:pt x="912396" y="65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5112850" y="431515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5141477" y="147883"/>
            <a:ext cx="3624927" cy="5844719"/>
          </a:xfrm>
          <a:custGeom>
            <a:avLst/>
            <a:gdLst>
              <a:gd name="connsiteX0" fmla="*/ 1109671 w 3624927"/>
              <a:gd name="connsiteY0" fmla="*/ 5844006 h 5844719"/>
              <a:gd name="connsiteX1" fmla="*/ 949386 w 3624927"/>
              <a:gd name="connsiteY1" fmla="*/ 5807019 h 5844719"/>
              <a:gd name="connsiteX2" fmla="*/ 912397 w 3624927"/>
              <a:gd name="connsiteY2" fmla="*/ 5794690 h 5844719"/>
              <a:gd name="connsiteX3" fmla="*/ 826089 w 3624927"/>
              <a:gd name="connsiteY3" fmla="*/ 5770032 h 5844719"/>
              <a:gd name="connsiteX4" fmla="*/ 801429 w 3624927"/>
              <a:gd name="connsiteY4" fmla="*/ 5745374 h 5844719"/>
              <a:gd name="connsiteX5" fmla="*/ 727451 w 3624927"/>
              <a:gd name="connsiteY5" fmla="*/ 5683729 h 5844719"/>
              <a:gd name="connsiteX6" fmla="*/ 702792 w 3624927"/>
              <a:gd name="connsiteY6" fmla="*/ 5609755 h 5844719"/>
              <a:gd name="connsiteX7" fmla="*/ 727451 w 3624927"/>
              <a:gd name="connsiteY7" fmla="*/ 5498794 h 5844719"/>
              <a:gd name="connsiteX8" fmla="*/ 739781 w 3624927"/>
              <a:gd name="connsiteY8" fmla="*/ 5461807 h 5844719"/>
              <a:gd name="connsiteX9" fmla="*/ 789100 w 3624927"/>
              <a:gd name="connsiteY9" fmla="*/ 5400162 h 5844719"/>
              <a:gd name="connsiteX10" fmla="*/ 801429 w 3624927"/>
              <a:gd name="connsiteY10" fmla="*/ 5363175 h 5844719"/>
              <a:gd name="connsiteX11" fmla="*/ 900067 w 3624927"/>
              <a:gd name="connsiteY11" fmla="*/ 5276872 h 5844719"/>
              <a:gd name="connsiteX12" fmla="*/ 937056 w 3624927"/>
              <a:gd name="connsiteY12" fmla="*/ 5239885 h 5844719"/>
              <a:gd name="connsiteX13" fmla="*/ 1011034 w 3624927"/>
              <a:gd name="connsiteY13" fmla="*/ 5190569 h 5844719"/>
              <a:gd name="connsiteX14" fmla="*/ 1048023 w 3624927"/>
              <a:gd name="connsiteY14" fmla="*/ 5153582 h 5844719"/>
              <a:gd name="connsiteX15" fmla="*/ 1097342 w 3624927"/>
              <a:gd name="connsiteY15" fmla="*/ 5141253 h 5844719"/>
              <a:gd name="connsiteX16" fmla="*/ 1122001 w 3624927"/>
              <a:gd name="connsiteY16" fmla="*/ 5054950 h 5844719"/>
              <a:gd name="connsiteX17" fmla="*/ 1048023 w 3624927"/>
              <a:gd name="connsiteY17" fmla="*/ 5017963 h 5844719"/>
              <a:gd name="connsiteX18" fmla="*/ 949386 w 3624927"/>
              <a:gd name="connsiteY18" fmla="*/ 4993305 h 5844719"/>
              <a:gd name="connsiteX19" fmla="*/ 912397 w 3624927"/>
              <a:gd name="connsiteY19" fmla="*/ 4968647 h 5844719"/>
              <a:gd name="connsiteX20" fmla="*/ 875408 w 3624927"/>
              <a:gd name="connsiteY20" fmla="*/ 4956318 h 5844719"/>
              <a:gd name="connsiteX21" fmla="*/ 838418 w 3624927"/>
              <a:gd name="connsiteY21" fmla="*/ 4919331 h 5844719"/>
              <a:gd name="connsiteX22" fmla="*/ 801429 w 3624927"/>
              <a:gd name="connsiteY22" fmla="*/ 4907002 h 5844719"/>
              <a:gd name="connsiteX23" fmla="*/ 764440 w 3624927"/>
              <a:gd name="connsiteY23" fmla="*/ 4882344 h 5844719"/>
              <a:gd name="connsiteX24" fmla="*/ 628814 w 3624927"/>
              <a:gd name="connsiteY24" fmla="*/ 4870015 h 5844719"/>
              <a:gd name="connsiteX25" fmla="*/ 530176 w 3624927"/>
              <a:gd name="connsiteY25" fmla="*/ 4845357 h 5844719"/>
              <a:gd name="connsiteX26" fmla="*/ 345231 w 3624927"/>
              <a:gd name="connsiteY26" fmla="*/ 4820699 h 5844719"/>
              <a:gd name="connsiteX27" fmla="*/ 246594 w 3624927"/>
              <a:gd name="connsiteY27" fmla="*/ 4771384 h 5844719"/>
              <a:gd name="connsiteX28" fmla="*/ 209605 w 3624927"/>
              <a:gd name="connsiteY28" fmla="*/ 4746726 h 5844719"/>
              <a:gd name="connsiteX29" fmla="*/ 147956 w 3624927"/>
              <a:gd name="connsiteY29" fmla="*/ 4697410 h 5844719"/>
              <a:gd name="connsiteX30" fmla="*/ 123297 w 3624927"/>
              <a:gd name="connsiteY30" fmla="*/ 4660423 h 5844719"/>
              <a:gd name="connsiteX31" fmla="*/ 86308 w 3624927"/>
              <a:gd name="connsiteY31" fmla="*/ 4611107 h 5844719"/>
              <a:gd name="connsiteX32" fmla="*/ 61649 w 3624927"/>
              <a:gd name="connsiteY32" fmla="*/ 4524804 h 5844719"/>
              <a:gd name="connsiteX33" fmla="*/ 36989 w 3624927"/>
              <a:gd name="connsiteY33" fmla="*/ 4450830 h 5844719"/>
              <a:gd name="connsiteX34" fmla="*/ 24660 w 3624927"/>
              <a:gd name="connsiteY34" fmla="*/ 4413843 h 5844719"/>
              <a:gd name="connsiteX35" fmla="*/ 12330 w 3624927"/>
              <a:gd name="connsiteY35" fmla="*/ 4376856 h 5844719"/>
              <a:gd name="connsiteX36" fmla="*/ 0 w 3624927"/>
              <a:gd name="connsiteY36" fmla="*/ 4302882 h 5844719"/>
              <a:gd name="connsiteX37" fmla="*/ 24660 w 3624927"/>
              <a:gd name="connsiteY37" fmla="*/ 4154934 h 5844719"/>
              <a:gd name="connsiteX38" fmla="*/ 36989 w 3624927"/>
              <a:gd name="connsiteY38" fmla="*/ 4117947 h 5844719"/>
              <a:gd name="connsiteX39" fmla="*/ 73978 w 3624927"/>
              <a:gd name="connsiteY39" fmla="*/ 4080960 h 5844719"/>
              <a:gd name="connsiteX40" fmla="*/ 110967 w 3624927"/>
              <a:gd name="connsiteY40" fmla="*/ 4006986 h 5844719"/>
              <a:gd name="connsiteX41" fmla="*/ 123297 w 3624927"/>
              <a:gd name="connsiteY41" fmla="*/ 3969999 h 5844719"/>
              <a:gd name="connsiteX42" fmla="*/ 160286 w 3624927"/>
              <a:gd name="connsiteY42" fmla="*/ 3933012 h 5844719"/>
              <a:gd name="connsiteX43" fmla="*/ 197275 w 3624927"/>
              <a:gd name="connsiteY43" fmla="*/ 3883696 h 5844719"/>
              <a:gd name="connsiteX44" fmla="*/ 283583 w 3624927"/>
              <a:gd name="connsiteY44" fmla="*/ 3822051 h 5844719"/>
              <a:gd name="connsiteX45" fmla="*/ 320572 w 3624927"/>
              <a:gd name="connsiteY45" fmla="*/ 3785064 h 5844719"/>
              <a:gd name="connsiteX46" fmla="*/ 369891 w 3624927"/>
              <a:gd name="connsiteY46" fmla="*/ 3723419 h 5844719"/>
              <a:gd name="connsiteX47" fmla="*/ 443869 w 3624927"/>
              <a:gd name="connsiteY47" fmla="*/ 3698761 h 5844719"/>
              <a:gd name="connsiteX48" fmla="*/ 480858 w 3624927"/>
              <a:gd name="connsiteY48" fmla="*/ 3661775 h 5844719"/>
              <a:gd name="connsiteX49" fmla="*/ 517847 w 3624927"/>
              <a:gd name="connsiteY49" fmla="*/ 3637117 h 5844719"/>
              <a:gd name="connsiteX50" fmla="*/ 530176 w 3624927"/>
              <a:gd name="connsiteY50" fmla="*/ 3600130 h 5844719"/>
              <a:gd name="connsiteX51" fmla="*/ 579495 w 3624927"/>
              <a:gd name="connsiteY51" fmla="*/ 3538485 h 5844719"/>
              <a:gd name="connsiteX52" fmla="*/ 616484 w 3624927"/>
              <a:gd name="connsiteY52" fmla="*/ 3427524 h 5844719"/>
              <a:gd name="connsiteX53" fmla="*/ 628814 w 3624927"/>
              <a:gd name="connsiteY53" fmla="*/ 3390537 h 5844719"/>
              <a:gd name="connsiteX54" fmla="*/ 665803 w 3624927"/>
              <a:gd name="connsiteY54" fmla="*/ 3378208 h 5844719"/>
              <a:gd name="connsiteX55" fmla="*/ 715122 w 3624927"/>
              <a:gd name="connsiteY55" fmla="*/ 3390537 h 5844719"/>
              <a:gd name="connsiteX56" fmla="*/ 727451 w 3624927"/>
              <a:gd name="connsiteY56" fmla="*/ 3427524 h 5844719"/>
              <a:gd name="connsiteX57" fmla="*/ 789100 w 3624927"/>
              <a:gd name="connsiteY57" fmla="*/ 3476840 h 5844719"/>
              <a:gd name="connsiteX58" fmla="*/ 875408 w 3624927"/>
              <a:gd name="connsiteY58" fmla="*/ 3587801 h 5844719"/>
              <a:gd name="connsiteX59" fmla="*/ 875408 w 3624927"/>
              <a:gd name="connsiteY59" fmla="*/ 3587801 h 5844719"/>
              <a:gd name="connsiteX60" fmla="*/ 900067 w 3624927"/>
              <a:gd name="connsiteY60" fmla="*/ 3624788 h 5844719"/>
              <a:gd name="connsiteX61" fmla="*/ 937056 w 3624927"/>
              <a:gd name="connsiteY61" fmla="*/ 3637117 h 5844719"/>
              <a:gd name="connsiteX62" fmla="*/ 1048023 w 3624927"/>
              <a:gd name="connsiteY62" fmla="*/ 3698761 h 5844719"/>
              <a:gd name="connsiteX63" fmla="*/ 1183650 w 3624927"/>
              <a:gd name="connsiteY63" fmla="*/ 3686433 h 5844719"/>
              <a:gd name="connsiteX64" fmla="*/ 1220639 w 3624927"/>
              <a:gd name="connsiteY64" fmla="*/ 3674104 h 5844719"/>
              <a:gd name="connsiteX65" fmla="*/ 1245298 w 3624927"/>
              <a:gd name="connsiteY65" fmla="*/ 3637117 h 5844719"/>
              <a:gd name="connsiteX66" fmla="*/ 1282287 w 3624927"/>
              <a:gd name="connsiteY66" fmla="*/ 3612459 h 5844719"/>
              <a:gd name="connsiteX67" fmla="*/ 1319276 w 3624927"/>
              <a:gd name="connsiteY67" fmla="*/ 3575472 h 5844719"/>
              <a:gd name="connsiteX68" fmla="*/ 1405584 w 3624927"/>
              <a:gd name="connsiteY68" fmla="*/ 3513827 h 5844719"/>
              <a:gd name="connsiteX69" fmla="*/ 1454903 w 3624927"/>
              <a:gd name="connsiteY69" fmla="*/ 3452182 h 5844719"/>
              <a:gd name="connsiteX70" fmla="*/ 1479562 w 3624927"/>
              <a:gd name="connsiteY70" fmla="*/ 3378208 h 5844719"/>
              <a:gd name="connsiteX71" fmla="*/ 1516551 w 3624927"/>
              <a:gd name="connsiteY71" fmla="*/ 3328892 h 5844719"/>
              <a:gd name="connsiteX72" fmla="*/ 1528881 w 3624927"/>
              <a:gd name="connsiteY72" fmla="*/ 3254918 h 5844719"/>
              <a:gd name="connsiteX73" fmla="*/ 1553540 w 3624927"/>
              <a:gd name="connsiteY73" fmla="*/ 3193273 h 5844719"/>
              <a:gd name="connsiteX74" fmla="*/ 1565870 w 3624927"/>
              <a:gd name="connsiteY74" fmla="*/ 2971351 h 5844719"/>
              <a:gd name="connsiteX75" fmla="*/ 1590529 w 3624927"/>
              <a:gd name="connsiteY75" fmla="*/ 2897377 h 5844719"/>
              <a:gd name="connsiteX76" fmla="*/ 1602859 w 3624927"/>
              <a:gd name="connsiteY76" fmla="*/ 2860390 h 5844719"/>
              <a:gd name="connsiteX77" fmla="*/ 1627518 w 3624927"/>
              <a:gd name="connsiteY77" fmla="*/ 2823403 h 5844719"/>
              <a:gd name="connsiteX78" fmla="*/ 1639848 w 3624927"/>
              <a:gd name="connsiteY78" fmla="*/ 2786416 h 5844719"/>
              <a:gd name="connsiteX79" fmla="*/ 1664507 w 3624927"/>
              <a:gd name="connsiteY79" fmla="*/ 2749429 h 5844719"/>
              <a:gd name="connsiteX80" fmla="*/ 1689167 w 3624927"/>
              <a:gd name="connsiteY80" fmla="*/ 2675455 h 5844719"/>
              <a:gd name="connsiteX81" fmla="*/ 1713826 w 3624927"/>
              <a:gd name="connsiteY81" fmla="*/ 2601481 h 5844719"/>
              <a:gd name="connsiteX82" fmla="*/ 1726156 w 3624927"/>
              <a:gd name="connsiteY82" fmla="*/ 2564495 h 5844719"/>
              <a:gd name="connsiteX83" fmla="*/ 1738485 w 3624927"/>
              <a:gd name="connsiteY83" fmla="*/ 2515179 h 5844719"/>
              <a:gd name="connsiteX84" fmla="*/ 1750815 w 3624927"/>
              <a:gd name="connsiteY84" fmla="*/ 2453534 h 5844719"/>
              <a:gd name="connsiteX85" fmla="*/ 1775474 w 3624927"/>
              <a:gd name="connsiteY85" fmla="*/ 2379560 h 5844719"/>
              <a:gd name="connsiteX86" fmla="*/ 1800134 w 3624927"/>
              <a:gd name="connsiteY86" fmla="*/ 2293257 h 5844719"/>
              <a:gd name="connsiteX87" fmla="*/ 1775474 w 3624927"/>
              <a:gd name="connsiteY87" fmla="*/ 2268599 h 5844719"/>
              <a:gd name="connsiteX88" fmla="*/ 1738485 w 3624927"/>
              <a:gd name="connsiteY88" fmla="*/ 2256270 h 5844719"/>
              <a:gd name="connsiteX89" fmla="*/ 1701496 w 3624927"/>
              <a:gd name="connsiteY89" fmla="*/ 2231612 h 5844719"/>
              <a:gd name="connsiteX90" fmla="*/ 1701496 w 3624927"/>
              <a:gd name="connsiteY90" fmla="*/ 2145309 h 5844719"/>
              <a:gd name="connsiteX91" fmla="*/ 1726156 w 3624927"/>
              <a:gd name="connsiteY91" fmla="*/ 2071335 h 5844719"/>
              <a:gd name="connsiteX92" fmla="*/ 1713826 w 3624927"/>
              <a:gd name="connsiteY92" fmla="*/ 2009690 h 5844719"/>
              <a:gd name="connsiteX93" fmla="*/ 1676837 w 3624927"/>
              <a:gd name="connsiteY93" fmla="*/ 1985032 h 5844719"/>
              <a:gd name="connsiteX94" fmla="*/ 1652177 w 3624927"/>
              <a:gd name="connsiteY94" fmla="*/ 1960374 h 5844719"/>
              <a:gd name="connsiteX95" fmla="*/ 1578199 w 3624927"/>
              <a:gd name="connsiteY95" fmla="*/ 1923387 h 5844719"/>
              <a:gd name="connsiteX96" fmla="*/ 1491892 w 3624927"/>
              <a:gd name="connsiteY96" fmla="*/ 1935716 h 5844719"/>
              <a:gd name="connsiteX97" fmla="*/ 1479562 w 3624927"/>
              <a:gd name="connsiteY97" fmla="*/ 1972703 h 5844719"/>
              <a:gd name="connsiteX98" fmla="*/ 1454903 w 3624927"/>
              <a:gd name="connsiteY98" fmla="*/ 2009690 h 5844719"/>
              <a:gd name="connsiteX99" fmla="*/ 1442573 w 3624927"/>
              <a:gd name="connsiteY99" fmla="*/ 2046677 h 5844719"/>
              <a:gd name="connsiteX100" fmla="*/ 1393254 w 3624927"/>
              <a:gd name="connsiteY100" fmla="*/ 2108322 h 5844719"/>
              <a:gd name="connsiteX101" fmla="*/ 1343935 w 3624927"/>
              <a:gd name="connsiteY101" fmla="*/ 2206954 h 5844719"/>
              <a:gd name="connsiteX102" fmla="*/ 1331606 w 3624927"/>
              <a:gd name="connsiteY102" fmla="*/ 2243941 h 5844719"/>
              <a:gd name="connsiteX103" fmla="*/ 1269957 w 3624927"/>
              <a:gd name="connsiteY103" fmla="*/ 2280928 h 5844719"/>
              <a:gd name="connsiteX104" fmla="*/ 1195979 w 3624927"/>
              <a:gd name="connsiteY104" fmla="*/ 2243941 h 5844719"/>
              <a:gd name="connsiteX105" fmla="*/ 1158990 w 3624927"/>
              <a:gd name="connsiteY105" fmla="*/ 2231612 h 5844719"/>
              <a:gd name="connsiteX106" fmla="*/ 1134331 w 3624927"/>
              <a:gd name="connsiteY106" fmla="*/ 2157638 h 5844719"/>
              <a:gd name="connsiteX107" fmla="*/ 1158990 w 3624927"/>
              <a:gd name="connsiteY107" fmla="*/ 2034348 h 5844719"/>
              <a:gd name="connsiteX108" fmla="*/ 1183650 w 3624927"/>
              <a:gd name="connsiteY108" fmla="*/ 2009690 h 5844719"/>
              <a:gd name="connsiteX109" fmla="*/ 1171320 w 3624927"/>
              <a:gd name="connsiteY109" fmla="*/ 1948045 h 5844719"/>
              <a:gd name="connsiteX110" fmla="*/ 1134331 w 3624927"/>
              <a:gd name="connsiteY110" fmla="*/ 1923387 h 5844719"/>
              <a:gd name="connsiteX111" fmla="*/ 961715 w 3624927"/>
              <a:gd name="connsiteY111" fmla="*/ 1874071 h 5844719"/>
              <a:gd name="connsiteX112" fmla="*/ 887737 w 3624927"/>
              <a:gd name="connsiteY112" fmla="*/ 1824755 h 5844719"/>
              <a:gd name="connsiteX113" fmla="*/ 838418 w 3624927"/>
              <a:gd name="connsiteY113" fmla="*/ 1837084 h 5844719"/>
              <a:gd name="connsiteX114" fmla="*/ 801429 w 3624927"/>
              <a:gd name="connsiteY114" fmla="*/ 1985032 h 5844719"/>
              <a:gd name="connsiteX115" fmla="*/ 702792 w 3624927"/>
              <a:gd name="connsiteY115" fmla="*/ 2022019 h 5844719"/>
              <a:gd name="connsiteX116" fmla="*/ 579495 w 3624927"/>
              <a:gd name="connsiteY116" fmla="*/ 1985032 h 5844719"/>
              <a:gd name="connsiteX117" fmla="*/ 554836 w 3624927"/>
              <a:gd name="connsiteY117" fmla="*/ 1948045 h 5844719"/>
              <a:gd name="connsiteX118" fmla="*/ 542506 w 3624927"/>
              <a:gd name="connsiteY118" fmla="*/ 1911058 h 5844719"/>
              <a:gd name="connsiteX119" fmla="*/ 530176 w 3624927"/>
              <a:gd name="connsiteY119" fmla="*/ 1824755 h 5844719"/>
              <a:gd name="connsiteX120" fmla="*/ 542506 w 3624927"/>
              <a:gd name="connsiteY120" fmla="*/ 1627491 h 5844719"/>
              <a:gd name="connsiteX121" fmla="*/ 604155 w 3624927"/>
              <a:gd name="connsiteY121" fmla="*/ 1553517 h 5844719"/>
              <a:gd name="connsiteX122" fmla="*/ 665803 w 3624927"/>
              <a:gd name="connsiteY122" fmla="*/ 1479544 h 5844719"/>
              <a:gd name="connsiteX123" fmla="*/ 739781 w 3624927"/>
              <a:gd name="connsiteY123" fmla="*/ 1442557 h 5844719"/>
              <a:gd name="connsiteX124" fmla="*/ 776770 w 3624927"/>
              <a:gd name="connsiteY124" fmla="*/ 1417899 h 5844719"/>
              <a:gd name="connsiteX125" fmla="*/ 850748 w 3624927"/>
              <a:gd name="connsiteY125" fmla="*/ 1380912 h 5844719"/>
              <a:gd name="connsiteX126" fmla="*/ 900067 w 3624927"/>
              <a:gd name="connsiteY126" fmla="*/ 1319267 h 5844719"/>
              <a:gd name="connsiteX127" fmla="*/ 924726 w 3624927"/>
              <a:gd name="connsiteY127" fmla="*/ 1245293 h 5844719"/>
              <a:gd name="connsiteX128" fmla="*/ 949386 w 3624927"/>
              <a:gd name="connsiteY128" fmla="*/ 1134332 h 5844719"/>
              <a:gd name="connsiteX129" fmla="*/ 961715 w 3624927"/>
              <a:gd name="connsiteY129" fmla="*/ 1035700 h 5844719"/>
              <a:gd name="connsiteX130" fmla="*/ 986375 w 3624927"/>
              <a:gd name="connsiteY130" fmla="*/ 789120 h 5844719"/>
              <a:gd name="connsiteX131" fmla="*/ 1011034 w 3624927"/>
              <a:gd name="connsiteY131" fmla="*/ 715146 h 5844719"/>
              <a:gd name="connsiteX132" fmla="*/ 1048023 w 3624927"/>
              <a:gd name="connsiteY132" fmla="*/ 690488 h 5844719"/>
              <a:gd name="connsiteX133" fmla="*/ 1122001 w 3624927"/>
              <a:gd name="connsiteY133" fmla="*/ 665830 h 5844719"/>
              <a:gd name="connsiteX134" fmla="*/ 1220639 w 3624927"/>
              <a:gd name="connsiteY134" fmla="*/ 690488 h 5844719"/>
              <a:gd name="connsiteX135" fmla="*/ 1257628 w 3624927"/>
              <a:gd name="connsiteY135" fmla="*/ 715146 h 5844719"/>
              <a:gd name="connsiteX136" fmla="*/ 1319276 w 3624927"/>
              <a:gd name="connsiteY136" fmla="*/ 789120 h 5844719"/>
              <a:gd name="connsiteX137" fmla="*/ 1368595 w 3624927"/>
              <a:gd name="connsiteY137" fmla="*/ 850765 h 5844719"/>
              <a:gd name="connsiteX138" fmla="*/ 1454903 w 3624927"/>
              <a:gd name="connsiteY138" fmla="*/ 863094 h 5844719"/>
              <a:gd name="connsiteX139" fmla="*/ 1504221 w 3624927"/>
              <a:gd name="connsiteY139" fmla="*/ 887752 h 5844719"/>
              <a:gd name="connsiteX140" fmla="*/ 1676837 w 3624927"/>
              <a:gd name="connsiteY140" fmla="*/ 850765 h 5844719"/>
              <a:gd name="connsiteX141" fmla="*/ 1701496 w 3624927"/>
              <a:gd name="connsiteY141" fmla="*/ 813778 h 5844719"/>
              <a:gd name="connsiteX142" fmla="*/ 1726156 w 3624927"/>
              <a:gd name="connsiteY142" fmla="*/ 789120 h 5844719"/>
              <a:gd name="connsiteX143" fmla="*/ 1750815 w 3624927"/>
              <a:gd name="connsiteY143" fmla="*/ 702817 h 5844719"/>
              <a:gd name="connsiteX144" fmla="*/ 1701496 w 3624927"/>
              <a:gd name="connsiteY144" fmla="*/ 579527 h 5844719"/>
              <a:gd name="connsiteX145" fmla="*/ 1664507 w 3624927"/>
              <a:gd name="connsiteY145" fmla="*/ 567198 h 5844719"/>
              <a:gd name="connsiteX146" fmla="*/ 1639848 w 3624927"/>
              <a:gd name="connsiteY146" fmla="*/ 530211 h 5844719"/>
              <a:gd name="connsiteX147" fmla="*/ 1726156 w 3624927"/>
              <a:gd name="connsiteY147" fmla="*/ 443908 h 5844719"/>
              <a:gd name="connsiteX148" fmla="*/ 1874112 w 3624927"/>
              <a:gd name="connsiteY148" fmla="*/ 456237 h 5844719"/>
              <a:gd name="connsiteX149" fmla="*/ 1911101 w 3624927"/>
              <a:gd name="connsiteY149" fmla="*/ 468566 h 5844719"/>
              <a:gd name="connsiteX150" fmla="*/ 1972749 w 3624927"/>
              <a:gd name="connsiteY150" fmla="*/ 456237 h 5844719"/>
              <a:gd name="connsiteX151" fmla="*/ 1960420 w 3624927"/>
              <a:gd name="connsiteY151" fmla="*/ 406921 h 5844719"/>
              <a:gd name="connsiteX152" fmla="*/ 1874112 w 3624927"/>
              <a:gd name="connsiteY152" fmla="*/ 308290 h 5844719"/>
              <a:gd name="connsiteX153" fmla="*/ 1861782 w 3624927"/>
              <a:gd name="connsiteY153" fmla="*/ 271303 h 5844719"/>
              <a:gd name="connsiteX154" fmla="*/ 1874112 w 3624927"/>
              <a:gd name="connsiteY154" fmla="*/ 209658 h 5844719"/>
              <a:gd name="connsiteX155" fmla="*/ 1985079 w 3624927"/>
              <a:gd name="connsiteY155" fmla="*/ 160342 h 5844719"/>
              <a:gd name="connsiteX156" fmla="*/ 2034398 w 3624927"/>
              <a:gd name="connsiteY156" fmla="*/ 135684 h 5844719"/>
              <a:gd name="connsiteX157" fmla="*/ 2108376 w 3624927"/>
              <a:gd name="connsiteY157" fmla="*/ 111026 h 5844719"/>
              <a:gd name="connsiteX158" fmla="*/ 2527585 w 3624927"/>
              <a:gd name="connsiteY158" fmla="*/ 86368 h 5844719"/>
              <a:gd name="connsiteX159" fmla="*/ 2564574 w 3624927"/>
              <a:gd name="connsiteY159" fmla="*/ 74039 h 5844719"/>
              <a:gd name="connsiteX160" fmla="*/ 2601563 w 3624927"/>
              <a:gd name="connsiteY160" fmla="*/ 49381 h 5844719"/>
              <a:gd name="connsiteX161" fmla="*/ 2663211 w 3624927"/>
              <a:gd name="connsiteY161" fmla="*/ 37052 h 5844719"/>
              <a:gd name="connsiteX162" fmla="*/ 2700200 w 3624927"/>
              <a:gd name="connsiteY162" fmla="*/ 12394 h 5844719"/>
              <a:gd name="connsiteX163" fmla="*/ 3144069 w 3624927"/>
              <a:gd name="connsiteY163" fmla="*/ 12394 h 5844719"/>
              <a:gd name="connsiteX164" fmla="*/ 3181058 w 3624927"/>
              <a:gd name="connsiteY164" fmla="*/ 37052 h 5844719"/>
              <a:gd name="connsiteX165" fmla="*/ 3230377 w 3624927"/>
              <a:gd name="connsiteY165" fmla="*/ 111026 h 5844719"/>
              <a:gd name="connsiteX166" fmla="*/ 3242706 w 3624927"/>
              <a:gd name="connsiteY166" fmla="*/ 148013 h 5844719"/>
              <a:gd name="connsiteX167" fmla="*/ 3267366 w 3624927"/>
              <a:gd name="connsiteY167" fmla="*/ 172671 h 5844719"/>
              <a:gd name="connsiteX168" fmla="*/ 3292025 w 3624927"/>
              <a:gd name="connsiteY168" fmla="*/ 246645 h 5844719"/>
              <a:gd name="connsiteX169" fmla="*/ 3316684 w 3624927"/>
              <a:gd name="connsiteY169" fmla="*/ 283632 h 5844719"/>
              <a:gd name="connsiteX170" fmla="*/ 3353674 w 3624927"/>
              <a:gd name="connsiteY170" fmla="*/ 394593 h 5844719"/>
              <a:gd name="connsiteX171" fmla="*/ 3378333 w 3624927"/>
              <a:gd name="connsiteY171" fmla="*/ 443908 h 5844719"/>
              <a:gd name="connsiteX172" fmla="*/ 3402992 w 3624927"/>
              <a:gd name="connsiteY172" fmla="*/ 542540 h 5844719"/>
              <a:gd name="connsiteX173" fmla="*/ 3427652 w 3624927"/>
              <a:gd name="connsiteY173" fmla="*/ 604185 h 5844719"/>
              <a:gd name="connsiteX174" fmla="*/ 3476970 w 3624927"/>
              <a:gd name="connsiteY174" fmla="*/ 690488 h 5844719"/>
              <a:gd name="connsiteX175" fmla="*/ 3489300 w 3624927"/>
              <a:gd name="connsiteY175" fmla="*/ 727475 h 5844719"/>
              <a:gd name="connsiteX176" fmla="*/ 3513959 w 3624927"/>
              <a:gd name="connsiteY176" fmla="*/ 789120 h 5844719"/>
              <a:gd name="connsiteX177" fmla="*/ 3538619 w 3624927"/>
              <a:gd name="connsiteY177" fmla="*/ 887752 h 5844719"/>
              <a:gd name="connsiteX178" fmla="*/ 3575608 w 3624927"/>
              <a:gd name="connsiteY178" fmla="*/ 924739 h 5844719"/>
              <a:gd name="connsiteX179" fmla="*/ 3587937 w 3624927"/>
              <a:gd name="connsiteY179" fmla="*/ 986384 h 5844719"/>
              <a:gd name="connsiteX180" fmla="*/ 3600267 w 3624927"/>
              <a:gd name="connsiteY180" fmla="*/ 1023371 h 5844719"/>
              <a:gd name="connsiteX181" fmla="*/ 3612597 w 3624927"/>
              <a:gd name="connsiteY181" fmla="*/ 1109674 h 5844719"/>
              <a:gd name="connsiteX182" fmla="*/ 3624927 w 3624927"/>
              <a:gd name="connsiteY182" fmla="*/ 1306938 h 5844719"/>
              <a:gd name="connsiteX183" fmla="*/ 3612597 w 3624927"/>
              <a:gd name="connsiteY183" fmla="*/ 1467215 h 5844719"/>
              <a:gd name="connsiteX184" fmla="*/ 3563278 w 3624927"/>
              <a:gd name="connsiteY184" fmla="*/ 1627491 h 5844719"/>
              <a:gd name="connsiteX185" fmla="*/ 3526289 w 3624927"/>
              <a:gd name="connsiteY185" fmla="*/ 1726123 h 5844719"/>
              <a:gd name="connsiteX186" fmla="*/ 3513959 w 3624927"/>
              <a:gd name="connsiteY186" fmla="*/ 1763110 h 5844719"/>
              <a:gd name="connsiteX187" fmla="*/ 3476970 w 3624927"/>
              <a:gd name="connsiteY187" fmla="*/ 1812426 h 5844719"/>
              <a:gd name="connsiteX188" fmla="*/ 3402992 w 3624927"/>
              <a:gd name="connsiteY188" fmla="*/ 1911058 h 5844719"/>
              <a:gd name="connsiteX189" fmla="*/ 3366003 w 3624927"/>
              <a:gd name="connsiteY189" fmla="*/ 1972703 h 5844719"/>
              <a:gd name="connsiteX190" fmla="*/ 3316684 w 3624927"/>
              <a:gd name="connsiteY190" fmla="*/ 2009690 h 5844719"/>
              <a:gd name="connsiteX191" fmla="*/ 3279695 w 3624927"/>
              <a:gd name="connsiteY191" fmla="*/ 2046677 h 5844719"/>
              <a:gd name="connsiteX192" fmla="*/ 3255036 w 3624927"/>
              <a:gd name="connsiteY192" fmla="*/ 2083664 h 5844719"/>
              <a:gd name="connsiteX193" fmla="*/ 3181058 w 3624927"/>
              <a:gd name="connsiteY193" fmla="*/ 2132980 h 5844719"/>
              <a:gd name="connsiteX194" fmla="*/ 3131739 w 3624927"/>
              <a:gd name="connsiteY194" fmla="*/ 2206954 h 5844719"/>
              <a:gd name="connsiteX195" fmla="*/ 2996113 w 3624927"/>
              <a:gd name="connsiteY195" fmla="*/ 2367231 h 5844719"/>
              <a:gd name="connsiteX196" fmla="*/ 2946794 w 3624927"/>
              <a:gd name="connsiteY196" fmla="*/ 2441205 h 5844719"/>
              <a:gd name="connsiteX197" fmla="*/ 2897475 w 3624927"/>
              <a:gd name="connsiteY197" fmla="*/ 2490521 h 5844719"/>
              <a:gd name="connsiteX198" fmla="*/ 2724860 w 3624927"/>
              <a:gd name="connsiteY198" fmla="*/ 2749429 h 5844719"/>
              <a:gd name="connsiteX199" fmla="*/ 2539915 w 3624927"/>
              <a:gd name="connsiteY199" fmla="*/ 3045325 h 5844719"/>
              <a:gd name="connsiteX200" fmla="*/ 2502925 w 3624927"/>
              <a:gd name="connsiteY200" fmla="*/ 3106970 h 5844719"/>
              <a:gd name="connsiteX201" fmla="*/ 2416618 w 3624927"/>
              <a:gd name="connsiteY201" fmla="*/ 3267247 h 5844719"/>
              <a:gd name="connsiteX202" fmla="*/ 2330310 w 3624927"/>
              <a:gd name="connsiteY202" fmla="*/ 3427524 h 5844719"/>
              <a:gd name="connsiteX203" fmla="*/ 2317980 w 3624927"/>
              <a:gd name="connsiteY203" fmla="*/ 3476840 h 5844719"/>
              <a:gd name="connsiteX204" fmla="*/ 2244002 w 3624927"/>
              <a:gd name="connsiteY204" fmla="*/ 3575472 h 5844719"/>
              <a:gd name="connsiteX205" fmla="*/ 2182354 w 3624927"/>
              <a:gd name="connsiteY205" fmla="*/ 3735748 h 5844719"/>
              <a:gd name="connsiteX206" fmla="*/ 2108376 w 3624927"/>
              <a:gd name="connsiteY206" fmla="*/ 3822051 h 5844719"/>
              <a:gd name="connsiteX207" fmla="*/ 2083716 w 3624927"/>
              <a:gd name="connsiteY207" fmla="*/ 3871367 h 5844719"/>
              <a:gd name="connsiteX208" fmla="*/ 1985079 w 3624927"/>
              <a:gd name="connsiteY208" fmla="*/ 4117947 h 5844719"/>
              <a:gd name="connsiteX209" fmla="*/ 1935760 w 3624927"/>
              <a:gd name="connsiteY209" fmla="*/ 4241237 h 5844719"/>
              <a:gd name="connsiteX210" fmla="*/ 1911101 w 3624927"/>
              <a:gd name="connsiteY210" fmla="*/ 4327540 h 5844719"/>
              <a:gd name="connsiteX211" fmla="*/ 1874112 w 3624927"/>
              <a:gd name="connsiteY211" fmla="*/ 4389185 h 5844719"/>
              <a:gd name="connsiteX212" fmla="*/ 1812463 w 3624927"/>
              <a:gd name="connsiteY212" fmla="*/ 4574120 h 5844719"/>
              <a:gd name="connsiteX213" fmla="*/ 1750815 w 3624927"/>
              <a:gd name="connsiteY213" fmla="*/ 4734397 h 5844719"/>
              <a:gd name="connsiteX214" fmla="*/ 1726156 w 3624927"/>
              <a:gd name="connsiteY214" fmla="*/ 4783713 h 5844719"/>
              <a:gd name="connsiteX215" fmla="*/ 1701496 w 3624927"/>
              <a:gd name="connsiteY215" fmla="*/ 4845357 h 5844719"/>
              <a:gd name="connsiteX216" fmla="*/ 1615188 w 3624927"/>
              <a:gd name="connsiteY216" fmla="*/ 4943989 h 5844719"/>
              <a:gd name="connsiteX217" fmla="*/ 1590529 w 3624927"/>
              <a:gd name="connsiteY217" fmla="*/ 5005634 h 5844719"/>
              <a:gd name="connsiteX218" fmla="*/ 1565870 w 3624927"/>
              <a:gd name="connsiteY218" fmla="*/ 5054950 h 5844719"/>
              <a:gd name="connsiteX219" fmla="*/ 1479562 w 3624927"/>
              <a:gd name="connsiteY219" fmla="*/ 5264543 h 5844719"/>
              <a:gd name="connsiteX220" fmla="*/ 1417914 w 3624927"/>
              <a:gd name="connsiteY220" fmla="*/ 5375504 h 5844719"/>
              <a:gd name="connsiteX221" fmla="*/ 1393254 w 3624927"/>
              <a:gd name="connsiteY221" fmla="*/ 5498794 h 5844719"/>
              <a:gd name="connsiteX222" fmla="*/ 1380924 w 3624927"/>
              <a:gd name="connsiteY222" fmla="*/ 5535781 h 5844719"/>
              <a:gd name="connsiteX223" fmla="*/ 1356265 w 3624927"/>
              <a:gd name="connsiteY223" fmla="*/ 5585097 h 5844719"/>
              <a:gd name="connsiteX224" fmla="*/ 1319276 w 3624927"/>
              <a:gd name="connsiteY224" fmla="*/ 5622084 h 5844719"/>
              <a:gd name="connsiteX225" fmla="*/ 1269957 w 3624927"/>
              <a:gd name="connsiteY225" fmla="*/ 5696058 h 5844719"/>
              <a:gd name="connsiteX226" fmla="*/ 1245298 w 3624927"/>
              <a:gd name="connsiteY226" fmla="*/ 5733045 h 5844719"/>
              <a:gd name="connsiteX227" fmla="*/ 1171320 w 3624927"/>
              <a:gd name="connsiteY227" fmla="*/ 5782361 h 5844719"/>
              <a:gd name="connsiteX228" fmla="*/ 1085012 w 3624927"/>
              <a:gd name="connsiteY228" fmla="*/ 5831677 h 5844719"/>
              <a:gd name="connsiteX229" fmla="*/ 1109671 w 3624927"/>
              <a:gd name="connsiteY229" fmla="*/ 5844006 h 584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3624927" h="5844719">
                <a:moveTo>
                  <a:pt x="1109671" y="5844006"/>
                </a:moveTo>
                <a:cubicBezTo>
                  <a:pt x="1087067" y="5839896"/>
                  <a:pt x="1101390" y="5834655"/>
                  <a:pt x="949386" y="5807019"/>
                </a:cubicBezTo>
                <a:cubicBezTo>
                  <a:pt x="936599" y="5804694"/>
                  <a:pt x="924894" y="5798260"/>
                  <a:pt x="912397" y="5794690"/>
                </a:cubicBezTo>
                <a:cubicBezTo>
                  <a:pt x="804024" y="5763728"/>
                  <a:pt x="914776" y="5799593"/>
                  <a:pt x="826089" y="5770032"/>
                </a:cubicBezTo>
                <a:cubicBezTo>
                  <a:pt x="817869" y="5761813"/>
                  <a:pt x="810359" y="5752815"/>
                  <a:pt x="801429" y="5745374"/>
                </a:cubicBezTo>
                <a:cubicBezTo>
                  <a:pt x="713501" y="5672105"/>
                  <a:pt x="783222" y="5739496"/>
                  <a:pt x="727451" y="5683729"/>
                </a:cubicBezTo>
                <a:cubicBezTo>
                  <a:pt x="719231" y="5659071"/>
                  <a:pt x="697153" y="5635128"/>
                  <a:pt x="702792" y="5609755"/>
                </a:cubicBezTo>
                <a:cubicBezTo>
                  <a:pt x="711012" y="5572768"/>
                  <a:pt x="718261" y="5535552"/>
                  <a:pt x="727451" y="5498794"/>
                </a:cubicBezTo>
                <a:cubicBezTo>
                  <a:pt x="730603" y="5486186"/>
                  <a:pt x="733969" y="5473431"/>
                  <a:pt x="739781" y="5461807"/>
                </a:cubicBezTo>
                <a:cubicBezTo>
                  <a:pt x="755336" y="5430699"/>
                  <a:pt x="766163" y="5423098"/>
                  <a:pt x="789100" y="5400162"/>
                </a:cubicBezTo>
                <a:cubicBezTo>
                  <a:pt x="793210" y="5387833"/>
                  <a:pt x="793631" y="5373572"/>
                  <a:pt x="801429" y="5363175"/>
                </a:cubicBezTo>
                <a:cubicBezTo>
                  <a:pt x="865457" y="5277808"/>
                  <a:pt x="843027" y="5324402"/>
                  <a:pt x="900067" y="5276872"/>
                </a:cubicBezTo>
                <a:cubicBezTo>
                  <a:pt x="913462" y="5265710"/>
                  <a:pt x="923292" y="5250589"/>
                  <a:pt x="937056" y="5239885"/>
                </a:cubicBezTo>
                <a:cubicBezTo>
                  <a:pt x="960450" y="5221691"/>
                  <a:pt x="990077" y="5211524"/>
                  <a:pt x="1011034" y="5190569"/>
                </a:cubicBezTo>
                <a:cubicBezTo>
                  <a:pt x="1023364" y="5178240"/>
                  <a:pt x="1032884" y="5162232"/>
                  <a:pt x="1048023" y="5153582"/>
                </a:cubicBezTo>
                <a:cubicBezTo>
                  <a:pt x="1062736" y="5145175"/>
                  <a:pt x="1080902" y="5145363"/>
                  <a:pt x="1097342" y="5141253"/>
                </a:cubicBezTo>
                <a:cubicBezTo>
                  <a:pt x="1129274" y="5109323"/>
                  <a:pt x="1155119" y="5104624"/>
                  <a:pt x="1122001" y="5054950"/>
                </a:cubicBezTo>
                <a:cubicBezTo>
                  <a:pt x="1109531" y="5036246"/>
                  <a:pt x="1068081" y="5023433"/>
                  <a:pt x="1048023" y="5017963"/>
                </a:cubicBezTo>
                <a:cubicBezTo>
                  <a:pt x="1015326" y="5009046"/>
                  <a:pt x="949386" y="4993305"/>
                  <a:pt x="949386" y="4993305"/>
                </a:cubicBezTo>
                <a:cubicBezTo>
                  <a:pt x="937056" y="4985086"/>
                  <a:pt x="925651" y="4975274"/>
                  <a:pt x="912397" y="4968647"/>
                </a:cubicBezTo>
                <a:cubicBezTo>
                  <a:pt x="900772" y="4962835"/>
                  <a:pt x="886222" y="4963527"/>
                  <a:pt x="875408" y="4956318"/>
                </a:cubicBezTo>
                <a:cubicBezTo>
                  <a:pt x="860900" y="4946646"/>
                  <a:pt x="852926" y="4929003"/>
                  <a:pt x="838418" y="4919331"/>
                </a:cubicBezTo>
                <a:cubicBezTo>
                  <a:pt x="827604" y="4912122"/>
                  <a:pt x="813054" y="4912814"/>
                  <a:pt x="801429" y="4907002"/>
                </a:cubicBezTo>
                <a:cubicBezTo>
                  <a:pt x="788175" y="4900375"/>
                  <a:pt x="778929" y="4885449"/>
                  <a:pt x="764440" y="4882344"/>
                </a:cubicBezTo>
                <a:cubicBezTo>
                  <a:pt x="720052" y="4872833"/>
                  <a:pt x="674023" y="4874125"/>
                  <a:pt x="628814" y="4870015"/>
                </a:cubicBezTo>
                <a:cubicBezTo>
                  <a:pt x="595935" y="4861796"/>
                  <a:pt x="563805" y="4849560"/>
                  <a:pt x="530176" y="4845357"/>
                </a:cubicBezTo>
                <a:cubicBezTo>
                  <a:pt x="402702" y="4829424"/>
                  <a:pt x="464341" y="4837714"/>
                  <a:pt x="345231" y="4820699"/>
                </a:cubicBezTo>
                <a:cubicBezTo>
                  <a:pt x="312352" y="4804261"/>
                  <a:pt x="277180" y="4791774"/>
                  <a:pt x="246594" y="4771384"/>
                </a:cubicBezTo>
                <a:cubicBezTo>
                  <a:pt x="234264" y="4763165"/>
                  <a:pt x="221176" y="4755982"/>
                  <a:pt x="209605" y="4746726"/>
                </a:cubicBezTo>
                <a:cubicBezTo>
                  <a:pt x="121760" y="4676455"/>
                  <a:pt x="261805" y="4773305"/>
                  <a:pt x="147956" y="4697410"/>
                </a:cubicBezTo>
                <a:cubicBezTo>
                  <a:pt x="139736" y="4685081"/>
                  <a:pt x="131910" y="4672481"/>
                  <a:pt x="123297" y="4660423"/>
                </a:cubicBezTo>
                <a:cubicBezTo>
                  <a:pt x="111353" y="4643702"/>
                  <a:pt x="96503" y="4628948"/>
                  <a:pt x="86308" y="4611107"/>
                </a:cubicBezTo>
                <a:cubicBezTo>
                  <a:pt x="77582" y="4595838"/>
                  <a:pt x="65444" y="4537453"/>
                  <a:pt x="61649" y="4524804"/>
                </a:cubicBezTo>
                <a:cubicBezTo>
                  <a:pt x="54180" y="4499908"/>
                  <a:pt x="45209" y="4475488"/>
                  <a:pt x="36989" y="4450830"/>
                </a:cubicBezTo>
                <a:lnTo>
                  <a:pt x="24660" y="4413843"/>
                </a:lnTo>
                <a:cubicBezTo>
                  <a:pt x="20550" y="4401514"/>
                  <a:pt x="14467" y="4389675"/>
                  <a:pt x="12330" y="4376856"/>
                </a:cubicBezTo>
                <a:lnTo>
                  <a:pt x="0" y="4302882"/>
                </a:lnTo>
                <a:cubicBezTo>
                  <a:pt x="10008" y="4222824"/>
                  <a:pt x="6556" y="4218296"/>
                  <a:pt x="24660" y="4154934"/>
                </a:cubicBezTo>
                <a:cubicBezTo>
                  <a:pt x="28230" y="4142438"/>
                  <a:pt x="29780" y="4128760"/>
                  <a:pt x="36989" y="4117947"/>
                </a:cubicBezTo>
                <a:cubicBezTo>
                  <a:pt x="46661" y="4103439"/>
                  <a:pt x="61648" y="4093289"/>
                  <a:pt x="73978" y="4080960"/>
                </a:cubicBezTo>
                <a:cubicBezTo>
                  <a:pt x="104970" y="3987992"/>
                  <a:pt x="63164" y="4102586"/>
                  <a:pt x="110967" y="4006986"/>
                </a:cubicBezTo>
                <a:cubicBezTo>
                  <a:pt x="116779" y="3995362"/>
                  <a:pt x="116088" y="3980812"/>
                  <a:pt x="123297" y="3969999"/>
                </a:cubicBezTo>
                <a:cubicBezTo>
                  <a:pt x="132969" y="3955491"/>
                  <a:pt x="148938" y="3946250"/>
                  <a:pt x="160286" y="3933012"/>
                </a:cubicBezTo>
                <a:cubicBezTo>
                  <a:pt x="173659" y="3917411"/>
                  <a:pt x="182744" y="3898226"/>
                  <a:pt x="197275" y="3883696"/>
                </a:cubicBezTo>
                <a:cubicBezTo>
                  <a:pt x="241693" y="3839281"/>
                  <a:pt x="241579" y="3857053"/>
                  <a:pt x="283583" y="3822051"/>
                </a:cubicBezTo>
                <a:cubicBezTo>
                  <a:pt x="296978" y="3810889"/>
                  <a:pt x="309409" y="3798459"/>
                  <a:pt x="320572" y="3785064"/>
                </a:cubicBezTo>
                <a:cubicBezTo>
                  <a:pt x="333019" y="3770128"/>
                  <a:pt x="349391" y="3733668"/>
                  <a:pt x="369891" y="3723419"/>
                </a:cubicBezTo>
                <a:cubicBezTo>
                  <a:pt x="393140" y="3711795"/>
                  <a:pt x="443869" y="3698761"/>
                  <a:pt x="443869" y="3698761"/>
                </a:cubicBezTo>
                <a:cubicBezTo>
                  <a:pt x="456199" y="3686432"/>
                  <a:pt x="467463" y="3672937"/>
                  <a:pt x="480858" y="3661775"/>
                </a:cubicBezTo>
                <a:cubicBezTo>
                  <a:pt x="492242" y="3652289"/>
                  <a:pt x="508590" y="3648688"/>
                  <a:pt x="517847" y="3637117"/>
                </a:cubicBezTo>
                <a:cubicBezTo>
                  <a:pt x="525966" y="3626969"/>
                  <a:pt x="523489" y="3611274"/>
                  <a:pt x="530176" y="3600130"/>
                </a:cubicBezTo>
                <a:cubicBezTo>
                  <a:pt x="574100" y="3526927"/>
                  <a:pt x="537188" y="3633669"/>
                  <a:pt x="579495" y="3538485"/>
                </a:cubicBezTo>
                <a:cubicBezTo>
                  <a:pt x="579506" y="3538460"/>
                  <a:pt x="610315" y="3446031"/>
                  <a:pt x="616484" y="3427524"/>
                </a:cubicBezTo>
                <a:cubicBezTo>
                  <a:pt x="620594" y="3415195"/>
                  <a:pt x="616485" y="3394647"/>
                  <a:pt x="628814" y="3390537"/>
                </a:cubicBezTo>
                <a:lnTo>
                  <a:pt x="665803" y="3378208"/>
                </a:lnTo>
                <a:cubicBezTo>
                  <a:pt x="682243" y="3382318"/>
                  <a:pt x="701889" y="3379952"/>
                  <a:pt x="715122" y="3390537"/>
                </a:cubicBezTo>
                <a:cubicBezTo>
                  <a:pt x="725270" y="3398655"/>
                  <a:pt x="720764" y="3416380"/>
                  <a:pt x="727451" y="3427524"/>
                </a:cubicBezTo>
                <a:cubicBezTo>
                  <a:pt x="739163" y="3447043"/>
                  <a:pt x="772302" y="3465642"/>
                  <a:pt x="789100" y="3476840"/>
                </a:cubicBezTo>
                <a:cubicBezTo>
                  <a:pt x="826756" y="3552148"/>
                  <a:pt x="800763" y="3513160"/>
                  <a:pt x="875408" y="3587801"/>
                </a:cubicBezTo>
                <a:lnTo>
                  <a:pt x="875408" y="3587801"/>
                </a:lnTo>
                <a:cubicBezTo>
                  <a:pt x="883628" y="3600130"/>
                  <a:pt x="888496" y="3615532"/>
                  <a:pt x="900067" y="3624788"/>
                </a:cubicBezTo>
                <a:cubicBezTo>
                  <a:pt x="910216" y="3632907"/>
                  <a:pt x="925695" y="3630806"/>
                  <a:pt x="937056" y="3637117"/>
                </a:cubicBezTo>
                <a:cubicBezTo>
                  <a:pt x="1064239" y="3707770"/>
                  <a:pt x="964328" y="3670867"/>
                  <a:pt x="1048023" y="3698761"/>
                </a:cubicBezTo>
                <a:cubicBezTo>
                  <a:pt x="1093232" y="3694652"/>
                  <a:pt x="1138711" y="3692852"/>
                  <a:pt x="1183650" y="3686433"/>
                </a:cubicBezTo>
                <a:cubicBezTo>
                  <a:pt x="1196516" y="3684595"/>
                  <a:pt x="1210490" y="3682223"/>
                  <a:pt x="1220639" y="3674104"/>
                </a:cubicBezTo>
                <a:cubicBezTo>
                  <a:pt x="1232210" y="3664848"/>
                  <a:pt x="1234820" y="3647595"/>
                  <a:pt x="1245298" y="3637117"/>
                </a:cubicBezTo>
                <a:cubicBezTo>
                  <a:pt x="1255776" y="3626639"/>
                  <a:pt x="1270903" y="3621945"/>
                  <a:pt x="1282287" y="3612459"/>
                </a:cubicBezTo>
                <a:cubicBezTo>
                  <a:pt x="1295682" y="3601297"/>
                  <a:pt x="1306037" y="3586819"/>
                  <a:pt x="1319276" y="3575472"/>
                </a:cubicBezTo>
                <a:cubicBezTo>
                  <a:pt x="1346038" y="3552534"/>
                  <a:pt x="1376311" y="3533341"/>
                  <a:pt x="1405584" y="3513827"/>
                </a:cubicBezTo>
                <a:cubicBezTo>
                  <a:pt x="1450552" y="3378934"/>
                  <a:pt x="1375230" y="3579653"/>
                  <a:pt x="1454903" y="3452182"/>
                </a:cubicBezTo>
                <a:cubicBezTo>
                  <a:pt x="1468679" y="3430141"/>
                  <a:pt x="1471342" y="3402866"/>
                  <a:pt x="1479562" y="3378208"/>
                </a:cubicBezTo>
                <a:cubicBezTo>
                  <a:pt x="1486060" y="3358714"/>
                  <a:pt x="1504221" y="3345331"/>
                  <a:pt x="1516551" y="3328892"/>
                </a:cubicBezTo>
                <a:cubicBezTo>
                  <a:pt x="1520661" y="3304234"/>
                  <a:pt x="1522303" y="3279035"/>
                  <a:pt x="1528881" y="3254918"/>
                </a:cubicBezTo>
                <a:cubicBezTo>
                  <a:pt x="1534704" y="3233567"/>
                  <a:pt x="1550677" y="3215218"/>
                  <a:pt x="1553540" y="3193273"/>
                </a:cubicBezTo>
                <a:cubicBezTo>
                  <a:pt x="1563123" y="3119807"/>
                  <a:pt x="1556680" y="3044867"/>
                  <a:pt x="1565870" y="2971351"/>
                </a:cubicBezTo>
                <a:cubicBezTo>
                  <a:pt x="1569094" y="2945560"/>
                  <a:pt x="1582309" y="2922035"/>
                  <a:pt x="1590529" y="2897377"/>
                </a:cubicBezTo>
                <a:cubicBezTo>
                  <a:pt x="1594639" y="2885048"/>
                  <a:pt x="1595650" y="2871203"/>
                  <a:pt x="1602859" y="2860390"/>
                </a:cubicBezTo>
                <a:cubicBezTo>
                  <a:pt x="1611079" y="2848061"/>
                  <a:pt x="1620891" y="2836656"/>
                  <a:pt x="1627518" y="2823403"/>
                </a:cubicBezTo>
                <a:cubicBezTo>
                  <a:pt x="1633330" y="2811779"/>
                  <a:pt x="1634036" y="2798040"/>
                  <a:pt x="1639848" y="2786416"/>
                </a:cubicBezTo>
                <a:cubicBezTo>
                  <a:pt x="1646475" y="2773163"/>
                  <a:pt x="1658489" y="2762970"/>
                  <a:pt x="1664507" y="2749429"/>
                </a:cubicBezTo>
                <a:cubicBezTo>
                  <a:pt x="1675064" y="2725677"/>
                  <a:pt x="1680947" y="2700113"/>
                  <a:pt x="1689167" y="2675455"/>
                </a:cubicBezTo>
                <a:lnTo>
                  <a:pt x="1713826" y="2601481"/>
                </a:lnTo>
                <a:cubicBezTo>
                  <a:pt x="1717936" y="2589152"/>
                  <a:pt x="1723004" y="2577103"/>
                  <a:pt x="1726156" y="2564495"/>
                </a:cubicBezTo>
                <a:cubicBezTo>
                  <a:pt x="1730266" y="2548056"/>
                  <a:pt x="1734809" y="2531720"/>
                  <a:pt x="1738485" y="2515179"/>
                </a:cubicBezTo>
                <a:cubicBezTo>
                  <a:pt x="1743031" y="2494723"/>
                  <a:pt x="1745301" y="2473751"/>
                  <a:pt x="1750815" y="2453534"/>
                </a:cubicBezTo>
                <a:cubicBezTo>
                  <a:pt x="1757654" y="2428458"/>
                  <a:pt x="1769170" y="2404776"/>
                  <a:pt x="1775474" y="2379560"/>
                </a:cubicBezTo>
                <a:cubicBezTo>
                  <a:pt x="1790956" y="2317636"/>
                  <a:pt x="1782445" y="2346319"/>
                  <a:pt x="1800134" y="2293257"/>
                </a:cubicBezTo>
                <a:cubicBezTo>
                  <a:pt x="1791914" y="2285038"/>
                  <a:pt x="1785442" y="2274579"/>
                  <a:pt x="1775474" y="2268599"/>
                </a:cubicBezTo>
                <a:cubicBezTo>
                  <a:pt x="1764329" y="2261913"/>
                  <a:pt x="1750110" y="2262082"/>
                  <a:pt x="1738485" y="2256270"/>
                </a:cubicBezTo>
                <a:cubicBezTo>
                  <a:pt x="1725231" y="2249643"/>
                  <a:pt x="1713826" y="2239831"/>
                  <a:pt x="1701496" y="2231612"/>
                </a:cubicBezTo>
                <a:cubicBezTo>
                  <a:pt x="1685059" y="2182301"/>
                  <a:pt x="1684385" y="2202343"/>
                  <a:pt x="1701496" y="2145309"/>
                </a:cubicBezTo>
                <a:cubicBezTo>
                  <a:pt x="1708965" y="2120413"/>
                  <a:pt x="1726156" y="2071335"/>
                  <a:pt x="1726156" y="2071335"/>
                </a:cubicBezTo>
                <a:cubicBezTo>
                  <a:pt x="1722046" y="2050787"/>
                  <a:pt x="1724223" y="2027884"/>
                  <a:pt x="1713826" y="2009690"/>
                </a:cubicBezTo>
                <a:cubicBezTo>
                  <a:pt x="1706474" y="1996824"/>
                  <a:pt x="1688408" y="1994288"/>
                  <a:pt x="1676837" y="1985032"/>
                </a:cubicBezTo>
                <a:cubicBezTo>
                  <a:pt x="1667760" y="1977771"/>
                  <a:pt x="1661254" y="1967635"/>
                  <a:pt x="1652177" y="1960374"/>
                </a:cubicBezTo>
                <a:cubicBezTo>
                  <a:pt x="1618031" y="1933059"/>
                  <a:pt x="1617267" y="1936409"/>
                  <a:pt x="1578199" y="1923387"/>
                </a:cubicBezTo>
                <a:cubicBezTo>
                  <a:pt x="1549430" y="1927497"/>
                  <a:pt x="1517885" y="1922720"/>
                  <a:pt x="1491892" y="1935716"/>
                </a:cubicBezTo>
                <a:cubicBezTo>
                  <a:pt x="1480268" y="1941528"/>
                  <a:pt x="1485374" y="1961079"/>
                  <a:pt x="1479562" y="1972703"/>
                </a:cubicBezTo>
                <a:cubicBezTo>
                  <a:pt x="1472935" y="1985956"/>
                  <a:pt x="1461530" y="1996437"/>
                  <a:pt x="1454903" y="2009690"/>
                </a:cubicBezTo>
                <a:cubicBezTo>
                  <a:pt x="1449091" y="2021314"/>
                  <a:pt x="1448385" y="2035053"/>
                  <a:pt x="1442573" y="2046677"/>
                </a:cubicBezTo>
                <a:cubicBezTo>
                  <a:pt x="1427018" y="2077785"/>
                  <a:pt x="1416191" y="2085386"/>
                  <a:pt x="1393254" y="2108322"/>
                </a:cubicBezTo>
                <a:cubicBezTo>
                  <a:pt x="1364919" y="2193324"/>
                  <a:pt x="1386975" y="2163918"/>
                  <a:pt x="1343935" y="2206954"/>
                </a:cubicBezTo>
                <a:cubicBezTo>
                  <a:pt x="1339825" y="2219283"/>
                  <a:pt x="1338293" y="2232797"/>
                  <a:pt x="1331606" y="2243941"/>
                </a:cubicBezTo>
                <a:cubicBezTo>
                  <a:pt x="1314682" y="2272147"/>
                  <a:pt x="1299050" y="2271231"/>
                  <a:pt x="1269957" y="2280928"/>
                </a:cubicBezTo>
                <a:cubicBezTo>
                  <a:pt x="1176984" y="2249939"/>
                  <a:pt x="1291585" y="2291741"/>
                  <a:pt x="1195979" y="2243941"/>
                </a:cubicBezTo>
                <a:cubicBezTo>
                  <a:pt x="1184354" y="2238129"/>
                  <a:pt x="1171320" y="2235722"/>
                  <a:pt x="1158990" y="2231612"/>
                </a:cubicBezTo>
                <a:cubicBezTo>
                  <a:pt x="1150770" y="2206954"/>
                  <a:pt x="1130058" y="2183276"/>
                  <a:pt x="1134331" y="2157638"/>
                </a:cubicBezTo>
                <a:cubicBezTo>
                  <a:pt x="1135878" y="2148356"/>
                  <a:pt x="1149795" y="2052736"/>
                  <a:pt x="1158990" y="2034348"/>
                </a:cubicBezTo>
                <a:cubicBezTo>
                  <a:pt x="1164189" y="2023951"/>
                  <a:pt x="1175430" y="2017909"/>
                  <a:pt x="1183650" y="2009690"/>
                </a:cubicBezTo>
                <a:cubicBezTo>
                  <a:pt x="1179540" y="1989142"/>
                  <a:pt x="1181717" y="1966239"/>
                  <a:pt x="1171320" y="1948045"/>
                </a:cubicBezTo>
                <a:cubicBezTo>
                  <a:pt x="1163968" y="1935179"/>
                  <a:pt x="1148257" y="1928451"/>
                  <a:pt x="1134331" y="1923387"/>
                </a:cubicBezTo>
                <a:cubicBezTo>
                  <a:pt x="1116245" y="1916811"/>
                  <a:pt x="986724" y="1890743"/>
                  <a:pt x="961715" y="1874071"/>
                </a:cubicBezTo>
                <a:lnTo>
                  <a:pt x="887737" y="1824755"/>
                </a:lnTo>
                <a:cubicBezTo>
                  <a:pt x="871297" y="1828865"/>
                  <a:pt x="849446" y="1824218"/>
                  <a:pt x="838418" y="1837084"/>
                </a:cubicBezTo>
                <a:cubicBezTo>
                  <a:pt x="768347" y="1918829"/>
                  <a:pt x="854105" y="1900754"/>
                  <a:pt x="801429" y="1985032"/>
                </a:cubicBezTo>
                <a:cubicBezTo>
                  <a:pt x="789489" y="2004135"/>
                  <a:pt x="721506" y="2017341"/>
                  <a:pt x="702792" y="2022019"/>
                </a:cubicBezTo>
                <a:cubicBezTo>
                  <a:pt x="659432" y="2014793"/>
                  <a:pt x="615334" y="2014897"/>
                  <a:pt x="579495" y="1985032"/>
                </a:cubicBezTo>
                <a:cubicBezTo>
                  <a:pt x="568111" y="1975546"/>
                  <a:pt x="561463" y="1961298"/>
                  <a:pt x="554836" y="1948045"/>
                </a:cubicBezTo>
                <a:cubicBezTo>
                  <a:pt x="549024" y="1936421"/>
                  <a:pt x="546616" y="1923387"/>
                  <a:pt x="542506" y="1911058"/>
                </a:cubicBezTo>
                <a:cubicBezTo>
                  <a:pt x="538396" y="1882290"/>
                  <a:pt x="530176" y="1853815"/>
                  <a:pt x="530176" y="1824755"/>
                </a:cubicBezTo>
                <a:cubicBezTo>
                  <a:pt x="530176" y="1758872"/>
                  <a:pt x="532230" y="1692568"/>
                  <a:pt x="542506" y="1627491"/>
                </a:cubicBezTo>
                <a:cubicBezTo>
                  <a:pt x="546084" y="1604832"/>
                  <a:pt x="592877" y="1567050"/>
                  <a:pt x="604155" y="1553517"/>
                </a:cubicBezTo>
                <a:cubicBezTo>
                  <a:pt x="648241" y="1500616"/>
                  <a:pt x="606857" y="1528662"/>
                  <a:pt x="665803" y="1479544"/>
                </a:cubicBezTo>
                <a:cubicBezTo>
                  <a:pt x="718807" y="1435377"/>
                  <a:pt x="684172" y="1470360"/>
                  <a:pt x="739781" y="1442557"/>
                </a:cubicBezTo>
                <a:cubicBezTo>
                  <a:pt x="753035" y="1435930"/>
                  <a:pt x="763516" y="1424526"/>
                  <a:pt x="776770" y="1417899"/>
                </a:cubicBezTo>
                <a:cubicBezTo>
                  <a:pt x="878864" y="1366855"/>
                  <a:pt x="744743" y="1451578"/>
                  <a:pt x="850748" y="1380912"/>
                </a:cubicBezTo>
                <a:cubicBezTo>
                  <a:pt x="895716" y="1246019"/>
                  <a:pt x="820394" y="1446738"/>
                  <a:pt x="900067" y="1319267"/>
                </a:cubicBezTo>
                <a:cubicBezTo>
                  <a:pt x="913843" y="1297226"/>
                  <a:pt x="919628" y="1270780"/>
                  <a:pt x="924726" y="1245293"/>
                </a:cubicBezTo>
                <a:cubicBezTo>
                  <a:pt x="940379" y="1167032"/>
                  <a:pt x="931973" y="1203978"/>
                  <a:pt x="949386" y="1134332"/>
                </a:cubicBezTo>
                <a:cubicBezTo>
                  <a:pt x="953496" y="1101455"/>
                  <a:pt x="958574" y="1068684"/>
                  <a:pt x="961715" y="1035700"/>
                </a:cubicBezTo>
                <a:cubicBezTo>
                  <a:pt x="966302" y="987537"/>
                  <a:pt x="971875" y="851952"/>
                  <a:pt x="986375" y="789120"/>
                </a:cubicBezTo>
                <a:cubicBezTo>
                  <a:pt x="992220" y="763794"/>
                  <a:pt x="989407" y="729563"/>
                  <a:pt x="1011034" y="715146"/>
                </a:cubicBezTo>
                <a:cubicBezTo>
                  <a:pt x="1023364" y="706927"/>
                  <a:pt x="1034482" y="696506"/>
                  <a:pt x="1048023" y="690488"/>
                </a:cubicBezTo>
                <a:cubicBezTo>
                  <a:pt x="1071776" y="679932"/>
                  <a:pt x="1122001" y="665830"/>
                  <a:pt x="1122001" y="665830"/>
                </a:cubicBezTo>
                <a:cubicBezTo>
                  <a:pt x="1145449" y="670519"/>
                  <a:pt x="1195363" y="677851"/>
                  <a:pt x="1220639" y="690488"/>
                </a:cubicBezTo>
                <a:cubicBezTo>
                  <a:pt x="1233893" y="697115"/>
                  <a:pt x="1245298" y="706927"/>
                  <a:pt x="1257628" y="715146"/>
                </a:cubicBezTo>
                <a:cubicBezTo>
                  <a:pt x="1310529" y="820944"/>
                  <a:pt x="1249567" y="719415"/>
                  <a:pt x="1319276" y="789120"/>
                </a:cubicBezTo>
                <a:cubicBezTo>
                  <a:pt x="1328925" y="798768"/>
                  <a:pt x="1350291" y="844664"/>
                  <a:pt x="1368595" y="850765"/>
                </a:cubicBezTo>
                <a:cubicBezTo>
                  <a:pt x="1396165" y="859954"/>
                  <a:pt x="1426134" y="858984"/>
                  <a:pt x="1454903" y="863094"/>
                </a:cubicBezTo>
                <a:cubicBezTo>
                  <a:pt x="1471342" y="871313"/>
                  <a:pt x="1485882" y="886529"/>
                  <a:pt x="1504221" y="887752"/>
                </a:cubicBezTo>
                <a:cubicBezTo>
                  <a:pt x="1622291" y="895623"/>
                  <a:pt x="1612624" y="893571"/>
                  <a:pt x="1676837" y="850765"/>
                </a:cubicBezTo>
                <a:cubicBezTo>
                  <a:pt x="1685057" y="838436"/>
                  <a:pt x="1692239" y="825348"/>
                  <a:pt x="1701496" y="813778"/>
                </a:cubicBezTo>
                <a:cubicBezTo>
                  <a:pt x="1708758" y="804701"/>
                  <a:pt x="1720175" y="799088"/>
                  <a:pt x="1726156" y="789120"/>
                </a:cubicBezTo>
                <a:cubicBezTo>
                  <a:pt x="1733735" y="776490"/>
                  <a:pt x="1748513" y="712024"/>
                  <a:pt x="1750815" y="702817"/>
                </a:cubicBezTo>
                <a:cubicBezTo>
                  <a:pt x="1739855" y="615142"/>
                  <a:pt x="1764619" y="611087"/>
                  <a:pt x="1701496" y="579527"/>
                </a:cubicBezTo>
                <a:cubicBezTo>
                  <a:pt x="1689871" y="573715"/>
                  <a:pt x="1676837" y="571308"/>
                  <a:pt x="1664507" y="567198"/>
                </a:cubicBezTo>
                <a:cubicBezTo>
                  <a:pt x="1656287" y="554869"/>
                  <a:pt x="1636633" y="544676"/>
                  <a:pt x="1639848" y="530211"/>
                </a:cubicBezTo>
                <a:cubicBezTo>
                  <a:pt x="1655676" y="458989"/>
                  <a:pt x="1678901" y="459659"/>
                  <a:pt x="1726156" y="443908"/>
                </a:cubicBezTo>
                <a:cubicBezTo>
                  <a:pt x="1775475" y="448018"/>
                  <a:pt x="1825056" y="449697"/>
                  <a:pt x="1874112" y="456237"/>
                </a:cubicBezTo>
                <a:cubicBezTo>
                  <a:pt x="1886995" y="457955"/>
                  <a:pt x="1898104" y="468566"/>
                  <a:pt x="1911101" y="468566"/>
                </a:cubicBezTo>
                <a:cubicBezTo>
                  <a:pt x="1932057" y="468566"/>
                  <a:pt x="1952200" y="460347"/>
                  <a:pt x="1972749" y="456237"/>
                </a:cubicBezTo>
                <a:cubicBezTo>
                  <a:pt x="1968639" y="439798"/>
                  <a:pt x="1967998" y="422077"/>
                  <a:pt x="1960420" y="406921"/>
                </a:cubicBezTo>
                <a:cubicBezTo>
                  <a:pt x="1924459" y="335004"/>
                  <a:pt x="1924970" y="342194"/>
                  <a:pt x="1874112" y="308290"/>
                </a:cubicBezTo>
                <a:cubicBezTo>
                  <a:pt x="1870002" y="295961"/>
                  <a:pt x="1861782" y="284299"/>
                  <a:pt x="1861782" y="271303"/>
                </a:cubicBezTo>
                <a:cubicBezTo>
                  <a:pt x="1861782" y="250348"/>
                  <a:pt x="1863715" y="227852"/>
                  <a:pt x="1874112" y="209658"/>
                </a:cubicBezTo>
                <a:cubicBezTo>
                  <a:pt x="1888619" y="184272"/>
                  <a:pt x="1974417" y="165673"/>
                  <a:pt x="1985079" y="160342"/>
                </a:cubicBezTo>
                <a:cubicBezTo>
                  <a:pt x="2001519" y="152123"/>
                  <a:pt x="2017333" y="142510"/>
                  <a:pt x="2034398" y="135684"/>
                </a:cubicBezTo>
                <a:cubicBezTo>
                  <a:pt x="2058532" y="126031"/>
                  <a:pt x="2083717" y="119245"/>
                  <a:pt x="2108376" y="111026"/>
                </a:cubicBezTo>
                <a:cubicBezTo>
                  <a:pt x="2266297" y="58388"/>
                  <a:pt x="2132375" y="99116"/>
                  <a:pt x="2527585" y="86368"/>
                </a:cubicBezTo>
                <a:cubicBezTo>
                  <a:pt x="2539915" y="82258"/>
                  <a:pt x="2552949" y="79851"/>
                  <a:pt x="2564574" y="74039"/>
                </a:cubicBezTo>
                <a:cubicBezTo>
                  <a:pt x="2577828" y="67412"/>
                  <a:pt x="2587688" y="54584"/>
                  <a:pt x="2601563" y="49381"/>
                </a:cubicBezTo>
                <a:cubicBezTo>
                  <a:pt x="2621185" y="42023"/>
                  <a:pt x="2642662" y="41162"/>
                  <a:pt x="2663211" y="37052"/>
                </a:cubicBezTo>
                <a:cubicBezTo>
                  <a:pt x="2675541" y="28833"/>
                  <a:pt x="2685670" y="15300"/>
                  <a:pt x="2700200" y="12394"/>
                </a:cubicBezTo>
                <a:cubicBezTo>
                  <a:pt x="2827617" y="-13088"/>
                  <a:pt x="3035937" y="7889"/>
                  <a:pt x="3144069" y="12394"/>
                </a:cubicBezTo>
                <a:cubicBezTo>
                  <a:pt x="3156399" y="20613"/>
                  <a:pt x="3171300" y="25900"/>
                  <a:pt x="3181058" y="37052"/>
                </a:cubicBezTo>
                <a:cubicBezTo>
                  <a:pt x="3200574" y="59355"/>
                  <a:pt x="3230377" y="111026"/>
                  <a:pt x="3230377" y="111026"/>
                </a:cubicBezTo>
                <a:cubicBezTo>
                  <a:pt x="3234487" y="123355"/>
                  <a:pt x="3236019" y="136869"/>
                  <a:pt x="3242706" y="148013"/>
                </a:cubicBezTo>
                <a:cubicBezTo>
                  <a:pt x="3248687" y="157981"/>
                  <a:pt x="3262167" y="162274"/>
                  <a:pt x="3267366" y="172671"/>
                </a:cubicBezTo>
                <a:cubicBezTo>
                  <a:pt x="3278991" y="195919"/>
                  <a:pt x="3277607" y="225019"/>
                  <a:pt x="3292025" y="246645"/>
                </a:cubicBezTo>
                <a:cubicBezTo>
                  <a:pt x="3300245" y="258974"/>
                  <a:pt x="3310985" y="269954"/>
                  <a:pt x="3316684" y="283632"/>
                </a:cubicBezTo>
                <a:cubicBezTo>
                  <a:pt x="3331680" y="319621"/>
                  <a:pt x="3336237" y="359721"/>
                  <a:pt x="3353674" y="394593"/>
                </a:cubicBezTo>
                <a:cubicBezTo>
                  <a:pt x="3361894" y="411031"/>
                  <a:pt x="3372521" y="426472"/>
                  <a:pt x="3378333" y="443908"/>
                </a:cubicBezTo>
                <a:cubicBezTo>
                  <a:pt x="3389050" y="476058"/>
                  <a:pt x="3390405" y="511075"/>
                  <a:pt x="3402992" y="542540"/>
                </a:cubicBezTo>
                <a:cubicBezTo>
                  <a:pt x="3411212" y="563088"/>
                  <a:pt x="3417754" y="584390"/>
                  <a:pt x="3427652" y="604185"/>
                </a:cubicBezTo>
                <a:cubicBezTo>
                  <a:pt x="3489561" y="727996"/>
                  <a:pt x="3412127" y="539195"/>
                  <a:pt x="3476970" y="690488"/>
                </a:cubicBezTo>
                <a:cubicBezTo>
                  <a:pt x="3482090" y="702433"/>
                  <a:pt x="3484737" y="715307"/>
                  <a:pt x="3489300" y="727475"/>
                </a:cubicBezTo>
                <a:cubicBezTo>
                  <a:pt x="3497071" y="748197"/>
                  <a:pt x="3507450" y="767967"/>
                  <a:pt x="3513959" y="789120"/>
                </a:cubicBezTo>
                <a:cubicBezTo>
                  <a:pt x="3523926" y="821511"/>
                  <a:pt x="3514655" y="863789"/>
                  <a:pt x="3538619" y="887752"/>
                </a:cubicBezTo>
                <a:lnTo>
                  <a:pt x="3575608" y="924739"/>
                </a:lnTo>
                <a:cubicBezTo>
                  <a:pt x="3579718" y="945287"/>
                  <a:pt x="3582854" y="966054"/>
                  <a:pt x="3587937" y="986384"/>
                </a:cubicBezTo>
                <a:cubicBezTo>
                  <a:pt x="3591089" y="998992"/>
                  <a:pt x="3597718" y="1010627"/>
                  <a:pt x="3600267" y="1023371"/>
                </a:cubicBezTo>
                <a:cubicBezTo>
                  <a:pt x="3605967" y="1051866"/>
                  <a:pt x="3608487" y="1080906"/>
                  <a:pt x="3612597" y="1109674"/>
                </a:cubicBezTo>
                <a:cubicBezTo>
                  <a:pt x="3616707" y="1175429"/>
                  <a:pt x="3624927" y="1241055"/>
                  <a:pt x="3624927" y="1306938"/>
                </a:cubicBezTo>
                <a:cubicBezTo>
                  <a:pt x="3624927" y="1360522"/>
                  <a:pt x="3620546" y="1414224"/>
                  <a:pt x="3612597" y="1467215"/>
                </a:cubicBezTo>
                <a:cubicBezTo>
                  <a:pt x="3608262" y="1496114"/>
                  <a:pt x="3573537" y="1596715"/>
                  <a:pt x="3563278" y="1627491"/>
                </a:cubicBezTo>
                <a:cubicBezTo>
                  <a:pt x="3535298" y="1711426"/>
                  <a:pt x="3570507" y="1608216"/>
                  <a:pt x="3526289" y="1726123"/>
                </a:cubicBezTo>
                <a:cubicBezTo>
                  <a:pt x="3521726" y="1738291"/>
                  <a:pt x="3520407" y="1751826"/>
                  <a:pt x="3513959" y="1763110"/>
                </a:cubicBezTo>
                <a:cubicBezTo>
                  <a:pt x="3503764" y="1780951"/>
                  <a:pt x="3489300" y="1795987"/>
                  <a:pt x="3476970" y="1812426"/>
                </a:cubicBezTo>
                <a:cubicBezTo>
                  <a:pt x="3439613" y="1924496"/>
                  <a:pt x="3509246" y="1733977"/>
                  <a:pt x="3402992" y="1911058"/>
                </a:cubicBezTo>
                <a:cubicBezTo>
                  <a:pt x="3390662" y="1931606"/>
                  <a:pt x="3381784" y="1954669"/>
                  <a:pt x="3366003" y="1972703"/>
                </a:cubicBezTo>
                <a:cubicBezTo>
                  <a:pt x="3352471" y="1988167"/>
                  <a:pt x="3332286" y="1996317"/>
                  <a:pt x="3316684" y="2009690"/>
                </a:cubicBezTo>
                <a:cubicBezTo>
                  <a:pt x="3303445" y="2021037"/>
                  <a:pt x="3290858" y="2033282"/>
                  <a:pt x="3279695" y="2046677"/>
                </a:cubicBezTo>
                <a:cubicBezTo>
                  <a:pt x="3270209" y="2058060"/>
                  <a:pt x="3266188" y="2073907"/>
                  <a:pt x="3255036" y="2083664"/>
                </a:cubicBezTo>
                <a:cubicBezTo>
                  <a:pt x="3232732" y="2103179"/>
                  <a:pt x="3181058" y="2132980"/>
                  <a:pt x="3181058" y="2132980"/>
                </a:cubicBezTo>
                <a:cubicBezTo>
                  <a:pt x="3164618" y="2157638"/>
                  <a:pt x="3152695" y="2185999"/>
                  <a:pt x="3131739" y="2206954"/>
                </a:cubicBezTo>
                <a:cubicBezTo>
                  <a:pt x="3070674" y="2268017"/>
                  <a:pt x="3053587" y="2281025"/>
                  <a:pt x="2996113" y="2367231"/>
                </a:cubicBezTo>
                <a:cubicBezTo>
                  <a:pt x="2979673" y="2391889"/>
                  <a:pt x="2967750" y="2420250"/>
                  <a:pt x="2946794" y="2441205"/>
                </a:cubicBezTo>
                <a:cubicBezTo>
                  <a:pt x="2930354" y="2457644"/>
                  <a:pt x="2911060" y="2471654"/>
                  <a:pt x="2897475" y="2490521"/>
                </a:cubicBezTo>
                <a:cubicBezTo>
                  <a:pt x="2836866" y="2574695"/>
                  <a:pt x="2780250" y="2661732"/>
                  <a:pt x="2724860" y="2749429"/>
                </a:cubicBezTo>
                <a:cubicBezTo>
                  <a:pt x="2564019" y="3004080"/>
                  <a:pt x="2624445" y="2904451"/>
                  <a:pt x="2539915" y="3045325"/>
                </a:cubicBezTo>
                <a:cubicBezTo>
                  <a:pt x="2527585" y="3065873"/>
                  <a:pt x="2512365" y="3084944"/>
                  <a:pt x="2502925" y="3106970"/>
                </a:cubicBezTo>
                <a:cubicBezTo>
                  <a:pt x="2419053" y="3302660"/>
                  <a:pt x="2516635" y="3089448"/>
                  <a:pt x="2416618" y="3267247"/>
                </a:cubicBezTo>
                <a:cubicBezTo>
                  <a:pt x="2293722" y="3485716"/>
                  <a:pt x="2398071" y="3325886"/>
                  <a:pt x="2330310" y="3427524"/>
                </a:cubicBezTo>
                <a:cubicBezTo>
                  <a:pt x="2326200" y="3443963"/>
                  <a:pt x="2326518" y="3462204"/>
                  <a:pt x="2317980" y="3476840"/>
                </a:cubicBezTo>
                <a:cubicBezTo>
                  <a:pt x="2297271" y="3512339"/>
                  <a:pt x="2244002" y="3575472"/>
                  <a:pt x="2244002" y="3575472"/>
                </a:cubicBezTo>
                <a:cubicBezTo>
                  <a:pt x="2221707" y="3653500"/>
                  <a:pt x="2223566" y="3667065"/>
                  <a:pt x="2182354" y="3735748"/>
                </a:cubicBezTo>
                <a:cubicBezTo>
                  <a:pt x="2103144" y="3867756"/>
                  <a:pt x="2186844" y="3712203"/>
                  <a:pt x="2108376" y="3822051"/>
                </a:cubicBezTo>
                <a:cubicBezTo>
                  <a:pt x="2097693" y="3837007"/>
                  <a:pt x="2090785" y="3854402"/>
                  <a:pt x="2083716" y="3871367"/>
                </a:cubicBezTo>
                <a:cubicBezTo>
                  <a:pt x="2049666" y="3953082"/>
                  <a:pt x="2017958" y="4035754"/>
                  <a:pt x="1985079" y="4117947"/>
                </a:cubicBezTo>
                <a:cubicBezTo>
                  <a:pt x="1968639" y="4159044"/>
                  <a:pt x="1947920" y="4198677"/>
                  <a:pt x="1935760" y="4241237"/>
                </a:cubicBezTo>
                <a:cubicBezTo>
                  <a:pt x="1927540" y="4270005"/>
                  <a:pt x="1922609" y="4299923"/>
                  <a:pt x="1911101" y="4327540"/>
                </a:cubicBezTo>
                <a:cubicBezTo>
                  <a:pt x="1901884" y="4349660"/>
                  <a:pt x="1883552" y="4367159"/>
                  <a:pt x="1874112" y="4389185"/>
                </a:cubicBezTo>
                <a:cubicBezTo>
                  <a:pt x="1858716" y="4425107"/>
                  <a:pt x="1829578" y="4529624"/>
                  <a:pt x="1812463" y="4574120"/>
                </a:cubicBezTo>
                <a:cubicBezTo>
                  <a:pt x="1791914" y="4627546"/>
                  <a:pt x="1776415" y="4683199"/>
                  <a:pt x="1750815" y="4734397"/>
                </a:cubicBezTo>
                <a:cubicBezTo>
                  <a:pt x="1742595" y="4750836"/>
                  <a:pt x="1733621" y="4766918"/>
                  <a:pt x="1726156" y="4783713"/>
                </a:cubicBezTo>
                <a:cubicBezTo>
                  <a:pt x="1717167" y="4803936"/>
                  <a:pt x="1713773" y="4826943"/>
                  <a:pt x="1701496" y="4845357"/>
                </a:cubicBezTo>
                <a:cubicBezTo>
                  <a:pt x="1620889" y="4966259"/>
                  <a:pt x="1680938" y="4825644"/>
                  <a:pt x="1615188" y="4943989"/>
                </a:cubicBezTo>
                <a:cubicBezTo>
                  <a:pt x="1604440" y="4963335"/>
                  <a:pt x="1599518" y="4985410"/>
                  <a:pt x="1590529" y="5005634"/>
                </a:cubicBezTo>
                <a:cubicBezTo>
                  <a:pt x="1583064" y="5022429"/>
                  <a:pt x="1573110" y="5038057"/>
                  <a:pt x="1565870" y="5054950"/>
                </a:cubicBezTo>
                <a:cubicBezTo>
                  <a:pt x="1536106" y="5124396"/>
                  <a:pt x="1518437" y="5199755"/>
                  <a:pt x="1479562" y="5264543"/>
                </a:cubicBezTo>
                <a:cubicBezTo>
                  <a:pt x="1433117" y="5341948"/>
                  <a:pt x="1453290" y="5304754"/>
                  <a:pt x="1417914" y="5375504"/>
                </a:cubicBezTo>
                <a:cubicBezTo>
                  <a:pt x="1408225" y="5433632"/>
                  <a:pt x="1407969" y="5447297"/>
                  <a:pt x="1393254" y="5498794"/>
                </a:cubicBezTo>
                <a:cubicBezTo>
                  <a:pt x="1389683" y="5511290"/>
                  <a:pt x="1386044" y="5523836"/>
                  <a:pt x="1380924" y="5535781"/>
                </a:cubicBezTo>
                <a:cubicBezTo>
                  <a:pt x="1373684" y="5552674"/>
                  <a:pt x="1366948" y="5570142"/>
                  <a:pt x="1356265" y="5585097"/>
                </a:cubicBezTo>
                <a:cubicBezTo>
                  <a:pt x="1346130" y="5599285"/>
                  <a:pt x="1331606" y="5609755"/>
                  <a:pt x="1319276" y="5622084"/>
                </a:cubicBezTo>
                <a:cubicBezTo>
                  <a:pt x="1269572" y="5721489"/>
                  <a:pt x="1320166" y="5633300"/>
                  <a:pt x="1269957" y="5696058"/>
                </a:cubicBezTo>
                <a:cubicBezTo>
                  <a:pt x="1260700" y="5707628"/>
                  <a:pt x="1256450" y="5723288"/>
                  <a:pt x="1245298" y="5733045"/>
                </a:cubicBezTo>
                <a:cubicBezTo>
                  <a:pt x="1222994" y="5752560"/>
                  <a:pt x="1195979" y="5765922"/>
                  <a:pt x="1171320" y="5782361"/>
                </a:cubicBezTo>
                <a:cubicBezTo>
                  <a:pt x="1137955" y="5804603"/>
                  <a:pt x="1124120" y="5816035"/>
                  <a:pt x="1085012" y="5831677"/>
                </a:cubicBezTo>
                <a:cubicBezTo>
                  <a:pt x="1081196" y="5833203"/>
                  <a:pt x="1132275" y="5848116"/>
                  <a:pt x="1109671" y="584400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6989" y="125967"/>
            <a:ext cx="3963794" cy="2352160"/>
          </a:xfrm>
          <a:custGeom>
            <a:avLst/>
            <a:gdLst>
              <a:gd name="connsiteX0" fmla="*/ 3957828 w 3963794"/>
              <a:gd name="connsiteY0" fmla="*/ 9652 h 2352160"/>
              <a:gd name="connsiteX1" fmla="*/ 3945498 w 3963794"/>
              <a:gd name="connsiteY1" fmla="*/ 182258 h 2352160"/>
              <a:gd name="connsiteX2" fmla="*/ 3933168 w 3963794"/>
              <a:gd name="connsiteY2" fmla="*/ 219245 h 2352160"/>
              <a:gd name="connsiteX3" fmla="*/ 3896179 w 3963794"/>
              <a:gd name="connsiteY3" fmla="*/ 256232 h 2352160"/>
              <a:gd name="connsiteX4" fmla="*/ 3883850 w 3963794"/>
              <a:gd name="connsiteY4" fmla="*/ 305548 h 2352160"/>
              <a:gd name="connsiteX5" fmla="*/ 3859190 w 3963794"/>
              <a:gd name="connsiteY5" fmla="*/ 330206 h 2352160"/>
              <a:gd name="connsiteX6" fmla="*/ 3809872 w 3963794"/>
              <a:gd name="connsiteY6" fmla="*/ 404180 h 2352160"/>
              <a:gd name="connsiteX7" fmla="*/ 3785212 w 3963794"/>
              <a:gd name="connsiteY7" fmla="*/ 441166 h 2352160"/>
              <a:gd name="connsiteX8" fmla="*/ 3711234 w 3963794"/>
              <a:gd name="connsiteY8" fmla="*/ 490482 h 2352160"/>
              <a:gd name="connsiteX9" fmla="*/ 3637256 w 3963794"/>
              <a:gd name="connsiteY9" fmla="*/ 515140 h 2352160"/>
              <a:gd name="connsiteX10" fmla="*/ 3612597 w 3963794"/>
              <a:gd name="connsiteY10" fmla="*/ 552127 h 2352160"/>
              <a:gd name="connsiteX11" fmla="*/ 3587937 w 3963794"/>
              <a:gd name="connsiteY11" fmla="*/ 576785 h 2352160"/>
              <a:gd name="connsiteX12" fmla="*/ 3563278 w 3963794"/>
              <a:gd name="connsiteY12" fmla="*/ 650759 h 2352160"/>
              <a:gd name="connsiteX13" fmla="*/ 3575608 w 3963794"/>
              <a:gd name="connsiteY13" fmla="*/ 687746 h 2352160"/>
              <a:gd name="connsiteX14" fmla="*/ 3550948 w 3963794"/>
              <a:gd name="connsiteY14" fmla="*/ 712404 h 2352160"/>
              <a:gd name="connsiteX15" fmla="*/ 3353673 w 3963794"/>
              <a:gd name="connsiteY15" fmla="*/ 749391 h 2352160"/>
              <a:gd name="connsiteX16" fmla="*/ 3341344 w 3963794"/>
              <a:gd name="connsiteY16" fmla="*/ 823365 h 2352160"/>
              <a:gd name="connsiteX17" fmla="*/ 3279695 w 3963794"/>
              <a:gd name="connsiteY17" fmla="*/ 860352 h 2352160"/>
              <a:gd name="connsiteX18" fmla="*/ 3156398 w 3963794"/>
              <a:gd name="connsiteY18" fmla="*/ 897339 h 2352160"/>
              <a:gd name="connsiteX19" fmla="*/ 3119409 w 3963794"/>
              <a:gd name="connsiteY19" fmla="*/ 909668 h 2352160"/>
              <a:gd name="connsiteX20" fmla="*/ 3094750 w 3963794"/>
              <a:gd name="connsiteY20" fmla="*/ 946655 h 2352160"/>
              <a:gd name="connsiteX21" fmla="*/ 3070091 w 3963794"/>
              <a:gd name="connsiteY21" fmla="*/ 1032958 h 2352160"/>
              <a:gd name="connsiteX22" fmla="*/ 3045431 w 3963794"/>
              <a:gd name="connsiteY22" fmla="*/ 1069945 h 2352160"/>
              <a:gd name="connsiteX23" fmla="*/ 3057761 w 3963794"/>
              <a:gd name="connsiteY23" fmla="*/ 1193235 h 2352160"/>
              <a:gd name="connsiteX24" fmla="*/ 3070091 w 3963794"/>
              <a:gd name="connsiteY24" fmla="*/ 1230222 h 2352160"/>
              <a:gd name="connsiteX25" fmla="*/ 3045431 w 3963794"/>
              <a:gd name="connsiteY25" fmla="*/ 1353512 h 2352160"/>
              <a:gd name="connsiteX26" fmla="*/ 3020772 w 3963794"/>
              <a:gd name="connsiteY26" fmla="*/ 1439815 h 2352160"/>
              <a:gd name="connsiteX27" fmla="*/ 2946794 w 3963794"/>
              <a:gd name="connsiteY27" fmla="*/ 1427486 h 2352160"/>
              <a:gd name="connsiteX28" fmla="*/ 2909805 w 3963794"/>
              <a:gd name="connsiteY28" fmla="*/ 1402828 h 2352160"/>
              <a:gd name="connsiteX29" fmla="*/ 2823497 w 3963794"/>
              <a:gd name="connsiteY29" fmla="*/ 1415157 h 2352160"/>
              <a:gd name="connsiteX30" fmla="*/ 2786508 w 3963794"/>
              <a:gd name="connsiteY30" fmla="*/ 1452144 h 2352160"/>
              <a:gd name="connsiteX31" fmla="*/ 2712530 w 3963794"/>
              <a:gd name="connsiteY31" fmla="*/ 1464473 h 2352160"/>
              <a:gd name="connsiteX32" fmla="*/ 2700200 w 3963794"/>
              <a:gd name="connsiteY32" fmla="*/ 1748039 h 2352160"/>
              <a:gd name="connsiteX33" fmla="*/ 2687871 w 3963794"/>
              <a:gd name="connsiteY33" fmla="*/ 1797355 h 2352160"/>
              <a:gd name="connsiteX34" fmla="*/ 2663211 w 3963794"/>
              <a:gd name="connsiteY34" fmla="*/ 1822013 h 2352160"/>
              <a:gd name="connsiteX35" fmla="*/ 2539914 w 3963794"/>
              <a:gd name="connsiteY35" fmla="*/ 1711052 h 2352160"/>
              <a:gd name="connsiteX36" fmla="*/ 2502925 w 3963794"/>
              <a:gd name="connsiteY36" fmla="*/ 1698723 h 2352160"/>
              <a:gd name="connsiteX37" fmla="*/ 2465936 w 3963794"/>
              <a:gd name="connsiteY37" fmla="*/ 1674065 h 2352160"/>
              <a:gd name="connsiteX38" fmla="*/ 2379628 w 3963794"/>
              <a:gd name="connsiteY38" fmla="*/ 1698723 h 2352160"/>
              <a:gd name="connsiteX39" fmla="*/ 2342639 w 3963794"/>
              <a:gd name="connsiteY39" fmla="*/ 1711052 h 2352160"/>
              <a:gd name="connsiteX40" fmla="*/ 2317980 w 3963794"/>
              <a:gd name="connsiteY40" fmla="*/ 1760368 h 2352160"/>
              <a:gd name="connsiteX41" fmla="*/ 2244002 w 3963794"/>
              <a:gd name="connsiteY41" fmla="*/ 1822013 h 2352160"/>
              <a:gd name="connsiteX42" fmla="*/ 2170024 w 3963794"/>
              <a:gd name="connsiteY42" fmla="*/ 1895987 h 2352160"/>
              <a:gd name="connsiteX43" fmla="*/ 2083716 w 3963794"/>
              <a:gd name="connsiteY43" fmla="*/ 1945303 h 2352160"/>
              <a:gd name="connsiteX44" fmla="*/ 2046727 w 3963794"/>
              <a:gd name="connsiteY44" fmla="*/ 1957632 h 2352160"/>
              <a:gd name="connsiteX45" fmla="*/ 2022068 w 3963794"/>
              <a:gd name="connsiteY45" fmla="*/ 1994619 h 2352160"/>
              <a:gd name="connsiteX46" fmla="*/ 1985079 w 3963794"/>
              <a:gd name="connsiteY46" fmla="*/ 2006948 h 2352160"/>
              <a:gd name="connsiteX47" fmla="*/ 1886441 w 3963794"/>
              <a:gd name="connsiteY47" fmla="*/ 2043935 h 2352160"/>
              <a:gd name="connsiteX48" fmla="*/ 1812463 w 3963794"/>
              <a:gd name="connsiteY48" fmla="*/ 2031606 h 2352160"/>
              <a:gd name="connsiteX49" fmla="*/ 1763144 w 3963794"/>
              <a:gd name="connsiteY49" fmla="*/ 2019277 h 2352160"/>
              <a:gd name="connsiteX50" fmla="*/ 1701496 w 3963794"/>
              <a:gd name="connsiteY50" fmla="*/ 2006948 h 2352160"/>
              <a:gd name="connsiteX51" fmla="*/ 1602859 w 3963794"/>
              <a:gd name="connsiteY51" fmla="*/ 1969961 h 2352160"/>
              <a:gd name="connsiteX52" fmla="*/ 1541210 w 3963794"/>
              <a:gd name="connsiteY52" fmla="*/ 1982290 h 2352160"/>
              <a:gd name="connsiteX53" fmla="*/ 1454902 w 3963794"/>
              <a:gd name="connsiteY53" fmla="*/ 2068593 h 2352160"/>
              <a:gd name="connsiteX54" fmla="*/ 1380924 w 3963794"/>
              <a:gd name="connsiteY54" fmla="*/ 2117909 h 2352160"/>
              <a:gd name="connsiteX55" fmla="*/ 1356265 w 3963794"/>
              <a:gd name="connsiteY55" fmla="*/ 2154896 h 2352160"/>
              <a:gd name="connsiteX56" fmla="*/ 1319276 w 3963794"/>
              <a:gd name="connsiteY56" fmla="*/ 2228870 h 2352160"/>
              <a:gd name="connsiteX57" fmla="*/ 1306946 w 3963794"/>
              <a:gd name="connsiteY57" fmla="*/ 2278186 h 2352160"/>
              <a:gd name="connsiteX58" fmla="*/ 1294617 w 3963794"/>
              <a:gd name="connsiteY58" fmla="*/ 2315173 h 2352160"/>
              <a:gd name="connsiteX59" fmla="*/ 1245298 w 3963794"/>
              <a:gd name="connsiteY59" fmla="*/ 2327502 h 2352160"/>
              <a:gd name="connsiteX60" fmla="*/ 1171320 w 3963794"/>
              <a:gd name="connsiteY60" fmla="*/ 2352160 h 2352160"/>
              <a:gd name="connsiteX61" fmla="*/ 1109671 w 3963794"/>
              <a:gd name="connsiteY61" fmla="*/ 2339831 h 2352160"/>
              <a:gd name="connsiteX62" fmla="*/ 1072682 w 3963794"/>
              <a:gd name="connsiteY62" fmla="*/ 2315173 h 2352160"/>
              <a:gd name="connsiteX63" fmla="*/ 1023364 w 3963794"/>
              <a:gd name="connsiteY63" fmla="*/ 2302844 h 2352160"/>
              <a:gd name="connsiteX64" fmla="*/ 974045 w 3963794"/>
              <a:gd name="connsiteY64" fmla="*/ 2278186 h 2352160"/>
              <a:gd name="connsiteX65" fmla="*/ 813759 w 3963794"/>
              <a:gd name="connsiteY65" fmla="*/ 2253528 h 2352160"/>
              <a:gd name="connsiteX66" fmla="*/ 727451 w 3963794"/>
              <a:gd name="connsiteY66" fmla="*/ 2204212 h 2352160"/>
              <a:gd name="connsiteX67" fmla="*/ 690462 w 3963794"/>
              <a:gd name="connsiteY67" fmla="*/ 2191883 h 2352160"/>
              <a:gd name="connsiteX68" fmla="*/ 517847 w 3963794"/>
              <a:gd name="connsiteY68" fmla="*/ 2154896 h 2352160"/>
              <a:gd name="connsiteX69" fmla="*/ 443868 w 3963794"/>
              <a:gd name="connsiteY69" fmla="*/ 2130238 h 2352160"/>
              <a:gd name="connsiteX70" fmla="*/ 332901 w 3963794"/>
              <a:gd name="connsiteY70" fmla="*/ 2093251 h 2352160"/>
              <a:gd name="connsiteX71" fmla="*/ 295912 w 3963794"/>
              <a:gd name="connsiteY71" fmla="*/ 2080922 h 2352160"/>
              <a:gd name="connsiteX72" fmla="*/ 258923 w 3963794"/>
              <a:gd name="connsiteY72" fmla="*/ 2068593 h 2352160"/>
              <a:gd name="connsiteX73" fmla="*/ 61648 w 3963794"/>
              <a:gd name="connsiteY73" fmla="*/ 2043935 h 2352160"/>
              <a:gd name="connsiteX74" fmla="*/ 24659 w 3963794"/>
              <a:gd name="connsiteY74" fmla="*/ 2031606 h 2352160"/>
              <a:gd name="connsiteX75" fmla="*/ 12330 w 3963794"/>
              <a:gd name="connsiteY75" fmla="*/ 1994619 h 2352160"/>
              <a:gd name="connsiteX76" fmla="*/ 0 w 3963794"/>
              <a:gd name="connsiteY76" fmla="*/ 1822013 h 2352160"/>
              <a:gd name="connsiteX77" fmla="*/ 12330 w 3963794"/>
              <a:gd name="connsiteY77" fmla="*/ 675417 h 2352160"/>
              <a:gd name="connsiteX78" fmla="*/ 0 w 3963794"/>
              <a:gd name="connsiteY78" fmla="*/ 589114 h 2352160"/>
              <a:gd name="connsiteX79" fmla="*/ 12330 w 3963794"/>
              <a:gd name="connsiteY79" fmla="*/ 71297 h 2352160"/>
              <a:gd name="connsiteX80" fmla="*/ 49319 w 3963794"/>
              <a:gd name="connsiteY80" fmla="*/ 9652 h 2352160"/>
              <a:gd name="connsiteX81" fmla="*/ 2280991 w 3963794"/>
              <a:gd name="connsiteY81" fmla="*/ 21981 h 2352160"/>
              <a:gd name="connsiteX82" fmla="*/ 2502925 w 3963794"/>
              <a:gd name="connsiteY82" fmla="*/ 34310 h 2352160"/>
              <a:gd name="connsiteX83" fmla="*/ 2885145 w 3963794"/>
              <a:gd name="connsiteY83" fmla="*/ 58968 h 2352160"/>
              <a:gd name="connsiteX84" fmla="*/ 3550948 w 3963794"/>
              <a:gd name="connsiteY84" fmla="*/ 46639 h 2352160"/>
              <a:gd name="connsiteX85" fmla="*/ 3846861 w 3963794"/>
              <a:gd name="connsiteY85" fmla="*/ 21981 h 2352160"/>
              <a:gd name="connsiteX86" fmla="*/ 3957828 w 3963794"/>
              <a:gd name="connsiteY86" fmla="*/ 9652 h 235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963794" h="2352160">
                <a:moveTo>
                  <a:pt x="3957828" y="9652"/>
                </a:moveTo>
                <a:cubicBezTo>
                  <a:pt x="3974267" y="36365"/>
                  <a:pt x="3952238" y="124971"/>
                  <a:pt x="3945498" y="182258"/>
                </a:cubicBezTo>
                <a:cubicBezTo>
                  <a:pt x="3943979" y="195165"/>
                  <a:pt x="3940377" y="208432"/>
                  <a:pt x="3933168" y="219245"/>
                </a:cubicBezTo>
                <a:cubicBezTo>
                  <a:pt x="3923496" y="233753"/>
                  <a:pt x="3908509" y="243903"/>
                  <a:pt x="3896179" y="256232"/>
                </a:cubicBezTo>
                <a:cubicBezTo>
                  <a:pt x="3892069" y="272671"/>
                  <a:pt x="3891428" y="290392"/>
                  <a:pt x="3883850" y="305548"/>
                </a:cubicBezTo>
                <a:cubicBezTo>
                  <a:pt x="3878651" y="315945"/>
                  <a:pt x="3866165" y="320907"/>
                  <a:pt x="3859190" y="330206"/>
                </a:cubicBezTo>
                <a:cubicBezTo>
                  <a:pt x="3841408" y="353914"/>
                  <a:pt x="3826312" y="379522"/>
                  <a:pt x="3809872" y="404180"/>
                </a:cubicBezTo>
                <a:cubicBezTo>
                  <a:pt x="3801652" y="416509"/>
                  <a:pt x="3797541" y="432947"/>
                  <a:pt x="3785212" y="441166"/>
                </a:cubicBezTo>
                <a:cubicBezTo>
                  <a:pt x="3760553" y="457605"/>
                  <a:pt x="3739350" y="481111"/>
                  <a:pt x="3711234" y="490482"/>
                </a:cubicBezTo>
                <a:lnTo>
                  <a:pt x="3637256" y="515140"/>
                </a:lnTo>
                <a:cubicBezTo>
                  <a:pt x="3629036" y="527469"/>
                  <a:pt x="3621854" y="540557"/>
                  <a:pt x="3612597" y="552127"/>
                </a:cubicBezTo>
                <a:cubicBezTo>
                  <a:pt x="3605335" y="561204"/>
                  <a:pt x="3593136" y="566388"/>
                  <a:pt x="3587937" y="576785"/>
                </a:cubicBezTo>
                <a:cubicBezTo>
                  <a:pt x="3576312" y="600033"/>
                  <a:pt x="3563278" y="650759"/>
                  <a:pt x="3563278" y="650759"/>
                </a:cubicBezTo>
                <a:cubicBezTo>
                  <a:pt x="3567388" y="663088"/>
                  <a:pt x="3578157" y="675002"/>
                  <a:pt x="3575608" y="687746"/>
                </a:cubicBezTo>
                <a:cubicBezTo>
                  <a:pt x="3573328" y="699145"/>
                  <a:pt x="3561345" y="707206"/>
                  <a:pt x="3550948" y="712404"/>
                </a:cubicBezTo>
                <a:cubicBezTo>
                  <a:pt x="3484936" y="745408"/>
                  <a:pt x="3427910" y="741968"/>
                  <a:pt x="3353673" y="749391"/>
                </a:cubicBezTo>
                <a:cubicBezTo>
                  <a:pt x="3349563" y="774049"/>
                  <a:pt x="3350122" y="799959"/>
                  <a:pt x="3341344" y="823365"/>
                </a:cubicBezTo>
                <a:cubicBezTo>
                  <a:pt x="3330229" y="853003"/>
                  <a:pt x="3302293" y="849054"/>
                  <a:pt x="3279695" y="860352"/>
                </a:cubicBezTo>
                <a:cubicBezTo>
                  <a:pt x="3189979" y="905208"/>
                  <a:pt x="3313360" y="874917"/>
                  <a:pt x="3156398" y="897339"/>
                </a:cubicBezTo>
                <a:cubicBezTo>
                  <a:pt x="3144068" y="901449"/>
                  <a:pt x="3129558" y="901549"/>
                  <a:pt x="3119409" y="909668"/>
                </a:cubicBezTo>
                <a:cubicBezTo>
                  <a:pt x="3107838" y="918924"/>
                  <a:pt x="3101377" y="933402"/>
                  <a:pt x="3094750" y="946655"/>
                </a:cubicBezTo>
                <a:cubicBezTo>
                  <a:pt x="3070748" y="994656"/>
                  <a:pt x="3093803" y="977632"/>
                  <a:pt x="3070091" y="1032958"/>
                </a:cubicBezTo>
                <a:cubicBezTo>
                  <a:pt x="3064254" y="1046578"/>
                  <a:pt x="3053651" y="1057616"/>
                  <a:pt x="3045431" y="1069945"/>
                </a:cubicBezTo>
                <a:cubicBezTo>
                  <a:pt x="3049541" y="1111042"/>
                  <a:pt x="3051480" y="1152414"/>
                  <a:pt x="3057761" y="1193235"/>
                </a:cubicBezTo>
                <a:cubicBezTo>
                  <a:pt x="3059737" y="1206080"/>
                  <a:pt x="3070091" y="1217226"/>
                  <a:pt x="3070091" y="1230222"/>
                </a:cubicBezTo>
                <a:cubicBezTo>
                  <a:pt x="3070091" y="1303869"/>
                  <a:pt x="3060615" y="1300370"/>
                  <a:pt x="3045431" y="1353512"/>
                </a:cubicBezTo>
                <a:cubicBezTo>
                  <a:pt x="3014468" y="1461879"/>
                  <a:pt x="3050335" y="1351133"/>
                  <a:pt x="3020772" y="1439815"/>
                </a:cubicBezTo>
                <a:cubicBezTo>
                  <a:pt x="2996113" y="1435705"/>
                  <a:pt x="2970511" y="1435391"/>
                  <a:pt x="2946794" y="1427486"/>
                </a:cubicBezTo>
                <a:cubicBezTo>
                  <a:pt x="2932736" y="1422800"/>
                  <a:pt x="2924550" y="1404302"/>
                  <a:pt x="2909805" y="1402828"/>
                </a:cubicBezTo>
                <a:cubicBezTo>
                  <a:pt x="2880888" y="1399936"/>
                  <a:pt x="2852266" y="1411047"/>
                  <a:pt x="2823497" y="1415157"/>
                </a:cubicBezTo>
                <a:cubicBezTo>
                  <a:pt x="2811167" y="1427486"/>
                  <a:pt x="2802442" y="1445063"/>
                  <a:pt x="2786508" y="1452144"/>
                </a:cubicBezTo>
                <a:cubicBezTo>
                  <a:pt x="2763663" y="1462297"/>
                  <a:pt x="2719530" y="1440474"/>
                  <a:pt x="2712530" y="1464473"/>
                </a:cubicBezTo>
                <a:cubicBezTo>
                  <a:pt x="2686037" y="1555299"/>
                  <a:pt x="2707189" y="1653686"/>
                  <a:pt x="2700200" y="1748039"/>
                </a:cubicBezTo>
                <a:cubicBezTo>
                  <a:pt x="2698948" y="1764937"/>
                  <a:pt x="2695449" y="1782199"/>
                  <a:pt x="2687871" y="1797355"/>
                </a:cubicBezTo>
                <a:cubicBezTo>
                  <a:pt x="2682672" y="1807752"/>
                  <a:pt x="2671431" y="1813794"/>
                  <a:pt x="2663211" y="1822013"/>
                </a:cubicBezTo>
                <a:cubicBezTo>
                  <a:pt x="2468143" y="1800340"/>
                  <a:pt x="2602417" y="1851675"/>
                  <a:pt x="2539914" y="1711052"/>
                </a:cubicBezTo>
                <a:cubicBezTo>
                  <a:pt x="2534635" y="1699176"/>
                  <a:pt x="2514550" y="1704535"/>
                  <a:pt x="2502925" y="1698723"/>
                </a:cubicBezTo>
                <a:cubicBezTo>
                  <a:pt x="2489671" y="1692096"/>
                  <a:pt x="2478266" y="1682284"/>
                  <a:pt x="2465936" y="1674065"/>
                </a:cubicBezTo>
                <a:lnTo>
                  <a:pt x="2379628" y="1698723"/>
                </a:lnTo>
                <a:cubicBezTo>
                  <a:pt x="2367180" y="1702457"/>
                  <a:pt x="2351829" y="1701862"/>
                  <a:pt x="2342639" y="1711052"/>
                </a:cubicBezTo>
                <a:cubicBezTo>
                  <a:pt x="2329643" y="1724048"/>
                  <a:pt x="2328663" y="1745413"/>
                  <a:pt x="2317980" y="1760368"/>
                </a:cubicBezTo>
                <a:cubicBezTo>
                  <a:pt x="2281316" y="1811696"/>
                  <a:pt x="2286318" y="1784400"/>
                  <a:pt x="2244002" y="1822013"/>
                </a:cubicBezTo>
                <a:cubicBezTo>
                  <a:pt x="2217937" y="1845180"/>
                  <a:pt x="2199040" y="1876644"/>
                  <a:pt x="2170024" y="1895987"/>
                </a:cubicBezTo>
                <a:cubicBezTo>
                  <a:pt x="2132875" y="1920751"/>
                  <a:pt x="2127518" y="1926532"/>
                  <a:pt x="2083716" y="1945303"/>
                </a:cubicBezTo>
                <a:cubicBezTo>
                  <a:pt x="2071770" y="1950422"/>
                  <a:pt x="2059057" y="1953522"/>
                  <a:pt x="2046727" y="1957632"/>
                </a:cubicBezTo>
                <a:cubicBezTo>
                  <a:pt x="2038507" y="1969961"/>
                  <a:pt x="2033639" y="1985363"/>
                  <a:pt x="2022068" y="1994619"/>
                </a:cubicBezTo>
                <a:cubicBezTo>
                  <a:pt x="2011919" y="2002738"/>
                  <a:pt x="1996704" y="2001136"/>
                  <a:pt x="1985079" y="2006948"/>
                </a:cubicBezTo>
                <a:cubicBezTo>
                  <a:pt x="1900416" y="2049277"/>
                  <a:pt x="2005382" y="2020148"/>
                  <a:pt x="1886441" y="2043935"/>
                </a:cubicBezTo>
                <a:cubicBezTo>
                  <a:pt x="1861782" y="2039825"/>
                  <a:pt x="1836977" y="2036509"/>
                  <a:pt x="1812463" y="2031606"/>
                </a:cubicBezTo>
                <a:cubicBezTo>
                  <a:pt x="1795846" y="2028283"/>
                  <a:pt x="1779686" y="2022953"/>
                  <a:pt x="1763144" y="2019277"/>
                </a:cubicBezTo>
                <a:cubicBezTo>
                  <a:pt x="1742687" y="2014731"/>
                  <a:pt x="1722045" y="2011058"/>
                  <a:pt x="1701496" y="2006948"/>
                </a:cubicBezTo>
                <a:cubicBezTo>
                  <a:pt x="1673438" y="1992920"/>
                  <a:pt x="1636433" y="1969961"/>
                  <a:pt x="1602859" y="1969961"/>
                </a:cubicBezTo>
                <a:cubicBezTo>
                  <a:pt x="1581902" y="1969961"/>
                  <a:pt x="1561760" y="1978180"/>
                  <a:pt x="1541210" y="1982290"/>
                </a:cubicBezTo>
                <a:cubicBezTo>
                  <a:pt x="1449750" y="2119471"/>
                  <a:pt x="1535325" y="2023916"/>
                  <a:pt x="1454902" y="2068593"/>
                </a:cubicBezTo>
                <a:cubicBezTo>
                  <a:pt x="1428995" y="2082985"/>
                  <a:pt x="1380924" y="2117909"/>
                  <a:pt x="1380924" y="2117909"/>
                </a:cubicBezTo>
                <a:cubicBezTo>
                  <a:pt x="1372704" y="2130238"/>
                  <a:pt x="1362892" y="2141643"/>
                  <a:pt x="1356265" y="2154896"/>
                </a:cubicBezTo>
                <a:cubicBezTo>
                  <a:pt x="1305218" y="2256985"/>
                  <a:pt x="1389945" y="2122870"/>
                  <a:pt x="1319276" y="2228870"/>
                </a:cubicBezTo>
                <a:cubicBezTo>
                  <a:pt x="1315166" y="2245309"/>
                  <a:pt x="1311601" y="2261893"/>
                  <a:pt x="1306946" y="2278186"/>
                </a:cubicBezTo>
                <a:cubicBezTo>
                  <a:pt x="1303376" y="2290682"/>
                  <a:pt x="1304765" y="2307055"/>
                  <a:pt x="1294617" y="2315173"/>
                </a:cubicBezTo>
                <a:cubicBezTo>
                  <a:pt x="1281384" y="2325758"/>
                  <a:pt x="1261529" y="2322633"/>
                  <a:pt x="1245298" y="2327502"/>
                </a:cubicBezTo>
                <a:cubicBezTo>
                  <a:pt x="1220401" y="2334971"/>
                  <a:pt x="1171320" y="2352160"/>
                  <a:pt x="1171320" y="2352160"/>
                </a:cubicBezTo>
                <a:cubicBezTo>
                  <a:pt x="1150770" y="2348050"/>
                  <a:pt x="1129293" y="2347189"/>
                  <a:pt x="1109671" y="2339831"/>
                </a:cubicBezTo>
                <a:cubicBezTo>
                  <a:pt x="1095796" y="2334628"/>
                  <a:pt x="1086302" y="2321010"/>
                  <a:pt x="1072682" y="2315173"/>
                </a:cubicBezTo>
                <a:cubicBezTo>
                  <a:pt x="1057107" y="2308498"/>
                  <a:pt x="1039230" y="2308794"/>
                  <a:pt x="1023364" y="2302844"/>
                </a:cubicBezTo>
                <a:cubicBezTo>
                  <a:pt x="1006154" y="2296391"/>
                  <a:pt x="991482" y="2283998"/>
                  <a:pt x="974045" y="2278186"/>
                </a:cubicBezTo>
                <a:cubicBezTo>
                  <a:pt x="940155" y="2266890"/>
                  <a:pt x="837928" y="2256549"/>
                  <a:pt x="813759" y="2253528"/>
                </a:cubicBezTo>
                <a:cubicBezTo>
                  <a:pt x="776610" y="2228764"/>
                  <a:pt x="771253" y="2222983"/>
                  <a:pt x="727451" y="2204212"/>
                </a:cubicBezTo>
                <a:cubicBezTo>
                  <a:pt x="715505" y="2199093"/>
                  <a:pt x="702959" y="2195453"/>
                  <a:pt x="690462" y="2191883"/>
                </a:cubicBezTo>
                <a:cubicBezTo>
                  <a:pt x="611271" y="2169258"/>
                  <a:pt x="631073" y="2183201"/>
                  <a:pt x="517847" y="2154896"/>
                </a:cubicBezTo>
                <a:cubicBezTo>
                  <a:pt x="492630" y="2148592"/>
                  <a:pt x="468528" y="2138457"/>
                  <a:pt x="443868" y="2130238"/>
                </a:cubicBezTo>
                <a:lnTo>
                  <a:pt x="332901" y="2093251"/>
                </a:lnTo>
                <a:lnTo>
                  <a:pt x="295912" y="2080922"/>
                </a:lnTo>
                <a:cubicBezTo>
                  <a:pt x="283582" y="2076812"/>
                  <a:pt x="271819" y="2070205"/>
                  <a:pt x="258923" y="2068593"/>
                </a:cubicBezTo>
                <a:lnTo>
                  <a:pt x="61648" y="2043935"/>
                </a:lnTo>
                <a:cubicBezTo>
                  <a:pt x="49318" y="2039825"/>
                  <a:pt x="33849" y="2040796"/>
                  <a:pt x="24659" y="2031606"/>
                </a:cubicBezTo>
                <a:cubicBezTo>
                  <a:pt x="15469" y="2022417"/>
                  <a:pt x="13849" y="2007526"/>
                  <a:pt x="12330" y="1994619"/>
                </a:cubicBezTo>
                <a:cubicBezTo>
                  <a:pt x="5590" y="1937332"/>
                  <a:pt x="4110" y="1879548"/>
                  <a:pt x="0" y="1822013"/>
                </a:cubicBezTo>
                <a:cubicBezTo>
                  <a:pt x="4110" y="1439814"/>
                  <a:pt x="12330" y="1057638"/>
                  <a:pt x="12330" y="675417"/>
                </a:cubicBezTo>
                <a:cubicBezTo>
                  <a:pt x="12330" y="646357"/>
                  <a:pt x="0" y="618174"/>
                  <a:pt x="0" y="589114"/>
                </a:cubicBezTo>
                <a:cubicBezTo>
                  <a:pt x="0" y="416459"/>
                  <a:pt x="4664" y="243781"/>
                  <a:pt x="12330" y="71297"/>
                </a:cubicBezTo>
                <a:cubicBezTo>
                  <a:pt x="13819" y="37797"/>
                  <a:pt x="28453" y="30516"/>
                  <a:pt x="49319" y="9652"/>
                </a:cubicBezTo>
                <a:lnTo>
                  <a:pt x="2280991" y="21981"/>
                </a:lnTo>
                <a:cubicBezTo>
                  <a:pt x="2355079" y="22726"/>
                  <a:pt x="2428971" y="29782"/>
                  <a:pt x="2502925" y="34310"/>
                </a:cubicBezTo>
                <a:lnTo>
                  <a:pt x="2885145" y="58968"/>
                </a:lnTo>
                <a:lnTo>
                  <a:pt x="3550948" y="46639"/>
                </a:lnTo>
                <a:cubicBezTo>
                  <a:pt x="4056420" y="31988"/>
                  <a:pt x="3503781" y="41040"/>
                  <a:pt x="3846861" y="21981"/>
                </a:cubicBezTo>
                <a:cubicBezTo>
                  <a:pt x="3883793" y="19929"/>
                  <a:pt x="3941389" y="-17061"/>
                  <a:pt x="3957828" y="965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-29438" y="4417952"/>
            <a:ext cx="2310429" cy="1832845"/>
          </a:xfrm>
          <a:custGeom>
            <a:avLst/>
            <a:gdLst>
              <a:gd name="connsiteX0" fmla="*/ 29438 w 2310429"/>
              <a:gd name="connsiteY0" fmla="*/ 8155 h 1832845"/>
              <a:gd name="connsiteX1" fmla="*/ 189724 w 2310429"/>
              <a:gd name="connsiteY1" fmla="*/ 32813 h 1832845"/>
              <a:gd name="connsiteX2" fmla="*/ 263702 w 2310429"/>
              <a:gd name="connsiteY2" fmla="*/ 94458 h 1832845"/>
              <a:gd name="connsiteX3" fmla="*/ 337680 w 2310429"/>
              <a:gd name="connsiteY3" fmla="*/ 131445 h 1832845"/>
              <a:gd name="connsiteX4" fmla="*/ 411658 w 2310429"/>
              <a:gd name="connsiteY4" fmla="*/ 205419 h 1832845"/>
              <a:gd name="connsiteX5" fmla="*/ 485636 w 2310429"/>
              <a:gd name="connsiteY5" fmla="*/ 242406 h 1832845"/>
              <a:gd name="connsiteX6" fmla="*/ 559614 w 2310429"/>
              <a:gd name="connsiteY6" fmla="*/ 267064 h 1832845"/>
              <a:gd name="connsiteX7" fmla="*/ 596603 w 2310429"/>
              <a:gd name="connsiteY7" fmla="*/ 291722 h 1832845"/>
              <a:gd name="connsiteX8" fmla="*/ 633592 w 2310429"/>
              <a:gd name="connsiteY8" fmla="*/ 304051 h 1832845"/>
              <a:gd name="connsiteX9" fmla="*/ 744560 w 2310429"/>
              <a:gd name="connsiteY9" fmla="*/ 365696 h 1832845"/>
              <a:gd name="connsiteX10" fmla="*/ 818538 w 2310429"/>
              <a:gd name="connsiteY10" fmla="*/ 415012 h 1832845"/>
              <a:gd name="connsiteX11" fmla="*/ 892516 w 2310429"/>
              <a:gd name="connsiteY11" fmla="*/ 451999 h 1832845"/>
              <a:gd name="connsiteX12" fmla="*/ 1028142 w 2310429"/>
              <a:gd name="connsiteY12" fmla="*/ 488986 h 1832845"/>
              <a:gd name="connsiteX13" fmla="*/ 1065131 w 2310429"/>
              <a:gd name="connsiteY13" fmla="*/ 513644 h 1832845"/>
              <a:gd name="connsiteX14" fmla="*/ 1139109 w 2310429"/>
              <a:gd name="connsiteY14" fmla="*/ 538301 h 1832845"/>
              <a:gd name="connsiteX15" fmla="*/ 1225417 w 2310429"/>
              <a:gd name="connsiteY15" fmla="*/ 562959 h 1832845"/>
              <a:gd name="connsiteX16" fmla="*/ 1324055 w 2310429"/>
              <a:gd name="connsiteY16" fmla="*/ 649262 h 1832845"/>
              <a:gd name="connsiteX17" fmla="*/ 1348714 w 2310429"/>
              <a:gd name="connsiteY17" fmla="*/ 686249 h 1832845"/>
              <a:gd name="connsiteX18" fmla="*/ 1472011 w 2310429"/>
              <a:gd name="connsiteY18" fmla="*/ 760223 h 1832845"/>
              <a:gd name="connsiteX19" fmla="*/ 1509000 w 2310429"/>
              <a:gd name="connsiteY19" fmla="*/ 772552 h 1832845"/>
              <a:gd name="connsiteX20" fmla="*/ 1644626 w 2310429"/>
              <a:gd name="connsiteY20" fmla="*/ 784881 h 1832845"/>
              <a:gd name="connsiteX21" fmla="*/ 1718604 w 2310429"/>
              <a:gd name="connsiteY21" fmla="*/ 809539 h 1832845"/>
              <a:gd name="connsiteX22" fmla="*/ 1743264 w 2310429"/>
              <a:gd name="connsiteY22" fmla="*/ 846526 h 1832845"/>
              <a:gd name="connsiteX23" fmla="*/ 1817242 w 2310429"/>
              <a:gd name="connsiteY23" fmla="*/ 871184 h 1832845"/>
              <a:gd name="connsiteX24" fmla="*/ 1903550 w 2310429"/>
              <a:gd name="connsiteY24" fmla="*/ 858855 h 1832845"/>
              <a:gd name="connsiteX25" fmla="*/ 2014517 w 2310429"/>
              <a:gd name="connsiteY25" fmla="*/ 883513 h 1832845"/>
              <a:gd name="connsiteX26" fmla="*/ 2076165 w 2310429"/>
              <a:gd name="connsiteY26" fmla="*/ 994474 h 1832845"/>
              <a:gd name="connsiteX27" fmla="*/ 2088495 w 2310429"/>
              <a:gd name="connsiteY27" fmla="*/ 1043790 h 1832845"/>
              <a:gd name="connsiteX28" fmla="*/ 2100824 w 2310429"/>
              <a:gd name="connsiteY28" fmla="*/ 1191738 h 1832845"/>
              <a:gd name="connsiteX29" fmla="*/ 2125484 w 2310429"/>
              <a:gd name="connsiteY29" fmla="*/ 1216396 h 1832845"/>
              <a:gd name="connsiteX30" fmla="*/ 2199462 w 2310429"/>
              <a:gd name="connsiteY30" fmla="*/ 1228725 h 1832845"/>
              <a:gd name="connsiteX31" fmla="*/ 2224121 w 2310429"/>
              <a:gd name="connsiteY31" fmla="*/ 1302699 h 1832845"/>
              <a:gd name="connsiteX32" fmla="*/ 2248781 w 2310429"/>
              <a:gd name="connsiteY32" fmla="*/ 1401331 h 1832845"/>
              <a:gd name="connsiteX33" fmla="*/ 2273440 w 2310429"/>
              <a:gd name="connsiteY33" fmla="*/ 1549279 h 1832845"/>
              <a:gd name="connsiteX34" fmla="*/ 2298099 w 2310429"/>
              <a:gd name="connsiteY34" fmla="*/ 1623252 h 1832845"/>
              <a:gd name="connsiteX35" fmla="*/ 2310429 w 2310429"/>
              <a:gd name="connsiteY35" fmla="*/ 1660239 h 1832845"/>
              <a:gd name="connsiteX36" fmla="*/ 2261110 w 2310429"/>
              <a:gd name="connsiteY36" fmla="*/ 1771200 h 1832845"/>
              <a:gd name="connsiteX37" fmla="*/ 2088495 w 2310429"/>
              <a:gd name="connsiteY37" fmla="*/ 1795858 h 1832845"/>
              <a:gd name="connsiteX38" fmla="*/ 991153 w 2310429"/>
              <a:gd name="connsiteY38" fmla="*/ 1808187 h 1832845"/>
              <a:gd name="connsiteX39" fmla="*/ 781549 w 2310429"/>
              <a:gd name="connsiteY39" fmla="*/ 1820516 h 1832845"/>
              <a:gd name="connsiteX40" fmla="*/ 658252 w 2310429"/>
              <a:gd name="connsiteY40" fmla="*/ 1832845 h 1832845"/>
              <a:gd name="connsiteX41" fmla="*/ 54097 w 2310429"/>
              <a:gd name="connsiteY41" fmla="*/ 1820516 h 1832845"/>
              <a:gd name="connsiteX42" fmla="*/ 17108 w 2310429"/>
              <a:gd name="connsiteY42" fmla="*/ 1783529 h 1832845"/>
              <a:gd name="connsiteX43" fmla="*/ 41768 w 2310429"/>
              <a:gd name="connsiteY43" fmla="*/ 1154751 h 1832845"/>
              <a:gd name="connsiteX44" fmla="*/ 66427 w 2310429"/>
              <a:gd name="connsiteY44" fmla="*/ 982145 h 1832845"/>
              <a:gd name="connsiteX45" fmla="*/ 78757 w 2310429"/>
              <a:gd name="connsiteY45" fmla="*/ 846526 h 1832845"/>
              <a:gd name="connsiteX46" fmla="*/ 91086 w 2310429"/>
              <a:gd name="connsiteY46" fmla="*/ 809539 h 1832845"/>
              <a:gd name="connsiteX47" fmla="*/ 66427 w 2310429"/>
              <a:gd name="connsiteY47" fmla="*/ 291722 h 1832845"/>
              <a:gd name="connsiteX48" fmla="*/ 41768 w 2310429"/>
              <a:gd name="connsiteY48" fmla="*/ 193090 h 1832845"/>
              <a:gd name="connsiteX49" fmla="*/ 29438 w 2310429"/>
              <a:gd name="connsiteY49" fmla="*/ 8155 h 183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10429" h="1832845">
                <a:moveTo>
                  <a:pt x="29438" y="8155"/>
                </a:moveTo>
                <a:cubicBezTo>
                  <a:pt x="54097" y="-18558"/>
                  <a:pt x="176893" y="28536"/>
                  <a:pt x="189724" y="32813"/>
                </a:cubicBezTo>
                <a:cubicBezTo>
                  <a:pt x="230064" y="46259"/>
                  <a:pt x="229363" y="71567"/>
                  <a:pt x="263702" y="94458"/>
                </a:cubicBezTo>
                <a:cubicBezTo>
                  <a:pt x="349393" y="151582"/>
                  <a:pt x="250377" y="53847"/>
                  <a:pt x="337680" y="131445"/>
                </a:cubicBezTo>
                <a:cubicBezTo>
                  <a:pt x="363745" y="154612"/>
                  <a:pt x="378575" y="194392"/>
                  <a:pt x="411658" y="205419"/>
                </a:cubicBezTo>
                <a:cubicBezTo>
                  <a:pt x="546558" y="250383"/>
                  <a:pt x="342227" y="178672"/>
                  <a:pt x="485636" y="242406"/>
                </a:cubicBezTo>
                <a:cubicBezTo>
                  <a:pt x="509389" y="252962"/>
                  <a:pt x="537986" y="252646"/>
                  <a:pt x="559614" y="267064"/>
                </a:cubicBezTo>
                <a:cubicBezTo>
                  <a:pt x="571944" y="275283"/>
                  <a:pt x="583349" y="285095"/>
                  <a:pt x="596603" y="291722"/>
                </a:cubicBezTo>
                <a:cubicBezTo>
                  <a:pt x="608228" y="297534"/>
                  <a:pt x="622231" y="297740"/>
                  <a:pt x="633592" y="304051"/>
                </a:cubicBezTo>
                <a:cubicBezTo>
                  <a:pt x="760779" y="374706"/>
                  <a:pt x="660862" y="337799"/>
                  <a:pt x="744560" y="365696"/>
                </a:cubicBezTo>
                <a:cubicBezTo>
                  <a:pt x="814678" y="435811"/>
                  <a:pt x="747164" y="379327"/>
                  <a:pt x="818538" y="415012"/>
                </a:cubicBezTo>
                <a:cubicBezTo>
                  <a:pt x="878809" y="445146"/>
                  <a:pt x="830534" y="436504"/>
                  <a:pt x="892516" y="451999"/>
                </a:cubicBezTo>
                <a:cubicBezTo>
                  <a:pt x="929571" y="461262"/>
                  <a:pt x="996401" y="467826"/>
                  <a:pt x="1028142" y="488986"/>
                </a:cubicBezTo>
                <a:cubicBezTo>
                  <a:pt x="1040472" y="497205"/>
                  <a:pt x="1051590" y="507626"/>
                  <a:pt x="1065131" y="513644"/>
                </a:cubicBezTo>
                <a:cubicBezTo>
                  <a:pt x="1088884" y="524200"/>
                  <a:pt x="1114450" y="530082"/>
                  <a:pt x="1139109" y="538301"/>
                </a:cubicBezTo>
                <a:cubicBezTo>
                  <a:pt x="1192180" y="555990"/>
                  <a:pt x="1163482" y="547476"/>
                  <a:pt x="1225417" y="562959"/>
                </a:cubicBezTo>
                <a:cubicBezTo>
                  <a:pt x="1264519" y="589025"/>
                  <a:pt x="1295206" y="605990"/>
                  <a:pt x="1324055" y="649262"/>
                </a:cubicBezTo>
                <a:cubicBezTo>
                  <a:pt x="1332275" y="661591"/>
                  <a:pt x="1337562" y="676492"/>
                  <a:pt x="1348714" y="686249"/>
                </a:cubicBezTo>
                <a:cubicBezTo>
                  <a:pt x="1376763" y="710791"/>
                  <a:pt x="1434153" y="743999"/>
                  <a:pt x="1472011" y="760223"/>
                </a:cubicBezTo>
                <a:cubicBezTo>
                  <a:pt x="1483957" y="765342"/>
                  <a:pt x="1496134" y="770714"/>
                  <a:pt x="1509000" y="772552"/>
                </a:cubicBezTo>
                <a:cubicBezTo>
                  <a:pt x="1553939" y="778972"/>
                  <a:pt x="1599417" y="780771"/>
                  <a:pt x="1644626" y="784881"/>
                </a:cubicBezTo>
                <a:cubicBezTo>
                  <a:pt x="1669285" y="793100"/>
                  <a:pt x="1704185" y="787912"/>
                  <a:pt x="1718604" y="809539"/>
                </a:cubicBezTo>
                <a:cubicBezTo>
                  <a:pt x="1726824" y="821868"/>
                  <a:pt x="1730698" y="838673"/>
                  <a:pt x="1743264" y="846526"/>
                </a:cubicBezTo>
                <a:cubicBezTo>
                  <a:pt x="1765306" y="860302"/>
                  <a:pt x="1817242" y="871184"/>
                  <a:pt x="1817242" y="871184"/>
                </a:cubicBezTo>
                <a:cubicBezTo>
                  <a:pt x="1846011" y="867074"/>
                  <a:pt x="1874489" y="858855"/>
                  <a:pt x="1903550" y="858855"/>
                </a:cubicBezTo>
                <a:cubicBezTo>
                  <a:pt x="1946949" y="858855"/>
                  <a:pt x="1976373" y="870799"/>
                  <a:pt x="2014517" y="883513"/>
                </a:cubicBezTo>
                <a:cubicBezTo>
                  <a:pt x="2058671" y="949742"/>
                  <a:pt x="2059888" y="937511"/>
                  <a:pt x="2076165" y="994474"/>
                </a:cubicBezTo>
                <a:cubicBezTo>
                  <a:pt x="2080820" y="1010767"/>
                  <a:pt x="2084385" y="1027351"/>
                  <a:pt x="2088495" y="1043790"/>
                </a:cubicBezTo>
                <a:cubicBezTo>
                  <a:pt x="2092605" y="1093106"/>
                  <a:pt x="2090455" y="1143350"/>
                  <a:pt x="2100824" y="1191738"/>
                </a:cubicBezTo>
                <a:cubicBezTo>
                  <a:pt x="2103260" y="1203104"/>
                  <a:pt x="2114600" y="1212315"/>
                  <a:pt x="2125484" y="1216396"/>
                </a:cubicBezTo>
                <a:cubicBezTo>
                  <a:pt x="2148892" y="1225173"/>
                  <a:pt x="2174803" y="1224615"/>
                  <a:pt x="2199462" y="1228725"/>
                </a:cubicBezTo>
                <a:cubicBezTo>
                  <a:pt x="2207682" y="1253383"/>
                  <a:pt x="2219023" y="1277212"/>
                  <a:pt x="2224121" y="1302699"/>
                </a:cubicBezTo>
                <a:cubicBezTo>
                  <a:pt x="2239000" y="1377088"/>
                  <a:pt x="2229824" y="1344464"/>
                  <a:pt x="2248781" y="1401331"/>
                </a:cubicBezTo>
                <a:cubicBezTo>
                  <a:pt x="2254075" y="1438386"/>
                  <a:pt x="2262621" y="1509611"/>
                  <a:pt x="2273440" y="1549279"/>
                </a:cubicBezTo>
                <a:cubicBezTo>
                  <a:pt x="2280279" y="1574355"/>
                  <a:pt x="2289879" y="1598594"/>
                  <a:pt x="2298099" y="1623252"/>
                </a:cubicBezTo>
                <a:lnTo>
                  <a:pt x="2310429" y="1660239"/>
                </a:lnTo>
                <a:cubicBezTo>
                  <a:pt x="2281084" y="1748271"/>
                  <a:pt x="2300189" y="1712587"/>
                  <a:pt x="2261110" y="1771200"/>
                </a:cubicBezTo>
                <a:cubicBezTo>
                  <a:pt x="2230758" y="1862255"/>
                  <a:pt x="2266181" y="1795858"/>
                  <a:pt x="2088495" y="1795858"/>
                </a:cubicBezTo>
                <a:cubicBezTo>
                  <a:pt x="1722691" y="1795858"/>
                  <a:pt x="1356934" y="1804077"/>
                  <a:pt x="991153" y="1808187"/>
                </a:cubicBezTo>
                <a:lnTo>
                  <a:pt x="781549" y="1820516"/>
                </a:lnTo>
                <a:cubicBezTo>
                  <a:pt x="740358" y="1823567"/>
                  <a:pt x="699556" y="1832845"/>
                  <a:pt x="658252" y="1832845"/>
                </a:cubicBezTo>
                <a:cubicBezTo>
                  <a:pt x="456825" y="1832845"/>
                  <a:pt x="255482" y="1824626"/>
                  <a:pt x="54097" y="1820516"/>
                </a:cubicBezTo>
                <a:cubicBezTo>
                  <a:pt x="41767" y="1808187"/>
                  <a:pt x="17834" y="1800950"/>
                  <a:pt x="17108" y="1783529"/>
                </a:cubicBezTo>
                <a:cubicBezTo>
                  <a:pt x="-17560" y="951522"/>
                  <a:pt x="5451" y="1445272"/>
                  <a:pt x="41768" y="1154751"/>
                </a:cubicBezTo>
                <a:cubicBezTo>
                  <a:pt x="62792" y="986568"/>
                  <a:pt x="41204" y="1083030"/>
                  <a:pt x="66427" y="982145"/>
                </a:cubicBezTo>
                <a:cubicBezTo>
                  <a:pt x="70537" y="936939"/>
                  <a:pt x="72337" y="891463"/>
                  <a:pt x="78757" y="846526"/>
                </a:cubicBezTo>
                <a:cubicBezTo>
                  <a:pt x="80595" y="833661"/>
                  <a:pt x="91086" y="822535"/>
                  <a:pt x="91086" y="809539"/>
                </a:cubicBezTo>
                <a:cubicBezTo>
                  <a:pt x="91086" y="150089"/>
                  <a:pt x="115263" y="511468"/>
                  <a:pt x="66427" y="291722"/>
                </a:cubicBezTo>
                <a:cubicBezTo>
                  <a:pt x="46588" y="202452"/>
                  <a:pt x="63800" y="259186"/>
                  <a:pt x="41768" y="193090"/>
                </a:cubicBezTo>
                <a:cubicBezTo>
                  <a:pt x="28073" y="28760"/>
                  <a:pt x="4779" y="34868"/>
                  <a:pt x="29438" y="815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892030" y="134548"/>
            <a:ext cx="1208571" cy="839442"/>
          </a:xfrm>
          <a:custGeom>
            <a:avLst/>
            <a:gdLst>
              <a:gd name="connsiteX0" fmla="*/ 320834 w 1208571"/>
              <a:gd name="connsiteY0" fmla="*/ 13400 h 839442"/>
              <a:gd name="connsiteX1" fmla="*/ 308504 w 1208571"/>
              <a:gd name="connsiteY1" fmla="*/ 235322 h 839442"/>
              <a:gd name="connsiteX2" fmla="*/ 271515 w 1208571"/>
              <a:gd name="connsiteY2" fmla="*/ 259980 h 839442"/>
              <a:gd name="connsiteX3" fmla="*/ 197537 w 1208571"/>
              <a:gd name="connsiteY3" fmla="*/ 284638 h 839442"/>
              <a:gd name="connsiteX4" fmla="*/ 98899 w 1208571"/>
              <a:gd name="connsiteY4" fmla="*/ 358612 h 839442"/>
              <a:gd name="connsiteX5" fmla="*/ 24921 w 1208571"/>
              <a:gd name="connsiteY5" fmla="*/ 395599 h 839442"/>
              <a:gd name="connsiteX6" fmla="*/ 262 w 1208571"/>
              <a:gd name="connsiteY6" fmla="*/ 469572 h 839442"/>
              <a:gd name="connsiteX7" fmla="*/ 24921 w 1208571"/>
              <a:gd name="connsiteY7" fmla="*/ 703823 h 839442"/>
              <a:gd name="connsiteX8" fmla="*/ 37251 w 1208571"/>
              <a:gd name="connsiteY8" fmla="*/ 740810 h 839442"/>
              <a:gd name="connsiteX9" fmla="*/ 86570 w 1208571"/>
              <a:gd name="connsiteY9" fmla="*/ 814784 h 839442"/>
              <a:gd name="connsiteX10" fmla="*/ 123559 w 1208571"/>
              <a:gd name="connsiteY10" fmla="*/ 839442 h 839442"/>
              <a:gd name="connsiteX11" fmla="*/ 271515 w 1208571"/>
              <a:gd name="connsiteY11" fmla="*/ 827113 h 839442"/>
              <a:gd name="connsiteX12" fmla="*/ 592087 w 1208571"/>
              <a:gd name="connsiteY12" fmla="*/ 814784 h 839442"/>
              <a:gd name="connsiteX13" fmla="*/ 666065 w 1208571"/>
              <a:gd name="connsiteY13" fmla="*/ 765468 h 839442"/>
              <a:gd name="connsiteX14" fmla="*/ 703054 w 1208571"/>
              <a:gd name="connsiteY14" fmla="*/ 740810 h 839442"/>
              <a:gd name="connsiteX15" fmla="*/ 727713 w 1208571"/>
              <a:gd name="connsiteY15" fmla="*/ 703823 h 839442"/>
              <a:gd name="connsiteX16" fmla="*/ 703054 w 1208571"/>
              <a:gd name="connsiteY16" fmla="*/ 777797 h 839442"/>
              <a:gd name="connsiteX17" fmla="*/ 715383 w 1208571"/>
              <a:gd name="connsiteY17" fmla="*/ 814784 h 839442"/>
              <a:gd name="connsiteX18" fmla="*/ 777032 w 1208571"/>
              <a:gd name="connsiteY18" fmla="*/ 802455 h 839442"/>
              <a:gd name="connsiteX19" fmla="*/ 814021 w 1208571"/>
              <a:gd name="connsiteY19" fmla="*/ 728481 h 839442"/>
              <a:gd name="connsiteX20" fmla="*/ 851010 w 1208571"/>
              <a:gd name="connsiteY20" fmla="*/ 543546 h 839442"/>
              <a:gd name="connsiteX21" fmla="*/ 863340 w 1208571"/>
              <a:gd name="connsiteY21" fmla="*/ 506559 h 839442"/>
              <a:gd name="connsiteX22" fmla="*/ 875669 w 1208571"/>
              <a:gd name="connsiteY22" fmla="*/ 469572 h 839442"/>
              <a:gd name="connsiteX23" fmla="*/ 912658 w 1208571"/>
              <a:gd name="connsiteY23" fmla="*/ 444914 h 839442"/>
              <a:gd name="connsiteX24" fmla="*/ 986636 w 1208571"/>
              <a:gd name="connsiteY24" fmla="*/ 383270 h 839442"/>
              <a:gd name="connsiteX25" fmla="*/ 1060615 w 1208571"/>
              <a:gd name="connsiteY25" fmla="*/ 358612 h 839442"/>
              <a:gd name="connsiteX26" fmla="*/ 1134593 w 1208571"/>
              <a:gd name="connsiteY26" fmla="*/ 272309 h 839442"/>
              <a:gd name="connsiteX27" fmla="*/ 1159252 w 1208571"/>
              <a:gd name="connsiteY27" fmla="*/ 235322 h 839442"/>
              <a:gd name="connsiteX28" fmla="*/ 1171582 w 1208571"/>
              <a:gd name="connsiteY28" fmla="*/ 198335 h 839442"/>
              <a:gd name="connsiteX29" fmla="*/ 1208571 w 1208571"/>
              <a:gd name="connsiteY29" fmla="*/ 112032 h 839442"/>
              <a:gd name="connsiteX30" fmla="*/ 1196241 w 1208571"/>
              <a:gd name="connsiteY30" fmla="*/ 38058 h 839442"/>
              <a:gd name="connsiteX31" fmla="*/ 1159252 w 1208571"/>
              <a:gd name="connsiteY31" fmla="*/ 25729 h 839442"/>
              <a:gd name="connsiteX32" fmla="*/ 1085274 w 1208571"/>
              <a:gd name="connsiteY32" fmla="*/ 13400 h 839442"/>
              <a:gd name="connsiteX33" fmla="*/ 320834 w 1208571"/>
              <a:gd name="connsiteY33" fmla="*/ 13400 h 83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08571" h="839442">
                <a:moveTo>
                  <a:pt x="320834" y="13400"/>
                </a:moveTo>
                <a:cubicBezTo>
                  <a:pt x="191372" y="50387"/>
                  <a:pt x="323035" y="162673"/>
                  <a:pt x="308504" y="235322"/>
                </a:cubicBezTo>
                <a:cubicBezTo>
                  <a:pt x="305598" y="249852"/>
                  <a:pt x="285056" y="253962"/>
                  <a:pt x="271515" y="259980"/>
                </a:cubicBezTo>
                <a:cubicBezTo>
                  <a:pt x="247762" y="270536"/>
                  <a:pt x="197537" y="284638"/>
                  <a:pt x="197537" y="284638"/>
                </a:cubicBezTo>
                <a:cubicBezTo>
                  <a:pt x="168326" y="313847"/>
                  <a:pt x="140722" y="344672"/>
                  <a:pt x="98899" y="358612"/>
                </a:cubicBezTo>
                <a:cubicBezTo>
                  <a:pt x="47852" y="375627"/>
                  <a:pt x="72724" y="363732"/>
                  <a:pt x="24921" y="395599"/>
                </a:cubicBezTo>
                <a:cubicBezTo>
                  <a:pt x="16701" y="420257"/>
                  <a:pt x="-2459" y="443723"/>
                  <a:pt x="262" y="469572"/>
                </a:cubicBezTo>
                <a:cubicBezTo>
                  <a:pt x="8482" y="547656"/>
                  <a:pt x="14312" y="626028"/>
                  <a:pt x="24921" y="703823"/>
                </a:cubicBezTo>
                <a:cubicBezTo>
                  <a:pt x="26677" y="716700"/>
                  <a:pt x="30939" y="729450"/>
                  <a:pt x="37251" y="740810"/>
                </a:cubicBezTo>
                <a:cubicBezTo>
                  <a:pt x="51644" y="766716"/>
                  <a:pt x="61911" y="798346"/>
                  <a:pt x="86570" y="814784"/>
                </a:cubicBezTo>
                <a:lnTo>
                  <a:pt x="123559" y="839442"/>
                </a:lnTo>
                <a:cubicBezTo>
                  <a:pt x="172878" y="835332"/>
                  <a:pt x="222094" y="829714"/>
                  <a:pt x="271515" y="827113"/>
                </a:cubicBezTo>
                <a:cubicBezTo>
                  <a:pt x="378304" y="821493"/>
                  <a:pt x="485681" y="825424"/>
                  <a:pt x="592087" y="814784"/>
                </a:cubicBezTo>
                <a:cubicBezTo>
                  <a:pt x="634688" y="810524"/>
                  <a:pt x="639232" y="786933"/>
                  <a:pt x="666065" y="765468"/>
                </a:cubicBezTo>
                <a:cubicBezTo>
                  <a:pt x="677636" y="756212"/>
                  <a:pt x="690724" y="749029"/>
                  <a:pt x="703054" y="740810"/>
                </a:cubicBezTo>
                <a:cubicBezTo>
                  <a:pt x="711274" y="728481"/>
                  <a:pt x="727713" y="689005"/>
                  <a:pt x="727713" y="703823"/>
                </a:cubicBezTo>
                <a:cubicBezTo>
                  <a:pt x="727713" y="729815"/>
                  <a:pt x="703054" y="777797"/>
                  <a:pt x="703054" y="777797"/>
                </a:cubicBezTo>
                <a:cubicBezTo>
                  <a:pt x="707164" y="790126"/>
                  <a:pt x="706193" y="805595"/>
                  <a:pt x="715383" y="814784"/>
                </a:cubicBezTo>
                <a:cubicBezTo>
                  <a:pt x="744967" y="844367"/>
                  <a:pt x="759668" y="824158"/>
                  <a:pt x="777032" y="802455"/>
                </a:cubicBezTo>
                <a:cubicBezTo>
                  <a:pt x="804347" y="768314"/>
                  <a:pt x="800998" y="767546"/>
                  <a:pt x="814021" y="728481"/>
                </a:cubicBezTo>
                <a:cubicBezTo>
                  <a:pt x="829221" y="591690"/>
                  <a:pt x="814583" y="652823"/>
                  <a:pt x="851010" y="543546"/>
                </a:cubicBezTo>
                <a:lnTo>
                  <a:pt x="863340" y="506559"/>
                </a:lnTo>
                <a:cubicBezTo>
                  <a:pt x="867450" y="494230"/>
                  <a:pt x="864856" y="476781"/>
                  <a:pt x="875669" y="469572"/>
                </a:cubicBezTo>
                <a:cubicBezTo>
                  <a:pt x="887999" y="461353"/>
                  <a:pt x="901087" y="454170"/>
                  <a:pt x="912658" y="444914"/>
                </a:cubicBezTo>
                <a:cubicBezTo>
                  <a:pt x="950340" y="414770"/>
                  <a:pt x="930685" y="411243"/>
                  <a:pt x="986636" y="383270"/>
                </a:cubicBezTo>
                <a:cubicBezTo>
                  <a:pt x="1009886" y="371646"/>
                  <a:pt x="1060615" y="358612"/>
                  <a:pt x="1060615" y="358612"/>
                </a:cubicBezTo>
                <a:cubicBezTo>
                  <a:pt x="1105423" y="313806"/>
                  <a:pt x="1095051" y="327665"/>
                  <a:pt x="1134593" y="272309"/>
                </a:cubicBezTo>
                <a:cubicBezTo>
                  <a:pt x="1143206" y="260251"/>
                  <a:pt x="1152625" y="248575"/>
                  <a:pt x="1159252" y="235322"/>
                </a:cubicBezTo>
                <a:cubicBezTo>
                  <a:pt x="1165064" y="223698"/>
                  <a:pt x="1166462" y="210280"/>
                  <a:pt x="1171582" y="198335"/>
                </a:cubicBezTo>
                <a:cubicBezTo>
                  <a:pt x="1217289" y="91690"/>
                  <a:pt x="1179655" y="198773"/>
                  <a:pt x="1208571" y="112032"/>
                </a:cubicBezTo>
                <a:cubicBezTo>
                  <a:pt x="1204461" y="87374"/>
                  <a:pt x="1208644" y="59762"/>
                  <a:pt x="1196241" y="38058"/>
                </a:cubicBezTo>
                <a:cubicBezTo>
                  <a:pt x="1189793" y="26774"/>
                  <a:pt x="1171939" y="28548"/>
                  <a:pt x="1159252" y="25729"/>
                </a:cubicBezTo>
                <a:cubicBezTo>
                  <a:pt x="1134848" y="20306"/>
                  <a:pt x="1109933" y="17510"/>
                  <a:pt x="1085274" y="13400"/>
                </a:cubicBezTo>
                <a:cubicBezTo>
                  <a:pt x="555154" y="29463"/>
                  <a:pt x="450296" y="-23587"/>
                  <a:pt x="320834" y="1340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016311" y="135619"/>
            <a:ext cx="3230950" cy="6189152"/>
          </a:xfrm>
          <a:custGeom>
            <a:avLst/>
            <a:gdLst>
              <a:gd name="connsiteX0" fmla="*/ 2219916 w 3230950"/>
              <a:gd name="connsiteY0" fmla="*/ 0 h 6189152"/>
              <a:gd name="connsiteX1" fmla="*/ 2232246 w 3230950"/>
              <a:gd name="connsiteY1" fmla="*/ 86303 h 6189152"/>
              <a:gd name="connsiteX2" fmla="*/ 2244576 w 3230950"/>
              <a:gd name="connsiteY2" fmla="*/ 123290 h 6189152"/>
              <a:gd name="connsiteX3" fmla="*/ 2256905 w 3230950"/>
              <a:gd name="connsiteY3" fmla="*/ 172606 h 6189152"/>
              <a:gd name="connsiteX4" fmla="*/ 2244576 w 3230950"/>
              <a:gd name="connsiteY4" fmla="*/ 690423 h 6189152"/>
              <a:gd name="connsiteX5" fmla="*/ 2281565 w 3230950"/>
              <a:gd name="connsiteY5" fmla="*/ 776726 h 6189152"/>
              <a:gd name="connsiteX6" fmla="*/ 2355543 w 3230950"/>
              <a:gd name="connsiteY6" fmla="*/ 801384 h 6189152"/>
              <a:gd name="connsiteX7" fmla="*/ 2392532 w 3230950"/>
              <a:gd name="connsiteY7" fmla="*/ 813713 h 6189152"/>
              <a:gd name="connsiteX8" fmla="*/ 2417191 w 3230950"/>
              <a:gd name="connsiteY8" fmla="*/ 850700 h 6189152"/>
              <a:gd name="connsiteX9" fmla="*/ 2478840 w 3230950"/>
              <a:gd name="connsiteY9" fmla="*/ 912345 h 6189152"/>
              <a:gd name="connsiteX10" fmla="*/ 2565147 w 3230950"/>
              <a:gd name="connsiteY10" fmla="*/ 998648 h 6189152"/>
              <a:gd name="connsiteX11" fmla="*/ 2577477 w 3230950"/>
              <a:gd name="connsiteY11" fmla="*/ 1035635 h 6189152"/>
              <a:gd name="connsiteX12" fmla="*/ 2614466 w 3230950"/>
              <a:gd name="connsiteY12" fmla="*/ 1060293 h 6189152"/>
              <a:gd name="connsiteX13" fmla="*/ 2639125 w 3230950"/>
              <a:gd name="connsiteY13" fmla="*/ 1097280 h 6189152"/>
              <a:gd name="connsiteX14" fmla="*/ 2626796 w 3230950"/>
              <a:gd name="connsiteY14" fmla="*/ 1134267 h 6189152"/>
              <a:gd name="connsiteX15" fmla="*/ 2602136 w 3230950"/>
              <a:gd name="connsiteY15" fmla="*/ 1158925 h 6189152"/>
              <a:gd name="connsiteX16" fmla="*/ 2589807 w 3230950"/>
              <a:gd name="connsiteY16" fmla="*/ 1208241 h 6189152"/>
              <a:gd name="connsiteX17" fmla="*/ 2528158 w 3230950"/>
              <a:gd name="connsiteY17" fmla="*/ 1257557 h 6189152"/>
              <a:gd name="connsiteX18" fmla="*/ 2503499 w 3230950"/>
              <a:gd name="connsiteY18" fmla="*/ 1294544 h 6189152"/>
              <a:gd name="connsiteX19" fmla="*/ 2466510 w 3230950"/>
              <a:gd name="connsiteY19" fmla="*/ 1319202 h 6189152"/>
              <a:gd name="connsiteX20" fmla="*/ 2404861 w 3230950"/>
              <a:gd name="connsiteY20" fmla="*/ 1368518 h 6189152"/>
              <a:gd name="connsiteX21" fmla="*/ 2380202 w 3230950"/>
              <a:gd name="connsiteY21" fmla="*/ 1405505 h 6189152"/>
              <a:gd name="connsiteX22" fmla="*/ 2306224 w 3230950"/>
              <a:gd name="connsiteY22" fmla="*/ 1454821 h 6189152"/>
              <a:gd name="connsiteX23" fmla="*/ 2269235 w 3230950"/>
              <a:gd name="connsiteY23" fmla="*/ 1479479 h 6189152"/>
              <a:gd name="connsiteX24" fmla="*/ 2219916 w 3230950"/>
              <a:gd name="connsiteY24" fmla="*/ 1491808 h 6189152"/>
              <a:gd name="connsiteX25" fmla="*/ 2022641 w 3230950"/>
              <a:gd name="connsiteY25" fmla="*/ 1467150 h 6189152"/>
              <a:gd name="connsiteX26" fmla="*/ 1973323 w 3230950"/>
              <a:gd name="connsiteY26" fmla="*/ 1442492 h 6189152"/>
              <a:gd name="connsiteX27" fmla="*/ 1850026 w 3230950"/>
              <a:gd name="connsiteY27" fmla="*/ 1454821 h 6189152"/>
              <a:gd name="connsiteX28" fmla="*/ 1776048 w 3230950"/>
              <a:gd name="connsiteY28" fmla="*/ 1479479 h 6189152"/>
              <a:gd name="connsiteX29" fmla="*/ 1714399 w 3230950"/>
              <a:gd name="connsiteY29" fmla="*/ 1516465 h 6189152"/>
              <a:gd name="connsiteX30" fmla="*/ 1640421 w 3230950"/>
              <a:gd name="connsiteY30" fmla="*/ 1565781 h 6189152"/>
              <a:gd name="connsiteX31" fmla="*/ 1566443 w 3230950"/>
              <a:gd name="connsiteY31" fmla="*/ 1590439 h 6189152"/>
              <a:gd name="connsiteX32" fmla="*/ 1529454 w 3230950"/>
              <a:gd name="connsiteY32" fmla="*/ 1627426 h 6189152"/>
              <a:gd name="connsiteX33" fmla="*/ 1455476 w 3230950"/>
              <a:gd name="connsiteY33" fmla="*/ 1676742 h 6189152"/>
              <a:gd name="connsiteX34" fmla="*/ 1406157 w 3230950"/>
              <a:gd name="connsiteY34" fmla="*/ 1738387 h 6189152"/>
              <a:gd name="connsiteX35" fmla="*/ 1332179 w 3230950"/>
              <a:gd name="connsiteY35" fmla="*/ 1787703 h 6189152"/>
              <a:gd name="connsiteX36" fmla="*/ 1270531 w 3230950"/>
              <a:gd name="connsiteY36" fmla="*/ 1898664 h 6189152"/>
              <a:gd name="connsiteX37" fmla="*/ 1245871 w 3230950"/>
              <a:gd name="connsiteY37" fmla="*/ 1923322 h 6189152"/>
              <a:gd name="connsiteX38" fmla="*/ 1171893 w 3230950"/>
              <a:gd name="connsiteY38" fmla="*/ 2021954 h 6189152"/>
              <a:gd name="connsiteX39" fmla="*/ 1134904 w 3230950"/>
              <a:gd name="connsiteY39" fmla="*/ 2034283 h 6189152"/>
              <a:gd name="connsiteX40" fmla="*/ 1122575 w 3230950"/>
              <a:gd name="connsiteY40" fmla="*/ 2071270 h 6189152"/>
              <a:gd name="connsiteX41" fmla="*/ 1085586 w 3230950"/>
              <a:gd name="connsiteY41" fmla="*/ 2083599 h 6189152"/>
              <a:gd name="connsiteX42" fmla="*/ 1060926 w 3230950"/>
              <a:gd name="connsiteY42" fmla="*/ 2108257 h 6189152"/>
              <a:gd name="connsiteX43" fmla="*/ 1023937 w 3230950"/>
              <a:gd name="connsiteY43" fmla="*/ 2132915 h 6189152"/>
              <a:gd name="connsiteX44" fmla="*/ 974618 w 3230950"/>
              <a:gd name="connsiteY44" fmla="*/ 2194560 h 6189152"/>
              <a:gd name="connsiteX45" fmla="*/ 962289 w 3230950"/>
              <a:gd name="connsiteY45" fmla="*/ 2231547 h 6189152"/>
              <a:gd name="connsiteX46" fmla="*/ 937629 w 3230950"/>
              <a:gd name="connsiteY46" fmla="*/ 2256205 h 6189152"/>
              <a:gd name="connsiteX47" fmla="*/ 912970 w 3230950"/>
              <a:gd name="connsiteY47" fmla="*/ 2293192 h 6189152"/>
              <a:gd name="connsiteX48" fmla="*/ 888311 w 3230950"/>
              <a:gd name="connsiteY48" fmla="*/ 2342508 h 6189152"/>
              <a:gd name="connsiteX49" fmla="*/ 851322 w 3230950"/>
              <a:gd name="connsiteY49" fmla="*/ 2367166 h 6189152"/>
              <a:gd name="connsiteX50" fmla="*/ 814333 w 3230950"/>
              <a:gd name="connsiteY50" fmla="*/ 2453469 h 6189152"/>
              <a:gd name="connsiteX51" fmla="*/ 789673 w 3230950"/>
              <a:gd name="connsiteY51" fmla="*/ 2478127 h 6189152"/>
              <a:gd name="connsiteX52" fmla="*/ 765014 w 3230950"/>
              <a:gd name="connsiteY52" fmla="*/ 2515114 h 6189152"/>
              <a:gd name="connsiteX53" fmla="*/ 752684 w 3230950"/>
              <a:gd name="connsiteY53" fmla="*/ 2552101 h 6189152"/>
              <a:gd name="connsiteX54" fmla="*/ 728025 w 3230950"/>
              <a:gd name="connsiteY54" fmla="*/ 2589088 h 6189152"/>
              <a:gd name="connsiteX55" fmla="*/ 703365 w 3230950"/>
              <a:gd name="connsiteY55" fmla="*/ 2638403 h 6189152"/>
              <a:gd name="connsiteX56" fmla="*/ 678706 w 3230950"/>
              <a:gd name="connsiteY56" fmla="*/ 2737035 h 6189152"/>
              <a:gd name="connsiteX57" fmla="*/ 629387 w 3230950"/>
              <a:gd name="connsiteY57" fmla="*/ 2811009 h 6189152"/>
              <a:gd name="connsiteX58" fmla="*/ 617058 w 3230950"/>
              <a:gd name="connsiteY58" fmla="*/ 2860325 h 6189152"/>
              <a:gd name="connsiteX59" fmla="*/ 592398 w 3230950"/>
              <a:gd name="connsiteY59" fmla="*/ 2934299 h 6189152"/>
              <a:gd name="connsiteX60" fmla="*/ 555409 w 3230950"/>
              <a:gd name="connsiteY60" fmla="*/ 3045260 h 6189152"/>
              <a:gd name="connsiteX61" fmla="*/ 530750 w 3230950"/>
              <a:gd name="connsiteY61" fmla="*/ 3119234 h 6189152"/>
              <a:gd name="connsiteX62" fmla="*/ 518420 w 3230950"/>
              <a:gd name="connsiteY62" fmla="*/ 3156221 h 6189152"/>
              <a:gd name="connsiteX63" fmla="*/ 493761 w 3230950"/>
              <a:gd name="connsiteY63" fmla="*/ 3193208 h 6189152"/>
              <a:gd name="connsiteX64" fmla="*/ 469101 w 3230950"/>
              <a:gd name="connsiteY64" fmla="*/ 3279511 h 6189152"/>
              <a:gd name="connsiteX65" fmla="*/ 456772 w 3230950"/>
              <a:gd name="connsiteY65" fmla="*/ 3316498 h 6189152"/>
              <a:gd name="connsiteX66" fmla="*/ 432112 w 3230950"/>
              <a:gd name="connsiteY66" fmla="*/ 3415130 h 6189152"/>
              <a:gd name="connsiteX67" fmla="*/ 419783 w 3230950"/>
              <a:gd name="connsiteY67" fmla="*/ 3476775 h 6189152"/>
              <a:gd name="connsiteX68" fmla="*/ 395123 w 3230950"/>
              <a:gd name="connsiteY68" fmla="*/ 3550749 h 6189152"/>
              <a:gd name="connsiteX69" fmla="*/ 382794 w 3230950"/>
              <a:gd name="connsiteY69" fmla="*/ 3587736 h 6189152"/>
              <a:gd name="connsiteX70" fmla="*/ 370464 w 3230950"/>
              <a:gd name="connsiteY70" fmla="*/ 3624723 h 6189152"/>
              <a:gd name="connsiteX71" fmla="*/ 358134 w 3230950"/>
              <a:gd name="connsiteY71" fmla="*/ 3661710 h 6189152"/>
              <a:gd name="connsiteX72" fmla="*/ 308816 w 3230950"/>
              <a:gd name="connsiteY72" fmla="*/ 3735683 h 6189152"/>
              <a:gd name="connsiteX73" fmla="*/ 284156 w 3230950"/>
              <a:gd name="connsiteY73" fmla="*/ 3809657 h 6189152"/>
              <a:gd name="connsiteX74" fmla="*/ 259497 w 3230950"/>
              <a:gd name="connsiteY74" fmla="*/ 3895960 h 6189152"/>
              <a:gd name="connsiteX75" fmla="*/ 234837 w 3230950"/>
              <a:gd name="connsiteY75" fmla="*/ 3920618 h 6189152"/>
              <a:gd name="connsiteX76" fmla="*/ 210178 w 3230950"/>
              <a:gd name="connsiteY76" fmla="*/ 3957605 h 6189152"/>
              <a:gd name="connsiteX77" fmla="*/ 160859 w 3230950"/>
              <a:gd name="connsiteY77" fmla="*/ 4031579 h 6189152"/>
              <a:gd name="connsiteX78" fmla="*/ 148530 w 3230950"/>
              <a:gd name="connsiteY78" fmla="*/ 4080895 h 6189152"/>
              <a:gd name="connsiteX79" fmla="*/ 136200 w 3230950"/>
              <a:gd name="connsiteY79" fmla="*/ 4117882 h 6189152"/>
              <a:gd name="connsiteX80" fmla="*/ 148530 w 3230950"/>
              <a:gd name="connsiteY80" fmla="*/ 4216514 h 6189152"/>
              <a:gd name="connsiteX81" fmla="*/ 136200 w 3230950"/>
              <a:gd name="connsiteY81" fmla="*/ 4364462 h 6189152"/>
              <a:gd name="connsiteX82" fmla="*/ 123870 w 3230950"/>
              <a:gd name="connsiteY82" fmla="*/ 4401449 h 6189152"/>
              <a:gd name="connsiteX83" fmla="*/ 111541 w 3230950"/>
              <a:gd name="connsiteY83" fmla="*/ 4450765 h 6189152"/>
              <a:gd name="connsiteX84" fmla="*/ 86881 w 3230950"/>
              <a:gd name="connsiteY84" fmla="*/ 4524739 h 6189152"/>
              <a:gd name="connsiteX85" fmla="*/ 74552 w 3230950"/>
              <a:gd name="connsiteY85" fmla="*/ 4561726 h 6189152"/>
              <a:gd name="connsiteX86" fmla="*/ 86881 w 3230950"/>
              <a:gd name="connsiteY86" fmla="*/ 4820634 h 6189152"/>
              <a:gd name="connsiteX87" fmla="*/ 86881 w 3230950"/>
              <a:gd name="connsiteY87" fmla="*/ 5116530 h 6189152"/>
              <a:gd name="connsiteX88" fmla="*/ 49892 w 3230950"/>
              <a:gd name="connsiteY88" fmla="*/ 5190504 h 6189152"/>
              <a:gd name="connsiteX89" fmla="*/ 86881 w 3230950"/>
              <a:gd name="connsiteY89" fmla="*/ 5424755 h 6189152"/>
              <a:gd name="connsiteX90" fmla="*/ 111541 w 3230950"/>
              <a:gd name="connsiteY90" fmla="*/ 5449413 h 6189152"/>
              <a:gd name="connsiteX91" fmla="*/ 99211 w 3230950"/>
              <a:gd name="connsiteY91" fmla="*/ 5572703 h 6189152"/>
              <a:gd name="connsiteX92" fmla="*/ 25233 w 3230950"/>
              <a:gd name="connsiteY92" fmla="*/ 5622019 h 6189152"/>
              <a:gd name="connsiteX93" fmla="*/ 574 w 3230950"/>
              <a:gd name="connsiteY93" fmla="*/ 5695993 h 6189152"/>
              <a:gd name="connsiteX94" fmla="*/ 25233 w 3230950"/>
              <a:gd name="connsiteY94" fmla="*/ 5831612 h 6189152"/>
              <a:gd name="connsiteX95" fmla="*/ 49892 w 3230950"/>
              <a:gd name="connsiteY95" fmla="*/ 5905585 h 6189152"/>
              <a:gd name="connsiteX96" fmla="*/ 74552 w 3230950"/>
              <a:gd name="connsiteY96" fmla="*/ 5942572 h 6189152"/>
              <a:gd name="connsiteX97" fmla="*/ 86881 w 3230950"/>
              <a:gd name="connsiteY97" fmla="*/ 5979559 h 6189152"/>
              <a:gd name="connsiteX98" fmla="*/ 74552 w 3230950"/>
              <a:gd name="connsiteY98" fmla="*/ 6078191 h 6189152"/>
              <a:gd name="connsiteX99" fmla="*/ 173189 w 3230950"/>
              <a:gd name="connsiteY99" fmla="*/ 6115178 h 6189152"/>
              <a:gd name="connsiteX100" fmla="*/ 481431 w 3230950"/>
              <a:gd name="connsiteY100" fmla="*/ 6127507 h 6189152"/>
              <a:gd name="connsiteX101" fmla="*/ 728025 w 3230950"/>
              <a:gd name="connsiteY101" fmla="*/ 6139836 h 6189152"/>
              <a:gd name="connsiteX102" fmla="*/ 937629 w 3230950"/>
              <a:gd name="connsiteY102" fmla="*/ 6164494 h 6189152"/>
              <a:gd name="connsiteX103" fmla="*/ 1023937 w 3230950"/>
              <a:gd name="connsiteY103" fmla="*/ 6176823 h 6189152"/>
              <a:gd name="connsiteX104" fmla="*/ 1208882 w 3230950"/>
              <a:gd name="connsiteY104" fmla="*/ 6189152 h 6189152"/>
              <a:gd name="connsiteX105" fmla="*/ 1529454 w 3230950"/>
              <a:gd name="connsiteY105" fmla="*/ 6176823 h 6189152"/>
              <a:gd name="connsiteX106" fmla="*/ 1702070 w 3230950"/>
              <a:gd name="connsiteY106" fmla="*/ 6152165 h 6189152"/>
              <a:gd name="connsiteX107" fmla="*/ 1813037 w 3230950"/>
              <a:gd name="connsiteY107" fmla="*/ 6139836 h 6189152"/>
              <a:gd name="connsiteX108" fmla="*/ 1924004 w 3230950"/>
              <a:gd name="connsiteY108" fmla="*/ 6090520 h 6189152"/>
              <a:gd name="connsiteX109" fmla="*/ 2170597 w 3230950"/>
              <a:gd name="connsiteY109" fmla="*/ 6065862 h 6189152"/>
              <a:gd name="connsiteX110" fmla="*/ 2848730 w 3230950"/>
              <a:gd name="connsiteY110" fmla="*/ 6065862 h 6189152"/>
              <a:gd name="connsiteX111" fmla="*/ 3119983 w 3230950"/>
              <a:gd name="connsiteY111" fmla="*/ 6078191 h 6189152"/>
              <a:gd name="connsiteX112" fmla="*/ 3119983 w 3230950"/>
              <a:gd name="connsiteY112" fmla="*/ 6041204 h 6189152"/>
              <a:gd name="connsiteX113" fmla="*/ 3107653 w 3230950"/>
              <a:gd name="connsiteY113" fmla="*/ 5967230 h 6189152"/>
              <a:gd name="connsiteX114" fmla="*/ 3095324 w 3230950"/>
              <a:gd name="connsiteY114" fmla="*/ 5757638 h 6189152"/>
              <a:gd name="connsiteX115" fmla="*/ 3070664 w 3230950"/>
              <a:gd name="connsiteY115" fmla="*/ 5782296 h 6189152"/>
              <a:gd name="connsiteX116" fmla="*/ 3009016 w 3230950"/>
              <a:gd name="connsiteY116" fmla="*/ 5806954 h 6189152"/>
              <a:gd name="connsiteX117" fmla="*/ 2972027 w 3230950"/>
              <a:gd name="connsiteY117" fmla="*/ 5843941 h 6189152"/>
              <a:gd name="connsiteX118" fmla="*/ 2984356 w 3230950"/>
              <a:gd name="connsiteY118" fmla="*/ 5794625 h 6189152"/>
              <a:gd name="connsiteX119" fmla="*/ 3021345 w 3230950"/>
              <a:gd name="connsiteY119" fmla="*/ 5782296 h 6189152"/>
              <a:gd name="connsiteX120" fmla="*/ 3058335 w 3230950"/>
              <a:gd name="connsiteY120" fmla="*/ 5695993 h 6189152"/>
              <a:gd name="connsiteX121" fmla="*/ 3095324 w 3230950"/>
              <a:gd name="connsiteY121" fmla="*/ 5646677 h 6189152"/>
              <a:gd name="connsiteX122" fmla="*/ 3107653 w 3230950"/>
              <a:gd name="connsiteY122" fmla="*/ 5215162 h 6189152"/>
              <a:gd name="connsiteX123" fmla="*/ 3095324 w 3230950"/>
              <a:gd name="connsiteY123" fmla="*/ 4241172 h 6189152"/>
              <a:gd name="connsiteX124" fmla="*/ 3070664 w 3230950"/>
              <a:gd name="connsiteY124" fmla="*/ 4080895 h 6189152"/>
              <a:gd name="connsiteX125" fmla="*/ 3082994 w 3230950"/>
              <a:gd name="connsiteY125" fmla="*/ 4006921 h 6189152"/>
              <a:gd name="connsiteX126" fmla="*/ 3107653 w 3230950"/>
              <a:gd name="connsiteY126" fmla="*/ 3945276 h 6189152"/>
              <a:gd name="connsiteX127" fmla="*/ 3107653 w 3230950"/>
              <a:gd name="connsiteY127" fmla="*/ 3365814 h 6189152"/>
              <a:gd name="connsiteX128" fmla="*/ 3132313 w 3230950"/>
              <a:gd name="connsiteY128" fmla="*/ 3217866 h 6189152"/>
              <a:gd name="connsiteX129" fmla="*/ 3169302 w 3230950"/>
              <a:gd name="connsiteY129" fmla="*/ 3106905 h 6189152"/>
              <a:gd name="connsiteX130" fmla="*/ 3181631 w 3230950"/>
              <a:gd name="connsiteY130" fmla="*/ 3020602 h 6189152"/>
              <a:gd name="connsiteX131" fmla="*/ 3206291 w 3230950"/>
              <a:gd name="connsiteY131" fmla="*/ 2909641 h 6189152"/>
              <a:gd name="connsiteX132" fmla="*/ 3206291 w 3230950"/>
              <a:gd name="connsiteY132" fmla="*/ 2391824 h 6189152"/>
              <a:gd name="connsiteX133" fmla="*/ 3230950 w 3230950"/>
              <a:gd name="connsiteY133" fmla="*/ 2058941 h 6189152"/>
              <a:gd name="connsiteX134" fmla="*/ 3193961 w 3230950"/>
              <a:gd name="connsiteY134" fmla="*/ 1689071 h 6189152"/>
              <a:gd name="connsiteX135" fmla="*/ 3169302 w 3230950"/>
              <a:gd name="connsiteY135" fmla="*/ 1269886 h 6189152"/>
              <a:gd name="connsiteX136" fmla="*/ 3156972 w 3230950"/>
              <a:gd name="connsiteY136" fmla="*/ 1232899 h 6189152"/>
              <a:gd name="connsiteX137" fmla="*/ 3132313 w 3230950"/>
              <a:gd name="connsiteY137" fmla="*/ 1146596 h 6189152"/>
              <a:gd name="connsiteX138" fmla="*/ 3144642 w 3230950"/>
              <a:gd name="connsiteY138" fmla="*/ 1060293 h 6189152"/>
              <a:gd name="connsiteX139" fmla="*/ 3169302 w 3230950"/>
              <a:gd name="connsiteY139" fmla="*/ 1035635 h 6189152"/>
              <a:gd name="connsiteX140" fmla="*/ 3181631 w 3230950"/>
              <a:gd name="connsiteY140" fmla="*/ 986319 h 6189152"/>
              <a:gd name="connsiteX141" fmla="*/ 3169302 w 3230950"/>
              <a:gd name="connsiteY141" fmla="*/ 949332 h 6189152"/>
              <a:gd name="connsiteX142" fmla="*/ 3095324 w 3230950"/>
              <a:gd name="connsiteY142" fmla="*/ 875358 h 6189152"/>
              <a:gd name="connsiteX143" fmla="*/ 3058335 w 3230950"/>
              <a:gd name="connsiteY143" fmla="*/ 789055 h 6189152"/>
              <a:gd name="connsiteX144" fmla="*/ 3033675 w 3230950"/>
              <a:gd name="connsiteY144" fmla="*/ 727410 h 6189152"/>
              <a:gd name="connsiteX145" fmla="*/ 3058335 w 3230950"/>
              <a:gd name="connsiteY145" fmla="*/ 616449 h 6189152"/>
              <a:gd name="connsiteX146" fmla="*/ 3070664 w 3230950"/>
              <a:gd name="connsiteY146" fmla="*/ 579462 h 6189152"/>
              <a:gd name="connsiteX147" fmla="*/ 3082994 w 3230950"/>
              <a:gd name="connsiteY147" fmla="*/ 517817 h 6189152"/>
              <a:gd name="connsiteX148" fmla="*/ 3095324 w 3230950"/>
              <a:gd name="connsiteY148" fmla="*/ 98632 h 6189152"/>
              <a:gd name="connsiteX149" fmla="*/ 3033675 w 3230950"/>
              <a:gd name="connsiteY149" fmla="*/ 12329 h 6189152"/>
              <a:gd name="connsiteX150" fmla="*/ 2219916 w 3230950"/>
              <a:gd name="connsiteY150" fmla="*/ 0 h 61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230950" h="6189152">
                <a:moveTo>
                  <a:pt x="2219916" y="0"/>
                </a:moveTo>
                <a:cubicBezTo>
                  <a:pt x="2224026" y="28768"/>
                  <a:pt x="2226546" y="57808"/>
                  <a:pt x="2232246" y="86303"/>
                </a:cubicBezTo>
                <a:cubicBezTo>
                  <a:pt x="2234795" y="99047"/>
                  <a:pt x="2241006" y="110794"/>
                  <a:pt x="2244576" y="123290"/>
                </a:cubicBezTo>
                <a:cubicBezTo>
                  <a:pt x="2249231" y="139583"/>
                  <a:pt x="2252795" y="156167"/>
                  <a:pt x="2256905" y="172606"/>
                </a:cubicBezTo>
                <a:cubicBezTo>
                  <a:pt x="2252795" y="345212"/>
                  <a:pt x="2244576" y="517768"/>
                  <a:pt x="2244576" y="690423"/>
                </a:cubicBezTo>
                <a:cubicBezTo>
                  <a:pt x="2244576" y="720583"/>
                  <a:pt x="2250191" y="761040"/>
                  <a:pt x="2281565" y="776726"/>
                </a:cubicBezTo>
                <a:cubicBezTo>
                  <a:pt x="2304814" y="788350"/>
                  <a:pt x="2330884" y="793165"/>
                  <a:pt x="2355543" y="801384"/>
                </a:cubicBezTo>
                <a:lnTo>
                  <a:pt x="2392532" y="813713"/>
                </a:lnTo>
                <a:cubicBezTo>
                  <a:pt x="2400752" y="826042"/>
                  <a:pt x="2407433" y="839549"/>
                  <a:pt x="2417191" y="850700"/>
                </a:cubicBezTo>
                <a:cubicBezTo>
                  <a:pt x="2436328" y="872570"/>
                  <a:pt x="2462720" y="888165"/>
                  <a:pt x="2478840" y="912345"/>
                </a:cubicBezTo>
                <a:cubicBezTo>
                  <a:pt x="2535367" y="997133"/>
                  <a:pt x="2500043" y="976948"/>
                  <a:pt x="2565147" y="998648"/>
                </a:cubicBezTo>
                <a:cubicBezTo>
                  <a:pt x="2569257" y="1010977"/>
                  <a:pt x="2569358" y="1025487"/>
                  <a:pt x="2577477" y="1035635"/>
                </a:cubicBezTo>
                <a:cubicBezTo>
                  <a:pt x="2586734" y="1047206"/>
                  <a:pt x="2603988" y="1049815"/>
                  <a:pt x="2614466" y="1060293"/>
                </a:cubicBezTo>
                <a:cubicBezTo>
                  <a:pt x="2624944" y="1070771"/>
                  <a:pt x="2630905" y="1084951"/>
                  <a:pt x="2639125" y="1097280"/>
                </a:cubicBezTo>
                <a:cubicBezTo>
                  <a:pt x="2635015" y="1109609"/>
                  <a:pt x="2633483" y="1123123"/>
                  <a:pt x="2626796" y="1134267"/>
                </a:cubicBezTo>
                <a:cubicBezTo>
                  <a:pt x="2620815" y="1144235"/>
                  <a:pt x="2607335" y="1148528"/>
                  <a:pt x="2602136" y="1158925"/>
                </a:cubicBezTo>
                <a:cubicBezTo>
                  <a:pt x="2594558" y="1174081"/>
                  <a:pt x="2597385" y="1193085"/>
                  <a:pt x="2589807" y="1208241"/>
                </a:cubicBezTo>
                <a:cubicBezTo>
                  <a:pt x="2581023" y="1225808"/>
                  <a:pt x="2541224" y="1248847"/>
                  <a:pt x="2528158" y="1257557"/>
                </a:cubicBezTo>
                <a:cubicBezTo>
                  <a:pt x="2519938" y="1269886"/>
                  <a:pt x="2513977" y="1284066"/>
                  <a:pt x="2503499" y="1294544"/>
                </a:cubicBezTo>
                <a:cubicBezTo>
                  <a:pt x="2493021" y="1305022"/>
                  <a:pt x="2478081" y="1309946"/>
                  <a:pt x="2466510" y="1319202"/>
                </a:cubicBezTo>
                <a:cubicBezTo>
                  <a:pt x="2378665" y="1389473"/>
                  <a:pt x="2518710" y="1292623"/>
                  <a:pt x="2404861" y="1368518"/>
                </a:cubicBezTo>
                <a:cubicBezTo>
                  <a:pt x="2396641" y="1380847"/>
                  <a:pt x="2391354" y="1395748"/>
                  <a:pt x="2380202" y="1405505"/>
                </a:cubicBezTo>
                <a:cubicBezTo>
                  <a:pt x="2357898" y="1425020"/>
                  <a:pt x="2330883" y="1438382"/>
                  <a:pt x="2306224" y="1454821"/>
                </a:cubicBezTo>
                <a:cubicBezTo>
                  <a:pt x="2293894" y="1463040"/>
                  <a:pt x="2283611" y="1475885"/>
                  <a:pt x="2269235" y="1479479"/>
                </a:cubicBezTo>
                <a:lnTo>
                  <a:pt x="2219916" y="1491808"/>
                </a:lnTo>
                <a:cubicBezTo>
                  <a:pt x="2144748" y="1486026"/>
                  <a:pt x="2086680" y="1494594"/>
                  <a:pt x="2022641" y="1467150"/>
                </a:cubicBezTo>
                <a:cubicBezTo>
                  <a:pt x="2005747" y="1459910"/>
                  <a:pt x="1989762" y="1450711"/>
                  <a:pt x="1973323" y="1442492"/>
                </a:cubicBezTo>
                <a:cubicBezTo>
                  <a:pt x="1932224" y="1446602"/>
                  <a:pt x="1890623" y="1447210"/>
                  <a:pt x="1850026" y="1454821"/>
                </a:cubicBezTo>
                <a:cubicBezTo>
                  <a:pt x="1824478" y="1459611"/>
                  <a:pt x="1776048" y="1479479"/>
                  <a:pt x="1776048" y="1479479"/>
                </a:cubicBezTo>
                <a:cubicBezTo>
                  <a:pt x="1720721" y="1534801"/>
                  <a:pt x="1786427" y="1476452"/>
                  <a:pt x="1714399" y="1516465"/>
                </a:cubicBezTo>
                <a:cubicBezTo>
                  <a:pt x="1688492" y="1530857"/>
                  <a:pt x="1668537" y="1556410"/>
                  <a:pt x="1640421" y="1565781"/>
                </a:cubicBezTo>
                <a:lnTo>
                  <a:pt x="1566443" y="1590439"/>
                </a:lnTo>
                <a:cubicBezTo>
                  <a:pt x="1554113" y="1602768"/>
                  <a:pt x="1543218" y="1616722"/>
                  <a:pt x="1529454" y="1627426"/>
                </a:cubicBezTo>
                <a:cubicBezTo>
                  <a:pt x="1506060" y="1645620"/>
                  <a:pt x="1455476" y="1676742"/>
                  <a:pt x="1455476" y="1676742"/>
                </a:cubicBezTo>
                <a:cubicBezTo>
                  <a:pt x="1439297" y="1701009"/>
                  <a:pt x="1429584" y="1720818"/>
                  <a:pt x="1406157" y="1738387"/>
                </a:cubicBezTo>
                <a:cubicBezTo>
                  <a:pt x="1382447" y="1756168"/>
                  <a:pt x="1332179" y="1787703"/>
                  <a:pt x="1332179" y="1787703"/>
                </a:cubicBezTo>
                <a:cubicBezTo>
                  <a:pt x="1316675" y="1834212"/>
                  <a:pt x="1312925" y="1856274"/>
                  <a:pt x="1270531" y="1898664"/>
                </a:cubicBezTo>
                <a:cubicBezTo>
                  <a:pt x="1262311" y="1906883"/>
                  <a:pt x="1252846" y="1914023"/>
                  <a:pt x="1245871" y="1923322"/>
                </a:cubicBezTo>
                <a:cubicBezTo>
                  <a:pt x="1240860" y="1930003"/>
                  <a:pt x="1197601" y="2006530"/>
                  <a:pt x="1171893" y="2021954"/>
                </a:cubicBezTo>
                <a:cubicBezTo>
                  <a:pt x="1160748" y="2028640"/>
                  <a:pt x="1147234" y="2030173"/>
                  <a:pt x="1134904" y="2034283"/>
                </a:cubicBezTo>
                <a:cubicBezTo>
                  <a:pt x="1130794" y="2046612"/>
                  <a:pt x="1131765" y="2062081"/>
                  <a:pt x="1122575" y="2071270"/>
                </a:cubicBezTo>
                <a:cubicBezTo>
                  <a:pt x="1113385" y="2080460"/>
                  <a:pt x="1096731" y="2076913"/>
                  <a:pt x="1085586" y="2083599"/>
                </a:cubicBezTo>
                <a:cubicBezTo>
                  <a:pt x="1075618" y="2089579"/>
                  <a:pt x="1070003" y="2100996"/>
                  <a:pt x="1060926" y="2108257"/>
                </a:cubicBezTo>
                <a:cubicBezTo>
                  <a:pt x="1049355" y="2117513"/>
                  <a:pt x="1036267" y="2124696"/>
                  <a:pt x="1023937" y="2132915"/>
                </a:cubicBezTo>
                <a:cubicBezTo>
                  <a:pt x="992945" y="2225884"/>
                  <a:pt x="1038356" y="2114891"/>
                  <a:pt x="974618" y="2194560"/>
                </a:cubicBezTo>
                <a:cubicBezTo>
                  <a:pt x="966499" y="2204708"/>
                  <a:pt x="968976" y="2220403"/>
                  <a:pt x="962289" y="2231547"/>
                </a:cubicBezTo>
                <a:cubicBezTo>
                  <a:pt x="956308" y="2241515"/>
                  <a:pt x="944891" y="2247128"/>
                  <a:pt x="937629" y="2256205"/>
                </a:cubicBezTo>
                <a:cubicBezTo>
                  <a:pt x="928372" y="2267775"/>
                  <a:pt x="920322" y="2280327"/>
                  <a:pt x="912970" y="2293192"/>
                </a:cubicBezTo>
                <a:cubicBezTo>
                  <a:pt x="903851" y="2309149"/>
                  <a:pt x="900077" y="2328389"/>
                  <a:pt x="888311" y="2342508"/>
                </a:cubicBezTo>
                <a:cubicBezTo>
                  <a:pt x="878824" y="2353891"/>
                  <a:pt x="863652" y="2358947"/>
                  <a:pt x="851322" y="2367166"/>
                </a:cubicBezTo>
                <a:cubicBezTo>
                  <a:pt x="761563" y="2501794"/>
                  <a:pt x="893949" y="2294245"/>
                  <a:pt x="814333" y="2453469"/>
                </a:cubicBezTo>
                <a:cubicBezTo>
                  <a:pt x="809134" y="2463866"/>
                  <a:pt x="796935" y="2469050"/>
                  <a:pt x="789673" y="2478127"/>
                </a:cubicBezTo>
                <a:cubicBezTo>
                  <a:pt x="780416" y="2489697"/>
                  <a:pt x="771641" y="2501861"/>
                  <a:pt x="765014" y="2515114"/>
                </a:cubicBezTo>
                <a:cubicBezTo>
                  <a:pt x="759202" y="2526738"/>
                  <a:pt x="758496" y="2540477"/>
                  <a:pt x="752684" y="2552101"/>
                </a:cubicBezTo>
                <a:cubicBezTo>
                  <a:pt x="746057" y="2565354"/>
                  <a:pt x="735377" y="2576223"/>
                  <a:pt x="728025" y="2589088"/>
                </a:cubicBezTo>
                <a:cubicBezTo>
                  <a:pt x="718906" y="2605045"/>
                  <a:pt x="711585" y="2621965"/>
                  <a:pt x="703365" y="2638403"/>
                </a:cubicBezTo>
                <a:cubicBezTo>
                  <a:pt x="699948" y="2655486"/>
                  <a:pt x="690555" y="2715708"/>
                  <a:pt x="678706" y="2737035"/>
                </a:cubicBezTo>
                <a:cubicBezTo>
                  <a:pt x="664313" y="2762941"/>
                  <a:pt x="629387" y="2811009"/>
                  <a:pt x="629387" y="2811009"/>
                </a:cubicBezTo>
                <a:cubicBezTo>
                  <a:pt x="625277" y="2827448"/>
                  <a:pt x="621927" y="2844095"/>
                  <a:pt x="617058" y="2860325"/>
                </a:cubicBezTo>
                <a:cubicBezTo>
                  <a:pt x="609589" y="2885221"/>
                  <a:pt x="600618" y="2909641"/>
                  <a:pt x="592398" y="2934299"/>
                </a:cubicBezTo>
                <a:lnTo>
                  <a:pt x="555409" y="3045260"/>
                </a:lnTo>
                <a:lnTo>
                  <a:pt x="530750" y="3119234"/>
                </a:lnTo>
                <a:cubicBezTo>
                  <a:pt x="526640" y="3131563"/>
                  <a:pt x="525629" y="3145408"/>
                  <a:pt x="518420" y="3156221"/>
                </a:cubicBezTo>
                <a:cubicBezTo>
                  <a:pt x="510200" y="3168550"/>
                  <a:pt x="500388" y="3179955"/>
                  <a:pt x="493761" y="3193208"/>
                </a:cubicBezTo>
                <a:cubicBezTo>
                  <a:pt x="483907" y="3212916"/>
                  <a:pt x="474368" y="3261076"/>
                  <a:pt x="469101" y="3279511"/>
                </a:cubicBezTo>
                <a:cubicBezTo>
                  <a:pt x="465531" y="3292007"/>
                  <a:pt x="460192" y="3303960"/>
                  <a:pt x="456772" y="3316498"/>
                </a:cubicBezTo>
                <a:cubicBezTo>
                  <a:pt x="447855" y="3349193"/>
                  <a:pt x="438758" y="3381899"/>
                  <a:pt x="432112" y="3415130"/>
                </a:cubicBezTo>
                <a:cubicBezTo>
                  <a:pt x="428002" y="3435678"/>
                  <a:pt x="425297" y="3456558"/>
                  <a:pt x="419783" y="3476775"/>
                </a:cubicBezTo>
                <a:cubicBezTo>
                  <a:pt x="412944" y="3501851"/>
                  <a:pt x="403343" y="3526091"/>
                  <a:pt x="395123" y="3550749"/>
                </a:cubicBezTo>
                <a:lnTo>
                  <a:pt x="382794" y="3587736"/>
                </a:lnTo>
                <a:lnTo>
                  <a:pt x="370464" y="3624723"/>
                </a:lnTo>
                <a:cubicBezTo>
                  <a:pt x="366354" y="3637052"/>
                  <a:pt x="365343" y="3650897"/>
                  <a:pt x="358134" y="3661710"/>
                </a:cubicBezTo>
                <a:cubicBezTo>
                  <a:pt x="341695" y="3686368"/>
                  <a:pt x="318188" y="3707569"/>
                  <a:pt x="308816" y="3735683"/>
                </a:cubicBezTo>
                <a:cubicBezTo>
                  <a:pt x="300596" y="3760341"/>
                  <a:pt x="290460" y="3784441"/>
                  <a:pt x="284156" y="3809657"/>
                </a:cubicBezTo>
                <a:cubicBezTo>
                  <a:pt x="281852" y="3818873"/>
                  <a:pt x="267079" y="3883324"/>
                  <a:pt x="259497" y="3895960"/>
                </a:cubicBezTo>
                <a:cubicBezTo>
                  <a:pt x="253516" y="3905928"/>
                  <a:pt x="242099" y="3911541"/>
                  <a:pt x="234837" y="3920618"/>
                </a:cubicBezTo>
                <a:cubicBezTo>
                  <a:pt x="225580" y="3932188"/>
                  <a:pt x="216805" y="3944352"/>
                  <a:pt x="210178" y="3957605"/>
                </a:cubicBezTo>
                <a:cubicBezTo>
                  <a:pt x="174491" y="4028975"/>
                  <a:pt x="230977" y="3961465"/>
                  <a:pt x="160859" y="4031579"/>
                </a:cubicBezTo>
                <a:cubicBezTo>
                  <a:pt x="156749" y="4048018"/>
                  <a:pt x="153185" y="4064602"/>
                  <a:pt x="148530" y="4080895"/>
                </a:cubicBezTo>
                <a:cubicBezTo>
                  <a:pt x="144960" y="4093391"/>
                  <a:pt x="136200" y="4104886"/>
                  <a:pt x="136200" y="4117882"/>
                </a:cubicBezTo>
                <a:cubicBezTo>
                  <a:pt x="136200" y="4151015"/>
                  <a:pt x="144420" y="4183637"/>
                  <a:pt x="148530" y="4216514"/>
                </a:cubicBezTo>
                <a:cubicBezTo>
                  <a:pt x="144420" y="4265830"/>
                  <a:pt x="142741" y="4315409"/>
                  <a:pt x="136200" y="4364462"/>
                </a:cubicBezTo>
                <a:cubicBezTo>
                  <a:pt x="134482" y="4377344"/>
                  <a:pt x="127440" y="4388953"/>
                  <a:pt x="123870" y="4401449"/>
                </a:cubicBezTo>
                <a:cubicBezTo>
                  <a:pt x="119215" y="4417742"/>
                  <a:pt x="116410" y="4434535"/>
                  <a:pt x="111541" y="4450765"/>
                </a:cubicBezTo>
                <a:cubicBezTo>
                  <a:pt x="104072" y="4475661"/>
                  <a:pt x="95101" y="4500081"/>
                  <a:pt x="86881" y="4524739"/>
                </a:cubicBezTo>
                <a:lnTo>
                  <a:pt x="74552" y="4561726"/>
                </a:lnTo>
                <a:cubicBezTo>
                  <a:pt x="78662" y="4648029"/>
                  <a:pt x="80936" y="4734438"/>
                  <a:pt x="86881" y="4820634"/>
                </a:cubicBezTo>
                <a:cubicBezTo>
                  <a:pt x="100171" y="5013328"/>
                  <a:pt x="115620" y="4829154"/>
                  <a:pt x="86881" y="5116530"/>
                </a:cubicBezTo>
                <a:cubicBezTo>
                  <a:pt x="81831" y="5167026"/>
                  <a:pt x="79606" y="5160792"/>
                  <a:pt x="49892" y="5190504"/>
                </a:cubicBezTo>
                <a:cubicBezTo>
                  <a:pt x="58533" y="5328754"/>
                  <a:pt x="26713" y="5349550"/>
                  <a:pt x="86881" y="5424755"/>
                </a:cubicBezTo>
                <a:cubicBezTo>
                  <a:pt x="94143" y="5433832"/>
                  <a:pt x="103321" y="5441194"/>
                  <a:pt x="111541" y="5449413"/>
                </a:cubicBezTo>
                <a:cubicBezTo>
                  <a:pt x="107431" y="5490510"/>
                  <a:pt x="117683" y="5535762"/>
                  <a:pt x="99211" y="5572703"/>
                </a:cubicBezTo>
                <a:cubicBezTo>
                  <a:pt x="85957" y="5599210"/>
                  <a:pt x="25233" y="5622019"/>
                  <a:pt x="25233" y="5622019"/>
                </a:cubicBezTo>
                <a:cubicBezTo>
                  <a:pt x="17013" y="5646677"/>
                  <a:pt x="-3699" y="5670355"/>
                  <a:pt x="574" y="5695993"/>
                </a:cubicBezTo>
                <a:cubicBezTo>
                  <a:pt x="4604" y="5720170"/>
                  <a:pt x="17845" y="5804525"/>
                  <a:pt x="25233" y="5831612"/>
                </a:cubicBezTo>
                <a:cubicBezTo>
                  <a:pt x="32072" y="5856688"/>
                  <a:pt x="35474" y="5883959"/>
                  <a:pt x="49892" y="5905585"/>
                </a:cubicBezTo>
                <a:lnTo>
                  <a:pt x="74552" y="5942572"/>
                </a:lnTo>
                <a:cubicBezTo>
                  <a:pt x="78662" y="5954901"/>
                  <a:pt x="86881" y="5966563"/>
                  <a:pt x="86881" y="5979559"/>
                </a:cubicBezTo>
                <a:cubicBezTo>
                  <a:pt x="86881" y="6012692"/>
                  <a:pt x="68054" y="6045701"/>
                  <a:pt x="74552" y="6078191"/>
                </a:cubicBezTo>
                <a:cubicBezTo>
                  <a:pt x="79716" y="6104007"/>
                  <a:pt x="166679" y="6114744"/>
                  <a:pt x="173189" y="6115178"/>
                </a:cubicBezTo>
                <a:cubicBezTo>
                  <a:pt x="275791" y="6122018"/>
                  <a:pt x="378703" y="6122942"/>
                  <a:pt x="481431" y="6127507"/>
                </a:cubicBezTo>
                <a:lnTo>
                  <a:pt x="728025" y="6139836"/>
                </a:lnTo>
                <a:lnTo>
                  <a:pt x="937629" y="6164494"/>
                </a:lnTo>
                <a:cubicBezTo>
                  <a:pt x="966466" y="6168098"/>
                  <a:pt x="994995" y="6174192"/>
                  <a:pt x="1023937" y="6176823"/>
                </a:cubicBezTo>
                <a:cubicBezTo>
                  <a:pt x="1085468" y="6182416"/>
                  <a:pt x="1147234" y="6185042"/>
                  <a:pt x="1208882" y="6189152"/>
                </a:cubicBezTo>
                <a:lnTo>
                  <a:pt x="1529454" y="6176823"/>
                </a:lnTo>
                <a:cubicBezTo>
                  <a:pt x="1694458" y="6167395"/>
                  <a:pt x="1585227" y="6168856"/>
                  <a:pt x="1702070" y="6152165"/>
                </a:cubicBezTo>
                <a:cubicBezTo>
                  <a:pt x="1738913" y="6146902"/>
                  <a:pt x="1776048" y="6143946"/>
                  <a:pt x="1813037" y="6139836"/>
                </a:cubicBezTo>
                <a:cubicBezTo>
                  <a:pt x="1836011" y="6128349"/>
                  <a:pt x="1900851" y="6094224"/>
                  <a:pt x="1924004" y="6090520"/>
                </a:cubicBezTo>
                <a:cubicBezTo>
                  <a:pt x="2005574" y="6077469"/>
                  <a:pt x="2170597" y="6065862"/>
                  <a:pt x="2170597" y="6065862"/>
                </a:cubicBezTo>
                <a:cubicBezTo>
                  <a:pt x="2409513" y="5986230"/>
                  <a:pt x="2208745" y="6048566"/>
                  <a:pt x="2848730" y="6065862"/>
                </a:cubicBezTo>
                <a:cubicBezTo>
                  <a:pt x="2939208" y="6068307"/>
                  <a:pt x="3029565" y="6074081"/>
                  <a:pt x="3119983" y="6078191"/>
                </a:cubicBezTo>
                <a:cubicBezTo>
                  <a:pt x="3036685" y="6050426"/>
                  <a:pt x="3108952" y="6085327"/>
                  <a:pt x="3119983" y="6041204"/>
                </a:cubicBezTo>
                <a:cubicBezTo>
                  <a:pt x="3126046" y="6016952"/>
                  <a:pt x="3111763" y="5991888"/>
                  <a:pt x="3107653" y="5967230"/>
                </a:cubicBezTo>
                <a:cubicBezTo>
                  <a:pt x="3103543" y="5897366"/>
                  <a:pt x="3109050" y="5826264"/>
                  <a:pt x="3095324" y="5757638"/>
                </a:cubicBezTo>
                <a:cubicBezTo>
                  <a:pt x="3093044" y="5746239"/>
                  <a:pt x="3080757" y="5776529"/>
                  <a:pt x="3070664" y="5782296"/>
                </a:cubicBezTo>
                <a:cubicBezTo>
                  <a:pt x="3051448" y="5793276"/>
                  <a:pt x="3029565" y="5798735"/>
                  <a:pt x="3009016" y="5806954"/>
                </a:cubicBezTo>
                <a:cubicBezTo>
                  <a:pt x="2996686" y="5819283"/>
                  <a:pt x="2987623" y="5851738"/>
                  <a:pt x="2972027" y="5843941"/>
                </a:cubicBezTo>
                <a:cubicBezTo>
                  <a:pt x="2956871" y="5836364"/>
                  <a:pt x="2973771" y="5807856"/>
                  <a:pt x="2984356" y="5794625"/>
                </a:cubicBezTo>
                <a:cubicBezTo>
                  <a:pt x="2992475" y="5784477"/>
                  <a:pt x="3009015" y="5786406"/>
                  <a:pt x="3021345" y="5782296"/>
                </a:cubicBezTo>
                <a:cubicBezTo>
                  <a:pt x="3078652" y="5724994"/>
                  <a:pt x="3011585" y="5801174"/>
                  <a:pt x="3058335" y="5695993"/>
                </a:cubicBezTo>
                <a:cubicBezTo>
                  <a:pt x="3066681" y="5677216"/>
                  <a:pt x="3082994" y="5663116"/>
                  <a:pt x="3095324" y="5646677"/>
                </a:cubicBezTo>
                <a:cubicBezTo>
                  <a:pt x="3157695" y="5459572"/>
                  <a:pt x="3120879" y="5598679"/>
                  <a:pt x="3107653" y="5215162"/>
                </a:cubicBezTo>
                <a:cubicBezTo>
                  <a:pt x="3103543" y="4890499"/>
                  <a:pt x="3102619" y="4565779"/>
                  <a:pt x="3095324" y="4241172"/>
                </a:cubicBezTo>
                <a:cubicBezTo>
                  <a:pt x="3093026" y="4138924"/>
                  <a:pt x="3092492" y="4146374"/>
                  <a:pt x="3070664" y="4080895"/>
                </a:cubicBezTo>
                <a:cubicBezTo>
                  <a:pt x="3074774" y="4056237"/>
                  <a:pt x="3068463" y="4027262"/>
                  <a:pt x="3082994" y="4006921"/>
                </a:cubicBezTo>
                <a:cubicBezTo>
                  <a:pt x="3127431" y="3944713"/>
                  <a:pt x="3164526" y="4059013"/>
                  <a:pt x="3107653" y="3945276"/>
                </a:cubicBezTo>
                <a:cubicBezTo>
                  <a:pt x="3081817" y="3686917"/>
                  <a:pt x="3088209" y="3803282"/>
                  <a:pt x="3107653" y="3365814"/>
                </a:cubicBezTo>
                <a:cubicBezTo>
                  <a:pt x="3112403" y="3258947"/>
                  <a:pt x="3116898" y="3294938"/>
                  <a:pt x="3132313" y="3217866"/>
                </a:cubicBezTo>
                <a:cubicBezTo>
                  <a:pt x="3151298" y="3122947"/>
                  <a:pt x="3128274" y="3168443"/>
                  <a:pt x="3169302" y="3106905"/>
                </a:cubicBezTo>
                <a:cubicBezTo>
                  <a:pt x="3173412" y="3078137"/>
                  <a:pt x="3176853" y="3049266"/>
                  <a:pt x="3181631" y="3020602"/>
                </a:cubicBezTo>
                <a:cubicBezTo>
                  <a:pt x="3189457" y="2973649"/>
                  <a:pt x="3195208" y="2953971"/>
                  <a:pt x="3206291" y="2909641"/>
                </a:cubicBezTo>
                <a:cubicBezTo>
                  <a:pt x="3235987" y="2612680"/>
                  <a:pt x="3206291" y="2963823"/>
                  <a:pt x="3206291" y="2391824"/>
                </a:cubicBezTo>
                <a:cubicBezTo>
                  <a:pt x="3206291" y="2344946"/>
                  <a:pt x="3226001" y="2118323"/>
                  <a:pt x="3230950" y="2058941"/>
                </a:cubicBezTo>
                <a:cubicBezTo>
                  <a:pt x="3200826" y="1787835"/>
                  <a:pt x="3212473" y="1911191"/>
                  <a:pt x="3193961" y="1689071"/>
                </a:cubicBezTo>
                <a:cubicBezTo>
                  <a:pt x="3190432" y="1597315"/>
                  <a:pt x="3191772" y="1393469"/>
                  <a:pt x="3169302" y="1269886"/>
                </a:cubicBezTo>
                <a:cubicBezTo>
                  <a:pt x="3166977" y="1257100"/>
                  <a:pt x="3160543" y="1245395"/>
                  <a:pt x="3156972" y="1232899"/>
                </a:cubicBezTo>
                <a:cubicBezTo>
                  <a:pt x="3126000" y="1124506"/>
                  <a:pt x="3161880" y="1235298"/>
                  <a:pt x="3132313" y="1146596"/>
                </a:cubicBezTo>
                <a:cubicBezTo>
                  <a:pt x="3136423" y="1117828"/>
                  <a:pt x="3135452" y="1087861"/>
                  <a:pt x="3144642" y="1060293"/>
                </a:cubicBezTo>
                <a:cubicBezTo>
                  <a:pt x="3148318" y="1049265"/>
                  <a:pt x="3164103" y="1046032"/>
                  <a:pt x="3169302" y="1035635"/>
                </a:cubicBezTo>
                <a:cubicBezTo>
                  <a:pt x="3176880" y="1020479"/>
                  <a:pt x="3177521" y="1002758"/>
                  <a:pt x="3181631" y="986319"/>
                </a:cubicBezTo>
                <a:cubicBezTo>
                  <a:pt x="3177521" y="973990"/>
                  <a:pt x="3177281" y="959590"/>
                  <a:pt x="3169302" y="949332"/>
                </a:cubicBezTo>
                <a:cubicBezTo>
                  <a:pt x="3147892" y="921806"/>
                  <a:pt x="3095324" y="875358"/>
                  <a:pt x="3095324" y="875358"/>
                </a:cubicBezTo>
                <a:cubicBezTo>
                  <a:pt x="3070000" y="799392"/>
                  <a:pt x="3098962" y="880461"/>
                  <a:pt x="3058335" y="789055"/>
                </a:cubicBezTo>
                <a:cubicBezTo>
                  <a:pt x="3049346" y="768831"/>
                  <a:pt x="3041895" y="747958"/>
                  <a:pt x="3033675" y="727410"/>
                </a:cubicBezTo>
                <a:cubicBezTo>
                  <a:pt x="3041895" y="690423"/>
                  <a:pt x="3049145" y="653207"/>
                  <a:pt x="3058335" y="616449"/>
                </a:cubicBezTo>
                <a:cubicBezTo>
                  <a:pt x="3061487" y="603841"/>
                  <a:pt x="3067512" y="592070"/>
                  <a:pt x="3070664" y="579462"/>
                </a:cubicBezTo>
                <a:cubicBezTo>
                  <a:pt x="3075747" y="559132"/>
                  <a:pt x="3078884" y="538365"/>
                  <a:pt x="3082994" y="517817"/>
                </a:cubicBezTo>
                <a:cubicBezTo>
                  <a:pt x="3087104" y="378089"/>
                  <a:pt x="3095324" y="238421"/>
                  <a:pt x="3095324" y="98632"/>
                </a:cubicBezTo>
                <a:cubicBezTo>
                  <a:pt x="3095324" y="11722"/>
                  <a:pt x="3096999" y="28159"/>
                  <a:pt x="3033675" y="12329"/>
                </a:cubicBezTo>
                <a:lnTo>
                  <a:pt x="2219916" y="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5499038" y="3696049"/>
            <a:ext cx="554876" cy="1235547"/>
          </a:xfrm>
          <a:custGeom>
            <a:avLst/>
            <a:gdLst>
              <a:gd name="connsiteX0" fmla="*/ 357561 w 554876"/>
              <a:gd name="connsiteY0" fmla="*/ 14977 h 1235547"/>
              <a:gd name="connsiteX1" fmla="*/ 456198 w 554876"/>
              <a:gd name="connsiteY1" fmla="*/ 101280 h 1235547"/>
              <a:gd name="connsiteX2" fmla="*/ 505517 w 554876"/>
              <a:gd name="connsiteY2" fmla="*/ 162924 h 1235547"/>
              <a:gd name="connsiteX3" fmla="*/ 530176 w 554876"/>
              <a:gd name="connsiteY3" fmla="*/ 236898 h 1235547"/>
              <a:gd name="connsiteX4" fmla="*/ 542506 w 554876"/>
              <a:gd name="connsiteY4" fmla="*/ 273885 h 1235547"/>
              <a:gd name="connsiteX5" fmla="*/ 554836 w 554876"/>
              <a:gd name="connsiteY5" fmla="*/ 372517 h 1235547"/>
              <a:gd name="connsiteX6" fmla="*/ 517847 w 554876"/>
              <a:gd name="connsiteY6" fmla="*/ 520465 h 1235547"/>
              <a:gd name="connsiteX7" fmla="*/ 505517 w 554876"/>
              <a:gd name="connsiteY7" fmla="*/ 557452 h 1235547"/>
              <a:gd name="connsiteX8" fmla="*/ 480857 w 554876"/>
              <a:gd name="connsiteY8" fmla="*/ 582110 h 1235547"/>
              <a:gd name="connsiteX9" fmla="*/ 456198 w 554876"/>
              <a:gd name="connsiteY9" fmla="*/ 619097 h 1235547"/>
              <a:gd name="connsiteX10" fmla="*/ 419209 w 554876"/>
              <a:gd name="connsiteY10" fmla="*/ 643755 h 1235547"/>
              <a:gd name="connsiteX11" fmla="*/ 357561 w 554876"/>
              <a:gd name="connsiteY11" fmla="*/ 717729 h 1235547"/>
              <a:gd name="connsiteX12" fmla="*/ 332901 w 554876"/>
              <a:gd name="connsiteY12" fmla="*/ 791703 h 1235547"/>
              <a:gd name="connsiteX13" fmla="*/ 332901 w 554876"/>
              <a:gd name="connsiteY13" fmla="*/ 964309 h 1235547"/>
              <a:gd name="connsiteX14" fmla="*/ 357561 w 554876"/>
              <a:gd name="connsiteY14" fmla="*/ 988967 h 1235547"/>
              <a:gd name="connsiteX15" fmla="*/ 382220 w 554876"/>
              <a:gd name="connsiteY15" fmla="*/ 1062941 h 1235547"/>
              <a:gd name="connsiteX16" fmla="*/ 394550 w 554876"/>
              <a:gd name="connsiteY16" fmla="*/ 1099928 h 1235547"/>
              <a:gd name="connsiteX17" fmla="*/ 382220 w 554876"/>
              <a:gd name="connsiteY17" fmla="*/ 1161573 h 1235547"/>
              <a:gd name="connsiteX18" fmla="*/ 369890 w 554876"/>
              <a:gd name="connsiteY18" fmla="*/ 1198560 h 1235547"/>
              <a:gd name="connsiteX19" fmla="*/ 295912 w 554876"/>
              <a:gd name="connsiteY19" fmla="*/ 1223218 h 1235547"/>
              <a:gd name="connsiteX20" fmla="*/ 258923 w 554876"/>
              <a:gd name="connsiteY20" fmla="*/ 1235547 h 1235547"/>
              <a:gd name="connsiteX21" fmla="*/ 221934 w 554876"/>
              <a:gd name="connsiteY21" fmla="*/ 1223218 h 1235547"/>
              <a:gd name="connsiteX22" fmla="*/ 184945 w 554876"/>
              <a:gd name="connsiteY22" fmla="*/ 1149244 h 1235547"/>
              <a:gd name="connsiteX23" fmla="*/ 147956 w 554876"/>
              <a:gd name="connsiteY23" fmla="*/ 1112257 h 1235547"/>
              <a:gd name="connsiteX24" fmla="*/ 110967 w 554876"/>
              <a:gd name="connsiteY24" fmla="*/ 1025954 h 1235547"/>
              <a:gd name="connsiteX25" fmla="*/ 86308 w 554876"/>
              <a:gd name="connsiteY25" fmla="*/ 951980 h 1235547"/>
              <a:gd name="connsiteX26" fmla="*/ 73978 w 554876"/>
              <a:gd name="connsiteY26" fmla="*/ 914993 h 1235547"/>
              <a:gd name="connsiteX27" fmla="*/ 24659 w 554876"/>
              <a:gd name="connsiteY27" fmla="*/ 853348 h 1235547"/>
              <a:gd name="connsiteX28" fmla="*/ 0 w 554876"/>
              <a:gd name="connsiteY28" fmla="*/ 767045 h 1235547"/>
              <a:gd name="connsiteX29" fmla="*/ 12330 w 554876"/>
              <a:gd name="connsiteY29" fmla="*/ 693071 h 1235547"/>
              <a:gd name="connsiteX30" fmla="*/ 49319 w 554876"/>
              <a:gd name="connsiteY30" fmla="*/ 668413 h 1235547"/>
              <a:gd name="connsiteX31" fmla="*/ 73978 w 554876"/>
              <a:gd name="connsiteY31" fmla="*/ 631426 h 1235547"/>
              <a:gd name="connsiteX32" fmla="*/ 110967 w 554876"/>
              <a:gd name="connsiteY32" fmla="*/ 619097 h 1235547"/>
              <a:gd name="connsiteX33" fmla="*/ 147956 w 554876"/>
              <a:gd name="connsiteY33" fmla="*/ 594439 h 1235547"/>
              <a:gd name="connsiteX34" fmla="*/ 209605 w 554876"/>
              <a:gd name="connsiteY34" fmla="*/ 483478 h 1235547"/>
              <a:gd name="connsiteX35" fmla="*/ 234264 w 554876"/>
              <a:gd name="connsiteY35" fmla="*/ 446491 h 1235547"/>
              <a:gd name="connsiteX36" fmla="*/ 209605 w 554876"/>
              <a:gd name="connsiteY36" fmla="*/ 335530 h 1235547"/>
              <a:gd name="connsiteX37" fmla="*/ 184945 w 554876"/>
              <a:gd name="connsiteY37" fmla="*/ 310872 h 1235547"/>
              <a:gd name="connsiteX38" fmla="*/ 160286 w 554876"/>
              <a:gd name="connsiteY38" fmla="*/ 273885 h 1235547"/>
              <a:gd name="connsiteX39" fmla="*/ 172615 w 554876"/>
              <a:gd name="connsiteY39" fmla="*/ 187582 h 1235547"/>
              <a:gd name="connsiteX40" fmla="*/ 246594 w 554876"/>
              <a:gd name="connsiteY40" fmla="*/ 150595 h 1235547"/>
              <a:gd name="connsiteX41" fmla="*/ 308242 w 554876"/>
              <a:gd name="connsiteY41" fmla="*/ 76622 h 1235547"/>
              <a:gd name="connsiteX42" fmla="*/ 345231 w 554876"/>
              <a:gd name="connsiteY42" fmla="*/ 2648 h 1235547"/>
              <a:gd name="connsiteX43" fmla="*/ 357561 w 554876"/>
              <a:gd name="connsiteY43" fmla="*/ 14977 h 123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54876" h="1235547">
                <a:moveTo>
                  <a:pt x="357561" y="14977"/>
                </a:moveTo>
                <a:cubicBezTo>
                  <a:pt x="376056" y="31416"/>
                  <a:pt x="428400" y="67924"/>
                  <a:pt x="456198" y="101280"/>
                </a:cubicBezTo>
                <a:cubicBezTo>
                  <a:pt x="533951" y="194579"/>
                  <a:pt x="433787" y="91202"/>
                  <a:pt x="505517" y="162924"/>
                </a:cubicBezTo>
                <a:lnTo>
                  <a:pt x="530176" y="236898"/>
                </a:lnTo>
                <a:lnTo>
                  <a:pt x="542506" y="273885"/>
                </a:lnTo>
                <a:cubicBezTo>
                  <a:pt x="546616" y="306762"/>
                  <a:pt x="554836" y="339384"/>
                  <a:pt x="554836" y="372517"/>
                </a:cubicBezTo>
                <a:cubicBezTo>
                  <a:pt x="554836" y="527157"/>
                  <a:pt x="557589" y="440986"/>
                  <a:pt x="517847" y="520465"/>
                </a:cubicBezTo>
                <a:cubicBezTo>
                  <a:pt x="512035" y="532089"/>
                  <a:pt x="512204" y="546308"/>
                  <a:pt x="505517" y="557452"/>
                </a:cubicBezTo>
                <a:cubicBezTo>
                  <a:pt x="499536" y="567420"/>
                  <a:pt x="488119" y="573033"/>
                  <a:pt x="480857" y="582110"/>
                </a:cubicBezTo>
                <a:cubicBezTo>
                  <a:pt x="471600" y="593680"/>
                  <a:pt x="466676" y="608619"/>
                  <a:pt x="456198" y="619097"/>
                </a:cubicBezTo>
                <a:cubicBezTo>
                  <a:pt x="445720" y="629575"/>
                  <a:pt x="430593" y="634269"/>
                  <a:pt x="419209" y="643755"/>
                </a:cubicBezTo>
                <a:cubicBezTo>
                  <a:pt x="398713" y="660834"/>
                  <a:pt x="368972" y="692056"/>
                  <a:pt x="357561" y="717729"/>
                </a:cubicBezTo>
                <a:cubicBezTo>
                  <a:pt x="347004" y="741481"/>
                  <a:pt x="332901" y="791703"/>
                  <a:pt x="332901" y="791703"/>
                </a:cubicBezTo>
                <a:cubicBezTo>
                  <a:pt x="323038" y="860743"/>
                  <a:pt x="309886" y="895269"/>
                  <a:pt x="332901" y="964309"/>
                </a:cubicBezTo>
                <a:cubicBezTo>
                  <a:pt x="336577" y="975337"/>
                  <a:pt x="349341" y="980748"/>
                  <a:pt x="357561" y="988967"/>
                </a:cubicBezTo>
                <a:lnTo>
                  <a:pt x="382220" y="1062941"/>
                </a:lnTo>
                <a:lnTo>
                  <a:pt x="394550" y="1099928"/>
                </a:lnTo>
                <a:cubicBezTo>
                  <a:pt x="390440" y="1120476"/>
                  <a:pt x="387303" y="1141243"/>
                  <a:pt x="382220" y="1161573"/>
                </a:cubicBezTo>
                <a:cubicBezTo>
                  <a:pt x="379068" y="1174181"/>
                  <a:pt x="380465" y="1191007"/>
                  <a:pt x="369890" y="1198560"/>
                </a:cubicBezTo>
                <a:cubicBezTo>
                  <a:pt x="348738" y="1213668"/>
                  <a:pt x="320571" y="1214999"/>
                  <a:pt x="295912" y="1223218"/>
                </a:cubicBezTo>
                <a:lnTo>
                  <a:pt x="258923" y="1235547"/>
                </a:lnTo>
                <a:cubicBezTo>
                  <a:pt x="246593" y="1231437"/>
                  <a:pt x="232083" y="1231337"/>
                  <a:pt x="221934" y="1223218"/>
                </a:cubicBezTo>
                <a:cubicBezTo>
                  <a:pt x="180362" y="1189962"/>
                  <a:pt x="210472" y="1187532"/>
                  <a:pt x="184945" y="1149244"/>
                </a:cubicBezTo>
                <a:cubicBezTo>
                  <a:pt x="175273" y="1134736"/>
                  <a:pt x="160286" y="1124586"/>
                  <a:pt x="147956" y="1112257"/>
                </a:cubicBezTo>
                <a:cubicBezTo>
                  <a:pt x="108262" y="993185"/>
                  <a:pt x="171917" y="1178322"/>
                  <a:pt x="110967" y="1025954"/>
                </a:cubicBezTo>
                <a:cubicBezTo>
                  <a:pt x="101314" y="1001821"/>
                  <a:pt x="94528" y="976638"/>
                  <a:pt x="86308" y="951980"/>
                </a:cubicBezTo>
                <a:cubicBezTo>
                  <a:pt x="82198" y="939651"/>
                  <a:pt x="81187" y="925806"/>
                  <a:pt x="73978" y="914993"/>
                </a:cubicBezTo>
                <a:cubicBezTo>
                  <a:pt x="42871" y="868334"/>
                  <a:pt x="59797" y="888483"/>
                  <a:pt x="24659" y="853348"/>
                </a:cubicBezTo>
                <a:cubicBezTo>
                  <a:pt x="18846" y="835909"/>
                  <a:pt x="0" y="782522"/>
                  <a:pt x="0" y="767045"/>
                </a:cubicBezTo>
                <a:cubicBezTo>
                  <a:pt x="0" y="742047"/>
                  <a:pt x="1150" y="715430"/>
                  <a:pt x="12330" y="693071"/>
                </a:cubicBezTo>
                <a:cubicBezTo>
                  <a:pt x="18957" y="679817"/>
                  <a:pt x="36989" y="676632"/>
                  <a:pt x="49319" y="668413"/>
                </a:cubicBezTo>
                <a:cubicBezTo>
                  <a:pt x="57539" y="656084"/>
                  <a:pt x="62407" y="640682"/>
                  <a:pt x="73978" y="631426"/>
                </a:cubicBezTo>
                <a:cubicBezTo>
                  <a:pt x="84127" y="623307"/>
                  <a:pt x="99342" y="624909"/>
                  <a:pt x="110967" y="619097"/>
                </a:cubicBezTo>
                <a:cubicBezTo>
                  <a:pt x="124221" y="612470"/>
                  <a:pt x="135626" y="602658"/>
                  <a:pt x="147956" y="594439"/>
                </a:cubicBezTo>
                <a:cubicBezTo>
                  <a:pt x="169659" y="529337"/>
                  <a:pt x="153076" y="568266"/>
                  <a:pt x="209605" y="483478"/>
                </a:cubicBezTo>
                <a:lnTo>
                  <a:pt x="234264" y="446491"/>
                </a:lnTo>
                <a:cubicBezTo>
                  <a:pt x="231775" y="431558"/>
                  <a:pt x="223612" y="358874"/>
                  <a:pt x="209605" y="335530"/>
                </a:cubicBezTo>
                <a:cubicBezTo>
                  <a:pt x="203624" y="325562"/>
                  <a:pt x="192207" y="319949"/>
                  <a:pt x="184945" y="310872"/>
                </a:cubicBezTo>
                <a:cubicBezTo>
                  <a:pt x="175688" y="299302"/>
                  <a:pt x="168506" y="286214"/>
                  <a:pt x="160286" y="273885"/>
                </a:cubicBezTo>
                <a:cubicBezTo>
                  <a:pt x="164396" y="245117"/>
                  <a:pt x="160812" y="214137"/>
                  <a:pt x="172615" y="187582"/>
                </a:cubicBezTo>
                <a:cubicBezTo>
                  <a:pt x="180928" y="168878"/>
                  <a:pt x="230182" y="156065"/>
                  <a:pt x="246594" y="150595"/>
                </a:cubicBezTo>
                <a:cubicBezTo>
                  <a:pt x="273864" y="123327"/>
                  <a:pt x="291075" y="110954"/>
                  <a:pt x="308242" y="76622"/>
                </a:cubicBezTo>
                <a:cubicBezTo>
                  <a:pt x="322100" y="48908"/>
                  <a:pt x="316964" y="23847"/>
                  <a:pt x="345231" y="2648"/>
                </a:cubicBezTo>
                <a:cubicBezTo>
                  <a:pt x="351807" y="-2284"/>
                  <a:pt x="339066" y="-1462"/>
                  <a:pt x="357561" y="14977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240115" y="4461147"/>
            <a:ext cx="61648" cy="75921"/>
          </a:xfrm>
          <a:custGeom>
            <a:avLst/>
            <a:gdLst>
              <a:gd name="connsiteX0" fmla="*/ 36989 w 61648"/>
              <a:gd name="connsiteY0" fmla="*/ 75921 h 75921"/>
              <a:gd name="connsiteX1" fmla="*/ 0 w 61648"/>
              <a:gd name="connsiteY1" fmla="*/ 14276 h 75921"/>
              <a:gd name="connsiteX2" fmla="*/ 36989 w 61648"/>
              <a:gd name="connsiteY2" fmla="*/ 1947 h 75921"/>
              <a:gd name="connsiteX3" fmla="*/ 61648 w 61648"/>
              <a:gd name="connsiteY3" fmla="*/ 38934 h 75921"/>
              <a:gd name="connsiteX4" fmla="*/ 36989 w 61648"/>
              <a:gd name="connsiteY4" fmla="*/ 75921 h 7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8" h="75921">
                <a:moveTo>
                  <a:pt x="36989" y="75921"/>
                </a:moveTo>
                <a:cubicBezTo>
                  <a:pt x="24659" y="55373"/>
                  <a:pt x="0" y="38240"/>
                  <a:pt x="0" y="14276"/>
                </a:cubicBezTo>
                <a:cubicBezTo>
                  <a:pt x="0" y="1279"/>
                  <a:pt x="24922" y="-2880"/>
                  <a:pt x="36989" y="1947"/>
                </a:cubicBezTo>
                <a:cubicBezTo>
                  <a:pt x="50747" y="7450"/>
                  <a:pt x="61648" y="24116"/>
                  <a:pt x="61648" y="38934"/>
                </a:cubicBezTo>
                <a:lnTo>
                  <a:pt x="36989" y="75921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115522" y="998648"/>
            <a:ext cx="838418" cy="1225903"/>
          </a:xfrm>
          <a:custGeom>
            <a:avLst/>
            <a:gdLst>
              <a:gd name="connsiteX0" fmla="*/ 283583 w 838418"/>
              <a:gd name="connsiteY0" fmla="*/ 12329 h 1225903"/>
              <a:gd name="connsiteX1" fmla="*/ 320572 w 838418"/>
              <a:gd name="connsiteY1" fmla="*/ 73974 h 1225903"/>
              <a:gd name="connsiteX2" fmla="*/ 394550 w 838418"/>
              <a:gd name="connsiteY2" fmla="*/ 135619 h 1225903"/>
              <a:gd name="connsiteX3" fmla="*/ 419209 w 838418"/>
              <a:gd name="connsiteY3" fmla="*/ 209593 h 1225903"/>
              <a:gd name="connsiteX4" fmla="*/ 431539 w 838418"/>
              <a:gd name="connsiteY4" fmla="*/ 246580 h 1225903"/>
              <a:gd name="connsiteX5" fmla="*/ 468528 w 838418"/>
              <a:gd name="connsiteY5" fmla="*/ 271238 h 1225903"/>
              <a:gd name="connsiteX6" fmla="*/ 517847 w 838418"/>
              <a:gd name="connsiteY6" fmla="*/ 332883 h 1225903"/>
              <a:gd name="connsiteX7" fmla="*/ 542506 w 838418"/>
              <a:gd name="connsiteY7" fmla="*/ 369870 h 1225903"/>
              <a:gd name="connsiteX8" fmla="*/ 616484 w 838418"/>
              <a:gd name="connsiteY8" fmla="*/ 419186 h 1225903"/>
              <a:gd name="connsiteX9" fmla="*/ 641143 w 838418"/>
              <a:gd name="connsiteY9" fmla="*/ 493160 h 1225903"/>
              <a:gd name="connsiteX10" fmla="*/ 653473 w 838418"/>
              <a:gd name="connsiteY10" fmla="*/ 530147 h 1225903"/>
              <a:gd name="connsiteX11" fmla="*/ 641143 w 838418"/>
              <a:gd name="connsiteY11" fmla="*/ 567134 h 1225903"/>
              <a:gd name="connsiteX12" fmla="*/ 567165 w 838418"/>
              <a:gd name="connsiteY12" fmla="*/ 628779 h 1225903"/>
              <a:gd name="connsiteX13" fmla="*/ 554836 w 838418"/>
              <a:gd name="connsiteY13" fmla="*/ 678094 h 1225903"/>
              <a:gd name="connsiteX14" fmla="*/ 591825 w 838418"/>
              <a:gd name="connsiteY14" fmla="*/ 776726 h 1225903"/>
              <a:gd name="connsiteX15" fmla="*/ 641143 w 838418"/>
              <a:gd name="connsiteY15" fmla="*/ 789055 h 1225903"/>
              <a:gd name="connsiteX16" fmla="*/ 752111 w 838418"/>
              <a:gd name="connsiteY16" fmla="*/ 826042 h 1225903"/>
              <a:gd name="connsiteX17" fmla="*/ 789100 w 838418"/>
              <a:gd name="connsiteY17" fmla="*/ 838371 h 1225903"/>
              <a:gd name="connsiteX18" fmla="*/ 826089 w 838418"/>
              <a:gd name="connsiteY18" fmla="*/ 850700 h 1225903"/>
              <a:gd name="connsiteX19" fmla="*/ 838418 w 838418"/>
              <a:gd name="connsiteY19" fmla="*/ 887687 h 1225903"/>
              <a:gd name="connsiteX20" fmla="*/ 826089 w 838418"/>
              <a:gd name="connsiteY20" fmla="*/ 986319 h 1225903"/>
              <a:gd name="connsiteX21" fmla="*/ 801429 w 838418"/>
              <a:gd name="connsiteY21" fmla="*/ 1010977 h 1225903"/>
              <a:gd name="connsiteX22" fmla="*/ 727451 w 838418"/>
              <a:gd name="connsiteY22" fmla="*/ 1072622 h 1225903"/>
              <a:gd name="connsiteX23" fmla="*/ 715122 w 838418"/>
              <a:gd name="connsiteY23" fmla="*/ 1109609 h 1225903"/>
              <a:gd name="connsiteX24" fmla="*/ 641143 w 838418"/>
              <a:gd name="connsiteY24" fmla="*/ 1134267 h 1225903"/>
              <a:gd name="connsiteX25" fmla="*/ 591825 w 838418"/>
              <a:gd name="connsiteY25" fmla="*/ 1158925 h 1225903"/>
              <a:gd name="connsiteX26" fmla="*/ 517847 w 838418"/>
              <a:gd name="connsiteY26" fmla="*/ 1183583 h 1225903"/>
              <a:gd name="connsiteX27" fmla="*/ 480858 w 838418"/>
              <a:gd name="connsiteY27" fmla="*/ 1195912 h 1225903"/>
              <a:gd name="connsiteX28" fmla="*/ 406879 w 838418"/>
              <a:gd name="connsiteY28" fmla="*/ 1208241 h 1225903"/>
              <a:gd name="connsiteX29" fmla="*/ 357561 w 838418"/>
              <a:gd name="connsiteY29" fmla="*/ 1134267 h 1225903"/>
              <a:gd name="connsiteX30" fmla="*/ 345231 w 838418"/>
              <a:gd name="connsiteY30" fmla="*/ 1023306 h 1225903"/>
              <a:gd name="connsiteX31" fmla="*/ 332901 w 838418"/>
              <a:gd name="connsiteY31" fmla="*/ 986319 h 1225903"/>
              <a:gd name="connsiteX32" fmla="*/ 345231 w 838418"/>
              <a:gd name="connsiteY32" fmla="*/ 924674 h 1225903"/>
              <a:gd name="connsiteX33" fmla="*/ 332901 w 838418"/>
              <a:gd name="connsiteY33" fmla="*/ 875358 h 1225903"/>
              <a:gd name="connsiteX34" fmla="*/ 295912 w 838418"/>
              <a:gd name="connsiteY34" fmla="*/ 850700 h 1225903"/>
              <a:gd name="connsiteX35" fmla="*/ 234264 w 838418"/>
              <a:gd name="connsiteY35" fmla="*/ 838371 h 1225903"/>
              <a:gd name="connsiteX36" fmla="*/ 197275 w 838418"/>
              <a:gd name="connsiteY36" fmla="*/ 826042 h 1225903"/>
              <a:gd name="connsiteX37" fmla="*/ 49319 w 838418"/>
              <a:gd name="connsiteY37" fmla="*/ 813713 h 1225903"/>
              <a:gd name="connsiteX38" fmla="*/ 24659 w 838418"/>
              <a:gd name="connsiteY38" fmla="*/ 789055 h 1225903"/>
              <a:gd name="connsiteX39" fmla="*/ 12330 w 838418"/>
              <a:gd name="connsiteY39" fmla="*/ 739739 h 1225903"/>
              <a:gd name="connsiteX40" fmla="*/ 0 w 838418"/>
              <a:gd name="connsiteY40" fmla="*/ 702752 h 1225903"/>
              <a:gd name="connsiteX41" fmla="*/ 36989 w 838418"/>
              <a:gd name="connsiteY41" fmla="*/ 665765 h 1225903"/>
              <a:gd name="connsiteX42" fmla="*/ 73978 w 838418"/>
              <a:gd name="connsiteY42" fmla="*/ 641108 h 1225903"/>
              <a:gd name="connsiteX43" fmla="*/ 110967 w 838418"/>
              <a:gd name="connsiteY43" fmla="*/ 567134 h 1225903"/>
              <a:gd name="connsiteX44" fmla="*/ 123297 w 838418"/>
              <a:gd name="connsiteY44" fmla="*/ 517818 h 1225903"/>
              <a:gd name="connsiteX45" fmla="*/ 110967 w 838418"/>
              <a:gd name="connsiteY45" fmla="*/ 419186 h 1225903"/>
              <a:gd name="connsiteX46" fmla="*/ 86308 w 838418"/>
              <a:gd name="connsiteY46" fmla="*/ 308225 h 1225903"/>
              <a:gd name="connsiteX47" fmla="*/ 110967 w 838418"/>
              <a:gd name="connsiteY47" fmla="*/ 209593 h 1225903"/>
              <a:gd name="connsiteX48" fmla="*/ 123297 w 838418"/>
              <a:gd name="connsiteY48" fmla="*/ 172606 h 1225903"/>
              <a:gd name="connsiteX49" fmla="*/ 147956 w 838418"/>
              <a:gd name="connsiteY49" fmla="*/ 135619 h 1225903"/>
              <a:gd name="connsiteX50" fmla="*/ 172616 w 838418"/>
              <a:gd name="connsiteY50" fmla="*/ 61645 h 1225903"/>
              <a:gd name="connsiteX51" fmla="*/ 184945 w 838418"/>
              <a:gd name="connsiteY51" fmla="*/ 24658 h 1225903"/>
              <a:gd name="connsiteX52" fmla="*/ 209605 w 838418"/>
              <a:gd name="connsiteY52" fmla="*/ 0 h 1225903"/>
              <a:gd name="connsiteX53" fmla="*/ 258923 w 838418"/>
              <a:gd name="connsiteY53" fmla="*/ 12329 h 1225903"/>
              <a:gd name="connsiteX54" fmla="*/ 283583 w 838418"/>
              <a:gd name="connsiteY54" fmla="*/ 12329 h 122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38418" h="1225903">
                <a:moveTo>
                  <a:pt x="283583" y="12329"/>
                </a:moveTo>
                <a:cubicBezTo>
                  <a:pt x="293858" y="22603"/>
                  <a:pt x="306193" y="54803"/>
                  <a:pt x="320572" y="73974"/>
                </a:cubicBezTo>
                <a:cubicBezTo>
                  <a:pt x="344306" y="105617"/>
                  <a:pt x="363223" y="114735"/>
                  <a:pt x="394550" y="135619"/>
                </a:cubicBezTo>
                <a:lnTo>
                  <a:pt x="419209" y="209593"/>
                </a:lnTo>
                <a:cubicBezTo>
                  <a:pt x="423319" y="221922"/>
                  <a:pt x="420725" y="239371"/>
                  <a:pt x="431539" y="246580"/>
                </a:cubicBezTo>
                <a:lnTo>
                  <a:pt x="468528" y="271238"/>
                </a:lnTo>
                <a:cubicBezTo>
                  <a:pt x="544425" y="385078"/>
                  <a:pt x="447572" y="245045"/>
                  <a:pt x="517847" y="332883"/>
                </a:cubicBezTo>
                <a:cubicBezTo>
                  <a:pt x="527104" y="344453"/>
                  <a:pt x="531354" y="360113"/>
                  <a:pt x="542506" y="369870"/>
                </a:cubicBezTo>
                <a:cubicBezTo>
                  <a:pt x="564810" y="389385"/>
                  <a:pt x="616484" y="419186"/>
                  <a:pt x="616484" y="419186"/>
                </a:cubicBezTo>
                <a:lnTo>
                  <a:pt x="641143" y="493160"/>
                </a:lnTo>
                <a:lnTo>
                  <a:pt x="653473" y="530147"/>
                </a:lnTo>
                <a:cubicBezTo>
                  <a:pt x="649363" y="542476"/>
                  <a:pt x="648352" y="556321"/>
                  <a:pt x="641143" y="567134"/>
                </a:cubicBezTo>
                <a:cubicBezTo>
                  <a:pt x="622156" y="595613"/>
                  <a:pt x="594458" y="610584"/>
                  <a:pt x="567165" y="628779"/>
                </a:cubicBezTo>
                <a:cubicBezTo>
                  <a:pt x="563055" y="645217"/>
                  <a:pt x="554836" y="661150"/>
                  <a:pt x="554836" y="678094"/>
                </a:cubicBezTo>
                <a:cubicBezTo>
                  <a:pt x="554836" y="710897"/>
                  <a:pt x="556110" y="758869"/>
                  <a:pt x="591825" y="776726"/>
                </a:cubicBezTo>
                <a:cubicBezTo>
                  <a:pt x="606981" y="784304"/>
                  <a:pt x="624912" y="784186"/>
                  <a:pt x="641143" y="789055"/>
                </a:cubicBezTo>
                <a:cubicBezTo>
                  <a:pt x="641155" y="789058"/>
                  <a:pt x="733610" y="819875"/>
                  <a:pt x="752111" y="826042"/>
                </a:cubicBezTo>
                <a:lnTo>
                  <a:pt x="789100" y="838371"/>
                </a:lnTo>
                <a:lnTo>
                  <a:pt x="826089" y="850700"/>
                </a:lnTo>
                <a:cubicBezTo>
                  <a:pt x="830199" y="863029"/>
                  <a:pt x="838418" y="874691"/>
                  <a:pt x="838418" y="887687"/>
                </a:cubicBezTo>
                <a:cubicBezTo>
                  <a:pt x="838418" y="920820"/>
                  <a:pt x="835610" y="954583"/>
                  <a:pt x="826089" y="986319"/>
                </a:cubicBezTo>
                <a:cubicBezTo>
                  <a:pt x="822749" y="997453"/>
                  <a:pt x="810506" y="1003716"/>
                  <a:pt x="801429" y="1010977"/>
                </a:cubicBezTo>
                <a:cubicBezTo>
                  <a:pt x="715604" y="1079632"/>
                  <a:pt x="815311" y="984767"/>
                  <a:pt x="727451" y="1072622"/>
                </a:cubicBezTo>
                <a:cubicBezTo>
                  <a:pt x="723341" y="1084951"/>
                  <a:pt x="725697" y="1102056"/>
                  <a:pt x="715122" y="1109609"/>
                </a:cubicBezTo>
                <a:cubicBezTo>
                  <a:pt x="693970" y="1124717"/>
                  <a:pt x="664392" y="1122643"/>
                  <a:pt x="641143" y="1134267"/>
                </a:cubicBezTo>
                <a:cubicBezTo>
                  <a:pt x="624704" y="1142486"/>
                  <a:pt x="608890" y="1152099"/>
                  <a:pt x="591825" y="1158925"/>
                </a:cubicBezTo>
                <a:cubicBezTo>
                  <a:pt x="567691" y="1168578"/>
                  <a:pt x="542506" y="1175364"/>
                  <a:pt x="517847" y="1183583"/>
                </a:cubicBezTo>
                <a:lnTo>
                  <a:pt x="480858" y="1195912"/>
                </a:lnTo>
                <a:cubicBezTo>
                  <a:pt x="458071" y="1218697"/>
                  <a:pt x="447276" y="1243587"/>
                  <a:pt x="406879" y="1208241"/>
                </a:cubicBezTo>
                <a:cubicBezTo>
                  <a:pt x="384575" y="1188726"/>
                  <a:pt x="357561" y="1134267"/>
                  <a:pt x="357561" y="1134267"/>
                </a:cubicBezTo>
                <a:cubicBezTo>
                  <a:pt x="353451" y="1097280"/>
                  <a:pt x="351350" y="1060014"/>
                  <a:pt x="345231" y="1023306"/>
                </a:cubicBezTo>
                <a:cubicBezTo>
                  <a:pt x="343094" y="1010487"/>
                  <a:pt x="332901" y="999315"/>
                  <a:pt x="332901" y="986319"/>
                </a:cubicBezTo>
                <a:cubicBezTo>
                  <a:pt x="332901" y="965364"/>
                  <a:pt x="341121" y="945222"/>
                  <a:pt x="345231" y="924674"/>
                </a:cubicBezTo>
                <a:cubicBezTo>
                  <a:pt x="341121" y="908235"/>
                  <a:pt x="342301" y="889457"/>
                  <a:pt x="332901" y="875358"/>
                </a:cubicBezTo>
                <a:cubicBezTo>
                  <a:pt x="324681" y="863029"/>
                  <a:pt x="309787" y="855903"/>
                  <a:pt x="295912" y="850700"/>
                </a:cubicBezTo>
                <a:cubicBezTo>
                  <a:pt x="276290" y="843342"/>
                  <a:pt x="254595" y="843453"/>
                  <a:pt x="234264" y="838371"/>
                </a:cubicBezTo>
                <a:cubicBezTo>
                  <a:pt x="221655" y="835219"/>
                  <a:pt x="210158" y="827760"/>
                  <a:pt x="197275" y="826042"/>
                </a:cubicBezTo>
                <a:cubicBezTo>
                  <a:pt x="148219" y="819502"/>
                  <a:pt x="98638" y="817823"/>
                  <a:pt x="49319" y="813713"/>
                </a:cubicBezTo>
                <a:cubicBezTo>
                  <a:pt x="41099" y="805494"/>
                  <a:pt x="29858" y="799452"/>
                  <a:pt x="24659" y="789055"/>
                </a:cubicBezTo>
                <a:cubicBezTo>
                  <a:pt x="17081" y="773899"/>
                  <a:pt x="16985" y="756032"/>
                  <a:pt x="12330" y="739739"/>
                </a:cubicBezTo>
                <a:cubicBezTo>
                  <a:pt x="8760" y="727243"/>
                  <a:pt x="4110" y="715081"/>
                  <a:pt x="0" y="702752"/>
                </a:cubicBezTo>
                <a:cubicBezTo>
                  <a:pt x="12330" y="690423"/>
                  <a:pt x="23594" y="676927"/>
                  <a:pt x="36989" y="665765"/>
                </a:cubicBezTo>
                <a:cubicBezTo>
                  <a:pt x="48373" y="656279"/>
                  <a:pt x="63500" y="651586"/>
                  <a:pt x="73978" y="641108"/>
                </a:cubicBezTo>
                <a:cubicBezTo>
                  <a:pt x="95592" y="619496"/>
                  <a:pt x="102945" y="595210"/>
                  <a:pt x="110967" y="567134"/>
                </a:cubicBezTo>
                <a:cubicBezTo>
                  <a:pt x="115622" y="550841"/>
                  <a:pt x="119187" y="534257"/>
                  <a:pt x="123297" y="517818"/>
                </a:cubicBezTo>
                <a:cubicBezTo>
                  <a:pt x="119187" y="484941"/>
                  <a:pt x="116006" y="451934"/>
                  <a:pt x="110967" y="419186"/>
                </a:cubicBezTo>
                <a:cubicBezTo>
                  <a:pt x="104707" y="378498"/>
                  <a:pt x="96124" y="347489"/>
                  <a:pt x="86308" y="308225"/>
                </a:cubicBezTo>
                <a:cubicBezTo>
                  <a:pt x="94528" y="275348"/>
                  <a:pt x="102050" y="242288"/>
                  <a:pt x="110967" y="209593"/>
                </a:cubicBezTo>
                <a:cubicBezTo>
                  <a:pt x="114387" y="197055"/>
                  <a:pt x="117485" y="184230"/>
                  <a:pt x="123297" y="172606"/>
                </a:cubicBezTo>
                <a:cubicBezTo>
                  <a:pt x="129924" y="159353"/>
                  <a:pt x="141938" y="149160"/>
                  <a:pt x="147956" y="135619"/>
                </a:cubicBezTo>
                <a:cubicBezTo>
                  <a:pt x="158513" y="111867"/>
                  <a:pt x="164396" y="86303"/>
                  <a:pt x="172616" y="61645"/>
                </a:cubicBezTo>
                <a:cubicBezTo>
                  <a:pt x="176726" y="49316"/>
                  <a:pt x="175755" y="33847"/>
                  <a:pt x="184945" y="24658"/>
                </a:cubicBezTo>
                <a:lnTo>
                  <a:pt x="209605" y="0"/>
                </a:lnTo>
                <a:cubicBezTo>
                  <a:pt x="226044" y="4110"/>
                  <a:pt x="243767" y="4751"/>
                  <a:pt x="258923" y="12329"/>
                </a:cubicBezTo>
                <a:cubicBezTo>
                  <a:pt x="314054" y="39893"/>
                  <a:pt x="273308" y="2055"/>
                  <a:pt x="283583" y="1232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40641" y="1084951"/>
            <a:ext cx="173585" cy="468502"/>
          </a:xfrm>
          <a:custGeom>
            <a:avLst/>
            <a:gdLst>
              <a:gd name="connsiteX0" fmla="*/ 87277 w 173585"/>
              <a:gd name="connsiteY0" fmla="*/ 36987 h 468502"/>
              <a:gd name="connsiteX1" fmla="*/ 148926 w 173585"/>
              <a:gd name="connsiteY1" fmla="*/ 172606 h 468502"/>
              <a:gd name="connsiteX2" fmla="*/ 161256 w 173585"/>
              <a:gd name="connsiteY2" fmla="*/ 209593 h 468502"/>
              <a:gd name="connsiteX3" fmla="*/ 161256 w 173585"/>
              <a:gd name="connsiteY3" fmla="*/ 406857 h 468502"/>
              <a:gd name="connsiteX4" fmla="*/ 148926 w 173585"/>
              <a:gd name="connsiteY4" fmla="*/ 443844 h 468502"/>
              <a:gd name="connsiteX5" fmla="*/ 124266 w 173585"/>
              <a:gd name="connsiteY5" fmla="*/ 468502 h 468502"/>
              <a:gd name="connsiteX6" fmla="*/ 74948 w 173585"/>
              <a:gd name="connsiteY6" fmla="*/ 456173 h 468502"/>
              <a:gd name="connsiteX7" fmla="*/ 37959 w 173585"/>
              <a:gd name="connsiteY7" fmla="*/ 443844 h 468502"/>
              <a:gd name="connsiteX8" fmla="*/ 25629 w 173585"/>
              <a:gd name="connsiteY8" fmla="*/ 382199 h 468502"/>
              <a:gd name="connsiteX9" fmla="*/ 13299 w 173585"/>
              <a:gd name="connsiteY9" fmla="*/ 332883 h 468502"/>
              <a:gd name="connsiteX10" fmla="*/ 13299 w 173585"/>
              <a:gd name="connsiteY10" fmla="*/ 49316 h 468502"/>
              <a:gd name="connsiteX11" fmla="*/ 25629 w 173585"/>
              <a:gd name="connsiteY11" fmla="*/ 12329 h 468502"/>
              <a:gd name="connsiteX12" fmla="*/ 62618 w 173585"/>
              <a:gd name="connsiteY12" fmla="*/ 0 h 468502"/>
              <a:gd name="connsiteX13" fmla="*/ 87277 w 173585"/>
              <a:gd name="connsiteY13" fmla="*/ 36987 h 46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3585" h="468502">
                <a:moveTo>
                  <a:pt x="87277" y="36987"/>
                </a:moveTo>
                <a:cubicBezTo>
                  <a:pt x="137639" y="120920"/>
                  <a:pt x="116687" y="75898"/>
                  <a:pt x="148926" y="172606"/>
                </a:cubicBezTo>
                <a:lnTo>
                  <a:pt x="161256" y="209593"/>
                </a:lnTo>
                <a:cubicBezTo>
                  <a:pt x="173575" y="320467"/>
                  <a:pt x="181361" y="306334"/>
                  <a:pt x="161256" y="406857"/>
                </a:cubicBezTo>
                <a:cubicBezTo>
                  <a:pt x="158707" y="419601"/>
                  <a:pt x="155613" y="432700"/>
                  <a:pt x="148926" y="443844"/>
                </a:cubicBezTo>
                <a:cubicBezTo>
                  <a:pt x="142945" y="453812"/>
                  <a:pt x="132486" y="460283"/>
                  <a:pt x="124266" y="468502"/>
                </a:cubicBezTo>
                <a:cubicBezTo>
                  <a:pt x="107827" y="464392"/>
                  <a:pt x="91241" y="460828"/>
                  <a:pt x="74948" y="456173"/>
                </a:cubicBezTo>
                <a:cubicBezTo>
                  <a:pt x="62451" y="452603"/>
                  <a:pt x="45168" y="454658"/>
                  <a:pt x="37959" y="443844"/>
                </a:cubicBezTo>
                <a:cubicBezTo>
                  <a:pt x="26335" y="426408"/>
                  <a:pt x="30175" y="402655"/>
                  <a:pt x="25629" y="382199"/>
                </a:cubicBezTo>
                <a:cubicBezTo>
                  <a:pt x="21953" y="365658"/>
                  <a:pt x="17409" y="349322"/>
                  <a:pt x="13299" y="332883"/>
                </a:cubicBezTo>
                <a:cubicBezTo>
                  <a:pt x="-2362" y="191933"/>
                  <a:pt x="-6390" y="216665"/>
                  <a:pt x="13299" y="49316"/>
                </a:cubicBezTo>
                <a:cubicBezTo>
                  <a:pt x="14818" y="36409"/>
                  <a:pt x="16439" y="21518"/>
                  <a:pt x="25629" y="12329"/>
                </a:cubicBezTo>
                <a:cubicBezTo>
                  <a:pt x="34819" y="3139"/>
                  <a:pt x="50288" y="4110"/>
                  <a:pt x="62618" y="0"/>
                </a:cubicBezTo>
                <a:cubicBezTo>
                  <a:pt x="107253" y="29755"/>
                  <a:pt x="92980" y="11404"/>
                  <a:pt x="87277" y="3698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7138886" y="1549061"/>
            <a:ext cx="241528" cy="226313"/>
          </a:xfrm>
          <a:custGeom>
            <a:avLst/>
            <a:gdLst>
              <a:gd name="connsiteX0" fmla="*/ 0 w 241528"/>
              <a:gd name="connsiteY0" fmla="*/ 90695 h 226313"/>
              <a:gd name="connsiteX1" fmla="*/ 24659 w 241528"/>
              <a:gd name="connsiteY1" fmla="*/ 29050 h 226313"/>
              <a:gd name="connsiteX2" fmla="*/ 209604 w 241528"/>
              <a:gd name="connsiteY2" fmla="*/ 16721 h 226313"/>
              <a:gd name="connsiteX3" fmla="*/ 221934 w 241528"/>
              <a:gd name="connsiteY3" fmla="*/ 152339 h 226313"/>
              <a:gd name="connsiteX4" fmla="*/ 209604 w 241528"/>
              <a:gd name="connsiteY4" fmla="*/ 189326 h 226313"/>
              <a:gd name="connsiteX5" fmla="*/ 135626 w 241528"/>
              <a:gd name="connsiteY5" fmla="*/ 226313 h 226313"/>
              <a:gd name="connsiteX6" fmla="*/ 12329 w 241528"/>
              <a:gd name="connsiteY6" fmla="*/ 189326 h 226313"/>
              <a:gd name="connsiteX7" fmla="*/ 0 w 241528"/>
              <a:gd name="connsiteY7" fmla="*/ 152339 h 226313"/>
              <a:gd name="connsiteX8" fmla="*/ 24659 w 241528"/>
              <a:gd name="connsiteY8" fmla="*/ 41379 h 226313"/>
              <a:gd name="connsiteX9" fmla="*/ 36989 w 241528"/>
              <a:gd name="connsiteY9" fmla="*/ 29050 h 22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28" h="226313">
                <a:moveTo>
                  <a:pt x="0" y="90695"/>
                </a:moveTo>
                <a:cubicBezTo>
                  <a:pt x="8220" y="70147"/>
                  <a:pt x="11795" y="47059"/>
                  <a:pt x="24659" y="29050"/>
                </a:cubicBezTo>
                <a:cubicBezTo>
                  <a:pt x="64182" y="-26279"/>
                  <a:pt x="175947" y="13916"/>
                  <a:pt x="209604" y="16721"/>
                </a:cubicBezTo>
                <a:cubicBezTo>
                  <a:pt x="258757" y="65870"/>
                  <a:pt x="241382" y="35660"/>
                  <a:pt x="221934" y="152339"/>
                </a:cubicBezTo>
                <a:cubicBezTo>
                  <a:pt x="219797" y="165158"/>
                  <a:pt x="217723" y="179178"/>
                  <a:pt x="209604" y="189326"/>
                </a:cubicBezTo>
                <a:cubicBezTo>
                  <a:pt x="192221" y="211053"/>
                  <a:pt x="159993" y="218191"/>
                  <a:pt x="135626" y="226313"/>
                </a:cubicBezTo>
                <a:cubicBezTo>
                  <a:pt x="97858" y="220918"/>
                  <a:pt x="41269" y="225500"/>
                  <a:pt x="12329" y="189326"/>
                </a:cubicBezTo>
                <a:cubicBezTo>
                  <a:pt x="4210" y="179178"/>
                  <a:pt x="4110" y="164668"/>
                  <a:pt x="0" y="152339"/>
                </a:cubicBezTo>
                <a:cubicBezTo>
                  <a:pt x="4736" y="123925"/>
                  <a:pt x="9482" y="71731"/>
                  <a:pt x="24659" y="41379"/>
                </a:cubicBezTo>
                <a:cubicBezTo>
                  <a:pt x="27258" y="36181"/>
                  <a:pt x="32879" y="33160"/>
                  <a:pt x="36989" y="29050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7274512" y="1355700"/>
            <a:ext cx="98638" cy="92775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6371016" y="2215070"/>
            <a:ext cx="89671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" name="Agrupar 16"/>
          <p:cNvGrpSpPr/>
          <p:nvPr/>
        </p:nvGrpSpPr>
        <p:grpSpPr>
          <a:xfrm>
            <a:off x="5631530" y="1673744"/>
            <a:ext cx="295567" cy="326549"/>
            <a:chOff x="2485253" y="5746047"/>
            <a:chExt cx="201876" cy="223037"/>
          </a:xfrm>
        </p:grpSpPr>
        <p:sp>
          <p:nvSpPr>
            <p:cNvPr id="18" name="Forma libre 17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9" name="Conector recto 18"/>
            <p:cNvCxnSpPr>
              <a:endCxn id="18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orma libre 19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1" name="Conector recto 2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CuadroTexto 24"/>
          <p:cNvSpPr txBox="1"/>
          <p:nvPr/>
        </p:nvSpPr>
        <p:spPr>
          <a:xfrm>
            <a:off x="4253161" y="484150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29" name="Agrupar 28"/>
          <p:cNvGrpSpPr/>
          <p:nvPr/>
        </p:nvGrpSpPr>
        <p:grpSpPr>
          <a:xfrm>
            <a:off x="4460063" y="154078"/>
            <a:ext cx="841700" cy="494127"/>
            <a:chOff x="2926193" y="2431786"/>
            <a:chExt cx="841700" cy="494127"/>
          </a:xfrm>
        </p:grpSpPr>
        <p:grpSp>
          <p:nvGrpSpPr>
            <p:cNvPr id="31" name="Agrupar 30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32" name="Elipse 3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  <p:cxnSp>
          <p:nvCxnSpPr>
            <p:cNvPr id="30" name="Conector recto de flecha 29"/>
            <p:cNvCxnSpPr>
              <a:stCxn id="32" idx="6"/>
            </p:cNvCxnSpPr>
            <p:nvPr/>
          </p:nvCxnSpPr>
          <p:spPr>
            <a:xfrm>
              <a:off x="3304842" y="2617781"/>
              <a:ext cx="463051" cy="3081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Agrupar 34"/>
          <p:cNvGrpSpPr/>
          <p:nvPr/>
        </p:nvGrpSpPr>
        <p:grpSpPr>
          <a:xfrm>
            <a:off x="5394851" y="551287"/>
            <a:ext cx="158909" cy="262427"/>
            <a:chOff x="3747453" y="4337847"/>
            <a:chExt cx="158909" cy="238570"/>
          </a:xfrm>
        </p:grpSpPr>
        <p:sp>
          <p:nvSpPr>
            <p:cNvPr id="3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40" name="Conector recto 39"/>
          <p:cNvCxnSpPr/>
          <p:nvPr/>
        </p:nvCxnSpPr>
        <p:spPr>
          <a:xfrm flipH="1">
            <a:off x="4134112" y="526067"/>
            <a:ext cx="1857540" cy="440552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 rot="4316725">
            <a:off x="6065013" y="1536973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CHINNOCK</a:t>
            </a:r>
            <a:endParaRPr lang="es-ES" sz="1050" dirty="0"/>
          </a:p>
        </p:txBody>
      </p:sp>
      <p:sp>
        <p:nvSpPr>
          <p:cNvPr id="42" name="CuadroTexto 41"/>
          <p:cNvSpPr txBox="1"/>
          <p:nvPr/>
        </p:nvSpPr>
        <p:spPr>
          <a:xfrm rot="18514301">
            <a:off x="5535701" y="4155555"/>
            <a:ext cx="51814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/>
              <a:t>I</a:t>
            </a:r>
            <a:r>
              <a:rPr lang="es-ES" sz="1050" dirty="0" smtClean="0"/>
              <a:t>. KITT</a:t>
            </a:r>
            <a:endParaRPr lang="es-ES" sz="1050" dirty="0"/>
          </a:p>
        </p:txBody>
      </p:sp>
      <p:grpSp>
        <p:nvGrpSpPr>
          <p:cNvPr id="43" name="Agrupar 42"/>
          <p:cNvGrpSpPr/>
          <p:nvPr/>
        </p:nvGrpSpPr>
        <p:grpSpPr>
          <a:xfrm>
            <a:off x="7517763" y="2409916"/>
            <a:ext cx="977983" cy="1391697"/>
            <a:chOff x="6230806" y="1919061"/>
            <a:chExt cx="889075" cy="1265179"/>
          </a:xfrm>
        </p:grpSpPr>
        <p:grpSp>
          <p:nvGrpSpPr>
            <p:cNvPr id="44" name="Agrupar 43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46" name="Rectángulo 45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smtClean="0">
                    <a:solidFill>
                      <a:schemeClr val="tx1"/>
                    </a:solidFill>
                  </a:rPr>
                  <a:t>Rv:204º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ángulo 46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9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190º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9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9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9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5" name="Conector recto de flecha 44"/>
            <p:cNvCxnSpPr/>
            <p:nvPr/>
          </p:nvCxnSpPr>
          <p:spPr>
            <a:xfrm flipH="1">
              <a:off x="6365735" y="2513221"/>
              <a:ext cx="289186" cy="671019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orma libre 53"/>
          <p:cNvSpPr/>
          <p:nvPr/>
        </p:nvSpPr>
        <p:spPr>
          <a:xfrm>
            <a:off x="5179568" y="4303801"/>
            <a:ext cx="74108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0" name="Agrupar 49"/>
          <p:cNvGrpSpPr/>
          <p:nvPr/>
        </p:nvGrpSpPr>
        <p:grpSpPr>
          <a:xfrm>
            <a:off x="5244631" y="4329286"/>
            <a:ext cx="64943" cy="168112"/>
            <a:chOff x="5821665" y="6383670"/>
            <a:chExt cx="59039" cy="138935"/>
          </a:xfrm>
        </p:grpSpPr>
        <p:sp>
          <p:nvSpPr>
            <p:cNvPr id="5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56" name="Conector recto 55"/>
          <p:cNvCxnSpPr/>
          <p:nvPr/>
        </p:nvCxnSpPr>
        <p:spPr>
          <a:xfrm flipH="1">
            <a:off x="5079832" y="3578077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16" idx="42"/>
          </p:cNvCxnSpPr>
          <p:nvPr/>
        </p:nvCxnSpPr>
        <p:spPr>
          <a:xfrm flipH="1" flipV="1">
            <a:off x="4611301" y="3758515"/>
            <a:ext cx="690462" cy="32238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Agrupar 56"/>
          <p:cNvGrpSpPr/>
          <p:nvPr/>
        </p:nvGrpSpPr>
        <p:grpSpPr>
          <a:xfrm>
            <a:off x="4738465" y="3734715"/>
            <a:ext cx="463851" cy="324808"/>
            <a:chOff x="4472712" y="1660143"/>
            <a:chExt cx="463851" cy="324808"/>
          </a:xfrm>
        </p:grpSpPr>
        <p:sp>
          <p:nvSpPr>
            <p:cNvPr id="58" name="Elipse 57"/>
            <p:cNvSpPr/>
            <p:nvPr/>
          </p:nvSpPr>
          <p:spPr>
            <a:xfrm>
              <a:off x="4553082" y="1660143"/>
              <a:ext cx="304255" cy="32480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1,95c</a:t>
              </a:r>
              <a:endParaRPr lang="es-ES" sz="900" dirty="0"/>
            </a:p>
          </p:txBody>
        </p:sp>
      </p:grpSp>
      <p:cxnSp>
        <p:nvCxnSpPr>
          <p:cNvPr id="62" name="Conector recto 61"/>
          <p:cNvCxnSpPr/>
          <p:nvPr/>
        </p:nvCxnSpPr>
        <p:spPr>
          <a:xfrm flipH="1">
            <a:off x="2573444" y="1254725"/>
            <a:ext cx="594439" cy="11636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 flipH="1" flipV="1">
            <a:off x="2909808" y="1788045"/>
            <a:ext cx="2145364" cy="998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5" name="Agrupar 64"/>
          <p:cNvGrpSpPr/>
          <p:nvPr/>
        </p:nvGrpSpPr>
        <p:grpSpPr>
          <a:xfrm>
            <a:off x="3564734" y="2067008"/>
            <a:ext cx="453970" cy="324808"/>
            <a:chOff x="4495130" y="1674907"/>
            <a:chExt cx="412701" cy="295280"/>
          </a:xfrm>
        </p:grpSpPr>
        <p:sp>
          <p:nvSpPr>
            <p:cNvPr id="66" name="Elipse 65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4495130" y="1695152"/>
              <a:ext cx="412701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5,9c</a:t>
              </a:r>
              <a:endParaRPr lang="es-ES" sz="1050" dirty="0"/>
            </a:p>
          </p:txBody>
        </p:sp>
      </p:grpSp>
      <p:cxnSp>
        <p:nvCxnSpPr>
          <p:cNvPr id="68" name="Conector recto 67"/>
          <p:cNvCxnSpPr/>
          <p:nvPr/>
        </p:nvCxnSpPr>
        <p:spPr>
          <a:xfrm flipH="1">
            <a:off x="5962962" y="874869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H="1" flipV="1">
            <a:off x="5733301" y="1081434"/>
            <a:ext cx="456198" cy="18845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9" name="Agrupar 68"/>
          <p:cNvGrpSpPr/>
          <p:nvPr/>
        </p:nvGrpSpPr>
        <p:grpSpPr>
          <a:xfrm>
            <a:off x="5716670" y="1033935"/>
            <a:ext cx="463851" cy="295280"/>
            <a:chOff x="4472712" y="1674907"/>
            <a:chExt cx="463851" cy="295280"/>
          </a:xfrm>
        </p:grpSpPr>
        <p:sp>
          <p:nvSpPr>
            <p:cNvPr id="70" name="Elipse 6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CuadroTexto 70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1,25c</a:t>
              </a:r>
              <a:endParaRPr lang="es-ES" sz="900" dirty="0"/>
            </a:p>
          </p:txBody>
        </p:sp>
      </p:grpSp>
      <p:cxnSp>
        <p:nvCxnSpPr>
          <p:cNvPr id="74" name="Conector recto 73"/>
          <p:cNvCxnSpPr/>
          <p:nvPr/>
        </p:nvCxnSpPr>
        <p:spPr>
          <a:xfrm flipH="1">
            <a:off x="3353509" y="272870"/>
            <a:ext cx="594439" cy="11636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74"/>
          <p:cNvCxnSpPr/>
          <p:nvPr/>
        </p:nvCxnSpPr>
        <p:spPr>
          <a:xfrm flipH="1" flipV="1">
            <a:off x="3712275" y="728546"/>
            <a:ext cx="1809664" cy="8249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Agrupar 76"/>
          <p:cNvGrpSpPr/>
          <p:nvPr/>
        </p:nvGrpSpPr>
        <p:grpSpPr>
          <a:xfrm>
            <a:off x="4460063" y="1017196"/>
            <a:ext cx="453970" cy="324808"/>
            <a:chOff x="4495130" y="1674907"/>
            <a:chExt cx="412701" cy="295280"/>
          </a:xfrm>
        </p:grpSpPr>
        <p:sp>
          <p:nvSpPr>
            <p:cNvPr id="78" name="Elipse 7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4495130" y="1695152"/>
              <a:ext cx="412701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5,1c</a:t>
              </a:r>
              <a:endParaRPr lang="es-ES" sz="1050" dirty="0"/>
            </a:p>
          </p:txBody>
        </p:sp>
      </p:grpSp>
      <p:cxnSp>
        <p:nvCxnSpPr>
          <p:cNvPr id="81" name="Conector recto 80"/>
          <p:cNvCxnSpPr/>
          <p:nvPr/>
        </p:nvCxnSpPr>
        <p:spPr>
          <a:xfrm flipV="1">
            <a:off x="5979321" y="147883"/>
            <a:ext cx="62263" cy="41024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3" name="Agrupar 82"/>
          <p:cNvGrpSpPr/>
          <p:nvPr/>
        </p:nvGrpSpPr>
        <p:grpSpPr>
          <a:xfrm>
            <a:off x="5169781" y="1895669"/>
            <a:ext cx="364202" cy="299253"/>
            <a:chOff x="5923235" y="246580"/>
            <a:chExt cx="741479" cy="530146"/>
          </a:xfrm>
        </p:grpSpPr>
        <p:sp>
          <p:nvSpPr>
            <p:cNvPr id="84" name="Elipse 83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5923235" y="277423"/>
              <a:ext cx="741479" cy="44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34</a:t>
              </a:r>
              <a:endParaRPr lang="es-ES" sz="1050" dirty="0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6551223" y="955458"/>
            <a:ext cx="1426643" cy="529610"/>
            <a:chOff x="5810879" y="3808374"/>
            <a:chExt cx="1426643" cy="529610"/>
          </a:xfrm>
        </p:grpSpPr>
        <p:sp>
          <p:nvSpPr>
            <p:cNvPr id="88" name="Elipse 87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89" name="Conector recto de flecha 88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CuadroTexto 89"/>
            <p:cNvSpPr txBox="1"/>
            <p:nvPr/>
          </p:nvSpPr>
          <p:spPr>
            <a:xfrm>
              <a:off x="677835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2499956" y="291332"/>
            <a:ext cx="1249309" cy="371989"/>
            <a:chOff x="2926193" y="2431786"/>
            <a:chExt cx="1249309" cy="371989"/>
          </a:xfrm>
        </p:grpSpPr>
        <p:grpSp>
          <p:nvGrpSpPr>
            <p:cNvPr id="92" name="Agrupar 91"/>
            <p:cNvGrpSpPr/>
            <p:nvPr/>
          </p:nvGrpSpPr>
          <p:grpSpPr>
            <a:xfrm>
              <a:off x="2926193" y="2431786"/>
              <a:ext cx="393706" cy="371989"/>
              <a:chOff x="1782977" y="2493738"/>
              <a:chExt cx="393706" cy="371989"/>
            </a:xfrm>
          </p:grpSpPr>
          <p:sp>
            <p:nvSpPr>
              <p:cNvPr id="94" name="Elipse 93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" name="CuadroTexto 94"/>
              <p:cNvSpPr txBox="1"/>
              <p:nvPr/>
            </p:nvSpPr>
            <p:spPr>
              <a:xfrm>
                <a:off x="184516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</a:p>
            </p:txBody>
          </p:sp>
        </p:grpSp>
        <p:cxnSp>
          <p:nvCxnSpPr>
            <p:cNvPr id="93" name="Conector recto de flecha 92"/>
            <p:cNvCxnSpPr/>
            <p:nvPr/>
          </p:nvCxnSpPr>
          <p:spPr>
            <a:xfrm flipV="1">
              <a:off x="3307082" y="2483892"/>
              <a:ext cx="868420" cy="1160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Agrupar 96"/>
          <p:cNvGrpSpPr/>
          <p:nvPr/>
        </p:nvGrpSpPr>
        <p:grpSpPr>
          <a:xfrm>
            <a:off x="2080438" y="909502"/>
            <a:ext cx="866360" cy="555772"/>
            <a:chOff x="2926193" y="2431786"/>
            <a:chExt cx="866360" cy="555772"/>
          </a:xfrm>
        </p:grpSpPr>
        <p:grpSp>
          <p:nvGrpSpPr>
            <p:cNvPr id="98" name="Agrupar 97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00" name="Elipse 99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CuadroTexto 100"/>
              <p:cNvSpPr txBox="1"/>
              <p:nvPr/>
            </p:nvSpPr>
            <p:spPr>
              <a:xfrm>
                <a:off x="182050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  <a:r>
                  <a:rPr lang="es-ES" sz="1600" dirty="0" smtClean="0"/>
                  <a:t>’</a:t>
                </a:r>
                <a:endParaRPr lang="es-ES" sz="1600" dirty="0"/>
              </a:p>
            </p:txBody>
          </p:sp>
        </p:grpSp>
        <p:cxnSp>
          <p:nvCxnSpPr>
            <p:cNvPr id="99" name="Conector recto de flecha 98"/>
            <p:cNvCxnSpPr/>
            <p:nvPr/>
          </p:nvCxnSpPr>
          <p:spPr>
            <a:xfrm>
              <a:off x="3294752" y="2636881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CuadroTexto 101"/>
          <p:cNvSpPr txBox="1"/>
          <p:nvPr/>
        </p:nvSpPr>
        <p:spPr>
          <a:xfrm>
            <a:off x="326034" y="40171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3" name="CuadroTexto 102"/>
          <p:cNvSpPr txBox="1"/>
          <p:nvPr/>
        </p:nvSpPr>
        <p:spPr>
          <a:xfrm>
            <a:off x="215067" y="533259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7394925" y="471615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06" name="Elipse 105"/>
          <p:cNvSpPr/>
          <p:nvPr/>
        </p:nvSpPr>
        <p:spPr>
          <a:xfrm>
            <a:off x="4097122" y="4173412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9" name="Conector recto 108"/>
          <p:cNvCxnSpPr>
            <a:stCxn id="106" idx="1"/>
            <a:endCxn id="106" idx="5"/>
          </p:cNvCxnSpPr>
          <p:nvPr/>
        </p:nvCxnSpPr>
        <p:spPr>
          <a:xfrm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>
            <a:stCxn id="106" idx="7"/>
            <a:endCxn id="106" idx="3"/>
          </p:cNvCxnSpPr>
          <p:nvPr/>
        </p:nvCxnSpPr>
        <p:spPr>
          <a:xfrm flipH="1"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Agrupar 111"/>
          <p:cNvGrpSpPr/>
          <p:nvPr/>
        </p:nvGrpSpPr>
        <p:grpSpPr>
          <a:xfrm rot="19560554">
            <a:off x="4302096" y="4303843"/>
            <a:ext cx="403417" cy="240632"/>
            <a:chOff x="7875172" y="2535706"/>
            <a:chExt cx="303094" cy="180790"/>
          </a:xfrm>
        </p:grpSpPr>
        <p:cxnSp>
          <p:nvCxnSpPr>
            <p:cNvPr id="113" name="Conector recto 112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riángulo rectángulo 113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 rot="19560554">
            <a:off x="5186647" y="4308042"/>
            <a:ext cx="403417" cy="240632"/>
            <a:chOff x="7875172" y="2535706"/>
            <a:chExt cx="303094" cy="180790"/>
          </a:xfrm>
        </p:grpSpPr>
        <p:cxnSp>
          <p:nvCxnSpPr>
            <p:cNvPr id="116" name="Conector recto 115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riángulo rectángulo 116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18" name="CuadroTexto 117"/>
          <p:cNvSpPr txBox="1"/>
          <p:nvPr/>
        </p:nvSpPr>
        <p:spPr>
          <a:xfrm>
            <a:off x="4553745" y="4435753"/>
            <a:ext cx="536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090º</a:t>
            </a:r>
            <a:endParaRPr lang="es-ES" sz="105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177301" y="4469516"/>
            <a:ext cx="536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090º</a:t>
            </a:r>
            <a:endParaRPr lang="es-ES" sz="1050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5890107" y="3536808"/>
            <a:ext cx="1451303" cy="529610"/>
            <a:chOff x="5810879" y="3808374"/>
            <a:chExt cx="1451303" cy="529610"/>
          </a:xfrm>
        </p:grpSpPr>
        <p:sp>
          <p:nvSpPr>
            <p:cNvPr id="121" name="Elipse 120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24" name="Agrupar 123"/>
          <p:cNvGrpSpPr/>
          <p:nvPr/>
        </p:nvGrpSpPr>
        <p:grpSpPr>
          <a:xfrm>
            <a:off x="5341330" y="4368636"/>
            <a:ext cx="1755337" cy="381529"/>
            <a:chOff x="5506845" y="3808374"/>
            <a:chExt cx="1755337" cy="381529"/>
          </a:xfrm>
        </p:grpSpPr>
        <p:sp>
          <p:nvSpPr>
            <p:cNvPr id="125" name="Elipse 124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6" name="Conector recto de flecha 125"/>
            <p:cNvCxnSpPr/>
            <p:nvPr/>
          </p:nvCxnSpPr>
          <p:spPr>
            <a:xfrm flipH="1" flipV="1">
              <a:off x="5506845" y="3954642"/>
              <a:ext cx="1268150" cy="4251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CuadroTexto 126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T’</a:t>
              </a:r>
              <a:endParaRPr lang="es-E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246474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1177</TotalTime>
  <Words>509</Words>
  <Application>Microsoft Macintosh PowerPoint</Application>
  <PresentationFormat>Presentación en pantalla (4:3)</PresentationFormat>
  <Paragraphs>287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Rodríguez Barros</dc:creator>
  <cp:lastModifiedBy>Francisco Rodríguez Barros</cp:lastModifiedBy>
  <cp:revision>83</cp:revision>
  <dcterms:created xsi:type="dcterms:W3CDTF">2016-04-30T23:27:46Z</dcterms:created>
  <dcterms:modified xsi:type="dcterms:W3CDTF">2016-05-01T20:49:39Z</dcterms:modified>
</cp:coreProperties>
</file>