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F1F2DA2-28C1-44AB-A695-AB7119DAB47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BC66FFA-2FDE-4606-821E-1F817BC0ABB2}" type="slidenum">
              <a:rPr lang="es-CL" smtClean="0"/>
              <a:t>‹Nº›</a:t>
            </a:fld>
            <a:endParaRPr lang="es-CL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29256" y="5500702"/>
            <a:ext cx="3276566" cy="966782"/>
          </a:xfrm>
        </p:spPr>
        <p:txBody>
          <a:bodyPr>
            <a:normAutofit/>
          </a:bodyPr>
          <a:lstStyle/>
          <a:p>
            <a:r>
              <a:rPr lang="es-CL" sz="1400" dirty="0" smtClean="0">
                <a:solidFill>
                  <a:schemeClr val="bg1"/>
                </a:solidFill>
              </a:rPr>
              <a:t>NOMBRE: Valentina Ricartes Huenul</a:t>
            </a:r>
          </a:p>
          <a:p>
            <a:r>
              <a:rPr lang="es-CL" sz="1400" dirty="0" smtClean="0">
                <a:solidFill>
                  <a:schemeClr val="bg1"/>
                </a:solidFill>
              </a:rPr>
              <a:t>CURSO: 1°c</a:t>
            </a:r>
            <a:endParaRPr lang="es-CL" sz="1400" dirty="0">
              <a:solidFill>
                <a:schemeClr val="bg1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2030" y="1643050"/>
            <a:ext cx="8079060" cy="1557350"/>
          </a:xfrm>
        </p:spPr>
        <p:txBody>
          <a:bodyPr/>
          <a:lstStyle/>
          <a:p>
            <a:r>
              <a:rPr lang="es-CL" dirty="0" smtClean="0"/>
              <a:t>Yo en la escuela naval</a:t>
            </a:r>
            <a:endParaRPr lang="es-CL" dirty="0"/>
          </a:p>
        </p:txBody>
      </p:sp>
      <p:pic>
        <p:nvPicPr>
          <p:cNvPr id="5" name="4 Imagen" descr="53737900398_abdfe31948_c.jpg"/>
          <p:cNvPicPr>
            <a:picLocks noChangeAspect="1"/>
          </p:cNvPicPr>
          <p:nvPr/>
        </p:nvPicPr>
        <p:blipFill>
          <a:blip r:embed="rId2">
            <a:lum bright="-1000"/>
          </a:blip>
          <a:stretch>
            <a:fillRect/>
          </a:stretch>
        </p:blipFill>
        <p:spPr>
          <a:xfrm>
            <a:off x="714348" y="3929066"/>
            <a:ext cx="3590923" cy="2399941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>
                <a:rot lat="0" lon="600000" rev="0"/>
              </a:camera>
              <a:lightRig rig="threePt" dir="t"/>
            </a:scene3d>
          </a:bodyPr>
          <a:lstStyle/>
          <a:p>
            <a:pPr algn="ctr"/>
            <a:r>
              <a:rPr lang="es-CL" b="1" dirty="0" smtClean="0"/>
              <a:t>CAMPAÑA NAUTICA</a:t>
            </a:r>
            <a:endParaRPr lang="es-CL" b="1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PERIODO RECLUTA</a:t>
            </a:r>
            <a:endParaRPr lang="es-CL" dirty="0"/>
          </a:p>
        </p:txBody>
      </p:sp>
      <p:pic>
        <p:nvPicPr>
          <p:cNvPr id="4" name="3 Imagen" descr="53514246102_0175f5fc2a_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2214554"/>
            <a:ext cx="3000396" cy="2005271"/>
          </a:xfrm>
          <a:prstGeom prst="rect">
            <a:avLst/>
          </a:prstGeom>
        </p:spPr>
      </p:pic>
      <p:pic>
        <p:nvPicPr>
          <p:cNvPr id="5" name="4 Imagen" descr="53515134241_fd329114e9_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94" y="2214554"/>
            <a:ext cx="2947981" cy="1970240"/>
          </a:xfrm>
          <a:prstGeom prst="rect">
            <a:avLst/>
          </a:prstGeom>
        </p:spPr>
      </p:pic>
      <p:pic>
        <p:nvPicPr>
          <p:cNvPr id="6" name="5 Imagen" descr="53515456104_996912be63_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4429132"/>
            <a:ext cx="3099758" cy="207167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VISITAS </a:t>
            </a:r>
            <a:endParaRPr lang="es-CL" dirty="0"/>
          </a:p>
        </p:txBody>
      </p:sp>
      <p:pic>
        <p:nvPicPr>
          <p:cNvPr id="6" name="5 Marcador de contenido" descr="53610403364_c88f8f07ee_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643050"/>
            <a:ext cx="2428892" cy="1623315"/>
          </a:xfrm>
        </p:spPr>
      </p:pic>
      <p:pic>
        <p:nvPicPr>
          <p:cNvPr id="7" name="6 Imagen" descr="53610075636_feba96dd24_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714488"/>
            <a:ext cx="2378618" cy="1589715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357290" y="335756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DISORMAR</a:t>
            </a:r>
            <a:endParaRPr lang="es-CL" dirty="0"/>
          </a:p>
        </p:txBody>
      </p:sp>
      <p:sp>
        <p:nvSpPr>
          <p:cNvPr id="10" name="9 CuadroTexto"/>
          <p:cNvSpPr txBox="1"/>
          <p:nvPr/>
        </p:nvSpPr>
        <p:spPr>
          <a:xfrm>
            <a:off x="5429256" y="3429000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FUERTE AGUAYO</a:t>
            </a:r>
            <a:endParaRPr lang="es-CL" dirty="0"/>
          </a:p>
        </p:txBody>
      </p:sp>
      <p:pic>
        <p:nvPicPr>
          <p:cNvPr id="11" name="10 Imagen" descr="53610535465_df9670e4b6_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0100" y="4143380"/>
            <a:ext cx="2343701" cy="1566379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1714480" y="5786454"/>
            <a:ext cx="819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 smtClean="0"/>
              <a:t>SHOA</a:t>
            </a:r>
            <a:endParaRPr lang="es-CL" dirty="0"/>
          </a:p>
        </p:txBody>
      </p:sp>
      <p:pic>
        <p:nvPicPr>
          <p:cNvPr id="22" name="21 Imagen" descr="53610091711_71604fb0de_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57818" y="4071942"/>
            <a:ext cx="2340490" cy="1564233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5572132" y="5715016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MONUMENTO SOTOMAYOR</a:t>
            </a:r>
            <a:endParaRPr lang="es-CL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610553200_b9248db7e7_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714488"/>
            <a:ext cx="2600948" cy="1738306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REVISTA RECLUTA</a:t>
            </a:r>
            <a:endParaRPr lang="es-CL" dirty="0"/>
          </a:p>
        </p:txBody>
      </p:sp>
      <p:pic>
        <p:nvPicPr>
          <p:cNvPr id="5" name="4 Imagen" descr="53610097726_c01044a4b3_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714488"/>
            <a:ext cx="2586136" cy="1728406"/>
          </a:xfrm>
          <a:prstGeom prst="rect">
            <a:avLst/>
          </a:prstGeom>
        </p:spPr>
      </p:pic>
      <p:pic>
        <p:nvPicPr>
          <p:cNvPr id="6" name="5 Imagen" descr="53609225567_f859585826_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728" y="4357694"/>
            <a:ext cx="2558015" cy="1709612"/>
          </a:xfrm>
          <a:prstGeom prst="rect">
            <a:avLst/>
          </a:prstGeom>
        </p:spPr>
      </p:pic>
      <p:pic>
        <p:nvPicPr>
          <p:cNvPr id="7" name="6 Imagen" descr="53610099911_938836204f_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29256" y="4357694"/>
            <a:ext cx="2664370" cy="1780693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615939322_f07d18292d_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785926"/>
            <a:ext cx="3135396" cy="2095496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CEREMONIA RECLUTA </a:t>
            </a:r>
            <a:endParaRPr lang="es-CL" dirty="0"/>
          </a:p>
        </p:txBody>
      </p:sp>
      <p:pic>
        <p:nvPicPr>
          <p:cNvPr id="5" name="4 Imagen" descr="53616810721_903e69df8b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2453276"/>
            <a:ext cx="3127378" cy="2090137"/>
          </a:xfrm>
          <a:prstGeom prst="rect">
            <a:avLst/>
          </a:prstGeom>
        </p:spPr>
      </p:pic>
      <p:pic>
        <p:nvPicPr>
          <p:cNvPr id="6" name="5 Imagen" descr="53617148264_f29505808f_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4214818"/>
            <a:ext cx="3233733" cy="2161219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738042739_5d84020b9c_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86314" y="4143380"/>
            <a:ext cx="3172451" cy="2120261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DESFILE: 21 DE MAYO </a:t>
            </a:r>
            <a:endParaRPr lang="es-CL" dirty="0"/>
          </a:p>
        </p:txBody>
      </p:sp>
      <p:pic>
        <p:nvPicPr>
          <p:cNvPr id="5" name="4 Imagen" descr="53737706746_2f29381c17_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4143380"/>
            <a:ext cx="3143272" cy="2100760"/>
          </a:xfrm>
          <a:prstGeom prst="rect">
            <a:avLst/>
          </a:prstGeom>
        </p:spPr>
      </p:pic>
      <p:pic>
        <p:nvPicPr>
          <p:cNvPr id="6" name="5 Imagen" descr="53737704251_06c99d7b15_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9190" y="1643050"/>
            <a:ext cx="2967005" cy="1982955"/>
          </a:xfrm>
          <a:prstGeom prst="rect">
            <a:avLst/>
          </a:prstGeom>
        </p:spPr>
      </p:pic>
      <p:pic>
        <p:nvPicPr>
          <p:cNvPr id="7" name="6 Imagen" descr="53737899238_6486f3fdb8_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1" y="1565508"/>
            <a:ext cx="3000396" cy="2005271"/>
          </a:xfrm>
          <a:prstGeom prst="rect">
            <a:avLst/>
          </a:prstGeo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62</TotalTime>
  <Words>33</Words>
  <Application>Microsoft Office PowerPoint</Application>
  <PresentationFormat>Presentación en pantalla (4:3)</PresentationFormat>
  <Paragraphs>13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Papel</vt:lpstr>
      <vt:lpstr>Yo en la escuela naval</vt:lpstr>
      <vt:lpstr>PERIODO RECLUTA</vt:lpstr>
      <vt:lpstr>VISITAS </vt:lpstr>
      <vt:lpstr>REVISTA RECLUTA</vt:lpstr>
      <vt:lpstr>CEREMONIA RECLUTA </vt:lpstr>
      <vt:lpstr>DESFILE: 21 DE MAYO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7</cp:revision>
  <dcterms:created xsi:type="dcterms:W3CDTF">2024-06-05T12:43:09Z</dcterms:created>
  <dcterms:modified xsi:type="dcterms:W3CDTF">2024-06-05T13:45:59Z</dcterms:modified>
</cp:coreProperties>
</file>