
<file path=[Content_Types].xml><?xml version="1.0" encoding="utf-8"?>
<Types xmlns="http://schemas.openxmlformats.org/package/2006/content-types">
  <Default Extension="gif" ContentType="image/gif"/>
  <Default Extension="mp4" ContentType="video/mp4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2" r:id="rId1"/>
  </p:sldMasterIdLst>
  <p:notesMasterIdLst>
    <p:notesMasterId r:id="rId16"/>
  </p:notesMasterIdLst>
  <p:handoutMasterIdLst>
    <p:handoutMasterId r:id="rId17"/>
  </p:handoutMasterIdLst>
  <p:sldIdLst>
    <p:sldId id="256" r:id="rId2"/>
    <p:sldId id="566" r:id="rId3"/>
    <p:sldId id="536" r:id="rId4"/>
    <p:sldId id="544" r:id="rId5"/>
    <p:sldId id="545" r:id="rId6"/>
    <p:sldId id="567" r:id="rId7"/>
    <p:sldId id="550" r:id="rId8"/>
    <p:sldId id="568" r:id="rId9"/>
    <p:sldId id="554" r:id="rId10"/>
    <p:sldId id="555" r:id="rId11"/>
    <p:sldId id="558" r:id="rId12"/>
    <p:sldId id="560" r:id="rId13"/>
    <p:sldId id="561" r:id="rId14"/>
    <p:sldId id="562" r:id="rId1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787"/>
    <p:restoredTop sz="90929"/>
  </p:normalViewPr>
  <p:slideViewPr>
    <p:cSldViewPr>
      <p:cViewPr varScale="1">
        <p:scale>
          <a:sx n="67" d="100"/>
          <a:sy n="67" d="100"/>
        </p:scale>
        <p:origin x="1253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860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860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r>
              <a:rPr lang="es-ES"/>
              <a:t>Introducción a Sistremas de Ingeniería</a:t>
            </a:r>
          </a:p>
        </p:txBody>
      </p:sp>
      <p:sp>
        <p:nvSpPr>
          <p:cNvPr id="3860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fld id="{9321943F-AE26-400E-A8E9-0D1AB2E1019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582" name="Rectangle 1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5603" name="Rectangle 15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5584" name="Rectangle 16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365585" name="Rectangle 17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5586" name="Rectangle 18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65587" name="Rectangle 19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spcBef>
                <a:spcPct val="20000"/>
              </a:spcBef>
              <a:defRPr sz="1200">
                <a:latin typeface="Tahoma" pitchFamily="34" charset="0"/>
              </a:defRPr>
            </a:lvl1pPr>
          </a:lstStyle>
          <a:p>
            <a:pPr>
              <a:defRPr/>
            </a:pPr>
            <a:fld id="{A7A8E7EA-3A87-4F52-A19A-B86E1307D3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9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D6AF9FB-5D8D-462B-8245-9EDBEDD8E764}" type="slidenum">
              <a:rPr lang="es-ES" smtClean="0"/>
              <a:pPr/>
              <a:t>1</a:t>
            </a:fld>
            <a:endParaRPr lang="es-ES"/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9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9936700-90E9-4814-BE93-8DE6DE15AE9D}" type="slidenum">
              <a:rPr lang="es-ES" smtClean="0"/>
              <a:pPr/>
              <a:t>3</a:t>
            </a:fld>
            <a:endParaRPr lang="es-ES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9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4E3B3C5-8FA2-4856-B6BE-0F6F051313F1}" type="slidenum">
              <a:rPr lang="es-ES" smtClean="0"/>
              <a:pPr/>
              <a:t>4</a:t>
            </a:fld>
            <a:endParaRPr lang="es-ES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9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E847B75-546D-4FE9-B7A8-553014DF4A88}" type="slidenum">
              <a:rPr lang="es-ES" smtClean="0"/>
              <a:pPr/>
              <a:t>5</a:t>
            </a:fld>
            <a:endParaRPr lang="es-ES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7A8E7EA-3A87-4F52-A19A-B86E1307D328}" type="slidenum">
              <a:rPr lang="es-ES" smtClean="0"/>
              <a:pPr>
                <a:defRPr/>
              </a:pPr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7A8E7EA-3A87-4F52-A19A-B86E1307D328}" type="slidenum">
              <a:rPr lang="es-ES" smtClean="0"/>
              <a:pPr>
                <a:defRPr/>
              </a:pPr>
              <a:t>14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4556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68263"/>
            <a:ext cx="8678863" cy="6713537"/>
            <a:chOff x="0" y="43"/>
            <a:chExt cx="5467" cy="4229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auto">
            <a:xfrm>
              <a:off x="692" y="494"/>
              <a:ext cx="4775" cy="936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43"/>
              <a:ext cx="624" cy="4229"/>
              <a:chOff x="0" y="43"/>
              <a:chExt cx="624" cy="4229"/>
            </a:xfrm>
          </p:grpSpPr>
          <p:sp>
            <p:nvSpPr>
              <p:cNvPr id="7" name="Line 5"/>
              <p:cNvSpPr>
                <a:spLocks noChangeShapeType="1"/>
              </p:cNvSpPr>
              <p:nvPr userDrawn="1"/>
            </p:nvSpPr>
            <p:spPr bwMode="auto">
              <a:xfrm>
                <a:off x="0" y="4203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" name="Line 6"/>
              <p:cNvSpPr>
                <a:spLocks noChangeShapeType="1"/>
              </p:cNvSpPr>
              <p:nvPr userDrawn="1"/>
            </p:nvSpPr>
            <p:spPr bwMode="auto">
              <a:xfrm>
                <a:off x="0" y="4239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" name="Line 7"/>
              <p:cNvSpPr>
                <a:spLocks noChangeShapeType="1"/>
              </p:cNvSpPr>
              <p:nvPr userDrawn="1"/>
            </p:nvSpPr>
            <p:spPr bwMode="auto">
              <a:xfrm>
                <a:off x="0" y="4272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" name="Line 8"/>
              <p:cNvSpPr>
                <a:spLocks noChangeShapeType="1"/>
              </p:cNvSpPr>
              <p:nvPr userDrawn="1"/>
            </p:nvSpPr>
            <p:spPr bwMode="auto">
              <a:xfrm>
                <a:off x="0" y="4113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" name="Line 9"/>
              <p:cNvSpPr>
                <a:spLocks noChangeShapeType="1"/>
              </p:cNvSpPr>
              <p:nvPr userDrawn="1"/>
            </p:nvSpPr>
            <p:spPr bwMode="auto">
              <a:xfrm>
                <a:off x="0" y="4065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2" name="Line 10"/>
              <p:cNvSpPr>
                <a:spLocks noChangeShapeType="1"/>
              </p:cNvSpPr>
              <p:nvPr userDrawn="1"/>
            </p:nvSpPr>
            <p:spPr bwMode="auto">
              <a:xfrm>
                <a:off x="0" y="4158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3" name="Line 11"/>
              <p:cNvSpPr>
                <a:spLocks noChangeShapeType="1"/>
              </p:cNvSpPr>
              <p:nvPr userDrawn="1"/>
            </p:nvSpPr>
            <p:spPr bwMode="auto">
              <a:xfrm>
                <a:off x="0" y="366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4" name="Line 12"/>
              <p:cNvSpPr>
                <a:spLocks noChangeShapeType="1"/>
              </p:cNvSpPr>
              <p:nvPr userDrawn="1"/>
            </p:nvSpPr>
            <p:spPr bwMode="auto">
              <a:xfrm>
                <a:off x="0" y="3639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5" name="Line 13"/>
              <p:cNvSpPr>
                <a:spLocks noChangeShapeType="1"/>
              </p:cNvSpPr>
              <p:nvPr userDrawn="1"/>
            </p:nvSpPr>
            <p:spPr bwMode="auto">
              <a:xfrm>
                <a:off x="0" y="4020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6" name="Line 14"/>
              <p:cNvSpPr>
                <a:spLocks noChangeShapeType="1"/>
              </p:cNvSpPr>
              <p:nvPr userDrawn="1"/>
            </p:nvSpPr>
            <p:spPr bwMode="auto">
              <a:xfrm>
                <a:off x="0" y="3894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7" name="Line 15"/>
              <p:cNvSpPr>
                <a:spLocks noChangeShapeType="1"/>
              </p:cNvSpPr>
              <p:nvPr userDrawn="1"/>
            </p:nvSpPr>
            <p:spPr bwMode="auto">
              <a:xfrm>
                <a:off x="0" y="3813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8" name="Line 16"/>
              <p:cNvSpPr>
                <a:spLocks noChangeShapeType="1"/>
              </p:cNvSpPr>
              <p:nvPr userDrawn="1"/>
            </p:nvSpPr>
            <p:spPr bwMode="auto">
              <a:xfrm>
                <a:off x="0" y="3999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9" name="Line 17"/>
              <p:cNvSpPr>
                <a:spLocks noChangeShapeType="1"/>
              </p:cNvSpPr>
              <p:nvPr userDrawn="1"/>
            </p:nvSpPr>
            <p:spPr bwMode="auto">
              <a:xfrm>
                <a:off x="0" y="3687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0" name="Line 18"/>
              <p:cNvSpPr>
                <a:spLocks noChangeShapeType="1"/>
              </p:cNvSpPr>
              <p:nvPr userDrawn="1"/>
            </p:nvSpPr>
            <p:spPr bwMode="auto">
              <a:xfrm>
                <a:off x="0" y="3741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1" name="Line 19"/>
              <p:cNvSpPr>
                <a:spLocks noChangeShapeType="1"/>
              </p:cNvSpPr>
              <p:nvPr userDrawn="1"/>
            </p:nvSpPr>
            <p:spPr bwMode="auto">
              <a:xfrm>
                <a:off x="0" y="393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2" name="Line 20"/>
              <p:cNvSpPr>
                <a:spLocks noChangeShapeType="1"/>
              </p:cNvSpPr>
              <p:nvPr userDrawn="1"/>
            </p:nvSpPr>
            <p:spPr bwMode="auto">
              <a:xfrm>
                <a:off x="0" y="3918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3" name="Line 21"/>
              <p:cNvSpPr>
                <a:spLocks noChangeShapeType="1"/>
              </p:cNvSpPr>
              <p:nvPr userDrawn="1"/>
            </p:nvSpPr>
            <p:spPr bwMode="auto">
              <a:xfrm>
                <a:off x="0" y="351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4" name="Line 22"/>
              <p:cNvSpPr>
                <a:spLocks noChangeShapeType="1"/>
              </p:cNvSpPr>
              <p:nvPr userDrawn="1"/>
            </p:nvSpPr>
            <p:spPr bwMode="auto">
              <a:xfrm>
                <a:off x="0" y="354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5" name="Line 23"/>
              <p:cNvSpPr>
                <a:spLocks noChangeShapeType="1"/>
              </p:cNvSpPr>
              <p:nvPr userDrawn="1"/>
            </p:nvSpPr>
            <p:spPr bwMode="auto">
              <a:xfrm>
                <a:off x="0" y="357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6" name="Line 24"/>
              <p:cNvSpPr>
                <a:spLocks noChangeShapeType="1"/>
              </p:cNvSpPr>
              <p:nvPr userDrawn="1"/>
            </p:nvSpPr>
            <p:spPr bwMode="auto">
              <a:xfrm>
                <a:off x="0" y="3420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7" name="Line 25"/>
              <p:cNvSpPr>
                <a:spLocks noChangeShapeType="1"/>
              </p:cNvSpPr>
              <p:nvPr userDrawn="1"/>
            </p:nvSpPr>
            <p:spPr bwMode="auto">
              <a:xfrm>
                <a:off x="0" y="3372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8" name="Line 26"/>
              <p:cNvSpPr>
                <a:spLocks noChangeShapeType="1"/>
              </p:cNvSpPr>
              <p:nvPr userDrawn="1"/>
            </p:nvSpPr>
            <p:spPr bwMode="auto">
              <a:xfrm>
                <a:off x="0" y="3465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29" name="Line 27"/>
              <p:cNvSpPr>
                <a:spLocks noChangeShapeType="1"/>
              </p:cNvSpPr>
              <p:nvPr userDrawn="1"/>
            </p:nvSpPr>
            <p:spPr bwMode="auto">
              <a:xfrm>
                <a:off x="0" y="2973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0" name="Line 28"/>
              <p:cNvSpPr>
                <a:spLocks noChangeShapeType="1"/>
              </p:cNvSpPr>
              <p:nvPr userDrawn="1"/>
            </p:nvSpPr>
            <p:spPr bwMode="auto">
              <a:xfrm>
                <a:off x="0" y="294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1" name="Line 29"/>
              <p:cNvSpPr>
                <a:spLocks noChangeShapeType="1"/>
              </p:cNvSpPr>
              <p:nvPr userDrawn="1"/>
            </p:nvSpPr>
            <p:spPr bwMode="auto">
              <a:xfrm>
                <a:off x="0" y="3327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2" name="Line 30"/>
              <p:cNvSpPr>
                <a:spLocks noChangeShapeType="1"/>
              </p:cNvSpPr>
              <p:nvPr userDrawn="1"/>
            </p:nvSpPr>
            <p:spPr bwMode="auto">
              <a:xfrm>
                <a:off x="0" y="3201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3" name="Line 31"/>
              <p:cNvSpPr>
                <a:spLocks noChangeShapeType="1"/>
              </p:cNvSpPr>
              <p:nvPr userDrawn="1"/>
            </p:nvSpPr>
            <p:spPr bwMode="auto">
              <a:xfrm>
                <a:off x="0" y="3120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4" name="Line 32"/>
              <p:cNvSpPr>
                <a:spLocks noChangeShapeType="1"/>
              </p:cNvSpPr>
              <p:nvPr userDrawn="1"/>
            </p:nvSpPr>
            <p:spPr bwMode="auto">
              <a:xfrm>
                <a:off x="0" y="330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5" name="Line 33"/>
              <p:cNvSpPr>
                <a:spLocks noChangeShapeType="1"/>
              </p:cNvSpPr>
              <p:nvPr userDrawn="1"/>
            </p:nvSpPr>
            <p:spPr bwMode="auto">
              <a:xfrm>
                <a:off x="0" y="2994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6" name="Line 34"/>
              <p:cNvSpPr>
                <a:spLocks noChangeShapeType="1"/>
              </p:cNvSpPr>
              <p:nvPr userDrawn="1"/>
            </p:nvSpPr>
            <p:spPr bwMode="auto">
              <a:xfrm>
                <a:off x="0" y="3048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7" name="Line 35"/>
              <p:cNvSpPr>
                <a:spLocks noChangeShapeType="1"/>
              </p:cNvSpPr>
              <p:nvPr userDrawn="1"/>
            </p:nvSpPr>
            <p:spPr bwMode="auto">
              <a:xfrm>
                <a:off x="0" y="3246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8" name="Line 36"/>
              <p:cNvSpPr>
                <a:spLocks noChangeShapeType="1"/>
              </p:cNvSpPr>
              <p:nvPr userDrawn="1"/>
            </p:nvSpPr>
            <p:spPr bwMode="auto">
              <a:xfrm>
                <a:off x="0" y="3225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39" name="Line 37"/>
              <p:cNvSpPr>
                <a:spLocks noChangeShapeType="1"/>
              </p:cNvSpPr>
              <p:nvPr userDrawn="1"/>
            </p:nvSpPr>
            <p:spPr bwMode="auto">
              <a:xfrm>
                <a:off x="0" y="2831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0" name="Line 38"/>
              <p:cNvSpPr>
                <a:spLocks noChangeShapeType="1"/>
              </p:cNvSpPr>
              <p:nvPr userDrawn="1"/>
            </p:nvSpPr>
            <p:spPr bwMode="auto">
              <a:xfrm>
                <a:off x="0" y="2750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1" name="Line 39"/>
              <p:cNvSpPr>
                <a:spLocks noChangeShapeType="1"/>
              </p:cNvSpPr>
              <p:nvPr userDrawn="1"/>
            </p:nvSpPr>
            <p:spPr bwMode="auto">
              <a:xfrm>
                <a:off x="0" y="2678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2" name="Line 40"/>
              <p:cNvSpPr>
                <a:spLocks noChangeShapeType="1"/>
              </p:cNvSpPr>
              <p:nvPr userDrawn="1"/>
            </p:nvSpPr>
            <p:spPr bwMode="auto">
              <a:xfrm>
                <a:off x="0" y="2876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3" name="Line 41"/>
              <p:cNvSpPr>
                <a:spLocks noChangeShapeType="1"/>
              </p:cNvSpPr>
              <p:nvPr userDrawn="1"/>
            </p:nvSpPr>
            <p:spPr bwMode="auto">
              <a:xfrm>
                <a:off x="0" y="2855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4" name="Line 42"/>
              <p:cNvSpPr>
                <a:spLocks noChangeShapeType="1"/>
              </p:cNvSpPr>
              <p:nvPr userDrawn="1"/>
            </p:nvSpPr>
            <p:spPr bwMode="auto">
              <a:xfrm>
                <a:off x="0" y="2554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5" name="Line 43"/>
              <p:cNvSpPr>
                <a:spLocks noChangeShapeType="1"/>
              </p:cNvSpPr>
              <p:nvPr userDrawn="1"/>
            </p:nvSpPr>
            <p:spPr bwMode="auto">
              <a:xfrm>
                <a:off x="0" y="2590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6" name="Line 44"/>
              <p:cNvSpPr>
                <a:spLocks noChangeShapeType="1"/>
              </p:cNvSpPr>
              <p:nvPr userDrawn="1"/>
            </p:nvSpPr>
            <p:spPr bwMode="auto">
              <a:xfrm>
                <a:off x="0" y="2623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7" name="Line 45"/>
              <p:cNvSpPr>
                <a:spLocks noChangeShapeType="1"/>
              </p:cNvSpPr>
              <p:nvPr userDrawn="1"/>
            </p:nvSpPr>
            <p:spPr bwMode="auto">
              <a:xfrm>
                <a:off x="0" y="2464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8" name="Line 46"/>
              <p:cNvSpPr>
                <a:spLocks noChangeShapeType="1"/>
              </p:cNvSpPr>
              <p:nvPr userDrawn="1"/>
            </p:nvSpPr>
            <p:spPr bwMode="auto">
              <a:xfrm>
                <a:off x="0" y="2416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49" name="Line 47"/>
              <p:cNvSpPr>
                <a:spLocks noChangeShapeType="1"/>
              </p:cNvSpPr>
              <p:nvPr userDrawn="1"/>
            </p:nvSpPr>
            <p:spPr bwMode="auto">
              <a:xfrm>
                <a:off x="0" y="250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" name="Line 48"/>
              <p:cNvSpPr>
                <a:spLocks noChangeShapeType="1"/>
              </p:cNvSpPr>
              <p:nvPr userDrawn="1"/>
            </p:nvSpPr>
            <p:spPr bwMode="auto">
              <a:xfrm>
                <a:off x="0" y="2371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1" name="Line 49"/>
              <p:cNvSpPr>
                <a:spLocks noChangeShapeType="1"/>
              </p:cNvSpPr>
              <p:nvPr userDrawn="1"/>
            </p:nvSpPr>
            <p:spPr bwMode="auto">
              <a:xfrm>
                <a:off x="0" y="2245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2" name="Line 50"/>
              <p:cNvSpPr>
                <a:spLocks noChangeShapeType="1"/>
              </p:cNvSpPr>
              <p:nvPr userDrawn="1"/>
            </p:nvSpPr>
            <p:spPr bwMode="auto">
              <a:xfrm>
                <a:off x="0" y="235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3" name="Line 51"/>
              <p:cNvSpPr>
                <a:spLocks noChangeShapeType="1"/>
              </p:cNvSpPr>
              <p:nvPr userDrawn="1"/>
            </p:nvSpPr>
            <p:spPr bwMode="auto">
              <a:xfrm>
                <a:off x="0" y="2290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4" name="Line 52"/>
              <p:cNvSpPr>
                <a:spLocks noChangeShapeType="1"/>
              </p:cNvSpPr>
              <p:nvPr userDrawn="1"/>
            </p:nvSpPr>
            <p:spPr bwMode="auto">
              <a:xfrm>
                <a:off x="0" y="2269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5" name="Line 53"/>
              <p:cNvSpPr>
                <a:spLocks noChangeShapeType="1"/>
              </p:cNvSpPr>
              <p:nvPr userDrawn="1"/>
            </p:nvSpPr>
            <p:spPr bwMode="auto">
              <a:xfrm>
                <a:off x="0" y="213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6" name="Line 54"/>
              <p:cNvSpPr>
                <a:spLocks noChangeShapeType="1"/>
              </p:cNvSpPr>
              <p:nvPr userDrawn="1"/>
            </p:nvSpPr>
            <p:spPr bwMode="auto">
              <a:xfrm>
                <a:off x="0" y="216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7" name="Line 55"/>
              <p:cNvSpPr>
                <a:spLocks noChangeShapeType="1"/>
              </p:cNvSpPr>
              <p:nvPr userDrawn="1"/>
            </p:nvSpPr>
            <p:spPr bwMode="auto">
              <a:xfrm>
                <a:off x="0" y="219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8" name="Line 56"/>
              <p:cNvSpPr>
                <a:spLocks noChangeShapeType="1"/>
              </p:cNvSpPr>
              <p:nvPr userDrawn="1"/>
            </p:nvSpPr>
            <p:spPr bwMode="auto">
              <a:xfrm>
                <a:off x="0" y="2040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9" name="Line 57"/>
              <p:cNvSpPr>
                <a:spLocks noChangeShapeType="1"/>
              </p:cNvSpPr>
              <p:nvPr userDrawn="1"/>
            </p:nvSpPr>
            <p:spPr bwMode="auto">
              <a:xfrm>
                <a:off x="0" y="1992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0" name="Line 58"/>
              <p:cNvSpPr>
                <a:spLocks noChangeShapeType="1"/>
              </p:cNvSpPr>
              <p:nvPr userDrawn="1"/>
            </p:nvSpPr>
            <p:spPr bwMode="auto">
              <a:xfrm>
                <a:off x="0" y="2085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1" name="Line 59"/>
              <p:cNvSpPr>
                <a:spLocks noChangeShapeType="1"/>
              </p:cNvSpPr>
              <p:nvPr userDrawn="1"/>
            </p:nvSpPr>
            <p:spPr bwMode="auto">
              <a:xfrm>
                <a:off x="0" y="1593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2" name="Line 60"/>
              <p:cNvSpPr>
                <a:spLocks noChangeShapeType="1"/>
              </p:cNvSpPr>
              <p:nvPr userDrawn="1"/>
            </p:nvSpPr>
            <p:spPr bwMode="auto">
              <a:xfrm>
                <a:off x="0" y="156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3" name="Line 61"/>
              <p:cNvSpPr>
                <a:spLocks noChangeShapeType="1"/>
              </p:cNvSpPr>
              <p:nvPr userDrawn="1"/>
            </p:nvSpPr>
            <p:spPr bwMode="auto">
              <a:xfrm>
                <a:off x="0" y="1947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4" name="Line 62"/>
              <p:cNvSpPr>
                <a:spLocks noChangeShapeType="1"/>
              </p:cNvSpPr>
              <p:nvPr userDrawn="1"/>
            </p:nvSpPr>
            <p:spPr bwMode="auto">
              <a:xfrm>
                <a:off x="0" y="1821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5" name="Line 63"/>
              <p:cNvSpPr>
                <a:spLocks noChangeShapeType="1"/>
              </p:cNvSpPr>
              <p:nvPr userDrawn="1"/>
            </p:nvSpPr>
            <p:spPr bwMode="auto">
              <a:xfrm>
                <a:off x="0" y="1740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6" name="Line 64"/>
              <p:cNvSpPr>
                <a:spLocks noChangeShapeType="1"/>
              </p:cNvSpPr>
              <p:nvPr userDrawn="1"/>
            </p:nvSpPr>
            <p:spPr bwMode="auto">
              <a:xfrm>
                <a:off x="0" y="192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7" name="Line 65"/>
              <p:cNvSpPr>
                <a:spLocks noChangeShapeType="1"/>
              </p:cNvSpPr>
              <p:nvPr userDrawn="1"/>
            </p:nvSpPr>
            <p:spPr bwMode="auto">
              <a:xfrm>
                <a:off x="0" y="1614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8" name="Line 66"/>
              <p:cNvSpPr>
                <a:spLocks noChangeShapeType="1"/>
              </p:cNvSpPr>
              <p:nvPr userDrawn="1"/>
            </p:nvSpPr>
            <p:spPr bwMode="auto">
              <a:xfrm>
                <a:off x="0" y="1668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69" name="Line 67"/>
              <p:cNvSpPr>
                <a:spLocks noChangeShapeType="1"/>
              </p:cNvSpPr>
              <p:nvPr userDrawn="1"/>
            </p:nvSpPr>
            <p:spPr bwMode="auto">
              <a:xfrm>
                <a:off x="0" y="1866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0" name="Line 68"/>
              <p:cNvSpPr>
                <a:spLocks noChangeShapeType="1"/>
              </p:cNvSpPr>
              <p:nvPr userDrawn="1"/>
            </p:nvSpPr>
            <p:spPr bwMode="auto">
              <a:xfrm>
                <a:off x="0" y="1845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1" name="Line 69"/>
              <p:cNvSpPr>
                <a:spLocks noChangeShapeType="1"/>
              </p:cNvSpPr>
              <p:nvPr userDrawn="1"/>
            </p:nvSpPr>
            <p:spPr bwMode="auto">
              <a:xfrm>
                <a:off x="0" y="1437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2" name="Line 70"/>
              <p:cNvSpPr>
                <a:spLocks noChangeShapeType="1"/>
              </p:cNvSpPr>
              <p:nvPr userDrawn="1"/>
            </p:nvSpPr>
            <p:spPr bwMode="auto">
              <a:xfrm>
                <a:off x="0" y="1473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3" name="Line 71"/>
              <p:cNvSpPr>
                <a:spLocks noChangeShapeType="1"/>
              </p:cNvSpPr>
              <p:nvPr userDrawn="1"/>
            </p:nvSpPr>
            <p:spPr bwMode="auto">
              <a:xfrm>
                <a:off x="0" y="1506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4" name="Line 72"/>
              <p:cNvSpPr>
                <a:spLocks noChangeShapeType="1"/>
              </p:cNvSpPr>
              <p:nvPr userDrawn="1"/>
            </p:nvSpPr>
            <p:spPr bwMode="auto">
              <a:xfrm>
                <a:off x="0" y="1347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5" name="Line 73"/>
              <p:cNvSpPr>
                <a:spLocks noChangeShapeType="1"/>
              </p:cNvSpPr>
              <p:nvPr userDrawn="1"/>
            </p:nvSpPr>
            <p:spPr bwMode="auto">
              <a:xfrm>
                <a:off x="0" y="1392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6" name="Line 74"/>
              <p:cNvSpPr>
                <a:spLocks noChangeShapeType="1"/>
              </p:cNvSpPr>
              <p:nvPr userDrawn="1"/>
            </p:nvSpPr>
            <p:spPr bwMode="auto">
              <a:xfrm>
                <a:off x="0" y="1016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7" name="Line 75"/>
              <p:cNvSpPr>
                <a:spLocks noChangeShapeType="1"/>
              </p:cNvSpPr>
              <p:nvPr userDrawn="1"/>
            </p:nvSpPr>
            <p:spPr bwMode="auto">
              <a:xfrm>
                <a:off x="0" y="989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8" name="Line 76"/>
              <p:cNvSpPr>
                <a:spLocks noChangeShapeType="1"/>
              </p:cNvSpPr>
              <p:nvPr userDrawn="1"/>
            </p:nvSpPr>
            <p:spPr bwMode="auto">
              <a:xfrm>
                <a:off x="0" y="1244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79" name="Line 77"/>
              <p:cNvSpPr>
                <a:spLocks noChangeShapeType="1"/>
              </p:cNvSpPr>
              <p:nvPr userDrawn="1"/>
            </p:nvSpPr>
            <p:spPr bwMode="auto">
              <a:xfrm>
                <a:off x="0" y="1163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0" name="Line 78"/>
              <p:cNvSpPr>
                <a:spLocks noChangeShapeType="1"/>
              </p:cNvSpPr>
              <p:nvPr userDrawn="1"/>
            </p:nvSpPr>
            <p:spPr bwMode="auto">
              <a:xfrm>
                <a:off x="0" y="1037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1" name="Line 79"/>
              <p:cNvSpPr>
                <a:spLocks noChangeShapeType="1"/>
              </p:cNvSpPr>
              <p:nvPr userDrawn="1"/>
            </p:nvSpPr>
            <p:spPr bwMode="auto">
              <a:xfrm>
                <a:off x="0" y="1091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2" name="Line 80"/>
              <p:cNvSpPr>
                <a:spLocks noChangeShapeType="1"/>
              </p:cNvSpPr>
              <p:nvPr userDrawn="1"/>
            </p:nvSpPr>
            <p:spPr bwMode="auto">
              <a:xfrm>
                <a:off x="0" y="128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3" name="Line 81"/>
              <p:cNvSpPr>
                <a:spLocks noChangeShapeType="1"/>
              </p:cNvSpPr>
              <p:nvPr userDrawn="1"/>
            </p:nvSpPr>
            <p:spPr bwMode="auto">
              <a:xfrm>
                <a:off x="0" y="1268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4" name="Line 82"/>
              <p:cNvSpPr>
                <a:spLocks noChangeShapeType="1"/>
              </p:cNvSpPr>
              <p:nvPr userDrawn="1"/>
            </p:nvSpPr>
            <p:spPr bwMode="auto">
              <a:xfrm>
                <a:off x="0" y="86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5" name="Line 83"/>
              <p:cNvSpPr>
                <a:spLocks noChangeShapeType="1"/>
              </p:cNvSpPr>
              <p:nvPr userDrawn="1"/>
            </p:nvSpPr>
            <p:spPr bwMode="auto">
              <a:xfrm>
                <a:off x="0" y="896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6" name="Line 84"/>
              <p:cNvSpPr>
                <a:spLocks noChangeShapeType="1"/>
              </p:cNvSpPr>
              <p:nvPr userDrawn="1"/>
            </p:nvSpPr>
            <p:spPr bwMode="auto">
              <a:xfrm>
                <a:off x="0" y="92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7" name="Line 85"/>
              <p:cNvSpPr>
                <a:spLocks noChangeShapeType="1"/>
              </p:cNvSpPr>
              <p:nvPr userDrawn="1"/>
            </p:nvSpPr>
            <p:spPr bwMode="auto">
              <a:xfrm>
                <a:off x="0" y="770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8" name="Line 86"/>
              <p:cNvSpPr>
                <a:spLocks noChangeShapeType="1"/>
              </p:cNvSpPr>
              <p:nvPr userDrawn="1"/>
            </p:nvSpPr>
            <p:spPr bwMode="auto">
              <a:xfrm>
                <a:off x="0" y="815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89" name="Line 87"/>
              <p:cNvSpPr>
                <a:spLocks noChangeShapeType="1"/>
              </p:cNvSpPr>
              <p:nvPr userDrawn="1"/>
            </p:nvSpPr>
            <p:spPr bwMode="auto">
              <a:xfrm>
                <a:off x="0" y="718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0" name="Line 88"/>
              <p:cNvSpPr>
                <a:spLocks noChangeShapeType="1"/>
              </p:cNvSpPr>
              <p:nvPr userDrawn="1"/>
            </p:nvSpPr>
            <p:spPr bwMode="auto">
              <a:xfrm>
                <a:off x="0" y="646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1" name="Line 89"/>
              <p:cNvSpPr>
                <a:spLocks noChangeShapeType="1"/>
              </p:cNvSpPr>
              <p:nvPr userDrawn="1"/>
            </p:nvSpPr>
            <p:spPr bwMode="auto">
              <a:xfrm>
                <a:off x="0" y="522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2" name="Line 90"/>
              <p:cNvSpPr>
                <a:spLocks noChangeShapeType="1"/>
              </p:cNvSpPr>
              <p:nvPr userDrawn="1"/>
            </p:nvSpPr>
            <p:spPr bwMode="auto">
              <a:xfrm>
                <a:off x="0" y="558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3" name="Line 91"/>
              <p:cNvSpPr>
                <a:spLocks noChangeShapeType="1"/>
              </p:cNvSpPr>
              <p:nvPr userDrawn="1"/>
            </p:nvSpPr>
            <p:spPr bwMode="auto">
              <a:xfrm>
                <a:off x="0" y="591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4" name="Line 92"/>
              <p:cNvSpPr>
                <a:spLocks noChangeShapeType="1"/>
              </p:cNvSpPr>
              <p:nvPr userDrawn="1"/>
            </p:nvSpPr>
            <p:spPr bwMode="auto">
              <a:xfrm>
                <a:off x="0" y="432"/>
                <a:ext cx="624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5" name="Line 93"/>
              <p:cNvSpPr>
                <a:spLocks noChangeShapeType="1"/>
              </p:cNvSpPr>
              <p:nvPr userDrawn="1"/>
            </p:nvSpPr>
            <p:spPr bwMode="auto">
              <a:xfrm>
                <a:off x="0" y="384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6" name="Line 94"/>
              <p:cNvSpPr>
                <a:spLocks noChangeShapeType="1"/>
              </p:cNvSpPr>
              <p:nvPr userDrawn="1"/>
            </p:nvSpPr>
            <p:spPr bwMode="auto">
              <a:xfrm>
                <a:off x="0" y="477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7" name="Line 95"/>
              <p:cNvSpPr>
                <a:spLocks noChangeShapeType="1"/>
              </p:cNvSpPr>
              <p:nvPr userDrawn="1"/>
            </p:nvSpPr>
            <p:spPr bwMode="auto">
              <a:xfrm>
                <a:off x="0" y="339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8" name="Line 96"/>
              <p:cNvSpPr>
                <a:spLocks noChangeShapeType="1"/>
              </p:cNvSpPr>
              <p:nvPr userDrawn="1"/>
            </p:nvSpPr>
            <p:spPr bwMode="auto">
              <a:xfrm>
                <a:off x="0" y="318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99" name="Line 97"/>
              <p:cNvSpPr>
                <a:spLocks noChangeShapeType="1"/>
              </p:cNvSpPr>
              <p:nvPr userDrawn="1"/>
            </p:nvSpPr>
            <p:spPr bwMode="auto">
              <a:xfrm>
                <a:off x="0" y="258"/>
                <a:ext cx="624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0" name="Line 98"/>
              <p:cNvSpPr>
                <a:spLocks noChangeShapeType="1"/>
              </p:cNvSpPr>
              <p:nvPr userDrawn="1"/>
            </p:nvSpPr>
            <p:spPr bwMode="auto">
              <a:xfrm>
                <a:off x="0" y="70"/>
                <a:ext cx="624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1" name="Line 99"/>
              <p:cNvSpPr>
                <a:spLocks noChangeShapeType="1"/>
              </p:cNvSpPr>
              <p:nvPr userDrawn="1"/>
            </p:nvSpPr>
            <p:spPr bwMode="auto">
              <a:xfrm>
                <a:off x="0" y="43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2" name="Line 100"/>
              <p:cNvSpPr>
                <a:spLocks noChangeShapeType="1"/>
              </p:cNvSpPr>
              <p:nvPr userDrawn="1"/>
            </p:nvSpPr>
            <p:spPr bwMode="auto">
              <a:xfrm>
                <a:off x="0" y="91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" name="Line 101"/>
              <p:cNvSpPr>
                <a:spLocks noChangeShapeType="1"/>
              </p:cNvSpPr>
              <p:nvPr userDrawn="1"/>
            </p:nvSpPr>
            <p:spPr bwMode="auto">
              <a:xfrm>
                <a:off x="0" y="145"/>
                <a:ext cx="624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" name="Line 102"/>
              <p:cNvSpPr>
                <a:spLocks noChangeShapeType="1"/>
              </p:cNvSpPr>
              <p:nvPr userDrawn="1"/>
            </p:nvSpPr>
            <p:spPr bwMode="auto">
              <a:xfrm>
                <a:off x="0" y="202"/>
                <a:ext cx="624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105" name="Rectangle 108"/>
          <p:cNvSpPr>
            <a:spLocks noChangeArrowheads="1"/>
          </p:cNvSpPr>
          <p:nvPr/>
        </p:nvSpPr>
        <p:spPr bwMode="auto">
          <a:xfrm>
            <a:off x="3017838" y="2120900"/>
            <a:ext cx="5662612" cy="77788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kumimoji="1" lang="es-ES"/>
          </a:p>
        </p:txBody>
      </p:sp>
      <p:sp>
        <p:nvSpPr>
          <p:cNvPr id="106" name="Rectangle 109"/>
          <p:cNvSpPr>
            <a:spLocks noChangeArrowheads="1"/>
          </p:cNvSpPr>
          <p:nvPr/>
        </p:nvSpPr>
        <p:spPr bwMode="auto">
          <a:xfrm>
            <a:off x="1098550" y="862013"/>
            <a:ext cx="5662613" cy="77787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kumimoji="1" lang="es-ES"/>
          </a:p>
        </p:txBody>
      </p:sp>
      <p:sp>
        <p:nvSpPr>
          <p:cNvPr id="418922" name="Rectangle 106"/>
          <p:cNvSpPr>
            <a:spLocks noGrp="1" noChangeArrowheads="1"/>
          </p:cNvSpPr>
          <p:nvPr>
            <p:ph type="ctrTitle"/>
          </p:nvPr>
        </p:nvSpPr>
        <p:spPr>
          <a:xfrm>
            <a:off x="1169988" y="1046163"/>
            <a:ext cx="7380287" cy="1012825"/>
          </a:xfrm>
        </p:spPr>
        <p:txBody>
          <a:bodyPr/>
          <a:lstStyle>
            <a:lvl1pPr>
              <a:defRPr sz="4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418923" name="Rectangle 107"/>
          <p:cNvSpPr>
            <a:spLocks noGrp="1" noChangeArrowheads="1"/>
          </p:cNvSpPr>
          <p:nvPr>
            <p:ph type="subTitle" idx="1"/>
          </p:nvPr>
        </p:nvSpPr>
        <p:spPr>
          <a:xfrm>
            <a:off x="1566863" y="2693988"/>
            <a:ext cx="6662737" cy="2994025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107" name="Rectangle 103"/>
          <p:cNvSpPr>
            <a:spLocks noGrp="1" noChangeArrowheads="1"/>
          </p:cNvSpPr>
          <p:nvPr>
            <p:ph type="dt" sz="half" idx="10"/>
          </p:nvPr>
        </p:nvSpPr>
        <p:spPr>
          <a:xfrm>
            <a:off x="1387475" y="6357938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8" name="Rectangle 104"/>
          <p:cNvSpPr>
            <a:spLocks noGrp="1" noChangeArrowheads="1"/>
          </p:cNvSpPr>
          <p:nvPr>
            <p:ph type="ftr" sz="quarter" idx="11"/>
          </p:nvPr>
        </p:nvSpPr>
        <p:spPr>
          <a:xfrm>
            <a:off x="3722688" y="6357938"/>
            <a:ext cx="2271712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109" name="Rectangle 10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464300" y="6361113"/>
            <a:ext cx="1906588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A31386-DE10-4B9E-9664-FAD766F7F49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" grpId="0" animBg="1" autoUpdateAnimBg="0"/>
      <p:bldP spid="106" grpId="0" animBg="1" autoUpdateAnimBg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6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137C9F-2ACD-4C06-B07B-587CDA031E9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6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12911C-8B66-4AB9-B262-2E89B4CCFA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809625" y="2214563"/>
            <a:ext cx="3902075" cy="3881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64100" y="2214563"/>
            <a:ext cx="3903663" cy="3881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7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FF1FF2-363B-43D6-83DB-94633FB8719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9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9D4AD5-D3B5-4A1F-A361-DEA37E8E44D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5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D9E954-0CFE-4A17-9DF8-D48AE1E3299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4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45BB8-1C60-4107-B173-D178C4B1F20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7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55650D-D71F-41A7-A77A-484BB515B0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7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0E1F22-5045-4EB2-8B97-D0016ACC02D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6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F34959-7DC0-49EC-81D8-1D418C9EFA4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78625" y="609600"/>
            <a:ext cx="1989138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809625" y="609600"/>
            <a:ext cx="5816600" cy="548640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6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64FEE4-D0B6-4898-9B4F-A726FCFABA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1600" y="609600"/>
            <a:ext cx="73787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809625" y="2214563"/>
            <a:ext cx="3902075" cy="3881437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imágenes prediseñadas"/>
          <p:cNvSpPr>
            <a:spLocks noGrp="1"/>
          </p:cNvSpPr>
          <p:nvPr>
            <p:ph type="clipArt" sz="half" idx="2"/>
          </p:nvPr>
        </p:nvSpPr>
        <p:spPr>
          <a:xfrm>
            <a:off x="4864100" y="2214563"/>
            <a:ext cx="3903663" cy="3881437"/>
          </a:xfrm>
        </p:spPr>
        <p:txBody>
          <a:bodyPr/>
          <a:lstStyle/>
          <a:p>
            <a:pPr lvl="0"/>
            <a:endParaRPr lang="es-CL" noProof="0"/>
          </a:p>
        </p:txBody>
      </p:sp>
      <p:sp>
        <p:nvSpPr>
          <p:cNvPr id="5" name="Rectangle 113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113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7" name="Rectangle 113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5B8F24-CF5B-4210-9436-6B368ACFED7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026"/>
          <p:cNvGrpSpPr>
            <a:grpSpLocks/>
          </p:cNvGrpSpPr>
          <p:nvPr/>
        </p:nvGrpSpPr>
        <p:grpSpPr bwMode="auto">
          <a:xfrm>
            <a:off x="0" y="68263"/>
            <a:ext cx="8915400" cy="6713537"/>
            <a:chOff x="0" y="43"/>
            <a:chExt cx="5616" cy="4229"/>
          </a:xfrm>
        </p:grpSpPr>
        <p:grpSp>
          <p:nvGrpSpPr>
            <p:cNvPr id="1032" name="Group 1027"/>
            <p:cNvGrpSpPr>
              <a:grpSpLocks/>
            </p:cNvGrpSpPr>
            <p:nvPr userDrawn="1"/>
          </p:nvGrpSpPr>
          <p:grpSpPr bwMode="auto">
            <a:xfrm>
              <a:off x="0" y="43"/>
              <a:ext cx="408" cy="4229"/>
              <a:chOff x="0" y="43"/>
              <a:chExt cx="5760" cy="4229"/>
            </a:xfrm>
          </p:grpSpPr>
          <p:sp>
            <p:nvSpPr>
              <p:cNvPr id="1038" name="Line 1028"/>
              <p:cNvSpPr>
                <a:spLocks noChangeShapeType="1"/>
              </p:cNvSpPr>
              <p:nvPr userDrawn="1"/>
            </p:nvSpPr>
            <p:spPr bwMode="auto">
              <a:xfrm>
                <a:off x="0" y="4203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9" name="Line 1029"/>
              <p:cNvSpPr>
                <a:spLocks noChangeShapeType="1"/>
              </p:cNvSpPr>
              <p:nvPr userDrawn="1"/>
            </p:nvSpPr>
            <p:spPr bwMode="auto">
              <a:xfrm>
                <a:off x="0" y="4239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0" name="Line 1030"/>
              <p:cNvSpPr>
                <a:spLocks noChangeShapeType="1"/>
              </p:cNvSpPr>
              <p:nvPr userDrawn="1"/>
            </p:nvSpPr>
            <p:spPr bwMode="auto">
              <a:xfrm>
                <a:off x="0" y="4272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1" name="Line 1031"/>
              <p:cNvSpPr>
                <a:spLocks noChangeShapeType="1"/>
              </p:cNvSpPr>
              <p:nvPr userDrawn="1"/>
            </p:nvSpPr>
            <p:spPr bwMode="auto">
              <a:xfrm>
                <a:off x="0" y="4113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2" name="Line 1032"/>
              <p:cNvSpPr>
                <a:spLocks noChangeShapeType="1"/>
              </p:cNvSpPr>
              <p:nvPr userDrawn="1"/>
            </p:nvSpPr>
            <p:spPr bwMode="auto">
              <a:xfrm>
                <a:off x="0" y="4065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3" name="Line 1033"/>
              <p:cNvSpPr>
                <a:spLocks noChangeShapeType="1"/>
              </p:cNvSpPr>
              <p:nvPr userDrawn="1"/>
            </p:nvSpPr>
            <p:spPr bwMode="auto">
              <a:xfrm>
                <a:off x="0" y="4158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4" name="Line 1034"/>
              <p:cNvSpPr>
                <a:spLocks noChangeShapeType="1"/>
              </p:cNvSpPr>
              <p:nvPr userDrawn="1"/>
            </p:nvSpPr>
            <p:spPr bwMode="auto">
              <a:xfrm>
                <a:off x="0" y="366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5" name="Line 1035"/>
              <p:cNvSpPr>
                <a:spLocks noChangeShapeType="1"/>
              </p:cNvSpPr>
              <p:nvPr userDrawn="1"/>
            </p:nvSpPr>
            <p:spPr bwMode="auto">
              <a:xfrm>
                <a:off x="0" y="3639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6" name="Line 1036"/>
              <p:cNvSpPr>
                <a:spLocks noChangeShapeType="1"/>
              </p:cNvSpPr>
              <p:nvPr userDrawn="1"/>
            </p:nvSpPr>
            <p:spPr bwMode="auto">
              <a:xfrm>
                <a:off x="0" y="4020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7" name="Line 1037"/>
              <p:cNvSpPr>
                <a:spLocks noChangeShapeType="1"/>
              </p:cNvSpPr>
              <p:nvPr userDrawn="1"/>
            </p:nvSpPr>
            <p:spPr bwMode="auto">
              <a:xfrm>
                <a:off x="0" y="3894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8" name="Line 1038"/>
              <p:cNvSpPr>
                <a:spLocks noChangeShapeType="1"/>
              </p:cNvSpPr>
              <p:nvPr userDrawn="1"/>
            </p:nvSpPr>
            <p:spPr bwMode="auto">
              <a:xfrm>
                <a:off x="0" y="3813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49" name="Line 1039"/>
              <p:cNvSpPr>
                <a:spLocks noChangeShapeType="1"/>
              </p:cNvSpPr>
              <p:nvPr userDrawn="1"/>
            </p:nvSpPr>
            <p:spPr bwMode="auto">
              <a:xfrm>
                <a:off x="0" y="3999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0" name="Line 1040"/>
              <p:cNvSpPr>
                <a:spLocks noChangeShapeType="1"/>
              </p:cNvSpPr>
              <p:nvPr userDrawn="1"/>
            </p:nvSpPr>
            <p:spPr bwMode="auto">
              <a:xfrm>
                <a:off x="0" y="3687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1" name="Line 1041"/>
              <p:cNvSpPr>
                <a:spLocks noChangeShapeType="1"/>
              </p:cNvSpPr>
              <p:nvPr userDrawn="1"/>
            </p:nvSpPr>
            <p:spPr bwMode="auto">
              <a:xfrm>
                <a:off x="0" y="3741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2" name="Line 1042"/>
              <p:cNvSpPr>
                <a:spLocks noChangeShapeType="1"/>
              </p:cNvSpPr>
              <p:nvPr userDrawn="1"/>
            </p:nvSpPr>
            <p:spPr bwMode="auto">
              <a:xfrm>
                <a:off x="0" y="393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3" name="Line 1043"/>
              <p:cNvSpPr>
                <a:spLocks noChangeShapeType="1"/>
              </p:cNvSpPr>
              <p:nvPr userDrawn="1"/>
            </p:nvSpPr>
            <p:spPr bwMode="auto">
              <a:xfrm>
                <a:off x="0" y="3918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4" name="Line 1044"/>
              <p:cNvSpPr>
                <a:spLocks noChangeShapeType="1"/>
              </p:cNvSpPr>
              <p:nvPr userDrawn="1"/>
            </p:nvSpPr>
            <p:spPr bwMode="auto">
              <a:xfrm>
                <a:off x="0" y="351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5" name="Line 1045"/>
              <p:cNvSpPr>
                <a:spLocks noChangeShapeType="1"/>
              </p:cNvSpPr>
              <p:nvPr userDrawn="1"/>
            </p:nvSpPr>
            <p:spPr bwMode="auto">
              <a:xfrm>
                <a:off x="0" y="354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6" name="Line 1046"/>
              <p:cNvSpPr>
                <a:spLocks noChangeShapeType="1"/>
              </p:cNvSpPr>
              <p:nvPr userDrawn="1"/>
            </p:nvSpPr>
            <p:spPr bwMode="auto">
              <a:xfrm>
                <a:off x="0" y="357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7" name="Line 1047"/>
              <p:cNvSpPr>
                <a:spLocks noChangeShapeType="1"/>
              </p:cNvSpPr>
              <p:nvPr userDrawn="1"/>
            </p:nvSpPr>
            <p:spPr bwMode="auto">
              <a:xfrm>
                <a:off x="0" y="3420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8" name="Line 1048"/>
              <p:cNvSpPr>
                <a:spLocks noChangeShapeType="1"/>
              </p:cNvSpPr>
              <p:nvPr userDrawn="1"/>
            </p:nvSpPr>
            <p:spPr bwMode="auto">
              <a:xfrm>
                <a:off x="0" y="3372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59" name="Line 1049"/>
              <p:cNvSpPr>
                <a:spLocks noChangeShapeType="1"/>
              </p:cNvSpPr>
              <p:nvPr userDrawn="1"/>
            </p:nvSpPr>
            <p:spPr bwMode="auto">
              <a:xfrm>
                <a:off x="0" y="3465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0" name="Line 1050"/>
              <p:cNvSpPr>
                <a:spLocks noChangeShapeType="1"/>
              </p:cNvSpPr>
              <p:nvPr userDrawn="1"/>
            </p:nvSpPr>
            <p:spPr bwMode="auto">
              <a:xfrm>
                <a:off x="0" y="2973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1" name="Line 1051"/>
              <p:cNvSpPr>
                <a:spLocks noChangeShapeType="1"/>
              </p:cNvSpPr>
              <p:nvPr userDrawn="1"/>
            </p:nvSpPr>
            <p:spPr bwMode="auto">
              <a:xfrm>
                <a:off x="0" y="294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2" name="Line 1052"/>
              <p:cNvSpPr>
                <a:spLocks noChangeShapeType="1"/>
              </p:cNvSpPr>
              <p:nvPr userDrawn="1"/>
            </p:nvSpPr>
            <p:spPr bwMode="auto">
              <a:xfrm>
                <a:off x="0" y="3327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3" name="Line 1053"/>
              <p:cNvSpPr>
                <a:spLocks noChangeShapeType="1"/>
              </p:cNvSpPr>
              <p:nvPr userDrawn="1"/>
            </p:nvSpPr>
            <p:spPr bwMode="auto">
              <a:xfrm>
                <a:off x="0" y="3201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4" name="Line 1054"/>
              <p:cNvSpPr>
                <a:spLocks noChangeShapeType="1"/>
              </p:cNvSpPr>
              <p:nvPr userDrawn="1"/>
            </p:nvSpPr>
            <p:spPr bwMode="auto">
              <a:xfrm>
                <a:off x="0" y="3120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5" name="Line 1055"/>
              <p:cNvSpPr>
                <a:spLocks noChangeShapeType="1"/>
              </p:cNvSpPr>
              <p:nvPr userDrawn="1"/>
            </p:nvSpPr>
            <p:spPr bwMode="auto">
              <a:xfrm>
                <a:off x="0" y="330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6" name="Line 1056"/>
              <p:cNvSpPr>
                <a:spLocks noChangeShapeType="1"/>
              </p:cNvSpPr>
              <p:nvPr userDrawn="1"/>
            </p:nvSpPr>
            <p:spPr bwMode="auto">
              <a:xfrm>
                <a:off x="0" y="2994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7" name="Line 1057"/>
              <p:cNvSpPr>
                <a:spLocks noChangeShapeType="1"/>
              </p:cNvSpPr>
              <p:nvPr userDrawn="1"/>
            </p:nvSpPr>
            <p:spPr bwMode="auto">
              <a:xfrm>
                <a:off x="0" y="3048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8" name="Line 1058"/>
              <p:cNvSpPr>
                <a:spLocks noChangeShapeType="1"/>
              </p:cNvSpPr>
              <p:nvPr userDrawn="1"/>
            </p:nvSpPr>
            <p:spPr bwMode="auto">
              <a:xfrm>
                <a:off x="0" y="3246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69" name="Line 1059"/>
              <p:cNvSpPr>
                <a:spLocks noChangeShapeType="1"/>
              </p:cNvSpPr>
              <p:nvPr userDrawn="1"/>
            </p:nvSpPr>
            <p:spPr bwMode="auto">
              <a:xfrm>
                <a:off x="0" y="3225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0" name="Line 1060"/>
              <p:cNvSpPr>
                <a:spLocks noChangeShapeType="1"/>
              </p:cNvSpPr>
              <p:nvPr userDrawn="1"/>
            </p:nvSpPr>
            <p:spPr bwMode="auto">
              <a:xfrm>
                <a:off x="0" y="2831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1" name="Line 1061"/>
              <p:cNvSpPr>
                <a:spLocks noChangeShapeType="1"/>
              </p:cNvSpPr>
              <p:nvPr userDrawn="1"/>
            </p:nvSpPr>
            <p:spPr bwMode="auto">
              <a:xfrm>
                <a:off x="0" y="2750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2" name="Line 1062"/>
              <p:cNvSpPr>
                <a:spLocks noChangeShapeType="1"/>
              </p:cNvSpPr>
              <p:nvPr userDrawn="1"/>
            </p:nvSpPr>
            <p:spPr bwMode="auto">
              <a:xfrm>
                <a:off x="0" y="2678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3" name="Line 1063"/>
              <p:cNvSpPr>
                <a:spLocks noChangeShapeType="1"/>
              </p:cNvSpPr>
              <p:nvPr userDrawn="1"/>
            </p:nvSpPr>
            <p:spPr bwMode="auto">
              <a:xfrm>
                <a:off x="0" y="2876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4" name="Line 1064"/>
              <p:cNvSpPr>
                <a:spLocks noChangeShapeType="1"/>
              </p:cNvSpPr>
              <p:nvPr userDrawn="1"/>
            </p:nvSpPr>
            <p:spPr bwMode="auto">
              <a:xfrm>
                <a:off x="0" y="2855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5" name="Line 1065"/>
              <p:cNvSpPr>
                <a:spLocks noChangeShapeType="1"/>
              </p:cNvSpPr>
              <p:nvPr userDrawn="1"/>
            </p:nvSpPr>
            <p:spPr bwMode="auto">
              <a:xfrm>
                <a:off x="0" y="2554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6" name="Line 1066"/>
              <p:cNvSpPr>
                <a:spLocks noChangeShapeType="1"/>
              </p:cNvSpPr>
              <p:nvPr userDrawn="1"/>
            </p:nvSpPr>
            <p:spPr bwMode="auto">
              <a:xfrm>
                <a:off x="0" y="2590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7" name="Line 1067"/>
              <p:cNvSpPr>
                <a:spLocks noChangeShapeType="1"/>
              </p:cNvSpPr>
              <p:nvPr userDrawn="1"/>
            </p:nvSpPr>
            <p:spPr bwMode="auto">
              <a:xfrm>
                <a:off x="0" y="2623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8" name="Line 1068"/>
              <p:cNvSpPr>
                <a:spLocks noChangeShapeType="1"/>
              </p:cNvSpPr>
              <p:nvPr userDrawn="1"/>
            </p:nvSpPr>
            <p:spPr bwMode="auto">
              <a:xfrm>
                <a:off x="0" y="2464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79" name="Line 1069"/>
              <p:cNvSpPr>
                <a:spLocks noChangeShapeType="1"/>
              </p:cNvSpPr>
              <p:nvPr userDrawn="1"/>
            </p:nvSpPr>
            <p:spPr bwMode="auto">
              <a:xfrm>
                <a:off x="0" y="2416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0" name="Line 1070"/>
              <p:cNvSpPr>
                <a:spLocks noChangeShapeType="1"/>
              </p:cNvSpPr>
              <p:nvPr userDrawn="1"/>
            </p:nvSpPr>
            <p:spPr bwMode="auto">
              <a:xfrm>
                <a:off x="0" y="250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1" name="Line 1071"/>
              <p:cNvSpPr>
                <a:spLocks noChangeShapeType="1"/>
              </p:cNvSpPr>
              <p:nvPr userDrawn="1"/>
            </p:nvSpPr>
            <p:spPr bwMode="auto">
              <a:xfrm>
                <a:off x="0" y="2371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2" name="Line 1072"/>
              <p:cNvSpPr>
                <a:spLocks noChangeShapeType="1"/>
              </p:cNvSpPr>
              <p:nvPr userDrawn="1"/>
            </p:nvSpPr>
            <p:spPr bwMode="auto">
              <a:xfrm>
                <a:off x="0" y="2245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3" name="Line 1073"/>
              <p:cNvSpPr>
                <a:spLocks noChangeShapeType="1"/>
              </p:cNvSpPr>
              <p:nvPr userDrawn="1"/>
            </p:nvSpPr>
            <p:spPr bwMode="auto">
              <a:xfrm>
                <a:off x="0" y="235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4" name="Line 1074"/>
              <p:cNvSpPr>
                <a:spLocks noChangeShapeType="1"/>
              </p:cNvSpPr>
              <p:nvPr userDrawn="1"/>
            </p:nvSpPr>
            <p:spPr bwMode="auto">
              <a:xfrm>
                <a:off x="0" y="2290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5" name="Line 1075"/>
              <p:cNvSpPr>
                <a:spLocks noChangeShapeType="1"/>
              </p:cNvSpPr>
              <p:nvPr userDrawn="1"/>
            </p:nvSpPr>
            <p:spPr bwMode="auto">
              <a:xfrm>
                <a:off x="0" y="2269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6" name="Line 1076"/>
              <p:cNvSpPr>
                <a:spLocks noChangeShapeType="1"/>
              </p:cNvSpPr>
              <p:nvPr userDrawn="1"/>
            </p:nvSpPr>
            <p:spPr bwMode="auto">
              <a:xfrm>
                <a:off x="0" y="213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7" name="Line 1077"/>
              <p:cNvSpPr>
                <a:spLocks noChangeShapeType="1"/>
              </p:cNvSpPr>
              <p:nvPr userDrawn="1"/>
            </p:nvSpPr>
            <p:spPr bwMode="auto">
              <a:xfrm>
                <a:off x="0" y="216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8" name="Line 1078"/>
              <p:cNvSpPr>
                <a:spLocks noChangeShapeType="1"/>
              </p:cNvSpPr>
              <p:nvPr userDrawn="1"/>
            </p:nvSpPr>
            <p:spPr bwMode="auto">
              <a:xfrm>
                <a:off x="0" y="219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89" name="Line 1079"/>
              <p:cNvSpPr>
                <a:spLocks noChangeShapeType="1"/>
              </p:cNvSpPr>
              <p:nvPr userDrawn="1"/>
            </p:nvSpPr>
            <p:spPr bwMode="auto">
              <a:xfrm>
                <a:off x="0" y="2040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0" name="Line 1080"/>
              <p:cNvSpPr>
                <a:spLocks noChangeShapeType="1"/>
              </p:cNvSpPr>
              <p:nvPr userDrawn="1"/>
            </p:nvSpPr>
            <p:spPr bwMode="auto">
              <a:xfrm>
                <a:off x="0" y="1992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1" name="Line 1081"/>
              <p:cNvSpPr>
                <a:spLocks noChangeShapeType="1"/>
              </p:cNvSpPr>
              <p:nvPr userDrawn="1"/>
            </p:nvSpPr>
            <p:spPr bwMode="auto">
              <a:xfrm>
                <a:off x="0" y="2085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2" name="Line 1082"/>
              <p:cNvSpPr>
                <a:spLocks noChangeShapeType="1"/>
              </p:cNvSpPr>
              <p:nvPr userDrawn="1"/>
            </p:nvSpPr>
            <p:spPr bwMode="auto">
              <a:xfrm>
                <a:off x="0" y="1593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3" name="Line 1083"/>
              <p:cNvSpPr>
                <a:spLocks noChangeShapeType="1"/>
              </p:cNvSpPr>
              <p:nvPr userDrawn="1"/>
            </p:nvSpPr>
            <p:spPr bwMode="auto">
              <a:xfrm>
                <a:off x="0" y="156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4" name="Line 1084"/>
              <p:cNvSpPr>
                <a:spLocks noChangeShapeType="1"/>
              </p:cNvSpPr>
              <p:nvPr userDrawn="1"/>
            </p:nvSpPr>
            <p:spPr bwMode="auto">
              <a:xfrm>
                <a:off x="0" y="1947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5" name="Line 1085"/>
              <p:cNvSpPr>
                <a:spLocks noChangeShapeType="1"/>
              </p:cNvSpPr>
              <p:nvPr userDrawn="1"/>
            </p:nvSpPr>
            <p:spPr bwMode="auto">
              <a:xfrm>
                <a:off x="0" y="1821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6" name="Line 1086"/>
              <p:cNvSpPr>
                <a:spLocks noChangeShapeType="1"/>
              </p:cNvSpPr>
              <p:nvPr userDrawn="1"/>
            </p:nvSpPr>
            <p:spPr bwMode="auto">
              <a:xfrm>
                <a:off x="0" y="1740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7" name="Line 1087"/>
              <p:cNvSpPr>
                <a:spLocks noChangeShapeType="1"/>
              </p:cNvSpPr>
              <p:nvPr userDrawn="1"/>
            </p:nvSpPr>
            <p:spPr bwMode="auto">
              <a:xfrm>
                <a:off x="0" y="192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8" name="Line 1088"/>
              <p:cNvSpPr>
                <a:spLocks noChangeShapeType="1"/>
              </p:cNvSpPr>
              <p:nvPr userDrawn="1"/>
            </p:nvSpPr>
            <p:spPr bwMode="auto">
              <a:xfrm>
                <a:off x="0" y="1614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99" name="Line 1089"/>
              <p:cNvSpPr>
                <a:spLocks noChangeShapeType="1"/>
              </p:cNvSpPr>
              <p:nvPr userDrawn="1"/>
            </p:nvSpPr>
            <p:spPr bwMode="auto">
              <a:xfrm>
                <a:off x="0" y="1668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0" name="Line 1090"/>
              <p:cNvSpPr>
                <a:spLocks noChangeShapeType="1"/>
              </p:cNvSpPr>
              <p:nvPr userDrawn="1"/>
            </p:nvSpPr>
            <p:spPr bwMode="auto">
              <a:xfrm>
                <a:off x="0" y="1866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1" name="Line 1091"/>
              <p:cNvSpPr>
                <a:spLocks noChangeShapeType="1"/>
              </p:cNvSpPr>
              <p:nvPr userDrawn="1"/>
            </p:nvSpPr>
            <p:spPr bwMode="auto">
              <a:xfrm>
                <a:off x="0" y="1845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2" name="Line 1092"/>
              <p:cNvSpPr>
                <a:spLocks noChangeShapeType="1"/>
              </p:cNvSpPr>
              <p:nvPr userDrawn="1"/>
            </p:nvSpPr>
            <p:spPr bwMode="auto">
              <a:xfrm>
                <a:off x="0" y="1437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3" name="Line 1093"/>
              <p:cNvSpPr>
                <a:spLocks noChangeShapeType="1"/>
              </p:cNvSpPr>
              <p:nvPr userDrawn="1"/>
            </p:nvSpPr>
            <p:spPr bwMode="auto">
              <a:xfrm>
                <a:off x="0" y="1473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4" name="Line 1094"/>
              <p:cNvSpPr>
                <a:spLocks noChangeShapeType="1"/>
              </p:cNvSpPr>
              <p:nvPr userDrawn="1"/>
            </p:nvSpPr>
            <p:spPr bwMode="auto">
              <a:xfrm>
                <a:off x="0" y="1506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5" name="Line 1095"/>
              <p:cNvSpPr>
                <a:spLocks noChangeShapeType="1"/>
              </p:cNvSpPr>
              <p:nvPr userDrawn="1"/>
            </p:nvSpPr>
            <p:spPr bwMode="auto">
              <a:xfrm>
                <a:off x="0" y="1347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6" name="Line 1096"/>
              <p:cNvSpPr>
                <a:spLocks noChangeShapeType="1"/>
              </p:cNvSpPr>
              <p:nvPr userDrawn="1"/>
            </p:nvSpPr>
            <p:spPr bwMode="auto">
              <a:xfrm>
                <a:off x="0" y="1392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7" name="Line 1097"/>
              <p:cNvSpPr>
                <a:spLocks noChangeShapeType="1"/>
              </p:cNvSpPr>
              <p:nvPr userDrawn="1"/>
            </p:nvSpPr>
            <p:spPr bwMode="auto">
              <a:xfrm>
                <a:off x="0" y="1016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8" name="Line 1098"/>
              <p:cNvSpPr>
                <a:spLocks noChangeShapeType="1"/>
              </p:cNvSpPr>
              <p:nvPr userDrawn="1"/>
            </p:nvSpPr>
            <p:spPr bwMode="auto">
              <a:xfrm>
                <a:off x="0" y="989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09" name="Line 1099"/>
              <p:cNvSpPr>
                <a:spLocks noChangeShapeType="1"/>
              </p:cNvSpPr>
              <p:nvPr userDrawn="1"/>
            </p:nvSpPr>
            <p:spPr bwMode="auto">
              <a:xfrm>
                <a:off x="0" y="1244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0" name="Line 1100"/>
              <p:cNvSpPr>
                <a:spLocks noChangeShapeType="1"/>
              </p:cNvSpPr>
              <p:nvPr userDrawn="1"/>
            </p:nvSpPr>
            <p:spPr bwMode="auto">
              <a:xfrm>
                <a:off x="0" y="1163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1" name="Line 1101"/>
              <p:cNvSpPr>
                <a:spLocks noChangeShapeType="1"/>
              </p:cNvSpPr>
              <p:nvPr userDrawn="1"/>
            </p:nvSpPr>
            <p:spPr bwMode="auto">
              <a:xfrm>
                <a:off x="0" y="1037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2" name="Line 1102"/>
              <p:cNvSpPr>
                <a:spLocks noChangeShapeType="1"/>
              </p:cNvSpPr>
              <p:nvPr userDrawn="1"/>
            </p:nvSpPr>
            <p:spPr bwMode="auto">
              <a:xfrm>
                <a:off x="0" y="1091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3" name="Line 1103"/>
              <p:cNvSpPr>
                <a:spLocks noChangeShapeType="1"/>
              </p:cNvSpPr>
              <p:nvPr userDrawn="1"/>
            </p:nvSpPr>
            <p:spPr bwMode="auto">
              <a:xfrm>
                <a:off x="0" y="128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4" name="Line 1104"/>
              <p:cNvSpPr>
                <a:spLocks noChangeShapeType="1"/>
              </p:cNvSpPr>
              <p:nvPr userDrawn="1"/>
            </p:nvSpPr>
            <p:spPr bwMode="auto">
              <a:xfrm>
                <a:off x="0" y="1268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5" name="Line 1105"/>
              <p:cNvSpPr>
                <a:spLocks noChangeShapeType="1"/>
              </p:cNvSpPr>
              <p:nvPr userDrawn="1"/>
            </p:nvSpPr>
            <p:spPr bwMode="auto">
              <a:xfrm>
                <a:off x="0" y="86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6" name="Line 1106"/>
              <p:cNvSpPr>
                <a:spLocks noChangeShapeType="1"/>
              </p:cNvSpPr>
              <p:nvPr userDrawn="1"/>
            </p:nvSpPr>
            <p:spPr bwMode="auto">
              <a:xfrm>
                <a:off x="0" y="896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7" name="Line 1107"/>
              <p:cNvSpPr>
                <a:spLocks noChangeShapeType="1"/>
              </p:cNvSpPr>
              <p:nvPr userDrawn="1"/>
            </p:nvSpPr>
            <p:spPr bwMode="auto">
              <a:xfrm>
                <a:off x="0" y="92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8" name="Line 1108"/>
              <p:cNvSpPr>
                <a:spLocks noChangeShapeType="1"/>
              </p:cNvSpPr>
              <p:nvPr userDrawn="1"/>
            </p:nvSpPr>
            <p:spPr bwMode="auto">
              <a:xfrm>
                <a:off x="0" y="770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19" name="Line 1109"/>
              <p:cNvSpPr>
                <a:spLocks noChangeShapeType="1"/>
              </p:cNvSpPr>
              <p:nvPr userDrawn="1"/>
            </p:nvSpPr>
            <p:spPr bwMode="auto">
              <a:xfrm>
                <a:off x="0" y="815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0" name="Line 1110"/>
              <p:cNvSpPr>
                <a:spLocks noChangeShapeType="1"/>
              </p:cNvSpPr>
              <p:nvPr userDrawn="1"/>
            </p:nvSpPr>
            <p:spPr bwMode="auto">
              <a:xfrm>
                <a:off x="0" y="718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1" name="Line 1111"/>
              <p:cNvSpPr>
                <a:spLocks noChangeShapeType="1"/>
              </p:cNvSpPr>
              <p:nvPr userDrawn="1"/>
            </p:nvSpPr>
            <p:spPr bwMode="auto">
              <a:xfrm>
                <a:off x="0" y="646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2" name="Line 1112"/>
              <p:cNvSpPr>
                <a:spLocks noChangeShapeType="1"/>
              </p:cNvSpPr>
              <p:nvPr userDrawn="1"/>
            </p:nvSpPr>
            <p:spPr bwMode="auto">
              <a:xfrm>
                <a:off x="0" y="522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3" name="Line 1113"/>
              <p:cNvSpPr>
                <a:spLocks noChangeShapeType="1"/>
              </p:cNvSpPr>
              <p:nvPr userDrawn="1"/>
            </p:nvSpPr>
            <p:spPr bwMode="auto">
              <a:xfrm>
                <a:off x="0" y="558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4" name="Line 1114"/>
              <p:cNvSpPr>
                <a:spLocks noChangeShapeType="1"/>
              </p:cNvSpPr>
              <p:nvPr userDrawn="1"/>
            </p:nvSpPr>
            <p:spPr bwMode="auto">
              <a:xfrm>
                <a:off x="0" y="591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5" name="Line 1115"/>
              <p:cNvSpPr>
                <a:spLocks noChangeShapeType="1"/>
              </p:cNvSpPr>
              <p:nvPr userDrawn="1"/>
            </p:nvSpPr>
            <p:spPr bwMode="auto">
              <a:xfrm>
                <a:off x="0" y="432"/>
                <a:ext cx="5760" cy="0"/>
              </a:xfrm>
              <a:prstGeom prst="line">
                <a:avLst/>
              </a:prstGeom>
              <a:noFill/>
              <a:ln w="2857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6" name="Line 1116"/>
              <p:cNvSpPr>
                <a:spLocks noChangeShapeType="1"/>
              </p:cNvSpPr>
              <p:nvPr userDrawn="1"/>
            </p:nvSpPr>
            <p:spPr bwMode="auto">
              <a:xfrm>
                <a:off x="0" y="384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7" name="Line 1117"/>
              <p:cNvSpPr>
                <a:spLocks noChangeShapeType="1"/>
              </p:cNvSpPr>
              <p:nvPr userDrawn="1"/>
            </p:nvSpPr>
            <p:spPr bwMode="auto">
              <a:xfrm>
                <a:off x="0" y="477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8" name="Line 1118"/>
              <p:cNvSpPr>
                <a:spLocks noChangeShapeType="1"/>
              </p:cNvSpPr>
              <p:nvPr userDrawn="1"/>
            </p:nvSpPr>
            <p:spPr bwMode="auto">
              <a:xfrm>
                <a:off x="0" y="339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29" name="Line 1119"/>
              <p:cNvSpPr>
                <a:spLocks noChangeShapeType="1"/>
              </p:cNvSpPr>
              <p:nvPr userDrawn="1"/>
            </p:nvSpPr>
            <p:spPr bwMode="auto">
              <a:xfrm>
                <a:off x="0" y="318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0" name="Line 1120"/>
              <p:cNvSpPr>
                <a:spLocks noChangeShapeType="1"/>
              </p:cNvSpPr>
              <p:nvPr userDrawn="1"/>
            </p:nvSpPr>
            <p:spPr bwMode="auto">
              <a:xfrm>
                <a:off x="0" y="258"/>
                <a:ext cx="5760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1" name="Line 1121"/>
              <p:cNvSpPr>
                <a:spLocks noChangeShapeType="1"/>
              </p:cNvSpPr>
              <p:nvPr userDrawn="1"/>
            </p:nvSpPr>
            <p:spPr bwMode="auto">
              <a:xfrm>
                <a:off x="0" y="70"/>
                <a:ext cx="5760" cy="0"/>
              </a:xfrm>
              <a:prstGeom prst="line">
                <a:avLst/>
              </a:prstGeom>
              <a:noFill/>
              <a:ln w="9525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2" name="Line 1122"/>
              <p:cNvSpPr>
                <a:spLocks noChangeShapeType="1"/>
              </p:cNvSpPr>
              <p:nvPr userDrawn="1"/>
            </p:nvSpPr>
            <p:spPr bwMode="auto">
              <a:xfrm>
                <a:off x="0" y="43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3" name="Line 1123"/>
              <p:cNvSpPr>
                <a:spLocks noChangeShapeType="1"/>
              </p:cNvSpPr>
              <p:nvPr userDrawn="1"/>
            </p:nvSpPr>
            <p:spPr bwMode="auto">
              <a:xfrm>
                <a:off x="0" y="91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4" name="Line 1124"/>
              <p:cNvSpPr>
                <a:spLocks noChangeShapeType="1"/>
              </p:cNvSpPr>
              <p:nvPr userDrawn="1"/>
            </p:nvSpPr>
            <p:spPr bwMode="auto">
              <a:xfrm>
                <a:off x="0" y="145"/>
                <a:ext cx="5760" cy="0"/>
              </a:xfrm>
              <a:prstGeom prst="line">
                <a:avLst/>
              </a:prstGeom>
              <a:noFill/>
              <a:ln w="127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135" name="Line 1125"/>
              <p:cNvSpPr>
                <a:spLocks noChangeShapeType="1"/>
              </p:cNvSpPr>
              <p:nvPr userDrawn="1"/>
            </p:nvSpPr>
            <p:spPr bwMode="auto">
              <a:xfrm>
                <a:off x="0" y="202"/>
                <a:ext cx="5760" cy="0"/>
              </a:xfrm>
              <a:prstGeom prst="line">
                <a:avLst/>
              </a:prstGeom>
              <a:noFill/>
              <a:ln w="38100">
                <a:solidFill>
                  <a:schemeClr val="bg2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  <p:grpSp>
          <p:nvGrpSpPr>
            <p:cNvPr id="1033" name="Group 1126"/>
            <p:cNvGrpSpPr>
              <a:grpSpLocks/>
            </p:cNvGrpSpPr>
            <p:nvPr userDrawn="1"/>
          </p:nvGrpSpPr>
          <p:grpSpPr bwMode="auto">
            <a:xfrm>
              <a:off x="400" y="205"/>
              <a:ext cx="5216" cy="1123"/>
              <a:chOff x="400" y="205"/>
              <a:chExt cx="5216" cy="1123"/>
            </a:xfrm>
          </p:grpSpPr>
          <p:sp>
            <p:nvSpPr>
              <p:cNvPr id="1034" name="Rectangle 1127"/>
              <p:cNvSpPr>
                <a:spLocks noChangeArrowheads="1"/>
              </p:cNvSpPr>
              <p:nvPr userDrawn="1"/>
            </p:nvSpPr>
            <p:spPr bwMode="auto">
              <a:xfrm>
                <a:off x="557" y="205"/>
                <a:ext cx="313" cy="914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5" name="Rectangle 1128"/>
              <p:cNvSpPr>
                <a:spLocks noChangeArrowheads="1"/>
              </p:cNvSpPr>
              <p:nvPr userDrawn="1"/>
            </p:nvSpPr>
            <p:spPr bwMode="auto">
              <a:xfrm>
                <a:off x="400" y="288"/>
                <a:ext cx="3567" cy="49"/>
              </a:xfrm>
              <a:prstGeom prst="rect">
                <a:avLst/>
              </a:prstGeom>
              <a:solidFill>
                <a:schemeClr val="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6" name="Rectangle 1129"/>
              <p:cNvSpPr>
                <a:spLocks noChangeArrowheads="1"/>
              </p:cNvSpPr>
              <p:nvPr userDrawn="1"/>
            </p:nvSpPr>
            <p:spPr bwMode="auto">
              <a:xfrm>
                <a:off x="4599" y="1115"/>
                <a:ext cx="929" cy="213"/>
              </a:xfrm>
              <a:prstGeom prst="rect">
                <a:avLst/>
              </a:prstGeom>
              <a:solidFill>
                <a:schemeClr val="accent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1037" name="Rectangle 1130"/>
              <p:cNvSpPr>
                <a:spLocks noChangeArrowheads="1"/>
              </p:cNvSpPr>
              <p:nvPr userDrawn="1"/>
            </p:nvSpPr>
            <p:spPr bwMode="auto">
              <a:xfrm>
                <a:off x="2049" y="1211"/>
                <a:ext cx="3567" cy="49"/>
              </a:xfrm>
              <a:prstGeom prst="rect">
                <a:avLst/>
              </a:prstGeom>
              <a:solidFill>
                <a:schemeClr val="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</p:grpSp>
      </p:grpSp>
      <p:sp>
        <p:nvSpPr>
          <p:cNvPr id="1027" name="Rectangle 1131"/>
          <p:cNvSpPr>
            <a:spLocks noGrp="1" noChangeArrowheads="1"/>
          </p:cNvSpPr>
          <p:nvPr>
            <p:ph type="body" idx="1"/>
          </p:nvPr>
        </p:nvSpPr>
        <p:spPr bwMode="auto">
          <a:xfrm>
            <a:off x="809625" y="2214563"/>
            <a:ext cx="7958138" cy="388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17900" name="Rectangle 113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09625" y="6373813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folHlink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7901" name="Rectangle 113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32138" y="6376988"/>
            <a:ext cx="3086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folHlink"/>
                </a:solidFill>
              </a:defRPr>
            </a:lvl1pPr>
          </a:lstStyle>
          <a:p>
            <a:pPr>
              <a:defRPr/>
            </a:pPr>
            <a:r>
              <a:rPr lang="es-ES"/>
              <a:t>Escuela Naval</a:t>
            </a:r>
          </a:p>
        </p:txBody>
      </p:sp>
      <p:sp>
        <p:nvSpPr>
          <p:cNvPr id="417902" name="Rectangle 113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89713" y="6376988"/>
            <a:ext cx="2193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folHlink"/>
                </a:solidFill>
              </a:defRPr>
            </a:lvl1pPr>
          </a:lstStyle>
          <a:p>
            <a:pPr>
              <a:defRPr/>
            </a:pPr>
            <a:fld id="{28E87504-1E10-4D5B-9F94-AD8A6D0C423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1031" name="Rectangle 1135"/>
          <p:cNvSpPr>
            <a:spLocks noGrp="1" noChangeArrowheads="1"/>
          </p:cNvSpPr>
          <p:nvPr>
            <p:ph type="title"/>
          </p:nvPr>
        </p:nvSpPr>
        <p:spPr bwMode="auto">
          <a:xfrm>
            <a:off x="1371600" y="609600"/>
            <a:ext cx="73787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87" r:id="rId2"/>
    <p:sldLayoutId id="2147483788" r:id="rId3"/>
    <p:sldLayoutId id="2147483789" r:id="rId4"/>
    <p:sldLayoutId id="2147483790" r:id="rId5"/>
    <p:sldLayoutId id="2147483791" r:id="rId6"/>
    <p:sldLayoutId id="2147483792" r:id="rId7"/>
    <p:sldLayoutId id="2147483793" r:id="rId8"/>
    <p:sldLayoutId id="2147483794" r:id="rId9"/>
    <p:sldLayoutId id="2147483795" r:id="rId10"/>
    <p:sldLayoutId id="2147483796" r:id="rId11"/>
    <p:sldLayoutId id="2147483797" r:id="rId12"/>
  </p:sldLayoutIdLst>
  <p:hf hdr="0" dt="0"/>
  <p:txStyles>
    <p:titleStyle>
      <a:lvl1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lnSpc>
          <a:spcPct val="85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" pitchFamily="2" charset="2"/>
        <a:buChar char="w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</a:defRPr>
      </a:lvl2pPr>
      <a:lvl3pPr marL="10858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l"/>
        <a:defRPr sz="2400">
          <a:solidFill>
            <a:schemeClr val="tx1"/>
          </a:solidFill>
          <a:latin typeface="+mn-lt"/>
        </a:defRPr>
      </a:lvl3pPr>
      <a:lvl4pPr marL="14287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itchFamily="2" charset="2"/>
        <a:buChar char="w"/>
        <a:defRPr sz="2000">
          <a:solidFill>
            <a:schemeClr val="tx1"/>
          </a:solidFill>
          <a:latin typeface="+mn-lt"/>
        </a:defRPr>
      </a:lvl4pPr>
      <a:lvl5pPr marL="177165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5pPr>
      <a:lvl6pPr marL="22288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6pPr>
      <a:lvl7pPr marL="26860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7pPr>
      <a:lvl8pPr marL="31432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8pPr>
      <a:lvl9pPr marL="360045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§"/>
        <a:defRPr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garcien@vtr.net" TargetMode="External"/><Relationship Id="rId2" Type="http://schemas.openxmlformats.org/officeDocument/2006/relationships/hyperlink" Target="mailto:agarcia@armada.cl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04"/>
          <p:cNvSpPr>
            <a:spLocks noGrp="1" noChangeArrowheads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3075" name="Rectangle 105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F95DAC4-84DB-41AB-8B62-167668425EC6}" type="slidenum">
              <a:rPr lang="es-ES" smtClean="0"/>
              <a:pPr/>
              <a:t>1</a:t>
            </a:fld>
            <a:endParaRPr lang="es-ES"/>
          </a:p>
        </p:txBody>
      </p:sp>
      <p:sp>
        <p:nvSpPr>
          <p:cNvPr id="3076" name="Rectangle 29"/>
          <p:cNvSpPr>
            <a:spLocks noGrp="1" noChangeArrowheads="1"/>
          </p:cNvSpPr>
          <p:nvPr>
            <p:ph type="ctrTitle"/>
          </p:nvPr>
        </p:nvSpPr>
        <p:spPr>
          <a:xfrm>
            <a:off x="990600" y="838200"/>
            <a:ext cx="7772400" cy="1447800"/>
          </a:xfrm>
        </p:spPr>
        <p:txBody>
          <a:bodyPr/>
          <a:lstStyle/>
          <a:p>
            <a:pPr eaLnBrk="1" hangingPunct="1"/>
            <a:r>
              <a:rPr lang="es-ES"/>
              <a:t>Sistemas de Ingeniería</a:t>
            </a:r>
          </a:p>
        </p:txBody>
      </p:sp>
      <p:sp>
        <p:nvSpPr>
          <p:cNvPr id="3077" name="Rectangle 30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s-ES"/>
              <a:t>Introducción</a:t>
            </a:r>
          </a:p>
        </p:txBody>
      </p:sp>
      <p:pic>
        <p:nvPicPr>
          <p:cNvPr id="3078" name="Picture 25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100000"/>
          </a:blip>
          <a:srcRect l="10217" b="10316"/>
          <a:stretch>
            <a:fillRect/>
          </a:stretch>
        </p:blipFill>
        <p:spPr bwMode="black">
          <a:xfrm>
            <a:off x="377825" y="5668963"/>
            <a:ext cx="1984375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32" descr="j023639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95800" y="3581400"/>
            <a:ext cx="981075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="b"/>
          <a:lstStyle/>
          <a:p>
            <a:pPr eaLnBrk="1" hangingPunct="1"/>
            <a:r>
              <a:rPr lang="es-ES" dirty="0"/>
              <a:t>Profesor y horario </a:t>
            </a:r>
            <a:r>
              <a:rPr lang="es-ES"/>
              <a:t>3L 2026</a:t>
            </a:r>
            <a:endParaRPr lang="es-E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400" dirty="0"/>
              <a:t>Prof. Alberto García Covacevich</a:t>
            </a:r>
          </a:p>
          <a:p>
            <a:pPr eaLnBrk="1" hangingPunct="1">
              <a:lnSpc>
                <a:spcPct val="90000"/>
              </a:lnSpc>
            </a:pPr>
            <a:r>
              <a:rPr lang="es-ES" sz="2400" dirty="0"/>
              <a:t>Clases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000" dirty="0"/>
              <a:t>Miércoles  	0805 - 0935</a:t>
            </a:r>
          </a:p>
          <a:p>
            <a:pPr eaLnBrk="1" hangingPunct="1">
              <a:lnSpc>
                <a:spcPct val="90000"/>
              </a:lnSpc>
            </a:pPr>
            <a:r>
              <a:rPr lang="es-ES" sz="2400" dirty="0"/>
              <a:t>Contacto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000" dirty="0"/>
              <a:t>Celular:		+56 9 9732 8537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000" dirty="0"/>
              <a:t>E-mail:		</a:t>
            </a:r>
            <a:r>
              <a:rPr lang="es-ES" sz="2000" dirty="0">
                <a:hlinkClick r:id="rId2"/>
              </a:rPr>
              <a:t>agarcia@armada.cl</a:t>
            </a:r>
            <a:r>
              <a:rPr lang="es-ES" sz="2000" dirty="0"/>
              <a:t>  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ES" sz="2000" dirty="0"/>
              <a:t>				</a:t>
            </a:r>
            <a:r>
              <a:rPr lang="es-ES" sz="2000" dirty="0">
                <a:hlinkClick r:id="rId3"/>
              </a:rPr>
              <a:t>garcov04@gmail.com</a:t>
            </a:r>
            <a:endParaRPr lang="es-ES" sz="2000" dirty="0"/>
          </a:p>
          <a:p>
            <a:pPr eaLnBrk="1" hangingPunct="1">
              <a:lnSpc>
                <a:spcPct val="90000"/>
              </a:lnSpc>
            </a:pPr>
            <a:endParaRPr lang="es-ES" sz="2400" dirty="0"/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5123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102BBC3-7083-40C8-AEDA-89E4CC967AC2}" type="slidenum">
              <a:rPr lang="es-ES" smtClean="0"/>
              <a:pPr/>
              <a:t>3</a:t>
            </a:fld>
            <a:endParaRPr lang="es-ES"/>
          </a:p>
        </p:txBody>
      </p:sp>
      <p:sp>
        <p:nvSpPr>
          <p:cNvPr id="5124" name="Rectangle 1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Antecedentes previos ...</a:t>
            </a:r>
          </a:p>
        </p:txBody>
      </p:sp>
      <p:sp>
        <p:nvSpPr>
          <p:cNvPr id="5125" name="Rectangle 1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800" dirty="0"/>
              <a:t>Como Oficiales del Servicio Litoral enfrentarán múltiples desafíos para comprender, operar y fiscalizar los sistemas encontrados a bordo.  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Tecnología ha permitido complejas unidades.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Buque varían en tamaños, roles, velocidades, capacidades y métodos de conversión de energía a bordo. 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Con disminución de disponibilidad de recursos naturales, la eficiencia es una de las mayores consideraciones </a:t>
            </a:r>
          </a:p>
          <a:p>
            <a:pPr lvl="1" eaLnBrk="1" hangingPunct="1">
              <a:lnSpc>
                <a:spcPct val="90000"/>
              </a:lnSpc>
            </a:pPr>
            <a:endParaRPr lang="es-ES" sz="2400" dirty="0"/>
          </a:p>
          <a:p>
            <a:pPr lvl="1" eaLnBrk="1" hangingPunct="1">
              <a:lnSpc>
                <a:spcPct val="90000"/>
              </a:lnSpc>
            </a:pPr>
            <a:endParaRPr lang="es-ES" sz="2400" dirty="0"/>
          </a:p>
        </p:txBody>
      </p:sp>
      <p:pic>
        <p:nvPicPr>
          <p:cNvPr id="5126" name="Picture 16" descr="j029636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9000" y="228600"/>
            <a:ext cx="1563688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17" descr="j032665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86400" y="5638800"/>
            <a:ext cx="2263775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8195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C380EFBF-6B71-46D5-96C8-5083C7A62E3D}" type="slidenum">
              <a:rPr lang="es-ES" smtClean="0"/>
              <a:pPr/>
              <a:t>4</a:t>
            </a:fld>
            <a:endParaRPr lang="es-ES"/>
          </a:p>
        </p:txBody>
      </p:sp>
      <p:sp>
        <p:nvSpPr>
          <p:cNvPr id="819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Ingeniería naval</a:t>
            </a:r>
          </a:p>
        </p:txBody>
      </p:sp>
      <p:sp>
        <p:nvSpPr>
          <p:cNvPr id="819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800" dirty="0"/>
              <a:t>Las unidades deben ser capaces de: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Moverse por sí solas.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Producir  su propia existencia de agua.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Generar la electricidad.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Preservar la alimentación mediante refrigeración.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Climatizar.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Soportar complejos sistemas de abordo dependiendo de su rol.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9219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660BB83-93F1-407E-A133-A3B40A7BEBCA}" type="slidenum">
              <a:rPr lang="es-ES" smtClean="0"/>
              <a:pPr/>
              <a:t>5</a:t>
            </a:fld>
            <a:endParaRPr lang="es-ES"/>
          </a:p>
        </p:txBody>
      </p:sp>
      <p:sp>
        <p:nvSpPr>
          <p:cNvPr id="922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Ingeniería naval</a:t>
            </a:r>
          </a:p>
        </p:txBody>
      </p:sp>
      <p:sp>
        <p:nvSpPr>
          <p:cNvPr id="922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800" dirty="0"/>
              <a:t>Además las unidades marítimas deben tener la capacidad de:</a:t>
            </a:r>
          </a:p>
          <a:p>
            <a:pPr lvl="1" eaLnBrk="1" hangingPunct="1"/>
            <a:r>
              <a:rPr lang="es-ES" sz="2400" dirty="0"/>
              <a:t>Ser confiables, soportar daño y mantener los servicios  necesarios.</a:t>
            </a:r>
          </a:p>
          <a:p>
            <a:pPr lvl="1" eaLnBrk="1" hangingPunct="1"/>
            <a:r>
              <a:rPr lang="es-ES" sz="2400" dirty="0"/>
              <a:t>Mantener la propulsión, gobierno y estabilidad.</a:t>
            </a:r>
          </a:p>
          <a:p>
            <a:pPr lvl="1" eaLnBrk="1" hangingPunct="1"/>
            <a:r>
              <a:rPr lang="es-ES" sz="2400" dirty="0"/>
              <a:t>Confinación de incendios, inundaciones y ambientes contaminados.</a:t>
            </a:r>
          </a:p>
          <a:p>
            <a:pPr lvl="1" eaLnBrk="1" hangingPunct="1"/>
            <a:r>
              <a:rPr lang="es-ES" sz="2400" dirty="0"/>
              <a:t>Sus sistemas deben ser confiables y extremadamente flexibles para adaptarse a las diferentes condiciones operativas.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Buque en su medio</a:t>
            </a:r>
            <a:endParaRPr lang="es-ES"/>
          </a:p>
        </p:txBody>
      </p:sp>
      <p:pic>
        <p:nvPicPr>
          <p:cNvPr id="5" name="Ugly seas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t="9091" r="2272" b="18180"/>
          <a:stretch>
            <a:fillRect/>
          </a:stretch>
        </p:blipFill>
        <p:spPr>
          <a:xfrm>
            <a:off x="1115616" y="2132856"/>
            <a:ext cx="7810555" cy="43593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829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showWhenStopped="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12291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90E50AE-E5D6-4227-983D-5BF34224ADA1}" type="slidenum">
              <a:rPr lang="es-ES" smtClean="0"/>
              <a:pPr/>
              <a:t>7</a:t>
            </a:fld>
            <a:endParaRPr lang="es-ES"/>
          </a:p>
        </p:txBody>
      </p:sp>
      <p:sp>
        <p:nvSpPr>
          <p:cNvPr id="1229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Programa de asignatura</a:t>
            </a:r>
          </a:p>
        </p:txBody>
      </p:sp>
      <p:sp>
        <p:nvSpPr>
          <p:cNvPr id="1229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400" dirty="0"/>
              <a:t>INTRODUCCIÓN: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000" dirty="0"/>
              <a:t>Asignatura: Sistemas de Ingeniería LT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000" dirty="0"/>
              <a:t>Desarrollo orientado a proporcionar la base para enfrentar contenidos en asignaturas de carácter técnicas o profesionales.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000" dirty="0"/>
              <a:t>Desarrollar siguientes competencias en perfil profesional del Oficial de Marina: 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1800" dirty="0"/>
              <a:t>Desempeñarse como Oficial de Cargo y como fiscalizador marítimo.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1800" dirty="0"/>
              <a:t>Exponer formalmente temas técnicos y operativos de su futura especialidad.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1800" dirty="0"/>
              <a:t>Interpretar manuales y publicaciones técnicas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1800" dirty="0"/>
              <a:t>Preocupación por conocer avances tecnológicos del ámbito naval.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5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13315" name="6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32BDCE6-12F3-4A0B-A997-4A763A76ED15}" type="slidenum">
              <a:rPr lang="es-ES" smtClean="0"/>
              <a:pPr/>
              <a:t>8</a:t>
            </a:fld>
            <a:endParaRPr lang="es-ES"/>
          </a:p>
        </p:txBody>
      </p:sp>
      <p:sp>
        <p:nvSpPr>
          <p:cNvPr id="13316" name="Rectangle 307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Programa de asignatura</a:t>
            </a:r>
          </a:p>
        </p:txBody>
      </p:sp>
      <p:sp>
        <p:nvSpPr>
          <p:cNvPr id="13317" name="Rectangle 3075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es-ES" sz="2800" dirty="0"/>
              <a:t>Ubicación de asignatura en contexto de malla curricular:</a:t>
            </a:r>
          </a:p>
          <a:p>
            <a:pPr eaLnBrk="1" hangingPunct="1"/>
            <a:r>
              <a:rPr lang="es-ES" sz="2800" dirty="0"/>
              <a:t>Prerrequisitos</a:t>
            </a:r>
          </a:p>
          <a:p>
            <a:pPr lvl="1" eaLnBrk="1" hangingPunct="1"/>
            <a:r>
              <a:rPr lang="es-ES" sz="2400" dirty="0"/>
              <a:t>Estabilidad y Estiba </a:t>
            </a:r>
          </a:p>
        </p:txBody>
      </p:sp>
      <p:sp>
        <p:nvSpPr>
          <p:cNvPr id="13319" name="Text Box 3077"/>
          <p:cNvSpPr txBox="1">
            <a:spLocks noChangeArrowheads="1"/>
          </p:cNvSpPr>
          <p:nvPr/>
        </p:nvSpPr>
        <p:spPr bwMode="auto">
          <a:xfrm>
            <a:off x="7815502" y="3244641"/>
            <a:ext cx="1131888" cy="571500"/>
          </a:xfrm>
          <a:prstGeom prst="rect">
            <a:avLst/>
          </a:prstGeom>
          <a:solidFill>
            <a:srgbClr val="FFFFFF"/>
          </a:solidFill>
          <a:ln w="9525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endParaRPr lang="es-ES" sz="600" dirty="0">
              <a:latin typeface="Arial" charset="0"/>
            </a:endParaRPr>
          </a:p>
          <a:p>
            <a:pPr algn="ctr" eaLnBrk="0" hangingPunct="0"/>
            <a:r>
              <a:rPr lang="es-ES" sz="800" dirty="0">
                <a:latin typeface="Arial" charset="0"/>
              </a:rPr>
              <a:t>Operaciones Marítimas</a:t>
            </a:r>
          </a:p>
          <a:p>
            <a:pPr algn="ctr" eaLnBrk="0" hangingPunct="0"/>
            <a:r>
              <a:rPr lang="es-ES" sz="800" dirty="0">
                <a:latin typeface="Arial" charset="0"/>
              </a:rPr>
              <a:t>6                  102</a:t>
            </a:r>
          </a:p>
          <a:p>
            <a:pPr algn="ctr" eaLnBrk="0" hangingPunct="0"/>
            <a:endParaRPr lang="es-ES" sz="1200" dirty="0">
              <a:latin typeface="Arial" charset="0"/>
            </a:endParaRPr>
          </a:p>
        </p:txBody>
      </p:sp>
      <p:sp>
        <p:nvSpPr>
          <p:cNvPr id="13320" name="Line 3078"/>
          <p:cNvSpPr>
            <a:spLocks noChangeShapeType="1"/>
          </p:cNvSpPr>
          <p:nvPr/>
        </p:nvSpPr>
        <p:spPr bwMode="auto">
          <a:xfrm flipV="1">
            <a:off x="5911352" y="3540995"/>
            <a:ext cx="388938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sm" len="sm"/>
          </a:ln>
        </p:spPr>
        <p:txBody>
          <a:bodyPr/>
          <a:lstStyle/>
          <a:p>
            <a:endParaRPr lang="es-CL"/>
          </a:p>
        </p:txBody>
      </p:sp>
      <p:sp>
        <p:nvSpPr>
          <p:cNvPr id="13321" name="Text Box 3079"/>
          <p:cNvSpPr txBox="1">
            <a:spLocks noChangeArrowheads="1"/>
          </p:cNvSpPr>
          <p:nvPr/>
        </p:nvSpPr>
        <p:spPr bwMode="auto">
          <a:xfrm>
            <a:off x="6300290" y="3249688"/>
            <a:ext cx="1112838" cy="58261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71842" dir="18900000" algn="ctr" rotWithShape="0">
              <a:srgbClr val="333333">
                <a:alpha val="50000"/>
              </a:srgbClr>
            </a:outerShdw>
          </a:effectLst>
        </p:spPr>
        <p:txBody>
          <a:bodyPr/>
          <a:lstStyle/>
          <a:p>
            <a:pPr algn="ctr" eaLnBrk="0" hangingPunct="0"/>
            <a:endParaRPr lang="es-ES" sz="200" dirty="0">
              <a:latin typeface="Arial" charset="0"/>
            </a:endParaRPr>
          </a:p>
          <a:p>
            <a:pPr algn="ctr" eaLnBrk="0" hangingPunct="0"/>
            <a:r>
              <a:rPr lang="es-ES" sz="800" dirty="0">
                <a:latin typeface="Arial" charset="0"/>
              </a:rPr>
              <a:t>SISTEMAS DE INGENIERÍA LT </a:t>
            </a:r>
          </a:p>
          <a:p>
            <a:pPr algn="ctr" eaLnBrk="0" hangingPunct="0"/>
            <a:endParaRPr lang="es-ES" sz="300" dirty="0">
              <a:latin typeface="Arial" charset="0"/>
            </a:endParaRPr>
          </a:p>
          <a:p>
            <a:pPr algn="ctr" eaLnBrk="0" hangingPunct="0"/>
            <a:r>
              <a:rPr lang="es-ES" sz="800" dirty="0">
                <a:latin typeface="Arial" charset="0"/>
              </a:rPr>
              <a:t>4                   68</a:t>
            </a:r>
          </a:p>
          <a:p>
            <a:pPr algn="ctr" eaLnBrk="0" hangingPunct="0"/>
            <a:endParaRPr lang="es-ES" sz="1200" dirty="0">
              <a:latin typeface="Arial" charset="0"/>
            </a:endParaRPr>
          </a:p>
        </p:txBody>
      </p:sp>
      <p:sp>
        <p:nvSpPr>
          <p:cNvPr id="9" name="Text Box 3077"/>
          <p:cNvSpPr txBox="1">
            <a:spLocks noChangeArrowheads="1"/>
          </p:cNvSpPr>
          <p:nvPr/>
        </p:nvSpPr>
        <p:spPr bwMode="auto">
          <a:xfrm>
            <a:off x="4752203" y="3289304"/>
            <a:ext cx="1131888" cy="5715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 eaLnBrk="0" hangingPunct="0"/>
            <a:endParaRPr lang="es-ES" sz="600" dirty="0">
              <a:latin typeface="Arial" charset="0"/>
            </a:endParaRPr>
          </a:p>
          <a:p>
            <a:pPr algn="ctr" eaLnBrk="0" hangingPunct="0"/>
            <a:r>
              <a:rPr lang="es-ES" sz="800" dirty="0">
                <a:latin typeface="Arial" charset="0"/>
              </a:rPr>
              <a:t>Estabilidad y Estiba </a:t>
            </a:r>
          </a:p>
          <a:p>
            <a:pPr algn="ctr" eaLnBrk="0" hangingPunct="0"/>
            <a:r>
              <a:rPr lang="es-ES" sz="800" dirty="0">
                <a:latin typeface="Arial" charset="0"/>
              </a:rPr>
              <a:t>04                  136</a:t>
            </a:r>
          </a:p>
          <a:p>
            <a:pPr algn="ctr" eaLnBrk="0" hangingPunct="0"/>
            <a:endParaRPr lang="es-ES" sz="1200" dirty="0">
              <a:latin typeface="Arial" charset="0"/>
            </a:endParaRPr>
          </a:p>
        </p:txBody>
      </p:sp>
      <p:sp>
        <p:nvSpPr>
          <p:cNvPr id="14" name="Line 3078">
            <a:extLst>
              <a:ext uri="{FF2B5EF4-FFF2-40B4-BE49-F238E27FC236}">
                <a16:creationId xmlns:a16="http://schemas.microsoft.com/office/drawing/2014/main" id="{70FAF27A-95A8-42E9-B151-816C936BE63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426564" y="3540994"/>
            <a:ext cx="388938" cy="0"/>
          </a:xfrm>
          <a:prstGeom prst="line">
            <a:avLst/>
          </a:prstGeom>
          <a:noFill/>
          <a:ln w="9525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round/>
            <a:headEnd/>
            <a:tailEnd type="triangle" w="sm" len="sm"/>
          </a:ln>
        </p:spPr>
        <p:txBody>
          <a:bodyPr/>
          <a:lstStyle/>
          <a:p>
            <a:endParaRPr lang="es-CL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16387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407D6062-A298-4D6A-A061-DEB899A5C8C1}" type="slidenum">
              <a:rPr lang="es-ES" smtClean="0"/>
              <a:pPr/>
              <a:t>9</a:t>
            </a:fld>
            <a:endParaRPr lang="es-ES"/>
          </a:p>
        </p:txBody>
      </p:sp>
      <p:sp>
        <p:nvSpPr>
          <p:cNvPr id="1638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Programa de asignatura</a:t>
            </a:r>
          </a:p>
        </p:txBody>
      </p:sp>
      <p:sp>
        <p:nvSpPr>
          <p:cNvPr id="1638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dirty="0"/>
              <a:t>U.T. Nº1. Sistemas de Propulsión:</a:t>
            </a:r>
          </a:p>
          <a:p>
            <a:pPr lvl="1" eaLnBrk="1" hangingPunct="1"/>
            <a:r>
              <a:rPr lang="es-ES" dirty="0"/>
              <a:t>Contenidos:</a:t>
            </a:r>
          </a:p>
          <a:p>
            <a:pPr lvl="2" eaLnBrk="1" hangingPunct="1"/>
            <a:r>
              <a:rPr lang="es-ES" dirty="0"/>
              <a:t>Resistencia al avance.</a:t>
            </a:r>
          </a:p>
          <a:p>
            <a:pPr lvl="2" eaLnBrk="1" hangingPunct="1"/>
            <a:r>
              <a:rPr lang="es-ES" dirty="0"/>
              <a:t>Relación velocidad potencia.</a:t>
            </a:r>
          </a:p>
          <a:p>
            <a:pPr lvl="2" eaLnBrk="1" hangingPunct="1"/>
            <a:r>
              <a:rPr lang="es-ES" dirty="0"/>
              <a:t>Sistemas de propulsión simples.</a:t>
            </a:r>
          </a:p>
          <a:p>
            <a:pPr lvl="2" eaLnBrk="1" hangingPunct="1"/>
            <a:r>
              <a:rPr lang="es-ES" dirty="0"/>
              <a:t>Sistemas combinados.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18435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7BF046D-55AE-4FC5-B80C-55C71F34E469}" type="slidenum">
              <a:rPr lang="es-ES" smtClean="0"/>
              <a:pPr/>
              <a:t>10</a:t>
            </a:fld>
            <a:endParaRPr lang="es-ES"/>
          </a:p>
        </p:txBody>
      </p:sp>
      <p:sp>
        <p:nvSpPr>
          <p:cNvPr id="18436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Programa de asignatura</a:t>
            </a:r>
          </a:p>
        </p:txBody>
      </p:sp>
      <p:sp>
        <p:nvSpPr>
          <p:cNvPr id="18437" name="Rectangle 102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800" dirty="0"/>
              <a:t>U.T. Nº2. Motores de combustión interna: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Contenidos: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Componentes del motor diésel.</a:t>
            </a:r>
          </a:p>
          <a:p>
            <a:pPr lvl="3" eaLnBrk="1" hangingPunct="1">
              <a:lnSpc>
                <a:spcPct val="90000"/>
              </a:lnSpc>
            </a:pPr>
            <a:r>
              <a:rPr lang="es-ES" sz="1800" dirty="0"/>
              <a:t>Ciclos de dos y cuatro tiempos.</a:t>
            </a:r>
          </a:p>
          <a:p>
            <a:pPr lvl="3" eaLnBrk="1" hangingPunct="1">
              <a:lnSpc>
                <a:spcPct val="90000"/>
              </a:lnSpc>
            </a:pPr>
            <a:r>
              <a:rPr lang="es-ES" sz="1800" dirty="0"/>
              <a:t>Sistemas de distribución e inyección, Turbo cargador y bomba de barrido, de partida, de enfriamiento.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Componentes del motor turbina a gas.</a:t>
            </a:r>
          </a:p>
          <a:p>
            <a:pPr lvl="3" eaLnBrk="1" hangingPunct="1">
              <a:lnSpc>
                <a:spcPct val="90000"/>
              </a:lnSpc>
            </a:pPr>
            <a:r>
              <a:rPr lang="es-ES" sz="1800" dirty="0"/>
              <a:t>Compresor.</a:t>
            </a:r>
          </a:p>
          <a:p>
            <a:pPr lvl="3" eaLnBrk="1" hangingPunct="1">
              <a:lnSpc>
                <a:spcPct val="90000"/>
              </a:lnSpc>
            </a:pPr>
            <a:r>
              <a:rPr lang="es-ES" sz="1800" dirty="0"/>
              <a:t>Turbina generadora y de poder.</a:t>
            </a:r>
          </a:p>
          <a:p>
            <a:pPr lvl="3" eaLnBrk="1" hangingPunct="1">
              <a:lnSpc>
                <a:spcPct val="90000"/>
              </a:lnSpc>
            </a:pPr>
            <a:r>
              <a:rPr lang="es-ES" sz="1800" dirty="0"/>
              <a:t>Sistema de lubricación y combustible.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20483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8FC1D21-4F24-4139-B8AF-8E90D401C714}" type="slidenum">
              <a:rPr lang="es-ES" smtClean="0"/>
              <a:pPr/>
              <a:t>11</a:t>
            </a:fld>
            <a:endParaRPr lang="es-ES"/>
          </a:p>
        </p:txBody>
      </p:sp>
      <p:sp>
        <p:nvSpPr>
          <p:cNvPr id="2048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Programa de asignatura</a:t>
            </a:r>
          </a:p>
        </p:txBody>
      </p:sp>
      <p:sp>
        <p:nvSpPr>
          <p:cNvPr id="2048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sz="2800" dirty="0"/>
              <a:t>U.T. Nº3. Sistemas de reducción, líneas de ejes y hélices:</a:t>
            </a:r>
          </a:p>
          <a:p>
            <a:pPr lvl="1" eaLnBrk="1" hangingPunct="1">
              <a:lnSpc>
                <a:spcPct val="90000"/>
              </a:lnSpc>
            </a:pPr>
            <a:r>
              <a:rPr lang="es-ES" sz="2400" dirty="0"/>
              <a:t>Contenidos: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Caja de engranajes, rueda y piñón, clasificación.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Línea de ejes y su acoplamiento.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Descansos radiales, empuje, codaste y exterior.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Lubricantes, cuña de lubricación.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Hélices y su geometría.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Clasificación de las hélices.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Cavitación en hélices.</a:t>
            </a:r>
          </a:p>
          <a:p>
            <a:pPr lvl="2" eaLnBrk="1" hangingPunct="1">
              <a:lnSpc>
                <a:spcPct val="90000"/>
              </a:lnSpc>
            </a:pPr>
            <a:r>
              <a:rPr lang="es-ES" sz="2000" dirty="0"/>
              <a:t>Materiales de construcción.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22531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305999C-2B11-4053-977A-CACB5F9B86CE}" type="slidenum">
              <a:rPr lang="es-ES" smtClean="0"/>
              <a:pPr/>
              <a:t>12</a:t>
            </a:fld>
            <a:endParaRPr lang="es-ES"/>
          </a:p>
        </p:txBody>
      </p:sp>
      <p:sp>
        <p:nvSpPr>
          <p:cNvPr id="2253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Programa de asignatura</a:t>
            </a:r>
          </a:p>
        </p:txBody>
      </p:sp>
      <p:sp>
        <p:nvSpPr>
          <p:cNvPr id="2253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s-ES" dirty="0"/>
              <a:t>UT. Nº4. Maquinaria y sistemas auxiliares: </a:t>
            </a:r>
          </a:p>
          <a:p>
            <a:pPr lvl="1" eaLnBrk="1" hangingPunct="1">
              <a:lnSpc>
                <a:spcPct val="90000"/>
              </a:lnSpc>
            </a:pPr>
            <a:r>
              <a:rPr lang="es-ES" dirty="0"/>
              <a:t>Contenidos: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Bombas.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Sistema de aire comprimido.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Refrigeración.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Sistema de gobierno.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 err="1"/>
              <a:t>Winches</a:t>
            </a:r>
            <a:r>
              <a:rPr lang="es-ES" dirty="0"/>
              <a:t>.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Cabrestante.</a:t>
            </a:r>
          </a:p>
          <a:p>
            <a:pPr lvl="2" eaLnBrk="1" hangingPunct="1">
              <a:lnSpc>
                <a:spcPct val="90000"/>
              </a:lnSpc>
            </a:pPr>
            <a:r>
              <a:rPr lang="es-ES" dirty="0"/>
              <a:t>Plantas </a:t>
            </a:r>
            <a:r>
              <a:rPr lang="es-ES" dirty="0" err="1"/>
              <a:t>desalinizadoras</a:t>
            </a:r>
            <a:r>
              <a:rPr lang="es-ES" dirty="0"/>
              <a:t>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23555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83B4A8A7-8C45-4CCA-91D6-CB3D0E29A224}" type="slidenum">
              <a:rPr lang="es-ES" smtClean="0"/>
              <a:pPr/>
              <a:t>13</a:t>
            </a:fld>
            <a:endParaRPr lang="es-ES"/>
          </a:p>
        </p:txBody>
      </p:sp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Evaluaciones</a:t>
            </a:r>
          </a:p>
        </p:txBody>
      </p:sp>
      <p:sp>
        <p:nvSpPr>
          <p:cNvPr id="2355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800" dirty="0"/>
              <a:t>Cantidad de evaluaciones mínimas: 4</a:t>
            </a:r>
          </a:p>
          <a:p>
            <a:pPr lvl="1" eaLnBrk="1" hangingPunct="1"/>
            <a:r>
              <a:rPr lang="es-ES" sz="2400"/>
              <a:t>Certámenes: 31/07; 11/09 y 03/11</a:t>
            </a:r>
            <a:endParaRPr lang="es-ES" sz="2400" dirty="0"/>
          </a:p>
          <a:p>
            <a:pPr lvl="1" eaLnBrk="1" hangingPunct="1"/>
            <a:r>
              <a:rPr lang="es-ES" sz="2400" dirty="0"/>
              <a:t>Una de éstas es por evaluación de última clase.</a:t>
            </a:r>
          </a:p>
          <a:p>
            <a:pPr lvl="1" eaLnBrk="1" hangingPunct="1"/>
            <a:r>
              <a:rPr lang="es-ES" sz="2400" dirty="0"/>
              <a:t>No tiene evaluación práctica.</a:t>
            </a:r>
          </a:p>
          <a:p>
            <a:pPr eaLnBrk="1" hangingPunct="1"/>
            <a:r>
              <a:rPr lang="es-ES" sz="2800" dirty="0"/>
              <a:t>Nota mínima de eximición: 8.0 </a:t>
            </a:r>
          </a:p>
          <a:p>
            <a:pPr eaLnBrk="1" hangingPunct="1"/>
            <a:r>
              <a:rPr lang="es-ES" sz="2800" dirty="0"/>
              <a:t>Consejos para aprobar el ramo:</a:t>
            </a:r>
          </a:p>
          <a:p>
            <a:pPr lvl="1" eaLnBrk="1" hangingPunct="1"/>
            <a:r>
              <a:rPr lang="es-ES" sz="2400" dirty="0"/>
              <a:t>Leer materia pasada y siguiente antes de la clase.</a:t>
            </a:r>
          </a:p>
          <a:p>
            <a:pPr lvl="1" eaLnBrk="1" hangingPunct="1"/>
            <a:r>
              <a:rPr lang="es-ES" sz="2400" dirty="0"/>
              <a:t>Atender y participar en clases.</a:t>
            </a:r>
          </a:p>
          <a:p>
            <a:pPr lvl="1" eaLnBrk="1" hangingPunct="1"/>
            <a:r>
              <a:rPr lang="es-ES" sz="2400" dirty="0"/>
              <a:t>Estudiar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4 Marcador de pie de página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r>
              <a:rPr lang="es-ES"/>
              <a:t>Escuela Naval</a:t>
            </a:r>
          </a:p>
        </p:txBody>
      </p:sp>
      <p:sp>
        <p:nvSpPr>
          <p:cNvPr id="24579" name="5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0FA8B83-CEDD-4A36-AAF2-07C44EC40C7A}" type="slidenum">
              <a:rPr lang="es-ES" smtClean="0"/>
              <a:pPr/>
              <a:t>14</a:t>
            </a:fld>
            <a:endParaRPr lang="es-ES"/>
          </a:p>
        </p:txBody>
      </p:sp>
      <p:sp>
        <p:nvSpPr>
          <p:cNvPr id="2458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s-ES"/>
              <a:t>Bibliografía</a:t>
            </a:r>
          </a:p>
        </p:txBody>
      </p:sp>
      <p:sp>
        <p:nvSpPr>
          <p:cNvPr id="2458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s-ES" sz="2800" dirty="0" err="1"/>
              <a:t>Stagno</a:t>
            </a:r>
            <a:r>
              <a:rPr lang="es-ES" sz="2800" dirty="0"/>
              <a:t>, G. Manual de Sistemas de Ingeniería Escuela Naval Arturo Prat 1995</a:t>
            </a:r>
          </a:p>
          <a:p>
            <a:pPr eaLnBrk="1" hangingPunct="1"/>
            <a:r>
              <a:rPr lang="es-ES" sz="2800" dirty="0" err="1"/>
              <a:t>Gritzen</a:t>
            </a:r>
            <a:r>
              <a:rPr lang="es-ES" sz="2800" dirty="0"/>
              <a:t>, E. </a:t>
            </a:r>
            <a:r>
              <a:rPr lang="es-ES" sz="2800" dirty="0" err="1"/>
              <a:t>Introducction</a:t>
            </a:r>
            <a:r>
              <a:rPr lang="es-ES" sz="2800" dirty="0"/>
              <a:t> </a:t>
            </a:r>
            <a:r>
              <a:rPr lang="es-ES" sz="2800" dirty="0" err="1"/>
              <a:t>to</a:t>
            </a:r>
            <a:r>
              <a:rPr lang="es-ES" sz="2800" dirty="0"/>
              <a:t> Naval </a:t>
            </a:r>
            <a:r>
              <a:rPr lang="es-ES" sz="2800" dirty="0" err="1"/>
              <a:t>Engineering</a:t>
            </a:r>
            <a:r>
              <a:rPr lang="es-ES" sz="2800" dirty="0"/>
              <a:t> </a:t>
            </a:r>
            <a:r>
              <a:rPr lang="es-ES" sz="2800" dirty="0" err="1"/>
              <a:t>Anápolis</a:t>
            </a:r>
            <a:r>
              <a:rPr lang="es-ES" sz="2800" dirty="0"/>
              <a:t> U.S.A. 1980	</a:t>
            </a:r>
          </a:p>
          <a:p>
            <a:pPr eaLnBrk="1" hangingPunct="1"/>
            <a:r>
              <a:rPr lang="es-ES" sz="2800" dirty="0"/>
              <a:t>Laboratorio Maquinaria de la Escuela </a:t>
            </a:r>
          </a:p>
          <a:p>
            <a:pPr eaLnBrk="1" hangingPunct="1"/>
            <a:r>
              <a:rPr lang="es-ES" sz="2800" dirty="0"/>
              <a:t>Diapositivas pasadas en clases</a:t>
            </a:r>
          </a:p>
          <a:p>
            <a:pPr eaLnBrk="1" hangingPunct="1"/>
            <a:r>
              <a:rPr lang="es-ES" sz="2800" dirty="0"/>
              <a:t>Investigación en Internet de Sistemas de Ingeniería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24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245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66FF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ordes rectos">
  <a:themeElements>
    <a:clrScheme name="Bordes rectos 2">
      <a:dk1>
        <a:srgbClr val="003366"/>
      </a:dk1>
      <a:lt1>
        <a:srgbClr val="FFFFFF"/>
      </a:lt1>
      <a:dk2>
        <a:srgbClr val="003366"/>
      </a:dk2>
      <a:lt2>
        <a:srgbClr val="E3E2C7"/>
      </a:lt2>
      <a:accent1>
        <a:srgbClr val="CCCC99"/>
      </a:accent1>
      <a:accent2>
        <a:srgbClr val="003366"/>
      </a:accent2>
      <a:accent3>
        <a:srgbClr val="FFFFFF"/>
      </a:accent3>
      <a:accent4>
        <a:srgbClr val="002A56"/>
      </a:accent4>
      <a:accent5>
        <a:srgbClr val="E2E2CA"/>
      </a:accent5>
      <a:accent6>
        <a:srgbClr val="002D5C"/>
      </a:accent6>
      <a:hlink>
        <a:srgbClr val="003366"/>
      </a:hlink>
      <a:folHlink>
        <a:srgbClr val="800000"/>
      </a:folHlink>
    </a:clrScheme>
    <a:fontScheme name="Bordes rectos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ordes rectos 1">
        <a:dk1>
          <a:srgbClr val="008080"/>
        </a:dk1>
        <a:lt1>
          <a:srgbClr val="FFFFCC"/>
        </a:lt1>
        <a:dk2>
          <a:srgbClr val="009999"/>
        </a:dk2>
        <a:lt2>
          <a:srgbClr val="FFFF99"/>
        </a:lt2>
        <a:accent1>
          <a:srgbClr val="336699"/>
        </a:accent1>
        <a:accent2>
          <a:srgbClr val="FFFF99"/>
        </a:accent2>
        <a:accent3>
          <a:srgbClr val="AACACA"/>
        </a:accent3>
        <a:accent4>
          <a:srgbClr val="DADAAE"/>
        </a:accent4>
        <a:accent5>
          <a:srgbClr val="ADB8CA"/>
        </a:accent5>
        <a:accent6>
          <a:srgbClr val="E7E78A"/>
        </a:accent6>
        <a:hlink>
          <a:srgbClr val="FFFFCC"/>
        </a:hlink>
        <a:folHlink>
          <a:srgbClr val="DDDDD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rdes rectos 2">
        <a:dk1>
          <a:srgbClr val="003366"/>
        </a:dk1>
        <a:lt1>
          <a:srgbClr val="FFFFFF"/>
        </a:lt1>
        <a:dk2>
          <a:srgbClr val="003366"/>
        </a:dk2>
        <a:lt2>
          <a:srgbClr val="E3E2C7"/>
        </a:lt2>
        <a:accent1>
          <a:srgbClr val="CCCC99"/>
        </a:accent1>
        <a:accent2>
          <a:srgbClr val="003366"/>
        </a:accent2>
        <a:accent3>
          <a:srgbClr val="FFFFFF"/>
        </a:accent3>
        <a:accent4>
          <a:srgbClr val="002A56"/>
        </a:accent4>
        <a:accent5>
          <a:srgbClr val="E2E2CA"/>
        </a:accent5>
        <a:accent6>
          <a:srgbClr val="002D5C"/>
        </a:accent6>
        <a:hlink>
          <a:srgbClr val="003366"/>
        </a:hlink>
        <a:folHlink>
          <a:srgbClr val="80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rdes rectos 3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DDDDDD"/>
        </a:accent1>
        <a:accent2>
          <a:srgbClr val="333333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2D2D2D"/>
        </a:accent6>
        <a:hlink>
          <a:srgbClr val="80808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rdes rectos 4">
        <a:dk1>
          <a:srgbClr val="5F5F5F"/>
        </a:dk1>
        <a:lt1>
          <a:srgbClr val="FFFFFF"/>
        </a:lt1>
        <a:dk2>
          <a:srgbClr val="003366"/>
        </a:dk2>
        <a:lt2>
          <a:srgbClr val="FFFFFF"/>
        </a:lt2>
        <a:accent1>
          <a:srgbClr val="7E003F"/>
        </a:accent1>
        <a:accent2>
          <a:srgbClr val="DDDDDD"/>
        </a:accent2>
        <a:accent3>
          <a:srgbClr val="AAADB8"/>
        </a:accent3>
        <a:accent4>
          <a:srgbClr val="DADADA"/>
        </a:accent4>
        <a:accent5>
          <a:srgbClr val="C0AAAF"/>
        </a:accent5>
        <a:accent6>
          <a:srgbClr val="C8C8C8"/>
        </a:accent6>
        <a:hlink>
          <a:srgbClr val="969696"/>
        </a:hlink>
        <a:folHlink>
          <a:srgbClr val="DDDDD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C:\Archivos de programa\Microsoft Office\Templates\Diseños de presentaciones\Bordes rectos.pot</Template>
  <TotalTime>28443</TotalTime>
  <Words>672</Words>
  <Application>Microsoft Office PowerPoint</Application>
  <PresentationFormat>Presentación en pantalla (4:3)</PresentationFormat>
  <Paragraphs>137</Paragraphs>
  <Slides>14</Slides>
  <Notes>6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9" baseType="lpstr">
      <vt:lpstr>Arial</vt:lpstr>
      <vt:lpstr>Tahoma</vt:lpstr>
      <vt:lpstr>Times New Roman</vt:lpstr>
      <vt:lpstr>Wingdings</vt:lpstr>
      <vt:lpstr>Bordes rectos</vt:lpstr>
      <vt:lpstr>Sistemas de Ingeniería</vt:lpstr>
      <vt:lpstr>Profesor y horario 3L 2026</vt:lpstr>
      <vt:lpstr>Antecedentes previos ...</vt:lpstr>
      <vt:lpstr>Ingeniería naval</vt:lpstr>
      <vt:lpstr>Ingeniería naval</vt:lpstr>
      <vt:lpstr>Buque en su medio</vt:lpstr>
      <vt:lpstr>Programa de asignatura</vt:lpstr>
      <vt:lpstr>Programa de asignatura</vt:lpstr>
      <vt:lpstr>Programa de asignatura</vt:lpstr>
      <vt:lpstr>Programa de asignatura</vt:lpstr>
      <vt:lpstr>Programa de asignatura</vt:lpstr>
      <vt:lpstr>Programa de asignatura</vt:lpstr>
      <vt:lpstr>Evaluaciones</vt:lpstr>
      <vt:lpstr>Bibliografía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DIRISNAV</dc:creator>
  <cp:lastModifiedBy>Office</cp:lastModifiedBy>
  <cp:revision>145</cp:revision>
  <cp:lastPrinted>1601-01-01T00:00:00Z</cp:lastPrinted>
  <dcterms:created xsi:type="dcterms:W3CDTF">1601-01-01T00:00:00Z</dcterms:created>
  <dcterms:modified xsi:type="dcterms:W3CDTF">2026-07-07T21:30:28Z</dcterms:modified>
</cp:coreProperties>
</file>