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1"/>
  </p:notesMasterIdLst>
  <p:sldIdLst>
    <p:sldId id="256" r:id="rId2"/>
    <p:sldId id="261" r:id="rId3"/>
    <p:sldId id="260" r:id="rId4"/>
    <p:sldId id="265" r:id="rId5"/>
    <p:sldId id="273" r:id="rId6"/>
    <p:sldId id="262" r:id="rId7"/>
    <p:sldId id="274" r:id="rId8"/>
    <p:sldId id="263" r:id="rId9"/>
    <p:sldId id="269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34"/>
    <p:restoredTop sz="93731"/>
  </p:normalViewPr>
  <p:slideViewPr>
    <p:cSldViewPr>
      <p:cViewPr varScale="1">
        <p:scale>
          <a:sx n="101" d="100"/>
          <a:sy n="101" d="100"/>
        </p:scale>
        <p:origin x="109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05-02-26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Física II 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2026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año ejecutivo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Nelson Ríos 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H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éctor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Jaime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Damaris Arancibia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Manuel Plaza</a:t>
            </a:r>
          </a:p>
          <a:p>
            <a:pPr marL="109728" indent="0">
              <a:buNone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4359764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199456" y="1700808"/>
            <a:ext cx="8229600" cy="4733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U1. Magnitudes escalares y vectoriales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Marcos de referencia y sistemas de coordenadas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vectoriales</a:t>
            </a:r>
          </a:p>
          <a:p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U2. Cinemática de traslación y rotación.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Cinem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traslación</a:t>
            </a:r>
          </a:p>
          <a:p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Cinemática de rotación.</a:t>
            </a:r>
          </a:p>
          <a:p>
            <a:pPr lvl="3">
              <a:buNone/>
            </a:pPr>
            <a:endParaRPr lang="es-MX" sz="2000" b="1" dirty="0"/>
          </a:p>
          <a:p>
            <a:pPr lvl="3">
              <a:buNone/>
            </a:pP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32900287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983432" y="184482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U3. Dinámica de una Partícula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Dinámica de traslación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concentradas</a:t>
            </a:r>
            <a:endParaRPr lang="es-CL" sz="2400" dirty="0"/>
          </a:p>
          <a:p>
            <a:pPr>
              <a:buNone/>
            </a:pP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U4. Trabajo y Energía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mecánico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Energía Mecánica 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Disipación de la energía en sistemas con roce</a:t>
            </a:r>
          </a:p>
          <a:p>
            <a:pPr marL="109728" indent="0">
              <a:buNone/>
            </a:pP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927316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113" indent="0">
              <a:buNone/>
            </a:pP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U5. Dinámica de rotación</a:t>
            </a: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gravedad, Centroides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Equilibrio estático 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Objeto rígido bajo un torque constante.</a:t>
            </a:r>
          </a:p>
          <a:p>
            <a:pPr marL="0" indent="0">
              <a:buNone/>
            </a:pP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U6.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Fluidos</a:t>
            </a:r>
          </a:p>
          <a:p>
            <a:r>
              <a:rPr lang="es-C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fluidos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ámica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fluidos</a:t>
            </a:r>
          </a:p>
          <a:p>
            <a:pPr marL="0" indent="0">
              <a:buNone/>
            </a:pPr>
            <a:endParaRPr lang="es-ES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713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asignatura contempla 7 calificaciones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Cátedra      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     6 pruebas escritas, cada una representa una calificación.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Laboratorios + CUC  informes, talleres de laboratorio y controles. Esto pondera la 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séptima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calificación de la asignatura</a:t>
            </a:r>
            <a:r>
              <a:rPr lang="es-CL" dirty="0">
                <a:sym typeface="Wingdings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4427448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Inasistencia a evaluaciones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cadetes que no asistan a una de las pruebas deber</a:t>
            </a:r>
            <a:r>
              <a:rPr lang="es-ES" sz="28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r>
              <a:rPr lang="es-ES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contactarse inmediatamente con el Profesor para coordinar una prueba recuperativa a la brevedad. </a:t>
            </a:r>
          </a:p>
          <a:p>
            <a:pPr marL="109728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92828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Básica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/>
              <a:t> </a:t>
            </a:r>
            <a:endParaRPr lang="es-CL" dirty="0"/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Serway-Faughn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Prentice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May.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Resnick-Halliday-Kramer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Parte I y II,  CECSA. México.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Sears-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Zemansky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Young  Física Universitaria. 9na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249416"/>
      </p:ext>
    </p:extLst>
  </p:cSld>
  <p:clrMapOvr>
    <a:masterClrMapping/>
  </p:clrMapOvr>
  <p:transition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complementaria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Yurjevic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-Plaza. “Manual de Laboratorio de Física”. Editado por Escuela Naval “A. Prat. 2012.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Alvarenga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Beatriz. Física General.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Harla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1985.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Tippens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 Conceptos y Aplicaciones.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Mc </a:t>
            </a:r>
            <a:r>
              <a:rPr lang="en-U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Graw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Hill. 2001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Hecht Eugene. 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1.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Thomson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2004 2da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para la Ciencia y la Tecnología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Reverté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Tomo I y II. Q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uinta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Edición 2006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46684"/>
      </p:ext>
    </p:extLst>
  </p:cSld>
  <p:clrMapOvr>
    <a:masterClrMapping/>
  </p:clrMapOvr>
  <p:transition>
    <p:wipe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6712</TotalTime>
  <Words>299</Words>
  <Application>Microsoft Macintosh PowerPoint</Application>
  <PresentationFormat>Panorámica</PresentationFormat>
  <Paragraphs>55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Times New Roman</vt:lpstr>
      <vt:lpstr>Tw Cen MT</vt:lpstr>
      <vt:lpstr>Wingdings</vt:lpstr>
      <vt:lpstr>Wingdings 2</vt:lpstr>
      <vt:lpstr>Intermedio</vt:lpstr>
      <vt:lpstr>Presentación de PowerPoint</vt:lpstr>
      <vt:lpstr>Profesores</vt:lpstr>
      <vt:lpstr>Contenidos</vt:lpstr>
      <vt:lpstr>Contenidos</vt:lpstr>
      <vt:lpstr>Contenidos</vt:lpstr>
      <vt:lpstr>Evaluación</vt:lpstr>
      <vt:lpstr>Inasistencia a evaluaciones</vt:lpstr>
      <vt:lpstr>Bibliografía Básica</vt:lpstr>
      <vt:lpstr>Bibliografía complementaria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621</cp:revision>
  <cp:lastPrinted>2019-12-17T01:15:51Z</cp:lastPrinted>
  <dcterms:created xsi:type="dcterms:W3CDTF">2019-03-01T17:41:33Z</dcterms:created>
  <dcterms:modified xsi:type="dcterms:W3CDTF">2026-02-05T11:19:58Z</dcterms:modified>
</cp:coreProperties>
</file>