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0.xml" ContentType="application/vnd.openxmlformats-officedocument.presentationml.notesSlide+xml"/>
  <Override PartName="/ppt/charts/chart3.xml" ContentType="application/vnd.openxmlformats-officedocument.drawingml.chart+xml"/>
  <Override PartName="/ppt/notesSlides/notesSlide11.xml" ContentType="application/vnd.openxmlformats-officedocument.presentationml.notesSlide+xml"/>
  <Override PartName="/ppt/charts/chart4.xml" ContentType="application/vnd.openxmlformats-officedocument.drawingml.chart+xml"/>
  <Override PartName="/ppt/notesSlides/notesSlide12.xml" ContentType="application/vnd.openxmlformats-officedocument.presentationml.notesSlide+xml"/>
  <Override PartName="/ppt/charts/chart5.xml" ContentType="application/vnd.openxmlformats-officedocument.drawingml.chart+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0.xml" ContentType="application/vnd.openxmlformats-officedocument.presentationml.notesSlide+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1.xml" ContentType="application/vnd.openxmlformats-officedocument.presentationml.notesSlide+xml"/>
  <Override PartName="/ppt/charts/chart7.xml" ContentType="application/vnd.openxmlformats-officedocument.drawingml.chart+xml"/>
  <Override PartName="/ppt/notesSlides/notesSlide42.xml" ContentType="application/vnd.openxmlformats-officedocument.presentationml.notesSlide+xml"/>
  <Override PartName="/ppt/charts/chart8.xml" ContentType="application/vnd.openxmlformats-officedocument.drawingml.chart+xml"/>
  <Override PartName="/ppt/notesSlides/notesSlide43.xml" ContentType="application/vnd.openxmlformats-officedocument.presentationml.notesSlide+xml"/>
  <Override PartName="/ppt/charts/chart9.xml" ContentType="application/vnd.openxmlformats-officedocument.drawingml.chart+xml"/>
  <Override PartName="/ppt/notesSlides/notesSlide44.xml" ContentType="application/vnd.openxmlformats-officedocument.presentationml.notesSlide+xml"/>
  <Override PartName="/ppt/charts/chart10.xml" ContentType="application/vnd.openxmlformats-officedocument.drawingml.chart+xml"/>
  <Override PartName="/ppt/notesSlides/notesSlide45.xml" ContentType="application/vnd.openxmlformats-officedocument.presentationml.notesSlide+xml"/>
  <Override PartName="/ppt/charts/chart11.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6.xml" ContentType="application/vnd.openxmlformats-officedocument.presentationml.notesSlide+xml"/>
  <Override PartName="/ppt/charts/chart12.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47.xml" ContentType="application/vnd.openxmlformats-officedocument.presentationml.notesSlide+xml"/>
  <Override PartName="/ppt/charts/chart13.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8.xml" ContentType="application/vnd.openxmlformats-officedocument.presentationml.notesSlide+xml"/>
  <Override PartName="/ppt/charts/chart14.xml" ContentType="application/vnd.openxmlformats-officedocument.drawingml.chart+xml"/>
  <Override PartName="/ppt/notesSlides/notesSlide49.xml" ContentType="application/vnd.openxmlformats-officedocument.presentationml.notesSlide+xml"/>
  <Override PartName="/ppt/charts/chart15.xml" ContentType="application/vnd.openxmlformats-officedocument.drawingml.chart+xml"/>
  <Override PartName="/ppt/notesSlides/notesSlide50.xml" ContentType="application/vnd.openxmlformats-officedocument.presentationml.notesSlide+xml"/>
  <Override PartName="/ppt/charts/chart16.xml" ContentType="application/vnd.openxmlformats-officedocument.drawingml.chart+xml"/>
  <Override PartName="/ppt/charts/style5.xml" ContentType="application/vnd.ms-office.chartstyle+xml"/>
  <Override PartName="/ppt/charts/colors5.xml" ContentType="application/vnd.ms-office.chartcolorstyle+xml"/>
  <Override PartName="/ppt/charts/chart17.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51.xml" ContentType="application/vnd.openxmlformats-officedocument.presentationml.notesSlide+xml"/>
  <Override PartName="/ppt/charts/chart18.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52.xml" ContentType="application/vnd.openxmlformats-officedocument.presentationml.notesSlide+xml"/>
  <Override PartName="/ppt/charts/chart19.xml" ContentType="application/vnd.openxmlformats-officedocument.drawingml.chart+xml"/>
  <Override PartName="/ppt/notesSlides/notesSlide53.xml" ContentType="application/vnd.openxmlformats-officedocument.presentationml.notesSlide+xml"/>
  <Override PartName="/ppt/charts/chart20.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54.xml" ContentType="application/vnd.openxmlformats-officedocument.presentationml.notesSlide+xml"/>
  <Override PartName="/ppt/charts/chart21.xml" ContentType="application/vnd.openxmlformats-officedocument.drawingml.chart+xml"/>
  <Override PartName="/ppt/charts/style9.xml" ContentType="application/vnd.ms-office.chartstyle+xml"/>
  <Override PartName="/ppt/charts/colors9.xml" ContentType="application/vnd.ms-office.chartcolorstyle+xml"/>
  <Override PartName="/ppt/charts/chart22.xml" ContentType="application/vnd.openxmlformats-officedocument.drawingml.chart+xml"/>
  <Override PartName="/ppt/charts/style10.xml" ContentType="application/vnd.ms-office.chartstyle+xml"/>
  <Override PartName="/ppt/charts/colors10.xml" ContentType="application/vnd.ms-office.chartcolorstyle+xml"/>
  <Override PartName="/ppt/drawings/drawing1.xml" ContentType="application/vnd.openxmlformats-officedocument.drawingml.chartshapes+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ink/ink1.xml" ContentType="application/inkml+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charts/chart26.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63.xml" ContentType="application/vnd.openxmlformats-officedocument.presentationml.notesSlide+xml"/>
  <Override PartName="/ppt/charts/chart27.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28.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9.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64.xml" ContentType="application/vnd.openxmlformats-officedocument.presentationml.notesSlide+xml"/>
  <Override PartName="/ppt/charts/chart30.xml" ContentType="application/vnd.openxmlformats-officedocument.drawingml.chart+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charts/chart31.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32.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33.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99" r:id="rId1"/>
    <p:sldMasterId id="2147483713" r:id="rId2"/>
    <p:sldMasterId id="2147483730" r:id="rId3"/>
    <p:sldMasterId id="2147483746" r:id="rId4"/>
  </p:sldMasterIdLst>
  <p:notesMasterIdLst>
    <p:notesMasterId r:id="rId99"/>
  </p:notesMasterIdLst>
  <p:handoutMasterIdLst>
    <p:handoutMasterId r:id="rId100"/>
  </p:handoutMasterIdLst>
  <p:sldIdLst>
    <p:sldId id="1385" r:id="rId5"/>
    <p:sldId id="1713" r:id="rId6"/>
    <p:sldId id="4459" r:id="rId7"/>
    <p:sldId id="1714" r:id="rId8"/>
    <p:sldId id="4460" r:id="rId9"/>
    <p:sldId id="4406" r:id="rId10"/>
    <p:sldId id="4479" r:id="rId11"/>
    <p:sldId id="1717" r:id="rId12"/>
    <p:sldId id="263" r:id="rId13"/>
    <p:sldId id="376" r:id="rId14"/>
    <p:sldId id="4415" r:id="rId15"/>
    <p:sldId id="264" r:id="rId16"/>
    <p:sldId id="378" r:id="rId17"/>
    <p:sldId id="4416" r:id="rId18"/>
    <p:sldId id="265" r:id="rId19"/>
    <p:sldId id="379" r:id="rId20"/>
    <p:sldId id="4417" r:id="rId21"/>
    <p:sldId id="266" r:id="rId22"/>
    <p:sldId id="380" r:id="rId23"/>
    <p:sldId id="4418" r:id="rId24"/>
    <p:sldId id="4429" r:id="rId25"/>
    <p:sldId id="4476" r:id="rId26"/>
    <p:sldId id="257" r:id="rId27"/>
    <p:sldId id="258" r:id="rId28"/>
    <p:sldId id="259" r:id="rId29"/>
    <p:sldId id="260" r:id="rId30"/>
    <p:sldId id="261" r:id="rId31"/>
    <p:sldId id="262" r:id="rId32"/>
    <p:sldId id="4421" r:id="rId33"/>
    <p:sldId id="4422" r:id="rId34"/>
    <p:sldId id="4423" r:id="rId35"/>
    <p:sldId id="4424" r:id="rId36"/>
    <p:sldId id="267" r:id="rId37"/>
    <p:sldId id="268" r:id="rId38"/>
    <p:sldId id="269" r:id="rId39"/>
    <p:sldId id="270" r:id="rId40"/>
    <p:sldId id="271" r:id="rId41"/>
    <p:sldId id="272" r:id="rId42"/>
    <p:sldId id="273" r:id="rId43"/>
    <p:sldId id="274" r:id="rId44"/>
    <p:sldId id="275" r:id="rId45"/>
    <p:sldId id="4407" r:id="rId46"/>
    <p:sldId id="4408" r:id="rId47"/>
    <p:sldId id="4425" r:id="rId48"/>
    <p:sldId id="4480" r:id="rId49"/>
    <p:sldId id="1718" r:id="rId50"/>
    <p:sldId id="1720" r:id="rId51"/>
    <p:sldId id="4481" r:id="rId52"/>
    <p:sldId id="4428" r:id="rId53"/>
    <p:sldId id="4482" r:id="rId54"/>
    <p:sldId id="4475" r:id="rId55"/>
    <p:sldId id="4478" r:id="rId56"/>
    <p:sldId id="4434" r:id="rId57"/>
    <p:sldId id="4435" r:id="rId58"/>
    <p:sldId id="4377" r:id="rId59"/>
    <p:sldId id="4409" r:id="rId60"/>
    <p:sldId id="4411" r:id="rId61"/>
    <p:sldId id="4473" r:id="rId62"/>
    <p:sldId id="4449" r:id="rId63"/>
    <p:sldId id="4474" r:id="rId64"/>
    <p:sldId id="4450" r:id="rId65"/>
    <p:sldId id="4451" r:id="rId66"/>
    <p:sldId id="4454" r:id="rId67"/>
    <p:sldId id="4431" r:id="rId68"/>
    <p:sldId id="4455" r:id="rId69"/>
    <p:sldId id="4433" r:id="rId70"/>
    <p:sldId id="4471" r:id="rId71"/>
    <p:sldId id="4483" r:id="rId72"/>
    <p:sldId id="4440" r:id="rId73"/>
    <p:sldId id="4446" r:id="rId74"/>
    <p:sldId id="4484" r:id="rId75"/>
    <p:sldId id="4441" r:id="rId76"/>
    <p:sldId id="4461" r:id="rId77"/>
    <p:sldId id="4444" r:id="rId78"/>
    <p:sldId id="4470" r:id="rId79"/>
    <p:sldId id="4462" r:id="rId80"/>
    <p:sldId id="4396" r:id="rId81"/>
    <p:sldId id="4447" r:id="rId82"/>
    <p:sldId id="4439" r:id="rId83"/>
    <p:sldId id="4445" r:id="rId84"/>
    <p:sldId id="4448" r:id="rId85"/>
    <p:sldId id="4469" r:id="rId86"/>
    <p:sldId id="4383" r:id="rId87"/>
    <p:sldId id="4458" r:id="rId88"/>
    <p:sldId id="4463" r:id="rId89"/>
    <p:sldId id="4464" r:id="rId90"/>
    <p:sldId id="4465" r:id="rId91"/>
    <p:sldId id="1715" r:id="rId92"/>
    <p:sldId id="1716" r:id="rId93"/>
    <p:sldId id="4466" r:id="rId94"/>
    <p:sldId id="4467" r:id="rId95"/>
    <p:sldId id="1719" r:id="rId96"/>
    <p:sldId id="1721" r:id="rId97"/>
    <p:sldId id="4468" r:id="rId98"/>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guide id="4" orient="horz" pos="211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000066"/>
    <a:srgbClr val="0000CC"/>
    <a:srgbClr val="0000FF"/>
    <a:srgbClr val="0033CC"/>
    <a:srgbClr val="102940"/>
    <a:srgbClr val="143350"/>
    <a:srgbClr val="FFCC99"/>
    <a:srgbClr val="3366FF"/>
    <a:srgbClr val="0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EA75DD-A489-4ED5-BC05-8077F0D3BB8D}" v="34" dt="2026-07-15T03:29:34.294"/>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6395" autoAdjust="0"/>
  </p:normalViewPr>
  <p:slideViewPr>
    <p:cSldViewPr>
      <p:cViewPr varScale="1">
        <p:scale>
          <a:sx n="86" d="100"/>
          <a:sy n="86" d="100"/>
        </p:scale>
        <p:origin x="48" y="45"/>
      </p:cViewPr>
      <p:guideLst>
        <p:guide orient="horz" pos="2160"/>
        <p:guide pos="3840"/>
        <p:guide pos="3841"/>
        <p:guide orient="horz" pos="2115"/>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viewProps" Target="viewProp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notesMaster" Target="notesMasters/notesMaster1.xml"/><Relationship Id="rId10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handoutMaster" Target="handoutMasters/handoutMaster1.xml"/><Relationship Id="rId105"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slideMaster" Target="slideMasters/slideMaster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vier Huidobro" userId="4def3e42e962dce9" providerId="LiveId" clId="{139C7962-D121-472B-8307-51B76D4CBAF4}"/>
    <pc:docChg chg="undo redo custSel addSld delSld modSld sldOrd delMainMaster">
      <pc:chgData name="Javier Huidobro" userId="4def3e42e962dce9" providerId="LiveId" clId="{139C7962-D121-472B-8307-51B76D4CBAF4}" dt="2026-07-15T11:47:42.191" v="1634" actId="9405"/>
      <pc:docMkLst>
        <pc:docMk/>
      </pc:docMkLst>
      <pc:sldChg chg="del">
        <pc:chgData name="Javier Huidobro" userId="4def3e42e962dce9" providerId="LiveId" clId="{139C7962-D121-472B-8307-51B76D4CBAF4}" dt="2026-07-15T02:53:26.029" v="782" actId="2696"/>
        <pc:sldMkLst>
          <pc:docMk/>
          <pc:sldMk cId="0" sldId="257"/>
        </pc:sldMkLst>
      </pc:sldChg>
      <pc:sldChg chg="add del">
        <pc:chgData name="Javier Huidobro" userId="4def3e42e962dce9" providerId="LiveId" clId="{139C7962-D121-472B-8307-51B76D4CBAF4}" dt="2026-07-15T03:12:15.051" v="1120" actId="2696"/>
        <pc:sldMkLst>
          <pc:docMk/>
          <pc:sldMk cId="12563757" sldId="257"/>
        </pc:sldMkLst>
      </pc:sldChg>
      <pc:sldChg chg="add mod modShow">
        <pc:chgData name="Javier Huidobro" userId="4def3e42e962dce9" providerId="LiveId" clId="{139C7962-D121-472B-8307-51B76D4CBAF4}" dt="2026-07-15T11:46:29.753" v="1633" actId="729"/>
        <pc:sldMkLst>
          <pc:docMk/>
          <pc:sldMk cId="4114326225" sldId="257"/>
        </pc:sldMkLst>
      </pc:sldChg>
      <pc:sldChg chg="del">
        <pc:chgData name="Javier Huidobro" userId="4def3e42e962dce9" providerId="LiveId" clId="{139C7962-D121-472B-8307-51B76D4CBAF4}" dt="2026-07-15T02:53:26.029" v="782" actId="2696"/>
        <pc:sldMkLst>
          <pc:docMk/>
          <pc:sldMk cId="0" sldId="258"/>
        </pc:sldMkLst>
      </pc:sldChg>
      <pc:sldChg chg="add mod modShow">
        <pc:chgData name="Javier Huidobro" userId="4def3e42e962dce9" providerId="LiveId" clId="{139C7962-D121-472B-8307-51B76D4CBAF4}" dt="2026-07-15T11:46:29.753" v="1633" actId="729"/>
        <pc:sldMkLst>
          <pc:docMk/>
          <pc:sldMk cId="1458015774" sldId="258"/>
        </pc:sldMkLst>
      </pc:sldChg>
      <pc:sldChg chg="add del">
        <pc:chgData name="Javier Huidobro" userId="4def3e42e962dce9" providerId="LiveId" clId="{139C7962-D121-472B-8307-51B76D4CBAF4}" dt="2026-07-15T03:12:15.051" v="1120" actId="2696"/>
        <pc:sldMkLst>
          <pc:docMk/>
          <pc:sldMk cId="2796992770" sldId="258"/>
        </pc:sldMkLst>
      </pc:sldChg>
      <pc:sldChg chg="del">
        <pc:chgData name="Javier Huidobro" userId="4def3e42e962dce9" providerId="LiveId" clId="{139C7962-D121-472B-8307-51B76D4CBAF4}" dt="2026-07-15T02:53:26.029" v="782" actId="2696"/>
        <pc:sldMkLst>
          <pc:docMk/>
          <pc:sldMk cId="0" sldId="259"/>
        </pc:sldMkLst>
      </pc:sldChg>
      <pc:sldChg chg="add del">
        <pc:chgData name="Javier Huidobro" userId="4def3e42e962dce9" providerId="LiveId" clId="{139C7962-D121-472B-8307-51B76D4CBAF4}" dt="2026-07-15T03:12:15.051" v="1120" actId="2696"/>
        <pc:sldMkLst>
          <pc:docMk/>
          <pc:sldMk cId="937165711" sldId="259"/>
        </pc:sldMkLst>
      </pc:sldChg>
      <pc:sldChg chg="add mod modShow">
        <pc:chgData name="Javier Huidobro" userId="4def3e42e962dce9" providerId="LiveId" clId="{139C7962-D121-472B-8307-51B76D4CBAF4}" dt="2026-07-15T11:46:29.753" v="1633" actId="729"/>
        <pc:sldMkLst>
          <pc:docMk/>
          <pc:sldMk cId="3773371989" sldId="259"/>
        </pc:sldMkLst>
      </pc:sldChg>
      <pc:sldChg chg="del">
        <pc:chgData name="Javier Huidobro" userId="4def3e42e962dce9" providerId="LiveId" clId="{139C7962-D121-472B-8307-51B76D4CBAF4}" dt="2026-07-15T02:53:26.029" v="782" actId="2696"/>
        <pc:sldMkLst>
          <pc:docMk/>
          <pc:sldMk cId="0" sldId="260"/>
        </pc:sldMkLst>
      </pc:sldChg>
      <pc:sldChg chg="add mod modShow">
        <pc:chgData name="Javier Huidobro" userId="4def3e42e962dce9" providerId="LiveId" clId="{139C7962-D121-472B-8307-51B76D4CBAF4}" dt="2026-07-15T11:46:29.753" v="1633" actId="729"/>
        <pc:sldMkLst>
          <pc:docMk/>
          <pc:sldMk cId="1872941840" sldId="260"/>
        </pc:sldMkLst>
      </pc:sldChg>
      <pc:sldChg chg="add del">
        <pc:chgData name="Javier Huidobro" userId="4def3e42e962dce9" providerId="LiveId" clId="{139C7962-D121-472B-8307-51B76D4CBAF4}" dt="2026-07-15T03:12:15.051" v="1120" actId="2696"/>
        <pc:sldMkLst>
          <pc:docMk/>
          <pc:sldMk cId="3590001171" sldId="260"/>
        </pc:sldMkLst>
      </pc:sldChg>
      <pc:sldChg chg="del">
        <pc:chgData name="Javier Huidobro" userId="4def3e42e962dce9" providerId="LiveId" clId="{139C7962-D121-472B-8307-51B76D4CBAF4}" dt="2026-07-15T02:53:26.029" v="782" actId="2696"/>
        <pc:sldMkLst>
          <pc:docMk/>
          <pc:sldMk cId="0" sldId="261"/>
        </pc:sldMkLst>
      </pc:sldChg>
      <pc:sldChg chg="add mod modShow">
        <pc:chgData name="Javier Huidobro" userId="4def3e42e962dce9" providerId="LiveId" clId="{139C7962-D121-472B-8307-51B76D4CBAF4}" dt="2026-07-15T11:46:29.753" v="1633" actId="729"/>
        <pc:sldMkLst>
          <pc:docMk/>
          <pc:sldMk cId="271343498" sldId="261"/>
        </pc:sldMkLst>
      </pc:sldChg>
      <pc:sldChg chg="add del">
        <pc:chgData name="Javier Huidobro" userId="4def3e42e962dce9" providerId="LiveId" clId="{139C7962-D121-472B-8307-51B76D4CBAF4}" dt="2026-07-15T03:12:15.051" v="1120" actId="2696"/>
        <pc:sldMkLst>
          <pc:docMk/>
          <pc:sldMk cId="3091973634" sldId="261"/>
        </pc:sldMkLst>
      </pc:sldChg>
      <pc:sldChg chg="del">
        <pc:chgData name="Javier Huidobro" userId="4def3e42e962dce9" providerId="LiveId" clId="{139C7962-D121-472B-8307-51B76D4CBAF4}" dt="2026-07-15T02:53:26.029" v="782" actId="2696"/>
        <pc:sldMkLst>
          <pc:docMk/>
          <pc:sldMk cId="0" sldId="262"/>
        </pc:sldMkLst>
      </pc:sldChg>
      <pc:sldChg chg="add mod modShow">
        <pc:chgData name="Javier Huidobro" userId="4def3e42e962dce9" providerId="LiveId" clId="{139C7962-D121-472B-8307-51B76D4CBAF4}" dt="2026-07-15T11:46:29.753" v="1633" actId="729"/>
        <pc:sldMkLst>
          <pc:docMk/>
          <pc:sldMk cId="19894081" sldId="262"/>
        </pc:sldMkLst>
      </pc:sldChg>
      <pc:sldChg chg="add del">
        <pc:chgData name="Javier Huidobro" userId="4def3e42e962dce9" providerId="LiveId" clId="{139C7962-D121-472B-8307-51B76D4CBAF4}" dt="2026-07-15T03:12:15.051" v="1120" actId="2696"/>
        <pc:sldMkLst>
          <pc:docMk/>
          <pc:sldMk cId="3932311919" sldId="262"/>
        </pc:sldMkLst>
      </pc:sldChg>
      <pc:sldChg chg="mod modShow">
        <pc:chgData name="Javier Huidobro" userId="4def3e42e962dce9" providerId="LiveId" clId="{139C7962-D121-472B-8307-51B76D4CBAF4}" dt="2026-07-15T11:46:11.059" v="1632" actId="729"/>
        <pc:sldMkLst>
          <pc:docMk/>
          <pc:sldMk cId="3298889763" sldId="264"/>
        </pc:sldMkLst>
      </pc:sldChg>
      <pc:sldChg chg="mod modShow">
        <pc:chgData name="Javier Huidobro" userId="4def3e42e962dce9" providerId="LiveId" clId="{139C7962-D121-472B-8307-51B76D4CBAF4}" dt="2026-07-15T11:46:11.059" v="1632" actId="729"/>
        <pc:sldMkLst>
          <pc:docMk/>
          <pc:sldMk cId="1896006035" sldId="265"/>
        </pc:sldMkLst>
      </pc:sldChg>
      <pc:sldChg chg="mod modShow">
        <pc:chgData name="Javier Huidobro" userId="4def3e42e962dce9" providerId="LiveId" clId="{139C7962-D121-472B-8307-51B76D4CBAF4}" dt="2026-07-15T11:46:11.059" v="1632" actId="729"/>
        <pc:sldMkLst>
          <pc:docMk/>
          <pc:sldMk cId="3199767506" sldId="266"/>
        </pc:sldMkLst>
      </pc:sldChg>
      <pc:sldChg chg="del">
        <pc:chgData name="Javier Huidobro" userId="4def3e42e962dce9" providerId="LiveId" clId="{139C7962-D121-472B-8307-51B76D4CBAF4}" dt="2026-07-15T02:53:26.029" v="782" actId="2696"/>
        <pc:sldMkLst>
          <pc:docMk/>
          <pc:sldMk cId="0" sldId="267"/>
        </pc:sldMkLst>
      </pc:sldChg>
      <pc:sldChg chg="add mod modShow">
        <pc:chgData name="Javier Huidobro" userId="4def3e42e962dce9" providerId="LiveId" clId="{139C7962-D121-472B-8307-51B76D4CBAF4}" dt="2026-07-15T11:46:29.753" v="1633" actId="729"/>
        <pc:sldMkLst>
          <pc:docMk/>
          <pc:sldMk cId="3210348412" sldId="267"/>
        </pc:sldMkLst>
      </pc:sldChg>
      <pc:sldChg chg="add del">
        <pc:chgData name="Javier Huidobro" userId="4def3e42e962dce9" providerId="LiveId" clId="{139C7962-D121-472B-8307-51B76D4CBAF4}" dt="2026-07-15T03:12:15.051" v="1120" actId="2696"/>
        <pc:sldMkLst>
          <pc:docMk/>
          <pc:sldMk cId="4235584512" sldId="267"/>
        </pc:sldMkLst>
      </pc:sldChg>
      <pc:sldChg chg="del">
        <pc:chgData name="Javier Huidobro" userId="4def3e42e962dce9" providerId="LiveId" clId="{139C7962-D121-472B-8307-51B76D4CBAF4}" dt="2026-07-15T02:53:26.029" v="782" actId="2696"/>
        <pc:sldMkLst>
          <pc:docMk/>
          <pc:sldMk cId="0" sldId="268"/>
        </pc:sldMkLst>
      </pc:sldChg>
      <pc:sldChg chg="add mod modShow">
        <pc:chgData name="Javier Huidobro" userId="4def3e42e962dce9" providerId="LiveId" clId="{139C7962-D121-472B-8307-51B76D4CBAF4}" dt="2026-07-15T11:46:29.753" v="1633" actId="729"/>
        <pc:sldMkLst>
          <pc:docMk/>
          <pc:sldMk cId="1814457917" sldId="268"/>
        </pc:sldMkLst>
      </pc:sldChg>
      <pc:sldChg chg="add del">
        <pc:chgData name="Javier Huidobro" userId="4def3e42e962dce9" providerId="LiveId" clId="{139C7962-D121-472B-8307-51B76D4CBAF4}" dt="2026-07-15T03:12:15.051" v="1120" actId="2696"/>
        <pc:sldMkLst>
          <pc:docMk/>
          <pc:sldMk cId="3874096685" sldId="268"/>
        </pc:sldMkLst>
      </pc:sldChg>
      <pc:sldChg chg="del">
        <pc:chgData name="Javier Huidobro" userId="4def3e42e962dce9" providerId="LiveId" clId="{139C7962-D121-472B-8307-51B76D4CBAF4}" dt="2026-07-15T02:53:26.029" v="782" actId="2696"/>
        <pc:sldMkLst>
          <pc:docMk/>
          <pc:sldMk cId="0" sldId="269"/>
        </pc:sldMkLst>
      </pc:sldChg>
      <pc:sldChg chg="add mod modShow">
        <pc:chgData name="Javier Huidobro" userId="4def3e42e962dce9" providerId="LiveId" clId="{139C7962-D121-472B-8307-51B76D4CBAF4}" dt="2026-07-15T11:46:29.753" v="1633" actId="729"/>
        <pc:sldMkLst>
          <pc:docMk/>
          <pc:sldMk cId="237239119" sldId="269"/>
        </pc:sldMkLst>
      </pc:sldChg>
      <pc:sldChg chg="add del">
        <pc:chgData name="Javier Huidobro" userId="4def3e42e962dce9" providerId="LiveId" clId="{139C7962-D121-472B-8307-51B76D4CBAF4}" dt="2026-07-15T03:12:15.051" v="1120" actId="2696"/>
        <pc:sldMkLst>
          <pc:docMk/>
          <pc:sldMk cId="3620811416" sldId="269"/>
        </pc:sldMkLst>
      </pc:sldChg>
      <pc:sldChg chg="del">
        <pc:chgData name="Javier Huidobro" userId="4def3e42e962dce9" providerId="LiveId" clId="{139C7962-D121-472B-8307-51B76D4CBAF4}" dt="2026-07-15T02:53:26.029" v="782" actId="2696"/>
        <pc:sldMkLst>
          <pc:docMk/>
          <pc:sldMk cId="0" sldId="270"/>
        </pc:sldMkLst>
      </pc:sldChg>
      <pc:sldChg chg="add del">
        <pc:chgData name="Javier Huidobro" userId="4def3e42e962dce9" providerId="LiveId" clId="{139C7962-D121-472B-8307-51B76D4CBAF4}" dt="2026-07-15T03:12:15.051" v="1120" actId="2696"/>
        <pc:sldMkLst>
          <pc:docMk/>
          <pc:sldMk cId="357668473" sldId="270"/>
        </pc:sldMkLst>
      </pc:sldChg>
      <pc:sldChg chg="add mod modShow">
        <pc:chgData name="Javier Huidobro" userId="4def3e42e962dce9" providerId="LiveId" clId="{139C7962-D121-472B-8307-51B76D4CBAF4}" dt="2026-07-15T11:46:29.753" v="1633" actId="729"/>
        <pc:sldMkLst>
          <pc:docMk/>
          <pc:sldMk cId="621954925" sldId="270"/>
        </pc:sldMkLst>
      </pc:sldChg>
      <pc:sldChg chg="del">
        <pc:chgData name="Javier Huidobro" userId="4def3e42e962dce9" providerId="LiveId" clId="{139C7962-D121-472B-8307-51B76D4CBAF4}" dt="2026-07-15T02:53:26.029" v="782" actId="2696"/>
        <pc:sldMkLst>
          <pc:docMk/>
          <pc:sldMk cId="0" sldId="271"/>
        </pc:sldMkLst>
      </pc:sldChg>
      <pc:sldChg chg="add del">
        <pc:chgData name="Javier Huidobro" userId="4def3e42e962dce9" providerId="LiveId" clId="{139C7962-D121-472B-8307-51B76D4CBAF4}" dt="2026-07-15T03:12:15.051" v="1120" actId="2696"/>
        <pc:sldMkLst>
          <pc:docMk/>
          <pc:sldMk cId="565382757" sldId="271"/>
        </pc:sldMkLst>
      </pc:sldChg>
      <pc:sldChg chg="add mod modShow">
        <pc:chgData name="Javier Huidobro" userId="4def3e42e962dce9" providerId="LiveId" clId="{139C7962-D121-472B-8307-51B76D4CBAF4}" dt="2026-07-15T11:46:29.753" v="1633" actId="729"/>
        <pc:sldMkLst>
          <pc:docMk/>
          <pc:sldMk cId="1089293281" sldId="271"/>
        </pc:sldMkLst>
      </pc:sldChg>
      <pc:sldChg chg="del">
        <pc:chgData name="Javier Huidobro" userId="4def3e42e962dce9" providerId="LiveId" clId="{139C7962-D121-472B-8307-51B76D4CBAF4}" dt="2026-07-15T02:53:26.029" v="782" actId="2696"/>
        <pc:sldMkLst>
          <pc:docMk/>
          <pc:sldMk cId="0" sldId="272"/>
        </pc:sldMkLst>
      </pc:sldChg>
      <pc:sldChg chg="add mod modShow">
        <pc:chgData name="Javier Huidobro" userId="4def3e42e962dce9" providerId="LiveId" clId="{139C7962-D121-472B-8307-51B76D4CBAF4}" dt="2026-07-15T11:46:29.753" v="1633" actId="729"/>
        <pc:sldMkLst>
          <pc:docMk/>
          <pc:sldMk cId="2572826630" sldId="272"/>
        </pc:sldMkLst>
      </pc:sldChg>
      <pc:sldChg chg="add del">
        <pc:chgData name="Javier Huidobro" userId="4def3e42e962dce9" providerId="LiveId" clId="{139C7962-D121-472B-8307-51B76D4CBAF4}" dt="2026-07-15T03:12:15.051" v="1120" actId="2696"/>
        <pc:sldMkLst>
          <pc:docMk/>
          <pc:sldMk cId="3271107757" sldId="272"/>
        </pc:sldMkLst>
      </pc:sldChg>
      <pc:sldChg chg="del">
        <pc:chgData name="Javier Huidobro" userId="4def3e42e962dce9" providerId="LiveId" clId="{139C7962-D121-472B-8307-51B76D4CBAF4}" dt="2026-07-15T02:53:26.029" v="782" actId="2696"/>
        <pc:sldMkLst>
          <pc:docMk/>
          <pc:sldMk cId="0" sldId="273"/>
        </pc:sldMkLst>
      </pc:sldChg>
      <pc:sldChg chg="add del">
        <pc:chgData name="Javier Huidobro" userId="4def3e42e962dce9" providerId="LiveId" clId="{139C7962-D121-472B-8307-51B76D4CBAF4}" dt="2026-07-15T03:12:15.051" v="1120" actId="2696"/>
        <pc:sldMkLst>
          <pc:docMk/>
          <pc:sldMk cId="665322174" sldId="273"/>
        </pc:sldMkLst>
      </pc:sldChg>
      <pc:sldChg chg="add mod modShow">
        <pc:chgData name="Javier Huidobro" userId="4def3e42e962dce9" providerId="LiveId" clId="{139C7962-D121-472B-8307-51B76D4CBAF4}" dt="2026-07-15T11:46:29.753" v="1633" actId="729"/>
        <pc:sldMkLst>
          <pc:docMk/>
          <pc:sldMk cId="996957289" sldId="273"/>
        </pc:sldMkLst>
      </pc:sldChg>
      <pc:sldChg chg="del">
        <pc:chgData name="Javier Huidobro" userId="4def3e42e962dce9" providerId="LiveId" clId="{139C7962-D121-472B-8307-51B76D4CBAF4}" dt="2026-07-15T02:53:26.029" v="782" actId="2696"/>
        <pc:sldMkLst>
          <pc:docMk/>
          <pc:sldMk cId="0" sldId="274"/>
        </pc:sldMkLst>
      </pc:sldChg>
      <pc:sldChg chg="add mod modShow">
        <pc:chgData name="Javier Huidobro" userId="4def3e42e962dce9" providerId="LiveId" clId="{139C7962-D121-472B-8307-51B76D4CBAF4}" dt="2026-07-15T11:46:29.753" v="1633" actId="729"/>
        <pc:sldMkLst>
          <pc:docMk/>
          <pc:sldMk cId="689227479" sldId="274"/>
        </pc:sldMkLst>
      </pc:sldChg>
      <pc:sldChg chg="add del">
        <pc:chgData name="Javier Huidobro" userId="4def3e42e962dce9" providerId="LiveId" clId="{139C7962-D121-472B-8307-51B76D4CBAF4}" dt="2026-07-15T03:12:15.051" v="1120" actId="2696"/>
        <pc:sldMkLst>
          <pc:docMk/>
          <pc:sldMk cId="4133224792" sldId="274"/>
        </pc:sldMkLst>
      </pc:sldChg>
      <pc:sldChg chg="del">
        <pc:chgData name="Javier Huidobro" userId="4def3e42e962dce9" providerId="LiveId" clId="{139C7962-D121-472B-8307-51B76D4CBAF4}" dt="2026-07-15T02:53:26.029" v="782" actId="2696"/>
        <pc:sldMkLst>
          <pc:docMk/>
          <pc:sldMk cId="0" sldId="275"/>
        </pc:sldMkLst>
      </pc:sldChg>
      <pc:sldChg chg="add del">
        <pc:chgData name="Javier Huidobro" userId="4def3e42e962dce9" providerId="LiveId" clId="{139C7962-D121-472B-8307-51B76D4CBAF4}" dt="2026-07-15T03:12:15.051" v="1120" actId="2696"/>
        <pc:sldMkLst>
          <pc:docMk/>
          <pc:sldMk cId="479039079" sldId="275"/>
        </pc:sldMkLst>
      </pc:sldChg>
      <pc:sldChg chg="add mod modShow">
        <pc:chgData name="Javier Huidobro" userId="4def3e42e962dce9" providerId="LiveId" clId="{139C7962-D121-472B-8307-51B76D4CBAF4}" dt="2026-07-15T11:46:29.753" v="1633" actId="729"/>
        <pc:sldMkLst>
          <pc:docMk/>
          <pc:sldMk cId="3656484266" sldId="275"/>
        </pc:sldMkLst>
      </pc:sldChg>
      <pc:sldChg chg="mod modShow">
        <pc:chgData name="Javier Huidobro" userId="4def3e42e962dce9" providerId="LiveId" clId="{139C7962-D121-472B-8307-51B76D4CBAF4}" dt="2026-07-15T11:46:11.059" v="1632" actId="729"/>
        <pc:sldMkLst>
          <pc:docMk/>
          <pc:sldMk cId="1107932682" sldId="378"/>
        </pc:sldMkLst>
      </pc:sldChg>
      <pc:sldChg chg="mod modShow">
        <pc:chgData name="Javier Huidobro" userId="4def3e42e962dce9" providerId="LiveId" clId="{139C7962-D121-472B-8307-51B76D4CBAF4}" dt="2026-07-15T11:46:11.059" v="1632" actId="729"/>
        <pc:sldMkLst>
          <pc:docMk/>
          <pc:sldMk cId="3162826351" sldId="379"/>
        </pc:sldMkLst>
      </pc:sldChg>
      <pc:sldChg chg="mod modShow">
        <pc:chgData name="Javier Huidobro" userId="4def3e42e962dce9" providerId="LiveId" clId="{139C7962-D121-472B-8307-51B76D4CBAF4}" dt="2026-07-15T11:46:11.059" v="1632" actId="729"/>
        <pc:sldMkLst>
          <pc:docMk/>
          <pc:sldMk cId="467300560" sldId="380"/>
        </pc:sldMkLst>
      </pc:sldChg>
      <pc:sldChg chg="modSp mod">
        <pc:chgData name="Javier Huidobro" userId="4def3e42e962dce9" providerId="LiveId" clId="{139C7962-D121-472B-8307-51B76D4CBAF4}" dt="2026-07-14T23:02:29.012" v="526" actId="20577"/>
        <pc:sldMkLst>
          <pc:docMk/>
          <pc:sldMk cId="98520359" sldId="1714"/>
        </pc:sldMkLst>
        <pc:spChg chg="mod">
          <ac:chgData name="Javier Huidobro" userId="4def3e42e962dce9" providerId="LiveId" clId="{139C7962-D121-472B-8307-51B76D4CBAF4}" dt="2026-07-14T23:01:54.071" v="492" actId="20577"/>
          <ac:spMkLst>
            <pc:docMk/>
            <pc:sldMk cId="98520359" sldId="1714"/>
            <ac:spMk id="13" creationId="{00000000-0000-0000-0000-000000000000}"/>
          </ac:spMkLst>
        </pc:spChg>
        <pc:spChg chg="mod">
          <ac:chgData name="Javier Huidobro" userId="4def3e42e962dce9" providerId="LiveId" clId="{139C7962-D121-472B-8307-51B76D4CBAF4}" dt="2026-07-14T23:02:29.012" v="526" actId="20577"/>
          <ac:spMkLst>
            <pc:docMk/>
            <pc:sldMk cId="98520359" sldId="1714"/>
            <ac:spMk id="15" creationId="{00000000-0000-0000-0000-000000000000}"/>
          </ac:spMkLst>
        </pc:spChg>
        <pc:spChg chg="mod">
          <ac:chgData name="Javier Huidobro" userId="4def3e42e962dce9" providerId="LiveId" clId="{139C7962-D121-472B-8307-51B76D4CBAF4}" dt="2026-07-14T22:50:42.957" v="474" actId="1076"/>
          <ac:spMkLst>
            <pc:docMk/>
            <pc:sldMk cId="98520359" sldId="1714"/>
            <ac:spMk id="16" creationId="{00000000-0000-0000-0000-000000000000}"/>
          </ac:spMkLst>
        </pc:spChg>
      </pc:sldChg>
      <pc:sldChg chg="modSp mod">
        <pc:chgData name="Javier Huidobro" userId="4def3e42e962dce9" providerId="LiveId" clId="{139C7962-D121-472B-8307-51B76D4CBAF4}" dt="2026-07-14T20:17:05.802" v="325" actId="6549"/>
        <pc:sldMkLst>
          <pc:docMk/>
          <pc:sldMk cId="350111061" sldId="1715"/>
        </pc:sldMkLst>
        <pc:graphicFrameChg chg="modGraphic">
          <ac:chgData name="Javier Huidobro" userId="4def3e42e962dce9" providerId="LiveId" clId="{139C7962-D121-472B-8307-51B76D4CBAF4}" dt="2026-07-14T20:15:53.309" v="300" actId="20577"/>
          <ac:graphicFrameMkLst>
            <pc:docMk/>
            <pc:sldMk cId="350111061" sldId="1715"/>
            <ac:graphicFrameMk id="15" creationId="{00000000-0000-0000-0000-000000000000}"/>
          </ac:graphicFrameMkLst>
        </pc:graphicFrameChg>
        <pc:graphicFrameChg chg="modGraphic">
          <ac:chgData name="Javier Huidobro" userId="4def3e42e962dce9" providerId="LiveId" clId="{139C7962-D121-472B-8307-51B76D4CBAF4}" dt="2026-07-14T20:17:05.802" v="325" actId="6549"/>
          <ac:graphicFrameMkLst>
            <pc:docMk/>
            <pc:sldMk cId="350111061" sldId="1715"/>
            <ac:graphicFrameMk id="16" creationId="{00000000-0000-0000-0000-000000000000}"/>
          </ac:graphicFrameMkLst>
        </pc:graphicFrameChg>
      </pc:sldChg>
      <pc:sldChg chg="modSp mod">
        <pc:chgData name="Javier Huidobro" userId="4def3e42e962dce9" providerId="LiveId" clId="{139C7962-D121-472B-8307-51B76D4CBAF4}" dt="2026-07-14T20:22:28.307" v="426" actId="20577"/>
        <pc:sldMkLst>
          <pc:docMk/>
          <pc:sldMk cId="1796788451" sldId="1716"/>
        </pc:sldMkLst>
        <pc:graphicFrameChg chg="modGraphic">
          <ac:chgData name="Javier Huidobro" userId="4def3e42e962dce9" providerId="LiveId" clId="{139C7962-D121-472B-8307-51B76D4CBAF4}" dt="2026-07-14T20:22:00.463" v="376" actId="5793"/>
          <ac:graphicFrameMkLst>
            <pc:docMk/>
            <pc:sldMk cId="1796788451" sldId="1716"/>
            <ac:graphicFrameMk id="15" creationId="{00000000-0000-0000-0000-000000000000}"/>
          </ac:graphicFrameMkLst>
        </pc:graphicFrameChg>
        <pc:graphicFrameChg chg="modGraphic">
          <ac:chgData name="Javier Huidobro" userId="4def3e42e962dce9" providerId="LiveId" clId="{139C7962-D121-472B-8307-51B76D4CBAF4}" dt="2026-07-14T20:22:28.307" v="426" actId="20577"/>
          <ac:graphicFrameMkLst>
            <pc:docMk/>
            <pc:sldMk cId="1796788451" sldId="1716"/>
            <ac:graphicFrameMk id="16" creationId="{00000000-0000-0000-0000-000000000000}"/>
          </ac:graphicFrameMkLst>
        </pc:graphicFrameChg>
      </pc:sldChg>
      <pc:sldChg chg="modSp mod">
        <pc:chgData name="Javier Huidobro" userId="4def3e42e962dce9" providerId="LiveId" clId="{139C7962-D121-472B-8307-51B76D4CBAF4}" dt="2026-07-14T19:33:36.684" v="11" actId="20577"/>
        <pc:sldMkLst>
          <pc:docMk/>
          <pc:sldMk cId="3663685272" sldId="1717"/>
        </pc:sldMkLst>
        <pc:spChg chg="mod">
          <ac:chgData name="Javier Huidobro" userId="4def3e42e962dce9" providerId="LiveId" clId="{139C7962-D121-472B-8307-51B76D4CBAF4}" dt="2026-07-14T19:33:36.684" v="11" actId="20577"/>
          <ac:spMkLst>
            <pc:docMk/>
            <pc:sldMk cId="3663685272" sldId="1717"/>
            <ac:spMk id="8" creationId="{77167811-8F6E-0D70-B605-252A26F3AACE}"/>
          </ac:spMkLst>
        </pc:spChg>
      </pc:sldChg>
      <pc:sldChg chg="modSp mod">
        <pc:chgData name="Javier Huidobro" userId="4def3e42e962dce9" providerId="LiveId" clId="{139C7962-D121-472B-8307-51B76D4CBAF4}" dt="2026-07-14T19:57:26.898" v="26" actId="20577"/>
        <pc:sldMkLst>
          <pc:docMk/>
          <pc:sldMk cId="1504967782" sldId="4396"/>
        </pc:sldMkLst>
        <pc:spChg chg="mod">
          <ac:chgData name="Javier Huidobro" userId="4def3e42e962dce9" providerId="LiveId" clId="{139C7962-D121-472B-8307-51B76D4CBAF4}" dt="2026-07-14T19:57:26.898" v="26" actId="20577"/>
          <ac:spMkLst>
            <pc:docMk/>
            <pc:sldMk cId="1504967782" sldId="4396"/>
            <ac:spMk id="10" creationId="{654BD8C7-59D3-F626-6DEF-AC6C883EBFB6}"/>
          </ac:spMkLst>
        </pc:spChg>
      </pc:sldChg>
      <pc:sldChg chg="modSp mod">
        <pc:chgData name="Javier Huidobro" userId="4def3e42e962dce9" providerId="LiveId" clId="{139C7962-D121-472B-8307-51B76D4CBAF4}" dt="2026-07-15T02:52:50.133" v="781" actId="6549"/>
        <pc:sldMkLst>
          <pc:docMk/>
          <pc:sldMk cId="1749303794" sldId="4406"/>
        </pc:sldMkLst>
        <pc:spChg chg="mod">
          <ac:chgData name="Javier Huidobro" userId="4def3e42e962dce9" providerId="LiveId" clId="{139C7962-D121-472B-8307-51B76D4CBAF4}" dt="2026-07-15T02:47:25.346" v="669" actId="20577"/>
          <ac:spMkLst>
            <pc:docMk/>
            <pc:sldMk cId="1749303794" sldId="4406"/>
            <ac:spMk id="3" creationId="{60D83625-0DF5-0EC6-96A8-0B314B605BF6}"/>
          </ac:spMkLst>
        </pc:spChg>
        <pc:spChg chg="mod">
          <ac:chgData name="Javier Huidobro" userId="4def3e42e962dce9" providerId="LiveId" clId="{139C7962-D121-472B-8307-51B76D4CBAF4}" dt="2026-07-15T02:52:50.133" v="781" actId="6549"/>
          <ac:spMkLst>
            <pc:docMk/>
            <pc:sldMk cId="1749303794" sldId="4406"/>
            <ac:spMk id="6" creationId="{0663E160-6068-A537-F622-202878EAAA66}"/>
          </ac:spMkLst>
        </pc:spChg>
      </pc:sldChg>
      <pc:sldChg chg="mod modShow">
        <pc:chgData name="Javier Huidobro" userId="4def3e42e962dce9" providerId="LiveId" clId="{139C7962-D121-472B-8307-51B76D4CBAF4}" dt="2026-07-15T11:46:11.059" v="1632" actId="729"/>
        <pc:sldMkLst>
          <pc:docMk/>
          <pc:sldMk cId="1488733942" sldId="4416"/>
        </pc:sldMkLst>
      </pc:sldChg>
      <pc:sldChg chg="mod modShow">
        <pc:chgData name="Javier Huidobro" userId="4def3e42e962dce9" providerId="LiveId" clId="{139C7962-D121-472B-8307-51B76D4CBAF4}" dt="2026-07-15T11:46:11.059" v="1632" actId="729"/>
        <pc:sldMkLst>
          <pc:docMk/>
          <pc:sldMk cId="2896832808" sldId="4417"/>
        </pc:sldMkLst>
      </pc:sldChg>
      <pc:sldChg chg="mod modShow">
        <pc:chgData name="Javier Huidobro" userId="4def3e42e962dce9" providerId="LiveId" clId="{139C7962-D121-472B-8307-51B76D4CBAF4}" dt="2026-07-15T11:46:11.059" v="1632" actId="729"/>
        <pc:sldMkLst>
          <pc:docMk/>
          <pc:sldMk cId="89787030" sldId="4418"/>
        </pc:sldMkLst>
      </pc:sldChg>
      <pc:sldChg chg="modSp del mod">
        <pc:chgData name="Javier Huidobro" userId="4def3e42e962dce9" providerId="LiveId" clId="{139C7962-D121-472B-8307-51B76D4CBAF4}" dt="2026-07-15T03:26:32.367" v="1593" actId="47"/>
        <pc:sldMkLst>
          <pc:docMk/>
          <pc:sldMk cId="757275978" sldId="4419"/>
        </pc:sldMkLst>
        <pc:spChg chg="mod">
          <ac:chgData name="Javier Huidobro" userId="4def3e42e962dce9" providerId="LiveId" clId="{139C7962-D121-472B-8307-51B76D4CBAF4}" dt="2026-07-15T02:47:40.851" v="686" actId="20577"/>
          <ac:spMkLst>
            <pc:docMk/>
            <pc:sldMk cId="757275978" sldId="4419"/>
            <ac:spMk id="3" creationId="{6AA9DEB4-6236-C416-26BA-2709CFA751D4}"/>
          </ac:spMkLst>
        </pc:spChg>
        <pc:spChg chg="mod">
          <ac:chgData name="Javier Huidobro" userId="4def3e42e962dce9" providerId="LiveId" clId="{139C7962-D121-472B-8307-51B76D4CBAF4}" dt="2026-07-14T19:33:28.703" v="9" actId="20577"/>
          <ac:spMkLst>
            <pc:docMk/>
            <pc:sldMk cId="757275978" sldId="4419"/>
            <ac:spMk id="6" creationId="{5507B818-806F-0227-DB8E-72D5543E2A4B}"/>
          </ac:spMkLst>
        </pc:spChg>
      </pc:sldChg>
      <pc:sldChg chg="modSp del mod">
        <pc:chgData name="Javier Huidobro" userId="4def3e42e962dce9" providerId="LiveId" clId="{139C7962-D121-472B-8307-51B76D4CBAF4}" dt="2026-07-15T03:27:45.855" v="1599" actId="47"/>
        <pc:sldMkLst>
          <pc:docMk/>
          <pc:sldMk cId="3405632117" sldId="4420"/>
        </pc:sldMkLst>
        <pc:spChg chg="mod">
          <ac:chgData name="Javier Huidobro" userId="4def3e42e962dce9" providerId="LiveId" clId="{139C7962-D121-472B-8307-51B76D4CBAF4}" dt="2026-07-15T02:49:41.925" v="687"/>
          <ac:spMkLst>
            <pc:docMk/>
            <pc:sldMk cId="3405632117" sldId="4420"/>
            <ac:spMk id="3" creationId="{95F1B211-6DE1-B1EA-50D8-641033016330}"/>
          </ac:spMkLst>
        </pc:spChg>
        <pc:spChg chg="mod">
          <ac:chgData name="Javier Huidobro" userId="4def3e42e962dce9" providerId="LiveId" clId="{139C7962-D121-472B-8307-51B76D4CBAF4}" dt="2026-07-14T19:40:41.943" v="15" actId="20577"/>
          <ac:spMkLst>
            <pc:docMk/>
            <pc:sldMk cId="3405632117" sldId="4420"/>
            <ac:spMk id="6" creationId="{631ADEE8-367C-CC6A-BE53-73FCAE436EAF}"/>
          </ac:spMkLst>
        </pc:spChg>
      </pc:sldChg>
      <pc:sldChg chg="del">
        <pc:chgData name="Javier Huidobro" userId="4def3e42e962dce9" providerId="LiveId" clId="{139C7962-D121-472B-8307-51B76D4CBAF4}" dt="2026-07-15T02:53:26.029" v="782" actId="2696"/>
        <pc:sldMkLst>
          <pc:docMk/>
          <pc:sldMk cId="0" sldId="4421"/>
        </pc:sldMkLst>
      </pc:sldChg>
      <pc:sldChg chg="add mod modShow">
        <pc:chgData name="Javier Huidobro" userId="4def3e42e962dce9" providerId="LiveId" clId="{139C7962-D121-472B-8307-51B76D4CBAF4}" dt="2026-07-15T11:46:29.753" v="1633" actId="729"/>
        <pc:sldMkLst>
          <pc:docMk/>
          <pc:sldMk cId="409180190" sldId="4421"/>
        </pc:sldMkLst>
      </pc:sldChg>
      <pc:sldChg chg="add del">
        <pc:chgData name="Javier Huidobro" userId="4def3e42e962dce9" providerId="LiveId" clId="{139C7962-D121-472B-8307-51B76D4CBAF4}" dt="2026-07-15T03:12:15.051" v="1120" actId="2696"/>
        <pc:sldMkLst>
          <pc:docMk/>
          <pc:sldMk cId="2525321838" sldId="4421"/>
        </pc:sldMkLst>
      </pc:sldChg>
      <pc:sldChg chg="del">
        <pc:chgData name="Javier Huidobro" userId="4def3e42e962dce9" providerId="LiveId" clId="{139C7962-D121-472B-8307-51B76D4CBAF4}" dt="2026-07-15T02:53:26.029" v="782" actId="2696"/>
        <pc:sldMkLst>
          <pc:docMk/>
          <pc:sldMk cId="0" sldId="4422"/>
        </pc:sldMkLst>
      </pc:sldChg>
      <pc:sldChg chg="add del">
        <pc:chgData name="Javier Huidobro" userId="4def3e42e962dce9" providerId="LiveId" clId="{139C7962-D121-472B-8307-51B76D4CBAF4}" dt="2026-07-15T03:12:15.051" v="1120" actId="2696"/>
        <pc:sldMkLst>
          <pc:docMk/>
          <pc:sldMk cId="1683929089" sldId="4422"/>
        </pc:sldMkLst>
      </pc:sldChg>
      <pc:sldChg chg="add mod modShow">
        <pc:chgData name="Javier Huidobro" userId="4def3e42e962dce9" providerId="LiveId" clId="{139C7962-D121-472B-8307-51B76D4CBAF4}" dt="2026-07-15T11:46:29.753" v="1633" actId="729"/>
        <pc:sldMkLst>
          <pc:docMk/>
          <pc:sldMk cId="2489715283" sldId="4422"/>
        </pc:sldMkLst>
      </pc:sldChg>
      <pc:sldChg chg="del">
        <pc:chgData name="Javier Huidobro" userId="4def3e42e962dce9" providerId="LiveId" clId="{139C7962-D121-472B-8307-51B76D4CBAF4}" dt="2026-07-15T02:53:26.029" v="782" actId="2696"/>
        <pc:sldMkLst>
          <pc:docMk/>
          <pc:sldMk cId="0" sldId="4423"/>
        </pc:sldMkLst>
      </pc:sldChg>
      <pc:sldChg chg="add mod modShow">
        <pc:chgData name="Javier Huidobro" userId="4def3e42e962dce9" providerId="LiveId" clId="{139C7962-D121-472B-8307-51B76D4CBAF4}" dt="2026-07-15T11:46:29.753" v="1633" actId="729"/>
        <pc:sldMkLst>
          <pc:docMk/>
          <pc:sldMk cId="1352827968" sldId="4423"/>
        </pc:sldMkLst>
      </pc:sldChg>
      <pc:sldChg chg="add del">
        <pc:chgData name="Javier Huidobro" userId="4def3e42e962dce9" providerId="LiveId" clId="{139C7962-D121-472B-8307-51B76D4CBAF4}" dt="2026-07-15T03:12:15.051" v="1120" actId="2696"/>
        <pc:sldMkLst>
          <pc:docMk/>
          <pc:sldMk cId="4180124312" sldId="4423"/>
        </pc:sldMkLst>
      </pc:sldChg>
      <pc:sldChg chg="del">
        <pc:chgData name="Javier Huidobro" userId="4def3e42e962dce9" providerId="LiveId" clId="{139C7962-D121-472B-8307-51B76D4CBAF4}" dt="2026-07-15T02:53:26.029" v="782" actId="2696"/>
        <pc:sldMkLst>
          <pc:docMk/>
          <pc:sldMk cId="0" sldId="4424"/>
        </pc:sldMkLst>
      </pc:sldChg>
      <pc:sldChg chg="add del">
        <pc:chgData name="Javier Huidobro" userId="4def3e42e962dce9" providerId="LiveId" clId="{139C7962-D121-472B-8307-51B76D4CBAF4}" dt="2026-07-15T03:12:15.051" v="1120" actId="2696"/>
        <pc:sldMkLst>
          <pc:docMk/>
          <pc:sldMk cId="2399447335" sldId="4424"/>
        </pc:sldMkLst>
      </pc:sldChg>
      <pc:sldChg chg="add mod modShow">
        <pc:chgData name="Javier Huidobro" userId="4def3e42e962dce9" providerId="LiveId" clId="{139C7962-D121-472B-8307-51B76D4CBAF4}" dt="2026-07-15T11:46:29.753" v="1633" actId="729"/>
        <pc:sldMkLst>
          <pc:docMk/>
          <pc:sldMk cId="4271704259" sldId="4424"/>
        </pc:sldMkLst>
      </pc:sldChg>
      <pc:sldChg chg="modSp del mod">
        <pc:chgData name="Javier Huidobro" userId="4def3e42e962dce9" providerId="LiveId" clId="{139C7962-D121-472B-8307-51B76D4CBAF4}" dt="2026-07-15T03:27:58.759" v="1601" actId="47"/>
        <pc:sldMkLst>
          <pc:docMk/>
          <pc:sldMk cId="4218424015" sldId="4426"/>
        </pc:sldMkLst>
        <pc:spChg chg="mod">
          <ac:chgData name="Javier Huidobro" userId="4def3e42e962dce9" providerId="LiveId" clId="{139C7962-D121-472B-8307-51B76D4CBAF4}" dt="2026-07-14T19:40:51.907" v="17" actId="20577"/>
          <ac:spMkLst>
            <pc:docMk/>
            <pc:sldMk cId="4218424015" sldId="4426"/>
            <ac:spMk id="6" creationId="{ED966355-0D2E-3577-A9ED-BB1DB216B9A4}"/>
          </ac:spMkLst>
        </pc:spChg>
      </pc:sldChg>
      <pc:sldChg chg="addSp modSp mod ord">
        <pc:chgData name="Javier Huidobro" userId="4def3e42e962dce9" providerId="LiveId" clId="{139C7962-D121-472B-8307-51B76D4CBAF4}" dt="2026-07-15T03:01:23.724" v="792"/>
        <pc:sldMkLst>
          <pc:docMk/>
          <pc:sldMk cId="1815340648" sldId="4429"/>
        </pc:sldMkLst>
        <pc:spChg chg="mod">
          <ac:chgData name="Javier Huidobro" userId="4def3e42e962dce9" providerId="LiveId" clId="{139C7962-D121-472B-8307-51B76D4CBAF4}" dt="2026-07-14T23:32:42.110" v="607" actId="20577"/>
          <ac:spMkLst>
            <pc:docMk/>
            <pc:sldMk cId="1815340648" sldId="4429"/>
            <ac:spMk id="6" creationId="{10BEFC7D-EECB-CC95-B90D-18AA40F390DF}"/>
          </ac:spMkLst>
        </pc:spChg>
        <pc:picChg chg="add mod">
          <ac:chgData name="Javier Huidobro" userId="4def3e42e962dce9" providerId="LiveId" clId="{139C7962-D121-472B-8307-51B76D4CBAF4}" dt="2026-07-14T23:32:52.259" v="608" actId="1076"/>
          <ac:picMkLst>
            <pc:docMk/>
            <pc:sldMk cId="1815340648" sldId="4429"/>
            <ac:picMk id="4" creationId="{9854D2C4-D3CA-15F2-588B-9B98AC7F9AC4}"/>
          </ac:picMkLst>
        </pc:picChg>
        <pc:picChg chg="mod ord">
          <ac:chgData name="Javier Huidobro" userId="4def3e42e962dce9" providerId="LiveId" clId="{139C7962-D121-472B-8307-51B76D4CBAF4}" dt="2026-07-14T23:31:46.092" v="587" actId="14100"/>
          <ac:picMkLst>
            <pc:docMk/>
            <pc:sldMk cId="1815340648" sldId="4429"/>
            <ac:picMk id="5" creationId="{D566EB1C-9791-C2BD-1DAD-51EBA588111A}"/>
          </ac:picMkLst>
        </pc:picChg>
        <pc:picChg chg="mod ord">
          <ac:chgData name="Javier Huidobro" userId="4def3e42e962dce9" providerId="LiveId" clId="{139C7962-D121-472B-8307-51B76D4CBAF4}" dt="2026-07-14T23:31:56.965" v="590" actId="14100"/>
          <ac:picMkLst>
            <pc:docMk/>
            <pc:sldMk cId="1815340648" sldId="4429"/>
            <ac:picMk id="12" creationId="{5B115F54-01AE-C8A7-5FC0-AB84E7BA4146}"/>
          </ac:picMkLst>
        </pc:picChg>
        <pc:picChg chg="mod">
          <ac:chgData name="Javier Huidobro" userId="4def3e42e962dce9" providerId="LiveId" clId="{139C7962-D121-472B-8307-51B76D4CBAF4}" dt="2026-07-14T23:31:32.816" v="583" actId="14100"/>
          <ac:picMkLst>
            <pc:docMk/>
            <pc:sldMk cId="1815340648" sldId="4429"/>
            <ac:picMk id="13" creationId="{04A3CB11-838B-7165-BD9E-E174DF75AAEC}"/>
          </ac:picMkLst>
        </pc:picChg>
        <pc:picChg chg="mod ord">
          <ac:chgData name="Javier Huidobro" userId="4def3e42e962dce9" providerId="LiveId" clId="{139C7962-D121-472B-8307-51B76D4CBAF4}" dt="2026-07-14T23:32:15.836" v="593" actId="14100"/>
          <ac:picMkLst>
            <pc:docMk/>
            <pc:sldMk cId="1815340648" sldId="4429"/>
            <ac:picMk id="15" creationId="{BCE8B3D9-E83D-8720-0C02-FFDF91164922}"/>
          </ac:picMkLst>
        </pc:picChg>
      </pc:sldChg>
      <pc:sldChg chg="modSp del mod">
        <pc:chgData name="Javier Huidobro" userId="4def3e42e962dce9" providerId="LiveId" clId="{139C7962-D121-472B-8307-51B76D4CBAF4}" dt="2026-07-15T03:28:14.687" v="1603" actId="47"/>
        <pc:sldMkLst>
          <pc:docMk/>
          <pc:sldMk cId="3039011538" sldId="4430"/>
        </pc:sldMkLst>
        <pc:spChg chg="mod">
          <ac:chgData name="Javier Huidobro" userId="4def3e42e962dce9" providerId="LiveId" clId="{139C7962-D121-472B-8307-51B76D4CBAF4}" dt="2026-07-14T19:41:00.227" v="19" actId="20577"/>
          <ac:spMkLst>
            <pc:docMk/>
            <pc:sldMk cId="3039011538" sldId="4430"/>
            <ac:spMk id="6" creationId="{3F16D9F9-9793-1BF0-7B55-5EED84AE13DB}"/>
          </ac:spMkLst>
        </pc:spChg>
      </pc:sldChg>
      <pc:sldChg chg="modSp del mod">
        <pc:chgData name="Javier Huidobro" userId="4def3e42e962dce9" providerId="LiveId" clId="{139C7962-D121-472B-8307-51B76D4CBAF4}" dt="2026-07-15T03:29:26.272" v="1628" actId="47"/>
        <pc:sldMkLst>
          <pc:docMk/>
          <pc:sldMk cId="1523818844" sldId="4436"/>
        </pc:sldMkLst>
        <pc:spChg chg="mod">
          <ac:chgData name="Javier Huidobro" userId="4def3e42e962dce9" providerId="LiveId" clId="{139C7962-D121-472B-8307-51B76D4CBAF4}" dt="2026-07-14T19:58:09.256" v="35" actId="20577"/>
          <ac:spMkLst>
            <pc:docMk/>
            <pc:sldMk cId="1523818844" sldId="4436"/>
            <ac:spMk id="6" creationId="{B9595F7D-991A-5F6D-6DAE-4E984E6626BD}"/>
          </ac:spMkLst>
        </pc:spChg>
      </pc:sldChg>
      <pc:sldChg chg="modSp del mod">
        <pc:chgData name="Javier Huidobro" userId="4def3e42e962dce9" providerId="LiveId" clId="{139C7962-D121-472B-8307-51B76D4CBAF4}" dt="2026-07-15T03:29:44.262" v="1631" actId="47"/>
        <pc:sldMkLst>
          <pc:docMk/>
          <pc:sldMk cId="826705086" sldId="4438"/>
        </pc:sldMkLst>
        <pc:spChg chg="mod">
          <ac:chgData name="Javier Huidobro" userId="4def3e42e962dce9" providerId="LiveId" clId="{139C7962-D121-472B-8307-51B76D4CBAF4}" dt="2026-07-14T19:58:00.748" v="33" actId="20577"/>
          <ac:spMkLst>
            <pc:docMk/>
            <pc:sldMk cId="826705086" sldId="4438"/>
            <ac:spMk id="6" creationId="{CC95C917-3EC9-F9B8-17CD-09F8BBC47493}"/>
          </ac:spMkLst>
        </pc:spChg>
      </pc:sldChg>
      <pc:sldChg chg="modSp">
        <pc:chgData name="Javier Huidobro" userId="4def3e42e962dce9" providerId="LiveId" clId="{139C7962-D121-472B-8307-51B76D4CBAF4}" dt="2026-07-14T19:59:10.242" v="37" actId="20577"/>
        <pc:sldMkLst>
          <pc:docMk/>
          <pc:sldMk cId="1505195619" sldId="4439"/>
        </pc:sldMkLst>
        <pc:graphicFrameChg chg="mod">
          <ac:chgData name="Javier Huidobro" userId="4def3e42e962dce9" providerId="LiveId" clId="{139C7962-D121-472B-8307-51B76D4CBAF4}" dt="2026-07-14T19:59:10.242" v="37" actId="20577"/>
          <ac:graphicFrameMkLst>
            <pc:docMk/>
            <pc:sldMk cId="1505195619" sldId="4439"/>
            <ac:graphicFrameMk id="2" creationId="{B9EE5B05-3CCA-A50B-FB93-D741DBDA939A}"/>
          </ac:graphicFrameMkLst>
        </pc:graphicFrameChg>
      </pc:sldChg>
      <pc:sldChg chg="addSp mod">
        <pc:chgData name="Javier Huidobro" userId="4def3e42e962dce9" providerId="LiveId" clId="{139C7962-D121-472B-8307-51B76D4CBAF4}" dt="2026-07-15T11:47:42.191" v="1634" actId="9405"/>
        <pc:sldMkLst>
          <pc:docMk/>
          <pc:sldMk cId="3371515420" sldId="4446"/>
        </pc:sldMkLst>
        <pc:inkChg chg="add">
          <ac:chgData name="Javier Huidobro" userId="4def3e42e962dce9" providerId="LiveId" clId="{139C7962-D121-472B-8307-51B76D4CBAF4}" dt="2026-07-15T11:47:42.191" v="1634" actId="9405"/>
          <ac:inkMkLst>
            <pc:docMk/>
            <pc:sldMk cId="3371515420" sldId="4446"/>
            <ac:inkMk id="5" creationId="{B2544E46-2053-1995-4AE0-18251C0B1B0E}"/>
          </ac:inkMkLst>
        </pc:inkChg>
      </pc:sldChg>
      <pc:sldChg chg="modSp mod">
        <pc:chgData name="Javier Huidobro" userId="4def3e42e962dce9" providerId="LiveId" clId="{139C7962-D121-472B-8307-51B76D4CBAF4}" dt="2026-07-14T19:57:44.297" v="29" actId="20577"/>
        <pc:sldMkLst>
          <pc:docMk/>
          <pc:sldMk cId="2291972000" sldId="4447"/>
        </pc:sldMkLst>
        <pc:spChg chg="mod">
          <ac:chgData name="Javier Huidobro" userId="4def3e42e962dce9" providerId="LiveId" clId="{139C7962-D121-472B-8307-51B76D4CBAF4}" dt="2026-07-14T19:57:44.297" v="29" actId="20577"/>
          <ac:spMkLst>
            <pc:docMk/>
            <pc:sldMk cId="2291972000" sldId="4447"/>
            <ac:spMk id="27" creationId="{46C4E700-3E44-C8C0-EFC7-FBC090319837}"/>
          </ac:spMkLst>
        </pc:spChg>
      </pc:sldChg>
      <pc:sldChg chg="del">
        <pc:chgData name="Javier Huidobro" userId="4def3e42e962dce9" providerId="LiveId" clId="{139C7962-D121-472B-8307-51B76D4CBAF4}" dt="2026-07-15T03:24:34.402" v="1590" actId="2696"/>
        <pc:sldMkLst>
          <pc:docMk/>
          <pc:sldMk cId="1826386169" sldId="4449"/>
        </pc:sldMkLst>
      </pc:sldChg>
      <pc:sldChg chg="add">
        <pc:chgData name="Javier Huidobro" userId="4def3e42e962dce9" providerId="LiveId" clId="{139C7962-D121-472B-8307-51B76D4CBAF4}" dt="2026-07-15T03:25:08.196" v="1591"/>
        <pc:sldMkLst>
          <pc:docMk/>
          <pc:sldMk cId="2709468772" sldId="4449"/>
        </pc:sldMkLst>
      </pc:sldChg>
      <pc:sldChg chg="modSp del mod">
        <pc:chgData name="Javier Huidobro" userId="4def3e42e962dce9" providerId="LiveId" clId="{139C7962-D121-472B-8307-51B76D4CBAF4}" dt="2026-07-15T03:24:34.402" v="1590" actId="2696"/>
        <pc:sldMkLst>
          <pc:docMk/>
          <pc:sldMk cId="2627302109" sldId="4450"/>
        </pc:sldMkLst>
        <pc:spChg chg="mod">
          <ac:chgData name="Javier Huidobro" userId="4def3e42e962dce9" providerId="LiveId" clId="{139C7962-D121-472B-8307-51B76D4CBAF4}" dt="2026-07-14T20:08:35.832" v="39" actId="20577"/>
          <ac:spMkLst>
            <pc:docMk/>
            <pc:sldMk cId="2627302109" sldId="4450"/>
            <ac:spMk id="5" creationId="{48192DBC-54C9-A24B-AB51-97279409D116}"/>
          </ac:spMkLst>
        </pc:spChg>
      </pc:sldChg>
      <pc:sldChg chg="add">
        <pc:chgData name="Javier Huidobro" userId="4def3e42e962dce9" providerId="LiveId" clId="{139C7962-D121-472B-8307-51B76D4CBAF4}" dt="2026-07-15T03:25:08.196" v="1591"/>
        <pc:sldMkLst>
          <pc:docMk/>
          <pc:sldMk cId="3988760960" sldId="4450"/>
        </pc:sldMkLst>
      </pc:sldChg>
      <pc:sldChg chg="add">
        <pc:chgData name="Javier Huidobro" userId="4def3e42e962dce9" providerId="LiveId" clId="{139C7962-D121-472B-8307-51B76D4CBAF4}" dt="2026-07-15T03:25:08.196" v="1591"/>
        <pc:sldMkLst>
          <pc:docMk/>
          <pc:sldMk cId="101004063" sldId="4451"/>
        </pc:sldMkLst>
      </pc:sldChg>
      <pc:sldChg chg="del">
        <pc:chgData name="Javier Huidobro" userId="4def3e42e962dce9" providerId="LiveId" clId="{139C7962-D121-472B-8307-51B76D4CBAF4}" dt="2026-07-15T03:24:34.402" v="1590" actId="2696"/>
        <pc:sldMkLst>
          <pc:docMk/>
          <pc:sldMk cId="3227237589" sldId="4451"/>
        </pc:sldMkLst>
      </pc:sldChg>
      <pc:sldChg chg="add">
        <pc:chgData name="Javier Huidobro" userId="4def3e42e962dce9" providerId="LiveId" clId="{139C7962-D121-472B-8307-51B76D4CBAF4}" dt="2026-07-15T03:25:08.196" v="1591"/>
        <pc:sldMkLst>
          <pc:docMk/>
          <pc:sldMk cId="3134166241" sldId="4454"/>
        </pc:sldMkLst>
      </pc:sldChg>
      <pc:sldChg chg="del">
        <pc:chgData name="Javier Huidobro" userId="4def3e42e962dce9" providerId="LiveId" clId="{139C7962-D121-472B-8307-51B76D4CBAF4}" dt="2026-07-15T03:24:34.402" v="1590" actId="2696"/>
        <pc:sldMkLst>
          <pc:docMk/>
          <pc:sldMk cId="3671495886" sldId="4454"/>
        </pc:sldMkLst>
      </pc:sldChg>
      <pc:sldChg chg="del">
        <pc:chgData name="Javier Huidobro" userId="4def3e42e962dce9" providerId="LiveId" clId="{139C7962-D121-472B-8307-51B76D4CBAF4}" dt="2026-07-15T03:23:30.164" v="1588" actId="2696"/>
        <pc:sldMkLst>
          <pc:docMk/>
          <pc:sldMk cId="312196663" sldId="4455"/>
        </pc:sldMkLst>
      </pc:sldChg>
      <pc:sldChg chg="add">
        <pc:chgData name="Javier Huidobro" userId="4def3e42e962dce9" providerId="LiveId" clId="{139C7962-D121-472B-8307-51B76D4CBAF4}" dt="2026-07-15T03:23:49.703" v="1589"/>
        <pc:sldMkLst>
          <pc:docMk/>
          <pc:sldMk cId="1455101690" sldId="4455"/>
        </pc:sldMkLst>
      </pc:sldChg>
      <pc:sldChg chg="modSp mod">
        <pc:chgData name="Javier Huidobro" userId="4def3e42e962dce9" providerId="LiveId" clId="{139C7962-D121-472B-8307-51B76D4CBAF4}" dt="2026-07-14T20:13:28.218" v="102" actId="20577"/>
        <pc:sldMkLst>
          <pc:docMk/>
          <pc:sldMk cId="1375062788" sldId="4464"/>
        </pc:sldMkLst>
        <pc:graphicFrameChg chg="modGraphic">
          <ac:chgData name="Javier Huidobro" userId="4def3e42e962dce9" providerId="LiveId" clId="{139C7962-D121-472B-8307-51B76D4CBAF4}" dt="2026-07-14T20:12:49.454" v="86" actId="20577"/>
          <ac:graphicFrameMkLst>
            <pc:docMk/>
            <pc:sldMk cId="1375062788" sldId="4464"/>
            <ac:graphicFrameMk id="6" creationId="{00000000-0000-0000-0000-000000000000}"/>
          </ac:graphicFrameMkLst>
        </pc:graphicFrameChg>
        <pc:graphicFrameChg chg="modGraphic">
          <ac:chgData name="Javier Huidobro" userId="4def3e42e962dce9" providerId="LiveId" clId="{139C7962-D121-472B-8307-51B76D4CBAF4}" dt="2026-07-14T20:13:28.218" v="102" actId="20577"/>
          <ac:graphicFrameMkLst>
            <pc:docMk/>
            <pc:sldMk cId="1375062788" sldId="4464"/>
            <ac:graphicFrameMk id="16" creationId="{00000000-0000-0000-0000-000000000000}"/>
          </ac:graphicFrameMkLst>
        </pc:graphicFrameChg>
      </pc:sldChg>
      <pc:sldChg chg="modSp mod">
        <pc:chgData name="Javier Huidobro" userId="4def3e42e962dce9" providerId="LiveId" clId="{139C7962-D121-472B-8307-51B76D4CBAF4}" dt="2026-07-14T20:14:34.945" v="297" actId="6549"/>
        <pc:sldMkLst>
          <pc:docMk/>
          <pc:sldMk cId="2129319208" sldId="4465"/>
        </pc:sldMkLst>
        <pc:graphicFrameChg chg="modGraphic">
          <ac:chgData name="Javier Huidobro" userId="4def3e42e962dce9" providerId="LiveId" clId="{139C7962-D121-472B-8307-51B76D4CBAF4}" dt="2026-07-14T20:14:28.303" v="234" actId="20577"/>
          <ac:graphicFrameMkLst>
            <pc:docMk/>
            <pc:sldMk cId="2129319208" sldId="4465"/>
            <ac:graphicFrameMk id="6" creationId="{00000000-0000-0000-0000-000000000000}"/>
          </ac:graphicFrameMkLst>
        </pc:graphicFrameChg>
        <pc:graphicFrameChg chg="modGraphic">
          <ac:chgData name="Javier Huidobro" userId="4def3e42e962dce9" providerId="LiveId" clId="{139C7962-D121-472B-8307-51B76D4CBAF4}" dt="2026-07-14T20:14:34.945" v="297" actId="6549"/>
          <ac:graphicFrameMkLst>
            <pc:docMk/>
            <pc:sldMk cId="2129319208" sldId="4465"/>
            <ac:graphicFrameMk id="15" creationId="{00000000-0000-0000-0000-000000000000}"/>
          </ac:graphicFrameMkLst>
        </pc:graphicFrameChg>
      </pc:sldChg>
      <pc:sldChg chg="add">
        <pc:chgData name="Javier Huidobro" userId="4def3e42e962dce9" providerId="LiveId" clId="{139C7962-D121-472B-8307-51B76D4CBAF4}" dt="2026-07-15T03:25:08.196" v="1591"/>
        <pc:sldMkLst>
          <pc:docMk/>
          <pc:sldMk cId="632018198" sldId="4474"/>
        </pc:sldMkLst>
      </pc:sldChg>
      <pc:sldChg chg="del">
        <pc:chgData name="Javier Huidobro" userId="4def3e42e962dce9" providerId="LiveId" clId="{139C7962-D121-472B-8307-51B76D4CBAF4}" dt="2026-07-15T03:24:34.402" v="1590" actId="2696"/>
        <pc:sldMkLst>
          <pc:docMk/>
          <pc:sldMk cId="3656343737" sldId="4474"/>
        </pc:sldMkLst>
      </pc:sldChg>
      <pc:sldChg chg="addSp modSp mod modAnim">
        <pc:chgData name="Javier Huidobro" userId="4def3e42e962dce9" providerId="LiveId" clId="{139C7962-D121-472B-8307-51B76D4CBAF4}" dt="2026-07-15T02:59:26.136" v="788"/>
        <pc:sldMkLst>
          <pc:docMk/>
          <pc:sldMk cId="4256001951" sldId="4475"/>
        </pc:sldMkLst>
        <pc:graphicFrameChg chg="mod modGraphic">
          <ac:chgData name="Javier Huidobro" userId="4def3e42e962dce9" providerId="LiveId" clId="{139C7962-D121-472B-8307-51B76D4CBAF4}" dt="2026-07-14T23:39:02.771" v="641" actId="20577"/>
          <ac:graphicFrameMkLst>
            <pc:docMk/>
            <pc:sldMk cId="4256001951" sldId="4475"/>
            <ac:graphicFrameMk id="10" creationId="{EABB4B26-6661-381A-C2F2-707C301F1769}"/>
          </ac:graphicFrameMkLst>
        </pc:graphicFrameChg>
        <pc:picChg chg="add mod">
          <ac:chgData name="Javier Huidobro" userId="4def3e42e962dce9" providerId="LiveId" clId="{139C7962-D121-472B-8307-51B76D4CBAF4}" dt="2026-07-15T02:59:04.927" v="787" actId="14100"/>
          <ac:picMkLst>
            <pc:docMk/>
            <pc:sldMk cId="4256001951" sldId="4475"/>
            <ac:picMk id="4" creationId="{EB7EB21C-FAFE-E693-EED9-58C185DAAC1D}"/>
          </ac:picMkLst>
        </pc:picChg>
      </pc:sldChg>
      <pc:sldChg chg="addSp delSp modSp add mod">
        <pc:chgData name="Javier Huidobro" userId="4def3e42e962dce9" providerId="LiveId" clId="{139C7962-D121-472B-8307-51B76D4CBAF4}" dt="2026-07-15T03:11:15.547" v="1119" actId="20577"/>
        <pc:sldMkLst>
          <pc:docMk/>
          <pc:sldMk cId="203856344" sldId="4476"/>
        </pc:sldMkLst>
        <pc:spChg chg="add del mod">
          <ac:chgData name="Javier Huidobro" userId="4def3e42e962dce9" providerId="LiveId" clId="{139C7962-D121-472B-8307-51B76D4CBAF4}" dt="2026-07-15T03:05:42.320" v="948" actId="12084"/>
          <ac:spMkLst>
            <pc:docMk/>
            <pc:sldMk cId="203856344" sldId="4476"/>
            <ac:spMk id="6" creationId="{692C9C58-3D79-2E37-8BD4-E2D7ED3D2E94}"/>
          </ac:spMkLst>
        </pc:spChg>
        <pc:graphicFrameChg chg="del">
          <ac:chgData name="Javier Huidobro" userId="4def3e42e962dce9" providerId="LiveId" clId="{139C7962-D121-472B-8307-51B76D4CBAF4}" dt="2026-07-15T03:00:44.647" v="790" actId="478"/>
          <ac:graphicFrameMkLst>
            <pc:docMk/>
            <pc:sldMk cId="203856344" sldId="4476"/>
            <ac:graphicFrameMk id="2" creationId="{4BB3DB17-E16B-6CEA-D34C-96B3ECF4B215}"/>
          </ac:graphicFrameMkLst>
        </pc:graphicFrameChg>
        <pc:graphicFrameChg chg="add mod modGraphic">
          <ac:chgData name="Javier Huidobro" userId="4def3e42e962dce9" providerId="LiveId" clId="{139C7962-D121-472B-8307-51B76D4CBAF4}" dt="2026-07-15T03:11:15.547" v="1119" actId="20577"/>
          <ac:graphicFrameMkLst>
            <pc:docMk/>
            <pc:sldMk cId="203856344" sldId="4476"/>
            <ac:graphicFrameMk id="7" creationId="{A6325694-304B-B2B8-1393-7F636EBD9B07}"/>
          </ac:graphicFrameMkLst>
        </pc:graphicFrameChg>
      </pc:sldChg>
      <pc:sldChg chg="new del">
        <pc:chgData name="Javier Huidobro" userId="4def3e42e962dce9" providerId="LiveId" clId="{139C7962-D121-472B-8307-51B76D4CBAF4}" dt="2026-07-15T03:14:06.504" v="1124" actId="47"/>
        <pc:sldMkLst>
          <pc:docMk/>
          <pc:sldMk cId="1800795870" sldId="4477"/>
        </pc:sldMkLst>
      </pc:sldChg>
      <pc:sldChg chg="addSp delSp modSp add mod delAnim">
        <pc:chgData name="Javier Huidobro" userId="4def3e42e962dce9" providerId="LiveId" clId="{139C7962-D121-472B-8307-51B76D4CBAF4}" dt="2026-07-15T03:28:43.220" v="1625" actId="20577"/>
        <pc:sldMkLst>
          <pc:docMk/>
          <pc:sldMk cId="1380898213" sldId="4478"/>
        </pc:sldMkLst>
        <pc:graphicFrameChg chg="add mod modGraphic">
          <ac:chgData name="Javier Huidobro" userId="4def3e42e962dce9" providerId="LiveId" clId="{139C7962-D121-472B-8307-51B76D4CBAF4}" dt="2026-07-15T03:28:43.220" v="1625" actId="20577"/>
          <ac:graphicFrameMkLst>
            <pc:docMk/>
            <pc:sldMk cId="1380898213" sldId="4478"/>
            <ac:graphicFrameMk id="3" creationId="{2187811E-F7E8-1C19-9DB5-D2C3AF418481}"/>
          </ac:graphicFrameMkLst>
        </pc:graphicFrameChg>
        <pc:graphicFrameChg chg="del">
          <ac:chgData name="Javier Huidobro" userId="4def3e42e962dce9" providerId="LiveId" clId="{139C7962-D121-472B-8307-51B76D4CBAF4}" dt="2026-07-15T03:14:12.495" v="1125" actId="478"/>
          <ac:graphicFrameMkLst>
            <pc:docMk/>
            <pc:sldMk cId="1380898213" sldId="4478"/>
            <ac:graphicFrameMk id="10" creationId="{73E3A96E-7CCD-5978-8EED-AF0C699BCE08}"/>
          </ac:graphicFrameMkLst>
        </pc:graphicFrameChg>
        <pc:picChg chg="del">
          <ac:chgData name="Javier Huidobro" userId="4def3e42e962dce9" providerId="LiveId" clId="{139C7962-D121-472B-8307-51B76D4CBAF4}" dt="2026-07-15T03:14:21.422" v="1126" actId="478"/>
          <ac:picMkLst>
            <pc:docMk/>
            <pc:sldMk cId="1380898213" sldId="4478"/>
            <ac:picMk id="4" creationId="{97FC65CA-93A1-31AC-27E9-7021D789911C}"/>
          </ac:picMkLst>
        </pc:picChg>
      </pc:sldChg>
      <pc:sldChg chg="modSp add mod">
        <pc:chgData name="Javier Huidobro" userId="4def3e42e962dce9" providerId="LiveId" clId="{139C7962-D121-472B-8307-51B76D4CBAF4}" dt="2026-07-15T03:26:48.514" v="1596" actId="207"/>
        <pc:sldMkLst>
          <pc:docMk/>
          <pc:sldMk cId="491188396" sldId="4479"/>
        </pc:sldMkLst>
        <pc:spChg chg="mod">
          <ac:chgData name="Javier Huidobro" userId="4def3e42e962dce9" providerId="LiveId" clId="{139C7962-D121-472B-8307-51B76D4CBAF4}" dt="2026-07-15T03:26:48.514" v="1596" actId="207"/>
          <ac:spMkLst>
            <pc:docMk/>
            <pc:sldMk cId="491188396" sldId="4479"/>
            <ac:spMk id="3" creationId="{090AE453-74E0-825B-0F8D-A046A9846D57}"/>
          </ac:spMkLst>
        </pc:spChg>
      </pc:sldChg>
      <pc:sldChg chg="modSp add mod">
        <pc:chgData name="Javier Huidobro" userId="4def3e42e962dce9" providerId="LiveId" clId="{139C7962-D121-472B-8307-51B76D4CBAF4}" dt="2026-07-15T03:27:41.314" v="1598" actId="207"/>
        <pc:sldMkLst>
          <pc:docMk/>
          <pc:sldMk cId="200375068" sldId="4480"/>
        </pc:sldMkLst>
        <pc:spChg chg="mod">
          <ac:chgData name="Javier Huidobro" userId="4def3e42e962dce9" providerId="LiveId" clId="{139C7962-D121-472B-8307-51B76D4CBAF4}" dt="2026-07-15T03:27:41.314" v="1598" actId="207"/>
          <ac:spMkLst>
            <pc:docMk/>
            <pc:sldMk cId="200375068" sldId="4480"/>
            <ac:spMk id="4" creationId="{904D5BE7-718D-41C3-6FB7-9A2970FC57D0}"/>
          </ac:spMkLst>
        </pc:spChg>
      </pc:sldChg>
      <pc:sldChg chg="modSp add mod">
        <pc:chgData name="Javier Huidobro" userId="4def3e42e962dce9" providerId="LiveId" clId="{139C7962-D121-472B-8307-51B76D4CBAF4}" dt="2026-07-15T03:28:05.001" v="1602" actId="207"/>
        <pc:sldMkLst>
          <pc:docMk/>
          <pc:sldMk cId="2576103197" sldId="4481"/>
        </pc:sldMkLst>
        <pc:spChg chg="mod">
          <ac:chgData name="Javier Huidobro" userId="4def3e42e962dce9" providerId="LiveId" clId="{139C7962-D121-472B-8307-51B76D4CBAF4}" dt="2026-07-15T03:28:05.001" v="1602" actId="207"/>
          <ac:spMkLst>
            <pc:docMk/>
            <pc:sldMk cId="2576103197" sldId="4481"/>
            <ac:spMk id="5" creationId="{A3871A66-A2AF-E034-147D-D9D8A018809A}"/>
          </ac:spMkLst>
        </pc:spChg>
      </pc:sldChg>
      <pc:sldChg chg="modSp add mod">
        <pc:chgData name="Javier Huidobro" userId="4def3e42e962dce9" providerId="LiveId" clId="{139C7962-D121-472B-8307-51B76D4CBAF4}" dt="2026-07-15T03:28:25.231" v="1605" actId="207"/>
        <pc:sldMkLst>
          <pc:docMk/>
          <pc:sldMk cId="3129597215" sldId="4482"/>
        </pc:sldMkLst>
        <pc:spChg chg="mod">
          <ac:chgData name="Javier Huidobro" userId="4def3e42e962dce9" providerId="LiveId" clId="{139C7962-D121-472B-8307-51B76D4CBAF4}" dt="2026-07-15T03:28:25.231" v="1605" actId="207"/>
          <ac:spMkLst>
            <pc:docMk/>
            <pc:sldMk cId="3129597215" sldId="4482"/>
            <ac:spMk id="6" creationId="{D4271542-DF88-1934-3AE4-6E2AF423B22E}"/>
          </ac:spMkLst>
        </pc:spChg>
      </pc:sldChg>
      <pc:sldChg chg="modSp add mod">
        <pc:chgData name="Javier Huidobro" userId="4def3e42e962dce9" providerId="LiveId" clId="{139C7962-D121-472B-8307-51B76D4CBAF4}" dt="2026-07-15T03:29:22.164" v="1627" actId="207"/>
        <pc:sldMkLst>
          <pc:docMk/>
          <pc:sldMk cId="1551148143" sldId="4483"/>
        </pc:sldMkLst>
        <pc:spChg chg="mod">
          <ac:chgData name="Javier Huidobro" userId="4def3e42e962dce9" providerId="LiveId" clId="{139C7962-D121-472B-8307-51B76D4CBAF4}" dt="2026-07-15T03:29:22.164" v="1627" actId="207"/>
          <ac:spMkLst>
            <pc:docMk/>
            <pc:sldMk cId="1551148143" sldId="4483"/>
            <ac:spMk id="7" creationId="{08DC9477-8FEE-A5BC-00B7-C6FDC604C85D}"/>
          </ac:spMkLst>
        </pc:spChg>
      </pc:sldChg>
      <pc:sldChg chg="modSp add mod">
        <pc:chgData name="Javier Huidobro" userId="4def3e42e962dce9" providerId="LiveId" clId="{139C7962-D121-472B-8307-51B76D4CBAF4}" dt="2026-07-15T03:29:39.801" v="1630" actId="207"/>
        <pc:sldMkLst>
          <pc:docMk/>
          <pc:sldMk cId="1336320034" sldId="4484"/>
        </pc:sldMkLst>
        <pc:spChg chg="mod">
          <ac:chgData name="Javier Huidobro" userId="4def3e42e962dce9" providerId="LiveId" clId="{139C7962-D121-472B-8307-51B76D4CBAF4}" dt="2026-07-15T03:29:39.801" v="1630" actId="207"/>
          <ac:spMkLst>
            <pc:docMk/>
            <pc:sldMk cId="1336320034" sldId="4484"/>
            <ac:spMk id="9" creationId="{35A03019-A091-B3E4-77E4-BD497F5323D7}"/>
          </ac:spMkLst>
        </pc:spChg>
      </pc:sldChg>
      <pc:sldMasterChg chg="del delSldLayout">
        <pc:chgData name="Javier Huidobro" userId="4def3e42e962dce9" providerId="LiveId" clId="{139C7962-D121-472B-8307-51B76D4CBAF4}" dt="2026-07-15T02:53:26.029" v="782" actId="2696"/>
        <pc:sldMasterMkLst>
          <pc:docMk/>
          <pc:sldMasterMk cId="1964646191" sldId="2147483727"/>
        </pc:sldMasterMkLst>
        <pc:sldLayoutChg chg="del">
          <pc:chgData name="Javier Huidobro" userId="4def3e42e962dce9" providerId="LiveId" clId="{139C7962-D121-472B-8307-51B76D4CBAF4}" dt="2026-07-15T02:53:26.029" v="782" actId="2696"/>
          <pc:sldLayoutMkLst>
            <pc:docMk/>
            <pc:sldMasterMk cId="1964646191" sldId="2147483727"/>
            <pc:sldLayoutMk cId="2224571390" sldId="2147483728"/>
          </pc:sldLayoutMkLst>
        </pc:sldLayoutChg>
        <pc:sldLayoutChg chg="del">
          <pc:chgData name="Javier Huidobro" userId="4def3e42e962dce9" providerId="LiveId" clId="{139C7962-D121-472B-8307-51B76D4CBAF4}" dt="2026-07-15T02:53:26.029" v="782" actId="2696"/>
          <pc:sldLayoutMkLst>
            <pc:docMk/>
            <pc:sldMasterMk cId="1964646191" sldId="2147483727"/>
            <pc:sldLayoutMk cId="3256917869" sldId="2147483729"/>
          </pc:sldLayoutMkLst>
        </pc:sldLayoutChg>
      </pc:sldMasterChg>
      <pc:sldMasterChg chg="del delSldLayout">
        <pc:chgData name="Javier Huidobro" userId="4def3e42e962dce9" providerId="LiveId" clId="{139C7962-D121-472B-8307-51B76D4CBAF4}" dt="2026-07-15T03:12:15.051" v="1120" actId="2696"/>
        <pc:sldMasterMkLst>
          <pc:docMk/>
          <pc:sldMasterMk cId="297491146" sldId="2147483746"/>
        </pc:sldMasterMkLst>
        <pc:sldLayoutChg chg="del">
          <pc:chgData name="Javier Huidobro" userId="4def3e42e962dce9" providerId="LiveId" clId="{139C7962-D121-472B-8307-51B76D4CBAF4}" dt="2026-07-15T03:12:15.051" v="1120" actId="2696"/>
          <pc:sldLayoutMkLst>
            <pc:docMk/>
            <pc:sldMasterMk cId="297491146" sldId="2147483746"/>
            <pc:sldLayoutMk cId="1650667407" sldId="2147483747"/>
          </pc:sldLayoutMkLst>
        </pc:sldLayoutChg>
        <pc:sldLayoutChg chg="del">
          <pc:chgData name="Javier Huidobro" userId="4def3e42e962dce9" providerId="LiveId" clId="{139C7962-D121-472B-8307-51B76D4CBAF4}" dt="2026-07-15T03:12:15.051" v="1120" actId="2696"/>
          <pc:sldLayoutMkLst>
            <pc:docMk/>
            <pc:sldMasterMk cId="297491146" sldId="2147483746"/>
            <pc:sldLayoutMk cId="4132410649" sldId="2147483748"/>
          </pc:sldLayoutMkLst>
        </pc:sldLayoutChg>
      </pc:sldMasterChg>
    </pc:docChg>
  </pc:docChgLst>
</pc:chgInfo>
</file>

<file path=ppt/charts/_rels/chart1.xml.rels><?xml version="1.0" encoding="UTF-8" standalone="yes"?>
<Relationships xmlns="http://schemas.openxmlformats.org/package/2006/relationships"><Relationship Id="rId1" Type="http://schemas.openxmlformats.org/officeDocument/2006/relationships/oleObject" Target="file:///\\Users\friedrichvonderweth\Desktop\Graficos_mallas_humanistica_sobre_cientific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Users\friedrichvonderweth\Desktop\Graficos_mallas_humanistica_sobre_cientifica.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Users\friedrichvonderweth\Desktop\Distribucion_Malla_IM.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Users\friedrichvonderweth\Desktop\Distribucion_Malla_AB.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Users\friedrichvonderweth\Desktop\Distribucion_Malla_LT.xlsx" TargetMode="External"/></Relationships>
</file>

<file path=ppt/charts/_rels/chart6.xml.rels><?xml version="1.0" encoding="UTF-8" standalone="yes"?>
<Relationships xmlns="http://schemas.openxmlformats.org/package/2006/relationships"><Relationship Id="rId3" Type="http://schemas.openxmlformats.org/officeDocument/2006/relationships/oleObject" Target="file:///\\Users\friedrichvonderweth\Desktop\graficos_consultorias_tutorias_1S_2026.xlsx" TargetMode="External"/><Relationship Id="rId2" Type="http://schemas.microsoft.com/office/2011/relationships/chartColorStyle" Target="colors1.xml"/><Relationship Id="rId1" Type="http://schemas.microsoft.com/office/2011/relationships/chartStyle" Target="style1.xml"/></Relationships>
</file>

<file path=ppt/charts/_rels/chart7.xml.rels><?xml version="1.0" encoding="UTF-8" standalone="yes"?>
<Relationships xmlns="http://schemas.openxmlformats.org/package/2006/relationships"><Relationship Id="rId1" Type="http://schemas.openxmlformats.org/officeDocument/2006/relationships/oleObject" Target="file:///\\Users\friedrichvonderweth\Desktop\graficos_consultorias_tutorias_1S_2026_por_asignatura.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Users\friedrichvonderweth\Desktop\GRAFICO_2025_ORDENADO_MAYOR_A_MENOR.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Users\friedrichvonderweth\Desktop\ASIGNATURAS_CON_ROJO_NOTA_INFERIOR_A_6.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Users\friedrichvonderweth\Desktop\1.xlsx" TargetMode="Externa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_rels/chart12.xml.rels><?xml version="1.0" encoding="UTF-8" standalone="yes"?>
<Relationships xmlns="http://schemas.openxmlformats.org/package/2006/relationships"><Relationship Id="rId3" Type="http://schemas.openxmlformats.org/officeDocument/2006/relationships/oleObject" Target="Gr&#225;fico%20en%20Microsoft%20PowerPoint" TargetMode="External"/><Relationship Id="rId2" Type="http://schemas.microsoft.com/office/2011/relationships/chartColorStyle" Target="colors3.xml"/><Relationship Id="rId1" Type="http://schemas.microsoft.com/office/2011/relationships/chartStyle" Target="style3.xml"/></Relationships>
</file>

<file path=ppt/charts/_rels/chart13.xml.rels><?xml version="1.0" encoding="UTF-8" standalone="yes"?>
<Relationships xmlns="http://schemas.openxmlformats.org/package/2006/relationships"><Relationship Id="rId3" Type="http://schemas.openxmlformats.org/officeDocument/2006/relationships/oleObject" Target="file:///\\Users\friedrichvonderweth\Desktop\grafico_comparativo_causas_2025_2026.xlsx" TargetMode="External"/><Relationship Id="rId2" Type="http://schemas.microsoft.com/office/2011/relationships/chartColorStyle" Target="colors4.xml"/><Relationship Id="rId1" Type="http://schemas.microsoft.com/office/2011/relationships/chartStyle" Target="style4.xml"/></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15.xml.rels><?xml version="1.0" encoding="UTF-8" standalone="yes"?>
<Relationships xmlns="http://schemas.openxmlformats.org/package/2006/relationships"><Relationship Id="rId1" Type="http://schemas.openxmlformats.org/officeDocument/2006/relationships/oleObject" Target="file:///\\Users\friedrichvonderweth\Desktop\grafico_promedios_2025_2026.xlsx" TargetMode="External"/></Relationships>
</file>

<file path=ppt/charts/_rels/chart16.xml.rels><?xml version="1.0" encoding="UTF-8" standalone="yes"?>
<Relationships xmlns="http://schemas.openxmlformats.org/package/2006/relationships"><Relationship Id="rId3" Type="http://schemas.openxmlformats.org/officeDocument/2006/relationships/oleObject" Target="Gr&#225;fico%202%20en%20Microsoft%20PowerPoint" TargetMode="External"/><Relationship Id="rId2" Type="http://schemas.microsoft.com/office/2011/relationships/chartColorStyle" Target="colors5.xml"/><Relationship Id="rId1" Type="http://schemas.microsoft.com/office/2011/relationships/chartStyle" Target="style5.xml"/></Relationships>
</file>

<file path=ppt/charts/_rels/chart17.xml.rels><?xml version="1.0" encoding="UTF-8" standalone="yes"?>
<Relationships xmlns="http://schemas.openxmlformats.org/package/2006/relationships"><Relationship Id="rId3" Type="http://schemas.openxmlformats.org/officeDocument/2006/relationships/oleObject" Target="Gr&#225;fico%202%20en%20Microsoft%20PowerPoint" TargetMode="External"/><Relationship Id="rId2" Type="http://schemas.microsoft.com/office/2011/relationships/chartColorStyle" Target="colors6.xml"/><Relationship Id="rId1" Type="http://schemas.microsoft.com/office/2011/relationships/chartStyle" Target="style6.xml"/></Relationships>
</file>

<file path=ppt/charts/_rels/chart18.xml.rels><?xml version="1.0" encoding="UTF-8" standalone="yes"?>
<Relationships xmlns="http://schemas.openxmlformats.org/package/2006/relationships"><Relationship Id="rId3" Type="http://schemas.openxmlformats.org/officeDocument/2006/relationships/oleObject" Target="file:///\\Users\friedrichvonderweth\Downloads\GRAFICO%20GENERAL%20ESCUELA%20FCF%201ER%20SEM%202007-2026.xlsx" TargetMode="External"/><Relationship Id="rId2" Type="http://schemas.microsoft.com/office/2011/relationships/chartColorStyle" Target="colors7.xml"/><Relationship Id="rId1" Type="http://schemas.microsoft.com/office/2011/relationships/chartStyle" Target="style7.xml"/></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20.xml.rels><?xml version="1.0" encoding="UTF-8" standalone="yes"?>
<Relationships xmlns="http://schemas.openxmlformats.org/package/2006/relationships"><Relationship Id="rId3" Type="http://schemas.openxmlformats.org/officeDocument/2006/relationships/oleObject" Target="file:///\\Users\friedrichvonderweth\Downloads\GRAFICO%20GENERAL%20ESCUELA%20FCF%201ER%20SEM%202007-2026.xlsx" TargetMode="External"/><Relationship Id="rId2" Type="http://schemas.microsoft.com/office/2011/relationships/chartColorStyle" Target="colors8.xml"/><Relationship Id="rId1" Type="http://schemas.microsoft.com/office/2011/relationships/chartStyle" Target="style8.xml"/></Relationships>
</file>

<file path=ppt/charts/_rels/chart21.xml.rels><?xml version="1.0" encoding="UTF-8" standalone="yes"?>
<Relationships xmlns="http://schemas.openxmlformats.org/package/2006/relationships"><Relationship Id="rId3" Type="http://schemas.openxmlformats.org/officeDocument/2006/relationships/oleObject" Target="file:///\\Users\friedrichvonderweth\Downloads\GRAFICO%20GENERAL%20ESCUELA%20FCF%201ER%20SEM%202007-2026.xlsx" TargetMode="External"/><Relationship Id="rId2" Type="http://schemas.microsoft.com/office/2011/relationships/chartColorStyle" Target="colors9.xml"/><Relationship Id="rId1" Type="http://schemas.microsoft.com/office/2011/relationships/chartStyle" Target="style9.xml"/></Relationships>
</file>

<file path=ppt/charts/_rels/chart22.xml.rels><?xml version="1.0" encoding="UTF-8" standalone="yes"?>
<Relationships xmlns="http://schemas.openxmlformats.org/package/2006/relationships"><Relationship Id="rId3" Type="http://schemas.openxmlformats.org/officeDocument/2006/relationships/oleObject" Target="Gr&#225;fico%202%20en%20Microsoft%20PowerPoint" TargetMode="Externa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chartUserShapes" Target="../drawings/drawing1.xml"/></Relationships>
</file>

<file path=ppt/charts/_rels/chart23.xml.rels><?xml version="1.0" encoding="UTF-8" standalone="yes"?>
<Relationships xmlns="http://schemas.openxmlformats.org/package/2006/relationships"><Relationship Id="rId1" Type="http://schemas.openxmlformats.org/officeDocument/2006/relationships/oleObject" Target="file:///\\Users\friedrichvonderweth\Desktop\profesores_capacitacion_y_grado_academico.xlsx" TargetMode="External"/></Relationships>
</file>

<file path=ppt/charts/_rels/chart24.xml.rels><?xml version="1.0" encoding="UTF-8" standalone="yes"?>
<Relationships xmlns="http://schemas.openxmlformats.org/package/2006/relationships"><Relationship Id="rId1" Type="http://schemas.openxmlformats.org/officeDocument/2006/relationships/oleObject" Target="file:///\\Users\friedrichvonderweth\Desktop\profesores_capacitacion_y_grado_academico.xlsx" TargetMode="External"/></Relationships>
</file>

<file path=ppt/charts/_rels/chart25.xml.rels><?xml version="1.0" encoding="UTF-8" standalone="yes"?>
<Relationships xmlns="http://schemas.openxmlformats.org/package/2006/relationships"><Relationship Id="rId1" Type="http://schemas.openxmlformats.org/officeDocument/2006/relationships/oleObject" Target="file:///\\Users\friedrichvonderweth\Desktop\grafico_profesor_x_promedio_historico_y.xlsx" TargetMode="External"/></Relationships>
</file>

<file path=ppt/charts/_rels/chart26.xml.rels><?xml version="1.0" encoding="UTF-8" standalone="yes"?>
<Relationships xmlns="http://schemas.openxmlformats.org/package/2006/relationships"><Relationship Id="rId3" Type="http://schemas.openxmlformats.org/officeDocument/2006/relationships/oleObject" Target="Gr&#225;fico%20en%20Microsoft%20PowerPoint" TargetMode="External"/><Relationship Id="rId2" Type="http://schemas.microsoft.com/office/2011/relationships/chartColorStyle" Target="colors11.xml"/><Relationship Id="rId1" Type="http://schemas.microsoft.com/office/2011/relationships/chartStyle" Target="style11.xml"/></Relationships>
</file>

<file path=ppt/charts/_rels/chart27.xml.rels><?xml version="1.0" encoding="UTF-8" standalone="yes"?>
<Relationships xmlns="http://schemas.openxmlformats.org/package/2006/relationships"><Relationship Id="rId3" Type="http://schemas.openxmlformats.org/officeDocument/2006/relationships/oleObject" Target="Gr&#225;fico%20en%20Microsoft%20PowerPoint" TargetMode="External"/><Relationship Id="rId2" Type="http://schemas.microsoft.com/office/2011/relationships/chartColorStyle" Target="colors12.xml"/><Relationship Id="rId1" Type="http://schemas.microsoft.com/office/2011/relationships/chartStyle" Target="style12.xml"/></Relationships>
</file>

<file path=ppt/charts/_rels/chart28.xml.rels><?xml version="1.0" encoding="UTF-8" standalone="yes"?>
<Relationships xmlns="http://schemas.openxmlformats.org/package/2006/relationships"><Relationship Id="rId3" Type="http://schemas.openxmlformats.org/officeDocument/2006/relationships/oleObject" Target="file:///\\Users\friedrichvonderweth\Downloads\MOTIVOS%20HORAS%20NO%20REALIZADAS.xlsx" TargetMode="External"/><Relationship Id="rId2" Type="http://schemas.microsoft.com/office/2011/relationships/chartColorStyle" Target="colors13.xml"/><Relationship Id="rId1" Type="http://schemas.microsoft.com/office/2011/relationships/chartStyle" Target="style13.xml"/></Relationships>
</file>

<file path=ppt/charts/_rels/chart29.xml.rels><?xml version="1.0" encoding="UTF-8" standalone="yes"?>
<Relationships xmlns="http://schemas.openxmlformats.org/package/2006/relationships"><Relationship Id="rId3" Type="http://schemas.openxmlformats.org/officeDocument/2006/relationships/oleObject" Target="file:///C:\Users\11624609-0\Desktop\HISTORICO%20DESDE%202000%20-%202027\A&#209;O%202026\HORAS%20DE%20CLASES%202026\GRAFICO%20HORAS%20REALIZADAS.xlsx" TargetMode="External"/><Relationship Id="rId2" Type="http://schemas.microsoft.com/office/2011/relationships/chartColorStyle" Target="colors14.xml"/><Relationship Id="rId1" Type="http://schemas.microsoft.com/office/2011/relationships/chartStyle" Target="style14.xml"/></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31.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15.xml"/><Relationship Id="rId1" Type="http://schemas.microsoft.com/office/2011/relationships/chartStyle" Target="style15.xml"/></Relationships>
</file>

<file path=ppt/charts/_rels/chart32.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16.xml"/><Relationship Id="rId1" Type="http://schemas.microsoft.com/office/2011/relationships/chartStyle" Target="style16.xml"/></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17.xml"/><Relationship Id="rId1" Type="http://schemas.microsoft.com/office/2011/relationships/chartStyle" Target="style1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ANTERIOR</a:t>
            </a:r>
          </a:p>
        </c:rich>
      </c:tx>
      <c:overlay val="0"/>
    </c:title>
    <c:autoTitleDeleted val="0"/>
    <c:plotArea>
      <c:layout/>
      <c:barChart>
        <c:barDir val="col"/>
        <c:grouping val="stacked"/>
        <c:varyColors val="0"/>
        <c:ser>
          <c:idx val="0"/>
          <c:order val="0"/>
          <c:tx>
            <c:v>Científica</c:v>
          </c:tx>
          <c:invertIfNegative val="1"/>
          <c:cat>
            <c:strRef>
              <c:f>Comparación!$A$3:$A$6</c:f>
              <c:strCache>
                <c:ptCount val="4"/>
                <c:pt idx="0">
                  <c:v>1er año</c:v>
                </c:pt>
                <c:pt idx="1">
                  <c:v>2do año</c:v>
                </c:pt>
                <c:pt idx="2">
                  <c:v>3er año</c:v>
                </c:pt>
                <c:pt idx="3">
                  <c:v>4to año</c:v>
                </c:pt>
              </c:strCache>
            </c:strRef>
          </c:cat>
          <c:val>
            <c:numRef>
              <c:f>Comparación!$B$3:$B$6</c:f>
              <c:numCache>
                <c:formatCode>0\ "h"</c:formatCode>
                <c:ptCount val="4"/>
                <c:pt idx="0">
                  <c:v>374</c:v>
                </c:pt>
                <c:pt idx="1">
                  <c:v>510</c:v>
                </c:pt>
                <c:pt idx="2">
                  <c:v>272</c:v>
                </c:pt>
                <c:pt idx="3">
                  <c:v>136</c:v>
                </c:pt>
              </c:numCache>
            </c:numRef>
          </c:val>
          <c:extLst>
            <c:ext xmlns:c16="http://schemas.microsoft.com/office/drawing/2014/chart" uri="{C3380CC4-5D6E-409C-BE32-E72D297353CC}">
              <c16:uniqueId val="{00000000-8E5A-F142-926F-A22E8DEA1CB5}"/>
            </c:ext>
          </c:extLst>
        </c:ser>
        <c:ser>
          <c:idx val="1"/>
          <c:order val="1"/>
          <c:tx>
            <c:v>Humanística</c:v>
          </c:tx>
          <c:invertIfNegative val="1"/>
          <c:cat>
            <c:strRef>
              <c:f>Comparación!$A$3:$A$6</c:f>
              <c:strCache>
                <c:ptCount val="4"/>
                <c:pt idx="0">
                  <c:v>1er año</c:v>
                </c:pt>
                <c:pt idx="1">
                  <c:v>2do año</c:v>
                </c:pt>
                <c:pt idx="2">
                  <c:v>3er año</c:v>
                </c:pt>
                <c:pt idx="3">
                  <c:v>4to año</c:v>
                </c:pt>
              </c:strCache>
            </c:strRef>
          </c:cat>
          <c:val>
            <c:numRef>
              <c:f>Comparación!$C$3:$C$6</c:f>
              <c:numCache>
                <c:formatCode>0\ "h"</c:formatCode>
                <c:ptCount val="4"/>
                <c:pt idx="0">
                  <c:v>374</c:v>
                </c:pt>
                <c:pt idx="1">
                  <c:v>102</c:v>
                </c:pt>
                <c:pt idx="2">
                  <c:v>306</c:v>
                </c:pt>
                <c:pt idx="3">
                  <c:v>170</c:v>
                </c:pt>
              </c:numCache>
            </c:numRef>
          </c:val>
          <c:extLst>
            <c:ext xmlns:c16="http://schemas.microsoft.com/office/drawing/2014/chart" uri="{C3380CC4-5D6E-409C-BE32-E72D297353CC}">
              <c16:uniqueId val="{00000001-8E5A-F142-926F-A22E8DEA1CB5}"/>
            </c:ext>
          </c:extLst>
        </c:ser>
        <c:ser>
          <c:idx val="2"/>
          <c:order val="2"/>
          <c:tx>
            <c:v>Profesional</c:v>
          </c:tx>
          <c:invertIfNegative val="1"/>
          <c:cat>
            <c:strRef>
              <c:f>Comparación!$A$3:$A$6</c:f>
              <c:strCache>
                <c:ptCount val="4"/>
                <c:pt idx="0">
                  <c:v>1er año</c:v>
                </c:pt>
                <c:pt idx="1">
                  <c:v>2do año</c:v>
                </c:pt>
                <c:pt idx="2">
                  <c:v>3er año</c:v>
                </c:pt>
                <c:pt idx="3">
                  <c:v>4to año</c:v>
                </c:pt>
              </c:strCache>
            </c:strRef>
          </c:cat>
          <c:val>
            <c:numRef>
              <c:f>Comparación!$D$3:$D$6</c:f>
              <c:numCache>
                <c:formatCode>0\ "h"</c:formatCode>
                <c:ptCount val="4"/>
                <c:pt idx="0">
                  <c:v>136</c:v>
                </c:pt>
                <c:pt idx="1">
                  <c:v>272</c:v>
                </c:pt>
                <c:pt idx="2">
                  <c:v>306</c:v>
                </c:pt>
                <c:pt idx="3">
                  <c:v>612</c:v>
                </c:pt>
              </c:numCache>
            </c:numRef>
          </c:val>
          <c:extLst>
            <c:ext xmlns:c16="http://schemas.microsoft.com/office/drawing/2014/chart" uri="{C3380CC4-5D6E-409C-BE32-E72D297353CC}">
              <c16:uniqueId val="{00000002-8E5A-F142-926F-A22E8DEA1CB5}"/>
            </c:ext>
          </c:extLst>
        </c:ser>
        <c:ser>
          <c:idx val="3"/>
          <c:order val="3"/>
          <c:tx>
            <c:v>Formación física</c:v>
          </c:tx>
          <c:invertIfNegative val="1"/>
          <c:cat>
            <c:strRef>
              <c:f>Comparación!$A$3:$A$6</c:f>
              <c:strCache>
                <c:ptCount val="4"/>
                <c:pt idx="0">
                  <c:v>1er año</c:v>
                </c:pt>
                <c:pt idx="1">
                  <c:v>2do año</c:v>
                </c:pt>
                <c:pt idx="2">
                  <c:v>3er año</c:v>
                </c:pt>
                <c:pt idx="3">
                  <c:v>4to año</c:v>
                </c:pt>
              </c:strCache>
            </c:strRef>
          </c:cat>
          <c:val>
            <c:numRef>
              <c:f>Comparación!$E$3:$E$6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3-8E5A-F142-926F-A22E8DEA1CB5}"/>
            </c:ext>
          </c:extLst>
        </c:ser>
        <c:ser>
          <c:idx val="4"/>
          <c:order val="4"/>
          <c:tx>
            <c:v>Inglés</c:v>
          </c:tx>
          <c:invertIfNegative val="1"/>
          <c:cat>
            <c:strRef>
              <c:f>Comparación!$A$3:$A$6</c:f>
              <c:strCache>
                <c:ptCount val="4"/>
                <c:pt idx="0">
                  <c:v>1er año</c:v>
                </c:pt>
                <c:pt idx="1">
                  <c:v>2do año</c:v>
                </c:pt>
                <c:pt idx="2">
                  <c:v>3er año</c:v>
                </c:pt>
                <c:pt idx="3">
                  <c:v>4to año</c:v>
                </c:pt>
              </c:strCache>
            </c:strRef>
          </c:cat>
          <c:val>
            <c:numRef>
              <c:f>Comparación!$F$3:$F$6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4-8E5A-F142-926F-A22E8DEA1CB5}"/>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ACTUAL</a:t>
            </a:r>
          </a:p>
        </c:rich>
      </c:tx>
      <c:overlay val="0"/>
    </c:title>
    <c:autoTitleDeleted val="0"/>
    <c:plotArea>
      <c:layout/>
      <c:barChart>
        <c:barDir val="col"/>
        <c:grouping val="stacked"/>
        <c:varyColors val="0"/>
        <c:ser>
          <c:idx val="0"/>
          <c:order val="0"/>
          <c:tx>
            <c:v>Científica</c:v>
          </c:tx>
          <c:invertIfNegative val="1"/>
          <c:cat>
            <c:strRef>
              <c:f>Comparación!$A$11:$A$14</c:f>
              <c:strCache>
                <c:ptCount val="4"/>
                <c:pt idx="0">
                  <c:v>Primer año</c:v>
                </c:pt>
                <c:pt idx="1">
                  <c:v>Segundo año</c:v>
                </c:pt>
                <c:pt idx="2">
                  <c:v>Tercer año</c:v>
                </c:pt>
                <c:pt idx="3">
                  <c:v>Cuarto año</c:v>
                </c:pt>
              </c:strCache>
            </c:strRef>
          </c:cat>
          <c:val>
            <c:numRef>
              <c:f>Comparación!$B$11:$B$14</c:f>
              <c:numCache>
                <c:formatCode>0\ "h"</c:formatCode>
                <c:ptCount val="4"/>
                <c:pt idx="0">
                  <c:v>272</c:v>
                </c:pt>
                <c:pt idx="1">
                  <c:v>476</c:v>
                </c:pt>
                <c:pt idx="2">
                  <c:v>306</c:v>
                </c:pt>
                <c:pt idx="3">
                  <c:v>238</c:v>
                </c:pt>
              </c:numCache>
            </c:numRef>
          </c:val>
          <c:extLst>
            <c:ext xmlns:c16="http://schemas.microsoft.com/office/drawing/2014/chart" uri="{C3380CC4-5D6E-409C-BE32-E72D297353CC}">
              <c16:uniqueId val="{00000000-99CA-7943-BA84-19189C971513}"/>
            </c:ext>
          </c:extLst>
        </c:ser>
        <c:ser>
          <c:idx val="1"/>
          <c:order val="1"/>
          <c:tx>
            <c:v>Humanística</c:v>
          </c:tx>
          <c:invertIfNegative val="1"/>
          <c:cat>
            <c:strRef>
              <c:f>Comparación!$A$11:$A$14</c:f>
              <c:strCache>
                <c:ptCount val="4"/>
                <c:pt idx="0">
                  <c:v>Primer año</c:v>
                </c:pt>
                <c:pt idx="1">
                  <c:v>Segundo año</c:v>
                </c:pt>
                <c:pt idx="2">
                  <c:v>Tercer año</c:v>
                </c:pt>
                <c:pt idx="3">
                  <c:v>Cuarto año</c:v>
                </c:pt>
              </c:strCache>
            </c:strRef>
          </c:cat>
          <c:val>
            <c:numRef>
              <c:f>Comparación!$C$11:$C$14</c:f>
              <c:numCache>
                <c:formatCode>0\ "h"</c:formatCode>
                <c:ptCount val="4"/>
                <c:pt idx="0">
                  <c:v>442</c:v>
                </c:pt>
                <c:pt idx="1">
                  <c:v>238</c:v>
                </c:pt>
                <c:pt idx="2">
                  <c:v>204</c:v>
                </c:pt>
                <c:pt idx="3">
                  <c:v>204</c:v>
                </c:pt>
              </c:numCache>
            </c:numRef>
          </c:val>
          <c:extLst>
            <c:ext xmlns:c16="http://schemas.microsoft.com/office/drawing/2014/chart" uri="{C3380CC4-5D6E-409C-BE32-E72D297353CC}">
              <c16:uniqueId val="{00000001-99CA-7943-BA84-19189C971513}"/>
            </c:ext>
          </c:extLst>
        </c:ser>
        <c:ser>
          <c:idx val="2"/>
          <c:order val="2"/>
          <c:tx>
            <c:v>Profesional</c:v>
          </c:tx>
          <c:invertIfNegative val="1"/>
          <c:cat>
            <c:strRef>
              <c:f>Comparación!$A$11:$A$14</c:f>
              <c:strCache>
                <c:ptCount val="4"/>
                <c:pt idx="0">
                  <c:v>Primer año</c:v>
                </c:pt>
                <c:pt idx="1">
                  <c:v>Segundo año</c:v>
                </c:pt>
                <c:pt idx="2">
                  <c:v>Tercer año</c:v>
                </c:pt>
                <c:pt idx="3">
                  <c:v>Cuarto año</c:v>
                </c:pt>
              </c:strCache>
            </c:strRef>
          </c:cat>
          <c:val>
            <c:numRef>
              <c:f>Comparación!$D$11:$D$14</c:f>
              <c:numCache>
                <c:formatCode>0\ "h"</c:formatCode>
                <c:ptCount val="4"/>
                <c:pt idx="0">
                  <c:v>136</c:v>
                </c:pt>
                <c:pt idx="1">
                  <c:v>204</c:v>
                </c:pt>
                <c:pt idx="2">
                  <c:v>340</c:v>
                </c:pt>
                <c:pt idx="3">
                  <c:v>170</c:v>
                </c:pt>
              </c:numCache>
            </c:numRef>
          </c:val>
          <c:extLst>
            <c:ext xmlns:c16="http://schemas.microsoft.com/office/drawing/2014/chart" uri="{C3380CC4-5D6E-409C-BE32-E72D297353CC}">
              <c16:uniqueId val="{00000002-99CA-7943-BA84-19189C971513}"/>
            </c:ext>
          </c:extLst>
        </c:ser>
        <c:ser>
          <c:idx val="3"/>
          <c:order val="3"/>
          <c:tx>
            <c:v>Formación física</c:v>
          </c:tx>
          <c:invertIfNegative val="1"/>
          <c:cat>
            <c:strRef>
              <c:f>Comparación!$A$11:$A$14</c:f>
              <c:strCache>
                <c:ptCount val="4"/>
                <c:pt idx="0">
                  <c:v>Primer año</c:v>
                </c:pt>
                <c:pt idx="1">
                  <c:v>Segundo año</c:v>
                </c:pt>
                <c:pt idx="2">
                  <c:v>Tercer año</c:v>
                </c:pt>
                <c:pt idx="3">
                  <c:v>Cuarto año</c:v>
                </c:pt>
              </c:strCache>
            </c:strRef>
          </c:cat>
          <c:val>
            <c:numRef>
              <c:f>Comparación!$E$11:$E$14</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3-99CA-7943-BA84-19189C971513}"/>
            </c:ext>
          </c:extLst>
        </c:ser>
        <c:ser>
          <c:idx val="4"/>
          <c:order val="4"/>
          <c:tx>
            <c:v>Inglés</c:v>
          </c:tx>
          <c:invertIfNegative val="1"/>
          <c:cat>
            <c:strRef>
              <c:f>Comparación!$A$11:$A$14</c:f>
              <c:strCache>
                <c:ptCount val="4"/>
                <c:pt idx="0">
                  <c:v>Primer año</c:v>
                </c:pt>
                <c:pt idx="1">
                  <c:v>Segundo año</c:v>
                </c:pt>
                <c:pt idx="2">
                  <c:v>Tercer año</c:v>
                </c:pt>
                <c:pt idx="3">
                  <c:v>Cuarto año</c:v>
                </c:pt>
              </c:strCache>
            </c:strRef>
          </c:cat>
          <c:val>
            <c:numRef>
              <c:f>Comparación!$F$11:$F$14</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4-99CA-7943-BA84-19189C971513}"/>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IM</a:t>
            </a:r>
          </a:p>
        </c:rich>
      </c:tx>
      <c:overlay val="0"/>
    </c:title>
    <c:autoTitleDeleted val="0"/>
    <c:plotArea>
      <c:layout/>
      <c:barChart>
        <c:barDir val="col"/>
        <c:grouping val="stacked"/>
        <c:varyColors val="0"/>
        <c:ser>
          <c:idx val="0"/>
          <c:order val="0"/>
          <c:tx>
            <c:v>Científica</c:v>
          </c:tx>
          <c:invertIfNegative val="1"/>
          <c:cat>
            <c:strRef>
              <c:f>'Resumen Malla IM'!$A$3:$A$6</c:f>
              <c:strCache>
                <c:ptCount val="4"/>
                <c:pt idx="0">
                  <c:v>1er año</c:v>
                </c:pt>
                <c:pt idx="1">
                  <c:v>2do año</c:v>
                </c:pt>
                <c:pt idx="2">
                  <c:v>3er año</c:v>
                </c:pt>
                <c:pt idx="3">
                  <c:v>4to año</c:v>
                </c:pt>
              </c:strCache>
            </c:strRef>
          </c:cat>
          <c:val>
            <c:numRef>
              <c:f>'Resumen Malla IM'!$B$3:$B$6</c:f>
              <c:numCache>
                <c:formatCode>0\ "h"</c:formatCode>
                <c:ptCount val="4"/>
                <c:pt idx="0">
                  <c:v>272</c:v>
                </c:pt>
                <c:pt idx="1">
                  <c:v>358</c:v>
                </c:pt>
                <c:pt idx="2">
                  <c:v>68</c:v>
                </c:pt>
                <c:pt idx="3">
                  <c:v>0</c:v>
                </c:pt>
              </c:numCache>
            </c:numRef>
          </c:val>
          <c:extLst>
            <c:ext xmlns:c16="http://schemas.microsoft.com/office/drawing/2014/chart" uri="{C3380CC4-5D6E-409C-BE32-E72D297353CC}">
              <c16:uniqueId val="{00000000-E7E9-FF43-B48E-01BE0B3C5E40}"/>
            </c:ext>
          </c:extLst>
        </c:ser>
        <c:ser>
          <c:idx val="1"/>
          <c:order val="1"/>
          <c:tx>
            <c:v>Humanística</c:v>
          </c:tx>
          <c:invertIfNegative val="1"/>
          <c:cat>
            <c:strRef>
              <c:f>'Resumen Malla IM'!$A$3:$A$6</c:f>
              <c:strCache>
                <c:ptCount val="4"/>
                <c:pt idx="0">
                  <c:v>1er año</c:v>
                </c:pt>
                <c:pt idx="1">
                  <c:v>2do año</c:v>
                </c:pt>
                <c:pt idx="2">
                  <c:v>3er año</c:v>
                </c:pt>
                <c:pt idx="3">
                  <c:v>4to año</c:v>
                </c:pt>
              </c:strCache>
            </c:strRef>
          </c:cat>
          <c:val>
            <c:numRef>
              <c:f>'Resumen Malla IM'!$C$3:$C$6</c:f>
              <c:numCache>
                <c:formatCode>0\ "h"</c:formatCode>
                <c:ptCount val="4"/>
                <c:pt idx="0">
                  <c:v>442</c:v>
                </c:pt>
                <c:pt idx="1">
                  <c:v>182</c:v>
                </c:pt>
                <c:pt idx="2">
                  <c:v>204</c:v>
                </c:pt>
                <c:pt idx="3">
                  <c:v>204</c:v>
                </c:pt>
              </c:numCache>
            </c:numRef>
          </c:val>
          <c:extLst>
            <c:ext xmlns:c16="http://schemas.microsoft.com/office/drawing/2014/chart" uri="{C3380CC4-5D6E-409C-BE32-E72D297353CC}">
              <c16:uniqueId val="{00000001-E7E9-FF43-B48E-01BE0B3C5E40}"/>
            </c:ext>
          </c:extLst>
        </c:ser>
        <c:ser>
          <c:idx val="2"/>
          <c:order val="2"/>
          <c:tx>
            <c:v>Profesional</c:v>
          </c:tx>
          <c:invertIfNegative val="1"/>
          <c:cat>
            <c:strRef>
              <c:f>'Resumen Malla IM'!$A$3:$A$6</c:f>
              <c:strCache>
                <c:ptCount val="4"/>
                <c:pt idx="0">
                  <c:v>1er año</c:v>
                </c:pt>
                <c:pt idx="1">
                  <c:v>2do año</c:v>
                </c:pt>
                <c:pt idx="2">
                  <c:v>3er año</c:v>
                </c:pt>
                <c:pt idx="3">
                  <c:v>4to año</c:v>
                </c:pt>
              </c:strCache>
            </c:strRef>
          </c:cat>
          <c:val>
            <c:numRef>
              <c:f>'Resumen Malla IM'!$D$3:$D$6</c:f>
              <c:numCache>
                <c:formatCode>0\ "h"</c:formatCode>
                <c:ptCount val="4"/>
                <c:pt idx="0">
                  <c:v>136</c:v>
                </c:pt>
                <c:pt idx="1">
                  <c:v>562</c:v>
                </c:pt>
                <c:pt idx="2">
                  <c:v>476</c:v>
                </c:pt>
                <c:pt idx="3">
                  <c:v>408</c:v>
                </c:pt>
              </c:numCache>
            </c:numRef>
          </c:val>
          <c:extLst>
            <c:ext xmlns:c16="http://schemas.microsoft.com/office/drawing/2014/chart" uri="{C3380CC4-5D6E-409C-BE32-E72D297353CC}">
              <c16:uniqueId val="{00000002-E7E9-FF43-B48E-01BE0B3C5E40}"/>
            </c:ext>
          </c:extLst>
        </c:ser>
        <c:ser>
          <c:idx val="3"/>
          <c:order val="3"/>
          <c:tx>
            <c:v>Educación Física</c:v>
          </c:tx>
          <c:invertIfNegative val="1"/>
          <c:cat>
            <c:strRef>
              <c:f>'Resumen Malla IM'!$A$3:$A$6</c:f>
              <c:strCache>
                <c:ptCount val="4"/>
                <c:pt idx="0">
                  <c:v>1er año</c:v>
                </c:pt>
                <c:pt idx="1">
                  <c:v>2do año</c:v>
                </c:pt>
                <c:pt idx="2">
                  <c:v>3er año</c:v>
                </c:pt>
                <c:pt idx="3">
                  <c:v>4to año</c:v>
                </c:pt>
              </c:strCache>
            </c:strRef>
          </c:cat>
          <c:val>
            <c:numRef>
              <c:f>'Resumen Malla IM'!$E$3:$E$6</c:f>
              <c:numCache>
                <c:formatCode>0\ "h"</c:formatCode>
                <c:ptCount val="4"/>
                <c:pt idx="0">
                  <c:v>136</c:v>
                </c:pt>
                <c:pt idx="1">
                  <c:v>108</c:v>
                </c:pt>
                <c:pt idx="2">
                  <c:v>136</c:v>
                </c:pt>
                <c:pt idx="3">
                  <c:v>136</c:v>
                </c:pt>
              </c:numCache>
            </c:numRef>
          </c:val>
          <c:extLst>
            <c:ext xmlns:c16="http://schemas.microsoft.com/office/drawing/2014/chart" uri="{C3380CC4-5D6E-409C-BE32-E72D297353CC}">
              <c16:uniqueId val="{00000003-E7E9-FF43-B48E-01BE0B3C5E40}"/>
            </c:ext>
          </c:extLst>
        </c:ser>
        <c:ser>
          <c:idx val="4"/>
          <c:order val="4"/>
          <c:tx>
            <c:v>Inglés</c:v>
          </c:tx>
          <c:invertIfNegative val="1"/>
          <c:cat>
            <c:strRef>
              <c:f>'Resumen Malla IM'!$A$3:$A$6</c:f>
              <c:strCache>
                <c:ptCount val="4"/>
                <c:pt idx="0">
                  <c:v>1er año</c:v>
                </c:pt>
                <c:pt idx="1">
                  <c:v>2do año</c:v>
                </c:pt>
                <c:pt idx="2">
                  <c:v>3er año</c:v>
                </c:pt>
                <c:pt idx="3">
                  <c:v>4to año</c:v>
                </c:pt>
              </c:strCache>
            </c:strRef>
          </c:cat>
          <c:val>
            <c:numRef>
              <c:f>'Resumen Malla IM'!$F$3:$F$6</c:f>
              <c:numCache>
                <c:formatCode>0\ "h"</c:formatCode>
                <c:ptCount val="4"/>
                <c:pt idx="0">
                  <c:v>136</c:v>
                </c:pt>
                <c:pt idx="1">
                  <c:v>108</c:v>
                </c:pt>
                <c:pt idx="2">
                  <c:v>136</c:v>
                </c:pt>
                <c:pt idx="3">
                  <c:v>136</c:v>
                </c:pt>
              </c:numCache>
            </c:numRef>
          </c:val>
          <c:extLst>
            <c:ext xmlns:c16="http://schemas.microsoft.com/office/drawing/2014/chart" uri="{C3380CC4-5D6E-409C-BE32-E72D297353CC}">
              <c16:uniqueId val="{00000004-E7E9-FF43-B48E-01BE0B3C5E40}"/>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AB</a:t>
            </a:r>
          </a:p>
        </c:rich>
      </c:tx>
      <c:overlay val="0"/>
    </c:title>
    <c:autoTitleDeleted val="0"/>
    <c:plotArea>
      <c:layout/>
      <c:barChart>
        <c:barDir val="col"/>
        <c:grouping val="stacked"/>
        <c:varyColors val="0"/>
        <c:ser>
          <c:idx val="0"/>
          <c:order val="0"/>
          <c:tx>
            <c:v>Científica</c:v>
          </c:tx>
          <c:invertIfNegative val="1"/>
          <c:cat>
            <c:strRef>
              <c:f>'Resumen Malla AB'!$A$3:$A$6</c:f>
              <c:strCache>
                <c:ptCount val="4"/>
                <c:pt idx="0">
                  <c:v>1er año</c:v>
                </c:pt>
                <c:pt idx="1">
                  <c:v>2do año</c:v>
                </c:pt>
                <c:pt idx="2">
                  <c:v>3er año</c:v>
                </c:pt>
                <c:pt idx="3">
                  <c:v>4to año</c:v>
                </c:pt>
              </c:strCache>
            </c:strRef>
          </c:cat>
          <c:val>
            <c:numRef>
              <c:f>'Resumen Malla AB'!$B$3:$B$6</c:f>
              <c:numCache>
                <c:formatCode>0\ "h"</c:formatCode>
                <c:ptCount val="4"/>
                <c:pt idx="0">
                  <c:v>272</c:v>
                </c:pt>
                <c:pt idx="1">
                  <c:v>204</c:v>
                </c:pt>
                <c:pt idx="2">
                  <c:v>136</c:v>
                </c:pt>
                <c:pt idx="3">
                  <c:v>0</c:v>
                </c:pt>
              </c:numCache>
            </c:numRef>
          </c:val>
          <c:extLst>
            <c:ext xmlns:c16="http://schemas.microsoft.com/office/drawing/2014/chart" uri="{C3380CC4-5D6E-409C-BE32-E72D297353CC}">
              <c16:uniqueId val="{00000000-7946-F44F-B7E7-3C987FBC68D6}"/>
            </c:ext>
          </c:extLst>
        </c:ser>
        <c:ser>
          <c:idx val="1"/>
          <c:order val="1"/>
          <c:tx>
            <c:v>Humanística</c:v>
          </c:tx>
          <c:invertIfNegative val="1"/>
          <c:cat>
            <c:strRef>
              <c:f>'Resumen Malla AB'!$A$3:$A$6</c:f>
              <c:strCache>
                <c:ptCount val="4"/>
                <c:pt idx="0">
                  <c:v>1er año</c:v>
                </c:pt>
                <c:pt idx="1">
                  <c:v>2do año</c:v>
                </c:pt>
                <c:pt idx="2">
                  <c:v>3er año</c:v>
                </c:pt>
                <c:pt idx="3">
                  <c:v>4to año</c:v>
                </c:pt>
              </c:strCache>
            </c:strRef>
          </c:cat>
          <c:val>
            <c:numRef>
              <c:f>'Resumen Malla AB'!$C$3:$C$6</c:f>
              <c:numCache>
                <c:formatCode>0\ "h"</c:formatCode>
                <c:ptCount val="4"/>
                <c:pt idx="0">
                  <c:v>442</c:v>
                </c:pt>
                <c:pt idx="1">
                  <c:v>204</c:v>
                </c:pt>
                <c:pt idx="2">
                  <c:v>272</c:v>
                </c:pt>
                <c:pt idx="3">
                  <c:v>136</c:v>
                </c:pt>
              </c:numCache>
            </c:numRef>
          </c:val>
          <c:extLst>
            <c:ext xmlns:c16="http://schemas.microsoft.com/office/drawing/2014/chart" uri="{C3380CC4-5D6E-409C-BE32-E72D297353CC}">
              <c16:uniqueId val="{00000001-7946-F44F-B7E7-3C987FBC68D6}"/>
            </c:ext>
          </c:extLst>
        </c:ser>
        <c:ser>
          <c:idx val="2"/>
          <c:order val="2"/>
          <c:tx>
            <c:v>Profesional</c:v>
          </c:tx>
          <c:invertIfNegative val="1"/>
          <c:cat>
            <c:strRef>
              <c:f>'Resumen Malla AB'!$A$3:$A$6</c:f>
              <c:strCache>
                <c:ptCount val="4"/>
                <c:pt idx="0">
                  <c:v>1er año</c:v>
                </c:pt>
                <c:pt idx="1">
                  <c:v>2do año</c:v>
                </c:pt>
                <c:pt idx="2">
                  <c:v>3er año</c:v>
                </c:pt>
                <c:pt idx="3">
                  <c:v>4to año</c:v>
                </c:pt>
              </c:strCache>
            </c:strRef>
          </c:cat>
          <c:val>
            <c:numRef>
              <c:f>'Resumen Malla AB'!$D$3:$D$6</c:f>
              <c:numCache>
                <c:formatCode>0\ "h"</c:formatCode>
                <c:ptCount val="4"/>
                <c:pt idx="0">
                  <c:v>136</c:v>
                </c:pt>
                <c:pt idx="1">
                  <c:v>476</c:v>
                </c:pt>
                <c:pt idx="2">
                  <c:v>374</c:v>
                </c:pt>
                <c:pt idx="3">
                  <c:v>578</c:v>
                </c:pt>
              </c:numCache>
            </c:numRef>
          </c:val>
          <c:extLst>
            <c:ext xmlns:c16="http://schemas.microsoft.com/office/drawing/2014/chart" uri="{C3380CC4-5D6E-409C-BE32-E72D297353CC}">
              <c16:uniqueId val="{00000002-7946-F44F-B7E7-3C987FBC68D6}"/>
            </c:ext>
          </c:extLst>
        </c:ser>
        <c:ser>
          <c:idx val="3"/>
          <c:order val="3"/>
          <c:tx>
            <c:v>Educación Física</c:v>
          </c:tx>
          <c:invertIfNegative val="1"/>
          <c:cat>
            <c:strRef>
              <c:f>'Resumen Malla AB'!$A$3:$A$6</c:f>
              <c:strCache>
                <c:ptCount val="4"/>
                <c:pt idx="0">
                  <c:v>1er año</c:v>
                </c:pt>
                <c:pt idx="1">
                  <c:v>2do año</c:v>
                </c:pt>
                <c:pt idx="2">
                  <c:v>3er año</c:v>
                </c:pt>
                <c:pt idx="3">
                  <c:v>4to año</c:v>
                </c:pt>
              </c:strCache>
            </c:strRef>
          </c:cat>
          <c:val>
            <c:numRef>
              <c:f>'Resumen Malla AB'!$E$3:$E$6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3-7946-F44F-B7E7-3C987FBC68D6}"/>
            </c:ext>
          </c:extLst>
        </c:ser>
        <c:ser>
          <c:idx val="4"/>
          <c:order val="4"/>
          <c:tx>
            <c:v>Inglés</c:v>
          </c:tx>
          <c:invertIfNegative val="1"/>
          <c:cat>
            <c:strRef>
              <c:f>'Resumen Malla AB'!$A$3:$A$6</c:f>
              <c:strCache>
                <c:ptCount val="4"/>
                <c:pt idx="0">
                  <c:v>1er año</c:v>
                </c:pt>
                <c:pt idx="1">
                  <c:v>2do año</c:v>
                </c:pt>
                <c:pt idx="2">
                  <c:v>3er año</c:v>
                </c:pt>
                <c:pt idx="3">
                  <c:v>4to año</c:v>
                </c:pt>
              </c:strCache>
            </c:strRef>
          </c:cat>
          <c:val>
            <c:numRef>
              <c:f>'Resumen Malla AB'!$F$3:$F$6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4-7946-F44F-B7E7-3C987FBC68D6}"/>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LT</a:t>
            </a:r>
          </a:p>
        </c:rich>
      </c:tx>
      <c:overlay val="0"/>
    </c:title>
    <c:autoTitleDeleted val="0"/>
    <c:plotArea>
      <c:layout/>
      <c:barChart>
        <c:barDir val="col"/>
        <c:grouping val="stacked"/>
        <c:varyColors val="0"/>
        <c:ser>
          <c:idx val="0"/>
          <c:order val="0"/>
          <c:tx>
            <c:v>Científica</c:v>
          </c:tx>
          <c:invertIfNegative val="1"/>
          <c:cat>
            <c:strRef>
              <c:f>'Resumen Malla LT'!$A$3:$A$6</c:f>
              <c:strCache>
                <c:ptCount val="4"/>
                <c:pt idx="0">
                  <c:v>1er año</c:v>
                </c:pt>
                <c:pt idx="1">
                  <c:v>2do año</c:v>
                </c:pt>
                <c:pt idx="2">
                  <c:v>3er año</c:v>
                </c:pt>
                <c:pt idx="3">
                  <c:v>4to año</c:v>
                </c:pt>
              </c:strCache>
            </c:strRef>
          </c:cat>
          <c:val>
            <c:numRef>
              <c:f>'Resumen Malla LT'!$B$3:$B$6</c:f>
              <c:numCache>
                <c:formatCode>0\ "h"</c:formatCode>
                <c:ptCount val="4"/>
                <c:pt idx="0">
                  <c:v>272</c:v>
                </c:pt>
                <c:pt idx="1">
                  <c:v>340</c:v>
                </c:pt>
                <c:pt idx="2">
                  <c:v>0</c:v>
                </c:pt>
                <c:pt idx="3">
                  <c:v>0</c:v>
                </c:pt>
              </c:numCache>
            </c:numRef>
          </c:val>
          <c:extLst>
            <c:ext xmlns:c16="http://schemas.microsoft.com/office/drawing/2014/chart" uri="{C3380CC4-5D6E-409C-BE32-E72D297353CC}">
              <c16:uniqueId val="{00000000-0D8C-8C47-8709-BF15A04F6FA3}"/>
            </c:ext>
          </c:extLst>
        </c:ser>
        <c:ser>
          <c:idx val="1"/>
          <c:order val="1"/>
          <c:tx>
            <c:v>Humanística</c:v>
          </c:tx>
          <c:invertIfNegative val="1"/>
          <c:cat>
            <c:strRef>
              <c:f>'Resumen Malla LT'!$A$3:$A$6</c:f>
              <c:strCache>
                <c:ptCount val="4"/>
                <c:pt idx="0">
                  <c:v>1er año</c:v>
                </c:pt>
                <c:pt idx="1">
                  <c:v>2do año</c:v>
                </c:pt>
                <c:pt idx="2">
                  <c:v>3er año</c:v>
                </c:pt>
                <c:pt idx="3">
                  <c:v>4to año</c:v>
                </c:pt>
              </c:strCache>
            </c:strRef>
          </c:cat>
          <c:val>
            <c:numRef>
              <c:f>'Resumen Malla LT'!$C$3:$C$6</c:f>
              <c:numCache>
                <c:formatCode>0\ "h"</c:formatCode>
                <c:ptCount val="4"/>
                <c:pt idx="0">
                  <c:v>442</c:v>
                </c:pt>
                <c:pt idx="1">
                  <c:v>204</c:v>
                </c:pt>
                <c:pt idx="2">
                  <c:v>204</c:v>
                </c:pt>
                <c:pt idx="3">
                  <c:v>204</c:v>
                </c:pt>
              </c:numCache>
            </c:numRef>
          </c:val>
          <c:extLst>
            <c:ext xmlns:c16="http://schemas.microsoft.com/office/drawing/2014/chart" uri="{C3380CC4-5D6E-409C-BE32-E72D297353CC}">
              <c16:uniqueId val="{00000001-0D8C-8C47-8709-BF15A04F6FA3}"/>
            </c:ext>
          </c:extLst>
        </c:ser>
        <c:ser>
          <c:idx val="2"/>
          <c:order val="2"/>
          <c:tx>
            <c:v>Profesional</c:v>
          </c:tx>
          <c:invertIfNegative val="1"/>
          <c:cat>
            <c:strRef>
              <c:f>'Resumen Malla LT'!$A$3:$A$6</c:f>
              <c:strCache>
                <c:ptCount val="4"/>
                <c:pt idx="0">
                  <c:v>1er año</c:v>
                </c:pt>
                <c:pt idx="1">
                  <c:v>2do año</c:v>
                </c:pt>
                <c:pt idx="2">
                  <c:v>3er año</c:v>
                </c:pt>
                <c:pt idx="3">
                  <c:v>4to año</c:v>
                </c:pt>
              </c:strCache>
            </c:strRef>
          </c:cat>
          <c:val>
            <c:numRef>
              <c:f>'Resumen Malla LT'!$D$3:$D$6</c:f>
              <c:numCache>
                <c:formatCode>0\ "h"</c:formatCode>
                <c:ptCount val="4"/>
                <c:pt idx="0">
                  <c:v>136</c:v>
                </c:pt>
                <c:pt idx="1">
                  <c:v>340</c:v>
                </c:pt>
                <c:pt idx="2">
                  <c:v>646</c:v>
                </c:pt>
                <c:pt idx="3">
                  <c:v>408</c:v>
                </c:pt>
              </c:numCache>
            </c:numRef>
          </c:val>
          <c:extLst>
            <c:ext xmlns:c16="http://schemas.microsoft.com/office/drawing/2014/chart" uri="{C3380CC4-5D6E-409C-BE32-E72D297353CC}">
              <c16:uniqueId val="{00000002-0D8C-8C47-8709-BF15A04F6FA3}"/>
            </c:ext>
          </c:extLst>
        </c:ser>
        <c:ser>
          <c:idx val="3"/>
          <c:order val="3"/>
          <c:tx>
            <c:v>Educación Física</c:v>
          </c:tx>
          <c:invertIfNegative val="1"/>
          <c:cat>
            <c:strRef>
              <c:f>'Resumen Malla LT'!$A$3:$A$6</c:f>
              <c:strCache>
                <c:ptCount val="4"/>
                <c:pt idx="0">
                  <c:v>1er año</c:v>
                </c:pt>
                <c:pt idx="1">
                  <c:v>2do año</c:v>
                </c:pt>
                <c:pt idx="2">
                  <c:v>3er año</c:v>
                </c:pt>
                <c:pt idx="3">
                  <c:v>4to año</c:v>
                </c:pt>
              </c:strCache>
            </c:strRef>
          </c:cat>
          <c:val>
            <c:numRef>
              <c:f>'Resumen Malla LT'!$E$3:$E$6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3-0D8C-8C47-8709-BF15A04F6FA3}"/>
            </c:ext>
          </c:extLst>
        </c:ser>
        <c:ser>
          <c:idx val="4"/>
          <c:order val="4"/>
          <c:tx>
            <c:v>Inglés</c:v>
          </c:tx>
          <c:invertIfNegative val="1"/>
          <c:cat>
            <c:strRef>
              <c:f>'Resumen Malla LT'!$A$3:$A$6</c:f>
              <c:strCache>
                <c:ptCount val="4"/>
                <c:pt idx="0">
                  <c:v>1er año</c:v>
                </c:pt>
                <c:pt idx="1">
                  <c:v>2do año</c:v>
                </c:pt>
                <c:pt idx="2">
                  <c:v>3er año</c:v>
                </c:pt>
                <c:pt idx="3">
                  <c:v>4to año</c:v>
                </c:pt>
              </c:strCache>
            </c:strRef>
          </c:cat>
          <c:val>
            <c:numRef>
              <c:f>'Resumen Malla LT'!$F$3:$F$6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4-0D8C-8C47-8709-BF15A04F6FA3}"/>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r>
              <a:rPr lang="es-US"/>
              <a:t>TUTORÍAS: EJECUCIÓN Y ALCANCE POR ASIGNATURA</a:t>
            </a:r>
          </a:p>
        </c:rich>
      </c:tx>
      <c:layout>
        <c:manualLayout>
          <c:xMode val="edge"/>
          <c:yMode val="edge"/>
          <c:x val="0.17530930324870037"/>
          <c:y val="6.6081935140302556E-2"/>
        </c:manualLayout>
      </c:layout>
      <c:overlay val="1"/>
      <c:spPr>
        <a:noFill/>
        <a:ln>
          <a:noFill/>
        </a:ln>
        <a:effectLst/>
      </c:spPr>
      <c:txPr>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endParaRPr lang="es-US"/>
        </a:p>
      </c:txPr>
    </c:title>
    <c:autoTitleDeleted val="0"/>
    <c:plotArea>
      <c:layout/>
      <c:barChart>
        <c:barDir val="col"/>
        <c:grouping val="clustered"/>
        <c:varyColors val="1"/>
        <c:ser>
          <c:idx val="0"/>
          <c:order val="0"/>
          <c:tx>
            <c:strRef>
              <c:f>'Gráfico Tutorías'!$B$4</c:f>
              <c:strCache>
                <c:ptCount val="1"/>
                <c:pt idx="0">
                  <c:v>Cadetes alcanzados</c:v>
                </c:pt>
              </c:strCache>
            </c:strRef>
          </c:tx>
          <c:invertIfNegative val="1"/>
          <c:dPt>
            <c:idx val="0"/>
            <c:invertIfNegative val="1"/>
            <c:bubble3D val="0"/>
            <c:spPr>
              <a:pattFill prst="narHorz">
                <a:fgClr>
                  <a:schemeClr val="accent1"/>
                </a:fgClr>
                <a:bgClr>
                  <a:schemeClr val="accent1">
                    <a:lumMod val="20000"/>
                    <a:lumOff val="80000"/>
                  </a:schemeClr>
                </a:bgClr>
              </a:pattFill>
              <a:ln>
                <a:noFill/>
              </a:ln>
              <a:effectLst>
                <a:innerShdw blurRad="114300">
                  <a:schemeClr val="accent1"/>
                </a:innerShdw>
              </a:effectLst>
            </c:spPr>
            <c:extLst>
              <c:ext xmlns:c16="http://schemas.microsoft.com/office/drawing/2014/chart" uri="{C3380CC4-5D6E-409C-BE32-E72D297353CC}">
                <c16:uniqueId val="{00000001-35AB-6A47-8B12-0AB7D493883C}"/>
              </c:ext>
            </c:extLst>
          </c:dPt>
          <c:dPt>
            <c:idx val="1"/>
            <c:invertIfNegative val="1"/>
            <c:bubble3D val="0"/>
            <c:spPr>
              <a:pattFill prst="narHorz">
                <a:fgClr>
                  <a:schemeClr val="accent2"/>
                </a:fgClr>
                <a:bgClr>
                  <a:schemeClr val="accent2">
                    <a:lumMod val="20000"/>
                    <a:lumOff val="80000"/>
                  </a:schemeClr>
                </a:bgClr>
              </a:pattFill>
              <a:ln>
                <a:noFill/>
              </a:ln>
              <a:effectLst>
                <a:innerShdw blurRad="114300">
                  <a:schemeClr val="accent2"/>
                </a:innerShdw>
              </a:effectLst>
            </c:spPr>
            <c:extLst>
              <c:ext xmlns:c16="http://schemas.microsoft.com/office/drawing/2014/chart" uri="{C3380CC4-5D6E-409C-BE32-E72D297353CC}">
                <c16:uniqueId val="{00000003-35AB-6A47-8B12-0AB7D493883C}"/>
              </c:ext>
            </c:extLst>
          </c:dPt>
          <c:dPt>
            <c:idx val="2"/>
            <c:invertIfNegative val="1"/>
            <c:bubble3D val="0"/>
            <c:spPr>
              <a:pattFill prst="narHorz">
                <a:fgClr>
                  <a:schemeClr val="accent3"/>
                </a:fgClr>
                <a:bgClr>
                  <a:schemeClr val="accent3">
                    <a:lumMod val="20000"/>
                    <a:lumOff val="80000"/>
                  </a:schemeClr>
                </a:bgClr>
              </a:pattFill>
              <a:ln>
                <a:noFill/>
              </a:ln>
              <a:effectLst>
                <a:innerShdw blurRad="114300">
                  <a:schemeClr val="accent3"/>
                </a:innerShdw>
              </a:effectLst>
            </c:spPr>
            <c:extLst>
              <c:ext xmlns:c16="http://schemas.microsoft.com/office/drawing/2014/chart" uri="{C3380CC4-5D6E-409C-BE32-E72D297353CC}">
                <c16:uniqueId val="{00000002-675E-9D43-8E3D-3A521706E096}"/>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US"/>
              </a:p>
            </c:txPr>
            <c:showLegendKey val="1"/>
            <c:showVal val="1"/>
            <c:showCatName val="1"/>
            <c:showSerName val="1"/>
            <c:showPercent val="1"/>
            <c:showBubbleSize val="1"/>
            <c:showLeaderLines val="0"/>
            <c:extLst>
              <c:ext xmlns:c15="http://schemas.microsoft.com/office/drawing/2012/chart" uri="{CE6537A1-D6FC-4f65-9D91-7224C49458BB}">
                <c15:showLeaderLines val="0"/>
              </c:ext>
            </c:extLst>
          </c:dLbls>
          <c:cat>
            <c:strRef>
              <c:f>'Gráfico Tutorías'!$A$5:$A$7</c:f>
              <c:strCache>
                <c:ptCount val="3"/>
                <c:pt idx="0">
                  <c:v>FÍSICA</c:v>
                </c:pt>
                <c:pt idx="1">
                  <c:v>INGLÉS</c:v>
                </c:pt>
                <c:pt idx="2">
                  <c:v>MATEMÁTICAS</c:v>
                </c:pt>
              </c:strCache>
            </c:strRef>
          </c:cat>
          <c:val>
            <c:numRef>
              <c:f>'Gráfico Tutorías'!$B$5:$B$7</c:f>
              <c:numCache>
                <c:formatCode>General</c:formatCode>
                <c:ptCount val="3"/>
                <c:pt idx="0">
                  <c:v>143</c:v>
                </c:pt>
                <c:pt idx="1">
                  <c:v>86</c:v>
                </c:pt>
                <c:pt idx="2">
                  <c:v>96</c:v>
                </c:pt>
              </c:numCache>
            </c:numRef>
          </c:val>
          <c:extLst>
            <c:ext xmlns:c16="http://schemas.microsoft.com/office/drawing/2014/chart" uri="{C3380CC4-5D6E-409C-BE32-E72D297353CC}">
              <c16:uniqueId val="{00000000-675E-9D43-8E3D-3A521706E096}"/>
            </c:ext>
          </c:extLst>
        </c:ser>
        <c:dLbls>
          <c:showLegendKey val="1"/>
          <c:showVal val="1"/>
          <c:showCatName val="1"/>
          <c:showSerName val="1"/>
          <c:showPercent val="1"/>
          <c:showBubbleSize val="1"/>
        </c:dLbls>
        <c:gapWidth val="164"/>
        <c:overlap val="-22"/>
        <c:axId val="10"/>
        <c:axId val="100"/>
      </c:barChart>
      <c:catAx>
        <c:axId val="10"/>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US"/>
          </a:p>
        </c:txPr>
        <c:crossAx val="100"/>
        <c:crosses val="autoZero"/>
        <c:auto val="1"/>
        <c:lblAlgn val="ctr"/>
        <c:lblOffset val="100"/>
        <c:noMultiLvlLbl val="1"/>
      </c:catAx>
      <c:valAx>
        <c:axId val="100"/>
        <c:scaling>
          <c:orientation val="minMax"/>
        </c:scaling>
        <c:delete val="0"/>
        <c:axPos val="l"/>
        <c:title>
          <c:tx>
            <c:rich>
              <a:bodyPr rot="-54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r>
                  <a:rPr lang="es-US"/>
                  <a:t>Cadetes alcanzados</a:t>
                </a:r>
              </a:p>
            </c:rich>
          </c:tx>
          <c:layout>
            <c:manualLayout>
              <c:xMode val="edge"/>
              <c:yMode val="edge"/>
              <c:x val="4.3216555131963617E-2"/>
              <c:y val="0.3543148332316538"/>
            </c:manualLayout>
          </c:layout>
          <c:overlay val="1"/>
          <c:spPr>
            <a:noFill/>
            <a:ln>
              <a:noFill/>
            </a:ln>
            <a:effectLst/>
          </c:spPr>
          <c:txPr>
            <a:bodyPr rot="-54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s-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US"/>
          </a:p>
        </c:txPr>
        <c:crossAx val="10"/>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US"/>
        </a:p>
      </c:txPr>
    </c:legend>
    <c:plotVisOnly val="1"/>
    <c:dispBlanksAs val="gap"/>
    <c:showDLblsOverMax val="1"/>
  </c:chart>
  <c:spPr>
    <a:noFill/>
    <a:ln>
      <a:noFill/>
    </a:ln>
    <a:effectLst/>
  </c:spPr>
  <c:txPr>
    <a:bodyPr/>
    <a:lstStyle/>
    <a:p>
      <a:pPr>
        <a:defRPr/>
      </a:pPr>
      <a:endParaRPr lang="es-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Consultorías y cadetes alcanzados por asignatura</a:t>
            </a:r>
          </a:p>
        </c:rich>
      </c:tx>
      <c:overlay val="0"/>
    </c:title>
    <c:autoTitleDeleted val="0"/>
    <c:plotArea>
      <c:layout/>
      <c:barChart>
        <c:barDir val="col"/>
        <c:grouping val="clustered"/>
        <c:varyColors val="0"/>
        <c:ser>
          <c:idx val="0"/>
          <c:order val="0"/>
          <c:tx>
            <c:v>Consultorías efectuadas</c:v>
          </c:tx>
          <c:invertIfNegative val="1"/>
          <c:cat>
            <c:strRef>
              <c:f>'Gráfico Consultorías'!$A$4:$A$11</c:f>
              <c:strCache>
                <c:ptCount val="8"/>
                <c:pt idx="0">
                  <c:v>QUÍMICA</c:v>
                </c:pt>
                <c:pt idx="1">
                  <c:v>FÍSICA</c:v>
                </c:pt>
                <c:pt idx="2">
                  <c:v>NAVEGACIÓN</c:v>
                </c:pt>
                <c:pt idx="3">
                  <c:v>MATEMÁTICAS</c:v>
                </c:pt>
                <c:pt idx="4">
                  <c:v>HISTORIA</c:v>
                </c:pt>
                <c:pt idx="5">
                  <c:v>ELECTROTECNIA</c:v>
                </c:pt>
                <c:pt idx="6">
                  <c:v>INGLÉS</c:v>
                </c:pt>
                <c:pt idx="7">
                  <c:v>LENGUAJE</c:v>
                </c:pt>
              </c:strCache>
            </c:strRef>
          </c:cat>
          <c:val>
            <c:numRef>
              <c:f>'Gráfico Consultorías'!$B$4:$B$11</c:f>
              <c:numCache>
                <c:formatCode>General</c:formatCode>
                <c:ptCount val="8"/>
                <c:pt idx="0">
                  <c:v>68</c:v>
                </c:pt>
                <c:pt idx="1">
                  <c:v>63</c:v>
                </c:pt>
                <c:pt idx="2">
                  <c:v>42</c:v>
                </c:pt>
                <c:pt idx="3">
                  <c:v>41</c:v>
                </c:pt>
                <c:pt idx="4">
                  <c:v>41</c:v>
                </c:pt>
                <c:pt idx="5">
                  <c:v>29</c:v>
                </c:pt>
                <c:pt idx="6">
                  <c:v>16</c:v>
                </c:pt>
                <c:pt idx="7">
                  <c:v>11</c:v>
                </c:pt>
              </c:numCache>
            </c:numRef>
          </c:val>
          <c:extLst>
            <c:ext xmlns:c16="http://schemas.microsoft.com/office/drawing/2014/chart" uri="{C3380CC4-5D6E-409C-BE32-E72D297353CC}">
              <c16:uniqueId val="{00000000-C717-A14C-B760-383062CE24E0}"/>
            </c:ext>
          </c:extLst>
        </c:ser>
        <c:ser>
          <c:idx val="1"/>
          <c:order val="1"/>
          <c:tx>
            <c:v>Cadetes alcanzados</c:v>
          </c:tx>
          <c:invertIfNegative val="1"/>
          <c:cat>
            <c:strRef>
              <c:f>'Gráfico Consultorías'!$A$4:$A$11</c:f>
              <c:strCache>
                <c:ptCount val="8"/>
                <c:pt idx="0">
                  <c:v>QUÍMICA</c:v>
                </c:pt>
                <c:pt idx="1">
                  <c:v>FÍSICA</c:v>
                </c:pt>
                <c:pt idx="2">
                  <c:v>NAVEGACIÓN</c:v>
                </c:pt>
                <c:pt idx="3">
                  <c:v>MATEMÁTICAS</c:v>
                </c:pt>
                <c:pt idx="4">
                  <c:v>HISTORIA</c:v>
                </c:pt>
                <c:pt idx="5">
                  <c:v>ELECTROTECNIA</c:v>
                </c:pt>
                <c:pt idx="6">
                  <c:v>INGLÉS</c:v>
                </c:pt>
                <c:pt idx="7">
                  <c:v>LENGUAJE</c:v>
                </c:pt>
              </c:strCache>
            </c:strRef>
          </c:cat>
          <c:val>
            <c:numRef>
              <c:f>'Gráfico Consultorías'!$C$4:$C$11</c:f>
              <c:numCache>
                <c:formatCode>General</c:formatCode>
                <c:ptCount val="8"/>
                <c:pt idx="0">
                  <c:v>148</c:v>
                </c:pt>
                <c:pt idx="1">
                  <c:v>267</c:v>
                </c:pt>
                <c:pt idx="2">
                  <c:v>99</c:v>
                </c:pt>
                <c:pt idx="3">
                  <c:v>92</c:v>
                </c:pt>
                <c:pt idx="4">
                  <c:v>152</c:v>
                </c:pt>
                <c:pt idx="5">
                  <c:v>396</c:v>
                </c:pt>
                <c:pt idx="6">
                  <c:v>5</c:v>
                </c:pt>
                <c:pt idx="7">
                  <c:v>3</c:v>
                </c:pt>
              </c:numCache>
            </c:numRef>
          </c:val>
          <c:extLst>
            <c:ext xmlns:c16="http://schemas.microsoft.com/office/drawing/2014/chart" uri="{C3380CC4-5D6E-409C-BE32-E72D297353CC}">
              <c16:uniqueId val="{00000001-C717-A14C-B760-383062CE24E0}"/>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General"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Cantidad de alumnos</c:v>
          </c:tx>
          <c:invertIfNegative val="1"/>
          <c:cat>
            <c:strRef>
              <c:f>'Gráfico 2025'!$A$2:$A$21</c:f>
              <c:strCache>
                <c:ptCount val="20"/>
                <c:pt idx="0">
                  <c:v>Matemáticas I</c:v>
                </c:pt>
                <c:pt idx="1">
                  <c:v>Matemáticas II</c:v>
                </c:pt>
                <c:pt idx="2">
                  <c:v>Fundamentos de Estabilidad</c:v>
                </c:pt>
                <c:pt idx="3">
                  <c:v>Náutica</c:v>
                </c:pt>
                <c:pt idx="4">
                  <c:v>Electrotecnia</c:v>
                </c:pt>
                <c:pt idx="5">
                  <c:v>Química Aplicada</c:v>
                </c:pt>
                <c:pt idx="6">
                  <c:v>Física II</c:v>
                </c:pt>
                <c:pt idx="7">
                  <c:v>Fundamentos de Estabilidad</c:v>
                </c:pt>
                <c:pt idx="8">
                  <c:v>Inglés</c:v>
                </c:pt>
                <c:pt idx="9">
                  <c:v>Navegación Astronómica</c:v>
                </c:pt>
                <c:pt idx="10">
                  <c:v>Física III</c:v>
                </c:pt>
                <c:pt idx="11">
                  <c:v>Geografía Marítima e Historia</c:v>
                </c:pt>
                <c:pt idx="12">
                  <c:v>Mando y Liderazgo</c:v>
                </c:pt>
                <c:pt idx="13">
                  <c:v>Matemáticas III</c:v>
                </c:pt>
                <c:pt idx="14">
                  <c:v>Navegación Costera</c:v>
                </c:pt>
                <c:pt idx="15">
                  <c:v>Filosofía, Ética y Moral</c:v>
                </c:pt>
                <c:pt idx="16">
                  <c:v>Física III LT</c:v>
                </c:pt>
                <c:pt idx="17">
                  <c:v>Matemáticas IV</c:v>
                </c:pt>
                <c:pt idx="18">
                  <c:v>Microeconomía</c:v>
                </c:pt>
                <c:pt idx="19">
                  <c:v>Herramientas Tecnológicas</c:v>
                </c:pt>
              </c:strCache>
            </c:strRef>
          </c:cat>
          <c:val>
            <c:numRef>
              <c:f>'Gráfico 2025'!$B$2:$B$21</c:f>
              <c:numCache>
                <c:formatCode>0</c:formatCode>
                <c:ptCount val="20"/>
                <c:pt idx="0">
                  <c:v>38</c:v>
                </c:pt>
                <c:pt idx="1">
                  <c:v>33</c:v>
                </c:pt>
                <c:pt idx="2">
                  <c:v>30</c:v>
                </c:pt>
                <c:pt idx="3">
                  <c:v>25</c:v>
                </c:pt>
                <c:pt idx="4">
                  <c:v>24</c:v>
                </c:pt>
                <c:pt idx="5">
                  <c:v>23</c:v>
                </c:pt>
                <c:pt idx="6">
                  <c:v>22</c:v>
                </c:pt>
                <c:pt idx="7">
                  <c:v>17</c:v>
                </c:pt>
                <c:pt idx="8">
                  <c:v>17</c:v>
                </c:pt>
                <c:pt idx="9">
                  <c:v>17</c:v>
                </c:pt>
                <c:pt idx="10">
                  <c:v>16</c:v>
                </c:pt>
                <c:pt idx="11">
                  <c:v>12</c:v>
                </c:pt>
                <c:pt idx="12">
                  <c:v>11</c:v>
                </c:pt>
                <c:pt idx="13">
                  <c:v>10</c:v>
                </c:pt>
                <c:pt idx="14">
                  <c:v>10</c:v>
                </c:pt>
                <c:pt idx="15">
                  <c:v>9</c:v>
                </c:pt>
                <c:pt idx="16">
                  <c:v>7</c:v>
                </c:pt>
                <c:pt idx="17">
                  <c:v>7</c:v>
                </c:pt>
                <c:pt idx="18">
                  <c:v>4</c:v>
                </c:pt>
                <c:pt idx="19">
                  <c:v>3</c:v>
                </c:pt>
              </c:numCache>
            </c:numRef>
          </c:val>
          <c:extLst>
            <c:ext xmlns:c16="http://schemas.microsoft.com/office/drawing/2014/chart" uri="{C3380CC4-5D6E-409C-BE32-E72D297353CC}">
              <c16:uniqueId val="{00000000-CFDE-C041-B4F5-C1DB48053961}"/>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sz="900" b="1"/>
                  <a:t>Asignatura</a:t>
                </a:r>
              </a:p>
            </c:rich>
          </c:tx>
          <c:overlay val="0"/>
        </c:title>
        <c:numFmt formatCode="General" sourceLinked="1"/>
        <c:majorTickMark val="none"/>
        <c:minorTickMark val="none"/>
        <c:tickLblPos val="nextTo"/>
        <c:txPr>
          <a:bodyPr rot="-2100000" anchorCtr="1"/>
          <a:lstStyle/>
          <a:p>
            <a:pPr>
              <a:defRPr sz="600"/>
            </a:pPr>
            <a:endParaRPr lang="es-US"/>
          </a:p>
        </c:txPr>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sz="900" b="1"/>
                  <a:t>Cantidad de alumnos con promedio rojo</a:t>
                </a:r>
              </a:p>
            </c:rich>
          </c:tx>
          <c:overlay val="0"/>
        </c:title>
        <c:numFmt formatCode="0" sourceLinked="0"/>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Cantidad de alumnos</c:v>
          </c:tx>
          <c:invertIfNegative val="1"/>
          <c:cat>
            <c:strRef>
              <c:f>Gráfico!$A$2:$A$17</c:f>
              <c:strCache>
                <c:ptCount val="16"/>
                <c:pt idx="0">
                  <c:v>FISICA II</c:v>
                </c:pt>
                <c:pt idx="1">
                  <c:v>ELECTROTECNIA</c:v>
                </c:pt>
                <c:pt idx="2">
                  <c:v>FUNDAMENTOS DE CALCULO</c:v>
                </c:pt>
                <c:pt idx="3">
                  <c:v>MATEMATICAS II</c:v>
                </c:pt>
                <c:pt idx="4">
                  <c:v>NAUTICA</c:v>
                </c:pt>
                <c:pt idx="5">
                  <c:v>FISICA III</c:v>
                </c:pt>
                <c:pt idx="6">
                  <c:v>MATEMATICAS II LT</c:v>
                </c:pt>
                <c:pt idx="7">
                  <c:v>MATEMATICAS III</c:v>
                </c:pt>
                <c:pt idx="8">
                  <c:v>NAVEGACION</c:v>
                </c:pt>
                <c:pt idx="9">
                  <c:v>INGLES</c:v>
                </c:pt>
                <c:pt idx="10">
                  <c:v>FILOSOFIA, ETICA Y MORAL II (PHI)</c:v>
                </c:pt>
                <c:pt idx="11">
                  <c:v>MATEMATICAS IV</c:v>
                </c:pt>
                <c:pt idx="12">
                  <c:v>QUIMICA APLICADA</c:v>
                </c:pt>
                <c:pt idx="13">
                  <c:v>INVESTIGACION DE OPERACIONES (T)</c:v>
                </c:pt>
                <c:pt idx="14">
                  <c:v>HISTORIA DE LA CULTURA</c:v>
                </c:pt>
                <c:pt idx="15">
                  <c:v>MANDO Y LIDERAZGO II (T)</c:v>
                </c:pt>
              </c:strCache>
            </c:strRef>
          </c:cat>
          <c:val>
            <c:numRef>
              <c:f>Gráfico!$B$2:$B$17</c:f>
              <c:numCache>
                <c:formatCode>0</c:formatCode>
                <c:ptCount val="16"/>
                <c:pt idx="0">
                  <c:v>35</c:v>
                </c:pt>
                <c:pt idx="1">
                  <c:v>30</c:v>
                </c:pt>
                <c:pt idx="2">
                  <c:v>25</c:v>
                </c:pt>
                <c:pt idx="3">
                  <c:v>18</c:v>
                </c:pt>
                <c:pt idx="4">
                  <c:v>15</c:v>
                </c:pt>
                <c:pt idx="5">
                  <c:v>11</c:v>
                </c:pt>
                <c:pt idx="6">
                  <c:v>8</c:v>
                </c:pt>
                <c:pt idx="7">
                  <c:v>8</c:v>
                </c:pt>
                <c:pt idx="8">
                  <c:v>7</c:v>
                </c:pt>
                <c:pt idx="9">
                  <c:v>6</c:v>
                </c:pt>
                <c:pt idx="10">
                  <c:v>3</c:v>
                </c:pt>
                <c:pt idx="11">
                  <c:v>3</c:v>
                </c:pt>
                <c:pt idx="12">
                  <c:v>3</c:v>
                </c:pt>
                <c:pt idx="13">
                  <c:v>2</c:v>
                </c:pt>
                <c:pt idx="14">
                  <c:v>1</c:v>
                </c:pt>
                <c:pt idx="15">
                  <c:v>1</c:v>
                </c:pt>
              </c:numCache>
            </c:numRef>
          </c:val>
          <c:extLst>
            <c:ext xmlns:c16="http://schemas.microsoft.com/office/drawing/2014/chart" uri="{C3380CC4-5D6E-409C-BE32-E72D297353CC}">
              <c16:uniqueId val="{00000000-A657-2F42-ACEC-6CA88CF3F5C7}"/>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sz="900" b="1"/>
                  <a:t>Asignatura</a:t>
                </a:r>
              </a:p>
            </c:rich>
          </c:tx>
          <c:overlay val="0"/>
        </c:title>
        <c:numFmt formatCode="General" sourceLinked="1"/>
        <c:majorTickMark val="none"/>
        <c:minorTickMark val="none"/>
        <c:tickLblPos val="nextTo"/>
        <c:txPr>
          <a:bodyPr rot="-2100000" anchorCtr="1"/>
          <a:lstStyle/>
          <a:p>
            <a:pPr>
              <a:defRPr sz="600"/>
            </a:pPr>
            <a:endParaRPr lang="es-US"/>
          </a:p>
        </c:txPr>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sz="900" b="1"/>
                  <a:t>Cantidad de alumnos con promedio rojo</a:t>
                </a:r>
              </a:p>
            </c:rich>
          </c:tx>
          <c:overlay val="0"/>
        </c:title>
        <c:numFmt formatCode="0" sourceLinked="0"/>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2025</c:v>
          </c:tx>
          <c:invertIfNegative val="1"/>
          <c:cat>
            <c:strRef>
              <c:f>'Mejoras destacadas'!$A$4:$A$14</c:f>
              <c:strCache>
                <c:ptCount val="11"/>
                <c:pt idx="0">
                  <c:v>Química Aplicada</c:v>
                </c:pt>
                <c:pt idx="1">
                  <c:v>Matemáticas II</c:v>
                </c:pt>
                <c:pt idx="2">
                  <c:v>Matemáticas I / Fundamentos de Cálculo</c:v>
                </c:pt>
                <c:pt idx="3">
                  <c:v>Inglés</c:v>
                </c:pt>
                <c:pt idx="4">
                  <c:v>Náutica</c:v>
                </c:pt>
                <c:pt idx="5">
                  <c:v>Mando y Liderazgo</c:v>
                </c:pt>
                <c:pt idx="6">
                  <c:v>Física III</c:v>
                </c:pt>
                <c:pt idx="7">
                  <c:v>Matemáticas IV</c:v>
                </c:pt>
                <c:pt idx="8">
                  <c:v>Matemáticas III</c:v>
                </c:pt>
                <c:pt idx="9">
                  <c:v>Electrotecnia</c:v>
                </c:pt>
                <c:pt idx="10">
                  <c:v>Física II</c:v>
                </c:pt>
              </c:strCache>
            </c:strRef>
          </c:cat>
          <c:val>
            <c:numRef>
              <c:f>'Mejoras destacadas'!$B$4:$B$14</c:f>
              <c:numCache>
                <c:formatCode>0</c:formatCode>
                <c:ptCount val="11"/>
                <c:pt idx="0">
                  <c:v>23</c:v>
                </c:pt>
                <c:pt idx="1">
                  <c:v>33</c:v>
                </c:pt>
                <c:pt idx="2">
                  <c:v>38</c:v>
                </c:pt>
                <c:pt idx="3">
                  <c:v>17</c:v>
                </c:pt>
                <c:pt idx="4">
                  <c:v>25</c:v>
                </c:pt>
                <c:pt idx="5">
                  <c:v>11</c:v>
                </c:pt>
                <c:pt idx="6">
                  <c:v>16</c:v>
                </c:pt>
                <c:pt idx="7">
                  <c:v>7</c:v>
                </c:pt>
                <c:pt idx="8">
                  <c:v>10</c:v>
                </c:pt>
                <c:pt idx="9">
                  <c:v>24</c:v>
                </c:pt>
                <c:pt idx="10" formatCode="General">
                  <c:v>22</c:v>
                </c:pt>
              </c:numCache>
            </c:numRef>
          </c:val>
          <c:extLst>
            <c:ext xmlns:c16="http://schemas.microsoft.com/office/drawing/2014/chart" uri="{C3380CC4-5D6E-409C-BE32-E72D297353CC}">
              <c16:uniqueId val="{00000000-E4F6-5A48-8966-FC5F5EF8292C}"/>
            </c:ext>
          </c:extLst>
        </c:ser>
        <c:ser>
          <c:idx val="1"/>
          <c:order val="1"/>
          <c:tx>
            <c:v>2026</c:v>
          </c:tx>
          <c:invertIfNegative val="1"/>
          <c:cat>
            <c:strRef>
              <c:f>'Mejoras destacadas'!$A$4:$A$14</c:f>
              <c:strCache>
                <c:ptCount val="11"/>
                <c:pt idx="0">
                  <c:v>Química Aplicada</c:v>
                </c:pt>
                <c:pt idx="1">
                  <c:v>Matemáticas II</c:v>
                </c:pt>
                <c:pt idx="2">
                  <c:v>Matemáticas I / Fundamentos de Cálculo</c:v>
                </c:pt>
                <c:pt idx="3">
                  <c:v>Inglés</c:v>
                </c:pt>
                <c:pt idx="4">
                  <c:v>Náutica</c:v>
                </c:pt>
                <c:pt idx="5">
                  <c:v>Mando y Liderazgo</c:v>
                </c:pt>
                <c:pt idx="6">
                  <c:v>Física III</c:v>
                </c:pt>
                <c:pt idx="7">
                  <c:v>Matemáticas IV</c:v>
                </c:pt>
                <c:pt idx="8">
                  <c:v>Matemáticas III</c:v>
                </c:pt>
                <c:pt idx="9">
                  <c:v>Electrotecnia</c:v>
                </c:pt>
                <c:pt idx="10">
                  <c:v>Física II</c:v>
                </c:pt>
              </c:strCache>
            </c:strRef>
          </c:cat>
          <c:val>
            <c:numRef>
              <c:f>'Mejoras destacadas'!$C$4:$C$14</c:f>
              <c:numCache>
                <c:formatCode>0</c:formatCode>
                <c:ptCount val="11"/>
                <c:pt idx="0">
                  <c:v>3</c:v>
                </c:pt>
                <c:pt idx="1">
                  <c:v>18</c:v>
                </c:pt>
                <c:pt idx="2">
                  <c:v>25</c:v>
                </c:pt>
                <c:pt idx="3">
                  <c:v>6</c:v>
                </c:pt>
                <c:pt idx="4">
                  <c:v>15</c:v>
                </c:pt>
                <c:pt idx="5">
                  <c:v>1</c:v>
                </c:pt>
                <c:pt idx="6">
                  <c:v>11</c:v>
                </c:pt>
                <c:pt idx="7">
                  <c:v>3</c:v>
                </c:pt>
                <c:pt idx="8">
                  <c:v>8</c:v>
                </c:pt>
                <c:pt idx="9">
                  <c:v>30</c:v>
                </c:pt>
                <c:pt idx="10" formatCode="General">
                  <c:v>35</c:v>
                </c:pt>
              </c:numCache>
            </c:numRef>
          </c:val>
          <c:extLst>
            <c:ext xmlns:c16="http://schemas.microsoft.com/office/drawing/2014/chart" uri="{C3380CC4-5D6E-409C-BE32-E72D297353CC}">
              <c16:uniqueId val="{00000001-E4F6-5A48-8966-FC5F5EF8292C}"/>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sz="900" b="1"/>
                  <a:t>Asignatura</a:t>
                </a:r>
              </a:p>
            </c:rich>
          </c:tx>
          <c:overlay val="0"/>
        </c:title>
        <c:numFmt formatCode="General" sourceLinked="1"/>
        <c:majorTickMark val="none"/>
        <c:minorTickMark val="none"/>
        <c:tickLblPos val="nextTo"/>
        <c:txPr>
          <a:bodyPr rot="-2100000" anchorCtr="1"/>
          <a:lstStyle/>
          <a:p>
            <a:pPr>
              <a:defRPr sz="675"/>
            </a:pPr>
            <a:endParaRPr lang="es-US"/>
          </a:p>
        </c:txPr>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sz="900" b="1"/>
                  <a:t>Cantidad de alumnos bajo 6,0</a:t>
                </a:r>
              </a:p>
            </c:rich>
          </c:tx>
          <c:overlay val="0"/>
        </c:title>
        <c:numFmt formatCode="0" sourceLinked="0"/>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dLbls>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Sheet1!$A$2:$A$3</c:f>
              <c:numCache>
                <c:formatCode>General</c:formatCode>
                <c:ptCount val="2"/>
              </c:numCache>
            </c:numRef>
          </c:val>
          <c:extLst>
            <c:ext xmlns:c16="http://schemas.microsoft.com/office/drawing/2014/chart" uri="{C3380CC4-5D6E-409C-BE32-E72D297353CC}">
              <c16:uniqueId val="{00000000-BCEE-4C44-AAA1-9BC6D9D55838}"/>
            </c:ext>
          </c:extLst>
        </c:ser>
        <c:ser>
          <c:idx val="1"/>
          <c:order val="1"/>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val>
            <c:numRef>
              <c:f>Sheet1!$B$2:$B$3</c:f>
              <c:numCache>
                <c:formatCode>General</c:formatCode>
                <c:ptCount val="2"/>
                <c:pt idx="0">
                  <c:v>66</c:v>
                </c:pt>
                <c:pt idx="1">
                  <c:v>42</c:v>
                </c:pt>
              </c:numCache>
            </c:numRef>
          </c:val>
          <c:extLst>
            <c:ext xmlns:c16="http://schemas.microsoft.com/office/drawing/2014/chart" uri="{C3380CC4-5D6E-409C-BE32-E72D297353CC}">
              <c16:uniqueId val="{00000001-BCEE-4C44-AAA1-9BC6D9D55838}"/>
            </c:ext>
          </c:extLst>
        </c:ser>
        <c:dLbls>
          <c:showLegendKey val="0"/>
          <c:showVal val="1"/>
          <c:showCatName val="0"/>
          <c:showSerName val="0"/>
          <c:showPercent val="0"/>
          <c:showBubbleSize val="0"/>
        </c:dLbls>
        <c:gapWidth val="267"/>
        <c:overlap val="-43"/>
        <c:axId val="2094734554"/>
        <c:axId val="2094734552"/>
      </c:barChart>
      <c:catAx>
        <c:axId val="2094734554"/>
        <c:scaling>
          <c:orientation val="minMax"/>
        </c:scaling>
        <c:delete val="1"/>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low"/>
        <c:crossAx val="2094734552"/>
        <c:crosses val="autoZero"/>
        <c:auto val="1"/>
        <c:lblAlgn val="ctr"/>
        <c:lblOffset val="100"/>
        <c:noMultiLvlLbl val="1"/>
      </c:catAx>
      <c:valAx>
        <c:axId val="2094734552"/>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crossAx val="2094734554"/>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span"/>
    <c:showDLblsOverMax val="1"/>
  </c:chart>
  <c:spPr>
    <a:solidFill>
      <a:schemeClr val="lt1"/>
    </a:solidFill>
    <a:ln w="9525" cap="flat" cmpd="sng" algn="ctr">
      <a:solidFill>
        <a:schemeClr val="dk1">
          <a:lumMod val="15000"/>
          <a:lumOff val="85000"/>
        </a:schemeClr>
      </a:solidFill>
      <a:round/>
    </a:ln>
    <a:effectLst/>
  </c:spPr>
  <c:txPr>
    <a:bodyPr/>
    <a:lstStyle/>
    <a:p>
      <a:pPr>
        <a:defRPr/>
      </a:pPr>
      <a:endParaRPr lang="es-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cap="all" spc="120" normalizeH="0" baseline="0">
                <a:solidFill>
                  <a:schemeClr val="tx1">
                    <a:lumMod val="65000"/>
                    <a:lumOff val="35000"/>
                  </a:schemeClr>
                </a:solidFill>
                <a:latin typeface="+mn-lt"/>
                <a:ea typeface="+mn-ea"/>
                <a:cs typeface="+mn-cs"/>
              </a:defRPr>
            </a:pPr>
            <a:r>
              <a:rPr lang="es-MX" sz="1800" dirty="0"/>
              <a:t>Alumnos Separados de Curso 1°Semestre 2025-2026</a:t>
            </a:r>
          </a:p>
        </c:rich>
      </c:tx>
      <c:overlay val="0"/>
      <c:spPr>
        <a:noFill/>
        <a:ln>
          <a:noFill/>
        </a:ln>
        <a:effectLst/>
      </c:spPr>
      <c:txPr>
        <a:bodyPr rot="0" spcFirstLastPara="1" vertOverflow="ellipsis" vert="horz" wrap="square" anchor="ctr" anchorCtr="1"/>
        <a:lstStyle/>
        <a:p>
          <a:pPr>
            <a:defRPr sz="1800" b="1" i="0" u="none" strike="noStrike" kern="1200" cap="all" spc="120" normalizeH="0" baseline="0">
              <a:solidFill>
                <a:schemeClr val="tx1">
                  <a:lumMod val="65000"/>
                  <a:lumOff val="35000"/>
                </a:schemeClr>
              </a:solidFill>
              <a:latin typeface="+mn-lt"/>
              <a:ea typeface="+mn-ea"/>
              <a:cs typeface="+mn-cs"/>
            </a:defRPr>
          </a:pPr>
          <a:endParaRPr lang="es-MX"/>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'[Gráfico en Microsoft PowerPoint]Sheet1'!$A$2:$A$3</c:f>
              <c:strCache>
                <c:ptCount val="2"/>
                <c:pt idx="0">
                  <c:v>2025</c:v>
                </c:pt>
                <c:pt idx="1">
                  <c:v>2026</c:v>
                </c:pt>
              </c:strCache>
            </c:strRef>
          </c:cat>
          <c:val>
            <c:numRef>
              <c:f>'[Gráfico en Microsoft PowerPoint]Sheet1'!$B$2:$B$3</c:f>
              <c:numCache>
                <c:formatCode>General</c:formatCode>
                <c:ptCount val="2"/>
                <c:pt idx="0">
                  <c:v>28</c:v>
                </c:pt>
                <c:pt idx="1">
                  <c:v>29</c:v>
                </c:pt>
              </c:numCache>
            </c:numRef>
          </c:val>
          <c:extLst>
            <c:ext xmlns:c16="http://schemas.microsoft.com/office/drawing/2014/chart" uri="{C3380CC4-5D6E-409C-BE32-E72D297353CC}">
              <c16:uniqueId val="{00000000-6B46-F94F-9219-4A3EC0CC8AE2}"/>
            </c:ext>
          </c:extLst>
        </c:ser>
        <c:dLbls>
          <c:dLblPos val="outEnd"/>
          <c:showLegendKey val="0"/>
          <c:showVal val="1"/>
          <c:showCatName val="0"/>
          <c:showSerName val="0"/>
          <c:showPercent val="0"/>
          <c:showBubbleSize val="0"/>
        </c:dLbls>
        <c:gapWidth val="444"/>
        <c:overlap val="-90"/>
        <c:axId val="1787275327"/>
        <c:axId val="1787269951"/>
      </c:barChart>
      <c:catAx>
        <c:axId val="178727532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US"/>
          </a:p>
        </c:txPr>
        <c:crossAx val="1787269951"/>
        <c:crosses val="autoZero"/>
        <c:auto val="1"/>
        <c:lblAlgn val="ctr"/>
        <c:lblOffset val="100"/>
        <c:noMultiLvlLbl val="0"/>
      </c:catAx>
      <c:valAx>
        <c:axId val="1787269951"/>
        <c:scaling>
          <c:orientation val="minMax"/>
          <c:min val="0"/>
        </c:scaling>
        <c:delete val="1"/>
        <c:axPos val="l"/>
        <c:numFmt formatCode="General" sourceLinked="1"/>
        <c:majorTickMark val="none"/>
        <c:minorTickMark val="none"/>
        <c:tickLblPos val="nextTo"/>
        <c:crossAx val="178727532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MX"/>
              <a:t>Causas</a:t>
            </a:r>
            <a:r>
              <a:rPr lang="es-MX" baseline="0"/>
              <a:t> de Retiro 1° Semestre 2025-2026</a:t>
            </a:r>
            <a:endParaRPr lang="es-MX"/>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MX"/>
        </a:p>
      </c:txPr>
    </c:title>
    <c:autoTitleDeleted val="0"/>
    <c:plotArea>
      <c:layout/>
      <c:barChart>
        <c:barDir val="bar"/>
        <c:grouping val="clustered"/>
        <c:varyColors val="0"/>
        <c:ser>
          <c:idx val="0"/>
          <c:order val="0"/>
          <c:tx>
            <c:strRef>
              <c:f>'Comparativo 2025-2026'!$B$3</c:f>
              <c:strCache>
                <c:ptCount val="1"/>
                <c:pt idx="0">
                  <c:v>2025</c:v>
                </c:pt>
              </c:strCache>
            </c:strRef>
          </c:tx>
          <c:spPr>
            <a:solidFill>
              <a:schemeClr val="accent1"/>
            </a:solidFill>
            <a:ln>
              <a:noFill/>
            </a:ln>
            <a:effectLst/>
          </c:spPr>
          <c:invertIfNegative val="0"/>
          <c:cat>
            <c:strRef>
              <c:f>'Comparativo 2025-2026'!$A$4:$A$8</c:f>
              <c:strCache>
                <c:ptCount val="5"/>
                <c:pt idx="0">
                  <c:v>Salud</c:v>
                </c:pt>
                <c:pt idx="1">
                  <c:v>Conducta</c:v>
                </c:pt>
                <c:pt idx="2">
                  <c:v>Rendimiento</c:v>
                </c:pt>
                <c:pt idx="3">
                  <c:v>Pérdida de vocación</c:v>
                </c:pt>
                <c:pt idx="4">
                  <c:v>Inadaptación al régimen (recluta)</c:v>
                </c:pt>
              </c:strCache>
            </c:strRef>
          </c:cat>
          <c:val>
            <c:numRef>
              <c:f>'Comparativo 2025-2026'!$B$4:$B$8</c:f>
              <c:numCache>
                <c:formatCode>0%</c:formatCode>
                <c:ptCount val="5"/>
                <c:pt idx="0">
                  <c:v>7.0000000000000007E-2</c:v>
                </c:pt>
                <c:pt idx="1">
                  <c:v>7.0000000000000007E-2</c:v>
                </c:pt>
                <c:pt idx="2">
                  <c:v>0.03</c:v>
                </c:pt>
                <c:pt idx="3">
                  <c:v>0.5</c:v>
                </c:pt>
                <c:pt idx="4">
                  <c:v>0.33</c:v>
                </c:pt>
              </c:numCache>
            </c:numRef>
          </c:val>
          <c:extLst>
            <c:ext xmlns:c16="http://schemas.microsoft.com/office/drawing/2014/chart" uri="{C3380CC4-5D6E-409C-BE32-E72D297353CC}">
              <c16:uniqueId val="{00000000-1852-A448-9F5D-EC9755E71022}"/>
            </c:ext>
          </c:extLst>
        </c:ser>
        <c:ser>
          <c:idx val="1"/>
          <c:order val="1"/>
          <c:tx>
            <c:strRef>
              <c:f>'Comparativo 2025-2026'!$C$3</c:f>
              <c:strCache>
                <c:ptCount val="1"/>
                <c:pt idx="0">
                  <c:v>2026</c:v>
                </c:pt>
              </c:strCache>
            </c:strRef>
          </c:tx>
          <c:spPr>
            <a:solidFill>
              <a:schemeClr val="accent2"/>
            </a:solidFill>
            <a:ln>
              <a:noFill/>
            </a:ln>
            <a:effectLst/>
          </c:spPr>
          <c:invertIfNegative val="0"/>
          <c:cat>
            <c:strRef>
              <c:f>'Comparativo 2025-2026'!$A$4:$A$8</c:f>
              <c:strCache>
                <c:ptCount val="5"/>
                <c:pt idx="0">
                  <c:v>Salud</c:v>
                </c:pt>
                <c:pt idx="1">
                  <c:v>Conducta</c:v>
                </c:pt>
                <c:pt idx="2">
                  <c:v>Rendimiento</c:v>
                </c:pt>
                <c:pt idx="3">
                  <c:v>Pérdida de vocación</c:v>
                </c:pt>
                <c:pt idx="4">
                  <c:v>Inadaptación al régimen (recluta)</c:v>
                </c:pt>
              </c:strCache>
            </c:strRef>
          </c:cat>
          <c:val>
            <c:numRef>
              <c:f>'Comparativo 2025-2026'!$C$4:$C$8</c:f>
              <c:numCache>
                <c:formatCode>0%</c:formatCode>
                <c:ptCount val="5"/>
                <c:pt idx="0">
                  <c:v>7.0000000000000007E-2</c:v>
                </c:pt>
                <c:pt idx="1">
                  <c:v>0</c:v>
                </c:pt>
                <c:pt idx="2">
                  <c:v>0</c:v>
                </c:pt>
                <c:pt idx="3">
                  <c:v>0.5</c:v>
                </c:pt>
                <c:pt idx="4">
                  <c:v>0.43</c:v>
                </c:pt>
              </c:numCache>
            </c:numRef>
          </c:val>
          <c:extLst>
            <c:ext xmlns:c16="http://schemas.microsoft.com/office/drawing/2014/chart" uri="{C3380CC4-5D6E-409C-BE32-E72D297353CC}">
              <c16:uniqueId val="{00000001-1852-A448-9F5D-EC9755E71022}"/>
            </c:ext>
          </c:extLst>
        </c:ser>
        <c:dLbls>
          <c:showLegendKey val="0"/>
          <c:showVal val="0"/>
          <c:showCatName val="0"/>
          <c:showSerName val="0"/>
          <c:showPercent val="0"/>
          <c:showBubbleSize val="0"/>
        </c:dLbls>
        <c:gapWidth val="182"/>
        <c:axId val="2109332479"/>
        <c:axId val="2109330239"/>
      </c:barChart>
      <c:catAx>
        <c:axId val="210933247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2109330239"/>
        <c:crosses val="autoZero"/>
        <c:auto val="1"/>
        <c:lblAlgn val="ctr"/>
        <c:lblOffset val="100"/>
        <c:noMultiLvlLbl val="0"/>
      </c:catAx>
      <c:valAx>
        <c:axId val="2109330239"/>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210933247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legend>
    <c:plotVisOnly val="1"/>
    <c:dispBlanksAs val="gap"/>
    <c:showDLblsOverMax val="0"/>
  </c:chart>
  <c:spPr>
    <a:noFill/>
    <a:ln>
      <a:noFill/>
    </a:ln>
    <a:effectLst/>
  </c:spPr>
  <c:txPr>
    <a:bodyPr/>
    <a:lstStyle/>
    <a:p>
      <a:pPr>
        <a:defRPr/>
      </a:pPr>
      <a:endParaRPr lang="es-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F5A623"/>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3</c:v>
                </c:pt>
                <c:pt idx="1">
                  <c:v>2</c:v>
                </c:pt>
              </c:numCache>
            </c:numRef>
          </c:val>
          <c:extLst>
            <c:ext xmlns:c16="http://schemas.microsoft.com/office/drawing/2014/chart" uri="{C3380CC4-5D6E-409C-BE32-E72D297353CC}">
              <c16:uniqueId val="{00000000-7F26-8345-88AF-C6D2F52DCD2C}"/>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Promedio</c:v>
          </c:tx>
          <c:spPr>
            <a:solidFill>
              <a:srgbClr val="5B9BD5"/>
            </a:solidFill>
            <a:ln>
              <a:noFill/>
            </a:ln>
            <a:effectLst/>
          </c:spPr>
          <c:invertIfNegative val="1"/>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Promedios!$A$2:$A$3</c:f>
              <c:numCache>
                <c:formatCode>General</c:formatCode>
                <c:ptCount val="2"/>
                <c:pt idx="0">
                  <c:v>2025</c:v>
                </c:pt>
                <c:pt idx="1">
                  <c:v>2026</c:v>
                </c:pt>
              </c:numCache>
            </c:numRef>
          </c:cat>
          <c:val>
            <c:numRef>
              <c:f>Promedios!$B$2:$B$3</c:f>
              <c:numCache>
                <c:formatCode>0.00</c:formatCode>
                <c:ptCount val="2"/>
                <c:pt idx="0">
                  <c:v>8.08</c:v>
                </c:pt>
                <c:pt idx="1">
                  <c:v>8.32</c:v>
                </c:pt>
              </c:numCache>
            </c:numRef>
          </c:val>
          <c:extLst>
            <c:ext xmlns:c14="http://schemas.microsoft.com/office/drawing/2007/8/2/chart" uri="{6F2FDCE9-48DA-4B69-8628-5D25D57E5C99}">
              <c14:invertSolidFillFmt>
                <c14:spPr xmlns:c14="http://schemas.microsoft.com/office/drawing/2007/8/2/chart">
                  <a:solidFill>
                    <a:srgbClr val="FFFFFF"/>
                  </a:solidFill>
                  <a:ln>
                    <a:noFill/>
                  </a:ln>
                  <a:effectLst/>
                </c14:spPr>
              </c14:invertSolidFillFmt>
            </c:ext>
            <c:ext xmlns:c16="http://schemas.microsoft.com/office/drawing/2014/chart" uri="{C3380CC4-5D6E-409C-BE32-E72D297353CC}">
              <c16:uniqueId val="{00000000-D73A-F241-B6F6-6917E9236337}"/>
            </c:ext>
          </c:extLst>
        </c:ser>
        <c:dLbls>
          <c:dLblPos val="outEnd"/>
          <c:showLegendKey val="0"/>
          <c:showVal val="1"/>
          <c:showCatName val="0"/>
          <c:showSerName val="0"/>
          <c:showPercent val="0"/>
          <c:showBubbleSize val="0"/>
        </c:dLbls>
        <c:gapWidth val="444"/>
        <c:overlap val="-90"/>
        <c:axId val="48650112"/>
        <c:axId val="48672768"/>
      </c:barChart>
      <c:catAx>
        <c:axId val="486501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US"/>
          </a:p>
        </c:txPr>
        <c:crossAx val="48672768"/>
        <c:crosses val="autoZero"/>
        <c:auto val="1"/>
        <c:lblAlgn val="ctr"/>
        <c:lblOffset val="100"/>
        <c:noMultiLvlLbl val="0"/>
      </c:catAx>
      <c:valAx>
        <c:axId val="48672768"/>
        <c:scaling>
          <c:orientation val="minMax"/>
          <c:max val="8.4"/>
          <c:min val="6"/>
        </c:scaling>
        <c:delete val="1"/>
        <c:axPos val="l"/>
        <c:title>
          <c:tx>
            <c:rich>
              <a:bodyPr rot="-5400000" spcFirstLastPara="1" vertOverflow="ellipsis" vert="horz" wrap="square" anchor="ctr" anchorCtr="1"/>
              <a:lstStyle/>
              <a:p>
                <a:r>
                  <a:rPr lang="es-US"/>
                  <a:t>Promedio</a:t>
                </a:r>
              </a:p>
            </c:rich>
          </c:tx>
          <c:overlay val="0"/>
          <c:spPr>
            <a:noFill/>
            <a:ln>
              <a:noFill/>
            </a:ln>
            <a:effectLst/>
          </c:spPr>
        </c:title>
        <c:numFmt formatCode="0.00" sourceLinked="0"/>
        <c:majorTickMark val="none"/>
        <c:minorTickMark val="none"/>
        <c:tickLblPos val="nextTo"/>
        <c:crossAx val="48650112"/>
        <c:crosses val="autoZero"/>
        <c:crossBetween val="between"/>
      </c:valAx>
      <c:spPr>
        <a:noFill/>
        <a:ln>
          <a:noFill/>
        </a:ln>
        <a:effectLst/>
      </c:spPr>
    </c:plotArea>
    <c:plotVisOnly val="1"/>
    <c:dispBlanksAs val="zero"/>
    <c:showDLblsOverMax val="1"/>
  </c:chart>
  <c:spPr>
    <a:noFill/>
    <a:ln>
      <a:noFill/>
    </a:ln>
    <a:effectLst/>
  </c:spPr>
  <c:txPr>
    <a:bodyPr/>
    <a:lstStyle/>
    <a:p>
      <a:pPr>
        <a:defRPr/>
      </a:pPr>
      <a:endParaRPr lang="es-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MX"/>
              <a:t>Cursos críticos 2025 (1° Semestre)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US"/>
        </a:p>
      </c:txPr>
    </c:title>
    <c:autoTitleDeleted val="0"/>
    <c:plotArea>
      <c:layout/>
      <c:barChart>
        <c:barDir val="col"/>
        <c:grouping val="clustered"/>
        <c:varyColors val="0"/>
        <c:ser>
          <c:idx val="0"/>
          <c:order val="0"/>
          <c:tx>
            <c:strRef>
              <c:f>'[Gráfico 2 en Microsoft PowerPoint]Sheet1'!$B$15</c:f>
              <c:strCache>
                <c:ptCount val="1"/>
                <c:pt idx="0">
                  <c:v>Cursos críticos 2025 (1° Semestre)</c:v>
                </c:pt>
              </c:strCache>
            </c:strRef>
          </c:tx>
          <c:spPr>
            <a:solidFill>
              <a:schemeClr val="accent1"/>
            </a:solidFill>
            <a:ln>
              <a:noFill/>
            </a:ln>
            <a:effectLst/>
          </c:spPr>
          <c:invertIfNegative val="0"/>
          <c:cat>
            <c:strRef>
              <c:f>'[Gráfico 2 en Microsoft PowerPoint]Sheet1'!$A$16:$A$18</c:f>
              <c:strCache>
                <c:ptCount val="3"/>
                <c:pt idx="0">
                  <c:v>Matemáticas I</c:v>
                </c:pt>
                <c:pt idx="1">
                  <c:v>Matemáticas II</c:v>
                </c:pt>
                <c:pt idx="2">
                  <c:v>Electrotecnia</c:v>
                </c:pt>
              </c:strCache>
            </c:strRef>
          </c:cat>
          <c:val>
            <c:numRef>
              <c:f>'[Gráfico 2 en Microsoft PowerPoint]Sheet1'!$B$16:$B$18</c:f>
              <c:numCache>
                <c:formatCode>General</c:formatCode>
                <c:ptCount val="3"/>
                <c:pt idx="0">
                  <c:v>3</c:v>
                </c:pt>
                <c:pt idx="1">
                  <c:v>3</c:v>
                </c:pt>
                <c:pt idx="2">
                  <c:v>1</c:v>
                </c:pt>
              </c:numCache>
            </c:numRef>
          </c:val>
          <c:extLst>
            <c:ext xmlns:c16="http://schemas.microsoft.com/office/drawing/2014/chart" uri="{C3380CC4-5D6E-409C-BE32-E72D297353CC}">
              <c16:uniqueId val="{00000000-E94D-3E4E-8209-C7D7931DE8AC}"/>
            </c:ext>
          </c:extLst>
        </c:ser>
        <c:dLbls>
          <c:showLegendKey val="0"/>
          <c:showVal val="0"/>
          <c:showCatName val="0"/>
          <c:showSerName val="0"/>
          <c:showPercent val="0"/>
          <c:showBubbleSize val="0"/>
        </c:dLbls>
        <c:gapWidth val="219"/>
        <c:overlap val="-27"/>
        <c:axId val="1274682815"/>
        <c:axId val="1274686847"/>
        <c:extLst>
          <c:ext xmlns:c15="http://schemas.microsoft.com/office/drawing/2012/chart" uri="{02D57815-91ED-43cb-92C2-25804820EDAC}">
            <c15:filteredBarSeries>
              <c15:ser>
                <c:idx val="1"/>
                <c:order val="1"/>
                <c:tx>
                  <c:strRef>
                    <c:extLst>
                      <c:ext uri="{02D57815-91ED-43cb-92C2-25804820EDAC}">
                        <c15:formulaRef>
                          <c15:sqref>'[Gráfico 2 en Microsoft PowerPoint]Sheet1'!$C$15</c15:sqref>
                        </c15:formulaRef>
                      </c:ext>
                    </c:extLst>
                    <c:strCache>
                      <c:ptCount val="1"/>
                    </c:strCache>
                  </c:strRef>
                </c:tx>
                <c:spPr>
                  <a:solidFill>
                    <a:schemeClr val="accent2"/>
                  </a:solidFill>
                  <a:ln>
                    <a:noFill/>
                  </a:ln>
                  <a:effectLst/>
                </c:spPr>
                <c:invertIfNegative val="0"/>
                <c:cat>
                  <c:strRef>
                    <c:extLst>
                      <c:ext uri="{02D57815-91ED-43cb-92C2-25804820EDAC}">
                        <c15:formulaRef>
                          <c15:sqref>'[Gráfico 2 en Microsoft PowerPoint]Sheet1'!$A$16:$A$18</c15:sqref>
                        </c15:formulaRef>
                      </c:ext>
                    </c:extLst>
                    <c:strCache>
                      <c:ptCount val="3"/>
                      <c:pt idx="0">
                        <c:v>Matemáticas I</c:v>
                      </c:pt>
                      <c:pt idx="1">
                        <c:v>Matemáticas II</c:v>
                      </c:pt>
                      <c:pt idx="2">
                        <c:v>Electrotecnia</c:v>
                      </c:pt>
                    </c:strCache>
                  </c:strRef>
                </c:cat>
                <c:val>
                  <c:numRef>
                    <c:extLst>
                      <c:ext uri="{02D57815-91ED-43cb-92C2-25804820EDAC}">
                        <c15:formulaRef>
                          <c15:sqref>'[Gráfico 2 en Microsoft PowerPoint]Sheet1'!$C$16:$C$18</c15:sqref>
                        </c15:formulaRef>
                      </c:ext>
                    </c:extLst>
                    <c:numCache>
                      <c:formatCode>General</c:formatCode>
                      <c:ptCount val="3"/>
                    </c:numCache>
                  </c:numRef>
                </c:val>
                <c:extLst>
                  <c:ext xmlns:c16="http://schemas.microsoft.com/office/drawing/2014/chart" uri="{C3380CC4-5D6E-409C-BE32-E72D297353CC}">
                    <c16:uniqueId val="{00000001-E94D-3E4E-8209-C7D7931DE8AC}"/>
                  </c:ext>
                </c:extLst>
              </c15:ser>
            </c15:filteredBarSeries>
          </c:ext>
        </c:extLst>
      </c:barChart>
      <c:catAx>
        <c:axId val="12746828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1274686847"/>
        <c:crosses val="autoZero"/>
        <c:auto val="1"/>
        <c:lblAlgn val="ctr"/>
        <c:lblOffset val="100"/>
        <c:noMultiLvlLbl val="0"/>
      </c:catAx>
      <c:valAx>
        <c:axId val="1274686847"/>
        <c:scaling>
          <c:orientation val="minMax"/>
          <c:max val="3"/>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1274682815"/>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US"/>
        </a:p>
      </c:txPr>
    </c:title>
    <c:autoTitleDeleted val="0"/>
    <c:plotArea>
      <c:layout/>
      <c:barChart>
        <c:barDir val="col"/>
        <c:grouping val="clustered"/>
        <c:varyColors val="0"/>
        <c:ser>
          <c:idx val="0"/>
          <c:order val="0"/>
          <c:tx>
            <c:strRef>
              <c:f>'[Gráfico 2 en Microsoft PowerPoint]Sheet1'!$B$1</c:f>
              <c:strCache>
                <c:ptCount val="1"/>
                <c:pt idx="0">
                  <c:v>Cursos críticos 2026 (1° Semestre)</c:v>
                </c:pt>
              </c:strCache>
            </c:strRef>
          </c:tx>
          <c:spPr>
            <a:solidFill>
              <a:schemeClr val="accent1"/>
            </a:solidFill>
            <a:ln>
              <a:noFill/>
            </a:ln>
            <a:effectLst/>
          </c:spPr>
          <c:invertIfNegative val="0"/>
          <c:cat>
            <c:strRef>
              <c:f>'[Gráfico 2 en Microsoft PowerPoint]Sheet1'!$A$2:$A$4</c:f>
              <c:strCache>
                <c:ptCount val="3"/>
                <c:pt idx="0">
                  <c:v>Electrotecnia</c:v>
                </c:pt>
                <c:pt idx="1">
                  <c:v>Física II</c:v>
                </c:pt>
                <c:pt idx="2">
                  <c:v>Náutica</c:v>
                </c:pt>
              </c:strCache>
            </c:strRef>
          </c:cat>
          <c:val>
            <c:numRef>
              <c:f>'[Gráfico 2 en Microsoft PowerPoint]Sheet1'!$B$2:$B$4</c:f>
              <c:numCache>
                <c:formatCode>General</c:formatCode>
                <c:ptCount val="3"/>
                <c:pt idx="0">
                  <c:v>3</c:v>
                </c:pt>
                <c:pt idx="1">
                  <c:v>3</c:v>
                </c:pt>
                <c:pt idx="2">
                  <c:v>1</c:v>
                </c:pt>
              </c:numCache>
            </c:numRef>
          </c:val>
          <c:extLst>
            <c:ext xmlns:c16="http://schemas.microsoft.com/office/drawing/2014/chart" uri="{C3380CC4-5D6E-409C-BE32-E72D297353CC}">
              <c16:uniqueId val="{00000000-6671-EC47-AE1E-9C37D8A241D7}"/>
            </c:ext>
          </c:extLst>
        </c:ser>
        <c:dLbls>
          <c:showLegendKey val="0"/>
          <c:showVal val="0"/>
          <c:showCatName val="0"/>
          <c:showSerName val="0"/>
          <c:showPercent val="0"/>
          <c:showBubbleSize val="0"/>
        </c:dLbls>
        <c:gapWidth val="219"/>
        <c:overlap val="-27"/>
        <c:axId val="1872302015"/>
        <c:axId val="1872304703"/>
        <c:extLst>
          <c:ext xmlns:c15="http://schemas.microsoft.com/office/drawing/2012/chart" uri="{02D57815-91ED-43cb-92C2-25804820EDAC}">
            <c15:filteredBarSeries>
              <c15:ser>
                <c:idx val="1"/>
                <c:order val="1"/>
                <c:tx>
                  <c:strRef>
                    <c:extLst>
                      <c:ext uri="{02D57815-91ED-43cb-92C2-25804820EDAC}">
                        <c15:formulaRef>
                          <c15:sqref>'[Gráfico 2 en Microsoft PowerPoint]Sheet1'!$C$1</c15:sqref>
                        </c15:formulaRef>
                      </c:ext>
                    </c:extLst>
                    <c:strCache>
                      <c:ptCount val="1"/>
                    </c:strCache>
                  </c:strRef>
                </c:tx>
                <c:spPr>
                  <a:solidFill>
                    <a:schemeClr val="accent2"/>
                  </a:solidFill>
                  <a:ln>
                    <a:noFill/>
                  </a:ln>
                  <a:effectLst/>
                </c:spPr>
                <c:invertIfNegative val="0"/>
                <c:cat>
                  <c:strRef>
                    <c:extLst>
                      <c:ext uri="{02D57815-91ED-43cb-92C2-25804820EDAC}">
                        <c15:formulaRef>
                          <c15:sqref>'[Gráfico 2 en Microsoft PowerPoint]Sheet1'!$A$2:$A$4</c15:sqref>
                        </c15:formulaRef>
                      </c:ext>
                    </c:extLst>
                    <c:strCache>
                      <c:ptCount val="3"/>
                      <c:pt idx="0">
                        <c:v>Electrotecnia</c:v>
                      </c:pt>
                      <c:pt idx="1">
                        <c:v>Física II</c:v>
                      </c:pt>
                      <c:pt idx="2">
                        <c:v>Náutica</c:v>
                      </c:pt>
                    </c:strCache>
                  </c:strRef>
                </c:cat>
                <c:val>
                  <c:numRef>
                    <c:extLst>
                      <c:ext uri="{02D57815-91ED-43cb-92C2-25804820EDAC}">
                        <c15:formulaRef>
                          <c15:sqref>'[Gráfico 2 en Microsoft PowerPoint]Sheet1'!$C$2:$C$4</c15:sqref>
                        </c15:formulaRef>
                      </c:ext>
                    </c:extLst>
                    <c:numCache>
                      <c:formatCode>General</c:formatCode>
                      <c:ptCount val="3"/>
                    </c:numCache>
                  </c:numRef>
                </c:val>
                <c:extLst>
                  <c:ext xmlns:c16="http://schemas.microsoft.com/office/drawing/2014/chart" uri="{C3380CC4-5D6E-409C-BE32-E72D297353CC}">
                    <c16:uniqueId val="{00000001-6671-EC47-AE1E-9C37D8A241D7}"/>
                  </c:ext>
                </c:extLst>
              </c15:ser>
            </c15:filteredBarSeries>
            <c15:filteredBarSeries>
              <c15:ser>
                <c:idx val="2"/>
                <c:order val="2"/>
                <c:tx>
                  <c:strRef>
                    <c:extLst xmlns:c15="http://schemas.microsoft.com/office/drawing/2012/chart">
                      <c:ext xmlns:c15="http://schemas.microsoft.com/office/drawing/2012/chart" uri="{02D57815-91ED-43cb-92C2-25804820EDAC}">
                        <c15:formulaRef>
                          <c15:sqref>'[Gráfico 2 en Microsoft PowerPoint]Sheet1'!$D$1</c15:sqref>
                        </c15:formulaRef>
                      </c:ext>
                    </c:extLst>
                    <c:strCache>
                      <c:ptCount val="1"/>
                    </c:strCache>
                  </c:strRef>
                </c:tx>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'[Gráfico 2 en Microsoft PowerPoint]Sheet1'!$A$2:$A$4</c15:sqref>
                        </c15:formulaRef>
                      </c:ext>
                    </c:extLst>
                    <c:strCache>
                      <c:ptCount val="3"/>
                      <c:pt idx="0">
                        <c:v>Electrotecnia</c:v>
                      </c:pt>
                      <c:pt idx="1">
                        <c:v>Física II</c:v>
                      </c:pt>
                      <c:pt idx="2">
                        <c:v>Náutica</c:v>
                      </c:pt>
                    </c:strCache>
                  </c:strRef>
                </c:cat>
                <c:val>
                  <c:numRef>
                    <c:extLst xmlns:c15="http://schemas.microsoft.com/office/drawing/2012/chart">
                      <c:ext xmlns:c15="http://schemas.microsoft.com/office/drawing/2012/chart" uri="{02D57815-91ED-43cb-92C2-25804820EDAC}">
                        <c15:formulaRef>
                          <c15:sqref>'[Gráfico 2 en Microsoft PowerPoint]Sheet1'!$D$2:$D$4</c15:sqref>
                        </c15:formulaRef>
                      </c:ext>
                    </c:extLst>
                    <c:numCache>
                      <c:formatCode>General</c:formatCode>
                      <c:ptCount val="3"/>
                    </c:numCache>
                  </c:numRef>
                </c:val>
                <c:extLst xmlns:c15="http://schemas.microsoft.com/office/drawing/2012/chart">
                  <c:ext xmlns:c16="http://schemas.microsoft.com/office/drawing/2014/chart" uri="{C3380CC4-5D6E-409C-BE32-E72D297353CC}">
                    <c16:uniqueId val="{00000002-6671-EC47-AE1E-9C37D8A241D7}"/>
                  </c:ext>
                </c:extLst>
              </c15:ser>
            </c15:filteredBarSeries>
          </c:ext>
        </c:extLst>
      </c:barChart>
      <c:catAx>
        <c:axId val="18723020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1872304703"/>
        <c:crosses val="autoZero"/>
        <c:auto val="1"/>
        <c:lblAlgn val="ctr"/>
        <c:lblOffset val="100"/>
        <c:noMultiLvlLbl val="0"/>
      </c:catAx>
      <c:valAx>
        <c:axId val="1872304703"/>
        <c:scaling>
          <c:orientation val="minMax"/>
          <c:max val="3"/>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1872302015"/>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r>
              <a:rPr lang="en-US" sz="1000" b="1" i="1"/>
              <a:t>NOTA  PROMEDIO  F.C.F  PRIMER SEMESTRE</a:t>
            </a:r>
          </a:p>
        </c:rich>
      </c:tx>
      <c:layout>
        <c:manualLayout>
          <c:xMode val="edge"/>
          <c:yMode val="edge"/>
          <c:x val="0.29136806177817359"/>
          <c:y val="2.341076828980098E-2"/>
        </c:manualLayout>
      </c:layout>
      <c:overlay val="0"/>
      <c:spPr>
        <a:noFill/>
        <a:ln>
          <a:noFill/>
        </a:ln>
        <a:effectLst/>
      </c:spPr>
      <c:txPr>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'GRAFICO GENERAL FCF 1ER SEM'!$A$6</c:f>
              <c:strCache>
                <c:ptCount val="1"/>
                <c:pt idx="0">
                  <c:v>PROMEDIO</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7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'GRAFICO GENERAL FCF 1ER SEM'!$B$5:$U$5</c:f>
              <c:numCache>
                <c:formatCode>General</c:formatCode>
                <c:ptCount val="20"/>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pt idx="17">
                  <c:v>2024</c:v>
                </c:pt>
                <c:pt idx="18">
                  <c:v>2025</c:v>
                </c:pt>
                <c:pt idx="19">
                  <c:v>2026</c:v>
                </c:pt>
              </c:numCache>
            </c:numRef>
          </c:cat>
          <c:val>
            <c:numRef>
              <c:f>'GRAFICO GENERAL FCF 1ER SEM'!$B$6:$U$6</c:f>
              <c:numCache>
                <c:formatCode>0.00</c:formatCode>
                <c:ptCount val="20"/>
                <c:pt idx="0">
                  <c:v>7.99</c:v>
                </c:pt>
                <c:pt idx="1">
                  <c:v>7.87</c:v>
                </c:pt>
                <c:pt idx="2">
                  <c:v>7.81</c:v>
                </c:pt>
                <c:pt idx="3">
                  <c:v>7.9</c:v>
                </c:pt>
                <c:pt idx="4">
                  <c:v>7.95</c:v>
                </c:pt>
                <c:pt idx="5">
                  <c:v>8.1300000000000008</c:v>
                </c:pt>
                <c:pt idx="6">
                  <c:v>8.1999999999999993</c:v>
                </c:pt>
                <c:pt idx="7">
                  <c:v>8.2200000000000006</c:v>
                </c:pt>
                <c:pt idx="8">
                  <c:v>8.2799999999999994</c:v>
                </c:pt>
                <c:pt idx="9">
                  <c:v>8.33</c:v>
                </c:pt>
                <c:pt idx="10">
                  <c:v>8.17</c:v>
                </c:pt>
                <c:pt idx="11">
                  <c:v>8.01</c:v>
                </c:pt>
                <c:pt idx="12">
                  <c:v>8.0500000000000007</c:v>
                </c:pt>
                <c:pt idx="13">
                  <c:v>0</c:v>
                </c:pt>
                <c:pt idx="14">
                  <c:v>7.69</c:v>
                </c:pt>
                <c:pt idx="15">
                  <c:v>7.89</c:v>
                </c:pt>
                <c:pt idx="16">
                  <c:v>7.98</c:v>
                </c:pt>
                <c:pt idx="17">
                  <c:v>7.86</c:v>
                </c:pt>
                <c:pt idx="18">
                  <c:v>7.72</c:v>
                </c:pt>
                <c:pt idx="19">
                  <c:v>8.0299999999999994</c:v>
                </c:pt>
              </c:numCache>
            </c:numRef>
          </c:val>
          <c:extLst>
            <c:ext xmlns:c16="http://schemas.microsoft.com/office/drawing/2014/chart" uri="{C3380CC4-5D6E-409C-BE32-E72D297353CC}">
              <c16:uniqueId val="{00000000-8207-1648-8155-260D33F11BE3}"/>
            </c:ext>
          </c:extLst>
        </c:ser>
        <c:dLbls>
          <c:showLegendKey val="0"/>
          <c:showVal val="0"/>
          <c:showCatName val="0"/>
          <c:showSerName val="0"/>
          <c:showPercent val="0"/>
          <c:showBubbleSize val="0"/>
        </c:dLbls>
        <c:gapWidth val="219"/>
        <c:overlap val="-27"/>
        <c:axId val="584645007"/>
        <c:axId val="584641679"/>
      </c:barChart>
      <c:catAx>
        <c:axId val="5846450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s-CL"/>
          </a:p>
        </c:txPr>
        <c:crossAx val="584641679"/>
        <c:crosses val="autoZero"/>
        <c:auto val="1"/>
        <c:lblAlgn val="ctr"/>
        <c:lblOffset val="100"/>
        <c:noMultiLvlLbl val="0"/>
      </c:catAx>
      <c:valAx>
        <c:axId val="584641679"/>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8464500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Ingresan</c:v>
                </c:pt>
              </c:strCache>
            </c:strRef>
          </c:tx>
          <c:spPr>
            <a:solidFill>
              <a:srgbClr val="2B79B9"/>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1ª etapa</c:v>
                </c:pt>
                <c:pt idx="1">
                  <c:v>2ª etapa</c:v>
                </c:pt>
                <c:pt idx="2">
                  <c:v>3ª etapa</c:v>
                </c:pt>
              </c:strCache>
            </c:strRef>
          </c:cat>
          <c:val>
            <c:numRef>
              <c:f>Sheet1!$B$2:$B$4</c:f>
              <c:numCache>
                <c:formatCode>General</c:formatCode>
                <c:ptCount val="3"/>
                <c:pt idx="0">
                  <c:v>113</c:v>
                </c:pt>
                <c:pt idx="1">
                  <c:v>35</c:v>
                </c:pt>
                <c:pt idx="2">
                  <c:v>14</c:v>
                </c:pt>
              </c:numCache>
            </c:numRef>
          </c:val>
          <c:extLst>
            <c:ext xmlns:c16="http://schemas.microsoft.com/office/drawing/2014/chart" uri="{C3380CC4-5D6E-409C-BE32-E72D297353CC}">
              <c16:uniqueId val="{00000000-DACF-0047-82B1-0E8F5ACB84CB}"/>
            </c:ext>
          </c:extLst>
        </c:ser>
        <c:ser>
          <c:idx val="1"/>
          <c:order val="1"/>
          <c:tx>
            <c:strRef>
              <c:f>Sheet1!$C$1</c:f>
              <c:strCache>
                <c:ptCount val="1"/>
                <c:pt idx="0">
                  <c:v>Salen</c:v>
                </c:pt>
              </c:strCache>
            </c:strRef>
          </c:tx>
          <c:spPr>
            <a:solidFill>
              <a:srgbClr val="2E7D32"/>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1ª etapa</c:v>
                </c:pt>
                <c:pt idx="1">
                  <c:v>2ª etapa</c:v>
                </c:pt>
                <c:pt idx="2">
                  <c:v>3ª etapa</c:v>
                </c:pt>
              </c:strCache>
            </c:strRef>
          </c:cat>
          <c:val>
            <c:numRef>
              <c:f>Sheet1!$C$2:$C$4</c:f>
              <c:numCache>
                <c:formatCode>General</c:formatCode>
                <c:ptCount val="3"/>
                <c:pt idx="0">
                  <c:v>78</c:v>
                </c:pt>
                <c:pt idx="1">
                  <c:v>21</c:v>
                </c:pt>
                <c:pt idx="2">
                  <c:v>4</c:v>
                </c:pt>
              </c:numCache>
            </c:numRef>
          </c:val>
          <c:extLst>
            <c:ext xmlns:c16="http://schemas.microsoft.com/office/drawing/2014/chart" uri="{C3380CC4-5D6E-409C-BE32-E72D297353CC}">
              <c16:uniqueId val="{00000001-DACF-0047-82B1-0E8F5ACB84CB}"/>
            </c:ext>
          </c:extLst>
        </c:ser>
        <c:ser>
          <c:idx val="2"/>
          <c:order val="2"/>
          <c:tx>
            <c:strRef>
              <c:f>Sheet1!$D$1</c:f>
              <c:strCache>
                <c:ptCount val="1"/>
                <c:pt idx="0">
                  <c:v>Siguen</c:v>
                </c:pt>
              </c:strCache>
            </c:strRef>
          </c:tx>
          <c:spPr>
            <a:solidFill>
              <a:srgbClr val="F5A623"/>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1ª etapa</c:v>
                </c:pt>
                <c:pt idx="1">
                  <c:v>2ª etapa</c:v>
                </c:pt>
                <c:pt idx="2">
                  <c:v>3ª etapa</c:v>
                </c:pt>
              </c:strCache>
            </c:strRef>
          </c:cat>
          <c:val>
            <c:numRef>
              <c:f>Sheet1!$D$2:$D$4</c:f>
              <c:numCache>
                <c:formatCode>General</c:formatCode>
                <c:ptCount val="3"/>
                <c:pt idx="0">
                  <c:v>35</c:v>
                </c:pt>
                <c:pt idx="1">
                  <c:v>14</c:v>
                </c:pt>
                <c:pt idx="2">
                  <c:v>10</c:v>
                </c:pt>
              </c:numCache>
            </c:numRef>
          </c:val>
          <c:extLst>
            <c:ext xmlns:c16="http://schemas.microsoft.com/office/drawing/2014/chart" uri="{C3380CC4-5D6E-409C-BE32-E72D297353CC}">
              <c16:uniqueId val="{00000002-DACF-0047-82B1-0E8F5ACB84CB}"/>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r>
              <a:rPr lang="en-US" sz="1000" b="1" i="1"/>
              <a:t>NOTA  PROMEDIO  F.C.F  PRIMER SEMESTRE</a:t>
            </a:r>
          </a:p>
        </c:rich>
      </c:tx>
      <c:layout>
        <c:manualLayout>
          <c:xMode val="edge"/>
          <c:yMode val="edge"/>
          <c:x val="0.29136806177817359"/>
          <c:y val="2.341076828980098E-2"/>
        </c:manualLayout>
      </c:layout>
      <c:overlay val="0"/>
      <c:spPr>
        <a:noFill/>
        <a:ln>
          <a:noFill/>
        </a:ln>
        <a:effectLst/>
      </c:spPr>
      <c:txPr>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dLbls>
          <c:showLegendKey val="0"/>
          <c:showVal val="0"/>
          <c:showCatName val="0"/>
          <c:showSerName val="0"/>
          <c:showPercent val="0"/>
          <c:showBubbleSize val="0"/>
        </c:dLbls>
        <c:gapWidth val="219"/>
        <c:overlap val="-27"/>
        <c:axId val="584645007"/>
        <c:axId val="584641679"/>
      </c:barChart>
      <c:catAx>
        <c:axId val="5846450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s-CL"/>
          </a:p>
        </c:txPr>
        <c:crossAx val="584641679"/>
        <c:crosses val="autoZero"/>
        <c:auto val="1"/>
        <c:lblAlgn val="ctr"/>
        <c:lblOffset val="100"/>
        <c:noMultiLvlLbl val="0"/>
      </c:catAx>
      <c:valAx>
        <c:axId val="584641679"/>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8464500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r>
              <a:rPr lang="en-US" sz="1000" b="1" i="1"/>
              <a:t>NOTA  PROMEDIO  F.C.F  PRIMER SEMESTRE</a:t>
            </a:r>
          </a:p>
        </c:rich>
      </c:tx>
      <c:layout>
        <c:manualLayout>
          <c:xMode val="edge"/>
          <c:yMode val="edge"/>
          <c:x val="0.29136806177817359"/>
          <c:y val="2.341076828980098E-2"/>
        </c:manualLayout>
      </c:layout>
      <c:overlay val="0"/>
      <c:spPr>
        <a:noFill/>
        <a:ln>
          <a:noFill/>
        </a:ln>
        <a:effectLst/>
      </c:spPr>
      <c:txPr>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dLbls>
          <c:showLegendKey val="0"/>
          <c:showVal val="0"/>
          <c:showCatName val="0"/>
          <c:showSerName val="0"/>
          <c:showPercent val="0"/>
          <c:showBubbleSize val="0"/>
        </c:dLbls>
        <c:gapWidth val="219"/>
        <c:axId val="584645007"/>
        <c:axId val="584641679"/>
      </c:barChart>
      <c:catAx>
        <c:axId val="5846450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s-CL"/>
          </a:p>
        </c:txPr>
        <c:crossAx val="584641679"/>
        <c:crosses val="autoZero"/>
        <c:auto val="1"/>
        <c:lblAlgn val="ctr"/>
        <c:lblOffset val="100"/>
        <c:noMultiLvlLbl val="0"/>
      </c:catAx>
      <c:valAx>
        <c:axId val="584641679"/>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8464500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65000"/>
                  <a:lumOff val="35000"/>
                </a:schemeClr>
              </a:solidFill>
              <a:latin typeface="+mn-lt"/>
              <a:ea typeface="+mn-ea"/>
              <a:cs typeface="+mn-cs"/>
            </a:defRPr>
          </a:pPr>
          <a:endParaRPr lang="es-US"/>
        </a:p>
      </c:txPr>
    </c:title>
    <c:autoTitleDeleted val="0"/>
    <c:plotArea>
      <c:layout/>
      <c:pieChart>
        <c:varyColors val="1"/>
        <c:ser>
          <c:idx val="0"/>
          <c:order val="0"/>
          <c:tx>
            <c:strRef>
              <c:f>'[Gráfico 2 en Microsoft PowerPoint]Sheet1'!$B$44</c:f>
              <c:strCache>
                <c:ptCount val="1"/>
              </c:strCache>
            </c:strRef>
          </c:tx>
          <c:dPt>
            <c:idx val="0"/>
            <c:bubble3D val="0"/>
            <c:spPr>
              <a:solidFill>
                <a:schemeClr val="accent1"/>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1-F9EE-044C-AA0F-3BE1F1F409D6}"/>
              </c:ext>
            </c:extLst>
          </c:dPt>
          <c:dPt>
            <c:idx val="1"/>
            <c:bubble3D val="0"/>
            <c:spPr>
              <a:solidFill>
                <a:schemeClr val="accent2"/>
              </a:solidFill>
              <a:ln>
                <a:noFill/>
              </a:ln>
              <a:effectLst>
                <a:outerShdw blurRad="317500" algn="ctr" rotWithShape="0">
                  <a:prstClr val="black">
                    <a:alpha val="25000"/>
                  </a:prstClr>
                </a:outerShdw>
              </a:effectLst>
            </c:spPr>
            <c:extLst>
              <c:ext xmlns:c16="http://schemas.microsoft.com/office/drawing/2014/chart" uri="{C3380CC4-5D6E-409C-BE32-E72D297353CC}">
                <c16:uniqueId val="{00000003-F9EE-044C-AA0F-3BE1F1F409D6}"/>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s-US"/>
              </a:p>
            </c:txPr>
            <c:dLblPos val="in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numRef>
              <c:f>'[Gráfico 2 en Microsoft PowerPoint]Sheet1'!$A$45:$A$46</c:f>
              <c:numCache>
                <c:formatCode>General</c:formatCode>
                <c:ptCount val="2"/>
                <c:pt idx="0">
                  <c:v>2025</c:v>
                </c:pt>
                <c:pt idx="1">
                  <c:v>2026</c:v>
                </c:pt>
              </c:numCache>
            </c:numRef>
          </c:cat>
          <c:val>
            <c:numRef>
              <c:f>'[Gráfico 2 en Microsoft PowerPoint]Sheet1'!$B$45:$B$46</c:f>
              <c:numCache>
                <c:formatCode>General</c:formatCode>
                <c:ptCount val="2"/>
                <c:pt idx="0">
                  <c:v>599</c:v>
                </c:pt>
                <c:pt idx="1">
                  <c:v>299</c:v>
                </c:pt>
              </c:numCache>
            </c:numRef>
          </c:val>
          <c:extLst>
            <c:ext xmlns:c16="http://schemas.microsoft.com/office/drawing/2014/chart" uri="{C3380CC4-5D6E-409C-BE32-E72D297353CC}">
              <c16:uniqueId val="{00000004-F9EE-044C-AA0F-3BE1F1F409D6}"/>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b"/>
      <c:overlay val="0"/>
      <c:spPr>
        <a:solidFill>
          <a:schemeClr val="lt1">
            <a:alpha val="78000"/>
          </a:schemeClr>
        </a:solid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s-US"/>
        </a:p>
      </c:txPr>
    </c:legend>
    <c:plotVisOnly val="1"/>
    <c:dispBlanksAs val="gap"/>
    <c:showDLblsOverMax val="0"/>
  </c:chart>
  <c:spPr>
    <a:pattFill prst="dkDnDiag">
      <a:fgClr>
        <a:schemeClr val="lt1">
          <a:lumMod val="95000"/>
        </a:schemeClr>
      </a:fgClr>
      <a:bgClr>
        <a:schemeClr val="lt1"/>
      </a:bgClr>
    </a:pattFill>
    <a:ln w="9525" cap="flat" cmpd="sng" algn="ctr">
      <a:solidFill>
        <a:schemeClr val="dk1">
          <a:lumMod val="15000"/>
          <a:lumOff val="85000"/>
        </a:schemeClr>
      </a:solidFill>
      <a:round/>
    </a:ln>
    <a:effectLst/>
  </c:spPr>
  <c:txPr>
    <a:bodyPr/>
    <a:lstStyle/>
    <a:p>
      <a:pPr>
        <a:defRPr/>
      </a:pPr>
      <a:endParaRPr lang="es-US"/>
    </a:p>
  </c:txPr>
  <c:externalData r:id="rId3">
    <c:autoUpdate val="0"/>
  </c:externalData>
  <c:userShapes r:id="rId4"/>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invertIfNegative val="1"/>
          <c:cat>
            <c:strRef>
              <c:f>Indicadores!$A$4:$A$5</c:f>
              <c:strCache>
                <c:ptCount val="2"/>
                <c:pt idx="0">
                  <c:v>PC</c:v>
                </c:pt>
                <c:pt idx="1">
                  <c:v>PM</c:v>
                </c:pt>
              </c:strCache>
            </c:strRef>
          </c:cat>
          <c:val>
            <c:numRef>
              <c:f>Indicadores!$B$4:$B$5</c:f>
              <c:numCache>
                <c:formatCode>General</c:formatCode>
                <c:ptCount val="2"/>
                <c:pt idx="0">
                  <c:v>73</c:v>
                </c:pt>
                <c:pt idx="1">
                  <c:v>41</c:v>
                </c:pt>
              </c:numCache>
            </c:numRef>
          </c:val>
          <c:extLst>
            <c:ext xmlns:c16="http://schemas.microsoft.com/office/drawing/2014/chart" uri="{C3380CC4-5D6E-409C-BE32-E72D297353CC}">
              <c16:uniqueId val="{00000000-2B6E-5A4F-9AED-95F81528FF5B}"/>
            </c:ext>
          </c:extLst>
        </c:ser>
        <c:ser>
          <c:idx val="1"/>
          <c:order val="1"/>
          <c:invertIfNegative val="1"/>
          <c:cat>
            <c:strRef>
              <c:f>Indicadores!$A$4:$A$5</c:f>
              <c:strCache>
                <c:ptCount val="2"/>
                <c:pt idx="0">
                  <c:v>PC</c:v>
                </c:pt>
                <c:pt idx="1">
                  <c:v>PM</c:v>
                </c:pt>
              </c:strCache>
            </c:strRef>
          </c:cat>
          <c:val>
            <c:numRef>
              <c:f>Indicadores!$C$4:$C$5</c:f>
              <c:numCache>
                <c:formatCode>General</c:formatCode>
                <c:ptCount val="2"/>
                <c:pt idx="0">
                  <c:v>49</c:v>
                </c:pt>
                <c:pt idx="1">
                  <c:v>6</c:v>
                </c:pt>
              </c:numCache>
            </c:numRef>
          </c:val>
          <c:extLst>
            <c:ext xmlns:c16="http://schemas.microsoft.com/office/drawing/2014/chart" uri="{C3380CC4-5D6E-409C-BE32-E72D297353CC}">
              <c16:uniqueId val="{00000001-2B6E-5A4F-9AED-95F81528FF5B}"/>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a:t>Tipo de profesor</a:t>
                </a:r>
              </a:p>
            </c:rich>
          </c:tx>
          <c:overlay val="0"/>
        </c:title>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dirty="0"/>
                  <a:t>Cantidad CCP</a:t>
                </a:r>
              </a:p>
            </c:rich>
          </c:tx>
          <c:overlay val="0"/>
        </c:title>
        <c:numFmt formatCode="General" sourceLinked="1"/>
        <c:majorTickMark val="none"/>
        <c:minorTickMark val="none"/>
        <c:tickLblPos val="nextTo"/>
        <c:crossAx val="48650112"/>
        <c:crosses val="autoZero"/>
        <c:crossBetween val="between"/>
      </c:valAx>
    </c:plotArea>
    <c:plotVisOnly val="1"/>
    <c:dispBlanksAs val="zero"/>
    <c:showDLblsOverMax val="1"/>
  </c:chart>
  <c:spPr>
    <a:ln w="9525">
      <a:solidFill>
        <a:srgbClr val="D9D9D9"/>
      </a:solidFill>
      <a:prstDash val="solid"/>
    </a:ln>
  </c:sp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invertIfNegative val="1"/>
          <c:cat>
            <c:strRef>
              <c:f>Indicadores!$A$11:$A$14</c:f>
              <c:strCache>
                <c:ptCount val="4"/>
                <c:pt idx="0">
                  <c:v>Doctor</c:v>
                </c:pt>
                <c:pt idx="1">
                  <c:v>Magíster</c:v>
                </c:pt>
                <c:pt idx="2">
                  <c:v>Postítulo</c:v>
                </c:pt>
                <c:pt idx="3">
                  <c:v>Solo título profesional</c:v>
                </c:pt>
              </c:strCache>
            </c:strRef>
          </c:cat>
          <c:val>
            <c:numRef>
              <c:f>Indicadores!$B$11:$B$14</c:f>
              <c:numCache>
                <c:formatCode>General</c:formatCode>
                <c:ptCount val="4"/>
                <c:pt idx="0">
                  <c:v>3</c:v>
                </c:pt>
                <c:pt idx="1">
                  <c:v>47</c:v>
                </c:pt>
                <c:pt idx="2">
                  <c:v>6</c:v>
                </c:pt>
                <c:pt idx="3">
                  <c:v>24</c:v>
                </c:pt>
              </c:numCache>
            </c:numRef>
          </c:val>
          <c:extLst>
            <c:ext xmlns:c16="http://schemas.microsoft.com/office/drawing/2014/chart" uri="{C3380CC4-5D6E-409C-BE32-E72D297353CC}">
              <c16:uniqueId val="{00000000-8EFC-4D47-963E-0D66F1943C7E}"/>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a:t>Grado académico</a:t>
                </a:r>
              </a:p>
            </c:rich>
          </c:tx>
          <c:overlay val="0"/>
        </c:title>
        <c:numFmt formatCode="General" sourceLinked="1"/>
        <c:majorTickMark val="none"/>
        <c:minorTickMark val="none"/>
        <c:tickLblPos val="nextTo"/>
        <c:txPr>
          <a:bodyPr anchorCtr="1"/>
          <a:lstStyle/>
          <a:p>
            <a:pPr>
              <a:defRPr sz="750"/>
            </a:pPr>
            <a:endParaRPr lang="es-US"/>
          </a:p>
        </c:txPr>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a:t>Cantidad</a:t>
                </a:r>
              </a:p>
            </c:rich>
          </c:tx>
          <c:overlay val="0"/>
        </c:title>
        <c:numFmt formatCode="General" sourceLinked="1"/>
        <c:majorTickMark val="none"/>
        <c:minorTickMark val="none"/>
        <c:tickLblPos val="nextTo"/>
        <c:crossAx val="48650112"/>
        <c:crosses val="autoZero"/>
        <c:crossBetween val="between"/>
      </c:valAx>
    </c:plotArea>
    <c:plotVisOnly val="1"/>
    <c:dispBlanksAs val="zero"/>
    <c:showDLblsOverMax val="1"/>
  </c:chart>
  <c:spPr>
    <a:ln w="9525">
      <a:solidFill>
        <a:srgbClr val="D9D9D9"/>
      </a:solidFill>
      <a:prstDash val="solid"/>
    </a:ln>
  </c:sp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r>
              <a:rPr lang="es-US"/>
              <a:t>Promedio histórico por profesor últimos 3 semestres</a:t>
            </a:r>
          </a:p>
        </c:rich>
      </c:tx>
      <c:overlay val="0"/>
      <c:spPr>
        <a:noFill/>
        <a:ln>
          <a:noFill/>
        </a:ln>
        <a:effectLst/>
      </c:spPr>
    </c:title>
    <c:autoTitleDeleted val="0"/>
    <c:plotArea>
      <c:layout/>
      <c:barChart>
        <c:barDir val="col"/>
        <c:grouping val="clustered"/>
        <c:varyColors val="0"/>
        <c:ser>
          <c:idx val="0"/>
          <c:order val="0"/>
          <c:tx>
            <c:v>Promedio histórico</c:v>
          </c:tx>
          <c:spPr>
            <a:solidFill>
              <a:srgbClr val="5B9BD5"/>
            </a:solidFill>
            <a:ln>
              <a:noFill/>
            </a:ln>
            <a:effectLst/>
          </c:spPr>
          <c:invertIfNegative val="1"/>
          <c:dPt>
            <c:idx val="37"/>
            <c:invertIfNegative val="1"/>
            <c:bubble3D val="0"/>
            <c:spPr>
              <a:solidFill>
                <a:srgbClr val="FFC000"/>
              </a:solidFill>
              <a:ln>
                <a:noFill/>
              </a:ln>
              <a:effectLst/>
            </c:spPr>
            <c:extLst>
              <c:ext xmlns:c16="http://schemas.microsoft.com/office/drawing/2014/chart" uri="{C3380CC4-5D6E-409C-BE32-E72D297353CC}">
                <c16:uniqueId val="{00000007-EF1F-1B41-B794-B4B5A42AA897}"/>
              </c:ext>
            </c:extLst>
          </c:dPt>
          <c:dPt>
            <c:idx val="54"/>
            <c:invertIfNegative val="1"/>
            <c:bubble3D val="0"/>
            <c:spPr>
              <a:solidFill>
                <a:srgbClr val="FFC000"/>
              </a:solidFill>
              <a:ln>
                <a:noFill/>
              </a:ln>
              <a:effectLst/>
            </c:spPr>
            <c:extLst>
              <c:ext xmlns:c16="http://schemas.microsoft.com/office/drawing/2014/chart" uri="{C3380CC4-5D6E-409C-BE32-E72D297353CC}">
                <c16:uniqueId val="{00000006-EF1F-1B41-B794-B4B5A42AA897}"/>
              </c:ext>
            </c:extLst>
          </c:dPt>
          <c:dPt>
            <c:idx val="55"/>
            <c:invertIfNegative val="1"/>
            <c:bubble3D val="0"/>
            <c:spPr>
              <a:solidFill>
                <a:srgbClr val="FFC000"/>
              </a:solidFill>
              <a:ln>
                <a:noFill/>
              </a:ln>
              <a:effectLst/>
            </c:spPr>
            <c:extLst>
              <c:ext xmlns:c16="http://schemas.microsoft.com/office/drawing/2014/chart" uri="{C3380CC4-5D6E-409C-BE32-E72D297353CC}">
                <c16:uniqueId val="{00000004-EF1F-1B41-B794-B4B5A42AA897}"/>
              </c:ext>
            </c:extLst>
          </c:dPt>
          <c:dPt>
            <c:idx val="56"/>
            <c:invertIfNegative val="1"/>
            <c:bubble3D val="0"/>
            <c:spPr>
              <a:solidFill>
                <a:srgbClr val="FFC000"/>
              </a:solidFill>
              <a:ln>
                <a:noFill/>
              </a:ln>
              <a:effectLst/>
            </c:spPr>
            <c:extLst>
              <c:ext xmlns:c16="http://schemas.microsoft.com/office/drawing/2014/chart" uri="{C3380CC4-5D6E-409C-BE32-E72D297353CC}">
                <c16:uniqueId val="{00000003-EF1F-1B41-B794-B4B5A42AA897}"/>
              </c:ext>
            </c:extLst>
          </c:dPt>
          <c:dPt>
            <c:idx val="57"/>
            <c:invertIfNegative val="1"/>
            <c:bubble3D val="0"/>
            <c:spPr>
              <a:solidFill>
                <a:srgbClr val="FF0000"/>
              </a:solidFill>
              <a:ln>
                <a:noFill/>
              </a:ln>
              <a:effectLst/>
            </c:spPr>
            <c:extLst>
              <c:ext xmlns:c16="http://schemas.microsoft.com/office/drawing/2014/chart" uri="{C3380CC4-5D6E-409C-BE32-E72D297353CC}">
                <c16:uniqueId val="{00000002-EF1F-1B41-B794-B4B5A42AA897}"/>
              </c:ext>
            </c:extLst>
          </c:dPt>
          <c:dPt>
            <c:idx val="58"/>
            <c:invertIfNegative val="1"/>
            <c:bubble3D val="0"/>
            <c:spPr>
              <a:solidFill>
                <a:srgbClr val="FF0000"/>
              </a:solidFill>
              <a:ln>
                <a:noFill/>
              </a:ln>
              <a:effectLst/>
            </c:spPr>
            <c:extLst>
              <c:ext xmlns:c16="http://schemas.microsoft.com/office/drawing/2014/chart" uri="{C3380CC4-5D6E-409C-BE32-E72D297353CC}">
                <c16:uniqueId val="{00000001-EF1F-1B41-B794-B4B5A42AA897}"/>
              </c:ext>
            </c:extLst>
          </c:dPt>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'Grafico profesor eje X'!$A$5:$A$63</c:f>
              <c:strCache>
                <c:ptCount val="59"/>
                <c:pt idx="0">
                  <c:v>BASTIDAS, Alejandro</c:v>
                </c:pt>
                <c:pt idx="1">
                  <c:v>HIDALGO, Eduardo</c:v>
                </c:pt>
                <c:pt idx="2">
                  <c:v>JARA, Manuel</c:v>
                </c:pt>
                <c:pt idx="3">
                  <c:v>NÚÑEZ, Miguel</c:v>
                </c:pt>
                <c:pt idx="4">
                  <c:v>ORTEGA, Rodrigo</c:v>
                </c:pt>
                <c:pt idx="5">
                  <c:v>ROSENKRANZ, Jens</c:v>
                </c:pt>
                <c:pt idx="6">
                  <c:v>SIELFELD, Juan</c:v>
                </c:pt>
                <c:pt idx="7">
                  <c:v>MUNITA, Juan</c:v>
                </c:pt>
                <c:pt idx="8">
                  <c:v>MÚÑOZ, Guillermo</c:v>
                </c:pt>
                <c:pt idx="9">
                  <c:v>GARCÍA, Carlos</c:v>
                </c:pt>
                <c:pt idx="10">
                  <c:v>QUIROGA, César</c:v>
                </c:pt>
                <c:pt idx="11">
                  <c:v>VON DER WETH, Friedrich</c:v>
                </c:pt>
                <c:pt idx="12">
                  <c:v>HARDY, Catherine</c:v>
                </c:pt>
                <c:pt idx="13">
                  <c:v>CAMPOS, Manuel</c:v>
                </c:pt>
                <c:pt idx="14">
                  <c:v>RAMÍREZ, Blanca</c:v>
                </c:pt>
                <c:pt idx="15">
                  <c:v>RAUCH, Alfred</c:v>
                </c:pt>
                <c:pt idx="16">
                  <c:v>OBERMOLLER, Hilde</c:v>
                </c:pt>
                <c:pt idx="17">
                  <c:v>COLOMA, Manuel</c:v>
                </c:pt>
                <c:pt idx="18">
                  <c:v>ARENTSEN, Christiane</c:v>
                </c:pt>
                <c:pt idx="19">
                  <c:v>RÍOS, Jorge</c:v>
                </c:pt>
                <c:pt idx="20">
                  <c:v>CASAS-CORDERO, Cristina</c:v>
                </c:pt>
                <c:pt idx="21">
                  <c:v>BUCCAREY, Francis</c:v>
                </c:pt>
                <c:pt idx="22">
                  <c:v>MAYNE-NICHOLLS, Michael</c:v>
                </c:pt>
                <c:pt idx="23">
                  <c:v>MELLA, Hernán</c:v>
                </c:pt>
                <c:pt idx="24">
                  <c:v>ORREGO, Pablo</c:v>
                </c:pt>
                <c:pt idx="25">
                  <c:v>PIZARRO, Lorena</c:v>
                </c:pt>
                <c:pt idx="26">
                  <c:v>MALDONADO, Gonzalo</c:v>
                </c:pt>
                <c:pt idx="27">
                  <c:v>MELKONIAN, Cristóbal</c:v>
                </c:pt>
                <c:pt idx="28">
                  <c:v>SÁNCHEZ, Luis</c:v>
                </c:pt>
                <c:pt idx="29">
                  <c:v>PUENTES, Mónica</c:v>
                </c:pt>
                <c:pt idx="30">
                  <c:v>VON DER WETH, Ronald</c:v>
                </c:pt>
                <c:pt idx="31">
                  <c:v>BARRERA, Claudia</c:v>
                </c:pt>
                <c:pt idx="32">
                  <c:v>HENRÍQUEZ, Milán</c:v>
                </c:pt>
                <c:pt idx="33">
                  <c:v>GALLARDO, Felipe</c:v>
                </c:pt>
                <c:pt idx="34">
                  <c:v>ROMÁN, María</c:v>
                </c:pt>
                <c:pt idx="35">
                  <c:v>PIZARRO, Gustavo</c:v>
                </c:pt>
                <c:pt idx="36">
                  <c:v>RUÍZ, Cristóbal</c:v>
                </c:pt>
                <c:pt idx="37">
                  <c:v>GUNDLACH, Héctor</c:v>
                </c:pt>
                <c:pt idx="38">
                  <c:v>BAQUEDANO, Soledad</c:v>
                </c:pt>
                <c:pt idx="39">
                  <c:v>ZANELLI, Víctor</c:v>
                </c:pt>
                <c:pt idx="40">
                  <c:v>SILVA, Diego</c:v>
                </c:pt>
                <c:pt idx="41">
                  <c:v>CAMPOS, VALESKA</c:v>
                </c:pt>
                <c:pt idx="42">
                  <c:v>RODRÍGUEZ, Norman</c:v>
                </c:pt>
                <c:pt idx="43">
                  <c:v>RÍOS, Nelson</c:v>
                </c:pt>
                <c:pt idx="44">
                  <c:v>FISHER, Matías</c:v>
                </c:pt>
                <c:pt idx="45">
                  <c:v>HUIDOBRO, Javier</c:v>
                </c:pt>
                <c:pt idx="46">
                  <c:v>LUCERO, Andrés</c:v>
                </c:pt>
                <c:pt idx="47">
                  <c:v>ALCAYAGA, Alexis</c:v>
                </c:pt>
                <c:pt idx="48">
                  <c:v>ROJAS, Mariano</c:v>
                </c:pt>
                <c:pt idx="49">
                  <c:v>LEIVA, Yanina</c:v>
                </c:pt>
                <c:pt idx="50">
                  <c:v>GARCÍA, Alberto</c:v>
                </c:pt>
                <c:pt idx="51">
                  <c:v>UNDURRAGA, Arturo</c:v>
                </c:pt>
                <c:pt idx="52">
                  <c:v>JAIME, Héctor</c:v>
                </c:pt>
                <c:pt idx="53">
                  <c:v>PLAZA, Manuel</c:v>
                </c:pt>
                <c:pt idx="54">
                  <c:v>SEPÚLVEDA, Rorigo</c:v>
                </c:pt>
                <c:pt idx="55">
                  <c:v>ARANCIBIA, Damaris</c:v>
                </c:pt>
                <c:pt idx="56">
                  <c:v>DE LA FUENTE, Víctor</c:v>
                </c:pt>
                <c:pt idx="57">
                  <c:v>VIDAL, Carlos</c:v>
                </c:pt>
                <c:pt idx="58">
                  <c:v>QUEZADA, Igancio</c:v>
                </c:pt>
              </c:strCache>
            </c:strRef>
          </c:cat>
          <c:val>
            <c:numRef>
              <c:f>'Grafico profesor eje X'!$B$5:$B$63</c:f>
              <c:numCache>
                <c:formatCode>0.00</c:formatCode>
                <c:ptCount val="59"/>
                <c:pt idx="0">
                  <c:v>5</c:v>
                </c:pt>
                <c:pt idx="1">
                  <c:v>5</c:v>
                </c:pt>
                <c:pt idx="2">
                  <c:v>5</c:v>
                </c:pt>
                <c:pt idx="3">
                  <c:v>5</c:v>
                </c:pt>
                <c:pt idx="4">
                  <c:v>5</c:v>
                </c:pt>
                <c:pt idx="5">
                  <c:v>5</c:v>
                </c:pt>
                <c:pt idx="6">
                  <c:v>5</c:v>
                </c:pt>
                <c:pt idx="7">
                  <c:v>4.99</c:v>
                </c:pt>
                <c:pt idx="8">
                  <c:v>4.9800000000000004</c:v>
                </c:pt>
                <c:pt idx="9">
                  <c:v>4.9800000000000004</c:v>
                </c:pt>
                <c:pt idx="10">
                  <c:v>4.97</c:v>
                </c:pt>
                <c:pt idx="11">
                  <c:v>4.96</c:v>
                </c:pt>
                <c:pt idx="12">
                  <c:v>4.96</c:v>
                </c:pt>
                <c:pt idx="13">
                  <c:v>4.9400000000000004</c:v>
                </c:pt>
                <c:pt idx="14">
                  <c:v>4.9400000000000004</c:v>
                </c:pt>
                <c:pt idx="15">
                  <c:v>4.92</c:v>
                </c:pt>
                <c:pt idx="16">
                  <c:v>4.9000000000000004</c:v>
                </c:pt>
                <c:pt idx="17">
                  <c:v>4.8899999999999997</c:v>
                </c:pt>
                <c:pt idx="18">
                  <c:v>4.88</c:v>
                </c:pt>
                <c:pt idx="19">
                  <c:v>4.88</c:v>
                </c:pt>
                <c:pt idx="20">
                  <c:v>4.8600000000000003</c:v>
                </c:pt>
                <c:pt idx="21">
                  <c:v>4.8600000000000003</c:v>
                </c:pt>
                <c:pt idx="22">
                  <c:v>4.8499999999999996</c:v>
                </c:pt>
                <c:pt idx="23">
                  <c:v>4.83</c:v>
                </c:pt>
                <c:pt idx="24">
                  <c:v>4.83</c:v>
                </c:pt>
                <c:pt idx="25">
                  <c:v>4.83</c:v>
                </c:pt>
                <c:pt idx="26">
                  <c:v>4.82</c:v>
                </c:pt>
                <c:pt idx="27">
                  <c:v>4.8099999999999996</c:v>
                </c:pt>
                <c:pt idx="28">
                  <c:v>4.8</c:v>
                </c:pt>
                <c:pt idx="29">
                  <c:v>4.79</c:v>
                </c:pt>
                <c:pt idx="30">
                  <c:v>4.79</c:v>
                </c:pt>
                <c:pt idx="31">
                  <c:v>4.78</c:v>
                </c:pt>
                <c:pt idx="32">
                  <c:v>4.76</c:v>
                </c:pt>
                <c:pt idx="33">
                  <c:v>4.76</c:v>
                </c:pt>
                <c:pt idx="34">
                  <c:v>4.75</c:v>
                </c:pt>
                <c:pt idx="35">
                  <c:v>4.7300000000000004</c:v>
                </c:pt>
                <c:pt idx="36">
                  <c:v>4.7300000000000004</c:v>
                </c:pt>
                <c:pt idx="37">
                  <c:v>4.72</c:v>
                </c:pt>
                <c:pt idx="38">
                  <c:v>4.72</c:v>
                </c:pt>
                <c:pt idx="39">
                  <c:v>4.6900000000000004</c:v>
                </c:pt>
                <c:pt idx="40">
                  <c:v>4.68</c:v>
                </c:pt>
                <c:pt idx="41">
                  <c:v>4.67</c:v>
                </c:pt>
                <c:pt idx="42">
                  <c:v>4.67</c:v>
                </c:pt>
                <c:pt idx="43">
                  <c:v>4.6500000000000004</c:v>
                </c:pt>
                <c:pt idx="44">
                  <c:v>4.62</c:v>
                </c:pt>
                <c:pt idx="45">
                  <c:v>4.5999999999999996</c:v>
                </c:pt>
                <c:pt idx="46">
                  <c:v>4.55</c:v>
                </c:pt>
                <c:pt idx="47">
                  <c:v>4.55</c:v>
                </c:pt>
                <c:pt idx="48">
                  <c:v>4.53</c:v>
                </c:pt>
                <c:pt idx="49">
                  <c:v>4.5199999999999996</c:v>
                </c:pt>
                <c:pt idx="50">
                  <c:v>4.51</c:v>
                </c:pt>
                <c:pt idx="51">
                  <c:v>4.42</c:v>
                </c:pt>
                <c:pt idx="52">
                  <c:v>4.37</c:v>
                </c:pt>
                <c:pt idx="53">
                  <c:v>4.34</c:v>
                </c:pt>
                <c:pt idx="54">
                  <c:v>4.16</c:v>
                </c:pt>
                <c:pt idx="55">
                  <c:v>4.1399999999999997</c:v>
                </c:pt>
                <c:pt idx="56">
                  <c:v>4.09</c:v>
                </c:pt>
                <c:pt idx="57">
                  <c:v>3.68</c:v>
                </c:pt>
                <c:pt idx="58">
                  <c:v>2.63</c:v>
                </c:pt>
              </c:numCache>
            </c:numRef>
          </c:val>
          <c:extLst>
            <c:ext xmlns:c14="http://schemas.microsoft.com/office/drawing/2007/8/2/chart" uri="{6F2FDCE9-48DA-4B69-8628-5D25D57E5C99}">
              <c14:invertSolidFillFmt>
                <c14:spPr xmlns:c14="http://schemas.microsoft.com/office/drawing/2007/8/2/chart">
                  <a:solidFill>
                    <a:srgbClr val="FFFFFF"/>
                  </a:solidFill>
                  <a:ln>
                    <a:noFill/>
                  </a:ln>
                  <a:effectLst/>
                </c14:spPr>
              </c14:invertSolidFillFmt>
            </c:ext>
            <c:ext xmlns:c16="http://schemas.microsoft.com/office/drawing/2014/chart" uri="{C3380CC4-5D6E-409C-BE32-E72D297353CC}">
              <c16:uniqueId val="{00000000-EF1F-1B41-B794-B4B5A42AA897}"/>
            </c:ext>
          </c:extLst>
        </c:ser>
        <c:dLbls>
          <c:dLblPos val="outEnd"/>
          <c:showLegendKey val="0"/>
          <c:showVal val="1"/>
          <c:showCatName val="0"/>
          <c:showSerName val="0"/>
          <c:showPercent val="0"/>
          <c:showBubbleSize val="0"/>
        </c:dLbls>
        <c:gapWidth val="444"/>
        <c:overlap val="-90"/>
        <c:axId val="48650112"/>
        <c:axId val="48672768"/>
      </c:barChart>
      <c:catAx>
        <c:axId val="48650112"/>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r>
                  <a:rPr lang="es-US"/>
                  <a:t>Profesor</a:t>
                </a:r>
              </a:p>
            </c:rich>
          </c:tx>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US"/>
          </a:p>
        </c:txPr>
        <c:crossAx val="48672768"/>
        <c:crosses val="autoZero"/>
        <c:auto val="1"/>
        <c:lblAlgn val="ctr"/>
        <c:lblOffset val="100"/>
        <c:noMultiLvlLbl val="0"/>
      </c:catAx>
      <c:valAx>
        <c:axId val="48672768"/>
        <c:scaling>
          <c:orientation val="minMax"/>
        </c:scaling>
        <c:delete val="1"/>
        <c:axPos val="l"/>
        <c:title>
          <c:tx>
            <c:rich>
              <a:bodyPr rot="-5400000" spcFirstLastPara="1" vertOverflow="ellipsis" vert="horz" wrap="square" anchor="ctr" anchorCtr="1"/>
              <a:lstStyle/>
              <a:p>
                <a:r>
                  <a:rPr lang="es-US"/>
                  <a:t>Promedio histórico</a:t>
                </a:r>
              </a:p>
            </c:rich>
          </c:tx>
          <c:overlay val="0"/>
          <c:spPr>
            <a:noFill/>
            <a:ln>
              <a:noFill/>
            </a:ln>
            <a:effectLst/>
          </c:spPr>
        </c:title>
        <c:numFmt formatCode="0.00" sourceLinked="0"/>
        <c:majorTickMark val="none"/>
        <c:minorTickMark val="none"/>
        <c:tickLblPos val="nextTo"/>
        <c:crossAx val="48650112"/>
        <c:crosses val="autoZero"/>
        <c:crossBetween val="between"/>
      </c:valAx>
      <c:spPr>
        <a:noFill/>
        <a:ln>
          <a:noFill/>
        </a:ln>
        <a:effectLst/>
      </c:spPr>
    </c:plotArea>
    <c:plotVisOnly val="1"/>
    <c:dispBlanksAs val="zero"/>
    <c:showDLblsOverMax val="1"/>
  </c:chart>
  <c:spPr>
    <a:noFill/>
    <a:ln>
      <a:noFill/>
    </a:ln>
    <a:effectLst/>
  </c:spPr>
  <c:txPr>
    <a:bodyPr/>
    <a:lstStyle/>
    <a:p>
      <a:pPr>
        <a:defRPr/>
      </a:pPr>
      <a:endParaRPr lang="es-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MX" dirty="0"/>
              <a:t>Horas realizadas 1° Semestre 2025 y 2026</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US"/>
        </a:p>
      </c:txPr>
    </c:title>
    <c:autoTitleDeleted val="0"/>
    <c:plotArea>
      <c:layout/>
      <c:barChart>
        <c:barDir val="col"/>
        <c:grouping val="clustered"/>
        <c:varyColors val="0"/>
        <c:ser>
          <c:idx val="0"/>
          <c:order val="0"/>
          <c:spPr>
            <a:solidFill>
              <a:srgbClr val="92D050"/>
            </a:solidFill>
            <a:ln>
              <a:noFill/>
            </a:ln>
            <a:effectLst/>
          </c:spPr>
          <c:invertIfNegative val="0"/>
          <c:cat>
            <c:strRef>
              <c:f>'[Gráfico en Microsoft PowerPoint]Sheet1'!$A$2:$A$3</c:f>
              <c:strCache>
                <c:ptCount val="2"/>
                <c:pt idx="0">
                  <c:v>2025</c:v>
                </c:pt>
                <c:pt idx="1">
                  <c:v>2026</c:v>
                </c:pt>
              </c:strCache>
            </c:strRef>
          </c:cat>
          <c:val>
            <c:numRef>
              <c:f>'[Gráfico en Microsoft PowerPoint]Sheet1'!$B$2:$B$3</c:f>
              <c:numCache>
                <c:formatCode>0.00%</c:formatCode>
                <c:ptCount val="2"/>
                <c:pt idx="0" formatCode="0%">
                  <c:v>0.94</c:v>
                </c:pt>
                <c:pt idx="1">
                  <c:v>0.94899999999999995</c:v>
                </c:pt>
              </c:numCache>
            </c:numRef>
          </c:val>
          <c:extLst>
            <c:ext xmlns:c16="http://schemas.microsoft.com/office/drawing/2014/chart" uri="{C3380CC4-5D6E-409C-BE32-E72D297353CC}">
              <c16:uniqueId val="{00000000-B81A-E040-BD19-D7C52C3D5F3F}"/>
            </c:ext>
          </c:extLst>
        </c:ser>
        <c:dLbls>
          <c:showLegendKey val="0"/>
          <c:showVal val="0"/>
          <c:showCatName val="0"/>
          <c:showSerName val="0"/>
          <c:showPercent val="0"/>
          <c:showBubbleSize val="0"/>
        </c:dLbls>
        <c:gapWidth val="219"/>
        <c:overlap val="-27"/>
        <c:axId val="1390594687"/>
        <c:axId val="1390601855"/>
      </c:barChart>
      <c:catAx>
        <c:axId val="13905946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1390601855"/>
        <c:crosses val="autoZero"/>
        <c:auto val="1"/>
        <c:lblAlgn val="ctr"/>
        <c:lblOffset val="100"/>
        <c:noMultiLvlLbl val="0"/>
      </c:catAx>
      <c:valAx>
        <c:axId val="1390601855"/>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139059468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8"/>
    </mc:Choice>
    <mc:Fallback>
      <c:style val="8"/>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MX"/>
              <a:t>Horas no Realizadas 1°</a:t>
            </a:r>
            <a:r>
              <a:rPr lang="es-MX" baseline="0"/>
              <a:t>Semestre 2025 y 2026</a:t>
            </a:r>
            <a:endParaRPr lang="es-MX"/>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MX"/>
        </a:p>
      </c:txPr>
    </c:title>
    <c:autoTitleDeleted val="0"/>
    <c:plotArea>
      <c:layout/>
      <c:barChart>
        <c:barDir val="col"/>
        <c:grouping val="clustered"/>
        <c:varyColors val="0"/>
        <c:ser>
          <c:idx val="0"/>
          <c:order val="0"/>
          <c:spPr>
            <a:solidFill>
              <a:srgbClr val="92D050"/>
            </a:solidFill>
            <a:ln>
              <a:noFill/>
            </a:ln>
            <a:effectLst/>
          </c:spPr>
          <c:invertIfNegative val="0"/>
          <c:cat>
            <c:strRef>
              <c:f>'[Gráfico en Microsoft PowerPoint]Sheet1'!$A$17:$A$18</c:f>
              <c:strCache>
                <c:ptCount val="2"/>
                <c:pt idx="0">
                  <c:v>2025</c:v>
                </c:pt>
                <c:pt idx="1">
                  <c:v>2026</c:v>
                </c:pt>
              </c:strCache>
            </c:strRef>
          </c:cat>
          <c:val>
            <c:numRef>
              <c:f>'[Gráfico en Microsoft PowerPoint]Sheet1'!$B$17:$B$18</c:f>
              <c:numCache>
                <c:formatCode>0.00%</c:formatCode>
                <c:ptCount val="2"/>
                <c:pt idx="0" formatCode="0%">
                  <c:v>0.06</c:v>
                </c:pt>
                <c:pt idx="1">
                  <c:v>0.05</c:v>
                </c:pt>
              </c:numCache>
            </c:numRef>
          </c:val>
          <c:extLst>
            <c:ext xmlns:c16="http://schemas.microsoft.com/office/drawing/2014/chart" uri="{C3380CC4-5D6E-409C-BE32-E72D297353CC}">
              <c16:uniqueId val="{00000000-239D-7A4B-9177-6AE10D6D1B23}"/>
            </c:ext>
          </c:extLst>
        </c:ser>
        <c:dLbls>
          <c:showLegendKey val="0"/>
          <c:showVal val="0"/>
          <c:showCatName val="0"/>
          <c:showSerName val="0"/>
          <c:showPercent val="0"/>
          <c:showBubbleSize val="0"/>
        </c:dLbls>
        <c:gapWidth val="219"/>
        <c:overlap val="-27"/>
        <c:axId val="1473330047"/>
        <c:axId val="1792808191"/>
      </c:barChart>
      <c:catAx>
        <c:axId val="14733300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1792808191"/>
        <c:crosses val="autoZero"/>
        <c:auto val="1"/>
        <c:lblAlgn val="ctr"/>
        <c:lblOffset val="100"/>
        <c:noMultiLvlLbl val="0"/>
      </c:catAx>
      <c:valAx>
        <c:axId val="1792808191"/>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US"/>
          </a:p>
        </c:txPr>
        <c:crossAx val="1473330047"/>
        <c:crosses val="autoZero"/>
        <c:crossBetween val="between"/>
      </c:valAx>
      <c:spPr>
        <a:noFill/>
        <a:ln>
          <a:noFill/>
        </a:ln>
        <a:effectLst/>
      </c:spPr>
    </c:plotArea>
    <c:plotVisOnly val="1"/>
    <c:dispBlanksAs val="gap"/>
    <c:showDLblsOverMax val="0"/>
  </c:chart>
  <c:spPr>
    <a:solidFill>
      <a:schemeClr val="bg1"/>
    </a:solidFill>
    <a:ln>
      <a:noFill/>
    </a:ln>
    <a:effectLst/>
  </c:spPr>
  <c:txPr>
    <a:bodyPr/>
    <a:lstStyle/>
    <a:p>
      <a:pPr>
        <a:defRPr/>
      </a:pPr>
      <a:endParaRPr lang="es-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r>
              <a:rPr lang="es-ES_tradnl" noProof="0" dirty="0"/>
              <a:t>Motivos Pérdidas de Clases 2026 (Académico) </a:t>
            </a:r>
          </a:p>
        </c:rich>
      </c:tx>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endParaRPr lang="es-US"/>
        </a:p>
      </c:txPr>
    </c:title>
    <c:autoTitleDeleted val="0"/>
    <c:plotArea>
      <c:layout/>
      <c:barChart>
        <c:barDir val="col"/>
        <c:grouping val="clustered"/>
        <c:varyColors val="0"/>
        <c:ser>
          <c:idx val="0"/>
          <c:order val="0"/>
          <c:tx>
            <c:strRef>
              <c:f>Hoja1!$D$2</c:f>
              <c:strCache>
                <c:ptCount val="1"/>
                <c:pt idx="0">
                  <c:v>%</c:v>
                </c:pt>
              </c:strCache>
            </c:strRef>
          </c:tx>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s-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Hoja1!$B$3:$B$15</c:f>
              <c:strCache>
                <c:ptCount val="13"/>
                <c:pt idx="0">
                  <c:v> FRANCO GENERAL</c:v>
                </c:pt>
                <c:pt idx="1">
                  <c:v> PROFESORES AUSENTES</c:v>
                </c:pt>
                <c:pt idx="2">
                  <c:v> INFANTERIA</c:v>
                </c:pt>
                <c:pt idx="3">
                  <c:v> MEDICINA PREVENTIVA</c:v>
                </c:pt>
                <c:pt idx="4">
                  <c:v> ESTUDIO</c:v>
                </c:pt>
                <c:pt idx="5">
                  <c:v> REVISTA</c:v>
                </c:pt>
                <c:pt idx="6">
                  <c:v> NOTA REVISTA DE RECLUTA</c:v>
                </c:pt>
                <c:pt idx="7">
                  <c:v> ENTREGA DE EQUIPO</c:v>
                </c:pt>
                <c:pt idx="8">
                  <c:v> COMISION DEL SERVICIO</c:v>
                </c:pt>
                <c:pt idx="9">
                  <c:v> VISITAS PROFESIONALES</c:v>
                </c:pt>
                <c:pt idx="10">
                  <c:v> ENTRENAMIENTO CANCHA DE LIDERAZGO</c:v>
                </c:pt>
                <c:pt idx="11">
                  <c:v> FUNERAL</c:v>
                </c:pt>
                <c:pt idx="12">
                  <c:v> SEMINARIOS</c:v>
                </c:pt>
              </c:strCache>
              <c:extLst/>
            </c:strRef>
          </c:cat>
          <c:val>
            <c:numRef>
              <c:f>Hoja1!$D$3:$D$15</c:f>
              <c:numCache>
                <c:formatCode>General</c:formatCode>
                <c:ptCount val="13"/>
                <c:pt idx="0">
                  <c:v>1.29</c:v>
                </c:pt>
                <c:pt idx="1">
                  <c:v>1.0900000000000001</c:v>
                </c:pt>
                <c:pt idx="2">
                  <c:v>0.65</c:v>
                </c:pt>
                <c:pt idx="3">
                  <c:v>0.47</c:v>
                </c:pt>
                <c:pt idx="4">
                  <c:v>0.41</c:v>
                </c:pt>
                <c:pt idx="5">
                  <c:v>0.41</c:v>
                </c:pt>
                <c:pt idx="6">
                  <c:v>0.25</c:v>
                </c:pt>
                <c:pt idx="7">
                  <c:v>0.16</c:v>
                </c:pt>
                <c:pt idx="8">
                  <c:v>0.13</c:v>
                </c:pt>
                <c:pt idx="9" formatCode="0.00">
                  <c:v>0.1</c:v>
                </c:pt>
                <c:pt idx="10">
                  <c:v>0.05</c:v>
                </c:pt>
                <c:pt idx="11">
                  <c:v>0.01</c:v>
                </c:pt>
                <c:pt idx="12">
                  <c:v>0.01</c:v>
                </c:pt>
              </c:numCache>
            </c:numRef>
          </c:val>
          <c:extLst>
            <c:ext xmlns:c16="http://schemas.microsoft.com/office/drawing/2014/chart" uri="{C3380CC4-5D6E-409C-BE32-E72D297353CC}">
              <c16:uniqueId val="{00000000-1895-0641-A88B-69DD84C012AB}"/>
            </c:ext>
          </c:extLst>
        </c:ser>
        <c:dLbls>
          <c:dLblPos val="inEnd"/>
          <c:showLegendKey val="0"/>
          <c:showVal val="1"/>
          <c:showCatName val="0"/>
          <c:showSerName val="0"/>
          <c:showPercent val="0"/>
          <c:showBubbleSize val="0"/>
        </c:dLbls>
        <c:gapWidth val="41"/>
        <c:axId val="1782445631"/>
        <c:axId val="1782443839"/>
      </c:barChart>
      <c:catAx>
        <c:axId val="1782445631"/>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effectLst/>
                <a:latin typeface="+mn-lt"/>
                <a:ea typeface="+mn-ea"/>
                <a:cs typeface="+mn-cs"/>
              </a:defRPr>
            </a:pPr>
            <a:endParaRPr lang="es-US"/>
          </a:p>
        </c:txPr>
        <c:crossAx val="1782443839"/>
        <c:crosses val="autoZero"/>
        <c:auto val="1"/>
        <c:lblAlgn val="ctr"/>
        <c:lblOffset val="100"/>
        <c:noMultiLvlLbl val="0"/>
      </c:catAx>
      <c:valAx>
        <c:axId val="1782443839"/>
        <c:scaling>
          <c:orientation val="minMax"/>
        </c:scaling>
        <c:delete val="1"/>
        <c:axPos val="l"/>
        <c:numFmt formatCode="General" sourceLinked="1"/>
        <c:majorTickMark val="none"/>
        <c:minorTickMark val="none"/>
        <c:tickLblPos val="nextTo"/>
        <c:crossAx val="1782445631"/>
        <c:crosses val="autoZero"/>
        <c:crossBetween val="between"/>
      </c:valAx>
      <c:spPr>
        <a:noFill/>
        <a:ln>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es-US"/>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0" i="0" u="none" strike="noStrike" kern="1200" spc="0" baseline="0">
                <a:solidFill>
                  <a:schemeClr val="tx1">
                    <a:lumMod val="65000"/>
                    <a:lumOff val="35000"/>
                  </a:schemeClr>
                </a:solidFill>
                <a:latin typeface="+mn-lt"/>
                <a:ea typeface="+mn-ea"/>
                <a:cs typeface="+mn-cs"/>
              </a:defRPr>
            </a:pPr>
            <a:r>
              <a:rPr lang="es-CL" sz="1000" b="1"/>
              <a:t>% DE HORAS</a:t>
            </a:r>
            <a:r>
              <a:rPr lang="es-CL" sz="1000" b="1" baseline="0"/>
              <a:t> REALIZADAS CLASES SISTEMÁTICAS</a:t>
            </a:r>
          </a:p>
          <a:p>
            <a:pPr>
              <a:defRPr sz="1000"/>
            </a:pPr>
            <a:r>
              <a:rPr lang="es-CL" sz="1000" b="1" baseline="0"/>
              <a:t>EDUCACIÓN FÍSICA</a:t>
            </a:r>
            <a:endParaRPr lang="es-CL" sz="1000" b="1"/>
          </a:p>
        </c:rich>
      </c:tx>
      <c:overlay val="0"/>
      <c:spPr>
        <a:noFill/>
        <a:ln>
          <a:noFill/>
        </a:ln>
        <a:effectLst/>
      </c:spPr>
      <c:txPr>
        <a:bodyPr rot="0" spcFirstLastPara="1" vertOverflow="ellipsis" vert="horz" wrap="square" anchor="ctr" anchorCtr="1"/>
        <a:lstStyle/>
        <a:p>
          <a:pPr>
            <a:defRPr sz="10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Hoja1!$A$5</c:f>
              <c:strCache>
                <c:ptCount val="1"/>
                <c:pt idx="0">
                  <c:v>2021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Hoja1!$B$5:$F$5</c:f>
              <c:numCache>
                <c:formatCode>0%</c:formatCode>
                <c:ptCount val="5"/>
                <c:pt idx="0">
                  <c:v>0.72972972972972971</c:v>
                </c:pt>
                <c:pt idx="1">
                  <c:v>0.88167938931297707</c:v>
                </c:pt>
                <c:pt idx="2">
                  <c:v>0.88546255506607929</c:v>
                </c:pt>
                <c:pt idx="3">
                  <c:v>0.65079365079365081</c:v>
                </c:pt>
                <c:pt idx="4">
                  <c:v>0.80376344086021501</c:v>
                </c:pt>
              </c:numCache>
            </c:numRef>
          </c:val>
          <c:extLst>
            <c:ext xmlns:c16="http://schemas.microsoft.com/office/drawing/2014/chart" uri="{C3380CC4-5D6E-409C-BE32-E72D297353CC}">
              <c16:uniqueId val="{00000000-6369-9C4C-AA73-F27BD3EE659C}"/>
            </c:ext>
          </c:extLst>
        </c:ser>
        <c:ser>
          <c:idx val="1"/>
          <c:order val="1"/>
          <c:tx>
            <c:strRef>
              <c:f>Hoja1!$A$6</c:f>
              <c:strCache>
                <c:ptCount val="1"/>
                <c:pt idx="0">
                  <c:v>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Hoja1!$B$6:$F$6</c:f>
              <c:numCache>
                <c:formatCode>0%</c:formatCode>
                <c:ptCount val="5"/>
                <c:pt idx="0">
                  <c:v>0.80327868852459017</c:v>
                </c:pt>
                <c:pt idx="1">
                  <c:v>0.86324786324786329</c:v>
                </c:pt>
                <c:pt idx="2">
                  <c:v>0.79166666666666663</c:v>
                </c:pt>
                <c:pt idx="3">
                  <c:v>0.63223140495867769</c:v>
                </c:pt>
                <c:pt idx="4">
                  <c:v>1</c:v>
                </c:pt>
              </c:numCache>
            </c:numRef>
          </c:val>
          <c:extLst>
            <c:ext xmlns:c16="http://schemas.microsoft.com/office/drawing/2014/chart" uri="{C3380CC4-5D6E-409C-BE32-E72D297353CC}">
              <c16:uniqueId val="{00000001-6369-9C4C-AA73-F27BD3EE659C}"/>
            </c:ext>
          </c:extLst>
        </c:ser>
        <c:ser>
          <c:idx val="2"/>
          <c:order val="2"/>
          <c:tx>
            <c:strRef>
              <c:f>Hoja1!$A$7</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Hoja1!$B$7:$F$7</c:f>
              <c:numCache>
                <c:formatCode>0%</c:formatCode>
                <c:ptCount val="5"/>
                <c:pt idx="0">
                  <c:v>0.77</c:v>
                </c:pt>
                <c:pt idx="1">
                  <c:v>0.77800000000000002</c:v>
                </c:pt>
                <c:pt idx="2">
                  <c:v>0.83</c:v>
                </c:pt>
                <c:pt idx="3">
                  <c:v>0.63</c:v>
                </c:pt>
                <c:pt idx="4">
                  <c:v>0.98</c:v>
                </c:pt>
              </c:numCache>
            </c:numRef>
          </c:val>
          <c:extLst>
            <c:ext xmlns:c16="http://schemas.microsoft.com/office/drawing/2014/chart" uri="{C3380CC4-5D6E-409C-BE32-E72D297353CC}">
              <c16:uniqueId val="{00000002-6369-9C4C-AA73-F27BD3EE659C}"/>
            </c:ext>
          </c:extLst>
        </c:ser>
        <c:ser>
          <c:idx val="4"/>
          <c:order val="3"/>
          <c:tx>
            <c:strRef>
              <c:f>Hoja1!$A$8</c:f>
              <c:strCache>
                <c:ptCount val="1"/>
                <c:pt idx="0">
                  <c:v>2024</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Hoja1!$B$8:$F$8</c:f>
              <c:numCache>
                <c:formatCode>0%</c:formatCode>
                <c:ptCount val="5"/>
                <c:pt idx="0">
                  <c:v>0.63200000000000001</c:v>
                </c:pt>
                <c:pt idx="1">
                  <c:v>0.73699999999999999</c:v>
                </c:pt>
                <c:pt idx="2">
                  <c:v>0.96</c:v>
                </c:pt>
                <c:pt idx="3">
                  <c:v>0.65900000000000003</c:v>
                </c:pt>
                <c:pt idx="4">
                  <c:v>0.86899999999999999</c:v>
                </c:pt>
              </c:numCache>
            </c:numRef>
          </c:val>
          <c:extLst>
            <c:ext xmlns:c16="http://schemas.microsoft.com/office/drawing/2014/chart" uri="{C3380CC4-5D6E-409C-BE32-E72D297353CC}">
              <c16:uniqueId val="{00000003-6369-9C4C-AA73-F27BD3EE659C}"/>
            </c:ext>
          </c:extLst>
        </c:ser>
        <c:ser>
          <c:idx val="3"/>
          <c:order val="4"/>
          <c:tx>
            <c:strRef>
              <c:f>Hoja1!$A$9</c:f>
              <c:strCache>
                <c:ptCount val="1"/>
                <c:pt idx="0">
                  <c:v>2025</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Hoja1!$B$9:$F$9</c:f>
              <c:numCache>
                <c:formatCode>0%</c:formatCode>
                <c:ptCount val="5"/>
                <c:pt idx="0">
                  <c:v>0.90100000000000002</c:v>
                </c:pt>
                <c:pt idx="1">
                  <c:v>0.68799999999999994</c:v>
                </c:pt>
                <c:pt idx="2">
                  <c:v>0.63900000000000001</c:v>
                </c:pt>
                <c:pt idx="3">
                  <c:v>0.59199999999999997</c:v>
                </c:pt>
                <c:pt idx="4">
                  <c:v>0.875</c:v>
                </c:pt>
              </c:numCache>
            </c:numRef>
          </c:val>
          <c:extLst>
            <c:ext xmlns:c16="http://schemas.microsoft.com/office/drawing/2014/chart" uri="{C3380CC4-5D6E-409C-BE32-E72D297353CC}">
              <c16:uniqueId val="{00000004-6369-9C4C-AA73-F27BD3EE659C}"/>
            </c:ext>
          </c:extLst>
        </c:ser>
        <c:ser>
          <c:idx val="5"/>
          <c:order val="5"/>
          <c:tx>
            <c:strRef>
              <c:f>Hoja1!$A$10</c:f>
              <c:strCache>
                <c:ptCount val="1"/>
                <c:pt idx="0">
                  <c:v>2026</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Hoja1!$B$10:$F$10</c:f>
              <c:numCache>
                <c:formatCode>0%</c:formatCode>
                <c:ptCount val="5"/>
                <c:pt idx="0">
                  <c:v>0.86099999999999999</c:v>
                </c:pt>
                <c:pt idx="1">
                  <c:v>0.78900000000000003</c:v>
                </c:pt>
                <c:pt idx="2">
                  <c:v>0.91200000000000003</c:v>
                </c:pt>
                <c:pt idx="3">
                  <c:v>0.61299999999999999</c:v>
                </c:pt>
                <c:pt idx="4">
                  <c:v>0.90200000000000002</c:v>
                </c:pt>
              </c:numCache>
            </c:numRef>
          </c:val>
          <c:extLst>
            <c:ext xmlns:c16="http://schemas.microsoft.com/office/drawing/2014/chart" uri="{C3380CC4-5D6E-409C-BE32-E72D297353CC}">
              <c16:uniqueId val="{00000005-6369-9C4C-AA73-F27BD3EE659C}"/>
            </c:ext>
          </c:extLst>
        </c:ser>
        <c:dLbls>
          <c:dLblPos val="outEnd"/>
          <c:showLegendKey val="0"/>
          <c:showVal val="1"/>
          <c:showCatName val="0"/>
          <c:showSerName val="0"/>
          <c:showPercent val="0"/>
          <c:showBubbleSize val="0"/>
        </c:dLbls>
        <c:gapWidth val="219"/>
        <c:overlap val="-27"/>
        <c:axId val="562618432"/>
        <c:axId val="562618760"/>
      </c:barChart>
      <c:catAx>
        <c:axId val="56261843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s-CL"/>
          </a:p>
        </c:txPr>
        <c:crossAx val="562618760"/>
        <c:crosses val="autoZero"/>
        <c:auto val="1"/>
        <c:lblAlgn val="ctr"/>
        <c:lblOffset val="100"/>
        <c:noMultiLvlLbl val="0"/>
      </c:catAx>
      <c:valAx>
        <c:axId val="562618760"/>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crossAx val="5626184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Horas no realizadas por esta causa</c:v>
                </c:pt>
              </c:strCache>
            </c:strRef>
          </c:tx>
          <c:spPr>
            <a:solidFill>
              <a:srgbClr val="2E7D32"/>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0</c:v>
                </c:pt>
                <c:pt idx="1">
                  <c:v>0</c:v>
                </c:pt>
              </c:numCache>
            </c:numRef>
          </c:val>
          <c:extLst>
            <c:ext xmlns:c16="http://schemas.microsoft.com/office/drawing/2014/chart" uri="{C3380CC4-5D6E-409C-BE32-E72D297353CC}">
              <c16:uniqueId val="{00000000-BF03-BE42-8DE9-15CFA3BD65B6}"/>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max val="5"/>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r>
              <a:rPr lang="es-ES_tradnl" dirty="0"/>
              <a:t>Supervisión de Aula </a:t>
            </a:r>
            <a:r>
              <a:rPr lang="es-ES_tradnl" dirty="0" err="1"/>
              <a:t>DEPORTIVa</a:t>
            </a:r>
            <a:r>
              <a:rPr lang="es-ES_tradnl" dirty="0"/>
              <a:t> </a:t>
            </a:r>
          </a:p>
        </c:rich>
      </c:tx>
      <c:overlay val="0"/>
      <c:spPr>
        <a:noFill/>
        <a:ln>
          <a:noFill/>
        </a:ln>
        <a:effectLst/>
      </c:spPr>
      <c:txPr>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Académicas </c:v>
                </c:pt>
              </c:strCache>
            </c:strRef>
          </c:tx>
          <c:explosion val="25"/>
          <c:dPt>
            <c:idx val="0"/>
            <c:bubble3D val="0"/>
            <c:spPr>
              <a:pattFill prst="ltUpDiag">
                <a:fgClr>
                  <a:schemeClr val="accent1"/>
                </a:fgClr>
                <a:bgClr>
                  <a:schemeClr val="accent1">
                    <a:lumMod val="20000"/>
                    <a:lumOff val="80000"/>
                  </a:schemeClr>
                </a:bgClr>
              </a:pattFill>
              <a:ln w="19050">
                <a:solidFill>
                  <a:schemeClr val="lt1"/>
                </a:solidFill>
              </a:ln>
              <a:effectLst>
                <a:innerShdw blurRad="114300">
                  <a:schemeClr val="accent1"/>
                </a:innerShdw>
              </a:effectLst>
            </c:spPr>
            <c:extLst>
              <c:ext xmlns:c16="http://schemas.microsoft.com/office/drawing/2014/chart" uri="{C3380CC4-5D6E-409C-BE32-E72D297353CC}">
                <c16:uniqueId val="{00000001-C395-2B41-8EE2-ABCDF43BDAE8}"/>
              </c:ext>
            </c:extLst>
          </c:dPt>
          <c:dPt>
            <c:idx val="1"/>
            <c:bubble3D val="0"/>
            <c:spPr>
              <a:pattFill prst="ltUpDiag">
                <a:fgClr>
                  <a:schemeClr val="accent2"/>
                </a:fgClr>
                <a:bgClr>
                  <a:schemeClr val="accent2">
                    <a:lumMod val="20000"/>
                    <a:lumOff val="80000"/>
                  </a:schemeClr>
                </a:bgClr>
              </a:pattFill>
              <a:ln w="19050">
                <a:solidFill>
                  <a:schemeClr val="lt1"/>
                </a:solidFill>
              </a:ln>
              <a:effectLst>
                <a:innerShdw blurRad="114300">
                  <a:schemeClr val="accent2"/>
                </a:innerShdw>
              </a:effectLst>
            </c:spPr>
            <c:extLst>
              <c:ext xmlns:c16="http://schemas.microsoft.com/office/drawing/2014/chart" uri="{C3380CC4-5D6E-409C-BE32-E72D297353CC}">
                <c16:uniqueId val="{00000003-C395-2B41-8EE2-ABCDF43BDAE8}"/>
              </c:ext>
            </c:extLst>
          </c:dPt>
          <c:cat>
            <c:strRef>
              <c:f>Hoja1!$A$2:$A$3</c:f>
              <c:strCache>
                <c:ptCount val="2"/>
                <c:pt idx="0">
                  <c:v>Ejecutas</c:v>
                </c:pt>
                <c:pt idx="1">
                  <c:v>Pendientes </c:v>
                </c:pt>
              </c:strCache>
            </c:strRef>
          </c:cat>
          <c:val>
            <c:numRef>
              <c:f>Hoja1!$B$2:$B$3</c:f>
              <c:numCache>
                <c:formatCode>General</c:formatCode>
                <c:ptCount val="2"/>
                <c:pt idx="0">
                  <c:v>20</c:v>
                </c:pt>
                <c:pt idx="1">
                  <c:v>0</c:v>
                </c:pt>
              </c:numCache>
            </c:numRef>
          </c:val>
          <c:extLst>
            <c:ext xmlns:c16="http://schemas.microsoft.com/office/drawing/2014/chart" uri="{C3380CC4-5D6E-409C-BE32-E72D297353CC}">
              <c16:uniqueId val="{00000000-2462-2649-B8C3-4790A788DD7A}"/>
            </c:ext>
          </c:extLst>
        </c:ser>
        <c:dLbls>
          <c:showLegendKey val="0"/>
          <c:showVal val="0"/>
          <c:showCatName val="0"/>
          <c:showSerName val="0"/>
          <c:showPercent val="0"/>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r>
              <a:rPr lang="es-ES_tradnl"/>
              <a:t>Supervisión de Aula  (Inglés)</a:t>
            </a:r>
          </a:p>
        </c:rich>
      </c:tx>
      <c:overlay val="0"/>
      <c:spPr>
        <a:noFill/>
        <a:ln>
          <a:noFill/>
        </a:ln>
        <a:effectLst/>
      </c:spPr>
      <c:txPr>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(Ingles)</c:v>
                </c:pt>
              </c:strCache>
            </c:strRef>
          </c:tx>
          <c:explosion val="21"/>
          <c:dPt>
            <c:idx val="0"/>
            <c:bubble3D val="0"/>
            <c:spPr>
              <a:pattFill prst="ltUpDiag">
                <a:fgClr>
                  <a:schemeClr val="accent1"/>
                </a:fgClr>
                <a:bgClr>
                  <a:schemeClr val="accent1">
                    <a:lumMod val="20000"/>
                    <a:lumOff val="80000"/>
                  </a:schemeClr>
                </a:bgClr>
              </a:pattFill>
              <a:ln w="19050">
                <a:solidFill>
                  <a:schemeClr val="lt1"/>
                </a:solidFill>
              </a:ln>
              <a:effectLst>
                <a:innerShdw blurRad="114300">
                  <a:schemeClr val="accent1"/>
                </a:innerShdw>
              </a:effectLst>
            </c:spPr>
            <c:extLst>
              <c:ext xmlns:c16="http://schemas.microsoft.com/office/drawing/2014/chart" uri="{C3380CC4-5D6E-409C-BE32-E72D297353CC}">
                <c16:uniqueId val="{00000001-0BE5-1140-86D0-89644DE0A8A4}"/>
              </c:ext>
            </c:extLst>
          </c:dPt>
          <c:dPt>
            <c:idx val="1"/>
            <c:bubble3D val="0"/>
            <c:spPr>
              <a:pattFill prst="ltUpDiag">
                <a:fgClr>
                  <a:schemeClr val="accent2"/>
                </a:fgClr>
                <a:bgClr>
                  <a:schemeClr val="accent2">
                    <a:lumMod val="20000"/>
                    <a:lumOff val="80000"/>
                  </a:schemeClr>
                </a:bgClr>
              </a:pattFill>
              <a:ln w="19050">
                <a:solidFill>
                  <a:schemeClr val="lt1"/>
                </a:solidFill>
              </a:ln>
              <a:effectLst>
                <a:innerShdw blurRad="114300">
                  <a:schemeClr val="accent2"/>
                </a:innerShdw>
              </a:effectLst>
            </c:spPr>
            <c:extLst>
              <c:ext xmlns:c16="http://schemas.microsoft.com/office/drawing/2014/chart" uri="{C3380CC4-5D6E-409C-BE32-E72D297353CC}">
                <c16:uniqueId val="{00000003-0BE5-1140-86D0-89644DE0A8A4}"/>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US"/>
              </a:p>
            </c:txPr>
            <c:dLblPos val="ct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Hoja1!$A$2:$A$3</c:f>
              <c:strCache>
                <c:ptCount val="2"/>
                <c:pt idx="0">
                  <c:v>Ejecutadas</c:v>
                </c:pt>
                <c:pt idx="1">
                  <c:v>Pendientes </c:v>
                </c:pt>
              </c:strCache>
            </c:strRef>
          </c:cat>
          <c:val>
            <c:numRef>
              <c:f>Hoja1!$B$2:$B$3</c:f>
              <c:numCache>
                <c:formatCode>General</c:formatCode>
                <c:ptCount val="2"/>
                <c:pt idx="0">
                  <c:v>12</c:v>
                </c:pt>
                <c:pt idx="1">
                  <c:v>15</c:v>
                </c:pt>
              </c:numCache>
            </c:numRef>
          </c:val>
          <c:extLst>
            <c:ext xmlns:c16="http://schemas.microsoft.com/office/drawing/2014/chart" uri="{C3380CC4-5D6E-409C-BE32-E72D297353CC}">
              <c16:uniqueId val="{00000000-1214-AC4A-AC15-15CC60941907}"/>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r>
              <a:rPr lang="es-ES_tradnl" dirty="0"/>
              <a:t>Supervisión de Aula ACADÉMICA </a:t>
            </a:r>
          </a:p>
        </c:rich>
      </c:tx>
      <c:overlay val="0"/>
      <c:spPr>
        <a:noFill/>
        <a:ln>
          <a:noFill/>
        </a:ln>
        <a:effectLst/>
      </c:spPr>
      <c:txPr>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Académicas </c:v>
                </c:pt>
              </c:strCache>
            </c:strRef>
          </c:tx>
          <c:explosion val="25"/>
          <c:dPt>
            <c:idx val="0"/>
            <c:bubble3D val="0"/>
            <c:spPr>
              <a:pattFill prst="ltUpDiag">
                <a:fgClr>
                  <a:schemeClr val="accent1"/>
                </a:fgClr>
                <a:bgClr>
                  <a:schemeClr val="accent1">
                    <a:lumMod val="20000"/>
                    <a:lumOff val="80000"/>
                  </a:schemeClr>
                </a:bgClr>
              </a:pattFill>
              <a:ln w="19050">
                <a:solidFill>
                  <a:schemeClr val="lt1"/>
                </a:solidFill>
              </a:ln>
              <a:effectLst>
                <a:innerShdw blurRad="114300">
                  <a:schemeClr val="accent1"/>
                </a:innerShdw>
              </a:effectLst>
            </c:spPr>
            <c:extLst>
              <c:ext xmlns:c16="http://schemas.microsoft.com/office/drawing/2014/chart" uri="{C3380CC4-5D6E-409C-BE32-E72D297353CC}">
                <c16:uniqueId val="{00000001-94C6-CC46-AB5C-FF3545A1FC98}"/>
              </c:ext>
            </c:extLst>
          </c:dPt>
          <c:dPt>
            <c:idx val="1"/>
            <c:bubble3D val="0"/>
            <c:spPr>
              <a:pattFill prst="ltUpDiag">
                <a:fgClr>
                  <a:schemeClr val="accent2"/>
                </a:fgClr>
                <a:bgClr>
                  <a:schemeClr val="accent2">
                    <a:lumMod val="20000"/>
                    <a:lumOff val="80000"/>
                  </a:schemeClr>
                </a:bgClr>
              </a:pattFill>
              <a:ln w="19050">
                <a:solidFill>
                  <a:schemeClr val="lt1"/>
                </a:solidFill>
              </a:ln>
              <a:effectLst>
                <a:innerShdw blurRad="114300">
                  <a:schemeClr val="accent2"/>
                </a:innerShdw>
              </a:effectLst>
            </c:spPr>
            <c:extLst>
              <c:ext xmlns:c16="http://schemas.microsoft.com/office/drawing/2014/chart" uri="{C3380CC4-5D6E-409C-BE32-E72D297353CC}">
                <c16:uniqueId val="{00000003-94C6-CC46-AB5C-FF3545A1FC98}"/>
              </c:ext>
            </c:extLst>
          </c:dPt>
          <c:cat>
            <c:strRef>
              <c:f>Hoja1!$A$2:$A$3</c:f>
              <c:strCache>
                <c:ptCount val="2"/>
                <c:pt idx="0">
                  <c:v>Ejecutas</c:v>
                </c:pt>
                <c:pt idx="1">
                  <c:v>Pendientes </c:v>
                </c:pt>
              </c:strCache>
            </c:strRef>
          </c:cat>
          <c:val>
            <c:numRef>
              <c:f>Hoja1!$B$2:$B$3</c:f>
              <c:numCache>
                <c:formatCode>General</c:formatCode>
                <c:ptCount val="2"/>
                <c:pt idx="0">
                  <c:v>20</c:v>
                </c:pt>
                <c:pt idx="1">
                  <c:v>0</c:v>
                </c:pt>
              </c:numCache>
            </c:numRef>
          </c:val>
          <c:extLst>
            <c:ext xmlns:c16="http://schemas.microsoft.com/office/drawing/2014/chart" uri="{C3380CC4-5D6E-409C-BE32-E72D297353CC}">
              <c16:uniqueId val="{00000004-94C6-CC46-AB5C-FF3545A1FC98}"/>
            </c:ext>
          </c:extLst>
        </c:ser>
        <c:dLbls>
          <c:showLegendKey val="0"/>
          <c:showVal val="0"/>
          <c:showCatName val="0"/>
          <c:showSerName val="0"/>
          <c:showPercent val="0"/>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withinLinearReversed" id="26">
  <a:schemeClr val="accent6"/>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3.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61">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defRPr sz="1197" kern="1200"/>
  </cs:categoryAxis>
  <cs:chartArea>
    <cs:lnRef idx="0"/>
    <cs:fillRef idx="0"/>
    <cs:effectRef idx="0"/>
    <cs:fontRef idx="minor">
      <a:schemeClr val="dk1"/>
    </cs:fontRef>
    <cs:spPr>
      <a:pattFill prst="dkDnDiag">
        <a:fgClr>
          <a:schemeClr val="lt1">
            <a:lumMod val="95000"/>
          </a:schemeClr>
        </a:fgClr>
        <a:bgClr>
          <a:schemeClr val="lt1"/>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317500" algn="ctr" rotWithShape="0">
          <a:prstClr val="black">
            <a:alpha val="25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20000"/>
          </a:prstClr>
        </a:outerShdw>
      </a:effectLst>
      <a:scene3d>
        <a:camera prst="orthographicFront"/>
        <a:lightRig rig="threePt" dir="t"/>
      </a:scene3d>
      <a:sp3d prstMaterial="matte"/>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noFill/>
      <a:ln w="9525" cap="flat" cmpd="sng" algn="ctr">
        <a:solidFill>
          <a:schemeClr val="dk1">
            <a:lumMod val="15000"/>
            <a:lumOff val="85000"/>
          </a:schemeClr>
        </a:solidFill>
        <a:round/>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65000"/>
            <a:lumOff val="35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65000"/>
            <a:lumOff val="35000"/>
          </a:schemeClr>
        </a:solidFill>
        <a:round/>
      </a:ln>
    </cs:spPr>
  </cs:errorBar>
  <cs:floor>
    <cs:lnRef idx="0"/>
    <cs:fillRef idx="0"/>
    <cs:effectRef idx="0"/>
    <cs:fontRef idx="minor">
      <a:schemeClr val="dk1"/>
    </cs:fontRef>
    <cs:spPr>
      <a:noFill/>
      <a:ln>
        <a:noFill/>
      </a:ln>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50000"/>
            <a:lumOff val="50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78000"/>
        </a:schemeClr>
      </a:solidFill>
    </cs:spPr>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inor">
      <a:schemeClr val="dk1">
        <a:lumMod val="65000"/>
        <a:lumOff val="35000"/>
      </a:schemeClr>
    </cs:fontRef>
    <cs:defRPr sz="2200" b="1" kern="120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65000"/>
            <a:lumOff val="35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52">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
  <cs:dataPoint3D>
    <cs:lnRef idx="0"/>
    <cs:fillRef idx="0">
      <cs:styleClr val="auto"/>
    </cs:fillRef>
    <cs:effectRef idx="0"/>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16.xml><?xml version="1.0" encoding="utf-8"?>
<cs:chartStyle xmlns:cs="http://schemas.microsoft.com/office/drawing/2012/chartStyle" xmlns:a="http://schemas.openxmlformats.org/drawingml/2006/main" id="252">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
  <cs:dataPoint3D>
    <cs:lnRef idx="0"/>
    <cs:fillRef idx="0">
      <cs:styleClr val="auto"/>
    </cs:fillRef>
    <cs:effectRef idx="0"/>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17.xml><?xml version="1.0" encoding="utf-8"?>
<cs:chartStyle xmlns:cs="http://schemas.microsoft.com/office/drawing/2012/chartStyle" xmlns:a="http://schemas.openxmlformats.org/drawingml/2006/main" id="252">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
  <cs:dataPoint3D>
    <cs:lnRef idx="0"/>
    <cs:fillRef idx="0">
      <cs:styleClr val="auto"/>
    </cs:fillRef>
    <cs:effectRef idx="0"/>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diagrams/_rels/data2.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svg"/><Relationship Id="rId1" Type="http://schemas.openxmlformats.org/officeDocument/2006/relationships/image" Target="../media/image4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svg"/><Relationship Id="rId1" Type="http://schemas.openxmlformats.org/officeDocument/2006/relationships/image" Target="../media/image4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79A334-43A8-4C51-837E-F3708694B2B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CL"/>
        </a:p>
      </dgm:t>
    </dgm:pt>
    <dgm:pt modelId="{7CC5472F-A487-425F-9D34-568C2953C500}">
      <dgm:prSet custT="1"/>
      <dgm:spPr/>
      <dgm:t>
        <a:bodyPr/>
        <a:lstStyle/>
        <a:p>
          <a:r>
            <a:rPr lang="es-CL" sz="2000" dirty="0"/>
            <a:t>Formación humanista transversal</a:t>
          </a:r>
        </a:p>
      </dgm:t>
    </dgm:pt>
    <dgm:pt modelId="{2005210D-BB1A-4D3D-B4A3-5EE1928D7FC9}" type="parTrans" cxnId="{316B448A-424B-45C3-9827-8C13065DEF11}">
      <dgm:prSet/>
      <dgm:spPr/>
      <dgm:t>
        <a:bodyPr/>
        <a:lstStyle/>
        <a:p>
          <a:endParaRPr lang="es-CL"/>
        </a:p>
      </dgm:t>
    </dgm:pt>
    <dgm:pt modelId="{D1C1E1C9-279C-47CB-9D4F-38F47B3ED116}" type="sibTrans" cxnId="{316B448A-424B-45C3-9827-8C13065DEF11}">
      <dgm:prSet/>
      <dgm:spPr/>
      <dgm:t>
        <a:bodyPr/>
        <a:lstStyle/>
        <a:p>
          <a:endParaRPr lang="es-CL"/>
        </a:p>
      </dgm:t>
    </dgm:pt>
    <dgm:pt modelId="{6CD3D84F-C342-4BFE-BE01-78EAB98C1ECA}">
      <dgm:prSet custT="1"/>
      <dgm:spPr/>
      <dgm:t>
        <a:bodyPr/>
        <a:lstStyle/>
        <a:p>
          <a:r>
            <a:rPr lang="es-CL" sz="2000" b="0" i="0" baseline="0"/>
            <a:t>Continuo de liderazgo</a:t>
          </a:r>
          <a:endParaRPr lang="es-CL" sz="2000"/>
        </a:p>
      </dgm:t>
    </dgm:pt>
    <dgm:pt modelId="{FE1B8A7B-1D82-4B15-97D5-03DF4F02E490}" type="parTrans" cxnId="{0A95788B-CD35-4636-867D-33A932307C36}">
      <dgm:prSet/>
      <dgm:spPr/>
      <dgm:t>
        <a:bodyPr/>
        <a:lstStyle/>
        <a:p>
          <a:endParaRPr lang="es-CL"/>
        </a:p>
      </dgm:t>
    </dgm:pt>
    <dgm:pt modelId="{E3E91E01-6F53-460B-A5D3-5E33862E4EDF}" type="sibTrans" cxnId="{0A95788B-CD35-4636-867D-33A932307C36}">
      <dgm:prSet/>
      <dgm:spPr/>
      <dgm:t>
        <a:bodyPr/>
        <a:lstStyle/>
        <a:p>
          <a:endParaRPr lang="es-CL"/>
        </a:p>
      </dgm:t>
    </dgm:pt>
    <dgm:pt modelId="{3CC6E0F9-64A4-47FF-81CD-F4311BBF524B}">
      <dgm:prSet custT="1"/>
      <dgm:spPr/>
      <dgm:t>
        <a:bodyPr/>
        <a:lstStyle/>
        <a:p>
          <a:r>
            <a:rPr lang="es-CL" sz="2000" b="0" i="0" baseline="0" dirty="0"/>
            <a:t>Implementación del MLA</a:t>
          </a:r>
          <a:endParaRPr lang="es-CL" sz="2000" dirty="0"/>
        </a:p>
      </dgm:t>
    </dgm:pt>
    <dgm:pt modelId="{B026C337-1C8D-4908-A17F-1B6FEAE7798E}" type="parTrans" cxnId="{80B3A4F0-0B89-43C2-8786-616474A38B0E}">
      <dgm:prSet/>
      <dgm:spPr/>
      <dgm:t>
        <a:bodyPr/>
        <a:lstStyle/>
        <a:p>
          <a:endParaRPr lang="es-CL"/>
        </a:p>
      </dgm:t>
    </dgm:pt>
    <dgm:pt modelId="{DB30C46B-CE33-4A13-A16F-0077B5D3EADB}" type="sibTrans" cxnId="{80B3A4F0-0B89-43C2-8786-616474A38B0E}">
      <dgm:prSet/>
      <dgm:spPr/>
      <dgm:t>
        <a:bodyPr/>
        <a:lstStyle/>
        <a:p>
          <a:endParaRPr lang="es-CL"/>
        </a:p>
      </dgm:t>
    </dgm:pt>
    <dgm:pt modelId="{56576801-F627-4C7D-A88B-9C00E7EBFD76}">
      <dgm:prSet custT="1"/>
      <dgm:spPr/>
      <dgm:t>
        <a:bodyPr/>
        <a:lstStyle/>
        <a:p>
          <a:r>
            <a:rPr lang="es-CL" sz="2000" b="0" i="0" baseline="0" dirty="0"/>
            <a:t>Ensayo argumentativo segundo año (filosofía)</a:t>
          </a:r>
          <a:endParaRPr lang="es-CL" sz="2000" dirty="0"/>
        </a:p>
      </dgm:t>
    </dgm:pt>
    <dgm:pt modelId="{A38AA496-94E2-402B-BAE7-EBF22E454B41}" type="parTrans" cxnId="{7DC9E6C1-8DE5-418F-A0E5-A13369161815}">
      <dgm:prSet/>
      <dgm:spPr/>
      <dgm:t>
        <a:bodyPr/>
        <a:lstStyle/>
        <a:p>
          <a:endParaRPr lang="es-CL"/>
        </a:p>
      </dgm:t>
    </dgm:pt>
    <dgm:pt modelId="{6588BE17-EE72-40E7-8EFD-03FE803EE951}" type="sibTrans" cxnId="{7DC9E6C1-8DE5-418F-A0E5-A13369161815}">
      <dgm:prSet/>
      <dgm:spPr/>
      <dgm:t>
        <a:bodyPr/>
        <a:lstStyle/>
        <a:p>
          <a:endParaRPr lang="es-CL"/>
        </a:p>
      </dgm:t>
    </dgm:pt>
    <dgm:pt modelId="{EAA8A279-DFF6-4CB4-9495-71FADEE11F0C}">
      <dgm:prSet custT="1"/>
      <dgm:spPr/>
      <dgm:t>
        <a:bodyPr/>
        <a:lstStyle/>
        <a:p>
          <a:r>
            <a:rPr lang="es-CL" sz="2000" b="0" i="0" baseline="0" dirty="0"/>
            <a:t>Pruebas de diagnóstico</a:t>
          </a:r>
          <a:endParaRPr lang="es-CL" sz="1200" dirty="0"/>
        </a:p>
      </dgm:t>
    </dgm:pt>
    <dgm:pt modelId="{471B2F3E-89CA-42C6-98BC-2695D7368FCA}" type="parTrans" cxnId="{73571A2A-2B7C-4CFF-9AFF-AF6779058CE3}">
      <dgm:prSet/>
      <dgm:spPr/>
      <dgm:t>
        <a:bodyPr/>
        <a:lstStyle/>
        <a:p>
          <a:endParaRPr lang="es-CL"/>
        </a:p>
      </dgm:t>
    </dgm:pt>
    <dgm:pt modelId="{D5A29798-195A-4F34-A0D5-8FAA17FA3F21}" type="sibTrans" cxnId="{73571A2A-2B7C-4CFF-9AFF-AF6779058CE3}">
      <dgm:prSet/>
      <dgm:spPr/>
      <dgm:t>
        <a:bodyPr/>
        <a:lstStyle/>
        <a:p>
          <a:endParaRPr lang="es-CL"/>
        </a:p>
      </dgm:t>
    </dgm:pt>
    <dgm:pt modelId="{820E2E41-2F20-4A8D-B837-5C058521A1E5}">
      <dgm:prSet custT="1"/>
      <dgm:spPr/>
      <dgm:t>
        <a:bodyPr/>
        <a:lstStyle/>
        <a:p>
          <a:r>
            <a:rPr lang="es-CL" sz="2000" b="0" i="0" baseline="0" dirty="0"/>
            <a:t>Filosofía segundo año</a:t>
          </a:r>
          <a:endParaRPr lang="es-CL" sz="2000" dirty="0"/>
        </a:p>
      </dgm:t>
    </dgm:pt>
    <dgm:pt modelId="{72DB3B5B-8CAD-497E-9E18-09789D83867C}" type="parTrans" cxnId="{92DC9A0B-D965-4F26-9A19-D3EA1236D23C}">
      <dgm:prSet/>
      <dgm:spPr/>
      <dgm:t>
        <a:bodyPr/>
        <a:lstStyle/>
        <a:p>
          <a:endParaRPr lang="es-CL"/>
        </a:p>
      </dgm:t>
    </dgm:pt>
    <dgm:pt modelId="{57FBB12B-9EE7-441B-A4BF-3E7392348C39}" type="sibTrans" cxnId="{92DC9A0B-D965-4F26-9A19-D3EA1236D23C}">
      <dgm:prSet/>
      <dgm:spPr/>
      <dgm:t>
        <a:bodyPr/>
        <a:lstStyle/>
        <a:p>
          <a:endParaRPr lang="es-CL"/>
        </a:p>
      </dgm:t>
    </dgm:pt>
    <dgm:pt modelId="{395C72F4-C013-4011-94B2-495C328CEE97}">
      <dgm:prSet custT="1"/>
      <dgm:spPr/>
      <dgm:t>
        <a:bodyPr/>
        <a:lstStyle/>
        <a:p>
          <a:r>
            <a:rPr lang="es-CL" sz="2000" dirty="0"/>
            <a:t>Uso textos guía</a:t>
          </a:r>
        </a:p>
      </dgm:t>
    </dgm:pt>
    <dgm:pt modelId="{FEF956D0-B419-4A8F-B815-6AA09982A9B2}" type="parTrans" cxnId="{D830F31F-2F81-40B5-9631-04ABF7DAFD89}">
      <dgm:prSet/>
      <dgm:spPr/>
      <dgm:t>
        <a:bodyPr/>
        <a:lstStyle/>
        <a:p>
          <a:endParaRPr lang="es-CL"/>
        </a:p>
      </dgm:t>
    </dgm:pt>
    <dgm:pt modelId="{70098104-E35B-4733-8148-090699587EB0}" type="sibTrans" cxnId="{D830F31F-2F81-40B5-9631-04ABF7DAFD89}">
      <dgm:prSet/>
      <dgm:spPr/>
      <dgm:t>
        <a:bodyPr/>
        <a:lstStyle/>
        <a:p>
          <a:endParaRPr lang="es-CL"/>
        </a:p>
      </dgm:t>
    </dgm:pt>
    <dgm:pt modelId="{20E602FE-F861-40CD-8962-841747728B58}">
      <dgm:prSet custT="1"/>
      <dgm:spPr/>
      <dgm:t>
        <a:bodyPr/>
        <a:lstStyle/>
        <a:p>
          <a:r>
            <a:rPr lang="es-CL" sz="2000" dirty="0"/>
            <a:t>Libros sugeridos de acuerdo a nivel MLA</a:t>
          </a:r>
        </a:p>
      </dgm:t>
    </dgm:pt>
    <dgm:pt modelId="{9E14B289-717D-40DD-8D89-9E11CE797C5D}" type="parTrans" cxnId="{BBC5A289-36E9-4DB3-90D7-17C96D25C64C}">
      <dgm:prSet/>
      <dgm:spPr/>
      <dgm:t>
        <a:bodyPr/>
        <a:lstStyle/>
        <a:p>
          <a:endParaRPr lang="es-CL"/>
        </a:p>
      </dgm:t>
    </dgm:pt>
    <dgm:pt modelId="{679FED71-77FC-4D74-A61A-54140C0A2A8E}" type="sibTrans" cxnId="{BBC5A289-36E9-4DB3-90D7-17C96D25C64C}">
      <dgm:prSet/>
      <dgm:spPr/>
      <dgm:t>
        <a:bodyPr/>
        <a:lstStyle/>
        <a:p>
          <a:endParaRPr lang="es-CL"/>
        </a:p>
      </dgm:t>
    </dgm:pt>
    <dgm:pt modelId="{D7A257D0-0531-4154-879A-C2F9066B4922}" type="pres">
      <dgm:prSet presAssocID="{B079A334-43A8-4C51-837E-F3708694B2BD}" presName="linear" presStyleCnt="0">
        <dgm:presLayoutVars>
          <dgm:dir/>
          <dgm:animLvl val="lvl"/>
          <dgm:resizeHandles val="exact"/>
        </dgm:presLayoutVars>
      </dgm:prSet>
      <dgm:spPr/>
    </dgm:pt>
    <dgm:pt modelId="{95A278FF-0115-4116-8B3F-5AF9F1299D2D}" type="pres">
      <dgm:prSet presAssocID="{7CC5472F-A487-425F-9D34-568C2953C500}" presName="parentLin" presStyleCnt="0"/>
      <dgm:spPr/>
    </dgm:pt>
    <dgm:pt modelId="{6939CB41-BE28-4680-9CD8-B306BA196A1A}" type="pres">
      <dgm:prSet presAssocID="{7CC5472F-A487-425F-9D34-568C2953C500}" presName="parentLeftMargin" presStyleLbl="node1" presStyleIdx="0" presStyleCnt="8"/>
      <dgm:spPr/>
    </dgm:pt>
    <dgm:pt modelId="{855CEF23-FAB4-400A-BBD1-1E88728EE6E1}" type="pres">
      <dgm:prSet presAssocID="{7CC5472F-A487-425F-9D34-568C2953C500}" presName="parentText" presStyleLbl="node1" presStyleIdx="0" presStyleCnt="8">
        <dgm:presLayoutVars>
          <dgm:chMax val="0"/>
          <dgm:bulletEnabled val="1"/>
        </dgm:presLayoutVars>
      </dgm:prSet>
      <dgm:spPr/>
    </dgm:pt>
    <dgm:pt modelId="{683FBBE3-58F2-4568-8183-3C314C58B8E9}" type="pres">
      <dgm:prSet presAssocID="{7CC5472F-A487-425F-9D34-568C2953C500}" presName="negativeSpace" presStyleCnt="0"/>
      <dgm:spPr/>
    </dgm:pt>
    <dgm:pt modelId="{C2A10F00-5D9E-4C84-96B2-2C7FB3213D97}" type="pres">
      <dgm:prSet presAssocID="{7CC5472F-A487-425F-9D34-568C2953C500}" presName="childText" presStyleLbl="conFgAcc1" presStyleIdx="0" presStyleCnt="8">
        <dgm:presLayoutVars>
          <dgm:bulletEnabled val="1"/>
        </dgm:presLayoutVars>
      </dgm:prSet>
      <dgm:spPr/>
    </dgm:pt>
    <dgm:pt modelId="{8A566F29-6D88-4DC9-B730-6C42563A4D4C}" type="pres">
      <dgm:prSet presAssocID="{D1C1E1C9-279C-47CB-9D4F-38F47B3ED116}" presName="spaceBetweenRectangles" presStyleCnt="0"/>
      <dgm:spPr/>
    </dgm:pt>
    <dgm:pt modelId="{8DA7D44E-145C-44F6-9A85-E8CF2DF25299}" type="pres">
      <dgm:prSet presAssocID="{820E2E41-2F20-4A8D-B837-5C058521A1E5}" presName="parentLin" presStyleCnt="0"/>
      <dgm:spPr/>
    </dgm:pt>
    <dgm:pt modelId="{76C9E57F-0DEB-4F83-8F7C-47DDD003EE8B}" type="pres">
      <dgm:prSet presAssocID="{820E2E41-2F20-4A8D-B837-5C058521A1E5}" presName="parentLeftMargin" presStyleLbl="node1" presStyleIdx="0" presStyleCnt="8"/>
      <dgm:spPr/>
    </dgm:pt>
    <dgm:pt modelId="{1F95509C-4AB1-4DB6-8393-7AF939D012AE}" type="pres">
      <dgm:prSet presAssocID="{820E2E41-2F20-4A8D-B837-5C058521A1E5}" presName="parentText" presStyleLbl="node1" presStyleIdx="1" presStyleCnt="8">
        <dgm:presLayoutVars>
          <dgm:chMax val="0"/>
          <dgm:bulletEnabled val="1"/>
        </dgm:presLayoutVars>
      </dgm:prSet>
      <dgm:spPr/>
    </dgm:pt>
    <dgm:pt modelId="{BA37F602-8557-4DB0-A9BF-C90FCA0AB0A5}" type="pres">
      <dgm:prSet presAssocID="{820E2E41-2F20-4A8D-B837-5C058521A1E5}" presName="negativeSpace" presStyleCnt="0"/>
      <dgm:spPr/>
    </dgm:pt>
    <dgm:pt modelId="{55476CE7-02F0-4813-90BE-AA0C5A445096}" type="pres">
      <dgm:prSet presAssocID="{820E2E41-2F20-4A8D-B837-5C058521A1E5}" presName="childText" presStyleLbl="conFgAcc1" presStyleIdx="1" presStyleCnt="8">
        <dgm:presLayoutVars>
          <dgm:bulletEnabled val="1"/>
        </dgm:presLayoutVars>
      </dgm:prSet>
      <dgm:spPr/>
    </dgm:pt>
    <dgm:pt modelId="{693B3899-C359-446E-A49C-457CF9D49F38}" type="pres">
      <dgm:prSet presAssocID="{57FBB12B-9EE7-441B-A4BF-3E7392348C39}" presName="spaceBetweenRectangles" presStyleCnt="0"/>
      <dgm:spPr/>
    </dgm:pt>
    <dgm:pt modelId="{64C21A09-32A9-4EA0-90EA-ADDBF95A3273}" type="pres">
      <dgm:prSet presAssocID="{6CD3D84F-C342-4BFE-BE01-78EAB98C1ECA}" presName="parentLin" presStyleCnt="0"/>
      <dgm:spPr/>
    </dgm:pt>
    <dgm:pt modelId="{8784E131-1174-446C-A98A-4241C8BAE7F7}" type="pres">
      <dgm:prSet presAssocID="{6CD3D84F-C342-4BFE-BE01-78EAB98C1ECA}" presName="parentLeftMargin" presStyleLbl="node1" presStyleIdx="1" presStyleCnt="8"/>
      <dgm:spPr/>
    </dgm:pt>
    <dgm:pt modelId="{1F90EEAF-C680-4682-A0AA-3F0E8BD30472}" type="pres">
      <dgm:prSet presAssocID="{6CD3D84F-C342-4BFE-BE01-78EAB98C1ECA}" presName="parentText" presStyleLbl="node1" presStyleIdx="2" presStyleCnt="8">
        <dgm:presLayoutVars>
          <dgm:chMax val="0"/>
          <dgm:bulletEnabled val="1"/>
        </dgm:presLayoutVars>
      </dgm:prSet>
      <dgm:spPr/>
    </dgm:pt>
    <dgm:pt modelId="{5BCEE6C1-7AED-4D16-A7B5-EF53978B1B2C}" type="pres">
      <dgm:prSet presAssocID="{6CD3D84F-C342-4BFE-BE01-78EAB98C1ECA}" presName="negativeSpace" presStyleCnt="0"/>
      <dgm:spPr/>
    </dgm:pt>
    <dgm:pt modelId="{8FB1901E-1C35-45B5-A8C1-1D23AABF2F01}" type="pres">
      <dgm:prSet presAssocID="{6CD3D84F-C342-4BFE-BE01-78EAB98C1ECA}" presName="childText" presStyleLbl="conFgAcc1" presStyleIdx="2" presStyleCnt="8">
        <dgm:presLayoutVars>
          <dgm:bulletEnabled val="1"/>
        </dgm:presLayoutVars>
      </dgm:prSet>
      <dgm:spPr/>
    </dgm:pt>
    <dgm:pt modelId="{F00897EE-FEF8-488C-BCF9-3C3963BF88B1}" type="pres">
      <dgm:prSet presAssocID="{E3E91E01-6F53-460B-A5D3-5E33862E4EDF}" presName="spaceBetweenRectangles" presStyleCnt="0"/>
      <dgm:spPr/>
    </dgm:pt>
    <dgm:pt modelId="{CAA66065-48E5-47F7-AD63-C025D73D44C1}" type="pres">
      <dgm:prSet presAssocID="{3CC6E0F9-64A4-47FF-81CD-F4311BBF524B}" presName="parentLin" presStyleCnt="0"/>
      <dgm:spPr/>
    </dgm:pt>
    <dgm:pt modelId="{7A76B7E2-817A-4A79-8728-15EC60300529}" type="pres">
      <dgm:prSet presAssocID="{3CC6E0F9-64A4-47FF-81CD-F4311BBF524B}" presName="parentLeftMargin" presStyleLbl="node1" presStyleIdx="2" presStyleCnt="8"/>
      <dgm:spPr/>
    </dgm:pt>
    <dgm:pt modelId="{B9CC131A-AB4C-4FA3-993A-BE4801264119}" type="pres">
      <dgm:prSet presAssocID="{3CC6E0F9-64A4-47FF-81CD-F4311BBF524B}" presName="parentText" presStyleLbl="node1" presStyleIdx="3" presStyleCnt="8">
        <dgm:presLayoutVars>
          <dgm:chMax val="0"/>
          <dgm:bulletEnabled val="1"/>
        </dgm:presLayoutVars>
      </dgm:prSet>
      <dgm:spPr/>
    </dgm:pt>
    <dgm:pt modelId="{E3C4612C-833D-4A67-B8AE-8AA6049D81E7}" type="pres">
      <dgm:prSet presAssocID="{3CC6E0F9-64A4-47FF-81CD-F4311BBF524B}" presName="negativeSpace" presStyleCnt="0"/>
      <dgm:spPr/>
    </dgm:pt>
    <dgm:pt modelId="{FB899A02-12A6-49DC-8341-75E52AA7AA47}" type="pres">
      <dgm:prSet presAssocID="{3CC6E0F9-64A4-47FF-81CD-F4311BBF524B}" presName="childText" presStyleLbl="conFgAcc1" presStyleIdx="3" presStyleCnt="8">
        <dgm:presLayoutVars>
          <dgm:bulletEnabled val="1"/>
        </dgm:presLayoutVars>
      </dgm:prSet>
      <dgm:spPr/>
    </dgm:pt>
    <dgm:pt modelId="{A29C9994-DB28-440A-AD15-E3DC004E28BB}" type="pres">
      <dgm:prSet presAssocID="{DB30C46B-CE33-4A13-A16F-0077B5D3EADB}" presName="spaceBetweenRectangles" presStyleCnt="0"/>
      <dgm:spPr/>
    </dgm:pt>
    <dgm:pt modelId="{F09ABFDE-462F-47E7-AD8C-C34982C8519D}" type="pres">
      <dgm:prSet presAssocID="{20E602FE-F861-40CD-8962-841747728B58}" presName="parentLin" presStyleCnt="0"/>
      <dgm:spPr/>
    </dgm:pt>
    <dgm:pt modelId="{184EB9B9-8692-40BD-B680-005A2E83595A}" type="pres">
      <dgm:prSet presAssocID="{20E602FE-F861-40CD-8962-841747728B58}" presName="parentLeftMargin" presStyleLbl="node1" presStyleIdx="3" presStyleCnt="8"/>
      <dgm:spPr/>
    </dgm:pt>
    <dgm:pt modelId="{35599689-03B0-4F66-B10A-D2F1088D4A95}" type="pres">
      <dgm:prSet presAssocID="{20E602FE-F861-40CD-8962-841747728B58}" presName="parentText" presStyleLbl="node1" presStyleIdx="4" presStyleCnt="8">
        <dgm:presLayoutVars>
          <dgm:chMax val="0"/>
          <dgm:bulletEnabled val="1"/>
        </dgm:presLayoutVars>
      </dgm:prSet>
      <dgm:spPr/>
    </dgm:pt>
    <dgm:pt modelId="{5B9C4B6E-5247-44A0-8EB8-391B56065B30}" type="pres">
      <dgm:prSet presAssocID="{20E602FE-F861-40CD-8962-841747728B58}" presName="negativeSpace" presStyleCnt="0"/>
      <dgm:spPr/>
    </dgm:pt>
    <dgm:pt modelId="{F93AC646-6607-4CDF-9A57-75C17CB4AC9B}" type="pres">
      <dgm:prSet presAssocID="{20E602FE-F861-40CD-8962-841747728B58}" presName="childText" presStyleLbl="conFgAcc1" presStyleIdx="4" presStyleCnt="8">
        <dgm:presLayoutVars>
          <dgm:bulletEnabled val="1"/>
        </dgm:presLayoutVars>
      </dgm:prSet>
      <dgm:spPr/>
    </dgm:pt>
    <dgm:pt modelId="{A918634E-15EF-415F-9F33-3434CB5FB4F3}" type="pres">
      <dgm:prSet presAssocID="{679FED71-77FC-4D74-A61A-54140C0A2A8E}" presName="spaceBetweenRectangles" presStyleCnt="0"/>
      <dgm:spPr/>
    </dgm:pt>
    <dgm:pt modelId="{F9914086-C6CE-4B5B-86F5-82DA3A74E814}" type="pres">
      <dgm:prSet presAssocID="{56576801-F627-4C7D-A88B-9C00E7EBFD76}" presName="parentLin" presStyleCnt="0"/>
      <dgm:spPr/>
    </dgm:pt>
    <dgm:pt modelId="{155509FC-B047-4138-AB83-82894658CC5C}" type="pres">
      <dgm:prSet presAssocID="{56576801-F627-4C7D-A88B-9C00E7EBFD76}" presName="parentLeftMargin" presStyleLbl="node1" presStyleIdx="4" presStyleCnt="8"/>
      <dgm:spPr/>
    </dgm:pt>
    <dgm:pt modelId="{FE8854EC-519F-4497-BDD1-22D1497CCCE4}" type="pres">
      <dgm:prSet presAssocID="{56576801-F627-4C7D-A88B-9C00E7EBFD76}" presName="parentText" presStyleLbl="node1" presStyleIdx="5" presStyleCnt="8">
        <dgm:presLayoutVars>
          <dgm:chMax val="0"/>
          <dgm:bulletEnabled val="1"/>
        </dgm:presLayoutVars>
      </dgm:prSet>
      <dgm:spPr/>
    </dgm:pt>
    <dgm:pt modelId="{5AA9CD5D-99FB-4AAD-969A-6035896ED69A}" type="pres">
      <dgm:prSet presAssocID="{56576801-F627-4C7D-A88B-9C00E7EBFD76}" presName="negativeSpace" presStyleCnt="0"/>
      <dgm:spPr/>
    </dgm:pt>
    <dgm:pt modelId="{BA5B471C-B342-41C1-A7C9-7C27D3C970FF}" type="pres">
      <dgm:prSet presAssocID="{56576801-F627-4C7D-A88B-9C00E7EBFD76}" presName="childText" presStyleLbl="conFgAcc1" presStyleIdx="5" presStyleCnt="8">
        <dgm:presLayoutVars>
          <dgm:bulletEnabled val="1"/>
        </dgm:presLayoutVars>
      </dgm:prSet>
      <dgm:spPr/>
    </dgm:pt>
    <dgm:pt modelId="{ABAD3421-69FF-49B6-AFA5-8A2F8F84C710}" type="pres">
      <dgm:prSet presAssocID="{6588BE17-EE72-40E7-8EFD-03FE803EE951}" presName="spaceBetweenRectangles" presStyleCnt="0"/>
      <dgm:spPr/>
    </dgm:pt>
    <dgm:pt modelId="{9AA2B9D2-6E04-4138-BDDB-D78077EF9B56}" type="pres">
      <dgm:prSet presAssocID="{EAA8A279-DFF6-4CB4-9495-71FADEE11F0C}" presName="parentLin" presStyleCnt="0"/>
      <dgm:spPr/>
    </dgm:pt>
    <dgm:pt modelId="{B917CD49-1D9C-4145-B714-FD6B8EC4D7CE}" type="pres">
      <dgm:prSet presAssocID="{EAA8A279-DFF6-4CB4-9495-71FADEE11F0C}" presName="parentLeftMargin" presStyleLbl="node1" presStyleIdx="5" presStyleCnt="8"/>
      <dgm:spPr/>
    </dgm:pt>
    <dgm:pt modelId="{37EC1A38-955C-4AE3-BD13-020F00ADC150}" type="pres">
      <dgm:prSet presAssocID="{EAA8A279-DFF6-4CB4-9495-71FADEE11F0C}" presName="parentText" presStyleLbl="node1" presStyleIdx="6" presStyleCnt="8">
        <dgm:presLayoutVars>
          <dgm:chMax val="0"/>
          <dgm:bulletEnabled val="1"/>
        </dgm:presLayoutVars>
      </dgm:prSet>
      <dgm:spPr/>
    </dgm:pt>
    <dgm:pt modelId="{801CC353-9FB8-4DA0-994F-7B128207BF31}" type="pres">
      <dgm:prSet presAssocID="{EAA8A279-DFF6-4CB4-9495-71FADEE11F0C}" presName="negativeSpace" presStyleCnt="0"/>
      <dgm:spPr/>
    </dgm:pt>
    <dgm:pt modelId="{4539051F-DE10-496B-9B60-7B92087E904B}" type="pres">
      <dgm:prSet presAssocID="{EAA8A279-DFF6-4CB4-9495-71FADEE11F0C}" presName="childText" presStyleLbl="conFgAcc1" presStyleIdx="6" presStyleCnt="8">
        <dgm:presLayoutVars>
          <dgm:bulletEnabled val="1"/>
        </dgm:presLayoutVars>
      </dgm:prSet>
      <dgm:spPr/>
    </dgm:pt>
    <dgm:pt modelId="{3CF53579-AA4A-4C26-BF29-5546926433E0}" type="pres">
      <dgm:prSet presAssocID="{D5A29798-195A-4F34-A0D5-8FAA17FA3F21}" presName="spaceBetweenRectangles" presStyleCnt="0"/>
      <dgm:spPr/>
    </dgm:pt>
    <dgm:pt modelId="{970BE5D1-88EB-443C-A78F-37BCF78213B0}" type="pres">
      <dgm:prSet presAssocID="{395C72F4-C013-4011-94B2-495C328CEE97}" presName="parentLin" presStyleCnt="0"/>
      <dgm:spPr/>
    </dgm:pt>
    <dgm:pt modelId="{EF33466E-9888-4CD9-9630-76D6408745E8}" type="pres">
      <dgm:prSet presAssocID="{395C72F4-C013-4011-94B2-495C328CEE97}" presName="parentLeftMargin" presStyleLbl="node1" presStyleIdx="6" presStyleCnt="8"/>
      <dgm:spPr/>
    </dgm:pt>
    <dgm:pt modelId="{7AEF788C-A6F0-406D-8A48-0D50AEC05A03}" type="pres">
      <dgm:prSet presAssocID="{395C72F4-C013-4011-94B2-495C328CEE97}" presName="parentText" presStyleLbl="node1" presStyleIdx="7" presStyleCnt="8">
        <dgm:presLayoutVars>
          <dgm:chMax val="0"/>
          <dgm:bulletEnabled val="1"/>
        </dgm:presLayoutVars>
      </dgm:prSet>
      <dgm:spPr/>
    </dgm:pt>
    <dgm:pt modelId="{69F720EF-D40B-4266-B732-AF526E4A9A8E}" type="pres">
      <dgm:prSet presAssocID="{395C72F4-C013-4011-94B2-495C328CEE97}" presName="negativeSpace" presStyleCnt="0"/>
      <dgm:spPr/>
    </dgm:pt>
    <dgm:pt modelId="{7F5205B1-0D71-4F46-9D12-5AF442E6E835}" type="pres">
      <dgm:prSet presAssocID="{395C72F4-C013-4011-94B2-495C328CEE97}" presName="childText" presStyleLbl="conFgAcc1" presStyleIdx="7" presStyleCnt="8">
        <dgm:presLayoutVars>
          <dgm:bulletEnabled val="1"/>
        </dgm:presLayoutVars>
      </dgm:prSet>
      <dgm:spPr/>
    </dgm:pt>
  </dgm:ptLst>
  <dgm:cxnLst>
    <dgm:cxn modelId="{92DC9A0B-D965-4F26-9A19-D3EA1236D23C}" srcId="{B079A334-43A8-4C51-837E-F3708694B2BD}" destId="{820E2E41-2F20-4A8D-B837-5C058521A1E5}" srcOrd="1" destOrd="0" parTransId="{72DB3B5B-8CAD-497E-9E18-09789D83867C}" sibTransId="{57FBB12B-9EE7-441B-A4BF-3E7392348C39}"/>
    <dgm:cxn modelId="{DF78891D-580F-4083-BF3F-34C92DFCB178}" type="presOf" srcId="{6CD3D84F-C342-4BFE-BE01-78EAB98C1ECA}" destId="{1F90EEAF-C680-4682-A0AA-3F0E8BD30472}" srcOrd="1" destOrd="0" presId="urn:microsoft.com/office/officeart/2005/8/layout/list1"/>
    <dgm:cxn modelId="{D830F31F-2F81-40B5-9631-04ABF7DAFD89}" srcId="{B079A334-43A8-4C51-837E-F3708694B2BD}" destId="{395C72F4-C013-4011-94B2-495C328CEE97}" srcOrd="7" destOrd="0" parTransId="{FEF956D0-B419-4A8F-B815-6AA09982A9B2}" sibTransId="{70098104-E35B-4733-8148-090699587EB0}"/>
    <dgm:cxn modelId="{CB200026-632B-4673-969A-9ABCA8ECA070}" type="presOf" srcId="{820E2E41-2F20-4A8D-B837-5C058521A1E5}" destId="{1F95509C-4AB1-4DB6-8393-7AF939D012AE}" srcOrd="1" destOrd="0" presId="urn:microsoft.com/office/officeart/2005/8/layout/list1"/>
    <dgm:cxn modelId="{8301FF27-C892-4E0B-9450-FA3528A10B9C}" type="presOf" srcId="{3CC6E0F9-64A4-47FF-81CD-F4311BBF524B}" destId="{7A76B7E2-817A-4A79-8728-15EC60300529}" srcOrd="0" destOrd="0" presId="urn:microsoft.com/office/officeart/2005/8/layout/list1"/>
    <dgm:cxn modelId="{73571A2A-2B7C-4CFF-9AFF-AF6779058CE3}" srcId="{B079A334-43A8-4C51-837E-F3708694B2BD}" destId="{EAA8A279-DFF6-4CB4-9495-71FADEE11F0C}" srcOrd="6" destOrd="0" parTransId="{471B2F3E-89CA-42C6-98BC-2695D7368FCA}" sibTransId="{D5A29798-195A-4F34-A0D5-8FAA17FA3F21}"/>
    <dgm:cxn modelId="{9443362C-D811-445B-A6D6-C5FA13902E0B}" type="presOf" srcId="{3CC6E0F9-64A4-47FF-81CD-F4311BBF524B}" destId="{B9CC131A-AB4C-4FA3-993A-BE4801264119}" srcOrd="1" destOrd="0" presId="urn:microsoft.com/office/officeart/2005/8/layout/list1"/>
    <dgm:cxn modelId="{48015B33-8AF6-4195-8B5D-B63E6F2CA946}" type="presOf" srcId="{20E602FE-F861-40CD-8962-841747728B58}" destId="{35599689-03B0-4F66-B10A-D2F1088D4A95}" srcOrd="1" destOrd="0" presId="urn:microsoft.com/office/officeart/2005/8/layout/list1"/>
    <dgm:cxn modelId="{A9D7363D-E7D1-4E78-950F-F6711887A3BE}" type="presOf" srcId="{6CD3D84F-C342-4BFE-BE01-78EAB98C1ECA}" destId="{8784E131-1174-446C-A98A-4241C8BAE7F7}" srcOrd="0" destOrd="0" presId="urn:microsoft.com/office/officeart/2005/8/layout/list1"/>
    <dgm:cxn modelId="{81832863-B3EC-4DC7-88C2-85BEAE5DBC57}" type="presOf" srcId="{395C72F4-C013-4011-94B2-495C328CEE97}" destId="{7AEF788C-A6F0-406D-8A48-0D50AEC05A03}" srcOrd="1" destOrd="0" presId="urn:microsoft.com/office/officeart/2005/8/layout/list1"/>
    <dgm:cxn modelId="{6735F243-8DC5-480A-9E93-7067DDD4F7C8}" type="presOf" srcId="{7CC5472F-A487-425F-9D34-568C2953C500}" destId="{855CEF23-FAB4-400A-BBD1-1E88728EE6E1}" srcOrd="1" destOrd="0" presId="urn:microsoft.com/office/officeart/2005/8/layout/list1"/>
    <dgm:cxn modelId="{B24BFD6D-872D-4E3C-A0A9-FF9F52AAC54A}" type="presOf" srcId="{820E2E41-2F20-4A8D-B837-5C058521A1E5}" destId="{76C9E57F-0DEB-4F83-8F7C-47DDD003EE8B}" srcOrd="0" destOrd="0" presId="urn:microsoft.com/office/officeart/2005/8/layout/list1"/>
    <dgm:cxn modelId="{23BCCC74-8259-480B-8AF8-4AAD51A5652C}" type="presOf" srcId="{EAA8A279-DFF6-4CB4-9495-71FADEE11F0C}" destId="{37EC1A38-955C-4AE3-BD13-020F00ADC150}" srcOrd="1" destOrd="0" presId="urn:microsoft.com/office/officeart/2005/8/layout/list1"/>
    <dgm:cxn modelId="{F5677777-0ED4-4A67-A831-443F06582187}" type="presOf" srcId="{20E602FE-F861-40CD-8962-841747728B58}" destId="{184EB9B9-8692-40BD-B680-005A2E83595A}" srcOrd="0" destOrd="0" presId="urn:microsoft.com/office/officeart/2005/8/layout/list1"/>
    <dgm:cxn modelId="{BBC5A289-36E9-4DB3-90D7-17C96D25C64C}" srcId="{B079A334-43A8-4C51-837E-F3708694B2BD}" destId="{20E602FE-F861-40CD-8962-841747728B58}" srcOrd="4" destOrd="0" parTransId="{9E14B289-717D-40DD-8D89-9E11CE797C5D}" sibTransId="{679FED71-77FC-4D74-A61A-54140C0A2A8E}"/>
    <dgm:cxn modelId="{316B448A-424B-45C3-9827-8C13065DEF11}" srcId="{B079A334-43A8-4C51-837E-F3708694B2BD}" destId="{7CC5472F-A487-425F-9D34-568C2953C500}" srcOrd="0" destOrd="0" parTransId="{2005210D-BB1A-4D3D-B4A3-5EE1928D7FC9}" sibTransId="{D1C1E1C9-279C-47CB-9D4F-38F47B3ED116}"/>
    <dgm:cxn modelId="{0A95788B-CD35-4636-867D-33A932307C36}" srcId="{B079A334-43A8-4C51-837E-F3708694B2BD}" destId="{6CD3D84F-C342-4BFE-BE01-78EAB98C1ECA}" srcOrd="2" destOrd="0" parTransId="{FE1B8A7B-1D82-4B15-97D5-03DF4F02E490}" sibTransId="{E3E91E01-6F53-460B-A5D3-5E33862E4EDF}"/>
    <dgm:cxn modelId="{2671DE90-2F1A-49A4-A1D6-ED95C3975AB1}" type="presOf" srcId="{B079A334-43A8-4C51-837E-F3708694B2BD}" destId="{D7A257D0-0531-4154-879A-C2F9066B4922}" srcOrd="0" destOrd="0" presId="urn:microsoft.com/office/officeart/2005/8/layout/list1"/>
    <dgm:cxn modelId="{1A59BC9A-E80A-4992-83DA-93CDECD5F3A6}" type="presOf" srcId="{395C72F4-C013-4011-94B2-495C328CEE97}" destId="{EF33466E-9888-4CD9-9630-76D6408745E8}" srcOrd="0" destOrd="0" presId="urn:microsoft.com/office/officeart/2005/8/layout/list1"/>
    <dgm:cxn modelId="{BB01CE9C-E51B-4F6F-8DE0-11DCC4BA2459}" type="presOf" srcId="{56576801-F627-4C7D-A88B-9C00E7EBFD76}" destId="{155509FC-B047-4138-AB83-82894658CC5C}" srcOrd="0" destOrd="0" presId="urn:microsoft.com/office/officeart/2005/8/layout/list1"/>
    <dgm:cxn modelId="{E7BD96C0-A1D4-4D76-8616-6E4217775E72}" type="presOf" srcId="{56576801-F627-4C7D-A88B-9C00E7EBFD76}" destId="{FE8854EC-519F-4497-BDD1-22D1497CCCE4}" srcOrd="1" destOrd="0" presId="urn:microsoft.com/office/officeart/2005/8/layout/list1"/>
    <dgm:cxn modelId="{7DC9E6C1-8DE5-418F-A0E5-A13369161815}" srcId="{B079A334-43A8-4C51-837E-F3708694B2BD}" destId="{56576801-F627-4C7D-A88B-9C00E7EBFD76}" srcOrd="5" destOrd="0" parTransId="{A38AA496-94E2-402B-BAE7-EBF22E454B41}" sibTransId="{6588BE17-EE72-40E7-8EFD-03FE803EE951}"/>
    <dgm:cxn modelId="{B528E4D0-AFFC-49E6-9C58-D9C180E9FD91}" type="presOf" srcId="{EAA8A279-DFF6-4CB4-9495-71FADEE11F0C}" destId="{B917CD49-1D9C-4145-B714-FD6B8EC4D7CE}" srcOrd="0" destOrd="0" presId="urn:microsoft.com/office/officeart/2005/8/layout/list1"/>
    <dgm:cxn modelId="{B2100EDA-A5EA-41DF-95D7-737B89F87E65}" type="presOf" srcId="{7CC5472F-A487-425F-9D34-568C2953C500}" destId="{6939CB41-BE28-4680-9CD8-B306BA196A1A}" srcOrd="0" destOrd="0" presId="urn:microsoft.com/office/officeart/2005/8/layout/list1"/>
    <dgm:cxn modelId="{80B3A4F0-0B89-43C2-8786-616474A38B0E}" srcId="{B079A334-43A8-4C51-837E-F3708694B2BD}" destId="{3CC6E0F9-64A4-47FF-81CD-F4311BBF524B}" srcOrd="3" destOrd="0" parTransId="{B026C337-1C8D-4908-A17F-1B6FEAE7798E}" sibTransId="{DB30C46B-CE33-4A13-A16F-0077B5D3EADB}"/>
    <dgm:cxn modelId="{16BB0FF2-82D3-4CB6-90DD-747E665A3E89}" type="presParOf" srcId="{D7A257D0-0531-4154-879A-C2F9066B4922}" destId="{95A278FF-0115-4116-8B3F-5AF9F1299D2D}" srcOrd="0" destOrd="0" presId="urn:microsoft.com/office/officeart/2005/8/layout/list1"/>
    <dgm:cxn modelId="{F5616BF8-EC44-42C7-B4A9-59C407603584}" type="presParOf" srcId="{95A278FF-0115-4116-8B3F-5AF9F1299D2D}" destId="{6939CB41-BE28-4680-9CD8-B306BA196A1A}" srcOrd="0" destOrd="0" presId="urn:microsoft.com/office/officeart/2005/8/layout/list1"/>
    <dgm:cxn modelId="{C4D3B3E9-F5D1-4015-B138-9059B89023B0}" type="presParOf" srcId="{95A278FF-0115-4116-8B3F-5AF9F1299D2D}" destId="{855CEF23-FAB4-400A-BBD1-1E88728EE6E1}" srcOrd="1" destOrd="0" presId="urn:microsoft.com/office/officeart/2005/8/layout/list1"/>
    <dgm:cxn modelId="{E3553CAD-D57E-4FA8-9F82-C027EABFA899}" type="presParOf" srcId="{D7A257D0-0531-4154-879A-C2F9066B4922}" destId="{683FBBE3-58F2-4568-8183-3C314C58B8E9}" srcOrd="1" destOrd="0" presId="urn:microsoft.com/office/officeart/2005/8/layout/list1"/>
    <dgm:cxn modelId="{1940E1C6-890B-411E-A800-634CA44B2B26}" type="presParOf" srcId="{D7A257D0-0531-4154-879A-C2F9066B4922}" destId="{C2A10F00-5D9E-4C84-96B2-2C7FB3213D97}" srcOrd="2" destOrd="0" presId="urn:microsoft.com/office/officeart/2005/8/layout/list1"/>
    <dgm:cxn modelId="{C187F992-CFB2-4AAE-AFD5-68CC73164B6E}" type="presParOf" srcId="{D7A257D0-0531-4154-879A-C2F9066B4922}" destId="{8A566F29-6D88-4DC9-B730-6C42563A4D4C}" srcOrd="3" destOrd="0" presId="urn:microsoft.com/office/officeart/2005/8/layout/list1"/>
    <dgm:cxn modelId="{9ADBCEB7-04E1-4EB9-93B6-9865D05B3CF3}" type="presParOf" srcId="{D7A257D0-0531-4154-879A-C2F9066B4922}" destId="{8DA7D44E-145C-44F6-9A85-E8CF2DF25299}" srcOrd="4" destOrd="0" presId="urn:microsoft.com/office/officeart/2005/8/layout/list1"/>
    <dgm:cxn modelId="{9A2A27B7-598F-40C0-BA67-0A0728C20FAC}" type="presParOf" srcId="{8DA7D44E-145C-44F6-9A85-E8CF2DF25299}" destId="{76C9E57F-0DEB-4F83-8F7C-47DDD003EE8B}" srcOrd="0" destOrd="0" presId="urn:microsoft.com/office/officeart/2005/8/layout/list1"/>
    <dgm:cxn modelId="{ED8E63BD-2808-4882-835A-6D67F870E445}" type="presParOf" srcId="{8DA7D44E-145C-44F6-9A85-E8CF2DF25299}" destId="{1F95509C-4AB1-4DB6-8393-7AF939D012AE}" srcOrd="1" destOrd="0" presId="urn:microsoft.com/office/officeart/2005/8/layout/list1"/>
    <dgm:cxn modelId="{86C73CB4-2CF6-43FB-A8BD-188134EBA658}" type="presParOf" srcId="{D7A257D0-0531-4154-879A-C2F9066B4922}" destId="{BA37F602-8557-4DB0-A9BF-C90FCA0AB0A5}" srcOrd="5" destOrd="0" presId="urn:microsoft.com/office/officeart/2005/8/layout/list1"/>
    <dgm:cxn modelId="{4D838172-D1C8-43AB-916E-108181A5187F}" type="presParOf" srcId="{D7A257D0-0531-4154-879A-C2F9066B4922}" destId="{55476CE7-02F0-4813-90BE-AA0C5A445096}" srcOrd="6" destOrd="0" presId="urn:microsoft.com/office/officeart/2005/8/layout/list1"/>
    <dgm:cxn modelId="{C2F053E8-476C-4B11-ABC8-FC399B60A817}" type="presParOf" srcId="{D7A257D0-0531-4154-879A-C2F9066B4922}" destId="{693B3899-C359-446E-A49C-457CF9D49F38}" srcOrd="7" destOrd="0" presId="urn:microsoft.com/office/officeart/2005/8/layout/list1"/>
    <dgm:cxn modelId="{3CC674E9-CEB2-4198-805B-69098DDF2DA9}" type="presParOf" srcId="{D7A257D0-0531-4154-879A-C2F9066B4922}" destId="{64C21A09-32A9-4EA0-90EA-ADDBF95A3273}" srcOrd="8" destOrd="0" presId="urn:microsoft.com/office/officeart/2005/8/layout/list1"/>
    <dgm:cxn modelId="{54DF3AD0-1C6A-4549-9D55-7F366A97540F}" type="presParOf" srcId="{64C21A09-32A9-4EA0-90EA-ADDBF95A3273}" destId="{8784E131-1174-446C-A98A-4241C8BAE7F7}" srcOrd="0" destOrd="0" presId="urn:microsoft.com/office/officeart/2005/8/layout/list1"/>
    <dgm:cxn modelId="{F1FCF06A-1ECD-4608-9B05-A86C2C721AC9}" type="presParOf" srcId="{64C21A09-32A9-4EA0-90EA-ADDBF95A3273}" destId="{1F90EEAF-C680-4682-A0AA-3F0E8BD30472}" srcOrd="1" destOrd="0" presId="urn:microsoft.com/office/officeart/2005/8/layout/list1"/>
    <dgm:cxn modelId="{BCE57614-7E42-46EE-BE84-88A9606E4953}" type="presParOf" srcId="{D7A257D0-0531-4154-879A-C2F9066B4922}" destId="{5BCEE6C1-7AED-4D16-A7B5-EF53978B1B2C}" srcOrd="9" destOrd="0" presId="urn:microsoft.com/office/officeart/2005/8/layout/list1"/>
    <dgm:cxn modelId="{0911FA9F-018F-4F76-8883-719AA61EBB61}" type="presParOf" srcId="{D7A257D0-0531-4154-879A-C2F9066B4922}" destId="{8FB1901E-1C35-45B5-A8C1-1D23AABF2F01}" srcOrd="10" destOrd="0" presId="urn:microsoft.com/office/officeart/2005/8/layout/list1"/>
    <dgm:cxn modelId="{24533884-FCC3-4260-A494-7F8ED770AAF5}" type="presParOf" srcId="{D7A257D0-0531-4154-879A-C2F9066B4922}" destId="{F00897EE-FEF8-488C-BCF9-3C3963BF88B1}" srcOrd="11" destOrd="0" presId="urn:microsoft.com/office/officeart/2005/8/layout/list1"/>
    <dgm:cxn modelId="{12E58DEE-D1B1-42A5-8F39-686C419EAB21}" type="presParOf" srcId="{D7A257D0-0531-4154-879A-C2F9066B4922}" destId="{CAA66065-48E5-47F7-AD63-C025D73D44C1}" srcOrd="12" destOrd="0" presId="urn:microsoft.com/office/officeart/2005/8/layout/list1"/>
    <dgm:cxn modelId="{3C511ADF-3F67-4FDB-BFF3-91CBE85EE50D}" type="presParOf" srcId="{CAA66065-48E5-47F7-AD63-C025D73D44C1}" destId="{7A76B7E2-817A-4A79-8728-15EC60300529}" srcOrd="0" destOrd="0" presId="urn:microsoft.com/office/officeart/2005/8/layout/list1"/>
    <dgm:cxn modelId="{D6661A68-A337-4C76-AA23-ECB4EC2D9987}" type="presParOf" srcId="{CAA66065-48E5-47F7-AD63-C025D73D44C1}" destId="{B9CC131A-AB4C-4FA3-993A-BE4801264119}" srcOrd="1" destOrd="0" presId="urn:microsoft.com/office/officeart/2005/8/layout/list1"/>
    <dgm:cxn modelId="{BF0E9E02-0886-4095-BFBE-E156DEDE05C0}" type="presParOf" srcId="{D7A257D0-0531-4154-879A-C2F9066B4922}" destId="{E3C4612C-833D-4A67-B8AE-8AA6049D81E7}" srcOrd="13" destOrd="0" presId="urn:microsoft.com/office/officeart/2005/8/layout/list1"/>
    <dgm:cxn modelId="{08E5206C-8720-4226-8576-0107E0F9BF70}" type="presParOf" srcId="{D7A257D0-0531-4154-879A-C2F9066B4922}" destId="{FB899A02-12A6-49DC-8341-75E52AA7AA47}" srcOrd="14" destOrd="0" presId="urn:microsoft.com/office/officeart/2005/8/layout/list1"/>
    <dgm:cxn modelId="{3699F60A-30C0-4B6E-BC40-166C2243ECCE}" type="presParOf" srcId="{D7A257D0-0531-4154-879A-C2F9066B4922}" destId="{A29C9994-DB28-440A-AD15-E3DC004E28BB}" srcOrd="15" destOrd="0" presId="urn:microsoft.com/office/officeart/2005/8/layout/list1"/>
    <dgm:cxn modelId="{5501D046-89E8-477D-968F-01AAF20F9369}" type="presParOf" srcId="{D7A257D0-0531-4154-879A-C2F9066B4922}" destId="{F09ABFDE-462F-47E7-AD8C-C34982C8519D}" srcOrd="16" destOrd="0" presId="urn:microsoft.com/office/officeart/2005/8/layout/list1"/>
    <dgm:cxn modelId="{71C668BA-3C3B-474A-9FC3-8A5B92B14112}" type="presParOf" srcId="{F09ABFDE-462F-47E7-AD8C-C34982C8519D}" destId="{184EB9B9-8692-40BD-B680-005A2E83595A}" srcOrd="0" destOrd="0" presId="urn:microsoft.com/office/officeart/2005/8/layout/list1"/>
    <dgm:cxn modelId="{E01AE82D-425B-42C6-B35F-E43F7131CBAA}" type="presParOf" srcId="{F09ABFDE-462F-47E7-AD8C-C34982C8519D}" destId="{35599689-03B0-4F66-B10A-D2F1088D4A95}" srcOrd="1" destOrd="0" presId="urn:microsoft.com/office/officeart/2005/8/layout/list1"/>
    <dgm:cxn modelId="{5AA04416-57CC-483D-B264-1794D9312BD8}" type="presParOf" srcId="{D7A257D0-0531-4154-879A-C2F9066B4922}" destId="{5B9C4B6E-5247-44A0-8EB8-391B56065B30}" srcOrd="17" destOrd="0" presId="urn:microsoft.com/office/officeart/2005/8/layout/list1"/>
    <dgm:cxn modelId="{D2A8565E-A183-4449-A29D-88E463015D06}" type="presParOf" srcId="{D7A257D0-0531-4154-879A-C2F9066B4922}" destId="{F93AC646-6607-4CDF-9A57-75C17CB4AC9B}" srcOrd="18" destOrd="0" presId="urn:microsoft.com/office/officeart/2005/8/layout/list1"/>
    <dgm:cxn modelId="{BBA7F558-5ABA-45C9-965D-5CE85838E20F}" type="presParOf" srcId="{D7A257D0-0531-4154-879A-C2F9066B4922}" destId="{A918634E-15EF-415F-9F33-3434CB5FB4F3}" srcOrd="19" destOrd="0" presId="urn:microsoft.com/office/officeart/2005/8/layout/list1"/>
    <dgm:cxn modelId="{A38CE210-0BCA-48D5-A424-5C3F678BF13A}" type="presParOf" srcId="{D7A257D0-0531-4154-879A-C2F9066B4922}" destId="{F9914086-C6CE-4B5B-86F5-82DA3A74E814}" srcOrd="20" destOrd="0" presId="urn:microsoft.com/office/officeart/2005/8/layout/list1"/>
    <dgm:cxn modelId="{0E7EBDF2-9D30-4768-9E1E-DEAF649887C8}" type="presParOf" srcId="{F9914086-C6CE-4B5B-86F5-82DA3A74E814}" destId="{155509FC-B047-4138-AB83-82894658CC5C}" srcOrd="0" destOrd="0" presId="urn:microsoft.com/office/officeart/2005/8/layout/list1"/>
    <dgm:cxn modelId="{FCDAAFDD-E0C6-460B-ADB7-57BD52877B83}" type="presParOf" srcId="{F9914086-C6CE-4B5B-86F5-82DA3A74E814}" destId="{FE8854EC-519F-4497-BDD1-22D1497CCCE4}" srcOrd="1" destOrd="0" presId="urn:microsoft.com/office/officeart/2005/8/layout/list1"/>
    <dgm:cxn modelId="{ED69B45F-7D27-4F2A-AED2-DB075DC72F96}" type="presParOf" srcId="{D7A257D0-0531-4154-879A-C2F9066B4922}" destId="{5AA9CD5D-99FB-4AAD-969A-6035896ED69A}" srcOrd="21" destOrd="0" presId="urn:microsoft.com/office/officeart/2005/8/layout/list1"/>
    <dgm:cxn modelId="{6DBCA93A-F041-4C14-B57E-2ACDAB41F3C0}" type="presParOf" srcId="{D7A257D0-0531-4154-879A-C2F9066B4922}" destId="{BA5B471C-B342-41C1-A7C9-7C27D3C970FF}" srcOrd="22" destOrd="0" presId="urn:microsoft.com/office/officeart/2005/8/layout/list1"/>
    <dgm:cxn modelId="{16F7FC47-9EA3-48F3-9E2E-376B7C167172}" type="presParOf" srcId="{D7A257D0-0531-4154-879A-C2F9066B4922}" destId="{ABAD3421-69FF-49B6-AFA5-8A2F8F84C710}" srcOrd="23" destOrd="0" presId="urn:microsoft.com/office/officeart/2005/8/layout/list1"/>
    <dgm:cxn modelId="{B6F1E028-9DA4-42A6-8854-5C48B854A98B}" type="presParOf" srcId="{D7A257D0-0531-4154-879A-C2F9066B4922}" destId="{9AA2B9D2-6E04-4138-BDDB-D78077EF9B56}" srcOrd="24" destOrd="0" presId="urn:microsoft.com/office/officeart/2005/8/layout/list1"/>
    <dgm:cxn modelId="{1A0E3564-B572-4139-A9A3-071E66AF3D04}" type="presParOf" srcId="{9AA2B9D2-6E04-4138-BDDB-D78077EF9B56}" destId="{B917CD49-1D9C-4145-B714-FD6B8EC4D7CE}" srcOrd="0" destOrd="0" presId="urn:microsoft.com/office/officeart/2005/8/layout/list1"/>
    <dgm:cxn modelId="{E510C813-D33B-476C-8559-EFD297F18E52}" type="presParOf" srcId="{9AA2B9D2-6E04-4138-BDDB-D78077EF9B56}" destId="{37EC1A38-955C-4AE3-BD13-020F00ADC150}" srcOrd="1" destOrd="0" presId="urn:microsoft.com/office/officeart/2005/8/layout/list1"/>
    <dgm:cxn modelId="{545BCF77-12F6-4FB2-91AA-AF1524144049}" type="presParOf" srcId="{D7A257D0-0531-4154-879A-C2F9066B4922}" destId="{801CC353-9FB8-4DA0-994F-7B128207BF31}" srcOrd="25" destOrd="0" presId="urn:microsoft.com/office/officeart/2005/8/layout/list1"/>
    <dgm:cxn modelId="{402B47E9-1758-4426-9886-EE6DD0EF9032}" type="presParOf" srcId="{D7A257D0-0531-4154-879A-C2F9066B4922}" destId="{4539051F-DE10-496B-9B60-7B92087E904B}" srcOrd="26" destOrd="0" presId="urn:microsoft.com/office/officeart/2005/8/layout/list1"/>
    <dgm:cxn modelId="{33E4F20A-DD09-4FCB-A175-FD1AEE8FD7BA}" type="presParOf" srcId="{D7A257D0-0531-4154-879A-C2F9066B4922}" destId="{3CF53579-AA4A-4C26-BF29-5546926433E0}" srcOrd="27" destOrd="0" presId="urn:microsoft.com/office/officeart/2005/8/layout/list1"/>
    <dgm:cxn modelId="{6BEFEF3A-A952-4150-BA28-AFCD49F38CD5}" type="presParOf" srcId="{D7A257D0-0531-4154-879A-C2F9066B4922}" destId="{970BE5D1-88EB-443C-A78F-37BCF78213B0}" srcOrd="28" destOrd="0" presId="urn:microsoft.com/office/officeart/2005/8/layout/list1"/>
    <dgm:cxn modelId="{EE6B8E42-7C4D-4E35-82CD-A081034AEE5C}" type="presParOf" srcId="{970BE5D1-88EB-443C-A78F-37BCF78213B0}" destId="{EF33466E-9888-4CD9-9630-76D6408745E8}" srcOrd="0" destOrd="0" presId="urn:microsoft.com/office/officeart/2005/8/layout/list1"/>
    <dgm:cxn modelId="{E37BCEA4-CAD8-424D-A41E-E0910CA057EE}" type="presParOf" srcId="{970BE5D1-88EB-443C-A78F-37BCF78213B0}" destId="{7AEF788C-A6F0-406D-8A48-0D50AEC05A03}" srcOrd="1" destOrd="0" presId="urn:microsoft.com/office/officeart/2005/8/layout/list1"/>
    <dgm:cxn modelId="{B61C0F7B-C816-46F3-A03B-B47C603476D6}" type="presParOf" srcId="{D7A257D0-0531-4154-879A-C2F9066B4922}" destId="{69F720EF-D40B-4266-B732-AF526E4A9A8E}" srcOrd="29" destOrd="0" presId="urn:microsoft.com/office/officeart/2005/8/layout/list1"/>
    <dgm:cxn modelId="{2BD2CCC5-3C07-45F1-849C-3417E7D13557}" type="presParOf" srcId="{D7A257D0-0531-4154-879A-C2F9066B4922}" destId="{7F5205B1-0D71-4F46-9D12-5AF442E6E835}" srcOrd="3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DCD4ED6-9979-443B-85C7-DF2485E1C0CD}" type="doc">
      <dgm:prSet loTypeId="urn:microsoft.com/office/officeart/2018/2/layout/IconLabelList" loCatId="icon" qsTypeId="urn:microsoft.com/office/officeart/2005/8/quickstyle/simple1" qsCatId="simple" csTypeId="urn:microsoft.com/office/officeart/2005/8/colors/accent1_2" csCatId="accent1" phldr="1"/>
      <dgm:spPr/>
    </dgm:pt>
    <dgm:pt modelId="{1DE6787B-A571-46DB-9312-3360AC664ECC}">
      <dgm:prSet phldrT="[Texto]"/>
      <dgm:spPr/>
      <dgm:t>
        <a:bodyPr/>
        <a:lstStyle/>
        <a:p>
          <a:pPr>
            <a:lnSpc>
              <a:spcPct val="100000"/>
            </a:lnSpc>
          </a:pPr>
          <a:r>
            <a:rPr lang="es-ES" dirty="0"/>
            <a:t>Columbia </a:t>
          </a:r>
          <a:r>
            <a:rPr lang="es-ES" dirty="0" err="1"/>
            <a:t>University</a:t>
          </a:r>
          <a:endParaRPr lang="es-ES" dirty="0"/>
        </a:p>
        <a:p>
          <a:pPr>
            <a:lnSpc>
              <a:spcPct val="100000"/>
            </a:lnSpc>
          </a:pPr>
          <a:r>
            <a:rPr lang="es-ES" dirty="0"/>
            <a:t>1919</a:t>
          </a:r>
        </a:p>
      </dgm:t>
    </dgm:pt>
    <dgm:pt modelId="{19B91D4D-6429-461A-9F25-CC5517B5D8ED}" type="parTrans" cxnId="{EF225355-F59F-4AF5-96FF-2D08BA49CB52}">
      <dgm:prSet/>
      <dgm:spPr/>
      <dgm:t>
        <a:bodyPr/>
        <a:lstStyle/>
        <a:p>
          <a:endParaRPr lang="es-ES"/>
        </a:p>
      </dgm:t>
    </dgm:pt>
    <dgm:pt modelId="{9B77D873-D1D9-42F4-A2B4-B9D9A71DC439}" type="sibTrans" cxnId="{EF225355-F59F-4AF5-96FF-2D08BA49CB52}">
      <dgm:prSet/>
      <dgm:spPr/>
      <dgm:t>
        <a:bodyPr/>
        <a:lstStyle/>
        <a:p>
          <a:endParaRPr lang="es-ES"/>
        </a:p>
      </dgm:t>
    </dgm:pt>
    <dgm:pt modelId="{9E5886D2-29DB-4385-B39C-B1E7DFA037DB}">
      <dgm:prSet phldrT="[Texto]"/>
      <dgm:spPr/>
      <dgm:t>
        <a:bodyPr/>
        <a:lstStyle/>
        <a:p>
          <a:pPr>
            <a:lnSpc>
              <a:spcPct val="100000"/>
            </a:lnSpc>
          </a:pPr>
          <a:r>
            <a:rPr lang="es-ES"/>
            <a:t>Core UAI </a:t>
          </a:r>
        </a:p>
        <a:p>
          <a:pPr>
            <a:lnSpc>
              <a:spcPct val="100000"/>
            </a:lnSpc>
          </a:pPr>
          <a:r>
            <a:rPr lang="es-ES"/>
            <a:t>Artes liberales</a:t>
          </a:r>
        </a:p>
        <a:p>
          <a:pPr>
            <a:lnSpc>
              <a:spcPct val="100000"/>
            </a:lnSpc>
          </a:pPr>
          <a:r>
            <a:rPr lang="es-ES"/>
            <a:t>2016</a:t>
          </a:r>
        </a:p>
      </dgm:t>
    </dgm:pt>
    <dgm:pt modelId="{E0021933-4CCF-410B-A97F-4BC6B037CFC9}" type="parTrans" cxnId="{F7F5D7E5-9B7F-4E0C-ABEB-494DD1D9911C}">
      <dgm:prSet/>
      <dgm:spPr/>
      <dgm:t>
        <a:bodyPr/>
        <a:lstStyle/>
        <a:p>
          <a:endParaRPr lang="es-ES"/>
        </a:p>
      </dgm:t>
    </dgm:pt>
    <dgm:pt modelId="{9D48756F-8F9D-4180-AC59-11B2CCD96C8D}" type="sibTrans" cxnId="{F7F5D7E5-9B7F-4E0C-ABEB-494DD1D9911C}">
      <dgm:prSet/>
      <dgm:spPr/>
      <dgm:t>
        <a:bodyPr/>
        <a:lstStyle/>
        <a:p>
          <a:endParaRPr lang="es-ES"/>
        </a:p>
      </dgm:t>
    </dgm:pt>
    <dgm:pt modelId="{5F745C31-A3C9-48F3-A24D-03F0CBE9A11A}">
      <dgm:prSet phldrT="[Texto]"/>
      <dgm:spPr/>
      <dgm:t>
        <a:bodyPr/>
        <a:lstStyle/>
        <a:p>
          <a:pPr>
            <a:lnSpc>
              <a:spcPct val="100000"/>
            </a:lnSpc>
          </a:pPr>
          <a:r>
            <a:rPr lang="es-ES"/>
            <a:t>Adaptación a Esnaval</a:t>
          </a:r>
        </a:p>
        <a:p>
          <a:pPr>
            <a:lnSpc>
              <a:spcPct val="100000"/>
            </a:lnSpc>
          </a:pPr>
          <a:r>
            <a:rPr lang="es-ES"/>
            <a:t>2024-2027</a:t>
          </a:r>
        </a:p>
      </dgm:t>
    </dgm:pt>
    <dgm:pt modelId="{66716469-B957-435B-9787-B895654C97CC}" type="parTrans" cxnId="{87A27283-AAD2-442B-92E4-6650E3AFF699}">
      <dgm:prSet/>
      <dgm:spPr/>
      <dgm:t>
        <a:bodyPr/>
        <a:lstStyle/>
        <a:p>
          <a:endParaRPr lang="es-ES"/>
        </a:p>
      </dgm:t>
    </dgm:pt>
    <dgm:pt modelId="{376B75CE-299B-4314-9925-85FDD1D25D31}" type="sibTrans" cxnId="{87A27283-AAD2-442B-92E4-6650E3AFF699}">
      <dgm:prSet/>
      <dgm:spPr/>
      <dgm:t>
        <a:bodyPr/>
        <a:lstStyle/>
        <a:p>
          <a:endParaRPr lang="es-ES"/>
        </a:p>
      </dgm:t>
    </dgm:pt>
    <dgm:pt modelId="{BD70D363-22A6-4FF8-8523-0CBA83548201}" type="pres">
      <dgm:prSet presAssocID="{ADCD4ED6-9979-443B-85C7-DF2485E1C0CD}" presName="root" presStyleCnt="0">
        <dgm:presLayoutVars>
          <dgm:dir/>
          <dgm:resizeHandles val="exact"/>
        </dgm:presLayoutVars>
      </dgm:prSet>
      <dgm:spPr/>
    </dgm:pt>
    <dgm:pt modelId="{676A3964-FA2A-44D0-90AA-3D4819FB929D}" type="pres">
      <dgm:prSet presAssocID="{1DE6787B-A571-46DB-9312-3360AC664ECC}" presName="compNode" presStyleCnt="0"/>
      <dgm:spPr/>
    </dgm:pt>
    <dgm:pt modelId="{C6AA99CA-54C4-4358-B56E-318FA84244C0}" type="pres">
      <dgm:prSet presAssocID="{1DE6787B-A571-46DB-9312-3360AC664ECC}" presName="iconRect" presStyleLbl="node1" presStyleIdx="0" presStyleCnt="3" custLinFactNeighborX="-5457" custLinFactNeighborY="2729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Marcador"/>
        </a:ext>
      </dgm:extLst>
    </dgm:pt>
    <dgm:pt modelId="{E55FE1B6-8B00-4689-AEB9-EC21D7570D9C}" type="pres">
      <dgm:prSet presAssocID="{1DE6787B-A571-46DB-9312-3360AC664ECC}" presName="spaceRect" presStyleCnt="0"/>
      <dgm:spPr/>
    </dgm:pt>
    <dgm:pt modelId="{CF8380E1-AD12-4DD6-92F8-82347D68DBA8}" type="pres">
      <dgm:prSet presAssocID="{1DE6787B-A571-46DB-9312-3360AC664ECC}" presName="textRect" presStyleLbl="revTx" presStyleIdx="0" presStyleCnt="3">
        <dgm:presLayoutVars>
          <dgm:chMax val="1"/>
          <dgm:chPref val="1"/>
        </dgm:presLayoutVars>
      </dgm:prSet>
      <dgm:spPr/>
    </dgm:pt>
    <dgm:pt modelId="{22FE78B2-6928-4D71-A4B6-CA057DDB90BD}" type="pres">
      <dgm:prSet presAssocID="{9B77D873-D1D9-42F4-A2B4-B9D9A71DC439}" presName="sibTrans" presStyleCnt="0"/>
      <dgm:spPr/>
    </dgm:pt>
    <dgm:pt modelId="{941FC24C-E2C0-401F-9D81-71148EA066BB}" type="pres">
      <dgm:prSet presAssocID="{9E5886D2-29DB-4385-B39C-B1E7DFA037DB}" presName="compNode" presStyleCnt="0"/>
      <dgm:spPr/>
    </dgm:pt>
    <dgm:pt modelId="{FE8386D8-6931-4CBA-B95B-28F477542383}" type="pres">
      <dgm:prSet presAssocID="{9E5886D2-29DB-4385-B39C-B1E7DFA037DB}" presName="iconRect" presStyleLbl="node1" presStyleIdx="1" presStyleCnt="3"/>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ooks con relleno sólido"/>
        </a:ext>
      </dgm:extLst>
    </dgm:pt>
    <dgm:pt modelId="{B2040226-F7DA-40F5-BF12-AD091AE8AC3B}" type="pres">
      <dgm:prSet presAssocID="{9E5886D2-29DB-4385-B39C-B1E7DFA037DB}" presName="spaceRect" presStyleCnt="0"/>
      <dgm:spPr/>
    </dgm:pt>
    <dgm:pt modelId="{84244380-FD5C-49FE-8AA2-23CF547E2C31}" type="pres">
      <dgm:prSet presAssocID="{9E5886D2-29DB-4385-B39C-B1E7DFA037DB}" presName="textRect" presStyleLbl="revTx" presStyleIdx="1" presStyleCnt="3">
        <dgm:presLayoutVars>
          <dgm:chMax val="1"/>
          <dgm:chPref val="1"/>
        </dgm:presLayoutVars>
      </dgm:prSet>
      <dgm:spPr/>
    </dgm:pt>
    <dgm:pt modelId="{70D6B842-7724-42FD-81DE-B6E252F2F619}" type="pres">
      <dgm:prSet presAssocID="{9D48756F-8F9D-4180-AC59-11B2CCD96C8D}" presName="sibTrans" presStyleCnt="0"/>
      <dgm:spPr/>
    </dgm:pt>
    <dgm:pt modelId="{476CC136-5D3F-4D25-83BB-9E34A303ECA2}" type="pres">
      <dgm:prSet presAssocID="{5F745C31-A3C9-48F3-A24D-03F0CBE9A11A}" presName="compNode" presStyleCnt="0"/>
      <dgm:spPr/>
    </dgm:pt>
    <dgm:pt modelId="{B45C58A4-2FD9-4F84-BDCE-E879FE44FDEC}" type="pres">
      <dgm:prSet presAssocID="{5F745C31-A3C9-48F3-A24D-03F0CBE9A11A}" presName="iconRect" presStyleLbl="node1" presStyleIdx="2" presStyleCnt="3"/>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Anchor con relleno sólido"/>
        </a:ext>
      </dgm:extLst>
    </dgm:pt>
    <dgm:pt modelId="{795E5F5A-7CAB-407E-B931-A02DC3294E83}" type="pres">
      <dgm:prSet presAssocID="{5F745C31-A3C9-48F3-A24D-03F0CBE9A11A}" presName="spaceRect" presStyleCnt="0"/>
      <dgm:spPr/>
    </dgm:pt>
    <dgm:pt modelId="{6C231356-FD02-4750-9752-A7DF411D7B8F}" type="pres">
      <dgm:prSet presAssocID="{5F745C31-A3C9-48F3-A24D-03F0CBE9A11A}" presName="textRect" presStyleLbl="revTx" presStyleIdx="2" presStyleCnt="3">
        <dgm:presLayoutVars>
          <dgm:chMax val="1"/>
          <dgm:chPref val="1"/>
        </dgm:presLayoutVars>
      </dgm:prSet>
      <dgm:spPr/>
    </dgm:pt>
  </dgm:ptLst>
  <dgm:cxnLst>
    <dgm:cxn modelId="{3C818921-5919-524E-93E0-EDA6EE18E371}" type="presOf" srcId="{ADCD4ED6-9979-443B-85C7-DF2485E1C0CD}" destId="{BD70D363-22A6-4FF8-8523-0CBA83548201}" srcOrd="0" destOrd="0" presId="urn:microsoft.com/office/officeart/2018/2/layout/IconLabelList"/>
    <dgm:cxn modelId="{8DEB314E-4211-BD4F-9A2E-EACB2A8732CF}" type="presOf" srcId="{5F745C31-A3C9-48F3-A24D-03F0CBE9A11A}" destId="{6C231356-FD02-4750-9752-A7DF411D7B8F}" srcOrd="0" destOrd="0" presId="urn:microsoft.com/office/officeart/2018/2/layout/IconLabelList"/>
    <dgm:cxn modelId="{6FD9C94E-F097-1242-AED2-FA29C0037237}" type="presOf" srcId="{1DE6787B-A571-46DB-9312-3360AC664ECC}" destId="{CF8380E1-AD12-4DD6-92F8-82347D68DBA8}" srcOrd="0" destOrd="0" presId="urn:microsoft.com/office/officeart/2018/2/layout/IconLabelList"/>
    <dgm:cxn modelId="{EF225355-F59F-4AF5-96FF-2D08BA49CB52}" srcId="{ADCD4ED6-9979-443B-85C7-DF2485E1C0CD}" destId="{1DE6787B-A571-46DB-9312-3360AC664ECC}" srcOrd="0" destOrd="0" parTransId="{19B91D4D-6429-461A-9F25-CC5517B5D8ED}" sibTransId="{9B77D873-D1D9-42F4-A2B4-B9D9A71DC439}"/>
    <dgm:cxn modelId="{87A27283-AAD2-442B-92E4-6650E3AFF699}" srcId="{ADCD4ED6-9979-443B-85C7-DF2485E1C0CD}" destId="{5F745C31-A3C9-48F3-A24D-03F0CBE9A11A}" srcOrd="2" destOrd="0" parTransId="{66716469-B957-435B-9787-B895654C97CC}" sibTransId="{376B75CE-299B-4314-9925-85FDD1D25D31}"/>
    <dgm:cxn modelId="{CFD99D97-3789-F648-A528-BD759E633849}" type="presOf" srcId="{9E5886D2-29DB-4385-B39C-B1E7DFA037DB}" destId="{84244380-FD5C-49FE-8AA2-23CF547E2C31}" srcOrd="0" destOrd="0" presId="urn:microsoft.com/office/officeart/2018/2/layout/IconLabelList"/>
    <dgm:cxn modelId="{F7F5D7E5-9B7F-4E0C-ABEB-494DD1D9911C}" srcId="{ADCD4ED6-9979-443B-85C7-DF2485E1C0CD}" destId="{9E5886D2-29DB-4385-B39C-B1E7DFA037DB}" srcOrd="1" destOrd="0" parTransId="{E0021933-4CCF-410B-A97F-4BC6B037CFC9}" sibTransId="{9D48756F-8F9D-4180-AC59-11B2CCD96C8D}"/>
    <dgm:cxn modelId="{5C8A9FFD-EC59-4846-A80F-8D89384F37F9}" type="presParOf" srcId="{BD70D363-22A6-4FF8-8523-0CBA83548201}" destId="{676A3964-FA2A-44D0-90AA-3D4819FB929D}" srcOrd="0" destOrd="0" presId="urn:microsoft.com/office/officeart/2018/2/layout/IconLabelList"/>
    <dgm:cxn modelId="{C68101BA-B6E1-0946-99CF-BFBCD5848EE4}" type="presParOf" srcId="{676A3964-FA2A-44D0-90AA-3D4819FB929D}" destId="{C6AA99CA-54C4-4358-B56E-318FA84244C0}" srcOrd="0" destOrd="0" presId="urn:microsoft.com/office/officeart/2018/2/layout/IconLabelList"/>
    <dgm:cxn modelId="{83FBB972-5EA0-034F-BF10-25757F511073}" type="presParOf" srcId="{676A3964-FA2A-44D0-90AA-3D4819FB929D}" destId="{E55FE1B6-8B00-4689-AEB9-EC21D7570D9C}" srcOrd="1" destOrd="0" presId="urn:microsoft.com/office/officeart/2018/2/layout/IconLabelList"/>
    <dgm:cxn modelId="{4E6A3E8F-207D-6147-9ACE-0B221EF19A2C}" type="presParOf" srcId="{676A3964-FA2A-44D0-90AA-3D4819FB929D}" destId="{CF8380E1-AD12-4DD6-92F8-82347D68DBA8}" srcOrd="2" destOrd="0" presId="urn:microsoft.com/office/officeart/2018/2/layout/IconLabelList"/>
    <dgm:cxn modelId="{DFB37ED1-DFF3-864F-96CD-456275E7B09F}" type="presParOf" srcId="{BD70D363-22A6-4FF8-8523-0CBA83548201}" destId="{22FE78B2-6928-4D71-A4B6-CA057DDB90BD}" srcOrd="1" destOrd="0" presId="urn:microsoft.com/office/officeart/2018/2/layout/IconLabelList"/>
    <dgm:cxn modelId="{8689F610-2DEC-4B44-8BDC-4111F27C247A}" type="presParOf" srcId="{BD70D363-22A6-4FF8-8523-0CBA83548201}" destId="{941FC24C-E2C0-401F-9D81-71148EA066BB}" srcOrd="2" destOrd="0" presId="urn:microsoft.com/office/officeart/2018/2/layout/IconLabelList"/>
    <dgm:cxn modelId="{295B29EA-7172-8445-ABBB-58039EF55E0A}" type="presParOf" srcId="{941FC24C-E2C0-401F-9D81-71148EA066BB}" destId="{FE8386D8-6931-4CBA-B95B-28F477542383}" srcOrd="0" destOrd="0" presId="urn:microsoft.com/office/officeart/2018/2/layout/IconLabelList"/>
    <dgm:cxn modelId="{00F50684-169F-5543-979A-E1A2157F22B0}" type="presParOf" srcId="{941FC24C-E2C0-401F-9D81-71148EA066BB}" destId="{B2040226-F7DA-40F5-BF12-AD091AE8AC3B}" srcOrd="1" destOrd="0" presId="urn:microsoft.com/office/officeart/2018/2/layout/IconLabelList"/>
    <dgm:cxn modelId="{876EF77F-C2B4-B943-8045-705864928B6D}" type="presParOf" srcId="{941FC24C-E2C0-401F-9D81-71148EA066BB}" destId="{84244380-FD5C-49FE-8AA2-23CF547E2C31}" srcOrd="2" destOrd="0" presId="urn:microsoft.com/office/officeart/2018/2/layout/IconLabelList"/>
    <dgm:cxn modelId="{BE5E1D4F-1DBF-3143-97D8-E084E71D908D}" type="presParOf" srcId="{BD70D363-22A6-4FF8-8523-0CBA83548201}" destId="{70D6B842-7724-42FD-81DE-B6E252F2F619}" srcOrd="3" destOrd="0" presId="urn:microsoft.com/office/officeart/2018/2/layout/IconLabelList"/>
    <dgm:cxn modelId="{BE178416-6591-9943-BC9B-94D909F6DEC5}" type="presParOf" srcId="{BD70D363-22A6-4FF8-8523-0CBA83548201}" destId="{476CC136-5D3F-4D25-83BB-9E34A303ECA2}" srcOrd="4" destOrd="0" presId="urn:microsoft.com/office/officeart/2018/2/layout/IconLabelList"/>
    <dgm:cxn modelId="{012D9A04-1075-024A-8149-716C92360C29}" type="presParOf" srcId="{476CC136-5D3F-4D25-83BB-9E34A303ECA2}" destId="{B45C58A4-2FD9-4F84-BDCE-E879FE44FDEC}" srcOrd="0" destOrd="0" presId="urn:microsoft.com/office/officeart/2018/2/layout/IconLabelList"/>
    <dgm:cxn modelId="{85EE3D12-2D81-E843-959A-A1C129588A49}" type="presParOf" srcId="{476CC136-5D3F-4D25-83BB-9E34A303ECA2}" destId="{795E5F5A-7CAB-407E-B931-A02DC3294E83}" srcOrd="1" destOrd="0" presId="urn:microsoft.com/office/officeart/2018/2/layout/IconLabelList"/>
    <dgm:cxn modelId="{C51904CB-3893-1047-8336-40AAE467E49E}" type="presParOf" srcId="{476CC136-5D3F-4D25-83BB-9E34A303ECA2}" destId="{6C231356-FD02-4750-9752-A7DF411D7B8F}"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52086C-3C03-48B3-986F-D3FE0287B0DC}" type="doc">
      <dgm:prSet loTypeId="urn:microsoft.com/office/officeart/2016/7/layout/BasicTimeline" loCatId="process" qsTypeId="urn:microsoft.com/office/officeart/2005/8/quickstyle/simple4" qsCatId="simple" csTypeId="urn:microsoft.com/office/officeart/2005/8/colors/colorful1" csCatId="colorful" phldr="1"/>
      <dgm:spPr/>
      <dgm:t>
        <a:bodyPr/>
        <a:lstStyle/>
        <a:p>
          <a:endParaRPr lang="en-US"/>
        </a:p>
      </dgm:t>
    </dgm:pt>
    <dgm:pt modelId="{4E2D19E7-7557-4956-B4D4-8A7DD770AEF8}">
      <dgm:prSet custT="1"/>
      <dgm:spPr/>
      <dgm:t>
        <a:bodyPr/>
        <a:lstStyle/>
        <a:p>
          <a:pPr>
            <a:defRPr b="1"/>
          </a:pPr>
          <a:r>
            <a:rPr lang="es-ES_tradnl" sz="1600" noProof="0" dirty="0"/>
            <a:t>2024</a:t>
          </a:r>
        </a:p>
      </dgm:t>
    </dgm:pt>
    <dgm:pt modelId="{30A1AD88-604D-4934-896D-1E782292ABAB}" type="parTrans" cxnId="{4BA19DDC-218A-42DD-B7C9-7C9C9C32BE83}">
      <dgm:prSet/>
      <dgm:spPr/>
      <dgm:t>
        <a:bodyPr/>
        <a:lstStyle/>
        <a:p>
          <a:endParaRPr lang="es-ES_tradnl" sz="1600" noProof="0" dirty="0"/>
        </a:p>
      </dgm:t>
    </dgm:pt>
    <dgm:pt modelId="{649F8E4D-F43F-48B2-A88C-D43119392CC1}" type="sibTrans" cxnId="{4BA19DDC-218A-42DD-B7C9-7C9C9C32BE83}">
      <dgm:prSet/>
      <dgm:spPr/>
      <dgm:t>
        <a:bodyPr/>
        <a:lstStyle/>
        <a:p>
          <a:endParaRPr lang="es-ES_tradnl" sz="1600" noProof="0" dirty="0"/>
        </a:p>
      </dgm:t>
    </dgm:pt>
    <dgm:pt modelId="{6DE16285-D774-4AEA-B205-FFE65256A16D}">
      <dgm:prSet custT="1"/>
      <dgm:spPr/>
      <dgm:t>
        <a:bodyPr/>
        <a:lstStyle/>
        <a:p>
          <a:r>
            <a:rPr lang="es-ES_tradnl" sz="1600" noProof="0" dirty="0"/>
            <a:t>Filosofía, Ética y Moral I</a:t>
          </a:r>
        </a:p>
      </dgm:t>
    </dgm:pt>
    <dgm:pt modelId="{17FC9DF6-3EB2-466A-AABE-598FA4D4BE01}" type="parTrans" cxnId="{EA378382-9DDA-4EAB-9EC6-2906028425F4}">
      <dgm:prSet/>
      <dgm:spPr/>
      <dgm:t>
        <a:bodyPr/>
        <a:lstStyle/>
        <a:p>
          <a:endParaRPr lang="es-ES_tradnl" sz="1600" noProof="0" dirty="0"/>
        </a:p>
      </dgm:t>
    </dgm:pt>
    <dgm:pt modelId="{0E9BAB32-B095-4DC6-B17F-773AE7C381EF}" type="sibTrans" cxnId="{EA378382-9DDA-4EAB-9EC6-2906028425F4}">
      <dgm:prSet/>
      <dgm:spPr/>
      <dgm:t>
        <a:bodyPr/>
        <a:lstStyle/>
        <a:p>
          <a:endParaRPr lang="es-ES_tradnl" sz="1600" noProof="0" dirty="0"/>
        </a:p>
      </dgm:t>
    </dgm:pt>
    <dgm:pt modelId="{10318BBF-FEBB-4988-88B3-B812398869DB}">
      <dgm:prSet custT="1"/>
      <dgm:spPr/>
      <dgm:t>
        <a:bodyPr/>
        <a:lstStyle/>
        <a:p>
          <a:pPr>
            <a:defRPr b="1"/>
          </a:pPr>
          <a:r>
            <a:rPr lang="es-ES_tradnl" sz="1600" noProof="0" dirty="0"/>
            <a:t>2025</a:t>
          </a:r>
        </a:p>
      </dgm:t>
    </dgm:pt>
    <dgm:pt modelId="{469DE55C-CB4F-47C9-9F32-8D71F6D13A69}" type="parTrans" cxnId="{0EDA8075-DF72-4D84-85B4-E7202A403D09}">
      <dgm:prSet/>
      <dgm:spPr/>
      <dgm:t>
        <a:bodyPr/>
        <a:lstStyle/>
        <a:p>
          <a:endParaRPr lang="es-ES_tradnl" sz="1600" noProof="0" dirty="0"/>
        </a:p>
      </dgm:t>
    </dgm:pt>
    <dgm:pt modelId="{6A3CB307-C9A5-4CDC-AE2E-3E6FB3AC94DD}" type="sibTrans" cxnId="{0EDA8075-DF72-4D84-85B4-E7202A403D09}">
      <dgm:prSet/>
      <dgm:spPr/>
      <dgm:t>
        <a:bodyPr/>
        <a:lstStyle/>
        <a:p>
          <a:endParaRPr lang="es-ES_tradnl" sz="1600" noProof="0" dirty="0"/>
        </a:p>
      </dgm:t>
    </dgm:pt>
    <dgm:pt modelId="{2A138785-8758-49B5-AAAA-20E810B4E90E}">
      <dgm:prSet custT="1"/>
      <dgm:spPr/>
      <dgm:t>
        <a:bodyPr/>
        <a:lstStyle/>
        <a:p>
          <a:r>
            <a:rPr lang="es-ES_tradnl" sz="1600" noProof="0" dirty="0"/>
            <a:t>Escritura, Oralidad y Argumentación</a:t>
          </a:r>
        </a:p>
      </dgm:t>
    </dgm:pt>
    <dgm:pt modelId="{22BBE130-98DB-48B4-91C8-059CF8B17F30}" type="parTrans" cxnId="{6720F730-A63E-4AD2-A0C2-184F85D7988B}">
      <dgm:prSet/>
      <dgm:spPr/>
      <dgm:t>
        <a:bodyPr/>
        <a:lstStyle/>
        <a:p>
          <a:endParaRPr lang="es-ES_tradnl" sz="1600" noProof="0" dirty="0"/>
        </a:p>
      </dgm:t>
    </dgm:pt>
    <dgm:pt modelId="{08D64553-7A89-4F3A-A279-9E0978D66A5D}" type="sibTrans" cxnId="{6720F730-A63E-4AD2-A0C2-184F85D7988B}">
      <dgm:prSet/>
      <dgm:spPr/>
      <dgm:t>
        <a:bodyPr/>
        <a:lstStyle/>
        <a:p>
          <a:endParaRPr lang="es-ES_tradnl" sz="1600" noProof="0" dirty="0"/>
        </a:p>
      </dgm:t>
    </dgm:pt>
    <dgm:pt modelId="{C53CDD39-245F-47F7-ABC9-48F54E2008A1}">
      <dgm:prSet custT="1"/>
      <dgm:spPr/>
      <dgm:t>
        <a:bodyPr/>
        <a:lstStyle/>
        <a:p>
          <a:pPr>
            <a:defRPr b="1"/>
          </a:pPr>
          <a:r>
            <a:rPr lang="es-ES_tradnl" sz="1600" noProof="0" dirty="0"/>
            <a:t>2026</a:t>
          </a:r>
        </a:p>
      </dgm:t>
    </dgm:pt>
    <dgm:pt modelId="{AF164341-515D-42FD-B201-6C85E1D94604}" type="parTrans" cxnId="{E8F73C4C-C9AB-490F-84FA-D8C0D68242D0}">
      <dgm:prSet/>
      <dgm:spPr/>
      <dgm:t>
        <a:bodyPr/>
        <a:lstStyle/>
        <a:p>
          <a:endParaRPr lang="es-ES_tradnl" sz="1600" noProof="0" dirty="0"/>
        </a:p>
      </dgm:t>
    </dgm:pt>
    <dgm:pt modelId="{7CA79497-5135-46E7-8CF5-9B03952142D2}" type="sibTrans" cxnId="{E8F73C4C-C9AB-490F-84FA-D8C0D68242D0}">
      <dgm:prSet/>
      <dgm:spPr/>
      <dgm:t>
        <a:bodyPr/>
        <a:lstStyle/>
        <a:p>
          <a:endParaRPr lang="es-ES_tradnl" sz="1600" noProof="0" dirty="0"/>
        </a:p>
      </dgm:t>
    </dgm:pt>
    <dgm:pt modelId="{26FE1855-1717-41CD-995D-D5771D21E740}">
      <dgm:prSet custT="1"/>
      <dgm:spPr/>
      <dgm:t>
        <a:bodyPr/>
        <a:lstStyle/>
        <a:p>
          <a:r>
            <a:rPr lang="es-ES_tradnl" sz="1600" noProof="0" dirty="0"/>
            <a:t>Filosofía, Ética y Moral II</a:t>
          </a:r>
        </a:p>
        <a:p>
          <a:r>
            <a:rPr lang="es-ES_tradnl" sz="1600" noProof="0" dirty="0"/>
            <a:t>Mando y Liderazgo I,II,III</a:t>
          </a:r>
        </a:p>
        <a:p>
          <a:r>
            <a:rPr lang="es-ES_tradnl" sz="1600" noProof="0" dirty="0"/>
            <a:t>Otras asignaturas influenciadas</a:t>
          </a:r>
        </a:p>
        <a:p>
          <a:r>
            <a:rPr lang="es-ES_tradnl" sz="1600" b="1" noProof="0" dirty="0"/>
            <a:t>13 Docentes Capacitados UAI </a:t>
          </a:r>
        </a:p>
      </dgm:t>
    </dgm:pt>
    <dgm:pt modelId="{A464BCE7-6E24-493A-9981-846BD61642AF}" type="parTrans" cxnId="{1A10A7A1-93CD-4DBE-A802-E84DCB86A75B}">
      <dgm:prSet/>
      <dgm:spPr/>
      <dgm:t>
        <a:bodyPr/>
        <a:lstStyle/>
        <a:p>
          <a:endParaRPr lang="es-ES_tradnl" sz="1600" noProof="0" dirty="0"/>
        </a:p>
      </dgm:t>
    </dgm:pt>
    <dgm:pt modelId="{415B0C39-A8BC-4A1A-96D5-32E11E8AFFCB}" type="sibTrans" cxnId="{1A10A7A1-93CD-4DBE-A802-E84DCB86A75B}">
      <dgm:prSet/>
      <dgm:spPr/>
      <dgm:t>
        <a:bodyPr/>
        <a:lstStyle/>
        <a:p>
          <a:endParaRPr lang="es-ES_tradnl" sz="1600" noProof="0" dirty="0"/>
        </a:p>
      </dgm:t>
    </dgm:pt>
    <dgm:pt modelId="{74FAD190-2125-1A46-9EE4-7E20F8AE6F01}" type="pres">
      <dgm:prSet presAssocID="{8E52086C-3C03-48B3-986F-D3FE0287B0DC}" presName="root" presStyleCnt="0">
        <dgm:presLayoutVars>
          <dgm:chMax/>
          <dgm:chPref/>
          <dgm:animLvl val="lvl"/>
        </dgm:presLayoutVars>
      </dgm:prSet>
      <dgm:spPr/>
    </dgm:pt>
    <dgm:pt modelId="{5831FCF2-3388-A848-9047-4FCCCF894B13}" type="pres">
      <dgm:prSet presAssocID="{8E52086C-3C03-48B3-986F-D3FE0287B0DC}" presName="divider" presStyleLbl="fgAccFollowNode1" presStyleIdx="0" presStyleCnt="1"/>
      <dgm:spPr>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tailEnd type="triangle" w="lg" len="lg"/>
        </a:ln>
        <a:effectLst/>
      </dgm:spPr>
    </dgm:pt>
    <dgm:pt modelId="{9CEA2F56-4C11-1B4B-9A2F-88D872CE9E52}" type="pres">
      <dgm:prSet presAssocID="{8E52086C-3C03-48B3-986F-D3FE0287B0DC}" presName="nodes" presStyleCnt="0">
        <dgm:presLayoutVars>
          <dgm:chMax/>
          <dgm:chPref/>
          <dgm:animLvl val="lvl"/>
        </dgm:presLayoutVars>
      </dgm:prSet>
      <dgm:spPr/>
    </dgm:pt>
    <dgm:pt modelId="{ACBD716D-074A-934B-A229-C80E21E74A70}" type="pres">
      <dgm:prSet presAssocID="{4E2D19E7-7557-4956-B4D4-8A7DD770AEF8}" presName="composite" presStyleCnt="0"/>
      <dgm:spPr/>
    </dgm:pt>
    <dgm:pt modelId="{19D95645-059D-614B-8437-D916951E70D6}" type="pres">
      <dgm:prSet presAssocID="{4E2D19E7-7557-4956-B4D4-8A7DD770AEF8}" presName="L1TextContainer" presStyleLbl="revTx" presStyleIdx="0" presStyleCnt="3">
        <dgm:presLayoutVars>
          <dgm:chMax val="1"/>
          <dgm:chPref val="1"/>
          <dgm:bulletEnabled val="1"/>
        </dgm:presLayoutVars>
      </dgm:prSet>
      <dgm:spPr/>
    </dgm:pt>
    <dgm:pt modelId="{C2BC4370-60F3-B54A-8CC8-372A1507E95F}" type="pres">
      <dgm:prSet presAssocID="{4E2D19E7-7557-4956-B4D4-8A7DD770AEF8}" presName="L2TextContainerWrapper" presStyleCnt="0">
        <dgm:presLayoutVars>
          <dgm:chMax val="0"/>
          <dgm:chPref val="0"/>
          <dgm:bulletEnabled val="1"/>
        </dgm:presLayoutVars>
      </dgm:prSet>
      <dgm:spPr/>
    </dgm:pt>
    <dgm:pt modelId="{D49D4EA7-8616-8640-AA7D-27A2C4A84E02}" type="pres">
      <dgm:prSet presAssocID="{4E2D19E7-7557-4956-B4D4-8A7DD770AEF8}" presName="L2TextContainer" presStyleLbl="bgAcc1" presStyleIdx="0" presStyleCnt="3"/>
      <dgm:spPr/>
    </dgm:pt>
    <dgm:pt modelId="{444FABAD-C5A0-5147-A1EB-15E1D9BB7517}" type="pres">
      <dgm:prSet presAssocID="{4E2D19E7-7557-4956-B4D4-8A7DD770AEF8}" presName="FlexibleEmptyPlaceHolder" presStyleCnt="0"/>
      <dgm:spPr/>
    </dgm:pt>
    <dgm:pt modelId="{45D5994F-2865-D34E-B390-B914665BDEBC}" type="pres">
      <dgm:prSet presAssocID="{4E2D19E7-7557-4956-B4D4-8A7DD770AEF8}" presName="ConnectLine" presStyleLbl="sibTrans1D1" presStyleIdx="0" presStyleCnt="3"/>
      <dgm:spPr>
        <a:noFill/>
        <a:ln w="6350" cap="flat" cmpd="sng" algn="ctr">
          <a:solidFill>
            <a:schemeClr val="accent2">
              <a:hueOff val="0"/>
              <a:satOff val="0"/>
              <a:lumOff val="0"/>
              <a:alphaOff val="0"/>
            </a:schemeClr>
          </a:solidFill>
          <a:prstDash val="dash"/>
          <a:miter lim="800000"/>
        </a:ln>
        <a:effectLst/>
      </dgm:spPr>
    </dgm:pt>
    <dgm:pt modelId="{A239CBA9-01D0-844C-ABFE-CECDE4BA2AF8}" type="pres">
      <dgm:prSet presAssocID="{4E2D19E7-7557-4956-B4D4-8A7DD770AEF8}" presName="ConnectorPoint" presStyleLbl="alignNode1" presStyleIdx="0" presStyleCnt="3"/>
      <dgm:spPr/>
    </dgm:pt>
    <dgm:pt modelId="{6E8CD169-8E69-394C-8E18-A12F37A86478}" type="pres">
      <dgm:prSet presAssocID="{4E2D19E7-7557-4956-B4D4-8A7DD770AEF8}" presName="EmptyPlaceHolder" presStyleCnt="0"/>
      <dgm:spPr/>
    </dgm:pt>
    <dgm:pt modelId="{CC5C1E25-E5C3-0E47-86F8-2F8560198A6B}" type="pres">
      <dgm:prSet presAssocID="{649F8E4D-F43F-48B2-A88C-D43119392CC1}" presName="spaceBetweenRectangles" presStyleCnt="0"/>
      <dgm:spPr/>
    </dgm:pt>
    <dgm:pt modelId="{9760A168-FC6F-924A-B99C-BE2FD37A1260}" type="pres">
      <dgm:prSet presAssocID="{10318BBF-FEBB-4988-88B3-B812398869DB}" presName="composite" presStyleCnt="0"/>
      <dgm:spPr/>
    </dgm:pt>
    <dgm:pt modelId="{519773D6-2277-CC45-A6EA-B9FCD8729BCE}" type="pres">
      <dgm:prSet presAssocID="{10318BBF-FEBB-4988-88B3-B812398869DB}" presName="L1TextContainer" presStyleLbl="revTx" presStyleIdx="1" presStyleCnt="3">
        <dgm:presLayoutVars>
          <dgm:chMax val="1"/>
          <dgm:chPref val="1"/>
          <dgm:bulletEnabled val="1"/>
        </dgm:presLayoutVars>
      </dgm:prSet>
      <dgm:spPr/>
    </dgm:pt>
    <dgm:pt modelId="{C770EAFE-34B9-584A-A18D-809EF4EBD139}" type="pres">
      <dgm:prSet presAssocID="{10318BBF-FEBB-4988-88B3-B812398869DB}" presName="L2TextContainerWrapper" presStyleCnt="0">
        <dgm:presLayoutVars>
          <dgm:chMax val="0"/>
          <dgm:chPref val="0"/>
          <dgm:bulletEnabled val="1"/>
        </dgm:presLayoutVars>
      </dgm:prSet>
      <dgm:spPr/>
    </dgm:pt>
    <dgm:pt modelId="{98015DA6-1CF1-AA44-A541-FEE04FB4B60B}" type="pres">
      <dgm:prSet presAssocID="{10318BBF-FEBB-4988-88B3-B812398869DB}" presName="L2TextContainer" presStyleLbl="bgAcc1" presStyleIdx="1" presStyleCnt="3"/>
      <dgm:spPr/>
    </dgm:pt>
    <dgm:pt modelId="{E0D0DBAD-2FC5-AC46-9D85-037E44F89DD7}" type="pres">
      <dgm:prSet presAssocID="{10318BBF-FEBB-4988-88B3-B812398869DB}" presName="FlexibleEmptyPlaceHolder" presStyleCnt="0"/>
      <dgm:spPr/>
    </dgm:pt>
    <dgm:pt modelId="{F5A744AE-150F-7E4C-9ECB-914E35AED437}" type="pres">
      <dgm:prSet presAssocID="{10318BBF-FEBB-4988-88B3-B812398869DB}" presName="ConnectLine" presStyleLbl="sibTrans1D1" presStyleIdx="1" presStyleCnt="3"/>
      <dgm:spPr>
        <a:noFill/>
        <a:ln w="6350" cap="flat" cmpd="sng" algn="ctr">
          <a:solidFill>
            <a:schemeClr val="accent3">
              <a:hueOff val="0"/>
              <a:satOff val="0"/>
              <a:lumOff val="0"/>
              <a:alphaOff val="0"/>
            </a:schemeClr>
          </a:solidFill>
          <a:prstDash val="dash"/>
          <a:miter lim="800000"/>
        </a:ln>
        <a:effectLst/>
      </dgm:spPr>
    </dgm:pt>
    <dgm:pt modelId="{B8B26847-F250-2F48-923A-AC8D7D18FDED}" type="pres">
      <dgm:prSet presAssocID="{10318BBF-FEBB-4988-88B3-B812398869DB}" presName="ConnectorPoint" presStyleLbl="alignNode1" presStyleIdx="1" presStyleCnt="3"/>
      <dgm:spPr/>
    </dgm:pt>
    <dgm:pt modelId="{C7BF1729-4A29-794B-A76E-F10323ABC92F}" type="pres">
      <dgm:prSet presAssocID="{10318BBF-FEBB-4988-88B3-B812398869DB}" presName="EmptyPlaceHolder" presStyleCnt="0"/>
      <dgm:spPr/>
    </dgm:pt>
    <dgm:pt modelId="{E94674BD-4C41-004C-85C0-6A3F259C0373}" type="pres">
      <dgm:prSet presAssocID="{6A3CB307-C9A5-4CDC-AE2E-3E6FB3AC94DD}" presName="spaceBetweenRectangles" presStyleCnt="0"/>
      <dgm:spPr/>
    </dgm:pt>
    <dgm:pt modelId="{AA9EFBD9-6F50-6A48-BF60-DED8FFA01D66}" type="pres">
      <dgm:prSet presAssocID="{C53CDD39-245F-47F7-ABC9-48F54E2008A1}" presName="composite" presStyleCnt="0"/>
      <dgm:spPr/>
    </dgm:pt>
    <dgm:pt modelId="{F8E82D0B-B605-1E4C-B5DB-134FC81AA1CA}" type="pres">
      <dgm:prSet presAssocID="{C53CDD39-245F-47F7-ABC9-48F54E2008A1}" presName="L1TextContainer" presStyleLbl="revTx" presStyleIdx="2" presStyleCnt="3">
        <dgm:presLayoutVars>
          <dgm:chMax val="1"/>
          <dgm:chPref val="1"/>
          <dgm:bulletEnabled val="1"/>
        </dgm:presLayoutVars>
      </dgm:prSet>
      <dgm:spPr/>
    </dgm:pt>
    <dgm:pt modelId="{336D267C-888A-184F-A780-7A42D5B95A05}" type="pres">
      <dgm:prSet presAssocID="{C53CDD39-245F-47F7-ABC9-48F54E2008A1}" presName="L2TextContainerWrapper" presStyleCnt="0">
        <dgm:presLayoutVars>
          <dgm:chMax val="0"/>
          <dgm:chPref val="0"/>
          <dgm:bulletEnabled val="1"/>
        </dgm:presLayoutVars>
      </dgm:prSet>
      <dgm:spPr/>
    </dgm:pt>
    <dgm:pt modelId="{F83E3DEB-B42E-C64D-9261-87D4FA92489C}" type="pres">
      <dgm:prSet presAssocID="{C53CDD39-245F-47F7-ABC9-48F54E2008A1}" presName="L2TextContainer" presStyleLbl="bgAcc1" presStyleIdx="2" presStyleCnt="3"/>
      <dgm:spPr/>
    </dgm:pt>
    <dgm:pt modelId="{3717BD53-6F11-194B-AB03-303834FA4FD0}" type="pres">
      <dgm:prSet presAssocID="{C53CDD39-245F-47F7-ABC9-48F54E2008A1}" presName="FlexibleEmptyPlaceHolder" presStyleCnt="0"/>
      <dgm:spPr/>
    </dgm:pt>
    <dgm:pt modelId="{A95AD350-DA61-4D4B-A631-2267B403C53A}" type="pres">
      <dgm:prSet presAssocID="{C53CDD39-245F-47F7-ABC9-48F54E2008A1}" presName="ConnectLine" presStyleLbl="sibTrans1D1" presStyleIdx="2" presStyleCnt="3"/>
      <dgm:spPr>
        <a:noFill/>
        <a:ln w="6350" cap="flat" cmpd="sng" algn="ctr">
          <a:solidFill>
            <a:schemeClr val="accent5">
              <a:hueOff val="0"/>
              <a:satOff val="0"/>
              <a:lumOff val="0"/>
              <a:alphaOff val="0"/>
            </a:schemeClr>
          </a:solidFill>
          <a:prstDash val="dash"/>
          <a:miter lim="800000"/>
        </a:ln>
        <a:effectLst/>
      </dgm:spPr>
    </dgm:pt>
    <dgm:pt modelId="{C166F71B-7CE8-F545-A7CC-5AB3AF43663D}" type="pres">
      <dgm:prSet presAssocID="{C53CDD39-245F-47F7-ABC9-48F54E2008A1}" presName="ConnectorPoint" presStyleLbl="alignNode1" presStyleIdx="2" presStyleCnt="3"/>
      <dgm:spPr/>
    </dgm:pt>
    <dgm:pt modelId="{FF039F24-6ABA-8443-B0CC-B6E088C5962D}" type="pres">
      <dgm:prSet presAssocID="{C53CDD39-245F-47F7-ABC9-48F54E2008A1}" presName="EmptyPlaceHolder" presStyleCnt="0"/>
      <dgm:spPr/>
    </dgm:pt>
  </dgm:ptLst>
  <dgm:cxnLst>
    <dgm:cxn modelId="{88CE1901-50FC-D44E-8390-9B9A4640C3BE}" type="presOf" srcId="{6DE16285-D774-4AEA-B205-FFE65256A16D}" destId="{D49D4EA7-8616-8640-AA7D-27A2C4A84E02}" srcOrd="0" destOrd="0" presId="urn:microsoft.com/office/officeart/2016/7/layout/BasicTimeline"/>
    <dgm:cxn modelId="{F4118017-908A-244C-ADD5-391F1CDFC11F}" type="presOf" srcId="{2A138785-8758-49B5-AAAA-20E810B4E90E}" destId="{98015DA6-1CF1-AA44-A541-FEE04FB4B60B}" srcOrd="0" destOrd="0" presId="urn:microsoft.com/office/officeart/2016/7/layout/BasicTimeline"/>
    <dgm:cxn modelId="{6DF8E72B-F5A0-3445-B17C-8D2DA5763ED5}" type="presOf" srcId="{4E2D19E7-7557-4956-B4D4-8A7DD770AEF8}" destId="{19D95645-059D-614B-8437-D916951E70D6}" srcOrd="0" destOrd="0" presId="urn:microsoft.com/office/officeart/2016/7/layout/BasicTimeline"/>
    <dgm:cxn modelId="{3218822D-D2BF-C54A-91FA-6E77829B9C42}" type="presOf" srcId="{C53CDD39-245F-47F7-ABC9-48F54E2008A1}" destId="{F8E82D0B-B605-1E4C-B5DB-134FC81AA1CA}" srcOrd="0" destOrd="0" presId="urn:microsoft.com/office/officeart/2016/7/layout/BasicTimeline"/>
    <dgm:cxn modelId="{6720F730-A63E-4AD2-A0C2-184F85D7988B}" srcId="{10318BBF-FEBB-4988-88B3-B812398869DB}" destId="{2A138785-8758-49B5-AAAA-20E810B4E90E}" srcOrd="0" destOrd="0" parTransId="{22BBE130-98DB-48B4-91C8-059CF8B17F30}" sibTransId="{08D64553-7A89-4F3A-A279-9E0978D66A5D}"/>
    <dgm:cxn modelId="{E8F73C4C-C9AB-490F-84FA-D8C0D68242D0}" srcId="{8E52086C-3C03-48B3-986F-D3FE0287B0DC}" destId="{C53CDD39-245F-47F7-ABC9-48F54E2008A1}" srcOrd="2" destOrd="0" parTransId="{AF164341-515D-42FD-B201-6C85E1D94604}" sibTransId="{7CA79497-5135-46E7-8CF5-9B03952142D2}"/>
    <dgm:cxn modelId="{0EDA8075-DF72-4D84-85B4-E7202A403D09}" srcId="{8E52086C-3C03-48B3-986F-D3FE0287B0DC}" destId="{10318BBF-FEBB-4988-88B3-B812398869DB}" srcOrd="1" destOrd="0" parTransId="{469DE55C-CB4F-47C9-9F32-8D71F6D13A69}" sibTransId="{6A3CB307-C9A5-4CDC-AE2E-3E6FB3AC94DD}"/>
    <dgm:cxn modelId="{034ADC80-CAAE-DA4E-A1ED-49D7231D14D5}" type="presOf" srcId="{8E52086C-3C03-48B3-986F-D3FE0287B0DC}" destId="{74FAD190-2125-1A46-9EE4-7E20F8AE6F01}" srcOrd="0" destOrd="0" presId="urn:microsoft.com/office/officeart/2016/7/layout/BasicTimeline"/>
    <dgm:cxn modelId="{EA378382-9DDA-4EAB-9EC6-2906028425F4}" srcId="{4E2D19E7-7557-4956-B4D4-8A7DD770AEF8}" destId="{6DE16285-D774-4AEA-B205-FFE65256A16D}" srcOrd="0" destOrd="0" parTransId="{17FC9DF6-3EB2-466A-AABE-598FA4D4BE01}" sibTransId="{0E9BAB32-B095-4DC6-B17F-773AE7C381EF}"/>
    <dgm:cxn modelId="{1A10A7A1-93CD-4DBE-A802-E84DCB86A75B}" srcId="{C53CDD39-245F-47F7-ABC9-48F54E2008A1}" destId="{26FE1855-1717-41CD-995D-D5771D21E740}" srcOrd="0" destOrd="0" parTransId="{A464BCE7-6E24-493A-9981-846BD61642AF}" sibTransId="{415B0C39-A8BC-4A1A-96D5-32E11E8AFFCB}"/>
    <dgm:cxn modelId="{7BF6D5A3-F488-4044-959F-EDC232FB2198}" type="presOf" srcId="{10318BBF-FEBB-4988-88B3-B812398869DB}" destId="{519773D6-2277-CC45-A6EA-B9FCD8729BCE}" srcOrd="0" destOrd="0" presId="urn:microsoft.com/office/officeart/2016/7/layout/BasicTimeline"/>
    <dgm:cxn modelId="{48C54BD9-0BC7-7641-A461-C2342A21B58B}" type="presOf" srcId="{26FE1855-1717-41CD-995D-D5771D21E740}" destId="{F83E3DEB-B42E-C64D-9261-87D4FA92489C}" srcOrd="0" destOrd="0" presId="urn:microsoft.com/office/officeart/2016/7/layout/BasicTimeline"/>
    <dgm:cxn modelId="{4BA19DDC-218A-42DD-B7C9-7C9C9C32BE83}" srcId="{8E52086C-3C03-48B3-986F-D3FE0287B0DC}" destId="{4E2D19E7-7557-4956-B4D4-8A7DD770AEF8}" srcOrd="0" destOrd="0" parTransId="{30A1AD88-604D-4934-896D-1E782292ABAB}" sibTransId="{649F8E4D-F43F-48B2-A88C-D43119392CC1}"/>
    <dgm:cxn modelId="{F1EE5864-0F2F-0D4C-81C9-2ED909A0FA82}" type="presParOf" srcId="{74FAD190-2125-1A46-9EE4-7E20F8AE6F01}" destId="{5831FCF2-3388-A848-9047-4FCCCF894B13}" srcOrd="0" destOrd="0" presId="urn:microsoft.com/office/officeart/2016/7/layout/BasicTimeline"/>
    <dgm:cxn modelId="{800DA049-DD0C-5843-89DA-BC83BABA5C30}" type="presParOf" srcId="{74FAD190-2125-1A46-9EE4-7E20F8AE6F01}" destId="{9CEA2F56-4C11-1B4B-9A2F-88D872CE9E52}" srcOrd="1" destOrd="0" presId="urn:microsoft.com/office/officeart/2016/7/layout/BasicTimeline"/>
    <dgm:cxn modelId="{11FF7CAF-87DB-BF43-B675-36862B615610}" type="presParOf" srcId="{9CEA2F56-4C11-1B4B-9A2F-88D872CE9E52}" destId="{ACBD716D-074A-934B-A229-C80E21E74A70}" srcOrd="0" destOrd="0" presId="urn:microsoft.com/office/officeart/2016/7/layout/BasicTimeline"/>
    <dgm:cxn modelId="{A56DEE93-3272-B242-9C4D-90195B30AE5B}" type="presParOf" srcId="{ACBD716D-074A-934B-A229-C80E21E74A70}" destId="{19D95645-059D-614B-8437-D916951E70D6}" srcOrd="0" destOrd="0" presId="urn:microsoft.com/office/officeart/2016/7/layout/BasicTimeline"/>
    <dgm:cxn modelId="{0874EA30-5F06-344B-973A-87B224410B54}" type="presParOf" srcId="{ACBD716D-074A-934B-A229-C80E21E74A70}" destId="{C2BC4370-60F3-B54A-8CC8-372A1507E95F}" srcOrd="1" destOrd="0" presId="urn:microsoft.com/office/officeart/2016/7/layout/BasicTimeline"/>
    <dgm:cxn modelId="{22A3583E-0F00-CE4D-8CAD-9EFD63E56027}" type="presParOf" srcId="{C2BC4370-60F3-B54A-8CC8-372A1507E95F}" destId="{D49D4EA7-8616-8640-AA7D-27A2C4A84E02}" srcOrd="0" destOrd="0" presId="urn:microsoft.com/office/officeart/2016/7/layout/BasicTimeline"/>
    <dgm:cxn modelId="{B579B314-E7E4-DA41-A7DF-45AE7D959AF8}" type="presParOf" srcId="{C2BC4370-60F3-B54A-8CC8-372A1507E95F}" destId="{444FABAD-C5A0-5147-A1EB-15E1D9BB7517}" srcOrd="1" destOrd="0" presId="urn:microsoft.com/office/officeart/2016/7/layout/BasicTimeline"/>
    <dgm:cxn modelId="{66603930-02C7-6947-9A71-E0D7E68412F7}" type="presParOf" srcId="{ACBD716D-074A-934B-A229-C80E21E74A70}" destId="{45D5994F-2865-D34E-B390-B914665BDEBC}" srcOrd="2" destOrd="0" presId="urn:microsoft.com/office/officeart/2016/7/layout/BasicTimeline"/>
    <dgm:cxn modelId="{3718093A-0FF3-2F4B-8D45-8AE2B0D97A76}" type="presParOf" srcId="{ACBD716D-074A-934B-A229-C80E21E74A70}" destId="{A239CBA9-01D0-844C-ABFE-CECDE4BA2AF8}" srcOrd="3" destOrd="0" presId="urn:microsoft.com/office/officeart/2016/7/layout/BasicTimeline"/>
    <dgm:cxn modelId="{7EE2600A-D3A3-084E-96D4-FED718D0F7D3}" type="presParOf" srcId="{ACBD716D-074A-934B-A229-C80E21E74A70}" destId="{6E8CD169-8E69-394C-8E18-A12F37A86478}" srcOrd="4" destOrd="0" presId="urn:microsoft.com/office/officeart/2016/7/layout/BasicTimeline"/>
    <dgm:cxn modelId="{29581FF2-6909-7F44-9053-C4A091402B61}" type="presParOf" srcId="{9CEA2F56-4C11-1B4B-9A2F-88D872CE9E52}" destId="{CC5C1E25-E5C3-0E47-86F8-2F8560198A6B}" srcOrd="1" destOrd="0" presId="urn:microsoft.com/office/officeart/2016/7/layout/BasicTimeline"/>
    <dgm:cxn modelId="{0A53AEA0-4DEC-414C-AF86-B9BD86969E30}" type="presParOf" srcId="{9CEA2F56-4C11-1B4B-9A2F-88D872CE9E52}" destId="{9760A168-FC6F-924A-B99C-BE2FD37A1260}" srcOrd="2" destOrd="0" presId="urn:microsoft.com/office/officeart/2016/7/layout/BasicTimeline"/>
    <dgm:cxn modelId="{7521052C-DA29-EC4D-BEF8-44DDB9C00492}" type="presParOf" srcId="{9760A168-FC6F-924A-B99C-BE2FD37A1260}" destId="{519773D6-2277-CC45-A6EA-B9FCD8729BCE}" srcOrd="0" destOrd="0" presId="urn:microsoft.com/office/officeart/2016/7/layout/BasicTimeline"/>
    <dgm:cxn modelId="{3BE841FD-7FF0-AE41-A321-99C619890EDD}" type="presParOf" srcId="{9760A168-FC6F-924A-B99C-BE2FD37A1260}" destId="{C770EAFE-34B9-584A-A18D-809EF4EBD139}" srcOrd="1" destOrd="0" presId="urn:microsoft.com/office/officeart/2016/7/layout/BasicTimeline"/>
    <dgm:cxn modelId="{664E4D3E-D8F0-3848-A6BE-FC73F4C766DD}" type="presParOf" srcId="{C770EAFE-34B9-584A-A18D-809EF4EBD139}" destId="{98015DA6-1CF1-AA44-A541-FEE04FB4B60B}" srcOrd="0" destOrd="0" presId="urn:microsoft.com/office/officeart/2016/7/layout/BasicTimeline"/>
    <dgm:cxn modelId="{EA4458D6-676F-EE4B-B389-D346EC79959E}" type="presParOf" srcId="{C770EAFE-34B9-584A-A18D-809EF4EBD139}" destId="{E0D0DBAD-2FC5-AC46-9D85-037E44F89DD7}" srcOrd="1" destOrd="0" presId="urn:microsoft.com/office/officeart/2016/7/layout/BasicTimeline"/>
    <dgm:cxn modelId="{7391A41D-AAB0-9249-A290-726D800CF9EA}" type="presParOf" srcId="{9760A168-FC6F-924A-B99C-BE2FD37A1260}" destId="{F5A744AE-150F-7E4C-9ECB-914E35AED437}" srcOrd="2" destOrd="0" presId="urn:microsoft.com/office/officeart/2016/7/layout/BasicTimeline"/>
    <dgm:cxn modelId="{F2589308-8868-B64E-B214-5DBBF1F6AAD1}" type="presParOf" srcId="{9760A168-FC6F-924A-B99C-BE2FD37A1260}" destId="{B8B26847-F250-2F48-923A-AC8D7D18FDED}" srcOrd="3" destOrd="0" presId="urn:microsoft.com/office/officeart/2016/7/layout/BasicTimeline"/>
    <dgm:cxn modelId="{0DE33035-631B-F04F-9905-0BD05CA8D4F9}" type="presParOf" srcId="{9760A168-FC6F-924A-B99C-BE2FD37A1260}" destId="{C7BF1729-4A29-794B-A76E-F10323ABC92F}" srcOrd="4" destOrd="0" presId="urn:microsoft.com/office/officeart/2016/7/layout/BasicTimeline"/>
    <dgm:cxn modelId="{B5D88CA6-E29C-E648-8482-3BA641F77F93}" type="presParOf" srcId="{9CEA2F56-4C11-1B4B-9A2F-88D872CE9E52}" destId="{E94674BD-4C41-004C-85C0-6A3F259C0373}" srcOrd="3" destOrd="0" presId="urn:microsoft.com/office/officeart/2016/7/layout/BasicTimeline"/>
    <dgm:cxn modelId="{DBA5B621-B346-2B42-BF5B-A1C12B6DEEA3}" type="presParOf" srcId="{9CEA2F56-4C11-1B4B-9A2F-88D872CE9E52}" destId="{AA9EFBD9-6F50-6A48-BF60-DED8FFA01D66}" srcOrd="4" destOrd="0" presId="urn:microsoft.com/office/officeart/2016/7/layout/BasicTimeline"/>
    <dgm:cxn modelId="{02544C0A-0A3A-604A-BD20-2F27AF18B59C}" type="presParOf" srcId="{AA9EFBD9-6F50-6A48-BF60-DED8FFA01D66}" destId="{F8E82D0B-B605-1E4C-B5DB-134FC81AA1CA}" srcOrd="0" destOrd="0" presId="urn:microsoft.com/office/officeart/2016/7/layout/BasicTimeline"/>
    <dgm:cxn modelId="{0156487C-4606-964C-839F-AF80CAD124CE}" type="presParOf" srcId="{AA9EFBD9-6F50-6A48-BF60-DED8FFA01D66}" destId="{336D267C-888A-184F-A780-7A42D5B95A05}" srcOrd="1" destOrd="0" presId="urn:microsoft.com/office/officeart/2016/7/layout/BasicTimeline"/>
    <dgm:cxn modelId="{45CF1471-D260-7A47-BF47-D46342E6F96D}" type="presParOf" srcId="{336D267C-888A-184F-A780-7A42D5B95A05}" destId="{F83E3DEB-B42E-C64D-9261-87D4FA92489C}" srcOrd="0" destOrd="0" presId="urn:microsoft.com/office/officeart/2016/7/layout/BasicTimeline"/>
    <dgm:cxn modelId="{E2DA3EA9-A480-CA43-B860-57205797500E}" type="presParOf" srcId="{336D267C-888A-184F-A780-7A42D5B95A05}" destId="{3717BD53-6F11-194B-AB03-303834FA4FD0}" srcOrd="1" destOrd="0" presId="urn:microsoft.com/office/officeart/2016/7/layout/BasicTimeline"/>
    <dgm:cxn modelId="{0BD68A81-D8E7-F74F-A55F-659F89376CCC}" type="presParOf" srcId="{AA9EFBD9-6F50-6A48-BF60-DED8FFA01D66}" destId="{A95AD350-DA61-4D4B-A631-2267B403C53A}" srcOrd="2" destOrd="0" presId="urn:microsoft.com/office/officeart/2016/7/layout/BasicTimeline"/>
    <dgm:cxn modelId="{5940255A-3260-6D41-9F3F-D603AE89D5B9}" type="presParOf" srcId="{AA9EFBD9-6F50-6A48-BF60-DED8FFA01D66}" destId="{C166F71B-7CE8-F545-A7CC-5AB3AF43663D}" srcOrd="3" destOrd="0" presId="urn:microsoft.com/office/officeart/2016/7/layout/BasicTimeline"/>
    <dgm:cxn modelId="{787010C3-FA94-E346-8CB1-1DD9BFD0B073}" type="presParOf" srcId="{AA9EFBD9-6F50-6A48-BF60-DED8FFA01D66}" destId="{FF039F24-6ABA-8443-B0CC-B6E088C5962D}" srcOrd="4" destOrd="0" presId="urn:microsoft.com/office/officeart/2016/7/layout/BasicTimeline"/>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232248-F9C8-4677-BC7A-EF564BEB5B37}" type="doc">
      <dgm:prSet loTypeId="urn:microsoft.com/office/officeart/2024/layout/VerticalActionList" loCatId="list" qsTypeId="urn:microsoft.com/office/officeart/2005/8/quickstyle/simple1" qsCatId="simple" csTypeId="urn:microsoft.com/office/officeart/2005/8/colors/accent1_2" csCatId="accent1" phldr="1"/>
      <dgm:spPr/>
      <dgm:t>
        <a:bodyPr/>
        <a:lstStyle/>
        <a:p>
          <a:endParaRPr lang="es-CL"/>
        </a:p>
      </dgm:t>
    </dgm:pt>
    <dgm:pt modelId="{CA210A8C-202B-48D0-8194-3CB7334D6F52}">
      <dgm:prSet phldrT="[Texto]" phldr="0"/>
      <dgm:spPr/>
      <dgm:t>
        <a:bodyPr/>
        <a:lstStyle/>
        <a:p>
          <a:r>
            <a:rPr lang="es-CL" dirty="0"/>
            <a:t>Académico</a:t>
          </a:r>
        </a:p>
      </dgm:t>
    </dgm:pt>
    <dgm:pt modelId="{90B37D33-FEBA-454E-B9CA-B78A35133072}" type="parTrans" cxnId="{882AEA15-1ED9-4C25-84D2-36320B27A240}">
      <dgm:prSet/>
      <dgm:spPr/>
      <dgm:t>
        <a:bodyPr/>
        <a:lstStyle/>
        <a:p>
          <a:endParaRPr lang="es-CL"/>
        </a:p>
      </dgm:t>
    </dgm:pt>
    <dgm:pt modelId="{8FB15C5E-84E2-4FA5-BAF2-FD0B7C7F24F9}" type="sibTrans" cxnId="{882AEA15-1ED9-4C25-84D2-36320B27A240}">
      <dgm:prSet/>
      <dgm:spPr/>
      <dgm:t>
        <a:bodyPr/>
        <a:lstStyle/>
        <a:p>
          <a:endParaRPr lang="es-CL"/>
        </a:p>
      </dgm:t>
    </dgm:pt>
    <dgm:pt modelId="{7DE22C57-9E04-401A-B354-9FB7F4FEEE98}">
      <dgm:prSet phldrT="[Texto]" phldr="0"/>
      <dgm:spPr/>
      <dgm:t>
        <a:bodyPr/>
        <a:lstStyle/>
        <a:p>
          <a:r>
            <a:rPr lang="es-CL" dirty="0"/>
            <a:t>Implementación de tutorías</a:t>
          </a:r>
        </a:p>
        <a:p>
          <a:r>
            <a:rPr lang="es-CL" dirty="0"/>
            <a:t>Mantener consultorías / cadetes ayudantes</a:t>
          </a:r>
        </a:p>
        <a:p>
          <a:r>
            <a:rPr lang="es-CL" dirty="0"/>
            <a:t>Actuar proactivamente ante casos complejos / consejos extraordinarios</a:t>
          </a:r>
        </a:p>
      </dgm:t>
    </dgm:pt>
    <dgm:pt modelId="{D39F8970-9F54-4771-A36D-94973D9FE16B}" type="parTrans" cxnId="{5F8D5F96-7752-4612-8681-D8FE88C7D008}">
      <dgm:prSet/>
      <dgm:spPr/>
      <dgm:t>
        <a:bodyPr/>
        <a:lstStyle/>
        <a:p>
          <a:endParaRPr lang="es-CL"/>
        </a:p>
      </dgm:t>
    </dgm:pt>
    <dgm:pt modelId="{4BDBB2C5-EE6E-4D5F-BB8D-C444192BBBB0}" type="sibTrans" cxnId="{5F8D5F96-7752-4612-8681-D8FE88C7D008}">
      <dgm:prSet/>
      <dgm:spPr/>
      <dgm:t>
        <a:bodyPr/>
        <a:lstStyle/>
        <a:p>
          <a:endParaRPr lang="es-CL"/>
        </a:p>
      </dgm:t>
    </dgm:pt>
    <dgm:pt modelId="{8DB45483-C530-4AB9-ADB0-53465A05492D}">
      <dgm:prSet phldrT="[Texto]" phldr="0"/>
      <dgm:spPr/>
      <dgm:t>
        <a:bodyPr/>
        <a:lstStyle/>
        <a:p>
          <a:r>
            <a:rPr lang="es-CL" dirty="0"/>
            <a:t>Deportivo</a:t>
          </a:r>
        </a:p>
      </dgm:t>
    </dgm:pt>
    <dgm:pt modelId="{13BD47EE-9C9C-4550-81B7-5771A404CA14}" type="parTrans" cxnId="{FC62CA21-9342-46AD-84AE-79B0F6623A66}">
      <dgm:prSet/>
      <dgm:spPr/>
      <dgm:t>
        <a:bodyPr/>
        <a:lstStyle/>
        <a:p>
          <a:endParaRPr lang="es-CL"/>
        </a:p>
      </dgm:t>
    </dgm:pt>
    <dgm:pt modelId="{089E8F21-5E5C-4FFD-BF47-4E5E46D003E7}" type="sibTrans" cxnId="{FC62CA21-9342-46AD-84AE-79B0F6623A66}">
      <dgm:prSet/>
      <dgm:spPr/>
      <dgm:t>
        <a:bodyPr/>
        <a:lstStyle/>
        <a:p>
          <a:endParaRPr lang="es-CL"/>
        </a:p>
      </dgm:t>
    </dgm:pt>
    <dgm:pt modelId="{33299785-B622-48FA-A6EE-12D11F38FC2C}">
      <dgm:prSet phldrT="[Texto]" phldr="0"/>
      <dgm:spPr/>
      <dgm:t>
        <a:bodyPr/>
        <a:lstStyle/>
        <a:p>
          <a:r>
            <a:rPr lang="es-CL" dirty="0"/>
            <a:t>Mejor distribución horarios de clases</a:t>
          </a:r>
        </a:p>
        <a:p>
          <a:r>
            <a:rPr lang="es-CL" dirty="0"/>
            <a:t>Mejoras en las instancias de nivelación</a:t>
          </a:r>
        </a:p>
        <a:p>
          <a:r>
            <a:rPr lang="es-CL" dirty="0"/>
            <a:t>Consejo multidisciplinario para casos críticos</a:t>
          </a:r>
        </a:p>
      </dgm:t>
    </dgm:pt>
    <dgm:pt modelId="{262CD3DA-119D-466E-84EF-F6F3A9759E5A}" type="parTrans" cxnId="{90CB759D-E487-4DF2-9A5D-574283721BC1}">
      <dgm:prSet/>
      <dgm:spPr/>
      <dgm:t>
        <a:bodyPr/>
        <a:lstStyle/>
        <a:p>
          <a:endParaRPr lang="es-CL"/>
        </a:p>
      </dgm:t>
    </dgm:pt>
    <dgm:pt modelId="{817B3D4D-5E14-4C0B-A07B-B27D2033918B}" type="sibTrans" cxnId="{90CB759D-E487-4DF2-9A5D-574283721BC1}">
      <dgm:prSet/>
      <dgm:spPr/>
      <dgm:t>
        <a:bodyPr/>
        <a:lstStyle/>
        <a:p>
          <a:endParaRPr lang="es-CL"/>
        </a:p>
      </dgm:t>
    </dgm:pt>
    <dgm:pt modelId="{941975D1-BECB-4B73-989C-FB882847E645}">
      <dgm:prSet phldrT="[Texto]" phldr="0"/>
      <dgm:spPr/>
      <dgm:t>
        <a:bodyPr/>
        <a:lstStyle/>
        <a:p>
          <a:r>
            <a:rPr lang="es-CL" dirty="0"/>
            <a:t>Militar -Valórico</a:t>
          </a:r>
        </a:p>
      </dgm:t>
    </dgm:pt>
    <dgm:pt modelId="{6137ED33-6204-4583-8840-F67C21E66F40}" type="parTrans" cxnId="{9AA4E970-17AE-4B81-9488-E1D10CB274E3}">
      <dgm:prSet/>
      <dgm:spPr/>
      <dgm:t>
        <a:bodyPr/>
        <a:lstStyle/>
        <a:p>
          <a:endParaRPr lang="es-CL"/>
        </a:p>
      </dgm:t>
    </dgm:pt>
    <dgm:pt modelId="{EDC2C7A9-D910-406A-B4FA-5D6253A6DB74}" type="sibTrans" cxnId="{9AA4E970-17AE-4B81-9488-E1D10CB274E3}">
      <dgm:prSet/>
      <dgm:spPr/>
      <dgm:t>
        <a:bodyPr/>
        <a:lstStyle/>
        <a:p>
          <a:endParaRPr lang="es-CL"/>
        </a:p>
      </dgm:t>
    </dgm:pt>
    <dgm:pt modelId="{63868E1D-B79A-498E-AD96-B31330D58EB7}">
      <dgm:prSet phldrT="[Texto]" phldr="0"/>
      <dgm:spPr/>
      <dgm:t>
        <a:bodyPr/>
        <a:lstStyle/>
        <a:p>
          <a:r>
            <a:rPr lang="es-CL" dirty="0"/>
            <a:t>Cumplimiento de las faltas</a:t>
          </a:r>
        </a:p>
      </dgm:t>
    </dgm:pt>
    <dgm:pt modelId="{D45543ED-8FC4-4C96-8234-2812E347A4AE}" type="parTrans" cxnId="{6C38FDEB-357F-4D7D-AAF2-6B75B583DE51}">
      <dgm:prSet/>
      <dgm:spPr/>
      <dgm:t>
        <a:bodyPr/>
        <a:lstStyle/>
        <a:p>
          <a:endParaRPr lang="es-CL"/>
        </a:p>
      </dgm:t>
    </dgm:pt>
    <dgm:pt modelId="{574BFEF9-1FD8-4608-B2D7-5083D4204526}" type="sibTrans" cxnId="{6C38FDEB-357F-4D7D-AAF2-6B75B583DE51}">
      <dgm:prSet/>
      <dgm:spPr/>
      <dgm:t>
        <a:bodyPr/>
        <a:lstStyle/>
        <a:p>
          <a:endParaRPr lang="es-CL"/>
        </a:p>
      </dgm:t>
    </dgm:pt>
    <dgm:pt modelId="{6FF89015-6DDC-486C-8532-5588CDF42C9A}">
      <dgm:prSet phldrT="[Texto]" phldr="0"/>
      <dgm:spPr/>
      <dgm:t>
        <a:bodyPr/>
        <a:lstStyle/>
        <a:p>
          <a:r>
            <a:rPr lang="es-CL" dirty="0"/>
            <a:t>Profesional</a:t>
          </a:r>
        </a:p>
      </dgm:t>
    </dgm:pt>
    <dgm:pt modelId="{BA3EC6C9-CEE0-4938-9568-40DDEE8E5ABE}" type="parTrans" cxnId="{D664F5B5-88E0-407B-A3F4-1E1075622F50}">
      <dgm:prSet/>
      <dgm:spPr/>
      <dgm:t>
        <a:bodyPr/>
        <a:lstStyle/>
        <a:p>
          <a:endParaRPr lang="es-CL"/>
        </a:p>
      </dgm:t>
    </dgm:pt>
    <dgm:pt modelId="{4858806A-A601-4FEF-AE90-CBE34BBCD159}" type="sibTrans" cxnId="{D664F5B5-88E0-407B-A3F4-1E1075622F50}">
      <dgm:prSet/>
      <dgm:spPr/>
      <dgm:t>
        <a:bodyPr/>
        <a:lstStyle/>
        <a:p>
          <a:endParaRPr lang="es-CL"/>
        </a:p>
      </dgm:t>
    </dgm:pt>
    <dgm:pt modelId="{1C972273-7E59-45C4-9A61-F11EBF8AB62B}">
      <dgm:prSet phldrT="[Texto]" phldr="0"/>
      <dgm:spPr/>
      <dgm:t>
        <a:bodyPr/>
        <a:lstStyle/>
        <a:p>
          <a:r>
            <a:rPr lang="es-CL" dirty="0"/>
            <a:t>Especial atención a los puelches y procesos de embarco</a:t>
          </a:r>
        </a:p>
      </dgm:t>
    </dgm:pt>
    <dgm:pt modelId="{EDCD4CB3-D8F2-4FB9-B255-FA56A88D72C7}" type="parTrans" cxnId="{E69D86FB-EDBF-4456-A368-0AA69E4F2CBC}">
      <dgm:prSet/>
      <dgm:spPr/>
      <dgm:t>
        <a:bodyPr/>
        <a:lstStyle/>
        <a:p>
          <a:endParaRPr lang="es-CL"/>
        </a:p>
      </dgm:t>
    </dgm:pt>
    <dgm:pt modelId="{56577A7F-59AB-4BBF-9FC3-13C2B3255549}" type="sibTrans" cxnId="{E69D86FB-EDBF-4456-A368-0AA69E4F2CBC}">
      <dgm:prSet/>
      <dgm:spPr/>
      <dgm:t>
        <a:bodyPr/>
        <a:lstStyle/>
        <a:p>
          <a:endParaRPr lang="es-CL"/>
        </a:p>
      </dgm:t>
    </dgm:pt>
    <dgm:pt modelId="{458F8990-91B8-4DB7-987C-8990EBAAB4A2}">
      <dgm:prSet phldrT="[Texto]" phldr="0"/>
      <dgm:spPr/>
      <dgm:t>
        <a:bodyPr/>
        <a:lstStyle/>
        <a:p>
          <a:r>
            <a:rPr lang="es-CL" dirty="0"/>
            <a:t>cultural</a:t>
          </a:r>
        </a:p>
      </dgm:t>
    </dgm:pt>
    <dgm:pt modelId="{00A06F63-890E-46D9-B3B7-3DFDB40AFCE0}" type="parTrans" cxnId="{42B5CA44-44D7-4A07-B509-DEB16A091945}">
      <dgm:prSet/>
      <dgm:spPr/>
      <dgm:t>
        <a:bodyPr/>
        <a:lstStyle/>
        <a:p>
          <a:endParaRPr lang="es-CL"/>
        </a:p>
      </dgm:t>
    </dgm:pt>
    <dgm:pt modelId="{98A8A077-0660-4644-980C-F4A7FF61AC12}" type="sibTrans" cxnId="{42B5CA44-44D7-4A07-B509-DEB16A091945}">
      <dgm:prSet/>
      <dgm:spPr/>
      <dgm:t>
        <a:bodyPr/>
        <a:lstStyle/>
        <a:p>
          <a:endParaRPr lang="es-CL"/>
        </a:p>
      </dgm:t>
    </dgm:pt>
    <dgm:pt modelId="{B6CAB2E0-7155-446A-BC38-E41E67FB7D79}">
      <dgm:prSet phldrT="[Texto]" phldr="0"/>
      <dgm:spPr/>
      <dgm:t>
        <a:bodyPr/>
        <a:lstStyle/>
        <a:p>
          <a:r>
            <a:rPr lang="es-CL" dirty="0"/>
            <a:t>Objetivos claros definidos para cada círculo</a:t>
          </a:r>
        </a:p>
      </dgm:t>
    </dgm:pt>
    <dgm:pt modelId="{6969E243-5849-47F4-B348-FBA57BC3D26B}" type="parTrans" cxnId="{DC866A93-72E4-48E9-A858-F89B624E4991}">
      <dgm:prSet/>
      <dgm:spPr/>
      <dgm:t>
        <a:bodyPr/>
        <a:lstStyle/>
        <a:p>
          <a:endParaRPr lang="es-CL"/>
        </a:p>
      </dgm:t>
    </dgm:pt>
    <dgm:pt modelId="{9FC1A540-70F8-4766-B0A5-76CA8CFBC130}" type="sibTrans" cxnId="{DC866A93-72E4-48E9-A858-F89B624E4991}">
      <dgm:prSet/>
      <dgm:spPr/>
      <dgm:t>
        <a:bodyPr/>
        <a:lstStyle/>
        <a:p>
          <a:endParaRPr lang="es-CL"/>
        </a:p>
      </dgm:t>
    </dgm:pt>
    <dgm:pt modelId="{2E77D0A4-BCE0-45C0-9AA1-A1BF9E940504}" type="pres">
      <dgm:prSet presAssocID="{42232248-F9C8-4677-BC7A-EF564BEB5B37}" presName="Name0" presStyleCnt="0">
        <dgm:presLayoutVars>
          <dgm:dir/>
          <dgm:animLvl val="lvl"/>
          <dgm:resizeHandles val="exact"/>
        </dgm:presLayoutVars>
      </dgm:prSet>
      <dgm:spPr/>
    </dgm:pt>
    <dgm:pt modelId="{13F4E881-061F-481C-89E9-6DB6C2A78EC6}" type="pres">
      <dgm:prSet presAssocID="{CA210A8C-202B-48D0-8194-3CB7334D6F52}" presName="linNode" presStyleCnt="0"/>
      <dgm:spPr/>
    </dgm:pt>
    <dgm:pt modelId="{C9C05769-D7F2-4B19-9E6E-EB41A8C964CC}" type="pres">
      <dgm:prSet presAssocID="{CA210A8C-202B-48D0-8194-3CB7334D6F52}" presName="bgOutline" presStyleLbl="fgAcc1" presStyleIdx="0" presStyleCnt="5"/>
      <dgm:spPr/>
    </dgm:pt>
    <dgm:pt modelId="{6E401336-4748-474C-B6B2-2A8F01913A2B}" type="pres">
      <dgm:prSet presAssocID="{CA210A8C-202B-48D0-8194-3CB7334D6F52}" presName="parentText" presStyleLbl="alignNode1" presStyleIdx="0" presStyleCnt="5">
        <dgm:presLayoutVars>
          <dgm:chMax val="1"/>
          <dgm:bulletEnabled/>
        </dgm:presLayoutVars>
      </dgm:prSet>
      <dgm:spPr/>
    </dgm:pt>
    <dgm:pt modelId="{837A29FE-EA57-42B5-8109-419A2F478958}" type="pres">
      <dgm:prSet presAssocID="{CA210A8C-202B-48D0-8194-3CB7334D6F52}" presName="descendantText" presStyleLbl="revTx" presStyleIdx="0" presStyleCnt="0">
        <dgm:presLayoutVars>
          <dgm:bulletEnabled/>
        </dgm:presLayoutVars>
      </dgm:prSet>
      <dgm:spPr/>
    </dgm:pt>
    <dgm:pt modelId="{4BD14458-5C71-4B11-A280-795DD5633120}" type="pres">
      <dgm:prSet presAssocID="{8FB15C5E-84E2-4FA5-BAF2-FD0B7C7F24F9}" presName="sp" presStyleCnt="0"/>
      <dgm:spPr/>
    </dgm:pt>
    <dgm:pt modelId="{90CD488B-59A3-4764-91C4-541F989448F6}" type="pres">
      <dgm:prSet presAssocID="{8DB45483-C530-4AB9-ADB0-53465A05492D}" presName="linNode" presStyleCnt="0"/>
      <dgm:spPr/>
    </dgm:pt>
    <dgm:pt modelId="{9411DF10-9F37-437F-96FC-797570CE1F9D}" type="pres">
      <dgm:prSet presAssocID="{8DB45483-C530-4AB9-ADB0-53465A05492D}" presName="bgOutline" presStyleLbl="fgAcc1" presStyleIdx="1" presStyleCnt="5"/>
      <dgm:spPr/>
    </dgm:pt>
    <dgm:pt modelId="{B0BDE61D-B028-4661-AFAE-116AB7537AFD}" type="pres">
      <dgm:prSet presAssocID="{8DB45483-C530-4AB9-ADB0-53465A05492D}" presName="parentText" presStyleLbl="alignNode1" presStyleIdx="1" presStyleCnt="5">
        <dgm:presLayoutVars>
          <dgm:chMax val="1"/>
          <dgm:bulletEnabled/>
        </dgm:presLayoutVars>
      </dgm:prSet>
      <dgm:spPr/>
    </dgm:pt>
    <dgm:pt modelId="{7D4C674F-C280-434F-A826-9535FDB6D2F1}" type="pres">
      <dgm:prSet presAssocID="{8DB45483-C530-4AB9-ADB0-53465A05492D}" presName="descendantText" presStyleLbl="revTx" presStyleIdx="0" presStyleCnt="0">
        <dgm:presLayoutVars>
          <dgm:bulletEnabled/>
        </dgm:presLayoutVars>
      </dgm:prSet>
      <dgm:spPr/>
    </dgm:pt>
    <dgm:pt modelId="{8B2A1E34-096E-4453-B433-CD7BCCAA7C59}" type="pres">
      <dgm:prSet presAssocID="{089E8F21-5E5C-4FFD-BF47-4E5E46D003E7}" presName="sp" presStyleCnt="0"/>
      <dgm:spPr/>
    </dgm:pt>
    <dgm:pt modelId="{C7859AC9-BC94-4AD4-8E77-41CA28429D59}" type="pres">
      <dgm:prSet presAssocID="{941975D1-BECB-4B73-989C-FB882847E645}" presName="linNode" presStyleCnt="0"/>
      <dgm:spPr/>
    </dgm:pt>
    <dgm:pt modelId="{3D16B100-C849-4346-9159-9C1AA2168A59}" type="pres">
      <dgm:prSet presAssocID="{941975D1-BECB-4B73-989C-FB882847E645}" presName="bgOutline" presStyleLbl="fgAcc1" presStyleIdx="2" presStyleCnt="5"/>
      <dgm:spPr/>
    </dgm:pt>
    <dgm:pt modelId="{59FE89C9-1C51-4F65-A95E-055ACEFB6667}" type="pres">
      <dgm:prSet presAssocID="{941975D1-BECB-4B73-989C-FB882847E645}" presName="parentText" presStyleLbl="alignNode1" presStyleIdx="2" presStyleCnt="5">
        <dgm:presLayoutVars>
          <dgm:chMax val="1"/>
          <dgm:bulletEnabled/>
        </dgm:presLayoutVars>
      </dgm:prSet>
      <dgm:spPr/>
    </dgm:pt>
    <dgm:pt modelId="{3E6FB298-5EF9-4E02-9DB0-BA59A7E4C5BB}" type="pres">
      <dgm:prSet presAssocID="{941975D1-BECB-4B73-989C-FB882847E645}" presName="descendantText" presStyleLbl="revTx" presStyleIdx="0" presStyleCnt="0">
        <dgm:presLayoutVars>
          <dgm:bulletEnabled/>
        </dgm:presLayoutVars>
      </dgm:prSet>
      <dgm:spPr/>
    </dgm:pt>
    <dgm:pt modelId="{D25FA727-8F1A-4D6B-9C90-6775C3EC8B6E}" type="pres">
      <dgm:prSet presAssocID="{EDC2C7A9-D910-406A-B4FA-5D6253A6DB74}" presName="sp" presStyleCnt="0"/>
      <dgm:spPr/>
    </dgm:pt>
    <dgm:pt modelId="{98B00EF4-1411-4C3C-9954-A3963345BA57}" type="pres">
      <dgm:prSet presAssocID="{6FF89015-6DDC-486C-8532-5588CDF42C9A}" presName="linNode" presStyleCnt="0"/>
      <dgm:spPr/>
    </dgm:pt>
    <dgm:pt modelId="{772B0E44-5A0B-47AF-8223-6EEFEFE9C55C}" type="pres">
      <dgm:prSet presAssocID="{6FF89015-6DDC-486C-8532-5588CDF42C9A}" presName="bgOutline" presStyleLbl="fgAcc1" presStyleIdx="3" presStyleCnt="5"/>
      <dgm:spPr/>
    </dgm:pt>
    <dgm:pt modelId="{094DFB7F-75B3-438F-821D-CEC001D50CBF}" type="pres">
      <dgm:prSet presAssocID="{6FF89015-6DDC-486C-8532-5588CDF42C9A}" presName="parentText" presStyleLbl="alignNode1" presStyleIdx="3" presStyleCnt="5">
        <dgm:presLayoutVars>
          <dgm:chMax val="1"/>
          <dgm:bulletEnabled/>
        </dgm:presLayoutVars>
      </dgm:prSet>
      <dgm:spPr/>
    </dgm:pt>
    <dgm:pt modelId="{8489CC46-2A78-4855-9F97-03E5FEB4056B}" type="pres">
      <dgm:prSet presAssocID="{6FF89015-6DDC-486C-8532-5588CDF42C9A}" presName="descendantText" presStyleLbl="revTx" presStyleIdx="0" presStyleCnt="0">
        <dgm:presLayoutVars>
          <dgm:bulletEnabled/>
        </dgm:presLayoutVars>
      </dgm:prSet>
      <dgm:spPr/>
    </dgm:pt>
    <dgm:pt modelId="{F6ADD88A-6D5C-4165-995A-68093B6B7D20}" type="pres">
      <dgm:prSet presAssocID="{4858806A-A601-4FEF-AE90-CBE34BBCD159}" presName="sp" presStyleCnt="0"/>
      <dgm:spPr/>
    </dgm:pt>
    <dgm:pt modelId="{13393A23-54E7-42FF-9D61-3E4A135BE700}" type="pres">
      <dgm:prSet presAssocID="{458F8990-91B8-4DB7-987C-8990EBAAB4A2}" presName="linNode" presStyleCnt="0"/>
      <dgm:spPr/>
    </dgm:pt>
    <dgm:pt modelId="{D6B475CE-51C3-4D25-BDE2-0DDC9F36AE7D}" type="pres">
      <dgm:prSet presAssocID="{458F8990-91B8-4DB7-987C-8990EBAAB4A2}" presName="bgOutline" presStyleLbl="fgAcc1" presStyleIdx="4" presStyleCnt="5"/>
      <dgm:spPr/>
    </dgm:pt>
    <dgm:pt modelId="{D8E157AD-5AD1-4675-BC6C-63F32C98549A}" type="pres">
      <dgm:prSet presAssocID="{458F8990-91B8-4DB7-987C-8990EBAAB4A2}" presName="parentText" presStyleLbl="alignNode1" presStyleIdx="4" presStyleCnt="5">
        <dgm:presLayoutVars>
          <dgm:chMax val="1"/>
          <dgm:bulletEnabled/>
        </dgm:presLayoutVars>
      </dgm:prSet>
      <dgm:spPr/>
    </dgm:pt>
    <dgm:pt modelId="{53F38AAC-72A6-4061-B2B9-69A8059EE204}" type="pres">
      <dgm:prSet presAssocID="{458F8990-91B8-4DB7-987C-8990EBAAB4A2}" presName="descendantText" presStyleLbl="revTx" presStyleIdx="0" presStyleCnt="0">
        <dgm:presLayoutVars>
          <dgm:bulletEnabled/>
        </dgm:presLayoutVars>
      </dgm:prSet>
      <dgm:spPr/>
    </dgm:pt>
  </dgm:ptLst>
  <dgm:cxnLst>
    <dgm:cxn modelId="{B99C0008-2B18-476D-98A4-1185560E4B43}" type="presOf" srcId="{941975D1-BECB-4B73-989C-FB882847E645}" destId="{59FE89C9-1C51-4F65-A95E-055ACEFB6667}" srcOrd="1" destOrd="0" presId="urn:microsoft.com/office/officeart/2024/layout/VerticalActionList"/>
    <dgm:cxn modelId="{08797E0A-2429-4DA5-9DC6-CA3571B392C9}" type="presOf" srcId="{CA210A8C-202B-48D0-8194-3CB7334D6F52}" destId="{6E401336-4748-474C-B6B2-2A8F01913A2B}" srcOrd="1" destOrd="0" presId="urn:microsoft.com/office/officeart/2024/layout/VerticalActionList"/>
    <dgm:cxn modelId="{E2E78F0B-F21B-4B26-A3DE-7AD4EBD33E8B}" type="presOf" srcId="{8DB45483-C530-4AB9-ADB0-53465A05492D}" destId="{B0BDE61D-B028-4661-AFAE-116AB7537AFD}" srcOrd="1" destOrd="0" presId="urn:microsoft.com/office/officeart/2024/layout/VerticalActionList"/>
    <dgm:cxn modelId="{0657D40D-A740-4F95-9EBC-E696E191BD44}" type="presOf" srcId="{CA210A8C-202B-48D0-8194-3CB7334D6F52}" destId="{C9C05769-D7F2-4B19-9E6E-EB41A8C964CC}" srcOrd="0" destOrd="0" presId="urn:microsoft.com/office/officeart/2024/layout/VerticalActionList"/>
    <dgm:cxn modelId="{A4B5FC0F-ECD6-4851-BA55-BF966DE3408D}" type="presOf" srcId="{8DB45483-C530-4AB9-ADB0-53465A05492D}" destId="{9411DF10-9F37-437F-96FC-797570CE1F9D}" srcOrd="0" destOrd="0" presId="urn:microsoft.com/office/officeart/2024/layout/VerticalActionList"/>
    <dgm:cxn modelId="{882AEA15-1ED9-4C25-84D2-36320B27A240}" srcId="{42232248-F9C8-4677-BC7A-EF564BEB5B37}" destId="{CA210A8C-202B-48D0-8194-3CB7334D6F52}" srcOrd="0" destOrd="0" parTransId="{90B37D33-FEBA-454E-B9CA-B78A35133072}" sibTransId="{8FB15C5E-84E2-4FA5-BAF2-FD0B7C7F24F9}"/>
    <dgm:cxn modelId="{07D2DE16-F90A-4FFA-82C4-D5DE2C527EE6}" type="presOf" srcId="{6FF89015-6DDC-486C-8532-5588CDF42C9A}" destId="{094DFB7F-75B3-438F-821D-CEC001D50CBF}" srcOrd="1" destOrd="0" presId="urn:microsoft.com/office/officeart/2024/layout/VerticalActionList"/>
    <dgm:cxn modelId="{FC62CA21-9342-46AD-84AE-79B0F6623A66}" srcId="{42232248-F9C8-4677-BC7A-EF564BEB5B37}" destId="{8DB45483-C530-4AB9-ADB0-53465A05492D}" srcOrd="1" destOrd="0" parTransId="{13BD47EE-9C9C-4550-81B7-5771A404CA14}" sibTransId="{089E8F21-5E5C-4FFD-BF47-4E5E46D003E7}"/>
    <dgm:cxn modelId="{42B5CA44-44D7-4A07-B509-DEB16A091945}" srcId="{42232248-F9C8-4677-BC7A-EF564BEB5B37}" destId="{458F8990-91B8-4DB7-987C-8990EBAAB4A2}" srcOrd="4" destOrd="0" parTransId="{00A06F63-890E-46D9-B3B7-3DFDB40AFCE0}" sibTransId="{98A8A077-0660-4644-980C-F4A7FF61AC12}"/>
    <dgm:cxn modelId="{9AA4E970-17AE-4B81-9488-E1D10CB274E3}" srcId="{42232248-F9C8-4677-BC7A-EF564BEB5B37}" destId="{941975D1-BECB-4B73-989C-FB882847E645}" srcOrd="2" destOrd="0" parTransId="{6137ED33-6204-4583-8840-F67C21E66F40}" sibTransId="{EDC2C7A9-D910-406A-B4FA-5D6253A6DB74}"/>
    <dgm:cxn modelId="{24932190-C5F8-45E3-9E07-E8D16B683D09}" type="presOf" srcId="{B6CAB2E0-7155-446A-BC38-E41E67FB7D79}" destId="{53F38AAC-72A6-4061-B2B9-69A8059EE204}" srcOrd="0" destOrd="0" presId="urn:microsoft.com/office/officeart/2024/layout/VerticalActionList"/>
    <dgm:cxn modelId="{DC866A93-72E4-48E9-A858-F89B624E4991}" srcId="{458F8990-91B8-4DB7-987C-8990EBAAB4A2}" destId="{B6CAB2E0-7155-446A-BC38-E41E67FB7D79}" srcOrd="0" destOrd="0" parTransId="{6969E243-5849-47F4-B348-FBA57BC3D26B}" sibTransId="{9FC1A540-70F8-4766-B0A5-76CA8CFBC130}"/>
    <dgm:cxn modelId="{5F8D5F96-7752-4612-8681-D8FE88C7D008}" srcId="{CA210A8C-202B-48D0-8194-3CB7334D6F52}" destId="{7DE22C57-9E04-401A-B354-9FB7F4FEEE98}" srcOrd="0" destOrd="0" parTransId="{D39F8970-9F54-4771-A36D-94973D9FE16B}" sibTransId="{4BDBB2C5-EE6E-4D5F-BB8D-C444192BBBB0}"/>
    <dgm:cxn modelId="{73B4B997-B8BC-4589-9104-32CE2740D2A7}" type="presOf" srcId="{7DE22C57-9E04-401A-B354-9FB7F4FEEE98}" destId="{837A29FE-EA57-42B5-8109-419A2F478958}" srcOrd="0" destOrd="0" presId="urn:microsoft.com/office/officeart/2024/layout/VerticalActionList"/>
    <dgm:cxn modelId="{4818CD9B-94BA-40FA-98C6-A926056FBD9C}" type="presOf" srcId="{33299785-B622-48FA-A6EE-12D11F38FC2C}" destId="{7D4C674F-C280-434F-A826-9535FDB6D2F1}" srcOrd="0" destOrd="0" presId="urn:microsoft.com/office/officeart/2024/layout/VerticalActionList"/>
    <dgm:cxn modelId="{90CB759D-E487-4DF2-9A5D-574283721BC1}" srcId="{8DB45483-C530-4AB9-ADB0-53465A05492D}" destId="{33299785-B622-48FA-A6EE-12D11F38FC2C}" srcOrd="0" destOrd="0" parTransId="{262CD3DA-119D-466E-84EF-F6F3A9759E5A}" sibTransId="{817B3D4D-5E14-4C0B-A07B-B27D2033918B}"/>
    <dgm:cxn modelId="{9E31F8A5-3F9F-430A-BE96-389CA7D7ACA8}" type="presOf" srcId="{6FF89015-6DDC-486C-8532-5588CDF42C9A}" destId="{772B0E44-5A0B-47AF-8223-6EEFEFE9C55C}" srcOrd="0" destOrd="0" presId="urn:microsoft.com/office/officeart/2024/layout/VerticalActionList"/>
    <dgm:cxn modelId="{D664F5B5-88E0-407B-A3F4-1E1075622F50}" srcId="{42232248-F9C8-4677-BC7A-EF564BEB5B37}" destId="{6FF89015-6DDC-486C-8532-5588CDF42C9A}" srcOrd="3" destOrd="0" parTransId="{BA3EC6C9-CEE0-4938-9568-40DDEE8E5ABE}" sibTransId="{4858806A-A601-4FEF-AE90-CBE34BBCD159}"/>
    <dgm:cxn modelId="{103D06C4-49EF-4ACC-95E9-A0591DE16928}" type="presOf" srcId="{1C972273-7E59-45C4-9A61-F11EBF8AB62B}" destId="{8489CC46-2A78-4855-9F97-03E5FEB4056B}" srcOrd="0" destOrd="0" presId="urn:microsoft.com/office/officeart/2024/layout/VerticalActionList"/>
    <dgm:cxn modelId="{4DCE8EDA-199A-4FA2-8EA3-E8D10E947F5B}" type="presOf" srcId="{458F8990-91B8-4DB7-987C-8990EBAAB4A2}" destId="{D6B475CE-51C3-4D25-BDE2-0DDC9F36AE7D}" srcOrd="0" destOrd="0" presId="urn:microsoft.com/office/officeart/2024/layout/VerticalActionList"/>
    <dgm:cxn modelId="{006584E5-9DD6-4E85-BCAA-3F14234F07E8}" type="presOf" srcId="{42232248-F9C8-4677-BC7A-EF564BEB5B37}" destId="{2E77D0A4-BCE0-45C0-9AA1-A1BF9E940504}" srcOrd="0" destOrd="0" presId="urn:microsoft.com/office/officeart/2024/layout/VerticalActionList"/>
    <dgm:cxn modelId="{0163EDE7-F283-48A6-8533-16BB1B59E0C6}" type="presOf" srcId="{63868E1D-B79A-498E-AD96-B31330D58EB7}" destId="{3E6FB298-5EF9-4E02-9DB0-BA59A7E4C5BB}" srcOrd="0" destOrd="0" presId="urn:microsoft.com/office/officeart/2024/layout/VerticalActionList"/>
    <dgm:cxn modelId="{86CE2EE8-0F17-4200-8B6A-635B39EFB157}" type="presOf" srcId="{458F8990-91B8-4DB7-987C-8990EBAAB4A2}" destId="{D8E157AD-5AD1-4675-BC6C-63F32C98549A}" srcOrd="1" destOrd="0" presId="urn:microsoft.com/office/officeart/2024/layout/VerticalActionList"/>
    <dgm:cxn modelId="{6C38FDEB-357F-4D7D-AAF2-6B75B583DE51}" srcId="{941975D1-BECB-4B73-989C-FB882847E645}" destId="{63868E1D-B79A-498E-AD96-B31330D58EB7}" srcOrd="0" destOrd="0" parTransId="{D45543ED-8FC4-4C96-8234-2812E347A4AE}" sibTransId="{574BFEF9-1FD8-4608-B2D7-5083D4204526}"/>
    <dgm:cxn modelId="{8ED279F9-B7CE-488C-84C8-6E40FD60EC0B}" type="presOf" srcId="{941975D1-BECB-4B73-989C-FB882847E645}" destId="{3D16B100-C849-4346-9159-9C1AA2168A59}" srcOrd="0" destOrd="0" presId="urn:microsoft.com/office/officeart/2024/layout/VerticalActionList"/>
    <dgm:cxn modelId="{E69D86FB-EDBF-4456-A368-0AA69E4F2CBC}" srcId="{6FF89015-6DDC-486C-8532-5588CDF42C9A}" destId="{1C972273-7E59-45C4-9A61-F11EBF8AB62B}" srcOrd="0" destOrd="0" parTransId="{EDCD4CB3-D8F2-4FB9-B255-FA56A88D72C7}" sibTransId="{56577A7F-59AB-4BBF-9FC3-13C2B3255549}"/>
    <dgm:cxn modelId="{DFA4CFA8-6DFF-4ACA-9936-7259FA020E45}" type="presParOf" srcId="{2E77D0A4-BCE0-45C0-9AA1-A1BF9E940504}" destId="{13F4E881-061F-481C-89E9-6DB6C2A78EC6}" srcOrd="0" destOrd="0" presId="urn:microsoft.com/office/officeart/2024/layout/VerticalActionList"/>
    <dgm:cxn modelId="{62C01C3B-5977-47FC-80C1-E961BBD67C73}" type="presParOf" srcId="{13F4E881-061F-481C-89E9-6DB6C2A78EC6}" destId="{C9C05769-D7F2-4B19-9E6E-EB41A8C964CC}" srcOrd="0" destOrd="0" presId="urn:microsoft.com/office/officeart/2024/layout/VerticalActionList"/>
    <dgm:cxn modelId="{DB8EA2FD-A576-466D-973D-FECC7F94510A}" type="presParOf" srcId="{13F4E881-061F-481C-89E9-6DB6C2A78EC6}" destId="{6E401336-4748-474C-B6B2-2A8F01913A2B}" srcOrd="1" destOrd="0" presId="urn:microsoft.com/office/officeart/2024/layout/VerticalActionList"/>
    <dgm:cxn modelId="{F003A051-158F-4A9D-82CF-5F61EB31C935}" type="presParOf" srcId="{13F4E881-061F-481C-89E9-6DB6C2A78EC6}" destId="{837A29FE-EA57-42B5-8109-419A2F478958}" srcOrd="2" destOrd="0" presId="urn:microsoft.com/office/officeart/2024/layout/VerticalActionList"/>
    <dgm:cxn modelId="{3DBE603A-2966-4B43-A8A5-BD320273CE02}" type="presParOf" srcId="{2E77D0A4-BCE0-45C0-9AA1-A1BF9E940504}" destId="{4BD14458-5C71-4B11-A280-795DD5633120}" srcOrd="1" destOrd="0" presId="urn:microsoft.com/office/officeart/2024/layout/VerticalActionList"/>
    <dgm:cxn modelId="{50EB01E4-3F29-4B59-BB13-B9817794D966}" type="presParOf" srcId="{2E77D0A4-BCE0-45C0-9AA1-A1BF9E940504}" destId="{90CD488B-59A3-4764-91C4-541F989448F6}" srcOrd="2" destOrd="0" presId="urn:microsoft.com/office/officeart/2024/layout/VerticalActionList"/>
    <dgm:cxn modelId="{CA2A04E7-FB34-4739-BB42-D63B6FA3AE8F}" type="presParOf" srcId="{90CD488B-59A3-4764-91C4-541F989448F6}" destId="{9411DF10-9F37-437F-96FC-797570CE1F9D}" srcOrd="0" destOrd="0" presId="urn:microsoft.com/office/officeart/2024/layout/VerticalActionList"/>
    <dgm:cxn modelId="{4CC5010F-E0BE-4A9D-AEE2-C6BF71F74719}" type="presParOf" srcId="{90CD488B-59A3-4764-91C4-541F989448F6}" destId="{B0BDE61D-B028-4661-AFAE-116AB7537AFD}" srcOrd="1" destOrd="0" presId="urn:microsoft.com/office/officeart/2024/layout/VerticalActionList"/>
    <dgm:cxn modelId="{4C21D626-B47D-4876-929C-49F72867A5E0}" type="presParOf" srcId="{90CD488B-59A3-4764-91C4-541F989448F6}" destId="{7D4C674F-C280-434F-A826-9535FDB6D2F1}" srcOrd="2" destOrd="0" presId="urn:microsoft.com/office/officeart/2024/layout/VerticalActionList"/>
    <dgm:cxn modelId="{C5B6C9B5-51D8-4850-8FEF-71954413BCF1}" type="presParOf" srcId="{2E77D0A4-BCE0-45C0-9AA1-A1BF9E940504}" destId="{8B2A1E34-096E-4453-B433-CD7BCCAA7C59}" srcOrd="3" destOrd="0" presId="urn:microsoft.com/office/officeart/2024/layout/VerticalActionList"/>
    <dgm:cxn modelId="{7EECB123-1F83-4F0E-BA2E-63DBBAB8F918}" type="presParOf" srcId="{2E77D0A4-BCE0-45C0-9AA1-A1BF9E940504}" destId="{C7859AC9-BC94-4AD4-8E77-41CA28429D59}" srcOrd="4" destOrd="0" presId="urn:microsoft.com/office/officeart/2024/layout/VerticalActionList"/>
    <dgm:cxn modelId="{ABFF91DE-198B-4CE5-849C-8427953D7BC5}" type="presParOf" srcId="{C7859AC9-BC94-4AD4-8E77-41CA28429D59}" destId="{3D16B100-C849-4346-9159-9C1AA2168A59}" srcOrd="0" destOrd="0" presId="urn:microsoft.com/office/officeart/2024/layout/VerticalActionList"/>
    <dgm:cxn modelId="{04C29122-508D-46FE-A42F-931C1746EAE7}" type="presParOf" srcId="{C7859AC9-BC94-4AD4-8E77-41CA28429D59}" destId="{59FE89C9-1C51-4F65-A95E-055ACEFB6667}" srcOrd="1" destOrd="0" presId="urn:microsoft.com/office/officeart/2024/layout/VerticalActionList"/>
    <dgm:cxn modelId="{F3BFB19A-7C6E-4AD8-A944-A7B575F7AFB4}" type="presParOf" srcId="{C7859AC9-BC94-4AD4-8E77-41CA28429D59}" destId="{3E6FB298-5EF9-4E02-9DB0-BA59A7E4C5BB}" srcOrd="2" destOrd="0" presId="urn:microsoft.com/office/officeart/2024/layout/VerticalActionList"/>
    <dgm:cxn modelId="{21AE83C6-B2BB-447B-BC9C-041D182C9C9B}" type="presParOf" srcId="{2E77D0A4-BCE0-45C0-9AA1-A1BF9E940504}" destId="{D25FA727-8F1A-4D6B-9C90-6775C3EC8B6E}" srcOrd="5" destOrd="0" presId="urn:microsoft.com/office/officeart/2024/layout/VerticalActionList"/>
    <dgm:cxn modelId="{4A375348-48DB-4F0D-B1C5-EFB7C042FFD5}" type="presParOf" srcId="{2E77D0A4-BCE0-45C0-9AA1-A1BF9E940504}" destId="{98B00EF4-1411-4C3C-9954-A3963345BA57}" srcOrd="6" destOrd="0" presId="urn:microsoft.com/office/officeart/2024/layout/VerticalActionList"/>
    <dgm:cxn modelId="{1B044E01-5CD4-45E1-ABD6-1EA39F853444}" type="presParOf" srcId="{98B00EF4-1411-4C3C-9954-A3963345BA57}" destId="{772B0E44-5A0B-47AF-8223-6EEFEFE9C55C}" srcOrd="0" destOrd="0" presId="urn:microsoft.com/office/officeart/2024/layout/VerticalActionList"/>
    <dgm:cxn modelId="{23248797-05D8-4AD2-92D6-FEBACBC4FC43}" type="presParOf" srcId="{98B00EF4-1411-4C3C-9954-A3963345BA57}" destId="{094DFB7F-75B3-438F-821D-CEC001D50CBF}" srcOrd="1" destOrd="0" presId="urn:microsoft.com/office/officeart/2024/layout/VerticalActionList"/>
    <dgm:cxn modelId="{D441121D-5D3A-40B9-80A6-B0684D75AC80}" type="presParOf" srcId="{98B00EF4-1411-4C3C-9954-A3963345BA57}" destId="{8489CC46-2A78-4855-9F97-03E5FEB4056B}" srcOrd="2" destOrd="0" presId="urn:microsoft.com/office/officeart/2024/layout/VerticalActionList"/>
    <dgm:cxn modelId="{53C5D452-75A4-483F-AFB9-B8D211A7A0F9}" type="presParOf" srcId="{2E77D0A4-BCE0-45C0-9AA1-A1BF9E940504}" destId="{F6ADD88A-6D5C-4165-995A-68093B6B7D20}" srcOrd="7" destOrd="0" presId="urn:microsoft.com/office/officeart/2024/layout/VerticalActionList"/>
    <dgm:cxn modelId="{F22B86C9-1B47-4405-BA1E-646C1D29E075}" type="presParOf" srcId="{2E77D0A4-BCE0-45C0-9AA1-A1BF9E940504}" destId="{13393A23-54E7-42FF-9D61-3E4A135BE700}" srcOrd="8" destOrd="0" presId="urn:microsoft.com/office/officeart/2024/layout/VerticalActionList"/>
    <dgm:cxn modelId="{8E68A7A0-6833-4FF9-85CC-3DFBF8D4210C}" type="presParOf" srcId="{13393A23-54E7-42FF-9D61-3E4A135BE700}" destId="{D6B475CE-51C3-4D25-BDE2-0DDC9F36AE7D}" srcOrd="0" destOrd="0" presId="urn:microsoft.com/office/officeart/2024/layout/VerticalActionList"/>
    <dgm:cxn modelId="{F78627C0-F0DB-454A-A47A-E90FAE23EEE8}" type="presParOf" srcId="{13393A23-54E7-42FF-9D61-3E4A135BE700}" destId="{D8E157AD-5AD1-4675-BC6C-63F32C98549A}" srcOrd="1" destOrd="0" presId="urn:microsoft.com/office/officeart/2024/layout/VerticalActionList"/>
    <dgm:cxn modelId="{F8F6AE8B-3277-468D-A293-67EB4E23D5DB}" type="presParOf" srcId="{13393A23-54E7-42FF-9D61-3E4A135BE700}" destId="{53F38AAC-72A6-4061-B2B9-69A8059EE204}" srcOrd="2" destOrd="0" presId="urn:microsoft.com/office/officeart/2024/layout/VerticalAction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A10F00-5D9E-4C84-96B2-2C7FB3213D97}">
      <dsp:nvSpPr>
        <dsp:cNvPr id="0" name=""/>
        <dsp:cNvSpPr/>
      </dsp:nvSpPr>
      <dsp:spPr>
        <a:xfrm>
          <a:off x="0" y="264488"/>
          <a:ext cx="9217024"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5CEF23-FAB4-400A-BBD1-1E88728EE6E1}">
      <dsp:nvSpPr>
        <dsp:cNvPr id="0" name=""/>
        <dsp:cNvSpPr/>
      </dsp:nvSpPr>
      <dsp:spPr>
        <a:xfrm>
          <a:off x="460851" y="87368"/>
          <a:ext cx="645191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67" tIns="0" rIns="243867" bIns="0" numCol="1" spcCol="1270" anchor="ctr" anchorCtr="0">
          <a:noAutofit/>
        </a:bodyPr>
        <a:lstStyle/>
        <a:p>
          <a:pPr marL="0" lvl="0" indent="0" algn="l" defTabSz="889000">
            <a:lnSpc>
              <a:spcPct val="90000"/>
            </a:lnSpc>
            <a:spcBef>
              <a:spcPct val="0"/>
            </a:spcBef>
            <a:spcAft>
              <a:spcPct val="35000"/>
            </a:spcAft>
            <a:buNone/>
          </a:pPr>
          <a:r>
            <a:rPr lang="es-CL" sz="2000" kern="1200" dirty="0"/>
            <a:t>Formación humanista transversal</a:t>
          </a:r>
        </a:p>
      </dsp:txBody>
      <dsp:txXfrm>
        <a:off x="478144" y="104661"/>
        <a:ext cx="6417330" cy="319654"/>
      </dsp:txXfrm>
    </dsp:sp>
    <dsp:sp modelId="{55476CE7-02F0-4813-90BE-AA0C5A445096}">
      <dsp:nvSpPr>
        <dsp:cNvPr id="0" name=""/>
        <dsp:cNvSpPr/>
      </dsp:nvSpPr>
      <dsp:spPr>
        <a:xfrm>
          <a:off x="0" y="808808"/>
          <a:ext cx="9217024"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95509C-4AB1-4DB6-8393-7AF939D012AE}">
      <dsp:nvSpPr>
        <dsp:cNvPr id="0" name=""/>
        <dsp:cNvSpPr/>
      </dsp:nvSpPr>
      <dsp:spPr>
        <a:xfrm>
          <a:off x="460851" y="631688"/>
          <a:ext cx="645191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67" tIns="0" rIns="243867" bIns="0" numCol="1" spcCol="1270" anchor="ctr" anchorCtr="0">
          <a:noAutofit/>
        </a:bodyPr>
        <a:lstStyle/>
        <a:p>
          <a:pPr marL="0" lvl="0" indent="0" algn="l" defTabSz="889000">
            <a:lnSpc>
              <a:spcPct val="90000"/>
            </a:lnSpc>
            <a:spcBef>
              <a:spcPct val="0"/>
            </a:spcBef>
            <a:spcAft>
              <a:spcPct val="35000"/>
            </a:spcAft>
            <a:buNone/>
          </a:pPr>
          <a:r>
            <a:rPr lang="es-CL" sz="2000" b="0" i="0" kern="1200" baseline="0" dirty="0"/>
            <a:t>Filosofía segundo año</a:t>
          </a:r>
          <a:endParaRPr lang="es-CL" sz="2000" kern="1200" dirty="0"/>
        </a:p>
      </dsp:txBody>
      <dsp:txXfrm>
        <a:off x="478144" y="648981"/>
        <a:ext cx="6417330" cy="319654"/>
      </dsp:txXfrm>
    </dsp:sp>
    <dsp:sp modelId="{8FB1901E-1C35-45B5-A8C1-1D23AABF2F01}">
      <dsp:nvSpPr>
        <dsp:cNvPr id="0" name=""/>
        <dsp:cNvSpPr/>
      </dsp:nvSpPr>
      <dsp:spPr>
        <a:xfrm>
          <a:off x="0" y="1353127"/>
          <a:ext cx="9217024"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90EEAF-C680-4682-A0AA-3F0E8BD30472}">
      <dsp:nvSpPr>
        <dsp:cNvPr id="0" name=""/>
        <dsp:cNvSpPr/>
      </dsp:nvSpPr>
      <dsp:spPr>
        <a:xfrm>
          <a:off x="460851" y="1176007"/>
          <a:ext cx="645191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67" tIns="0" rIns="243867" bIns="0" numCol="1" spcCol="1270" anchor="ctr" anchorCtr="0">
          <a:noAutofit/>
        </a:bodyPr>
        <a:lstStyle/>
        <a:p>
          <a:pPr marL="0" lvl="0" indent="0" algn="l" defTabSz="889000">
            <a:lnSpc>
              <a:spcPct val="90000"/>
            </a:lnSpc>
            <a:spcBef>
              <a:spcPct val="0"/>
            </a:spcBef>
            <a:spcAft>
              <a:spcPct val="35000"/>
            </a:spcAft>
            <a:buNone/>
          </a:pPr>
          <a:r>
            <a:rPr lang="es-CL" sz="2000" b="0" i="0" kern="1200" baseline="0"/>
            <a:t>Continuo de liderazgo</a:t>
          </a:r>
          <a:endParaRPr lang="es-CL" sz="2000" kern="1200"/>
        </a:p>
      </dsp:txBody>
      <dsp:txXfrm>
        <a:off x="478144" y="1193300"/>
        <a:ext cx="6417330" cy="319654"/>
      </dsp:txXfrm>
    </dsp:sp>
    <dsp:sp modelId="{FB899A02-12A6-49DC-8341-75E52AA7AA47}">
      <dsp:nvSpPr>
        <dsp:cNvPr id="0" name=""/>
        <dsp:cNvSpPr/>
      </dsp:nvSpPr>
      <dsp:spPr>
        <a:xfrm>
          <a:off x="0" y="1897447"/>
          <a:ext cx="9217024"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CC131A-AB4C-4FA3-993A-BE4801264119}">
      <dsp:nvSpPr>
        <dsp:cNvPr id="0" name=""/>
        <dsp:cNvSpPr/>
      </dsp:nvSpPr>
      <dsp:spPr>
        <a:xfrm>
          <a:off x="460851" y="1720327"/>
          <a:ext cx="645191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67" tIns="0" rIns="243867" bIns="0" numCol="1" spcCol="1270" anchor="ctr" anchorCtr="0">
          <a:noAutofit/>
        </a:bodyPr>
        <a:lstStyle/>
        <a:p>
          <a:pPr marL="0" lvl="0" indent="0" algn="l" defTabSz="889000">
            <a:lnSpc>
              <a:spcPct val="90000"/>
            </a:lnSpc>
            <a:spcBef>
              <a:spcPct val="0"/>
            </a:spcBef>
            <a:spcAft>
              <a:spcPct val="35000"/>
            </a:spcAft>
            <a:buNone/>
          </a:pPr>
          <a:r>
            <a:rPr lang="es-CL" sz="2000" b="0" i="0" kern="1200" baseline="0" dirty="0"/>
            <a:t>Implementación del MLA</a:t>
          </a:r>
          <a:endParaRPr lang="es-CL" sz="2000" kern="1200" dirty="0"/>
        </a:p>
      </dsp:txBody>
      <dsp:txXfrm>
        <a:off x="478144" y="1737620"/>
        <a:ext cx="6417330" cy="319654"/>
      </dsp:txXfrm>
    </dsp:sp>
    <dsp:sp modelId="{F93AC646-6607-4CDF-9A57-75C17CB4AC9B}">
      <dsp:nvSpPr>
        <dsp:cNvPr id="0" name=""/>
        <dsp:cNvSpPr/>
      </dsp:nvSpPr>
      <dsp:spPr>
        <a:xfrm>
          <a:off x="0" y="2441767"/>
          <a:ext cx="9217024"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599689-03B0-4F66-B10A-D2F1088D4A95}">
      <dsp:nvSpPr>
        <dsp:cNvPr id="0" name=""/>
        <dsp:cNvSpPr/>
      </dsp:nvSpPr>
      <dsp:spPr>
        <a:xfrm>
          <a:off x="460851" y="2264647"/>
          <a:ext cx="645191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67" tIns="0" rIns="243867" bIns="0" numCol="1" spcCol="1270" anchor="ctr" anchorCtr="0">
          <a:noAutofit/>
        </a:bodyPr>
        <a:lstStyle/>
        <a:p>
          <a:pPr marL="0" lvl="0" indent="0" algn="l" defTabSz="889000">
            <a:lnSpc>
              <a:spcPct val="90000"/>
            </a:lnSpc>
            <a:spcBef>
              <a:spcPct val="0"/>
            </a:spcBef>
            <a:spcAft>
              <a:spcPct val="35000"/>
            </a:spcAft>
            <a:buNone/>
          </a:pPr>
          <a:r>
            <a:rPr lang="es-CL" sz="2000" kern="1200" dirty="0"/>
            <a:t>Libros sugeridos de acuerdo a nivel MLA</a:t>
          </a:r>
        </a:p>
      </dsp:txBody>
      <dsp:txXfrm>
        <a:off x="478144" y="2281940"/>
        <a:ext cx="6417330" cy="319654"/>
      </dsp:txXfrm>
    </dsp:sp>
    <dsp:sp modelId="{BA5B471C-B342-41C1-A7C9-7C27D3C970FF}">
      <dsp:nvSpPr>
        <dsp:cNvPr id="0" name=""/>
        <dsp:cNvSpPr/>
      </dsp:nvSpPr>
      <dsp:spPr>
        <a:xfrm>
          <a:off x="0" y="2986087"/>
          <a:ext cx="9217024"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8854EC-519F-4497-BDD1-22D1497CCCE4}">
      <dsp:nvSpPr>
        <dsp:cNvPr id="0" name=""/>
        <dsp:cNvSpPr/>
      </dsp:nvSpPr>
      <dsp:spPr>
        <a:xfrm>
          <a:off x="460851" y="2808967"/>
          <a:ext cx="645191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67" tIns="0" rIns="243867" bIns="0" numCol="1" spcCol="1270" anchor="ctr" anchorCtr="0">
          <a:noAutofit/>
        </a:bodyPr>
        <a:lstStyle/>
        <a:p>
          <a:pPr marL="0" lvl="0" indent="0" algn="l" defTabSz="889000">
            <a:lnSpc>
              <a:spcPct val="90000"/>
            </a:lnSpc>
            <a:spcBef>
              <a:spcPct val="0"/>
            </a:spcBef>
            <a:spcAft>
              <a:spcPct val="35000"/>
            </a:spcAft>
            <a:buNone/>
          </a:pPr>
          <a:r>
            <a:rPr lang="es-CL" sz="2000" b="0" i="0" kern="1200" baseline="0" dirty="0"/>
            <a:t>Ensayo argumentativo segundo año (filosofía)</a:t>
          </a:r>
          <a:endParaRPr lang="es-CL" sz="2000" kern="1200" dirty="0"/>
        </a:p>
      </dsp:txBody>
      <dsp:txXfrm>
        <a:off x="478144" y="2826260"/>
        <a:ext cx="6417330" cy="319654"/>
      </dsp:txXfrm>
    </dsp:sp>
    <dsp:sp modelId="{4539051F-DE10-496B-9B60-7B92087E904B}">
      <dsp:nvSpPr>
        <dsp:cNvPr id="0" name=""/>
        <dsp:cNvSpPr/>
      </dsp:nvSpPr>
      <dsp:spPr>
        <a:xfrm>
          <a:off x="0" y="3530408"/>
          <a:ext cx="9217024"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EC1A38-955C-4AE3-BD13-020F00ADC150}">
      <dsp:nvSpPr>
        <dsp:cNvPr id="0" name=""/>
        <dsp:cNvSpPr/>
      </dsp:nvSpPr>
      <dsp:spPr>
        <a:xfrm>
          <a:off x="460851" y="3353287"/>
          <a:ext cx="645191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67" tIns="0" rIns="243867" bIns="0" numCol="1" spcCol="1270" anchor="ctr" anchorCtr="0">
          <a:noAutofit/>
        </a:bodyPr>
        <a:lstStyle/>
        <a:p>
          <a:pPr marL="0" lvl="0" indent="0" algn="l" defTabSz="889000">
            <a:lnSpc>
              <a:spcPct val="90000"/>
            </a:lnSpc>
            <a:spcBef>
              <a:spcPct val="0"/>
            </a:spcBef>
            <a:spcAft>
              <a:spcPct val="35000"/>
            </a:spcAft>
            <a:buNone/>
          </a:pPr>
          <a:r>
            <a:rPr lang="es-CL" sz="2000" b="0" i="0" kern="1200" baseline="0" dirty="0"/>
            <a:t>Pruebas de diagnóstico</a:t>
          </a:r>
          <a:endParaRPr lang="es-CL" sz="1200" kern="1200" dirty="0"/>
        </a:p>
      </dsp:txBody>
      <dsp:txXfrm>
        <a:off x="478144" y="3370580"/>
        <a:ext cx="6417330" cy="319654"/>
      </dsp:txXfrm>
    </dsp:sp>
    <dsp:sp modelId="{7F5205B1-0D71-4F46-9D12-5AF442E6E835}">
      <dsp:nvSpPr>
        <dsp:cNvPr id="0" name=""/>
        <dsp:cNvSpPr/>
      </dsp:nvSpPr>
      <dsp:spPr>
        <a:xfrm>
          <a:off x="0" y="4074728"/>
          <a:ext cx="9217024" cy="30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AEF788C-A6F0-406D-8A48-0D50AEC05A03}">
      <dsp:nvSpPr>
        <dsp:cNvPr id="0" name=""/>
        <dsp:cNvSpPr/>
      </dsp:nvSpPr>
      <dsp:spPr>
        <a:xfrm>
          <a:off x="460851" y="3897607"/>
          <a:ext cx="6451916" cy="35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3867" tIns="0" rIns="243867" bIns="0" numCol="1" spcCol="1270" anchor="ctr" anchorCtr="0">
          <a:noAutofit/>
        </a:bodyPr>
        <a:lstStyle/>
        <a:p>
          <a:pPr marL="0" lvl="0" indent="0" algn="l" defTabSz="889000">
            <a:lnSpc>
              <a:spcPct val="90000"/>
            </a:lnSpc>
            <a:spcBef>
              <a:spcPct val="0"/>
            </a:spcBef>
            <a:spcAft>
              <a:spcPct val="35000"/>
            </a:spcAft>
            <a:buNone/>
          </a:pPr>
          <a:r>
            <a:rPr lang="es-CL" sz="2000" kern="1200" dirty="0"/>
            <a:t>Uso textos guía</a:t>
          </a:r>
        </a:p>
      </dsp:txBody>
      <dsp:txXfrm>
        <a:off x="478144" y="3914900"/>
        <a:ext cx="6417330" cy="3196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A99CA-54C4-4358-B56E-318FA84244C0}">
      <dsp:nvSpPr>
        <dsp:cNvPr id="0" name=""/>
        <dsp:cNvSpPr/>
      </dsp:nvSpPr>
      <dsp:spPr>
        <a:xfrm>
          <a:off x="3206939" y="454485"/>
          <a:ext cx="647841" cy="647841"/>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8380E1-AD12-4DD6-92F8-82347D68DBA8}">
      <dsp:nvSpPr>
        <dsp:cNvPr id="0" name=""/>
        <dsp:cNvSpPr/>
      </dsp:nvSpPr>
      <dsp:spPr>
        <a:xfrm>
          <a:off x="2846388"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s-ES" sz="1100" kern="1200" dirty="0"/>
            <a:t>Columbia </a:t>
          </a:r>
          <a:r>
            <a:rPr lang="es-ES" sz="1100" kern="1200" dirty="0" err="1"/>
            <a:t>University</a:t>
          </a:r>
          <a:endParaRPr lang="es-ES" sz="1100" kern="1200" dirty="0"/>
        </a:p>
        <a:p>
          <a:pPr marL="0" lvl="0" indent="0" algn="ctr" defTabSz="488950">
            <a:lnSpc>
              <a:spcPct val="100000"/>
            </a:lnSpc>
            <a:spcBef>
              <a:spcPct val="0"/>
            </a:spcBef>
            <a:spcAft>
              <a:spcPct val="35000"/>
            </a:spcAft>
            <a:buNone/>
          </a:pPr>
          <a:r>
            <a:rPr lang="es-ES" sz="1100" kern="1200" dirty="0"/>
            <a:t>1919</a:t>
          </a:r>
        </a:p>
      </dsp:txBody>
      <dsp:txXfrm>
        <a:off x="2846388" y="1141532"/>
        <a:ext cx="1439648" cy="575859"/>
      </dsp:txXfrm>
    </dsp:sp>
    <dsp:sp modelId="{FE8386D8-6931-4CBA-B95B-28F477542383}">
      <dsp:nvSpPr>
        <dsp:cNvPr id="0" name=""/>
        <dsp:cNvSpPr/>
      </dsp:nvSpPr>
      <dsp:spPr>
        <a:xfrm>
          <a:off x="4933879" y="277663"/>
          <a:ext cx="647841" cy="647841"/>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244380-FD5C-49FE-8AA2-23CF547E2C31}">
      <dsp:nvSpPr>
        <dsp:cNvPr id="0" name=""/>
        <dsp:cNvSpPr/>
      </dsp:nvSpPr>
      <dsp:spPr>
        <a:xfrm>
          <a:off x="4537975"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s-ES" sz="1100" kern="1200"/>
            <a:t>Core UAI </a:t>
          </a:r>
        </a:p>
        <a:p>
          <a:pPr marL="0" lvl="0" indent="0" algn="ctr" defTabSz="488950">
            <a:lnSpc>
              <a:spcPct val="100000"/>
            </a:lnSpc>
            <a:spcBef>
              <a:spcPct val="0"/>
            </a:spcBef>
            <a:spcAft>
              <a:spcPct val="35000"/>
            </a:spcAft>
            <a:buNone/>
          </a:pPr>
          <a:r>
            <a:rPr lang="es-ES" sz="1100" kern="1200"/>
            <a:t>Artes liberales</a:t>
          </a:r>
        </a:p>
        <a:p>
          <a:pPr marL="0" lvl="0" indent="0" algn="ctr" defTabSz="488950">
            <a:lnSpc>
              <a:spcPct val="100000"/>
            </a:lnSpc>
            <a:spcBef>
              <a:spcPct val="0"/>
            </a:spcBef>
            <a:spcAft>
              <a:spcPct val="35000"/>
            </a:spcAft>
            <a:buNone/>
          </a:pPr>
          <a:r>
            <a:rPr lang="es-ES" sz="1100" kern="1200"/>
            <a:t>2016</a:t>
          </a:r>
        </a:p>
      </dsp:txBody>
      <dsp:txXfrm>
        <a:off x="4537975" y="1141532"/>
        <a:ext cx="1439648" cy="575859"/>
      </dsp:txXfrm>
    </dsp:sp>
    <dsp:sp modelId="{B45C58A4-2FD9-4F84-BDCE-E879FE44FDEC}">
      <dsp:nvSpPr>
        <dsp:cNvPr id="0" name=""/>
        <dsp:cNvSpPr/>
      </dsp:nvSpPr>
      <dsp:spPr>
        <a:xfrm>
          <a:off x="6625466" y="277663"/>
          <a:ext cx="647841" cy="647841"/>
        </a:xfrm>
        <a:prstGeom prst="rect">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231356-FD02-4750-9752-A7DF411D7B8F}">
      <dsp:nvSpPr>
        <dsp:cNvPr id="0" name=""/>
        <dsp:cNvSpPr/>
      </dsp:nvSpPr>
      <dsp:spPr>
        <a:xfrm>
          <a:off x="6229562"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s-ES" sz="1100" kern="1200"/>
            <a:t>Adaptación a Esnaval</a:t>
          </a:r>
        </a:p>
        <a:p>
          <a:pPr marL="0" lvl="0" indent="0" algn="ctr" defTabSz="488950">
            <a:lnSpc>
              <a:spcPct val="100000"/>
            </a:lnSpc>
            <a:spcBef>
              <a:spcPct val="0"/>
            </a:spcBef>
            <a:spcAft>
              <a:spcPct val="35000"/>
            </a:spcAft>
            <a:buNone/>
          </a:pPr>
          <a:r>
            <a:rPr lang="es-ES" sz="1100" kern="1200"/>
            <a:t>2024-2027</a:t>
          </a:r>
        </a:p>
      </dsp:txBody>
      <dsp:txXfrm>
        <a:off x="6229562" y="1141532"/>
        <a:ext cx="1439648" cy="5758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1FCF2-3388-A848-9047-4FCCCF894B13}">
      <dsp:nvSpPr>
        <dsp:cNvPr id="0" name=""/>
        <dsp:cNvSpPr/>
      </dsp:nvSpPr>
      <dsp:spPr>
        <a:xfrm>
          <a:off x="0" y="2479259"/>
          <a:ext cx="10133214" cy="0"/>
        </a:xfrm>
        <a:prstGeom prst="line">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tailEnd type="triangle" w="lg" len="lg"/>
        </a:ln>
        <a:effectLst/>
      </dsp:spPr>
      <dsp:style>
        <a:lnRef idx="1">
          <a:scrgbClr r="0" g="0" b="0"/>
        </a:lnRef>
        <a:fillRef idx="1">
          <a:scrgbClr r="0" g="0" b="0"/>
        </a:fillRef>
        <a:effectRef idx="0">
          <a:scrgbClr r="0" g="0" b="0"/>
        </a:effectRef>
        <a:fontRef idx="minor"/>
      </dsp:style>
    </dsp:sp>
    <dsp:sp modelId="{19D95645-059D-614B-8437-D916951E70D6}">
      <dsp:nvSpPr>
        <dsp:cNvPr id="0" name=""/>
        <dsp:cNvSpPr/>
      </dsp:nvSpPr>
      <dsp:spPr>
        <a:xfrm>
          <a:off x="282225" y="2662724"/>
          <a:ext cx="4127701" cy="56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a:lnSpc>
              <a:spcPct val="90000"/>
            </a:lnSpc>
            <a:spcBef>
              <a:spcPct val="0"/>
            </a:spcBef>
            <a:spcAft>
              <a:spcPct val="35000"/>
            </a:spcAft>
            <a:buNone/>
            <a:defRPr b="1"/>
          </a:pPr>
          <a:r>
            <a:rPr lang="es-ES_tradnl" sz="1600" kern="1200" noProof="0" dirty="0"/>
            <a:t>2024</a:t>
          </a:r>
        </a:p>
      </dsp:txBody>
      <dsp:txXfrm>
        <a:off x="282225" y="2662724"/>
        <a:ext cx="4127701" cy="560312"/>
      </dsp:txXfrm>
    </dsp:sp>
    <dsp:sp modelId="{D49D4EA7-8616-8640-AA7D-27A2C4A84E02}">
      <dsp:nvSpPr>
        <dsp:cNvPr id="0" name=""/>
        <dsp:cNvSpPr/>
      </dsp:nvSpPr>
      <dsp:spPr>
        <a:xfrm>
          <a:off x="791" y="691713"/>
          <a:ext cx="4690569" cy="845427"/>
        </a:xfrm>
        <a:prstGeom prst="round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s-ES_tradnl" sz="1600" kern="1200" noProof="0" dirty="0"/>
            <a:t>Filosofía, Ética y Moral I</a:t>
          </a:r>
        </a:p>
      </dsp:txBody>
      <dsp:txXfrm>
        <a:off x="42061" y="732983"/>
        <a:ext cx="4608029" cy="762887"/>
      </dsp:txXfrm>
    </dsp:sp>
    <dsp:sp modelId="{45D5994F-2865-D34E-B390-B914665BDEBC}">
      <dsp:nvSpPr>
        <dsp:cNvPr id="0" name=""/>
        <dsp:cNvSpPr/>
      </dsp:nvSpPr>
      <dsp:spPr>
        <a:xfrm>
          <a:off x="2346076" y="1537140"/>
          <a:ext cx="0" cy="942118"/>
        </a:xfrm>
        <a:prstGeom prst="line">
          <a:avLst/>
        </a:prstGeom>
        <a:noFill/>
        <a:ln w="635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19773D6-2277-CC45-A6EA-B9FCD8729BCE}">
      <dsp:nvSpPr>
        <dsp:cNvPr id="0" name=""/>
        <dsp:cNvSpPr/>
      </dsp:nvSpPr>
      <dsp:spPr>
        <a:xfrm>
          <a:off x="3002756" y="1735481"/>
          <a:ext cx="4127701" cy="56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711200">
            <a:lnSpc>
              <a:spcPct val="90000"/>
            </a:lnSpc>
            <a:spcBef>
              <a:spcPct val="0"/>
            </a:spcBef>
            <a:spcAft>
              <a:spcPct val="35000"/>
            </a:spcAft>
            <a:buNone/>
            <a:defRPr b="1"/>
          </a:pPr>
          <a:r>
            <a:rPr lang="es-ES_tradnl" sz="1600" kern="1200" noProof="0" dirty="0"/>
            <a:t>2025</a:t>
          </a:r>
        </a:p>
      </dsp:txBody>
      <dsp:txXfrm>
        <a:off x="3002756" y="1735481"/>
        <a:ext cx="4127701" cy="560312"/>
      </dsp:txXfrm>
    </dsp:sp>
    <dsp:sp modelId="{A239CBA9-01D0-844C-ABFE-CECDE4BA2AF8}">
      <dsp:nvSpPr>
        <dsp:cNvPr id="0" name=""/>
        <dsp:cNvSpPr/>
      </dsp:nvSpPr>
      <dsp:spPr>
        <a:xfrm>
          <a:off x="2308887" y="2442070"/>
          <a:ext cx="74377" cy="74377"/>
        </a:xfrm>
        <a:prstGeom prst="ellipse">
          <a:avLst/>
        </a:prstGeom>
        <a:gradFill rotWithShape="0">
          <a:gsLst>
            <a:gs pos="0">
              <a:schemeClr val="accent2">
                <a:hueOff val="0"/>
                <a:satOff val="0"/>
                <a:lumOff val="0"/>
                <a:alphaOff val="0"/>
                <a:tint val="100000"/>
                <a:shade val="100000"/>
                <a:satMod val="129999"/>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8015DA6-1CF1-AA44-A541-FEE04FB4B60B}">
      <dsp:nvSpPr>
        <dsp:cNvPr id="0" name=""/>
        <dsp:cNvSpPr/>
      </dsp:nvSpPr>
      <dsp:spPr>
        <a:xfrm>
          <a:off x="2721322" y="3421377"/>
          <a:ext cx="4690569" cy="845427"/>
        </a:xfrm>
        <a:prstGeom prst="round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s-ES_tradnl" sz="1600" kern="1200" noProof="0" dirty="0"/>
            <a:t>Escritura, Oralidad y Argumentación</a:t>
          </a:r>
        </a:p>
      </dsp:txBody>
      <dsp:txXfrm>
        <a:off x="2762592" y="3462647"/>
        <a:ext cx="4608029" cy="762887"/>
      </dsp:txXfrm>
    </dsp:sp>
    <dsp:sp modelId="{F5A744AE-150F-7E4C-9ECB-914E35AED437}">
      <dsp:nvSpPr>
        <dsp:cNvPr id="0" name=""/>
        <dsp:cNvSpPr/>
      </dsp:nvSpPr>
      <dsp:spPr>
        <a:xfrm>
          <a:off x="5066607" y="2479258"/>
          <a:ext cx="0" cy="942118"/>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F8E82D0B-B605-1E4C-B5DB-134FC81AA1CA}">
      <dsp:nvSpPr>
        <dsp:cNvPr id="0" name=""/>
        <dsp:cNvSpPr/>
      </dsp:nvSpPr>
      <dsp:spPr>
        <a:xfrm>
          <a:off x="5723286" y="2662724"/>
          <a:ext cx="4127701" cy="56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a:lnSpc>
              <a:spcPct val="90000"/>
            </a:lnSpc>
            <a:spcBef>
              <a:spcPct val="0"/>
            </a:spcBef>
            <a:spcAft>
              <a:spcPct val="35000"/>
            </a:spcAft>
            <a:buNone/>
            <a:defRPr b="1"/>
          </a:pPr>
          <a:r>
            <a:rPr lang="es-ES_tradnl" sz="1600" kern="1200" noProof="0" dirty="0"/>
            <a:t>2026</a:t>
          </a:r>
        </a:p>
      </dsp:txBody>
      <dsp:txXfrm>
        <a:off x="5723286" y="2662724"/>
        <a:ext cx="4127701" cy="560312"/>
      </dsp:txXfrm>
    </dsp:sp>
    <dsp:sp modelId="{B8B26847-F250-2F48-923A-AC8D7D18FDED}">
      <dsp:nvSpPr>
        <dsp:cNvPr id="0" name=""/>
        <dsp:cNvSpPr/>
      </dsp:nvSpPr>
      <dsp:spPr>
        <a:xfrm>
          <a:off x="5029418" y="2442070"/>
          <a:ext cx="74377" cy="74377"/>
        </a:xfrm>
        <a:prstGeom prst="ellipse">
          <a:avLst/>
        </a:prstGeom>
        <a:gradFill rotWithShape="0">
          <a:gsLst>
            <a:gs pos="0">
              <a:schemeClr val="accent3">
                <a:hueOff val="0"/>
                <a:satOff val="0"/>
                <a:lumOff val="0"/>
                <a:alphaOff val="0"/>
                <a:tint val="100000"/>
                <a:shade val="100000"/>
                <a:satMod val="129999"/>
              </a:schemeClr>
            </a:gs>
            <a:gs pos="100000">
              <a:schemeClr val="accent3">
                <a:hueOff val="0"/>
                <a:satOff val="0"/>
                <a:lumOff val="0"/>
                <a:alphaOff val="0"/>
                <a:tint val="50000"/>
                <a:shade val="100000"/>
                <a:satMod val="350000"/>
              </a:schemeClr>
            </a:gs>
          </a:gsLst>
          <a:lin ang="162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83E3DEB-B42E-C64D-9261-87D4FA92489C}">
      <dsp:nvSpPr>
        <dsp:cNvPr id="0" name=""/>
        <dsp:cNvSpPr/>
      </dsp:nvSpPr>
      <dsp:spPr>
        <a:xfrm>
          <a:off x="5441852" y="4803"/>
          <a:ext cx="4690569" cy="1532337"/>
        </a:xfrm>
        <a:prstGeom prst="round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s-ES_tradnl" sz="1600" kern="1200" noProof="0" dirty="0"/>
            <a:t>Filosofía, Ética y Moral II</a:t>
          </a:r>
        </a:p>
        <a:p>
          <a:pPr marL="0" lvl="0" indent="0" algn="l" defTabSz="711200">
            <a:lnSpc>
              <a:spcPct val="90000"/>
            </a:lnSpc>
            <a:spcBef>
              <a:spcPct val="0"/>
            </a:spcBef>
            <a:spcAft>
              <a:spcPct val="35000"/>
            </a:spcAft>
            <a:buNone/>
          </a:pPr>
          <a:r>
            <a:rPr lang="es-ES_tradnl" sz="1600" kern="1200" noProof="0" dirty="0"/>
            <a:t>Mando y Liderazgo I,II,III</a:t>
          </a:r>
        </a:p>
        <a:p>
          <a:pPr marL="0" lvl="0" indent="0" algn="l" defTabSz="711200">
            <a:lnSpc>
              <a:spcPct val="90000"/>
            </a:lnSpc>
            <a:spcBef>
              <a:spcPct val="0"/>
            </a:spcBef>
            <a:spcAft>
              <a:spcPct val="35000"/>
            </a:spcAft>
            <a:buNone/>
          </a:pPr>
          <a:r>
            <a:rPr lang="es-ES_tradnl" sz="1600" kern="1200" noProof="0" dirty="0"/>
            <a:t>Otras asignaturas influenciadas</a:t>
          </a:r>
        </a:p>
        <a:p>
          <a:pPr marL="0" lvl="0" indent="0" algn="l" defTabSz="711200">
            <a:lnSpc>
              <a:spcPct val="90000"/>
            </a:lnSpc>
            <a:spcBef>
              <a:spcPct val="0"/>
            </a:spcBef>
            <a:spcAft>
              <a:spcPct val="35000"/>
            </a:spcAft>
            <a:buNone/>
          </a:pPr>
          <a:r>
            <a:rPr lang="es-ES_tradnl" sz="1600" b="1" kern="1200" noProof="0" dirty="0"/>
            <a:t>13 Docentes Capacitados UAI </a:t>
          </a:r>
        </a:p>
      </dsp:txBody>
      <dsp:txXfrm>
        <a:off x="5516655" y="79606"/>
        <a:ext cx="4540963" cy="1382731"/>
      </dsp:txXfrm>
    </dsp:sp>
    <dsp:sp modelId="{A95AD350-DA61-4D4B-A631-2267B403C53A}">
      <dsp:nvSpPr>
        <dsp:cNvPr id="0" name=""/>
        <dsp:cNvSpPr/>
      </dsp:nvSpPr>
      <dsp:spPr>
        <a:xfrm>
          <a:off x="7787137" y="1537140"/>
          <a:ext cx="0" cy="942118"/>
        </a:xfrm>
        <a:prstGeom prst="line">
          <a:avLst/>
        </a:prstGeom>
        <a:noFill/>
        <a:ln w="6350" cap="flat" cmpd="sng" algn="ctr">
          <a:solidFill>
            <a:schemeClr val="accent5">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166F71B-7CE8-F545-A7CC-5AB3AF43663D}">
      <dsp:nvSpPr>
        <dsp:cNvPr id="0" name=""/>
        <dsp:cNvSpPr/>
      </dsp:nvSpPr>
      <dsp:spPr>
        <a:xfrm>
          <a:off x="7749948" y="2442070"/>
          <a:ext cx="74377" cy="74377"/>
        </a:xfrm>
        <a:prstGeom prst="ellipse">
          <a:avLst/>
        </a:prstGeom>
        <a:gradFill rotWithShape="0">
          <a:gsLst>
            <a:gs pos="0">
              <a:schemeClr val="accent4">
                <a:hueOff val="0"/>
                <a:satOff val="0"/>
                <a:lumOff val="0"/>
                <a:alphaOff val="0"/>
                <a:tint val="100000"/>
                <a:shade val="100000"/>
                <a:satMod val="129999"/>
              </a:schemeClr>
            </a:gs>
            <a:gs pos="100000">
              <a:schemeClr val="accent4">
                <a:hueOff val="0"/>
                <a:satOff val="0"/>
                <a:lumOff val="0"/>
                <a:alphaOff val="0"/>
                <a:tint val="50000"/>
                <a:shade val="100000"/>
                <a:satMod val="350000"/>
              </a:schemeClr>
            </a:gs>
          </a:gsLst>
          <a:lin ang="162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C05769-D7F2-4B19-9E6E-EB41A8C964CC}">
      <dsp:nvSpPr>
        <dsp:cNvPr id="0" name=""/>
        <dsp:cNvSpPr/>
      </dsp:nvSpPr>
      <dsp:spPr>
        <a:xfrm rot="5400000">
          <a:off x="4319561" y="-2772886"/>
          <a:ext cx="1033197" cy="6583680"/>
        </a:xfrm>
        <a:prstGeom prst="round2SameRect">
          <a:avLst>
            <a:gd name="adj1" fmla="val 15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Académico</a:t>
          </a:r>
        </a:p>
      </dsp:txBody>
      <dsp:txXfrm rot="16200000">
        <a:off x="30261" y="32616"/>
        <a:ext cx="1595339" cy="972675"/>
      </dsp:txXfrm>
    </dsp:sp>
    <dsp:sp modelId="{837A29FE-EA57-42B5-8109-419A2F478958}">
      <dsp:nvSpPr>
        <dsp:cNvPr id="0" name=""/>
        <dsp:cNvSpPr/>
      </dsp:nvSpPr>
      <dsp:spPr>
        <a:xfrm>
          <a:off x="1625599" y="2354"/>
          <a:ext cx="6502400" cy="10331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37634" tIns="102057" rIns="137634" bIns="102057" numCol="1" spcCol="1270" anchor="ctr" anchorCtr="0">
          <a:noAutofit/>
        </a:bodyPr>
        <a:lstStyle/>
        <a:p>
          <a:pPr marL="0" lvl="0" indent="0" algn="l" defTabSz="666750">
            <a:lnSpc>
              <a:spcPct val="90000"/>
            </a:lnSpc>
            <a:spcBef>
              <a:spcPct val="0"/>
            </a:spcBef>
            <a:spcAft>
              <a:spcPct val="35000"/>
            </a:spcAft>
            <a:buNone/>
          </a:pPr>
          <a:r>
            <a:rPr lang="es-CL" sz="1500" kern="1200" dirty="0"/>
            <a:t>Implementación de tutorías</a:t>
          </a:r>
        </a:p>
        <a:p>
          <a:pPr marL="0" lvl="0" indent="0" algn="l" defTabSz="666750">
            <a:lnSpc>
              <a:spcPct val="90000"/>
            </a:lnSpc>
            <a:spcBef>
              <a:spcPct val="0"/>
            </a:spcBef>
            <a:spcAft>
              <a:spcPct val="35000"/>
            </a:spcAft>
            <a:buNone/>
          </a:pPr>
          <a:r>
            <a:rPr lang="es-CL" sz="1500" kern="1200" dirty="0"/>
            <a:t>Mantener consultorías / cadetes ayudantes</a:t>
          </a:r>
        </a:p>
        <a:p>
          <a:pPr marL="0" lvl="0" indent="0" algn="l" defTabSz="666750">
            <a:lnSpc>
              <a:spcPct val="90000"/>
            </a:lnSpc>
            <a:spcBef>
              <a:spcPct val="0"/>
            </a:spcBef>
            <a:spcAft>
              <a:spcPct val="35000"/>
            </a:spcAft>
            <a:buNone/>
          </a:pPr>
          <a:r>
            <a:rPr lang="es-CL" sz="1500" kern="1200" dirty="0"/>
            <a:t>Actuar proactivamente ante casos complejos / consejos extraordinarios</a:t>
          </a:r>
        </a:p>
      </dsp:txBody>
      <dsp:txXfrm>
        <a:off x="1625599" y="2354"/>
        <a:ext cx="6502400" cy="1033197"/>
      </dsp:txXfrm>
    </dsp:sp>
    <dsp:sp modelId="{6E401336-4748-474C-B6B2-2A8F01913A2B}">
      <dsp:nvSpPr>
        <dsp:cNvPr id="0" name=""/>
        <dsp:cNvSpPr/>
      </dsp:nvSpPr>
      <dsp:spPr>
        <a:xfrm rot="16200000">
          <a:off x="296201" y="-293846"/>
          <a:ext cx="1033197" cy="1625600"/>
        </a:xfrm>
        <a:prstGeom prst="round2SameRect">
          <a:avLst>
            <a:gd name="adj1" fmla="val 1000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Académico</a:t>
          </a:r>
        </a:p>
      </dsp:txBody>
      <dsp:txXfrm rot="5400000">
        <a:off x="30261" y="32616"/>
        <a:ext cx="1595339" cy="972675"/>
      </dsp:txXfrm>
    </dsp:sp>
    <dsp:sp modelId="{9411DF10-9F37-437F-96FC-797570CE1F9D}">
      <dsp:nvSpPr>
        <dsp:cNvPr id="0" name=""/>
        <dsp:cNvSpPr/>
      </dsp:nvSpPr>
      <dsp:spPr>
        <a:xfrm rot="5400000">
          <a:off x="4319561" y="-1677696"/>
          <a:ext cx="1033197" cy="6583680"/>
        </a:xfrm>
        <a:prstGeom prst="round2SameRect">
          <a:avLst>
            <a:gd name="adj1" fmla="val 15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Deportivo</a:t>
          </a:r>
        </a:p>
      </dsp:txBody>
      <dsp:txXfrm rot="16200000">
        <a:off x="30261" y="1127806"/>
        <a:ext cx="1595339" cy="972675"/>
      </dsp:txXfrm>
    </dsp:sp>
    <dsp:sp modelId="{7D4C674F-C280-434F-A826-9535FDB6D2F1}">
      <dsp:nvSpPr>
        <dsp:cNvPr id="0" name=""/>
        <dsp:cNvSpPr/>
      </dsp:nvSpPr>
      <dsp:spPr>
        <a:xfrm>
          <a:off x="1625599" y="1097544"/>
          <a:ext cx="6502400" cy="10331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37634" tIns="102057" rIns="137634" bIns="102057" numCol="1" spcCol="1270" anchor="ctr" anchorCtr="0">
          <a:noAutofit/>
        </a:bodyPr>
        <a:lstStyle/>
        <a:p>
          <a:pPr marL="0" lvl="0" indent="0" algn="l" defTabSz="666750">
            <a:lnSpc>
              <a:spcPct val="90000"/>
            </a:lnSpc>
            <a:spcBef>
              <a:spcPct val="0"/>
            </a:spcBef>
            <a:spcAft>
              <a:spcPct val="35000"/>
            </a:spcAft>
            <a:buNone/>
          </a:pPr>
          <a:r>
            <a:rPr lang="es-CL" sz="1500" kern="1200" dirty="0"/>
            <a:t>Mejor distribución horarios de clases</a:t>
          </a:r>
        </a:p>
        <a:p>
          <a:pPr marL="0" lvl="0" indent="0" algn="l" defTabSz="666750">
            <a:lnSpc>
              <a:spcPct val="90000"/>
            </a:lnSpc>
            <a:spcBef>
              <a:spcPct val="0"/>
            </a:spcBef>
            <a:spcAft>
              <a:spcPct val="35000"/>
            </a:spcAft>
            <a:buNone/>
          </a:pPr>
          <a:r>
            <a:rPr lang="es-CL" sz="1500" kern="1200" dirty="0"/>
            <a:t>Mejoras en las instancias de nivelación</a:t>
          </a:r>
        </a:p>
        <a:p>
          <a:pPr marL="0" lvl="0" indent="0" algn="l" defTabSz="666750">
            <a:lnSpc>
              <a:spcPct val="90000"/>
            </a:lnSpc>
            <a:spcBef>
              <a:spcPct val="0"/>
            </a:spcBef>
            <a:spcAft>
              <a:spcPct val="35000"/>
            </a:spcAft>
            <a:buNone/>
          </a:pPr>
          <a:r>
            <a:rPr lang="es-CL" sz="1500" kern="1200" dirty="0"/>
            <a:t>Consejo multidisciplinario para casos críticos</a:t>
          </a:r>
        </a:p>
      </dsp:txBody>
      <dsp:txXfrm>
        <a:off x="1625599" y="1097544"/>
        <a:ext cx="6502400" cy="1033197"/>
      </dsp:txXfrm>
    </dsp:sp>
    <dsp:sp modelId="{B0BDE61D-B028-4661-AFAE-116AB7537AFD}">
      <dsp:nvSpPr>
        <dsp:cNvPr id="0" name=""/>
        <dsp:cNvSpPr/>
      </dsp:nvSpPr>
      <dsp:spPr>
        <a:xfrm rot="16200000">
          <a:off x="296201" y="801343"/>
          <a:ext cx="1033197" cy="1625600"/>
        </a:xfrm>
        <a:prstGeom prst="round2SameRect">
          <a:avLst>
            <a:gd name="adj1" fmla="val 1000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Deportivo</a:t>
          </a:r>
        </a:p>
      </dsp:txBody>
      <dsp:txXfrm rot="5400000">
        <a:off x="30261" y="1127806"/>
        <a:ext cx="1595339" cy="972675"/>
      </dsp:txXfrm>
    </dsp:sp>
    <dsp:sp modelId="{3D16B100-C849-4346-9159-9C1AA2168A59}">
      <dsp:nvSpPr>
        <dsp:cNvPr id="0" name=""/>
        <dsp:cNvSpPr/>
      </dsp:nvSpPr>
      <dsp:spPr>
        <a:xfrm rot="5400000">
          <a:off x="4319561" y="-582506"/>
          <a:ext cx="1033197" cy="6583680"/>
        </a:xfrm>
        <a:prstGeom prst="round2SameRect">
          <a:avLst>
            <a:gd name="adj1" fmla="val 15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Militar -Valórico</a:t>
          </a:r>
        </a:p>
      </dsp:txBody>
      <dsp:txXfrm rot="16200000">
        <a:off x="30261" y="2222996"/>
        <a:ext cx="1595339" cy="972675"/>
      </dsp:txXfrm>
    </dsp:sp>
    <dsp:sp modelId="{3E6FB298-5EF9-4E02-9DB0-BA59A7E4C5BB}">
      <dsp:nvSpPr>
        <dsp:cNvPr id="0" name=""/>
        <dsp:cNvSpPr/>
      </dsp:nvSpPr>
      <dsp:spPr>
        <a:xfrm>
          <a:off x="1625599" y="2192734"/>
          <a:ext cx="6502400" cy="10331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37634" tIns="102057" rIns="137634" bIns="102057" numCol="1" spcCol="1270" anchor="ctr" anchorCtr="0">
          <a:noAutofit/>
        </a:bodyPr>
        <a:lstStyle/>
        <a:p>
          <a:pPr marL="0" lvl="0" indent="0" algn="l" defTabSz="666750">
            <a:lnSpc>
              <a:spcPct val="90000"/>
            </a:lnSpc>
            <a:spcBef>
              <a:spcPct val="0"/>
            </a:spcBef>
            <a:spcAft>
              <a:spcPct val="35000"/>
            </a:spcAft>
            <a:buNone/>
          </a:pPr>
          <a:r>
            <a:rPr lang="es-CL" sz="1500" kern="1200" dirty="0"/>
            <a:t>Cumplimiento de las faltas</a:t>
          </a:r>
        </a:p>
      </dsp:txBody>
      <dsp:txXfrm>
        <a:off x="1625599" y="2192734"/>
        <a:ext cx="6502400" cy="1033197"/>
      </dsp:txXfrm>
    </dsp:sp>
    <dsp:sp modelId="{59FE89C9-1C51-4F65-A95E-055ACEFB6667}">
      <dsp:nvSpPr>
        <dsp:cNvPr id="0" name=""/>
        <dsp:cNvSpPr/>
      </dsp:nvSpPr>
      <dsp:spPr>
        <a:xfrm rot="16200000">
          <a:off x="296201" y="1896533"/>
          <a:ext cx="1033197" cy="1625600"/>
        </a:xfrm>
        <a:prstGeom prst="round2SameRect">
          <a:avLst>
            <a:gd name="adj1" fmla="val 1000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Militar -Valórico</a:t>
          </a:r>
        </a:p>
      </dsp:txBody>
      <dsp:txXfrm rot="5400000">
        <a:off x="30261" y="2222996"/>
        <a:ext cx="1595339" cy="972675"/>
      </dsp:txXfrm>
    </dsp:sp>
    <dsp:sp modelId="{772B0E44-5A0B-47AF-8223-6EEFEFE9C55C}">
      <dsp:nvSpPr>
        <dsp:cNvPr id="0" name=""/>
        <dsp:cNvSpPr/>
      </dsp:nvSpPr>
      <dsp:spPr>
        <a:xfrm rot="5400000">
          <a:off x="4319561" y="512683"/>
          <a:ext cx="1033197" cy="6583680"/>
        </a:xfrm>
        <a:prstGeom prst="round2SameRect">
          <a:avLst>
            <a:gd name="adj1" fmla="val 15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Profesional</a:t>
          </a:r>
        </a:p>
      </dsp:txBody>
      <dsp:txXfrm rot="16200000">
        <a:off x="30261" y="3318186"/>
        <a:ext cx="1595339" cy="972675"/>
      </dsp:txXfrm>
    </dsp:sp>
    <dsp:sp modelId="{8489CC46-2A78-4855-9F97-03E5FEB4056B}">
      <dsp:nvSpPr>
        <dsp:cNvPr id="0" name=""/>
        <dsp:cNvSpPr/>
      </dsp:nvSpPr>
      <dsp:spPr>
        <a:xfrm>
          <a:off x="1625599" y="3287924"/>
          <a:ext cx="6502400" cy="10331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37634" tIns="102057" rIns="137634" bIns="102057" numCol="1" spcCol="1270" anchor="ctr" anchorCtr="0">
          <a:noAutofit/>
        </a:bodyPr>
        <a:lstStyle/>
        <a:p>
          <a:pPr marL="0" lvl="0" indent="0" algn="l" defTabSz="666750">
            <a:lnSpc>
              <a:spcPct val="90000"/>
            </a:lnSpc>
            <a:spcBef>
              <a:spcPct val="0"/>
            </a:spcBef>
            <a:spcAft>
              <a:spcPct val="35000"/>
            </a:spcAft>
            <a:buNone/>
          </a:pPr>
          <a:r>
            <a:rPr lang="es-CL" sz="1500" kern="1200" dirty="0"/>
            <a:t>Especial atención a los puelches y procesos de embarco</a:t>
          </a:r>
        </a:p>
      </dsp:txBody>
      <dsp:txXfrm>
        <a:off x="1625599" y="3287924"/>
        <a:ext cx="6502400" cy="1033197"/>
      </dsp:txXfrm>
    </dsp:sp>
    <dsp:sp modelId="{094DFB7F-75B3-438F-821D-CEC001D50CBF}">
      <dsp:nvSpPr>
        <dsp:cNvPr id="0" name=""/>
        <dsp:cNvSpPr/>
      </dsp:nvSpPr>
      <dsp:spPr>
        <a:xfrm rot="16200000">
          <a:off x="296201" y="2991723"/>
          <a:ext cx="1033197" cy="1625600"/>
        </a:xfrm>
        <a:prstGeom prst="round2SameRect">
          <a:avLst>
            <a:gd name="adj1" fmla="val 1000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Profesional</a:t>
          </a:r>
        </a:p>
      </dsp:txBody>
      <dsp:txXfrm rot="5400000">
        <a:off x="30261" y="3318186"/>
        <a:ext cx="1595339" cy="972675"/>
      </dsp:txXfrm>
    </dsp:sp>
    <dsp:sp modelId="{D6B475CE-51C3-4D25-BDE2-0DDC9F36AE7D}">
      <dsp:nvSpPr>
        <dsp:cNvPr id="0" name=""/>
        <dsp:cNvSpPr/>
      </dsp:nvSpPr>
      <dsp:spPr>
        <a:xfrm rot="5400000">
          <a:off x="4319561" y="1607873"/>
          <a:ext cx="1033197" cy="6583680"/>
        </a:xfrm>
        <a:prstGeom prst="round2SameRect">
          <a:avLst>
            <a:gd name="adj1" fmla="val 15000"/>
            <a:gd name="adj2" fmla="val 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cultural</a:t>
          </a:r>
        </a:p>
      </dsp:txBody>
      <dsp:txXfrm rot="16200000">
        <a:off x="30261" y="4413376"/>
        <a:ext cx="1595339" cy="972675"/>
      </dsp:txXfrm>
    </dsp:sp>
    <dsp:sp modelId="{53F38AAC-72A6-4061-B2B9-69A8059EE204}">
      <dsp:nvSpPr>
        <dsp:cNvPr id="0" name=""/>
        <dsp:cNvSpPr/>
      </dsp:nvSpPr>
      <dsp:spPr>
        <a:xfrm>
          <a:off x="1625599" y="4383114"/>
          <a:ext cx="6502400" cy="10331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37634" tIns="102057" rIns="137634" bIns="102057" numCol="1" spcCol="1270" anchor="ctr" anchorCtr="0">
          <a:noAutofit/>
        </a:bodyPr>
        <a:lstStyle/>
        <a:p>
          <a:pPr marL="0" lvl="0" indent="0" algn="l" defTabSz="666750">
            <a:lnSpc>
              <a:spcPct val="90000"/>
            </a:lnSpc>
            <a:spcBef>
              <a:spcPct val="0"/>
            </a:spcBef>
            <a:spcAft>
              <a:spcPct val="35000"/>
            </a:spcAft>
            <a:buNone/>
          </a:pPr>
          <a:r>
            <a:rPr lang="es-CL" sz="1500" kern="1200" dirty="0"/>
            <a:t>Objetivos claros definidos para cada círculo</a:t>
          </a:r>
        </a:p>
      </dsp:txBody>
      <dsp:txXfrm>
        <a:off x="1625599" y="4383114"/>
        <a:ext cx="6502400" cy="1033197"/>
      </dsp:txXfrm>
    </dsp:sp>
    <dsp:sp modelId="{D8E157AD-5AD1-4675-BC6C-63F32C98549A}">
      <dsp:nvSpPr>
        <dsp:cNvPr id="0" name=""/>
        <dsp:cNvSpPr/>
      </dsp:nvSpPr>
      <dsp:spPr>
        <a:xfrm rot="16200000">
          <a:off x="296201" y="4086913"/>
          <a:ext cx="1033197" cy="1625600"/>
        </a:xfrm>
        <a:prstGeom prst="round2SameRect">
          <a:avLst>
            <a:gd name="adj1" fmla="val 1000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 tIns="102057" rIns="86021" bIns="102057" numCol="1" spcCol="1270" anchor="ctr" anchorCtr="0">
          <a:noAutofit/>
        </a:bodyPr>
        <a:lstStyle/>
        <a:p>
          <a:pPr marL="0" lvl="0" indent="0" algn="l" defTabSz="844550">
            <a:lnSpc>
              <a:spcPct val="90000"/>
            </a:lnSpc>
            <a:spcBef>
              <a:spcPct val="0"/>
            </a:spcBef>
            <a:spcAft>
              <a:spcPct val="35000"/>
            </a:spcAft>
            <a:buNone/>
          </a:pPr>
          <a:r>
            <a:rPr lang="es-CL" sz="1900" kern="1200" dirty="0"/>
            <a:t>cultural</a:t>
          </a:r>
        </a:p>
      </dsp:txBody>
      <dsp:txXfrm rot="5400000">
        <a:off x="30261" y="4413376"/>
        <a:ext cx="1595339" cy="97267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4.xml><?xml version="1.0" encoding="utf-8"?>
<dgm:layoutDef xmlns:dgm="http://schemas.openxmlformats.org/drawingml/2006/diagram" xmlns:a="http://schemas.openxmlformats.org/drawingml/2006/main" uniqueId="urn:microsoft.com/office/officeart/2024/layout/VerticalActionList">
  <dgm:title val=""/>
  <dgm:desc val=""/>
  <dgm:catLst>
    <dgm:cat type="list" pri="82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dirChoose">
      <dgm:if name="dirNorm" func="var" arg="dir" op="equ" val="norm">
        <dgm:alg type="lin">
          <dgm:param type="linDir" val="fromT"/>
          <dgm:param type="nodeHorzAlign" val="l"/>
        </dgm:alg>
      </dgm:if>
      <dgm:else name="dirRev">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alg type="composite"/>
        <dgm:shape xmlns:r="http://schemas.openxmlformats.org/officeDocument/2006/relationships" r:blip="">
          <dgm:adjLst/>
        </dgm:shape>
        <dgm:presOf/>
        <dgm:choose name="compositeDir">
          <dgm:if name="compositeNorm" func="var" arg="dir" op="equ" val="norm">
            <dgm:constrLst>
              <dgm:constr type="l" for="ch" forName="bgOutline" refType="w" fact="0.19"/>
              <dgm:constr type="t" for="ch" forName="bgOutline"/>
              <dgm:constr type="w" for="ch" forName="bgOutline" refType="w" fact="0.81"/>
              <dgm:constr type="h" for="ch" forName="bgOutline" refType="h"/>
              <dgm:constr type="l" for="ch" forName="parentText"/>
              <dgm:constr type="t" for="ch" forName="parentText"/>
              <dgm:constr type="w" for="ch" forName="parentText" refType="w" fact="0.2"/>
              <dgm:constr type="h" for="ch" forName="parentText" refType="h"/>
              <dgm:constr type="l" for="ch" forName="descendantText" refType="w" fact="0.2"/>
              <dgm:constr type="t" for="ch" forName="descendantText"/>
              <dgm:constr type="w" for="ch" forName="descendantText" refType="w" fact="0.8"/>
              <dgm:constr type="h" for="ch" forName="descendantText" refType="h"/>
            </dgm:constrLst>
          </dgm:if>
          <dgm:else name="compositeRev">
            <dgm:constrLst>
              <dgm:constr type="l" for="ch" forName="bgOutline"/>
              <dgm:constr type="t" for="ch" forName="bgOutline"/>
              <dgm:constr type="w" for="ch" forName="bgOutline" refType="w" fact="0.81"/>
              <dgm:constr type="h" for="ch" forName="bgOutline" refType="h"/>
              <dgm:constr type="l" for="ch" forName="parentText" refType="w" fact="0.8"/>
              <dgm:constr type="t" for="ch" forName="parentText"/>
              <dgm:constr type="w" for="ch" forName="parentText" refType="w" fact="0.2"/>
              <dgm:constr type="h" for="ch" forName="parentText" refType="h"/>
              <dgm:constr type="l" for="ch" forName="descendantText"/>
              <dgm:constr type="t" for="ch" forName="descendantText"/>
              <dgm:constr type="w" for="ch" forName="descendantText" refType="w" fact="0.8"/>
              <dgm:constr type="h" for="ch" forName="descendantText" refType="h"/>
            </dgm:constrLst>
          </dgm:else>
        </dgm:choose>
        <dgm:ruleLst/>
        <dgm:layoutNode name="bgOutline" styleLbl="fgAcc1">
          <dgm:alg type="sp"/>
          <dgm:choose name="bgOutlineDir">
            <dgm:if name="bgOutlineNorm" func="var" arg="dir" op="equ" val="norm">
              <dgm:shape xmlns:r="http://schemas.openxmlformats.org/officeDocument/2006/relationships" rot="90" type="round2SameRect" r:blip="">
                <dgm:adjLst>
                  <dgm:adj idx="1" val="0.15"/>
                  <dgm:adj idx="2" val="0"/>
                </dgm:adjLst>
              </dgm:shape>
            </dgm:if>
            <dgm:else name="bgOutlineRev">
              <dgm:shape xmlns:r="http://schemas.openxmlformats.org/officeDocument/2006/relationships" rot="-90" type="round2SameRect" r:blip="">
                <dgm:adjLst>
                  <dgm:adj idx="1" val="0.15"/>
                  <dgm:adj idx="2" val="0"/>
                </dgm:adjLst>
              </dgm:shape>
            </dgm:else>
          </dgm:choose>
          <dgm:presOf axis="self"/>
          <dgm:constrLst/>
          <dgm:ruleLst/>
        </dgm:layoutNode>
        <dgm:layoutNode name="parentText" styleLbl="alignNode1">
          <dgm:varLst>
            <dgm:chMax val="1"/>
            <dgm:bulletEnabled/>
          </dgm:varLst>
          <dgm:alg type="tx">
            <dgm:param type="parTxLTRAlign" val="l"/>
            <dgm:param type="parTxRTLAlign" val="r"/>
          </dgm:alg>
          <dgm:choose name="parentShapeDir">
            <dgm:if name="parentShapeNorm" func="var" arg="dir" op="equ" val="norm">
              <dgm:shape xmlns:r="http://schemas.openxmlformats.org/officeDocument/2006/relationships" rot="-90" type="round2SameRect" r:blip="" zOrderOff="3">
                <dgm:adjLst>
                  <dgm:adj idx="1" val="0.1"/>
                </dgm:adjLst>
              </dgm:shape>
            </dgm:if>
            <dgm:else name="parentShapeRev">
              <dgm:shape xmlns:r="http://schemas.openxmlformats.org/officeDocument/2006/relationships" rot="90" type="round2SameRect" r:blip="" zOrderOff="3">
                <dgm:adjLst>
                  <dgm:adj idx="1" val="0.1"/>
                </dgm:adjLst>
              </dgm:shape>
            </dgm:else>
          </dgm:choose>
          <dgm:presOf axis="self" ptType="node"/>
          <dgm:constrLst>
            <dgm:constr type="tMarg" refType="h" fact="0.28"/>
            <dgm:constr type="bMarg" refType="h" fact="0.28"/>
            <dgm:constr type="lMarg" refType="w" fact="0.15"/>
            <dgm:constr type="rMarg" refType="w" fact="0.15"/>
          </dgm:constrLst>
          <dgm:ruleLst>
            <dgm:rule type="primFontSz" val="8" fact="NaN" max="NaN"/>
          </dgm:ruleLst>
        </dgm:layoutNode>
        <dgm:layoutNode name="descendantText" styleLbl="revTx">
          <dgm:varLst>
            <dgm:bulletEnabled/>
          </dgm:varLst>
          <dgm:alg type="tx">
            <dgm:param type="stBulletLvl" val="0"/>
            <dgm:param type="parTxLTRAlign" val="l"/>
            <dgm:param type="shpTxLTRAlignCh" val="l"/>
            <dgm:param type="parTxRTLAlign" val="r"/>
            <dgm:param type="shpTxRTLAlignCh" val="r"/>
          </dgm:alg>
          <dgm:shape xmlns:r="http://schemas.openxmlformats.org/officeDocument/2006/relationships" type="rect" r:blip="" hideGeom="1">
            <dgm:adjLst/>
          </dgm:shape>
          <dgm:presOf axis="des" ptType="node"/>
          <dgm:constrLst>
            <dgm:constr type="primFontSz" val="24"/>
            <dgm:constr type="lMarg" refType="w" fact="0.06"/>
            <dgm:constr type="rMarg" refType="w" fact="0.06"/>
            <dgm:constr type="tMarg" refType="h" fact="0.28"/>
            <dgm:constr type="bMarg" refType="h" fact="0.28"/>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0.36</cdr:x>
      <cdr:y>0.41866</cdr:y>
    </cdr:from>
    <cdr:to>
      <cdr:x>0.46631</cdr:x>
      <cdr:y>0.62958</cdr:y>
    </cdr:to>
    <cdr:sp macro="" textlink="">
      <cdr:nvSpPr>
        <cdr:cNvPr id="2" name="CuadroTexto 1">
          <a:extLst xmlns:a="http://schemas.openxmlformats.org/drawingml/2006/main">
            <a:ext uri="{FF2B5EF4-FFF2-40B4-BE49-F238E27FC236}">
              <a16:creationId xmlns:a16="http://schemas.microsoft.com/office/drawing/2014/main" id="{09F55D7E-2FE5-A2EF-5C58-909B96714CFA}"/>
            </a:ext>
          </a:extLst>
        </cdr:cNvPr>
        <cdr:cNvSpPr txBox="1"/>
      </cdr:nvSpPr>
      <cdr:spPr>
        <a:xfrm xmlns:a="http://schemas.openxmlformats.org/drawingml/2006/main">
          <a:off x="3096344" y="1814993"/>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s-ES_tradnl" sz="1100" kern="1200" dirty="0"/>
        </a:p>
      </cdr:txBody>
    </cdr:sp>
  </cdr:relSizeAnchor>
  <cdr:relSizeAnchor xmlns:cdr="http://schemas.openxmlformats.org/drawingml/2006/chartDrawing">
    <cdr:from>
      <cdr:x>0.58605</cdr:x>
      <cdr:y>0.69073</cdr:y>
    </cdr:from>
    <cdr:to>
      <cdr:x>0.69236</cdr:x>
      <cdr:y>0.90165</cdr:y>
    </cdr:to>
    <cdr:sp macro="" textlink="">
      <cdr:nvSpPr>
        <cdr:cNvPr id="3" name="CuadroTexto 2">
          <a:extLst xmlns:a="http://schemas.openxmlformats.org/drawingml/2006/main">
            <a:ext uri="{FF2B5EF4-FFF2-40B4-BE49-F238E27FC236}">
              <a16:creationId xmlns:a16="http://schemas.microsoft.com/office/drawing/2014/main" id="{73FA70BE-F094-2E36-5EF2-370CD5FD9378}"/>
            </a:ext>
          </a:extLst>
        </cdr:cNvPr>
        <cdr:cNvSpPr txBox="1"/>
      </cdr:nvSpPr>
      <cdr:spPr>
        <a:xfrm xmlns:a="http://schemas.openxmlformats.org/drawingml/2006/main">
          <a:off x="5040560" y="2994513"/>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s-ES_tradnl" sz="1200" b="1" kern="1200" dirty="0">
            <a:solidFill>
              <a:schemeClr val="bg1"/>
            </a:solidFill>
          </a:endParaRPr>
        </a:p>
      </cdr:txBody>
    </cdr:sp>
  </cdr:relSizeAnchor>
  <cdr:relSizeAnchor xmlns:cdr="http://schemas.openxmlformats.org/drawingml/2006/chartDrawing">
    <cdr:from>
      <cdr:x>0.33488</cdr:x>
      <cdr:y>0.36883</cdr:y>
    </cdr:from>
    <cdr:to>
      <cdr:x>0.4412</cdr:x>
      <cdr:y>0.57975</cdr:y>
    </cdr:to>
    <cdr:sp macro="" textlink="">
      <cdr:nvSpPr>
        <cdr:cNvPr id="4" name="CuadroTexto 1">
          <a:extLst xmlns:a="http://schemas.openxmlformats.org/drawingml/2006/main">
            <a:ext uri="{FF2B5EF4-FFF2-40B4-BE49-F238E27FC236}">
              <a16:creationId xmlns:a16="http://schemas.microsoft.com/office/drawing/2014/main" id="{CA64790A-27D2-CE88-630B-FBF2838E40AD}"/>
            </a:ext>
          </a:extLst>
        </cdr:cNvPr>
        <cdr:cNvSpPr txBox="1"/>
      </cdr:nvSpPr>
      <cdr:spPr>
        <a:xfrm xmlns:a="http://schemas.openxmlformats.org/drawingml/2006/main">
          <a:off x="2880320" y="1598969"/>
          <a:ext cx="914400" cy="9144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es-ES_tradnl" sz="1200" b="1" kern="1200" dirty="0">
            <a:solidFill>
              <a:schemeClr val="bg1"/>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4" y="0"/>
            <a:ext cx="3038475" cy="465138"/>
          </a:xfrm>
          <a:prstGeom prst="rect">
            <a:avLst/>
          </a:prstGeom>
        </p:spPr>
        <p:txBody>
          <a:bodyPr vert="horz" lIns="90457" tIns="45228" rIns="90457" bIns="45228" rtlCol="0"/>
          <a:lstStyle>
            <a:lvl1pPr algn="l">
              <a:defRPr sz="1200"/>
            </a:lvl1pPr>
          </a:lstStyle>
          <a:p>
            <a:endParaRPr lang="es-CL"/>
          </a:p>
        </p:txBody>
      </p:sp>
      <p:sp>
        <p:nvSpPr>
          <p:cNvPr id="3" name="2 Marcador de fecha"/>
          <p:cNvSpPr>
            <a:spLocks noGrp="1"/>
          </p:cNvSpPr>
          <p:nvPr>
            <p:ph type="dt" sz="quarter" idx="1"/>
          </p:nvPr>
        </p:nvSpPr>
        <p:spPr>
          <a:xfrm>
            <a:off x="3970340" y="0"/>
            <a:ext cx="3038475" cy="465138"/>
          </a:xfrm>
          <a:prstGeom prst="rect">
            <a:avLst/>
          </a:prstGeom>
        </p:spPr>
        <p:txBody>
          <a:bodyPr vert="horz" lIns="90457" tIns="45228" rIns="90457" bIns="45228" rtlCol="0"/>
          <a:lstStyle>
            <a:lvl1pPr algn="r">
              <a:defRPr sz="1200"/>
            </a:lvl1pPr>
          </a:lstStyle>
          <a:p>
            <a:fld id="{A7931754-58F7-4898-B480-2A215720CBF0}" type="datetime8">
              <a:rPr lang="es-CL" smtClean="0"/>
              <a:pPr/>
              <a:t>14-07-2026 18:26</a:t>
            </a:fld>
            <a:endParaRPr lang="es-CL"/>
          </a:p>
        </p:txBody>
      </p:sp>
      <p:sp>
        <p:nvSpPr>
          <p:cNvPr id="4" name="3 Marcador de pie de página"/>
          <p:cNvSpPr>
            <a:spLocks noGrp="1"/>
          </p:cNvSpPr>
          <p:nvPr>
            <p:ph type="ftr" sz="quarter" idx="2"/>
          </p:nvPr>
        </p:nvSpPr>
        <p:spPr>
          <a:xfrm>
            <a:off x="4" y="8829676"/>
            <a:ext cx="3038475" cy="465138"/>
          </a:xfrm>
          <a:prstGeom prst="rect">
            <a:avLst/>
          </a:prstGeom>
        </p:spPr>
        <p:txBody>
          <a:bodyPr vert="horz" lIns="90457" tIns="45228" rIns="90457" bIns="45228"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340" y="8829676"/>
            <a:ext cx="3038475" cy="465138"/>
          </a:xfrm>
          <a:prstGeom prst="rect">
            <a:avLst/>
          </a:prstGeom>
        </p:spPr>
        <p:txBody>
          <a:bodyPr vert="horz" lIns="90457" tIns="45228" rIns="90457" bIns="45228" rtlCol="0" anchor="b"/>
          <a:lstStyle>
            <a:lvl1pPr algn="r">
              <a:defRPr sz="1200"/>
            </a:lvl1pPr>
          </a:lstStyle>
          <a:p>
            <a:fld id="{E93034FA-51A7-4CAB-B5D8-97BE7D1B6344}" type="slidenum">
              <a:rPr lang="es-CL" smtClean="0"/>
              <a:pPr/>
              <a:t>‹Nº›</a:t>
            </a:fld>
            <a:endParaRPr lang="es-CL"/>
          </a:p>
        </p:txBody>
      </p:sp>
    </p:spTree>
    <p:extLst>
      <p:ext uri="{BB962C8B-B14F-4D97-AF65-F5344CB8AC3E}">
        <p14:creationId xmlns:p14="http://schemas.microsoft.com/office/powerpoint/2010/main" val="2403974907"/>
      </p:ext>
    </p:extLst>
  </p:cSld>
  <p:clrMap bg1="lt1" tx1="dk1" bg2="lt2" tx2="dk2" accent1="accent1" accent2="accent2" accent3="accent3" accent4="accent4" accent5="accent5" accent6="accent6" hlink="hlink" folHlink="folHlink"/>
  <p:hf hdr="0" ftr="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7-15T11:47:42.173"/>
    </inkml:context>
    <inkml:brush xml:id="br0">
      <inkml:brushProperty name="width" value="0.035" units="cm"/>
      <inkml:brushProperty name="height" value="0.035" units="cm"/>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406400" y="696913"/>
            <a:ext cx="6197600" cy="3486150"/>
          </a:xfrm>
          <a:prstGeom prst="rect">
            <a:avLst/>
          </a:prstGeom>
        </p:spPr>
        <p:txBody>
          <a:bodyPr lIns="92174" tIns="46088" rIns="92174" bIns="46088"/>
          <a:lstStyle/>
          <a:p>
            <a:endParaRPr/>
          </a:p>
        </p:txBody>
      </p:sp>
      <p:sp>
        <p:nvSpPr>
          <p:cNvPr id="128" name="Shape 128"/>
          <p:cNvSpPr>
            <a:spLocks noGrp="1"/>
          </p:cNvSpPr>
          <p:nvPr>
            <p:ph type="body" sz="quarter" idx="1"/>
          </p:nvPr>
        </p:nvSpPr>
        <p:spPr>
          <a:xfrm>
            <a:off x="934721" y="4415791"/>
            <a:ext cx="5140960" cy="4183380"/>
          </a:xfrm>
          <a:prstGeom prst="rect">
            <a:avLst/>
          </a:prstGeom>
        </p:spPr>
        <p:txBody>
          <a:bodyPr lIns="92174" tIns="46088" rIns="92174" bIns="46088"/>
          <a:lstStyle/>
          <a:p>
            <a:endParaRPr/>
          </a:p>
        </p:txBody>
      </p:sp>
    </p:spTree>
    <p:extLst>
      <p:ext uri="{BB962C8B-B14F-4D97-AF65-F5344CB8AC3E}">
        <p14:creationId xmlns:p14="http://schemas.microsoft.com/office/powerpoint/2010/main" val="2149523798"/>
      </p:ext>
    </p:extLst>
  </p:cSld>
  <p:clrMap bg1="lt1" tx1="dk1" bg2="lt2" tx2="dk2" accent1="accent1" accent2="accent2" accent3="accent3" accent4="accent4" accent5="accent5" accent6="accent6" hlink="hlink" folHlink="folHlink"/>
  <p:hf hdr="0" ftr="0"/>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31613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2421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6754D-595A-DFFE-7263-D3D2C8AE5F8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10706E3-B2D8-EA72-9EBF-9A2109A6526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2AF83AF-EAE0-8C14-04A6-E819402FB83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0889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06536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55227-BD22-E2A2-FE88-77EBC963502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FF4F8A9-9ECC-7C6F-A659-795F0D906E0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38159D30-54D6-EE21-2025-6F685DD2325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49331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4FB5D-EC0A-C33F-036B-40AA4B1FB58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1717033-2A0E-5D2A-2CCE-E1E852D9D14D}"/>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18AF93F-50D7-146D-E881-51B7CA1B51F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84747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349ED-B9B4-A2F9-00C9-2891C7BC001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22DB827-C14F-1D61-DA1A-0C43160BF111}"/>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8FFC6C2D-7F23-1581-AB20-E17226D4028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8639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A4D81-4688-210B-B71B-05769F34DC1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3E18FE4-1579-171E-6E71-E708F95AD64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E9BAB64-29F2-AFEC-E346-FEEA0D47A8B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76717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Los Oficiales Ejecutivos e Ingenieros Navales pueden desarrollar su carrera Naval tanto en tierra como a bordo de las diferentes Unidades de superficie, aeronaves y submarinas de la Armada…. </a:t>
            </a:r>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9</a:t>
            </a:fld>
            <a:endParaRPr lang="en-US"/>
          </a:p>
        </p:txBody>
      </p:sp>
    </p:spTree>
    <p:extLst>
      <p:ext uri="{BB962C8B-B14F-4D97-AF65-F5344CB8AC3E}">
        <p14:creationId xmlns:p14="http://schemas.microsoft.com/office/powerpoint/2010/main" val="3233103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INFANTERIA DE MARINA</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LOS OFICIALES INFANTES DE MARINA PLANIFICAN Y CONDUCEN “OPERACIONES ANFIBIAS” EJECUTADAS DESDE EL MAR HACIA LA COSTA O EN TERRITORIO ENEMIGO, POR MEDIO DE INCURSIONES POR AIRE, MAR Y TIERRA.    </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12</a:t>
            </a:fld>
            <a:endParaRPr lang="en-US"/>
          </a:p>
        </p:txBody>
      </p:sp>
    </p:spTree>
    <p:extLst>
      <p:ext uri="{BB962C8B-B14F-4D97-AF65-F5344CB8AC3E}">
        <p14:creationId xmlns:p14="http://schemas.microsoft.com/office/powerpoint/2010/main" val="22772943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ABASTECIMIENTO</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SON OFICIALES DE MARINA, CUYA FUNCION A BORDO O EN TIERRA ES ADMINISTRAR LOS RECURSOS FINANCIEROS Y MATERIALES, NECESARIOS PARA PERMITIR LA OPERACIÓN DE LAS FUERZAS NAVALES.</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15</a:t>
            </a:fld>
            <a:endParaRPr lang="en-US"/>
          </a:p>
        </p:txBody>
      </p:sp>
    </p:spTree>
    <p:extLst>
      <p:ext uri="{BB962C8B-B14F-4D97-AF65-F5344CB8AC3E}">
        <p14:creationId xmlns:p14="http://schemas.microsoft.com/office/powerpoint/2010/main" val="3211759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Char char="•"/>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LITORAL</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LOS OFICIALES DEL LITORAL CONTRIBUYEN AL DESARROLLO DE LAS ACTIVIDADES MARITIMAS, PORTUARIAS, CONTROL DE CONTAMINACION Y SALVAGUARDAR LA VIDA HUMANA EN EL MAR.</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18</a:t>
            </a:fld>
            <a:endParaRPr lang="en-US"/>
          </a:p>
        </p:txBody>
      </p:sp>
    </p:spTree>
    <p:extLst>
      <p:ext uri="{BB962C8B-B14F-4D97-AF65-F5344CB8AC3E}">
        <p14:creationId xmlns:p14="http://schemas.microsoft.com/office/powerpoint/2010/main" val="31851251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E6BD5-77A5-83FC-0B01-FB5160BC62C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80B8C8A-59F3-2964-5D8D-48124DC595D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0AB1F9C-67B7-5988-042C-80E6C2C5773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747503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39477840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42286647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4262911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6650996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25438524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36549519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4198348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1539430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31290337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26599963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26587346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14101019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24030687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40335756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38732761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4650292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8986297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436045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Helvetica"/>
              <a:sym typeface="Calibri"/>
            </a:endParaRPr>
          </a:p>
        </p:txBody>
      </p:sp>
    </p:spTree>
    <p:extLst>
      <p:ext uri="{BB962C8B-B14F-4D97-AF65-F5344CB8AC3E}">
        <p14:creationId xmlns:p14="http://schemas.microsoft.com/office/powerpoint/2010/main" val="15944571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4A09F-629E-785C-8006-61FE7752736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C9EA37-E184-4580-CBF4-337713223A1B}"/>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C5F20EA-98DD-E8F5-C659-6EC9CA0856C5}"/>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960398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D19F3-F670-BFC7-ACA6-DCE714B7C66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D952EBB-4AF0-943D-5879-B3BB5827CC1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ADE02EA-02B9-7BF4-68CC-93C5437180A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630968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357FB-4789-AB56-51F6-6D1B7C9073C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622E022-D7A6-C5B5-1D6D-46017362581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0D4E7B4-C961-F168-E0B3-518596C52D74}"/>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242360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6C859-97DF-DE99-4F47-D1B6B72EFCC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93B70A1-ED01-6511-78E3-BC8FE3C188CD}"/>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AC8089B-B67C-DD4C-6092-012CBDBAC1D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274634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E953A8-13F1-FD8E-C71E-84059A9908A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2CEDD9F-7CC3-CF5D-4503-B1F7B9376C1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C97052F-6C35-4207-B6E1-45B590946A7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086650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CCFFB-B8A4-F57F-86EB-3FF3E4F04DE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36EAC72-B5B5-78B9-FCAE-0192E024728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9466B96-F1DE-A664-358D-7FF7C99C6F0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9361037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5E650-6A22-D2E9-E2E2-3CEE76EC436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EA16434-E0D2-5555-7128-1C5EB8C599E0}"/>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31F24EED-72F2-C78D-F2A2-1BC95DF4D990}"/>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807162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480BA-C204-2C15-8256-3CE9A3A957A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151D0D-2016-C026-361E-6BC8CA5FEDB0}"/>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0E763EF-1D3E-10BC-0F9E-A0B2D4FBC4D3}"/>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684938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D4E82-E1D3-8CDD-AA2F-CD9B5562772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0414D4-5421-4AA4-203F-EC02E707F5F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C0C5F9A-08B5-7719-226D-B6F9E728FFFE}"/>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9914221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171B9-F367-9B27-843E-CF7D16D220D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AD836E-3409-600B-0177-AF82246E052A}"/>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FC97E0-7383-99BB-89B8-B553E92517B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4112424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7CE92-4735-CC97-5703-9905ED2B824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C514B86-5A60-BA90-3139-5AC5C190B6F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627B1C4-0516-48BE-7C34-395E9A93A32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392849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C83EB-E4BE-56D6-80B5-779DE8F21CE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FE118CD-7BC3-3FFD-7261-9906528AD84C}"/>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E79318EB-814F-E597-88FC-417A3BB5DC4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8594290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7CDC0-B925-34E1-CD6A-AD0DCB6CE5B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0D022BC-F604-5BB2-FFC0-DAAE7469F94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3C09DDB-56B4-16EC-C81C-08479C813573}"/>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168702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19DF0-71C6-E08A-ACBF-D118D2E64F5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54D04E8-B7DA-E68A-76D9-4A1EA0F78136}"/>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731600-1040-48AB-80C7-9C16957F15E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791186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2DCE7-9FBC-44B2-F2BD-3F47F6473BB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5957C07-5F2B-4DB6-072B-5B232DCD425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89979665-585A-9302-B8DC-23AB10646065}"/>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7240319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85D77-3C12-822A-B3C9-C2A045CCD1E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AA18F24-5D22-11C5-3578-CE91D7895C7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563DA2D-2FF8-C89E-0104-E0E725EAB75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8007402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38F34-43A2-3D17-CE2C-8A6FF97010E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6A0533A-77DC-EAE0-A32B-19A242935481}"/>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715B21-3529-4176-1F6B-AC8F1EE1A18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8247466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DFD98-CFE3-0EBE-82A8-22ADFC2A903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E613016-3F6D-E085-A322-1A23FC234A0D}"/>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E5615EF-7EDD-B53E-371F-4A8CBCFF7B9E}"/>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427531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68994-E569-EB43-1A5C-41344EA7D24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02DD2BE-9616-0D85-8436-00DB2C26E3E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F6312128-6FF7-8230-789C-28969BA74F4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62314624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9EE22-40DC-007E-80E6-8CCF53146A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7F99F6E-2863-8FA6-A418-E5E0F303459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FEDC5003-5F41-C101-F470-E0BC58D1DD85}"/>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9252687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CE60F-2D0E-0D35-9CFB-BD7A5A9B5B1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1AA334A-4ED5-D2EE-7129-60BE1680939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DC3DC14-21B9-204A-B7CE-DB1E81E05CB3}"/>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9885093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7A62C-BCF2-EA97-F9AA-2B2693FA34D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2E97BAF-0247-9EC1-DA97-19820B32A43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80E8F94-6A84-FF9A-EAE4-8AF538DA1230}"/>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1183061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78948-5B24-8A81-26C6-DCC47BF1BDB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C76CC00-AD0E-FAED-C21D-C183D3E1BE1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910CF24-80FD-16C5-1AE1-BE6A9AC07E70}"/>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62564704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9BC29-9608-028C-340A-1D1C9A3C95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6A00B-28EA-40B2-10F0-53F04F97EC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C4E159-27F4-34E9-D627-ECCEE3CB91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2B74B8-0356-169D-5DF1-ABD96C5E6A9C}"/>
              </a:ext>
            </a:extLst>
          </p:cNvPr>
          <p:cNvSpPr>
            <a:spLocks noGrp="1"/>
          </p:cNvSpPr>
          <p:nvPr>
            <p:ph type="sldNum" sz="quarter" idx="10"/>
          </p:nvPr>
        </p:nvSpPr>
        <p:spPr/>
        <p:txBody>
          <a:bodyPr/>
          <a:lstStyle/>
          <a:p>
            <a:fld id="{F7021451-1387-4CA6-816F-3879F97B5CBC}" type="slidenum">
              <a:rPr lang="en-US"/>
              <a:t>70</a:t>
            </a:fld>
            <a:endParaRPr lang="en-US"/>
          </a:p>
        </p:txBody>
      </p:sp>
    </p:spTree>
    <p:extLst>
      <p:ext uri="{BB962C8B-B14F-4D97-AF65-F5344CB8AC3E}">
        <p14:creationId xmlns:p14="http://schemas.microsoft.com/office/powerpoint/2010/main" val="33764352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828A4-41C2-50A3-60AC-9F3C31DFF0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2152A52-2ED2-1F81-90DF-D094AD0CD5E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52DFA30-A7C9-D535-F79F-11A0874920A3}"/>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2333806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877CC-053F-4B54-328D-B85B8CF9EE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B178709-B5EA-BF1D-72CF-94690D3237C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6FCD9FA-F682-63E1-2899-3FD6AFE9CD80}"/>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4471269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EDF8F-B851-E4BB-33D9-2C8ECB4CAE9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9F4499B-AB0D-AC7D-6ADE-8E9F48996A0B}"/>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B9FA06A-5C83-A100-9ED9-DB36A57F2A3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4790118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CA816-DD9B-2BEF-3122-CB94A6B139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C50BE6E-5C5E-7605-6DA2-39ABB35AD51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FCE6AF39-72FB-152A-A7FF-DEAF1D33760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0211682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9351883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2F105-FFEB-9155-95FD-55E7A64E8D6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E6A6AAE-F20F-9CDA-AAED-330BB17DD3DA}"/>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60F77E9A-E2AB-7033-0791-AC4F5663F99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2443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2E045-C87A-5190-63EE-C40B4A75AD5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6F8BC6-8914-029D-84E9-237D2F72AA98}"/>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9CFBFB8-B234-9313-09DE-A763E609D2E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542946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DB0B7-573D-FCA1-8053-C326BDA7435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385868-F864-9791-0B48-2ED40565F7F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80A07CA-8F86-F680-F549-485B76B1F92B}"/>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5660832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BCD62-B6B0-C553-F19E-4179BB25EC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17E422-3E6E-3277-5F7E-E2CBAD1ECBD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3D444E4-1188-EC9D-9280-01455FA942F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0042000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9ABE3-4F03-4391-FEF7-37628F683D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01028C2-A3AE-15E6-C1B1-734E6B76DD7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8240091-2120-DF55-2808-9DBC028C08D0}"/>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83572139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1B087-D111-BAB2-A76E-1CBE5D64F5F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2950BC2-6C7C-80AD-C7AE-42612ECC06C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F9ED6B33-E48B-ADF1-6BDD-C858F56BAB5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54616700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0142C-D688-177D-C5A4-6EB116DE8EC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8308165-3AC3-DA11-BC73-B60BAD16705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7C63C13-8994-D3AE-BFDE-CABF241AB42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53635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71" y="2130573"/>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71"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33E1150D-5579-4B41-B6CF-F6F2076C4840}" type="slidenum">
              <a:rPr lang="es-ES_tradnl"/>
              <a:pPr>
                <a:defRPr/>
              </a:pPr>
              <a:t>‹Nº›</a:t>
            </a:fld>
            <a:endParaRPr lang="es-ES_tradnl"/>
          </a:p>
        </p:txBody>
      </p:sp>
    </p:spTree>
    <p:extLst>
      <p:ext uri="{BB962C8B-B14F-4D97-AF65-F5344CB8AC3E}">
        <p14:creationId xmlns:p14="http://schemas.microsoft.com/office/powerpoint/2010/main" val="145226631"/>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txBox="1">
            <a:spLocks/>
          </p:cNvSpPr>
          <p:nvPr userDrawn="1"/>
        </p:nvSpPr>
        <p:spPr>
          <a:xfrm>
            <a:off x="8916679" y="6381473"/>
            <a:ext cx="2844800" cy="365125"/>
          </a:xfrm>
          <a:prstGeom prst="rect">
            <a:avLst/>
          </a:prstGeom>
        </p:spPr>
        <p:txBody>
          <a:bodyPr vert="horz" wrap="square" lIns="91440" tIns="45720" rIns="91440" bIns="45720" numCol="1" anchor="ctr" anchorCtr="0" compatLnSpc="1">
            <a:prstTxWarp prst="textNoShape">
              <a:avLst/>
            </a:prstTxWarp>
          </a:bodyPr>
          <a:lstStyle>
            <a:defPPr>
              <a:defRPr lang="es-CL"/>
            </a:defPPr>
            <a:lvl1pPr algn="r" rtl="0" fontAlgn="base">
              <a:spcBef>
                <a:spcPct val="0"/>
              </a:spcBef>
              <a:spcAft>
                <a:spcPct val="0"/>
              </a:spcAft>
              <a:defRPr sz="1200" kern="1200">
                <a:solidFill>
                  <a:srgbClr val="898989"/>
                </a:solidFill>
                <a:latin typeface="Calibri" pitchFamily="34" charset="0"/>
                <a:ea typeface="ＭＳ Ｐゴシック" pitchFamily="-65" charset="-128"/>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hangingPunct="1">
              <a:defRPr/>
            </a:pPr>
            <a:fld id="{33E1150D-5579-4B41-B6CF-F6F2076C4840}" type="slidenum">
              <a:rPr lang="es-ES_tradnl" smtClean="0"/>
              <a:pPr hangingPunct="1">
                <a:defRPr/>
              </a:pPr>
              <a:t>‹Nº›</a:t>
            </a:fld>
            <a:endParaRPr lang="es-ES_tradnl" dirty="0"/>
          </a:p>
        </p:txBody>
      </p:sp>
    </p:spTree>
    <p:extLst>
      <p:ext uri="{BB962C8B-B14F-4D97-AF65-F5344CB8AC3E}">
        <p14:creationId xmlns:p14="http://schemas.microsoft.com/office/powerpoint/2010/main" val="1222303294"/>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155" y="4407046"/>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155"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CEE872A-FCB1-432A-9506-0BA55C3E3102}" type="slidenum">
              <a:rPr lang="es-ES_tradnl"/>
              <a:pPr>
                <a:defRPr/>
              </a:pPr>
              <a:t>‹Nº›</a:t>
            </a:fld>
            <a:endParaRPr lang="es-ES_tradnl"/>
          </a:p>
        </p:txBody>
      </p:sp>
    </p:spTree>
    <p:extLst>
      <p:ext uri="{BB962C8B-B14F-4D97-AF65-F5344CB8AC3E}">
        <p14:creationId xmlns:p14="http://schemas.microsoft.com/office/powerpoint/2010/main" val="3113221892"/>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71"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13C74AA8-66EB-4B0A-97FC-5CD632A6FDA5}" type="slidenum">
              <a:rPr lang="es-ES_tradnl"/>
              <a:pPr>
                <a:defRPr/>
              </a:pPr>
              <a:t>‹Nº›</a:t>
            </a:fld>
            <a:endParaRPr lang="es-ES_tradnl"/>
          </a:p>
        </p:txBody>
      </p:sp>
    </p:spTree>
    <p:extLst>
      <p:ext uri="{BB962C8B-B14F-4D97-AF65-F5344CB8AC3E}">
        <p14:creationId xmlns:p14="http://schemas.microsoft.com/office/powerpoint/2010/main" val="3670646894"/>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4"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DE29635-2F51-46B6-82EB-E7A2AA42BDC4}" type="slidenum">
              <a:rPr lang="es-ES_tradnl"/>
              <a:pPr>
                <a:defRPr/>
              </a:pPr>
              <a:t>‹Nº›</a:t>
            </a:fld>
            <a:endParaRPr lang="es-ES_tradnl"/>
          </a:p>
        </p:txBody>
      </p:sp>
    </p:spTree>
    <p:extLst>
      <p:ext uri="{BB962C8B-B14F-4D97-AF65-F5344CB8AC3E}">
        <p14:creationId xmlns:p14="http://schemas.microsoft.com/office/powerpoint/2010/main" val="1638169855"/>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4"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536FFDDD-16D3-4FD0-B5ED-E297F65F23A2}" type="slidenum">
              <a:rPr lang="es-ES_tradnl"/>
              <a:pPr>
                <a:defRPr/>
              </a:pPr>
              <a:t>‹Nº›</a:t>
            </a:fld>
            <a:endParaRPr lang="es-ES_tradnl"/>
          </a:p>
        </p:txBody>
      </p:sp>
    </p:spTree>
    <p:extLst>
      <p:ext uri="{BB962C8B-B14F-4D97-AF65-F5344CB8AC3E}">
        <p14:creationId xmlns:p14="http://schemas.microsoft.com/office/powerpoint/2010/main" val="375975186"/>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11184637" y="6381473"/>
            <a:ext cx="924587"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1732701559"/>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6" name="5 Marcador de fecha"/>
          <p:cNvSpPr>
            <a:spLocks noGrp="1"/>
          </p:cNvSpPr>
          <p:nvPr>
            <p:ph type="dt" sz="half" idx="10"/>
          </p:nvPr>
        </p:nvSpPr>
        <p:spPr/>
        <p:txBody>
          <a:bodyPr/>
          <a:lstStyle/>
          <a:p>
            <a:pPr>
              <a:defRPr/>
            </a:pPr>
            <a:endParaRPr lang="es-ES_tradnl"/>
          </a:p>
        </p:txBody>
      </p:sp>
      <p:sp>
        <p:nvSpPr>
          <p:cNvPr id="7" name="6 Marcador de pie de página"/>
          <p:cNvSpPr>
            <a:spLocks noGrp="1"/>
          </p:cNvSpPr>
          <p:nvPr>
            <p:ph type="ftr" sz="quarter" idx="11"/>
          </p:nvPr>
        </p:nvSpPr>
        <p:spPr/>
        <p:txBody>
          <a:bodyPr/>
          <a:lstStyle/>
          <a:p>
            <a:pPr>
              <a:defRPr/>
            </a:pPr>
            <a:endParaRPr lang="es-ES"/>
          </a:p>
        </p:txBody>
      </p:sp>
      <p:sp>
        <p:nvSpPr>
          <p:cNvPr id="8" name="7 Marcador de número de diapositiva"/>
          <p:cNvSpPr>
            <a:spLocks noGrp="1"/>
          </p:cNvSpPr>
          <p:nvPr>
            <p:ph type="sldNum" sz="quarter" idx="12"/>
          </p:nvPr>
        </p:nvSpPr>
        <p:spPr/>
        <p:txBody>
          <a:body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2865815496"/>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1"/>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805" y="27319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7"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A1802F9A-2A0B-438F-B576-7AF83180BD16}" type="slidenum">
              <a:rPr lang="es-ES_tradnl"/>
              <a:pPr>
                <a:defRPr/>
              </a:pPr>
              <a:t>‹Nº›</a:t>
            </a:fld>
            <a:endParaRPr lang="es-ES_tradnl"/>
          </a:p>
        </p:txBody>
      </p:sp>
    </p:spTree>
    <p:extLst>
      <p:ext uri="{BB962C8B-B14F-4D97-AF65-F5344CB8AC3E}">
        <p14:creationId xmlns:p14="http://schemas.microsoft.com/office/powerpoint/2010/main" val="4046021414"/>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2"/>
            <a:ext cx="7315200" cy="566739"/>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B7EC3E5-0AD8-4207-AFC3-4B876BE3EC0F}" type="slidenum">
              <a:rPr lang="es-ES_tradnl"/>
              <a:pPr>
                <a:defRPr/>
              </a:pPr>
              <a:t>‹Nº›</a:t>
            </a:fld>
            <a:endParaRPr lang="es-ES_tradnl"/>
          </a:p>
        </p:txBody>
      </p:sp>
    </p:spTree>
    <p:extLst>
      <p:ext uri="{BB962C8B-B14F-4D97-AF65-F5344CB8AC3E}">
        <p14:creationId xmlns:p14="http://schemas.microsoft.com/office/powerpoint/2010/main" val="3714275113"/>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450F5BBA-197F-4868-9C2A-5128246DDC8D}" type="slidenum">
              <a:rPr lang="es-ES_tradnl"/>
              <a:pPr>
                <a:defRPr/>
              </a:pPr>
              <a:t>‹Nº›</a:t>
            </a:fld>
            <a:endParaRPr lang="es-ES_tradnl"/>
          </a:p>
        </p:txBody>
      </p:sp>
    </p:spTree>
    <p:extLst>
      <p:ext uri="{BB962C8B-B14F-4D97-AF65-F5344CB8AC3E}">
        <p14:creationId xmlns:p14="http://schemas.microsoft.com/office/powerpoint/2010/main" val="2732055577"/>
      </p:ext>
    </p:extLst>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785"/>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71" y="274785"/>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263C9B63-78C4-43F7-A344-6780E482BE78}" type="slidenum">
              <a:rPr lang="es-ES_tradnl"/>
              <a:pPr>
                <a:defRPr/>
              </a:pPr>
              <a:t>‹Nº›</a:t>
            </a:fld>
            <a:endParaRPr lang="es-ES_tradnl"/>
          </a:p>
        </p:txBody>
      </p:sp>
    </p:spTree>
    <p:extLst>
      <p:ext uri="{BB962C8B-B14F-4D97-AF65-F5344CB8AC3E}">
        <p14:creationId xmlns:p14="http://schemas.microsoft.com/office/powerpoint/2010/main" val="4264048406"/>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609601" y="274639"/>
            <a:ext cx="10972800" cy="1143000"/>
          </a:xfrm>
        </p:spPr>
        <p:txBody>
          <a:bodyPr/>
          <a:lstStyle/>
          <a:p>
            <a:r>
              <a:rPr lang="es-ES"/>
              <a:t>Haga clic para modificar el estilo de título del patrón</a:t>
            </a:r>
          </a:p>
        </p:txBody>
      </p:sp>
      <p:sp>
        <p:nvSpPr>
          <p:cNvPr id="3" name="2 Marcador de contenido"/>
          <p:cNvSpPr>
            <a:spLocks noGrp="1"/>
          </p:cNvSpPr>
          <p:nvPr>
            <p:ph sz="quarter" idx="1"/>
          </p:nvPr>
        </p:nvSpPr>
        <p:spPr>
          <a:xfrm>
            <a:off x="609671"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quarter" idx="2"/>
          </p:nvPr>
        </p:nvSpPr>
        <p:spPr>
          <a:xfrm>
            <a:off x="6197600"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contenido"/>
          <p:cNvSpPr>
            <a:spLocks noGrp="1"/>
          </p:cNvSpPr>
          <p:nvPr>
            <p:ph sz="quarter" idx="3"/>
          </p:nvPr>
        </p:nvSpPr>
        <p:spPr>
          <a:xfrm>
            <a:off x="609671"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contenido"/>
          <p:cNvSpPr>
            <a:spLocks noGrp="1"/>
          </p:cNvSpPr>
          <p:nvPr>
            <p:ph sz="quarter" idx="4"/>
          </p:nvPr>
        </p:nvSpPr>
        <p:spPr>
          <a:xfrm>
            <a:off x="6197600"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99CBC5B-DC35-4A9A-ACC0-DEA71FE48CDF}" type="slidenum">
              <a:rPr lang="es-ES_tradnl"/>
              <a:pPr>
                <a:defRPr/>
              </a:pPr>
              <a:t>‹Nº›</a:t>
            </a:fld>
            <a:endParaRPr lang="es-ES_tradnl"/>
          </a:p>
        </p:txBody>
      </p:sp>
    </p:spTree>
    <p:extLst>
      <p:ext uri="{BB962C8B-B14F-4D97-AF65-F5344CB8AC3E}">
        <p14:creationId xmlns:p14="http://schemas.microsoft.com/office/powerpoint/2010/main" val="2432802329"/>
      </p:ext>
    </p:extLst>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821" y="365128"/>
            <a:ext cx="10515601" cy="1325564"/>
          </a:xfrm>
          <a:prstGeom prst="rect">
            <a:avLst/>
          </a:prstGeom>
        </p:spPr>
        <p:txBody>
          <a:bodyPr/>
          <a:lstStyle/>
          <a:p>
            <a:r>
              <a:t>Texto del título</a:t>
            </a:r>
          </a:p>
        </p:txBody>
      </p:sp>
      <p:sp>
        <p:nvSpPr>
          <p:cNvPr id="48" name="Nivel de texto 1…"/>
          <p:cNvSpPr txBox="1">
            <a:spLocks noGrp="1"/>
          </p:cNvSpPr>
          <p:nvPr>
            <p:ph type="body" sz="quarter" idx="1"/>
          </p:nvPr>
        </p:nvSpPr>
        <p:spPr>
          <a:xfrm>
            <a:off x="839822"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36" y="1681163"/>
            <a:ext cx="5183189"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68673680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91022601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12294696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883"/>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821" y="2057400"/>
            <a:ext cx="3932239"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42117347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883"/>
            <a:ext cx="6172201" cy="4873626"/>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821"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188681213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2" y="365125"/>
            <a:ext cx="2628901" cy="5811838"/>
          </a:xfrm>
          <a:prstGeom prst="rect">
            <a:avLst/>
          </a:prstGeom>
        </p:spPr>
        <p:txBody>
          <a:bodyPr/>
          <a:lstStyle/>
          <a:p>
            <a:r>
              <a:t>Texto del título</a:t>
            </a:r>
          </a:p>
        </p:txBody>
      </p:sp>
      <p:sp>
        <p:nvSpPr>
          <p:cNvPr id="102" name="Nivel de texto 1…"/>
          <p:cNvSpPr txBox="1">
            <a:spLocks noGrp="1"/>
          </p:cNvSpPr>
          <p:nvPr>
            <p:ph type="body" idx="1"/>
          </p:nvPr>
        </p:nvSpPr>
        <p:spPr>
          <a:xfrm>
            <a:off x="838203" y="365125"/>
            <a:ext cx="7734301"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75871468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a:xfrm>
            <a:off x="609600" y="6356351"/>
            <a:ext cx="2844800" cy="365125"/>
          </a:xfrm>
          <a:prstGeom prst="rect">
            <a:avLst/>
          </a:prstGeom>
        </p:spPr>
        <p:txBody>
          <a:bodyPr/>
          <a:lstStyle>
            <a:lvl1pPr>
              <a:defRPr/>
            </a:lvl1pPr>
          </a:lstStyle>
          <a:p>
            <a:pPr>
              <a:defRPr/>
            </a:pPr>
            <a:fld id="{581B3856-CBC9-4E95-932D-250FBDE70F5D}" type="datetimeFigureOut">
              <a:rPr lang="es-ES_tradnl"/>
              <a:pPr>
                <a:defRPr/>
              </a:pPr>
              <a:t>14/07/2026</a:t>
            </a:fld>
            <a:endParaRPr lang="es-ES_tradnl"/>
          </a:p>
        </p:txBody>
      </p:sp>
      <p:sp>
        <p:nvSpPr>
          <p:cNvPr id="4" name="4 Marcador de pie de página"/>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a:xfrm>
            <a:off x="10990562" y="6400981"/>
            <a:ext cx="363239" cy="276999"/>
          </a:xfrm>
        </p:spPr>
        <p:txBody>
          <a:bodyPr/>
          <a:lstStyle>
            <a:lvl1pPr>
              <a:defRPr/>
            </a:lvl1pPr>
          </a:lstStyle>
          <a:p>
            <a:pPr>
              <a:defRPr/>
            </a:pPr>
            <a:fld id="{B106D073-8290-4216-B69F-19A491EE89F9}" type="slidenum">
              <a:rPr lang="es-ES_tradnl"/>
              <a:pPr>
                <a:defRPr/>
              </a:pPr>
              <a:t>‹Nº›</a:t>
            </a:fld>
            <a:endParaRPr lang="es-ES_tradnl"/>
          </a:p>
        </p:txBody>
      </p:sp>
    </p:spTree>
    <p:extLst>
      <p:ext uri="{BB962C8B-B14F-4D97-AF65-F5344CB8AC3E}">
        <p14:creationId xmlns:p14="http://schemas.microsoft.com/office/powerpoint/2010/main" val="3328467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9282782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a:xfrm>
            <a:off x="609600" y="6356351"/>
            <a:ext cx="2844800" cy="365125"/>
          </a:xfrm>
          <a:prstGeom prst="rect">
            <a:avLst/>
          </a:prstGeom>
        </p:spPr>
        <p:txBody>
          <a:bodyPr/>
          <a:lstStyle/>
          <a:p>
            <a:fld id="{02370BD1-1D71-4546-9BBD-D53A9301DD32}" type="datetimeFigureOut">
              <a:rPr lang="es-CL" smtClean="0"/>
              <a:pPr/>
              <a:t>14-07-2026</a:t>
            </a:fld>
            <a:endParaRPr lang="es-CL"/>
          </a:p>
        </p:txBody>
      </p:sp>
      <p:sp>
        <p:nvSpPr>
          <p:cNvPr id="5" name="4 Marcador de pie de página"/>
          <p:cNvSpPr>
            <a:spLocks noGrp="1"/>
          </p:cNvSpPr>
          <p:nvPr>
            <p:ph type="ftr" sz="quarter" idx="11"/>
          </p:nvPr>
        </p:nvSpPr>
        <p:spPr>
          <a:xfrm>
            <a:off x="4165600" y="6356351"/>
            <a:ext cx="3860800" cy="365125"/>
          </a:xfrm>
          <a:prstGeom prst="rect">
            <a:avLst/>
          </a:prstGeom>
        </p:spPr>
        <p:txBody>
          <a:bodyPr/>
          <a:lstStyle/>
          <a:p>
            <a:endParaRPr lang="es-CL"/>
          </a:p>
        </p:txBody>
      </p:sp>
      <p:sp>
        <p:nvSpPr>
          <p:cNvPr id="6" name="5 Marcador de número de diapositiva"/>
          <p:cNvSpPr>
            <a:spLocks noGrp="1"/>
          </p:cNvSpPr>
          <p:nvPr>
            <p:ph type="sldNum" sz="quarter" idx="12"/>
          </p:nvPr>
        </p:nvSpPr>
        <p:spPr>
          <a:xfrm>
            <a:off x="10990562" y="6400981"/>
            <a:ext cx="363239" cy="276999"/>
          </a:xfrm>
        </p:spPr>
        <p:txBody>
          <a:bodyPr/>
          <a:lstStyle/>
          <a:p>
            <a:fld id="{C2A11484-7DD0-46FD-919C-0E414EF3FD90}" type="slidenum">
              <a:rPr lang="es-CL" smtClean="0"/>
              <a:pPr/>
              <a:t>‹Nº›</a:t>
            </a:fld>
            <a:endParaRPr lang="es-CL"/>
          </a:p>
        </p:txBody>
      </p:sp>
    </p:spTree>
    <p:extLst>
      <p:ext uri="{BB962C8B-B14F-4D97-AF65-F5344CB8AC3E}">
        <p14:creationId xmlns:p14="http://schemas.microsoft.com/office/powerpoint/2010/main" val="8343674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MASTER">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B2D5B"/>
          </a:solidFill>
          <a:ln w="12700">
            <a:solidFill>
              <a:srgbClr val="0B2D5B"/>
            </a:solidFill>
            <a:prstDash val="solid"/>
          </a:ln>
        </p:spPr>
        <p:txBody>
          <a:bodyPr/>
          <a:lstStyle/>
          <a:p>
            <a:endParaRPr lang="es-ES_tradnl"/>
          </a:p>
        </p:txBody>
      </p:sp>
      <p:sp>
        <p:nvSpPr>
          <p:cNvPr id="3" name="Shape 1"/>
          <p:cNvSpPr/>
          <p:nvPr/>
        </p:nvSpPr>
        <p:spPr>
          <a:xfrm>
            <a:off x="0" y="6601968"/>
            <a:ext cx="12191695" cy="256032"/>
          </a:xfrm>
          <a:prstGeom prst="rect">
            <a:avLst/>
          </a:prstGeom>
          <a:solidFill>
            <a:srgbClr val="0B2D5B"/>
          </a:solidFill>
          <a:ln w="12700">
            <a:solidFill>
              <a:srgbClr val="0B2D5B"/>
            </a:solidFill>
            <a:prstDash val="solid"/>
          </a:ln>
        </p:spPr>
        <p:txBody>
          <a:bodyPr/>
          <a:lstStyle/>
          <a:p>
            <a:endParaRPr lang="es-ES_tradnl"/>
          </a:p>
        </p:txBody>
      </p:sp>
    </p:spTree>
    <p:extLst>
      <p:ext uri="{BB962C8B-B14F-4D97-AF65-F5344CB8AC3E}">
        <p14:creationId xmlns:p14="http://schemas.microsoft.com/office/powerpoint/2010/main" val="7089605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base">
    <p:bg>
      <p:bgPr>
        <a:solidFill>
          <a:srgbClr val="F7F8F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29488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183001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7796015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8062238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3026063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7268326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4027356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4008985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3505852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7195149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40773288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853196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521030327"/>
      </p:ext>
    </p:extLst>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295171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base">
    <p:bg>
      <p:bgPr>
        <a:solidFill>
          <a:srgbClr val="F7F8F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1321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609601"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p>
        </p:txBody>
      </p:sp>
      <p:sp>
        <p:nvSpPr>
          <p:cNvPr id="3075" name="2 Marcador de texto"/>
          <p:cNvSpPr>
            <a:spLocks noGrp="1"/>
          </p:cNvSpPr>
          <p:nvPr>
            <p:ph type="body" idx="1"/>
          </p:nvPr>
        </p:nvSpPr>
        <p:spPr bwMode="auto">
          <a:xfrm>
            <a:off x="609601"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7" name="3 Marcador de fecha"/>
          <p:cNvSpPr>
            <a:spLocks noGrp="1"/>
          </p:cNvSpPr>
          <p:nvPr>
            <p:ph type="dt" sz="half" idx="2"/>
          </p:nvPr>
        </p:nvSpPr>
        <p:spPr>
          <a:xfrm>
            <a:off x="609601" y="6356497"/>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_tradnl" kern="1200"/>
          </a:p>
        </p:txBody>
      </p:sp>
      <p:sp>
        <p:nvSpPr>
          <p:cNvPr id="8" name="4 Marcador de pie de página"/>
          <p:cNvSpPr>
            <a:spLocks noGrp="1"/>
          </p:cNvSpPr>
          <p:nvPr>
            <p:ph type="ftr" sz="quarter" idx="3"/>
          </p:nvPr>
        </p:nvSpPr>
        <p:spPr>
          <a:xfrm>
            <a:off x="4165671" y="6356497"/>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 kern="1200"/>
          </a:p>
        </p:txBody>
      </p:sp>
      <p:sp>
        <p:nvSpPr>
          <p:cNvPr id="9" name="5 Marcador de número de diapositiva"/>
          <p:cNvSpPr>
            <a:spLocks noGrp="1"/>
          </p:cNvSpPr>
          <p:nvPr>
            <p:ph type="sldNum" sz="quarter" idx="4"/>
          </p:nvPr>
        </p:nvSpPr>
        <p:spPr>
          <a:xfrm>
            <a:off x="8737601" y="6356497"/>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fld id="{5B0EA914-0059-4753-B4E8-38DCE5A1FCF9}" type="slidenum">
              <a:rPr lang="es-ES_tradnl" kern="1200"/>
              <a:pPr fontAlgn="base" hangingPunct="1">
                <a:spcBef>
                  <a:spcPct val="0"/>
                </a:spcBef>
                <a:spcAft>
                  <a:spcPct val="0"/>
                </a:spcAft>
                <a:defRPr/>
              </a:pPr>
              <a:t>‹Nº›</a:t>
            </a:fld>
            <a:endParaRPr lang="es-ES_tradnl" kern="1200"/>
          </a:p>
        </p:txBody>
      </p:sp>
    </p:spTree>
    <p:extLst>
      <p:ext uri="{BB962C8B-B14F-4D97-AF65-F5344CB8AC3E}">
        <p14:creationId xmlns:p14="http://schemas.microsoft.com/office/powerpoint/2010/main" val="236113090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ransition spd="med">
    <p:wipe dir="r"/>
  </p:transition>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33" y="365128"/>
            <a:ext cx="10515601" cy="13255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33" y="1825625"/>
            <a:ext cx="10515601"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860"/>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pPr/>
              <a:t>‹Nº›</a:t>
            </a:fld>
            <a:endParaRPr/>
          </a:p>
        </p:txBody>
      </p:sp>
    </p:spTree>
    <p:extLst>
      <p:ext uri="{BB962C8B-B14F-4D97-AF65-F5344CB8AC3E}">
        <p14:creationId xmlns:p14="http://schemas.microsoft.com/office/powerpoint/2010/main" val="35726311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2" r:id="rId7"/>
    <p:sldLayoutId id="2147483725" r:id="rId8"/>
    <p:sldLayoutId id="2147483726" r:id="rId9"/>
    <p:sldLayoutId id="2147483744" r:id="rId10"/>
    <p:sldLayoutId id="2147483745"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‹Nº›</a:t>
            </a:fld>
            <a:endParaRPr lang="en-US"/>
          </a:p>
        </p:txBody>
      </p:sp>
    </p:spTree>
    <p:extLst>
      <p:ext uri="{BB962C8B-B14F-4D97-AF65-F5344CB8AC3E}">
        <p14:creationId xmlns:p14="http://schemas.microsoft.com/office/powerpoint/2010/main" val="2007165730"/>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0982987"/>
      </p:ext>
    </p:extLst>
  </p:cSld>
  <p:clrMap bg1="lt1" tx1="dk1" bg2="lt2" tx2="dk2" accent1="accent1" accent2="accent2" accent3="accent3" accent4="accent4" accent5="accent5" accent6="accent6" hlink="hlink" folHlink="folHlink"/>
  <p:sldLayoutIdLst>
    <p:sldLayoutId id="2147483747" r:id="rId1"/>
    <p:sldLayoutId id="2147483748"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9.jpeg"/><Relationship Id="rId5" Type="http://schemas.openxmlformats.org/officeDocument/2006/relationships/image" Target="../media/image8.png"/><Relationship Id="rId10" Type="http://schemas.openxmlformats.org/officeDocument/2006/relationships/image" Target="../media/image4.png"/><Relationship Id="rId4" Type="http://schemas.openxmlformats.org/officeDocument/2006/relationships/image" Target="../media/image7.jpeg"/><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6.xml"/><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3.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4.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5.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1.png"/><Relationship Id="rId7"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2.jpeg"/><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8.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png"/><Relationship Id="rId2" Type="http://schemas.openxmlformats.org/officeDocument/2006/relationships/image" Target="../media/image36.JPG"/><Relationship Id="rId1" Type="http://schemas.openxmlformats.org/officeDocument/2006/relationships/slideLayout" Target="../slideLayouts/slideLayout16.xml"/><Relationship Id="rId6" Type="http://schemas.openxmlformats.org/officeDocument/2006/relationships/image" Target="../media/image3.png"/><Relationship Id="rId5" Type="http://schemas.openxmlformats.org/officeDocument/2006/relationships/image" Target="../media/image39.jpeg"/><Relationship Id="rId4" Type="http://schemas.openxmlformats.org/officeDocument/2006/relationships/image" Target="../media/image38.jp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png"/><Relationship Id="rId7" Type="http://schemas.openxmlformats.org/officeDocument/2006/relationships/diagramQuickStyle" Target="../diagrams/quickStyle2.xml"/><Relationship Id="rId2" Type="http://schemas.openxmlformats.org/officeDocument/2006/relationships/notesSlide" Target="../notesSlides/notesSlide34.xml"/><Relationship Id="rId1" Type="http://schemas.openxmlformats.org/officeDocument/2006/relationships/slideLayout" Target="../slideLayouts/slideLayout16.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png"/><Relationship Id="rId9" Type="http://schemas.microsoft.com/office/2007/relationships/diagramDrawing" Target="../diagrams/drawing2.xml"/></Relationships>
</file>

<file path=ppt/slides/_rels/slide47.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3.png"/><Relationship Id="rId7" Type="http://schemas.openxmlformats.org/officeDocument/2006/relationships/diagramQuickStyle" Target="../diagrams/quickStyle3.xml"/><Relationship Id="rId2" Type="http://schemas.openxmlformats.org/officeDocument/2006/relationships/notesSlide" Target="../notesSlides/notesSlide35.xml"/><Relationship Id="rId1" Type="http://schemas.openxmlformats.org/officeDocument/2006/relationships/slideLayout" Target="../slideLayouts/slideLayout16.xml"/><Relationship Id="rId6" Type="http://schemas.openxmlformats.org/officeDocument/2006/relationships/diagramLayout" Target="../diagrams/layout3.xml"/><Relationship Id="rId11" Type="http://schemas.openxmlformats.org/officeDocument/2006/relationships/image" Target="file:///C:\Users\niels.rivas.UAI\Pictures\uai-artesliberales-logo-bajada-jpg-scaled.jpg" TargetMode="External"/><Relationship Id="rId5" Type="http://schemas.openxmlformats.org/officeDocument/2006/relationships/diagramData" Target="../diagrams/data3.xml"/><Relationship Id="rId10" Type="http://schemas.openxmlformats.org/officeDocument/2006/relationships/image" Target="../media/image43.jpeg"/><Relationship Id="rId4" Type="http://schemas.openxmlformats.org/officeDocument/2006/relationships/image" Target="../media/image4.png"/><Relationship Id="rId9" Type="http://schemas.microsoft.com/office/2007/relationships/diagramDrawing" Target="../diagrams/drawing3.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1.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36.xml"/><Relationship Id="rId5" Type="http://schemas.openxmlformats.org/officeDocument/2006/relationships/image" Target="../media/image44.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3.png"/><Relationship Id="rId7" Type="http://schemas.openxmlformats.org/officeDocument/2006/relationships/diagramQuickStyle" Target="../diagrams/quickStyle4.xml"/><Relationship Id="rId2" Type="http://schemas.openxmlformats.org/officeDocument/2006/relationships/notesSlide" Target="../notesSlides/notesSlide39.xml"/><Relationship Id="rId1" Type="http://schemas.openxmlformats.org/officeDocument/2006/relationships/slideLayout" Target="../slideLayouts/slideLayout36.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36.xml"/><Relationship Id="rId5" Type="http://schemas.openxmlformats.org/officeDocument/2006/relationships/chart" Target="../charts/chart6.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36.xml"/><Relationship Id="rId5" Type="http://schemas.openxmlformats.org/officeDocument/2006/relationships/chart" Target="../charts/chart7.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36.xml"/><Relationship Id="rId5" Type="http://schemas.openxmlformats.org/officeDocument/2006/relationships/chart" Target="../charts/chart8.xml"/><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36.xml"/><Relationship Id="rId5" Type="http://schemas.openxmlformats.org/officeDocument/2006/relationships/chart" Target="../charts/chart9.xm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36.xml"/><Relationship Id="rId5" Type="http://schemas.openxmlformats.org/officeDocument/2006/relationships/chart" Target="../charts/chart10.xml"/><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36.xml"/><Relationship Id="rId5" Type="http://schemas.openxmlformats.org/officeDocument/2006/relationships/chart" Target="../charts/chart11.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6.xml"/><Relationship Id="rId5" Type="http://schemas.openxmlformats.org/officeDocument/2006/relationships/chart" Target="../charts/chart12.xml"/><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6.xml"/><Relationship Id="rId5" Type="http://schemas.openxmlformats.org/officeDocument/2006/relationships/chart" Target="../charts/chart13.xml"/><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6.xml"/><Relationship Id="rId5" Type="http://schemas.openxmlformats.org/officeDocument/2006/relationships/chart" Target="../charts/chart14.xml"/><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6.xml"/><Relationship Id="rId5" Type="http://schemas.openxmlformats.org/officeDocument/2006/relationships/chart" Target="../charts/chart15.xml"/><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16.xml"/><Relationship Id="rId6" Type="http://schemas.openxmlformats.org/officeDocument/2006/relationships/chart" Target="../charts/chart17.xml"/><Relationship Id="rId5" Type="http://schemas.openxmlformats.org/officeDocument/2006/relationships/chart" Target="../charts/chart16.xml"/><Relationship Id="rId4" Type="http://schemas.openxmlformats.org/officeDocument/2006/relationships/image" Target="../media/image4.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36.xml"/><Relationship Id="rId5" Type="http://schemas.openxmlformats.org/officeDocument/2006/relationships/chart" Target="../charts/chart18.xml"/><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6.xml"/><Relationship Id="rId5" Type="http://schemas.openxmlformats.org/officeDocument/2006/relationships/chart" Target="../charts/chart19.xml"/><Relationship Id="rId4" Type="http://schemas.openxmlformats.org/officeDocument/2006/relationships/image" Target="../media/image4.png"/></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36.xml"/><Relationship Id="rId6" Type="http://schemas.openxmlformats.org/officeDocument/2006/relationships/image" Target="../media/image45.png"/><Relationship Id="rId5" Type="http://schemas.openxmlformats.org/officeDocument/2006/relationships/chart" Target="../charts/chart20.xml"/><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36.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70.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3.png"/><Relationship Id="rId7" Type="http://schemas.openxmlformats.org/officeDocument/2006/relationships/image" Target="../media/image48.png"/><Relationship Id="rId2" Type="http://schemas.openxmlformats.org/officeDocument/2006/relationships/notesSlide" Target="../notesSlides/notesSlide57.xml"/><Relationship Id="rId1" Type="http://schemas.openxmlformats.org/officeDocument/2006/relationships/slideLayout" Target="../slideLayouts/slideLayout23.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png"/><Relationship Id="rId9" Type="http://schemas.openxmlformats.org/officeDocument/2006/relationships/image" Target="../media/image49.png"/></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0.xml"/><Relationship Id="rId1" Type="http://schemas.openxmlformats.org/officeDocument/2006/relationships/slideLayout" Target="../slideLayouts/slideLayout16.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4.png"/></Relationships>
</file>

<file path=ppt/slides/_rels/slide74.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16.xml"/></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4.xml"/><Relationship Id="rId4" Type="http://schemas.openxmlformats.org/officeDocument/2006/relationships/image" Target="../media/image50.png"/></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2.xml"/><Relationship Id="rId1" Type="http://schemas.openxmlformats.org/officeDocument/2006/relationships/slideLayout" Target="../slideLayouts/slideLayout16.xml"/><Relationship Id="rId5" Type="http://schemas.openxmlformats.org/officeDocument/2006/relationships/chart" Target="../charts/chart26.xml"/><Relationship Id="rId4" Type="http://schemas.openxmlformats.org/officeDocument/2006/relationships/image" Target="../media/image4.png"/></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16.xml"/><Relationship Id="rId5" Type="http://schemas.openxmlformats.org/officeDocument/2006/relationships/chart" Target="../charts/chart27.xml"/><Relationship Id="rId4" Type="http://schemas.openxmlformats.org/officeDocument/2006/relationships/image" Target="../media/image4.png"/></Relationships>
</file>

<file path=ppt/slides/_rels/slide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28.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29.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4.xml"/><Relationship Id="rId1" Type="http://schemas.openxmlformats.org/officeDocument/2006/relationships/slideLayout" Target="../slideLayouts/slideLayout16.xml"/><Relationship Id="rId5" Type="http://schemas.openxmlformats.org/officeDocument/2006/relationships/chart" Target="../charts/chart30.xml"/><Relationship Id="rId4" Type="http://schemas.openxmlformats.org/officeDocument/2006/relationships/image" Target="../media/image4.png"/></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5.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hart" Target="../charts/chart33.xml"/><Relationship Id="rId2" Type="http://schemas.openxmlformats.org/officeDocument/2006/relationships/notesSlide" Target="../notesSlides/notesSlide66.xml"/><Relationship Id="rId1" Type="http://schemas.openxmlformats.org/officeDocument/2006/relationships/slideLayout" Target="../slideLayouts/slideLayout16.xml"/><Relationship Id="rId6" Type="http://schemas.openxmlformats.org/officeDocument/2006/relationships/chart" Target="../charts/chart32.xml"/><Relationship Id="rId5" Type="http://schemas.openxmlformats.org/officeDocument/2006/relationships/chart" Target="../charts/chart31.xml"/><Relationship Id="rId4" Type="http://schemas.openxmlformats.org/officeDocument/2006/relationships/image" Target="../media/image4.png"/></Relationships>
</file>

<file path=ppt/slides/_rels/slide8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7.xml"/><Relationship Id="rId1" Type="http://schemas.openxmlformats.org/officeDocument/2006/relationships/slideLayout" Target="../slideLayouts/slideLayout16.xml"/></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8.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86.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jpeg"/><Relationship Id="rId1" Type="http://schemas.openxmlformats.org/officeDocument/2006/relationships/slideLayout" Target="../slideLayouts/slideLayout22.xml"/><Relationship Id="rId5" Type="http://schemas.openxmlformats.org/officeDocument/2006/relationships/image" Target="../media/image54.png"/><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jpeg"/><Relationship Id="rId1" Type="http://schemas.openxmlformats.org/officeDocument/2006/relationships/slideLayout" Target="../slideLayouts/slideLayout22.xml"/><Relationship Id="rId5" Type="http://schemas.openxmlformats.org/officeDocument/2006/relationships/image" Target="../media/image54.png"/><Relationship Id="rId4" Type="http://schemas.openxmlformats.org/officeDocument/2006/relationships/image" Target="../media/image3.png"/></Relationships>
</file>

<file path=ppt/slides/_rels/slide88.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jpeg"/><Relationship Id="rId1" Type="http://schemas.openxmlformats.org/officeDocument/2006/relationships/slideLayout" Target="../slideLayouts/slideLayout22.xml"/><Relationship Id="rId5" Type="http://schemas.openxmlformats.org/officeDocument/2006/relationships/image" Target="../media/image54.png"/><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jpeg"/><Relationship Id="rId1" Type="http://schemas.openxmlformats.org/officeDocument/2006/relationships/slideLayout" Target="../slideLayouts/slideLayout22.xml"/><Relationship Id="rId5" Type="http://schemas.openxmlformats.org/officeDocument/2006/relationships/image" Target="../media/image54.png"/><Relationship Id="rId4" Type="http://schemas.openxmlformats.org/officeDocument/2006/relationships/image" Target="../media/image3.png"/></Relationships>
</file>

<file path=ppt/slides/_rels/slide90.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jpeg"/><Relationship Id="rId1" Type="http://schemas.openxmlformats.org/officeDocument/2006/relationships/slideLayout" Target="../slideLayouts/slideLayout22.xml"/><Relationship Id="rId5" Type="http://schemas.openxmlformats.org/officeDocument/2006/relationships/image" Target="../media/image54.png"/><Relationship Id="rId4" Type="http://schemas.openxmlformats.org/officeDocument/2006/relationships/image" Target="../media/image3.png"/></Relationships>
</file>

<file path=ppt/slides/_rels/slide91.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jpeg"/><Relationship Id="rId1" Type="http://schemas.openxmlformats.org/officeDocument/2006/relationships/slideLayout" Target="../slideLayouts/slideLayout22.xml"/><Relationship Id="rId5" Type="http://schemas.openxmlformats.org/officeDocument/2006/relationships/image" Target="../media/image54.png"/><Relationship Id="rId4" Type="http://schemas.openxmlformats.org/officeDocument/2006/relationships/image" Target="../media/image3.png"/></Relationships>
</file>

<file path=ppt/slides/_rels/slide92.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jpeg"/><Relationship Id="rId1" Type="http://schemas.openxmlformats.org/officeDocument/2006/relationships/slideLayout" Target="../slideLayouts/slideLayout22.xml"/><Relationship Id="rId5" Type="http://schemas.openxmlformats.org/officeDocument/2006/relationships/image" Target="../media/image54.png"/><Relationship Id="rId4" Type="http://schemas.openxmlformats.org/officeDocument/2006/relationships/image" Target="../media/image3.png"/></Relationships>
</file>

<file path=ppt/slides/_rels/slide93.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jpeg"/><Relationship Id="rId1" Type="http://schemas.openxmlformats.org/officeDocument/2006/relationships/slideLayout" Target="../slideLayouts/slideLayout22.xml"/><Relationship Id="rId5" Type="http://schemas.openxmlformats.org/officeDocument/2006/relationships/image" Target="../media/image54.png"/><Relationship Id="rId4" Type="http://schemas.openxmlformats.org/officeDocument/2006/relationships/image" Target="../media/image3.png"/></Relationships>
</file>

<file path=ppt/slides/_rels/slide9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9.xml"/><Relationship Id="rId1" Type="http://schemas.openxmlformats.org/officeDocument/2006/relationships/slideLayout" Target="../slideLayouts/slideLayout1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a:extLst>
              <a:ext uri="{FF2B5EF4-FFF2-40B4-BE49-F238E27FC236}">
                <a16:creationId xmlns:a16="http://schemas.microsoft.com/office/drawing/2014/main" id="{3F7D156E-519E-700D-48A7-A33A05EB2A1E}"/>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F82033C-659C-038B-8392-9FE9EC56644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E591A03B-5014-2348-7E32-24D4D6EA1245}"/>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63EF4E4C-B1E1-8882-D45E-C4BC34245B03}"/>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a:solidFill>
                  <a:srgbClr val="000066"/>
                </a:solidFill>
              </a:rPr>
              <a:t>REVISTA DE INSPECCIÓN EDUCACIONAL</a:t>
            </a:r>
            <a:endParaRPr lang="es-CL" sz="3200" b="1" dirty="0">
              <a:solidFill>
                <a:srgbClr val="000066"/>
              </a:solidFill>
            </a:endParaRPr>
          </a:p>
          <a:p>
            <a:pPr algn="ctr"/>
            <a:r>
              <a:rPr lang="es-CL" sz="3200" dirty="0">
                <a:solidFill>
                  <a:srgbClr val="000066"/>
                </a:solidFill>
              </a:rPr>
              <a:t>AÑO ACADÉMICO 2026</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p:cNvSpPr>
            <a:spLocks noGrp="1"/>
          </p:cNvSpPr>
          <p:nvPr>
            <p:ph type="sldNum" sz="quarter" idx="2"/>
          </p:nvPr>
        </p:nvSpPr>
        <p:spPr>
          <a:xfrm>
            <a:off x="11752511" y="6474822"/>
            <a:ext cx="300721" cy="338554"/>
          </a:xfrm>
        </p:spPr>
        <p:txBody>
          <a:bodyPr/>
          <a:lstStyle/>
          <a:p>
            <a:fld id="{86CB4B4D-7CA3-9044-876B-883B54F8677D}" type="slidenum">
              <a:rPr lang="es-CL" sz="1600" b="1" smtClean="0"/>
              <a:pPr/>
              <a:t>1</a:t>
            </a:fld>
            <a:endParaRPr lang="es-CL" sz="1600" b="1" dirty="0"/>
          </a:p>
        </p:txBody>
      </p:sp>
    </p:spTree>
    <p:extLst>
      <p:ext uri="{BB962C8B-B14F-4D97-AF65-F5344CB8AC3E}">
        <p14:creationId xmlns:p14="http://schemas.microsoft.com/office/powerpoint/2010/main" val="339318567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a:t>
            </a:fld>
            <a:endParaRPr lang="es-CL" sz="1600" b="1" dirty="0"/>
          </a:p>
        </p:txBody>
      </p:sp>
      <p:pic>
        <p:nvPicPr>
          <p:cNvPr id="4" name="8 Imagen">
            <a:extLst>
              <a:ext uri="{FF2B5EF4-FFF2-40B4-BE49-F238E27FC236}">
                <a16:creationId xmlns:a16="http://schemas.microsoft.com/office/drawing/2014/main" id="{C1D15242-D1BA-15F2-1236-7C20C66A37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59F22157-3C82-A2F9-A3AC-81814AC14991}"/>
              </a:ext>
            </a:extLst>
          </p:cNvPr>
          <p:cNvSpPr/>
          <p:nvPr/>
        </p:nvSpPr>
        <p:spPr>
          <a:xfrm>
            <a:off x="4216855" y="4763831"/>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5. </a:t>
            </a:r>
            <a:r>
              <a:rPr lang="es-CL" sz="2400" b="1" dirty="0">
                <a:solidFill>
                  <a:srgbClr val="FFFFFF"/>
                </a:solidFill>
              </a:rPr>
              <a:t>OBSERVACIONES AÑO ANTERIOR</a:t>
            </a:r>
            <a:endParaRPr lang="es-CL" sz="2400" b="1" dirty="0">
              <a:solidFill>
                <a:schemeClr val="bg1"/>
              </a:solidFill>
            </a:endParaRPr>
          </a:p>
        </p:txBody>
      </p:sp>
      <p:sp>
        <p:nvSpPr>
          <p:cNvPr id="6" name="11 Rectángulo redondeado">
            <a:extLst>
              <a:ext uri="{FF2B5EF4-FFF2-40B4-BE49-F238E27FC236}">
                <a16:creationId xmlns:a16="http://schemas.microsoft.com/office/drawing/2014/main" id="{77CFE5C6-7976-1983-6398-178E5E894B49}"/>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CONTEXTO ACTUAL</a:t>
            </a:r>
          </a:p>
        </p:txBody>
      </p:sp>
      <p:sp>
        <p:nvSpPr>
          <p:cNvPr id="7" name="12 Rectángulo redondeado">
            <a:extLst>
              <a:ext uri="{FF2B5EF4-FFF2-40B4-BE49-F238E27FC236}">
                <a16:creationId xmlns:a16="http://schemas.microsoft.com/office/drawing/2014/main" id="{76E0D09E-ABBD-C449-A744-D6165EA7ABCC}"/>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8" name="14 Rectángulo redondeado">
            <a:extLst>
              <a:ext uri="{FF2B5EF4-FFF2-40B4-BE49-F238E27FC236}">
                <a16:creationId xmlns:a16="http://schemas.microsoft.com/office/drawing/2014/main" id="{4DA13D76-A5D6-D1BA-1983-F306A3CC1EBC}"/>
              </a:ext>
            </a:extLst>
          </p:cNvPr>
          <p:cNvSpPr/>
          <p:nvPr/>
        </p:nvSpPr>
        <p:spPr>
          <a:xfrm>
            <a:off x="4230883" y="404974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 sz="2400" b="1" dirty="0">
                <a:solidFill>
                  <a:srgbClr val="FFFFFF"/>
                </a:solidFill>
              </a:rPr>
              <a:t>4. OTROS </a:t>
            </a:r>
            <a:endParaRPr lang="es-CL" sz="2400" b="1" dirty="0">
              <a:solidFill>
                <a:srgbClr val="FFFFFF"/>
              </a:solidFill>
            </a:endParaRPr>
          </a:p>
        </p:txBody>
      </p:sp>
      <p:sp>
        <p:nvSpPr>
          <p:cNvPr id="11" name="17 CuadroTexto">
            <a:extLst>
              <a:ext uri="{FF2B5EF4-FFF2-40B4-BE49-F238E27FC236}">
                <a16:creationId xmlns:a16="http://schemas.microsoft.com/office/drawing/2014/main" id="{346E8299-3075-BAAA-B500-62B4CD2B5A75}"/>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18152B63-B065-15A2-E17D-E5AD536B6DB0}"/>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a:t>
            </a:r>
            <a:r>
              <a:rPr lang="es-CL" sz="2400" b="1" dirty="0">
                <a:solidFill>
                  <a:srgbClr val="FFFFFF"/>
                </a:solidFill>
              </a:rPr>
              <a:t>INTRODUCCIÓN </a:t>
            </a:r>
            <a:endParaRPr lang="es-CL" sz="2400" b="1" dirty="0">
              <a:solidFill>
                <a:schemeClr val="bg1"/>
              </a:solidFill>
            </a:endParaRPr>
          </a:p>
        </p:txBody>
      </p:sp>
    </p:spTree>
    <p:extLst>
      <p:ext uri="{BB962C8B-B14F-4D97-AF65-F5344CB8AC3E}">
        <p14:creationId xmlns:p14="http://schemas.microsoft.com/office/powerpoint/2010/main" val="1606048331"/>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30B5E-F507-215B-435C-D405E007148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B92948F-B182-D7F1-2E66-530DB256DDF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a:extLst>
              <a:ext uri="{FF2B5EF4-FFF2-40B4-BE49-F238E27FC236}">
                <a16:creationId xmlns:a16="http://schemas.microsoft.com/office/drawing/2014/main" id="{500BFC07-DAF4-5E86-4BDA-AE63264E6729}"/>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180A88E4-5CA2-C3ED-00A5-CBDE85D3BB2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3BDD638-3589-7F4D-601D-122B86729BF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95441FB-AACC-DDD2-0FC5-C430656CC1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5EEBB87-655F-4563-A69C-D41029A9FA3C}"/>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a:t>
            </a:fld>
            <a:endParaRPr lang="es-CL" sz="1600" b="1" dirty="0"/>
          </a:p>
        </p:txBody>
      </p:sp>
      <p:pic>
        <p:nvPicPr>
          <p:cNvPr id="4" name="8 Imagen">
            <a:extLst>
              <a:ext uri="{FF2B5EF4-FFF2-40B4-BE49-F238E27FC236}">
                <a16:creationId xmlns:a16="http://schemas.microsoft.com/office/drawing/2014/main" id="{DF757D5D-18CB-0B04-E094-C75CB9C6447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24ADD2EE-9F07-35FA-2DB8-23E50F295FAA}"/>
              </a:ext>
            </a:extLst>
          </p:cNvPr>
          <p:cNvSpPr/>
          <p:nvPr/>
        </p:nvSpPr>
        <p:spPr>
          <a:xfrm>
            <a:off x="4216855" y="4763831"/>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5. </a:t>
            </a:r>
            <a:r>
              <a:rPr lang="es-CL" sz="2400" b="1" dirty="0">
                <a:solidFill>
                  <a:srgbClr val="FFFFFF"/>
                </a:solidFill>
              </a:rPr>
              <a:t>OBSERVACIONES AÑO ANTERIOR</a:t>
            </a:r>
            <a:endParaRPr lang="es-CL" sz="2400" b="1" dirty="0">
              <a:solidFill>
                <a:schemeClr val="bg1"/>
              </a:solidFill>
            </a:endParaRPr>
          </a:p>
        </p:txBody>
      </p:sp>
      <p:sp>
        <p:nvSpPr>
          <p:cNvPr id="6" name="11 Rectángulo redondeado">
            <a:extLst>
              <a:ext uri="{FF2B5EF4-FFF2-40B4-BE49-F238E27FC236}">
                <a16:creationId xmlns:a16="http://schemas.microsoft.com/office/drawing/2014/main" id="{5417056C-5B34-74A1-74F9-69E97D66C025}"/>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CONTEXTO ACTUAL</a:t>
            </a:r>
          </a:p>
        </p:txBody>
      </p:sp>
      <p:sp>
        <p:nvSpPr>
          <p:cNvPr id="7" name="12 Rectángulo redondeado">
            <a:extLst>
              <a:ext uri="{FF2B5EF4-FFF2-40B4-BE49-F238E27FC236}">
                <a16:creationId xmlns:a16="http://schemas.microsoft.com/office/drawing/2014/main" id="{D0153A54-AF27-759A-9120-A2147D111697}"/>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8" name="14 Rectángulo redondeado">
            <a:extLst>
              <a:ext uri="{FF2B5EF4-FFF2-40B4-BE49-F238E27FC236}">
                <a16:creationId xmlns:a16="http://schemas.microsoft.com/office/drawing/2014/main" id="{D717042A-B054-17D8-34C6-E126D432CEC7}"/>
              </a:ext>
            </a:extLst>
          </p:cNvPr>
          <p:cNvSpPr/>
          <p:nvPr/>
        </p:nvSpPr>
        <p:spPr>
          <a:xfrm>
            <a:off x="4230883" y="404974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 sz="2400" b="1" dirty="0">
                <a:solidFill>
                  <a:srgbClr val="FFFFFF"/>
                </a:solidFill>
              </a:rPr>
              <a:t>4. OTROS </a:t>
            </a:r>
            <a:endParaRPr lang="es-CL" sz="2400" b="1" dirty="0">
              <a:solidFill>
                <a:srgbClr val="FFFFFF"/>
              </a:solidFill>
            </a:endParaRPr>
          </a:p>
        </p:txBody>
      </p:sp>
      <p:sp>
        <p:nvSpPr>
          <p:cNvPr id="11" name="17 CuadroTexto">
            <a:extLst>
              <a:ext uri="{FF2B5EF4-FFF2-40B4-BE49-F238E27FC236}">
                <a16:creationId xmlns:a16="http://schemas.microsoft.com/office/drawing/2014/main" id="{1323F76B-291A-6DA8-C96C-193EB1927BEF}"/>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FE383FB2-0342-3B7A-3014-55359808EA6C}"/>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INTRODUCCIÓN </a:t>
            </a:r>
          </a:p>
        </p:txBody>
      </p:sp>
    </p:spTree>
    <p:extLst>
      <p:ext uri="{BB962C8B-B14F-4D97-AF65-F5344CB8AC3E}">
        <p14:creationId xmlns:p14="http://schemas.microsoft.com/office/powerpoint/2010/main" val="1915184734"/>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0" name="9 Rectángulo redondeado"/>
          <p:cNvSpPr/>
          <p:nvPr/>
        </p:nvSpPr>
        <p:spPr>
          <a:xfrm>
            <a:off x="4839401" y="154568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PRESUPUESTO DOCENTE</a:t>
            </a:r>
          </a:p>
        </p:txBody>
      </p:sp>
      <p:sp>
        <p:nvSpPr>
          <p:cNvPr id="12" name="11 Rectángulo redondeado"/>
          <p:cNvSpPr/>
          <p:nvPr/>
        </p:nvSpPr>
        <p:spPr>
          <a:xfrm>
            <a:off x="4839402" y="221620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MODIFICACIONES EN MALLAS ACADÉMICAS  </a:t>
            </a:r>
          </a:p>
        </p:txBody>
      </p:sp>
      <p:sp>
        <p:nvSpPr>
          <p:cNvPr id="13" name="12 Rectángulo redondeado"/>
          <p:cNvSpPr/>
          <p:nvPr/>
        </p:nvSpPr>
        <p:spPr>
          <a:xfrm>
            <a:off x="4839402" y="293628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 / MEDOC</a:t>
            </a: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a:t>
            </a:fld>
            <a:endParaRPr lang="es-CL" sz="1600" b="1" dirty="0"/>
          </a:p>
        </p:txBody>
      </p:sp>
      <p:sp>
        <p:nvSpPr>
          <p:cNvPr id="15" name="12 Rectángulo redondeado"/>
          <p:cNvSpPr/>
          <p:nvPr/>
        </p:nvSpPr>
        <p:spPr>
          <a:xfrm>
            <a:off x="4839402" y="364238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CONTINUAS EXCEPCIONES (2024) </a:t>
            </a:r>
          </a:p>
        </p:txBody>
      </p:sp>
      <p:sp>
        <p:nvSpPr>
          <p:cNvPr id="16" name="12 Rectángulo redondeado"/>
          <p:cNvSpPr/>
          <p:nvPr/>
        </p:nvSpPr>
        <p:spPr>
          <a:xfrm>
            <a:off x="4839401" y="4375259"/>
            <a:ext cx="6502435" cy="1328021"/>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IMPLEMENTACIÓN NUEVO RÉGIMEN / DEFICIENCIAS ACADÉMICAS, DISCIPLINARIAS Y DEPORTIVAS </a:t>
            </a:r>
          </a:p>
        </p:txBody>
      </p:sp>
      <p:sp>
        <p:nvSpPr>
          <p:cNvPr id="3" name="Rectángulo 2">
            <a:extLst>
              <a:ext uri="{FF2B5EF4-FFF2-40B4-BE49-F238E27FC236}">
                <a16:creationId xmlns:a16="http://schemas.microsoft.com/office/drawing/2014/main" id="{C685D311-D543-8E1E-9556-2E6355F33C6D}"/>
              </a:ext>
            </a:extLst>
          </p:cNvPr>
          <p:cNvSpPr/>
          <p:nvPr/>
        </p:nvSpPr>
        <p:spPr>
          <a:xfrm>
            <a:off x="1179400" y="2769597"/>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2025</a:t>
            </a:r>
          </a:p>
        </p:txBody>
      </p:sp>
    </p:spTree>
    <p:extLst>
      <p:ext uri="{BB962C8B-B14F-4D97-AF65-F5344CB8AC3E}">
        <p14:creationId xmlns:p14="http://schemas.microsoft.com/office/powerpoint/2010/main" val="9852035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94AA7-EFEB-6024-C3BB-A5C67339595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16824E4-E44D-A35C-70E3-FB2CDB8AEA3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a:extLst>
              <a:ext uri="{FF2B5EF4-FFF2-40B4-BE49-F238E27FC236}">
                <a16:creationId xmlns:a16="http://schemas.microsoft.com/office/drawing/2014/main" id="{842C4928-0DAC-E51C-E8CD-5BDF26FCA9E3}"/>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7C324E20-5634-1BD1-8B1F-5F28874181F6}"/>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F199D7E0-564E-170E-A68E-62D9F6508B3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A87E4922-C5F0-3B58-5051-97AAB1FD05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555EDC-2800-4B8A-7758-C684EBB5BB1A}"/>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a:t>
            </a:fld>
            <a:endParaRPr lang="es-CL" sz="1600" b="1" dirty="0"/>
          </a:p>
        </p:txBody>
      </p:sp>
      <p:pic>
        <p:nvPicPr>
          <p:cNvPr id="4" name="8 Imagen">
            <a:extLst>
              <a:ext uri="{FF2B5EF4-FFF2-40B4-BE49-F238E27FC236}">
                <a16:creationId xmlns:a16="http://schemas.microsoft.com/office/drawing/2014/main" id="{BB6B0721-5528-2B89-9133-1E621858A7F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9C841C5F-6A76-A2ED-DBFA-6F26F14585E2}"/>
              </a:ext>
            </a:extLst>
          </p:cNvPr>
          <p:cNvSpPr/>
          <p:nvPr/>
        </p:nvSpPr>
        <p:spPr>
          <a:xfrm>
            <a:off x="4215785" y="397141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4. </a:t>
            </a:r>
            <a:r>
              <a:rPr lang="es-CL" sz="2400" b="1" dirty="0">
                <a:solidFill>
                  <a:srgbClr val="FFFFFF"/>
                </a:solidFill>
              </a:rPr>
              <a:t>OBSERVACIONES AÑO ANTERIOR</a:t>
            </a:r>
            <a:endParaRPr lang="es-CL" sz="2400" b="1" dirty="0">
              <a:solidFill>
                <a:schemeClr val="bg1"/>
              </a:solidFill>
            </a:endParaRPr>
          </a:p>
        </p:txBody>
      </p:sp>
      <p:sp>
        <p:nvSpPr>
          <p:cNvPr id="6" name="11 Rectángulo redondeado">
            <a:extLst>
              <a:ext uri="{FF2B5EF4-FFF2-40B4-BE49-F238E27FC236}">
                <a16:creationId xmlns:a16="http://schemas.microsoft.com/office/drawing/2014/main" id="{6BCF6F36-8FF8-F8FC-5BEB-46B296ED79E2}"/>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CONTEXTO ACTUAL</a:t>
            </a:r>
          </a:p>
        </p:txBody>
      </p:sp>
      <p:sp>
        <p:nvSpPr>
          <p:cNvPr id="7" name="12 Rectángulo redondeado">
            <a:extLst>
              <a:ext uri="{FF2B5EF4-FFF2-40B4-BE49-F238E27FC236}">
                <a16:creationId xmlns:a16="http://schemas.microsoft.com/office/drawing/2014/main" id="{49E4A72A-6AE1-E409-48E5-18839BFB32D0}"/>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11" name="17 CuadroTexto">
            <a:extLst>
              <a:ext uri="{FF2B5EF4-FFF2-40B4-BE49-F238E27FC236}">
                <a16:creationId xmlns:a16="http://schemas.microsoft.com/office/drawing/2014/main" id="{AC695684-2A63-648F-46C0-B7AB3BBD2437}"/>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EAA91DF9-7DE1-9EA8-C1F8-880812162447}"/>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INTRODUCCIÓN </a:t>
            </a:r>
          </a:p>
        </p:txBody>
      </p:sp>
    </p:spTree>
    <p:extLst>
      <p:ext uri="{BB962C8B-B14F-4D97-AF65-F5344CB8AC3E}">
        <p14:creationId xmlns:p14="http://schemas.microsoft.com/office/powerpoint/2010/main" val="142352789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038D2-6A97-8D8A-0AEF-E24760EDE77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6BC36E9-4983-21C2-8746-E9A53399DED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57AC12D6-285D-5151-9DE1-2A25C1451A0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35D8A9C-3995-5823-B2A8-2F7F0B706BD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7D348D6-520E-64C3-5F99-3194AFFC5AA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58E3DC3-0D7D-7F5B-5F6A-256DE6C9E04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a:t>
            </a:fld>
            <a:endParaRPr lang="es-CL" sz="1600" b="1" dirty="0"/>
          </a:p>
        </p:txBody>
      </p:sp>
      <p:sp>
        <p:nvSpPr>
          <p:cNvPr id="3" name="11 Rectángulo redondeado">
            <a:extLst>
              <a:ext uri="{FF2B5EF4-FFF2-40B4-BE49-F238E27FC236}">
                <a16:creationId xmlns:a16="http://schemas.microsoft.com/office/drawing/2014/main" id="{60D83625-0DF5-0EC6-96A8-0B314B605BF6}"/>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1. IMPLEMENTACIÓN DE MODIFICACIONES A MALLAS ACADÉMICAS CON ORIENTACIÓN MEDOC / CADETES / CAOR </a:t>
            </a:r>
          </a:p>
        </p:txBody>
      </p:sp>
      <p:sp>
        <p:nvSpPr>
          <p:cNvPr id="4" name="12 Rectángulo redondeado">
            <a:extLst>
              <a:ext uri="{FF2B5EF4-FFF2-40B4-BE49-F238E27FC236}">
                <a16:creationId xmlns:a16="http://schemas.microsoft.com/office/drawing/2014/main" id="{18ECA00B-04FC-67A0-381A-37B903CE3EF7}"/>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IMPLEMENTACIÓN PHI</a:t>
            </a:r>
          </a:p>
        </p:txBody>
      </p:sp>
      <p:sp>
        <p:nvSpPr>
          <p:cNvPr id="5" name="12 Rectángulo redondeado">
            <a:extLst>
              <a:ext uri="{FF2B5EF4-FFF2-40B4-BE49-F238E27FC236}">
                <a16:creationId xmlns:a16="http://schemas.microsoft.com/office/drawing/2014/main" id="{BB86C6FA-5858-132D-21EC-88FF9D208555}"/>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DISEÑO DE ELECTIVOS </a:t>
            </a:r>
          </a:p>
        </p:txBody>
      </p:sp>
      <p:sp>
        <p:nvSpPr>
          <p:cNvPr id="6" name="12 Rectángulo redondeado">
            <a:extLst>
              <a:ext uri="{FF2B5EF4-FFF2-40B4-BE49-F238E27FC236}">
                <a16:creationId xmlns:a16="http://schemas.microsoft.com/office/drawing/2014/main" id="{0663E160-6068-A537-F622-202878EAAA66}"/>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PERFECCIONAMIENTO DEL RÉGIMEN Y MEJORAS EDUCATIVAS</a:t>
            </a:r>
          </a:p>
        </p:txBody>
      </p:sp>
      <p:sp>
        <p:nvSpPr>
          <p:cNvPr id="7" name="12 Rectángulo redondeado">
            <a:extLst>
              <a:ext uri="{FF2B5EF4-FFF2-40B4-BE49-F238E27FC236}">
                <a16:creationId xmlns:a16="http://schemas.microsoft.com/office/drawing/2014/main" id="{76CBCF11-44B2-C639-E692-8741CEDA0EAD}"/>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DESARROLLO DE INNOVACIÓN</a:t>
            </a:r>
          </a:p>
        </p:txBody>
      </p:sp>
      <p:sp>
        <p:nvSpPr>
          <p:cNvPr id="9" name="12 Rectángulo redondeado">
            <a:extLst>
              <a:ext uri="{FF2B5EF4-FFF2-40B4-BE49-F238E27FC236}">
                <a16:creationId xmlns:a16="http://schemas.microsoft.com/office/drawing/2014/main" id="{9EE26265-B28D-1C9E-7845-F6CE2A76E455}"/>
              </a:ext>
            </a:extLst>
          </p:cNvPr>
          <p:cNvSpPr/>
          <p:nvPr/>
        </p:nvSpPr>
        <p:spPr>
          <a:xfrm>
            <a:off x="3120962" y="46566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6. GESTIÓN DOCENTE </a:t>
            </a:r>
          </a:p>
        </p:txBody>
      </p:sp>
      <p:sp>
        <p:nvSpPr>
          <p:cNvPr id="11" name="Rectángulo 10">
            <a:extLst>
              <a:ext uri="{FF2B5EF4-FFF2-40B4-BE49-F238E27FC236}">
                <a16:creationId xmlns:a16="http://schemas.microsoft.com/office/drawing/2014/main" id="{EC492D17-7CEF-3CAC-90E4-FF1E3D3C39D2}"/>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2026</a:t>
            </a:r>
          </a:p>
        </p:txBody>
      </p:sp>
    </p:spTree>
    <p:extLst>
      <p:ext uri="{BB962C8B-B14F-4D97-AF65-F5344CB8AC3E}">
        <p14:creationId xmlns:p14="http://schemas.microsoft.com/office/powerpoint/2010/main" val="1749303794"/>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B5FB7-909D-EA0B-5399-B88F3A40D27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B0D7B32-9AA0-3BB9-7629-06F14DE40A8C}"/>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90152DDA-84E6-60EB-32D1-EB7731AA522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A49D6610-F87A-826E-EADE-DDFF772D2C6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D6D14180-4E84-D9DC-CEEA-73BD3B3821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E583BD4E-9579-6405-D137-823E5A26F3AD}"/>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7</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11 Rectángulo redondeado">
            <a:extLst>
              <a:ext uri="{FF2B5EF4-FFF2-40B4-BE49-F238E27FC236}">
                <a16:creationId xmlns:a16="http://schemas.microsoft.com/office/drawing/2014/main" id="{090AE453-74E0-825B-0F8D-A046A9846D57}"/>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00"/>
                </a:solidFill>
                <a:effectLst/>
                <a:uLnTx/>
                <a:uFillTx/>
                <a:latin typeface="Calibri"/>
                <a:ea typeface="Calibri"/>
                <a:cs typeface="Calibri"/>
                <a:sym typeface="Calibri"/>
              </a:rPr>
              <a:t>1. IMPLEMENTACIÓN DE MODIFICACIONES A MALLAS ACADÉMICAS CON ORIENTACIÓN MEDOC / CADETES / CAOR </a:t>
            </a:r>
          </a:p>
        </p:txBody>
      </p:sp>
      <p:sp>
        <p:nvSpPr>
          <p:cNvPr id="4" name="12 Rectángulo redondeado">
            <a:extLst>
              <a:ext uri="{FF2B5EF4-FFF2-40B4-BE49-F238E27FC236}">
                <a16:creationId xmlns:a16="http://schemas.microsoft.com/office/drawing/2014/main" id="{EA372D94-F6A5-AE60-68B3-5D99196AF0D8}"/>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2. IMPLEMENTACIÓN PHI</a:t>
            </a:r>
          </a:p>
        </p:txBody>
      </p:sp>
      <p:sp>
        <p:nvSpPr>
          <p:cNvPr id="5" name="12 Rectángulo redondeado">
            <a:extLst>
              <a:ext uri="{FF2B5EF4-FFF2-40B4-BE49-F238E27FC236}">
                <a16:creationId xmlns:a16="http://schemas.microsoft.com/office/drawing/2014/main" id="{A5FAC468-E1D3-9B04-E8E3-958BB832E870}"/>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3. DISEÑO DE ELECTIVOS </a:t>
            </a:r>
          </a:p>
        </p:txBody>
      </p:sp>
      <p:sp>
        <p:nvSpPr>
          <p:cNvPr id="6" name="12 Rectángulo redondeado">
            <a:extLst>
              <a:ext uri="{FF2B5EF4-FFF2-40B4-BE49-F238E27FC236}">
                <a16:creationId xmlns:a16="http://schemas.microsoft.com/office/drawing/2014/main" id="{CF503C58-6268-66FE-7D39-3B0F20C5729B}"/>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4. PERFECCIONAMIENTO DEL RÉGIMEN Y MEJORAS EDUCATIVAS</a:t>
            </a:r>
          </a:p>
        </p:txBody>
      </p:sp>
      <p:sp>
        <p:nvSpPr>
          <p:cNvPr id="7" name="12 Rectángulo redondeado">
            <a:extLst>
              <a:ext uri="{FF2B5EF4-FFF2-40B4-BE49-F238E27FC236}">
                <a16:creationId xmlns:a16="http://schemas.microsoft.com/office/drawing/2014/main" id="{1370B4C9-6CE1-D288-AD3F-3451853E8528}"/>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5. DESARROLLO DE INNOVACIÓN</a:t>
            </a:r>
          </a:p>
        </p:txBody>
      </p:sp>
      <p:sp>
        <p:nvSpPr>
          <p:cNvPr id="9" name="12 Rectángulo redondeado">
            <a:extLst>
              <a:ext uri="{FF2B5EF4-FFF2-40B4-BE49-F238E27FC236}">
                <a16:creationId xmlns:a16="http://schemas.microsoft.com/office/drawing/2014/main" id="{937DE79B-79B0-1BB3-8289-7698A42D262C}"/>
              </a:ext>
            </a:extLst>
          </p:cNvPr>
          <p:cNvSpPr/>
          <p:nvPr/>
        </p:nvSpPr>
        <p:spPr>
          <a:xfrm>
            <a:off x="3120962" y="46566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6. GESTIÓN DOCENTE </a:t>
            </a:r>
          </a:p>
        </p:txBody>
      </p:sp>
      <p:sp>
        <p:nvSpPr>
          <p:cNvPr id="11" name="Rectángulo 10">
            <a:extLst>
              <a:ext uri="{FF2B5EF4-FFF2-40B4-BE49-F238E27FC236}">
                <a16:creationId xmlns:a16="http://schemas.microsoft.com/office/drawing/2014/main" id="{BF9C72E8-FDC7-D967-40DB-9D0DDBCF8A03}"/>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4400" b="1" i="0" u="none" strike="noStrike" kern="0" cap="none" spc="0" normalizeH="0" baseline="0" noProof="0" dirty="0">
                <a:ln>
                  <a:noFill/>
                </a:ln>
                <a:solidFill>
                  <a:srgbClr val="000000"/>
                </a:solidFill>
                <a:effectLst/>
                <a:uLnTx/>
                <a:uFillTx/>
                <a:latin typeface="Calibri"/>
                <a:ea typeface="Calibri"/>
                <a:cs typeface="Calibri"/>
                <a:sym typeface="Calibri"/>
              </a:rPr>
              <a:t>2026</a:t>
            </a:r>
          </a:p>
        </p:txBody>
      </p:sp>
    </p:spTree>
    <p:extLst>
      <p:ext uri="{BB962C8B-B14F-4D97-AF65-F5344CB8AC3E}">
        <p14:creationId xmlns:p14="http://schemas.microsoft.com/office/powerpoint/2010/main" val="491188396"/>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7FC1D-FA1E-8BB4-1394-AC83A4C0928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0E08F61-6267-0561-224F-8DCF2BF819C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E789B3B1-0D6A-C5FE-3021-E4014C36EC8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1B6E573-A55F-4188-A981-F43AEDE5CA8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4A767B4-CC3D-472D-B37B-B0311C721D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E2B08DD-54DD-9B1D-E9F6-B3F825FC833C}"/>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a:t>
            </a:fld>
            <a:endParaRPr lang="es-CL" sz="1600" b="1" dirty="0"/>
          </a:p>
        </p:txBody>
      </p:sp>
      <p:sp>
        <p:nvSpPr>
          <p:cNvPr id="6" name="11 Rectángulo redondeado">
            <a:extLst>
              <a:ext uri="{FF2B5EF4-FFF2-40B4-BE49-F238E27FC236}">
                <a16:creationId xmlns:a16="http://schemas.microsoft.com/office/drawing/2014/main" id="{114B7BA6-37D9-BEDD-5DA0-A80D68D98A85}"/>
              </a:ext>
            </a:extLst>
          </p:cNvPr>
          <p:cNvSpPr/>
          <p:nvPr/>
        </p:nvSpPr>
        <p:spPr>
          <a:xfrm>
            <a:off x="353750" y="1037697"/>
            <a:ext cx="11142850"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IMPLEMENTACIÓN IMPLEMENTACIÓN DE MODIFICACIONES A MALLAS ACADÉMICAS CON ORIENTACIÓN MEDOC </a:t>
            </a:r>
          </a:p>
        </p:txBody>
      </p:sp>
      <p:sp>
        <p:nvSpPr>
          <p:cNvPr id="7" name="Rectángulo redondeado 6">
            <a:extLst>
              <a:ext uri="{FF2B5EF4-FFF2-40B4-BE49-F238E27FC236}">
                <a16:creationId xmlns:a16="http://schemas.microsoft.com/office/drawing/2014/main" id="{30B827B5-4AC9-F73B-0EA6-D85915046074}"/>
              </a:ext>
            </a:extLst>
          </p:cNvPr>
          <p:cNvSpPr/>
          <p:nvPr/>
        </p:nvSpPr>
        <p:spPr>
          <a:xfrm>
            <a:off x="362713" y="2179053"/>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Nivelación 1° año </a:t>
            </a:r>
          </a:p>
        </p:txBody>
      </p:sp>
      <p:sp>
        <p:nvSpPr>
          <p:cNvPr id="8" name="Rectángulo redondeado 7">
            <a:extLst>
              <a:ext uri="{FF2B5EF4-FFF2-40B4-BE49-F238E27FC236}">
                <a16:creationId xmlns:a16="http://schemas.microsoft.com/office/drawing/2014/main" id="{77167811-8F6E-0D70-B605-252A26F3AACE}"/>
              </a:ext>
            </a:extLst>
          </p:cNvPr>
          <p:cNvSpPr/>
          <p:nvPr/>
        </p:nvSpPr>
        <p:spPr>
          <a:xfrm>
            <a:off x="343853" y="2748066"/>
            <a:ext cx="6120680"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Integración PHI en asignaturas humanistas con énfasis en Lenguaje , Filosofía, Mando y Liderazgo</a:t>
            </a:r>
          </a:p>
        </p:txBody>
      </p:sp>
      <p:sp>
        <p:nvSpPr>
          <p:cNvPr id="9" name="Rectángulo redondeado 8">
            <a:extLst>
              <a:ext uri="{FF2B5EF4-FFF2-40B4-BE49-F238E27FC236}">
                <a16:creationId xmlns:a16="http://schemas.microsoft.com/office/drawing/2014/main" id="{A9CC5FC8-7EC6-8367-669D-9595C58AABD8}"/>
              </a:ext>
            </a:extLst>
          </p:cNvPr>
          <p:cNvSpPr/>
          <p:nvPr/>
        </p:nvSpPr>
        <p:spPr>
          <a:xfrm>
            <a:off x="362713" y="3620857"/>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Incremento de horarios de estudio</a:t>
            </a:r>
          </a:p>
        </p:txBody>
      </p:sp>
      <p:sp>
        <p:nvSpPr>
          <p:cNvPr id="10" name="Rectángulo redondeado 9">
            <a:extLst>
              <a:ext uri="{FF2B5EF4-FFF2-40B4-BE49-F238E27FC236}">
                <a16:creationId xmlns:a16="http://schemas.microsoft.com/office/drawing/2014/main" id="{108E70A0-BB49-4B96-3C01-1B3F419996BE}"/>
              </a:ext>
            </a:extLst>
          </p:cNvPr>
          <p:cNvSpPr/>
          <p:nvPr/>
        </p:nvSpPr>
        <p:spPr>
          <a:xfrm>
            <a:off x="343853" y="4133997"/>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Línea curricular más concordante con perfil de egreso </a:t>
            </a:r>
          </a:p>
        </p:txBody>
      </p:sp>
      <p:sp>
        <p:nvSpPr>
          <p:cNvPr id="11" name="Rectángulo redondeado 10">
            <a:extLst>
              <a:ext uri="{FF2B5EF4-FFF2-40B4-BE49-F238E27FC236}">
                <a16:creationId xmlns:a16="http://schemas.microsoft.com/office/drawing/2014/main" id="{084652E9-E609-8D2D-9319-E33636D932DC}"/>
              </a:ext>
            </a:extLst>
          </p:cNvPr>
          <p:cNvSpPr/>
          <p:nvPr/>
        </p:nvSpPr>
        <p:spPr>
          <a:xfrm>
            <a:off x="343853" y="572366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Integración ramos electivos </a:t>
            </a:r>
          </a:p>
        </p:txBody>
      </p:sp>
      <p:sp>
        <p:nvSpPr>
          <p:cNvPr id="3" name="Rectángulo redondeado 2">
            <a:extLst>
              <a:ext uri="{FF2B5EF4-FFF2-40B4-BE49-F238E27FC236}">
                <a16:creationId xmlns:a16="http://schemas.microsoft.com/office/drawing/2014/main" id="{333F0AA6-DB1F-2460-8C6F-7C53EBFA5C41}"/>
              </a:ext>
            </a:extLst>
          </p:cNvPr>
          <p:cNvSpPr/>
          <p:nvPr/>
        </p:nvSpPr>
        <p:spPr>
          <a:xfrm>
            <a:off x="347111" y="470497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Línea curricular conectada con fase de especialización </a:t>
            </a:r>
          </a:p>
        </p:txBody>
      </p:sp>
      <p:sp>
        <p:nvSpPr>
          <p:cNvPr id="4" name="Rectángulo redondeado 3">
            <a:extLst>
              <a:ext uri="{FF2B5EF4-FFF2-40B4-BE49-F238E27FC236}">
                <a16:creationId xmlns:a16="http://schemas.microsoft.com/office/drawing/2014/main" id="{03A9AE59-84EF-6663-08DC-E9FBBEF693FF}"/>
              </a:ext>
            </a:extLst>
          </p:cNvPr>
          <p:cNvSpPr/>
          <p:nvPr/>
        </p:nvSpPr>
        <p:spPr>
          <a:xfrm>
            <a:off x="343853" y="5203088"/>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Balance científico en el escalafón Ejecutivo</a:t>
            </a:r>
          </a:p>
        </p:txBody>
      </p:sp>
    </p:spTree>
    <p:extLst>
      <p:ext uri="{BB962C8B-B14F-4D97-AF65-F5344CB8AC3E}">
        <p14:creationId xmlns:p14="http://schemas.microsoft.com/office/powerpoint/2010/main" val="3663685272"/>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F18 Almirante Riveros en Magallanes foto Armada de Ch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67" y="139421"/>
            <a:ext cx="8572500" cy="6429375"/>
          </a:xfrm>
          <a:prstGeom prst="rect">
            <a:avLst/>
          </a:prstGeom>
          <a:noFill/>
          <a:extLst>
            <a:ext uri="{909E8E84-426E-40DD-AFC4-6F175D3DCCD1}">
              <a14:hiddenFill xmlns:a14="http://schemas.microsoft.com/office/drawing/2010/main">
                <a:solidFill>
                  <a:srgbClr val="FFFFFF"/>
                </a:solidFill>
              </a14:hiddenFill>
            </a:ext>
          </a:extLst>
        </p:spPr>
      </p:pic>
      <p:pic>
        <p:nvPicPr>
          <p:cNvPr id="11" name="10 Imagen" descr="3.2.23.jpeg"/>
          <p:cNvPicPr>
            <a:picLocks noChangeAspect="1"/>
          </p:cNvPicPr>
          <p:nvPr/>
        </p:nvPicPr>
        <p:blipFill>
          <a:blip r:embed="rId4" cstate="print"/>
          <a:stretch>
            <a:fillRect/>
          </a:stretch>
        </p:blipFill>
        <p:spPr>
          <a:xfrm>
            <a:off x="8762976" y="857232"/>
            <a:ext cx="3429024" cy="5143536"/>
          </a:xfrm>
          <a:prstGeom prst="rect">
            <a:avLst/>
          </a:prstGeom>
        </p:spPr>
      </p:pic>
      <p:sp>
        <p:nvSpPr>
          <p:cNvPr id="2" name="1 Rectángulo"/>
          <p:cNvSpPr/>
          <p:nvPr/>
        </p:nvSpPr>
        <p:spPr>
          <a:xfrm>
            <a:off x="393701" y="0"/>
            <a:ext cx="4296833" cy="6858000"/>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4 Imagen"/>
          <p:cNvPicPr>
            <a:picLocks noChangeAspect="1"/>
          </p:cNvPicPr>
          <p:nvPr/>
        </p:nvPicPr>
        <p:blipFill>
          <a:blip r:embed="rId5" cstate="print"/>
          <a:srcRect/>
          <a:stretch>
            <a:fillRect/>
          </a:stretch>
        </p:blipFill>
        <p:spPr bwMode="auto">
          <a:xfrm>
            <a:off x="617845" y="4099130"/>
            <a:ext cx="3578090" cy="2252337"/>
          </a:xfrm>
          <a:prstGeom prst="rect">
            <a:avLst/>
          </a:prstGeom>
          <a:noFill/>
          <a:ln w="9525">
            <a:noFill/>
            <a:miter lim="800000"/>
            <a:headEnd/>
            <a:tailEnd/>
          </a:ln>
        </p:spPr>
      </p:pic>
      <p:pic>
        <p:nvPicPr>
          <p:cNvPr id="14" name="13 Imagen" descr="Pag05_02.JPG"/>
          <p:cNvPicPr>
            <a:picLocks noChangeAspect="1"/>
          </p:cNvPicPr>
          <p:nvPr/>
        </p:nvPicPr>
        <p:blipFill>
          <a:blip r:embed="rId6" cstate="print"/>
          <a:stretch>
            <a:fillRect/>
          </a:stretch>
        </p:blipFill>
        <p:spPr>
          <a:xfrm rot="764585">
            <a:off x="6631256" y="2516606"/>
            <a:ext cx="2746783" cy="1824785"/>
          </a:xfrm>
          <a:prstGeom prst="rect">
            <a:avLst/>
          </a:prstGeom>
          <a:ln>
            <a:noFill/>
          </a:ln>
          <a:effectLst>
            <a:outerShdw blurRad="292100" dist="139700" dir="2700000" algn="tl" rotWithShape="0">
              <a:srgbClr val="333333">
                <a:alpha val="65000"/>
              </a:srgbClr>
            </a:outerShdw>
          </a:effectLst>
        </p:spPr>
      </p:pic>
      <p:pic>
        <p:nvPicPr>
          <p:cNvPr id="15" name="14 Imagen" descr="Pag06_01.jpg"/>
          <p:cNvPicPr>
            <a:picLocks noChangeAspect="1"/>
          </p:cNvPicPr>
          <p:nvPr/>
        </p:nvPicPr>
        <p:blipFill>
          <a:blip r:embed="rId7" cstate="print"/>
          <a:stretch>
            <a:fillRect/>
          </a:stretch>
        </p:blipFill>
        <p:spPr>
          <a:xfrm rot="21258416">
            <a:off x="6953770" y="4368615"/>
            <a:ext cx="2570696" cy="17133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Imagen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042956">
            <a:off x="6857069" y="455249"/>
            <a:ext cx="2764098" cy="22026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13 Rectángulo">
            <a:extLst>
              <a:ext uri="{FF2B5EF4-FFF2-40B4-BE49-F238E27FC236}">
                <a16:creationId xmlns:a16="http://schemas.microsoft.com/office/drawing/2014/main" id="{AAD088AB-3550-777F-5F9F-ECEA4A15EB61}"/>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6" name="Picture 2" descr="Picture 2">
            <a:extLst>
              <a:ext uri="{FF2B5EF4-FFF2-40B4-BE49-F238E27FC236}">
                <a16:creationId xmlns:a16="http://schemas.microsoft.com/office/drawing/2014/main" id="{D7690F0B-9A91-9B36-28D1-4AD754A6713D}"/>
              </a:ext>
            </a:extLst>
          </p:cNvPr>
          <p:cNvPicPr>
            <a:picLocks noChangeAspect="1"/>
          </p:cNvPicPr>
          <p:nvPr/>
        </p:nvPicPr>
        <p:blipFill>
          <a:blip r:embed="rId9"/>
          <a:stretch>
            <a:fillRect/>
          </a:stretch>
        </p:blipFill>
        <p:spPr>
          <a:xfrm>
            <a:off x="11341835" y="3890"/>
            <a:ext cx="850165" cy="1091045"/>
          </a:xfrm>
          <a:prstGeom prst="rect">
            <a:avLst/>
          </a:prstGeom>
          <a:ln w="12700">
            <a:miter lim="400000"/>
          </a:ln>
        </p:spPr>
      </p:pic>
      <p:pic>
        <p:nvPicPr>
          <p:cNvPr id="7" name="Imagen 6">
            <a:extLst>
              <a:ext uri="{FF2B5EF4-FFF2-40B4-BE49-F238E27FC236}">
                <a16:creationId xmlns:a16="http://schemas.microsoft.com/office/drawing/2014/main" id="{EF35BF72-4993-79A2-01C2-B60D259398A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3366234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val="241143835"/>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200-000002000000}"/>
              </a:ext>
            </a:extLst>
          </p:cNvPr>
          <p:cNvGraphicFramePr>
            <a:graphicFrameLocks/>
          </p:cNvGraphicFramePr>
          <p:nvPr/>
        </p:nvGraphicFramePr>
        <p:xfrm>
          <a:off x="260350" y="1593850"/>
          <a:ext cx="5588000" cy="36703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a:extLst>
              <a:ext uri="{FF2B5EF4-FFF2-40B4-BE49-F238E27FC236}">
                <a16:creationId xmlns:a16="http://schemas.microsoft.com/office/drawing/2014/main" id="{00000000-0008-0000-0200-000003000000}"/>
              </a:ext>
            </a:extLst>
          </p:cNvPr>
          <p:cNvGraphicFramePr>
            <a:graphicFrameLocks/>
          </p:cNvGraphicFramePr>
          <p:nvPr/>
        </p:nvGraphicFramePr>
        <p:xfrm>
          <a:off x="6407150" y="1619250"/>
          <a:ext cx="5524500" cy="3619500"/>
        </p:xfrm>
        <a:graphic>
          <a:graphicData uri="http://schemas.openxmlformats.org/drawingml/2006/chart">
            <c:chart xmlns:c="http://schemas.openxmlformats.org/drawingml/2006/chart" xmlns:r="http://schemas.openxmlformats.org/officeDocument/2006/relationships" r:id="rId3"/>
          </a:graphicData>
        </a:graphic>
      </p:graphicFrame>
      <p:sp>
        <p:nvSpPr>
          <p:cNvPr id="4" name="13 Rectángulo">
            <a:extLst>
              <a:ext uri="{FF2B5EF4-FFF2-40B4-BE49-F238E27FC236}">
                <a16:creationId xmlns:a16="http://schemas.microsoft.com/office/drawing/2014/main" id="{A45E51E5-9524-D77D-03C1-5EB555FFC17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5" name="Picture 2" descr="Picture 2">
            <a:extLst>
              <a:ext uri="{FF2B5EF4-FFF2-40B4-BE49-F238E27FC236}">
                <a16:creationId xmlns:a16="http://schemas.microsoft.com/office/drawing/2014/main" id="{27C7E835-17BB-1D40-8BC5-52AF0839D69B}"/>
              </a:ext>
            </a:extLst>
          </p:cNvPr>
          <p:cNvPicPr>
            <a:picLocks noChangeAspect="1"/>
          </p:cNvPicPr>
          <p:nvPr/>
        </p:nvPicPr>
        <p:blipFill>
          <a:blip r:embed="rId4"/>
          <a:stretch>
            <a:fillRect/>
          </a:stretch>
        </p:blipFill>
        <p:spPr>
          <a:xfrm>
            <a:off x="11341835" y="3890"/>
            <a:ext cx="850165" cy="1091045"/>
          </a:xfrm>
          <a:prstGeom prst="rect">
            <a:avLst/>
          </a:prstGeom>
          <a:ln w="12700">
            <a:miter lim="400000"/>
          </a:ln>
        </p:spPr>
      </p:pic>
      <p:pic>
        <p:nvPicPr>
          <p:cNvPr id="6" name="Imagen 5">
            <a:extLst>
              <a:ext uri="{FF2B5EF4-FFF2-40B4-BE49-F238E27FC236}">
                <a16:creationId xmlns:a16="http://schemas.microsoft.com/office/drawing/2014/main" id="{0D093BF6-1B29-C4B7-EDEE-4DE556B03FB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4251834989"/>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6 Imagen" descr="DSC_4844.jpg"/>
          <p:cNvPicPr>
            <a:picLocks noChangeAspect="1"/>
          </p:cNvPicPr>
          <p:nvPr/>
        </p:nvPicPr>
        <p:blipFill>
          <a:blip r:embed="rId3" cstate="print"/>
          <a:stretch>
            <a:fillRect/>
          </a:stretch>
        </p:blipFill>
        <p:spPr>
          <a:xfrm>
            <a:off x="285709" y="0"/>
            <a:ext cx="10289512" cy="6858000"/>
          </a:xfrm>
          <a:prstGeom prst="rect">
            <a:avLst/>
          </a:prstGeom>
        </p:spPr>
      </p:pic>
      <p:sp>
        <p:nvSpPr>
          <p:cNvPr id="2" name="1 Rectángulo"/>
          <p:cNvSpPr/>
          <p:nvPr/>
        </p:nvSpPr>
        <p:spPr>
          <a:xfrm>
            <a:off x="476212" y="0"/>
            <a:ext cx="4296833" cy="5715016"/>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4 Imagen"/>
          <p:cNvPicPr>
            <a:picLocks noChangeAspect="1"/>
          </p:cNvPicPr>
          <p:nvPr/>
        </p:nvPicPr>
        <p:blipFill>
          <a:blip r:embed="rId4" cstate="print"/>
          <a:srcRect/>
          <a:stretch>
            <a:fillRect/>
          </a:stretch>
        </p:blipFill>
        <p:spPr bwMode="auto">
          <a:xfrm>
            <a:off x="653973" y="3238499"/>
            <a:ext cx="4093633" cy="2575984"/>
          </a:xfrm>
          <a:prstGeom prst="rect">
            <a:avLst/>
          </a:prstGeom>
          <a:noFill/>
          <a:ln w="9525">
            <a:noFill/>
            <a:miter lim="800000"/>
            <a:headEnd/>
            <a:tailEnd/>
          </a:ln>
        </p:spPr>
      </p:pic>
      <p:pic>
        <p:nvPicPr>
          <p:cNvPr id="4" name="1 Imagen"/>
          <p:cNvPicPr>
            <a:picLocks noChangeAspect="1"/>
          </p:cNvPicPr>
          <p:nvPr/>
        </p:nvPicPr>
        <p:blipFill rotWithShape="1">
          <a:blip r:embed="rId5" cstate="print"/>
          <a:srcRect t="21528" b="15063"/>
          <a:stretch/>
        </p:blipFill>
        <p:spPr bwMode="auto">
          <a:xfrm>
            <a:off x="8287529" y="2270927"/>
            <a:ext cx="3422649" cy="2170445"/>
          </a:xfrm>
          <a:prstGeom prst="rect">
            <a:avLst/>
          </a:prstGeom>
          <a:noFill/>
          <a:ln w="19050">
            <a:noFill/>
            <a:miter lim="800000"/>
            <a:headEnd/>
            <a:tailEnd/>
          </a:ln>
        </p:spPr>
      </p:pic>
      <p:pic>
        <p:nvPicPr>
          <p:cNvPr id="8" name="7 Imagen" descr="DSC_9165.JPG"/>
          <p:cNvPicPr>
            <a:picLocks noChangeAspect="1"/>
          </p:cNvPicPr>
          <p:nvPr/>
        </p:nvPicPr>
        <p:blipFill rotWithShape="1">
          <a:blip r:embed="rId6" cstate="print"/>
          <a:srcRect b="13790"/>
          <a:stretch/>
        </p:blipFill>
        <p:spPr>
          <a:xfrm>
            <a:off x="8259783" y="212532"/>
            <a:ext cx="3476613" cy="1998106"/>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31528">
            <a:off x="7938197" y="3881994"/>
            <a:ext cx="4358891" cy="29059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988897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70384"/>
            <a:ext cx="12192000" cy="5517231"/>
          </a:xfrm>
          <a:prstGeom prst="rect">
            <a:avLst/>
          </a:prstGeom>
        </p:spPr>
      </p:pic>
    </p:spTree>
    <p:extLst>
      <p:ext uri="{BB962C8B-B14F-4D97-AF65-F5344CB8AC3E}">
        <p14:creationId xmlns:p14="http://schemas.microsoft.com/office/powerpoint/2010/main" val="11079326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2167983784"/>
              </p:ext>
            </p:extLst>
          </p:nvPr>
        </p:nvGraphicFramePr>
        <p:xfrm>
          <a:off x="1763688" y="778396"/>
          <a:ext cx="8664624" cy="5301208"/>
        </p:xfrm>
        <a:graphic>
          <a:graphicData uri="http://schemas.openxmlformats.org/drawingml/2006/chart">
            <c:chart xmlns:c="http://schemas.openxmlformats.org/drawingml/2006/chart" xmlns:r="http://schemas.openxmlformats.org/officeDocument/2006/relationships" r:id="rId2"/>
          </a:graphicData>
        </a:graphic>
      </p:graphicFrame>
      <p:sp>
        <p:nvSpPr>
          <p:cNvPr id="3" name="13 Rectángulo">
            <a:extLst>
              <a:ext uri="{FF2B5EF4-FFF2-40B4-BE49-F238E27FC236}">
                <a16:creationId xmlns:a16="http://schemas.microsoft.com/office/drawing/2014/main" id="{744C8927-D150-98FF-E754-17F1BCE596B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92FB3711-0EAF-16CC-900F-4A2B44CB74C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0C5F155E-5940-5E43-5FDB-D87842D7D6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1488733942"/>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13 Imagen" descr="IMG_9226.JPG"/>
          <p:cNvPicPr>
            <a:picLocks noChangeAspect="1"/>
          </p:cNvPicPr>
          <p:nvPr/>
        </p:nvPicPr>
        <p:blipFill>
          <a:blip r:embed="rId3" cstate="print"/>
          <a:srcRect l="12962" r="13889"/>
          <a:stretch>
            <a:fillRect/>
          </a:stretch>
        </p:blipFill>
        <p:spPr>
          <a:xfrm>
            <a:off x="95208" y="0"/>
            <a:ext cx="7524803" cy="6858000"/>
          </a:xfrm>
          <a:prstGeom prst="rect">
            <a:avLst/>
          </a:prstGeom>
        </p:spPr>
      </p:pic>
      <p:sp>
        <p:nvSpPr>
          <p:cNvPr id="3" name="2 Rectángulo"/>
          <p:cNvSpPr/>
          <p:nvPr/>
        </p:nvSpPr>
        <p:spPr>
          <a:xfrm>
            <a:off x="285711" y="0"/>
            <a:ext cx="4404824" cy="5715016"/>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4" name="1 Imagen"/>
          <p:cNvPicPr>
            <a:picLocks noChangeAspect="1"/>
          </p:cNvPicPr>
          <p:nvPr/>
        </p:nvPicPr>
        <p:blipFill>
          <a:blip r:embed="rId4" cstate="print"/>
          <a:srcRect/>
          <a:stretch>
            <a:fillRect/>
          </a:stretch>
        </p:blipFill>
        <p:spPr bwMode="auto">
          <a:xfrm>
            <a:off x="0" y="2762246"/>
            <a:ext cx="4667240" cy="2937029"/>
          </a:xfrm>
          <a:prstGeom prst="rect">
            <a:avLst/>
          </a:prstGeom>
          <a:noFill/>
          <a:ln w="9525">
            <a:noFill/>
            <a:miter lim="800000"/>
            <a:headEnd/>
            <a:tailEnd/>
          </a:ln>
        </p:spPr>
      </p:pic>
      <p:sp>
        <p:nvSpPr>
          <p:cNvPr id="6146" name="AutoShape 2" descr="Escuela Naval &quot;Arturo Prat&quot;"/>
          <p:cNvSpPr>
            <a:spLocks noChangeAspect="1" noChangeArrowheads="1"/>
          </p:cNvSpPr>
          <p:nvPr/>
        </p:nvSpPr>
        <p:spPr bwMode="auto">
          <a:xfrm>
            <a:off x="207433" y="-192617"/>
            <a:ext cx="406400" cy="406401"/>
          </a:xfrm>
          <a:prstGeom prst="rect">
            <a:avLst/>
          </a:prstGeom>
          <a:noFill/>
        </p:spPr>
        <p:txBody>
          <a:bodyPr vert="horz" wrap="square" lIns="121920" tIns="60960" rIns="121920" bIns="60960" numCol="1" anchor="t" anchorCtr="0" compatLnSpc="1">
            <a:prstTxWarp prst="textNoShape">
              <a:avLst/>
            </a:prstTxWarp>
          </a:bodyPr>
          <a:lstStyle/>
          <a:p>
            <a:pPr defTabSz="1219170"/>
            <a:endParaRPr lang="es-CL" sz="2400">
              <a:solidFill>
                <a:prstClr val="black"/>
              </a:solidFill>
              <a:latin typeface="Calibri"/>
            </a:endParaRPr>
          </a:p>
        </p:txBody>
      </p:sp>
      <p:pic>
        <p:nvPicPr>
          <p:cNvPr id="1026" name="Picture 2" descr="D:\CAMAPAÑA_EN\ESMERALDA\5749219385_f861cc2e57_o.jpg"/>
          <p:cNvPicPr>
            <a:picLocks noChangeAspect="1" noChangeArrowheads="1"/>
          </p:cNvPicPr>
          <p:nvPr/>
        </p:nvPicPr>
        <p:blipFill>
          <a:blip r:embed="rId5" cstate="print"/>
          <a:srcRect/>
          <a:stretch>
            <a:fillRect/>
          </a:stretch>
        </p:blipFill>
        <p:spPr bwMode="auto">
          <a:xfrm>
            <a:off x="6524629" y="380979"/>
            <a:ext cx="5000660" cy="3333773"/>
          </a:xfrm>
          <a:prstGeom prst="rect">
            <a:avLst/>
          </a:prstGeom>
          <a:noFill/>
        </p:spPr>
      </p:pic>
      <p:pic>
        <p:nvPicPr>
          <p:cNvPr id="1027" name="Picture 3" descr="J:\LOLA_RESPALDOS_en\Respaldo_CarpetasLOLA\lola_B2017\otros archivos\folleto 2017\Eslcalafon Abastecimiento\Abastecimiento.jpg"/>
          <p:cNvPicPr>
            <a:picLocks noChangeAspect="1" noChangeArrowheads="1"/>
          </p:cNvPicPr>
          <p:nvPr/>
        </p:nvPicPr>
        <p:blipFill>
          <a:blip r:embed="rId6" cstate="print"/>
          <a:srcRect/>
          <a:stretch>
            <a:fillRect/>
          </a:stretch>
        </p:blipFill>
        <p:spPr bwMode="auto">
          <a:xfrm>
            <a:off x="7143757" y="3905254"/>
            <a:ext cx="3441843" cy="2581381"/>
          </a:xfrm>
          <a:prstGeom prst="rect">
            <a:avLst/>
          </a:prstGeom>
          <a:noFill/>
        </p:spPr>
      </p:pic>
    </p:spTree>
    <p:extLst>
      <p:ext uri="{BB962C8B-B14F-4D97-AF65-F5344CB8AC3E}">
        <p14:creationId xmlns:p14="http://schemas.microsoft.com/office/powerpoint/2010/main" val="18960060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317500" y="476672"/>
            <a:ext cx="11557000" cy="6204975"/>
          </a:xfrm>
          <a:prstGeom prst="rect">
            <a:avLst/>
          </a:prstGeom>
        </p:spPr>
      </p:pic>
    </p:spTree>
    <p:extLst>
      <p:ext uri="{BB962C8B-B14F-4D97-AF65-F5344CB8AC3E}">
        <p14:creationId xmlns:p14="http://schemas.microsoft.com/office/powerpoint/2010/main" val="31628263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3327806449"/>
              </p:ext>
            </p:extLst>
          </p:nvPr>
        </p:nvGraphicFramePr>
        <p:xfrm>
          <a:off x="1139788" y="1124744"/>
          <a:ext cx="9912424" cy="5157192"/>
        </p:xfrm>
        <a:graphic>
          <a:graphicData uri="http://schemas.openxmlformats.org/drawingml/2006/chart">
            <c:chart xmlns:c="http://schemas.openxmlformats.org/drawingml/2006/chart" xmlns:r="http://schemas.openxmlformats.org/officeDocument/2006/relationships" r:id="rId2"/>
          </a:graphicData>
        </a:graphic>
      </p:graphicFrame>
      <p:sp>
        <p:nvSpPr>
          <p:cNvPr id="3" name="13 Rectángulo">
            <a:extLst>
              <a:ext uri="{FF2B5EF4-FFF2-40B4-BE49-F238E27FC236}">
                <a16:creationId xmlns:a16="http://schemas.microsoft.com/office/drawing/2014/main" id="{7CE85E58-748F-8710-CA95-3EDB993E6A1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4FD35215-B5C2-014C-7B69-6BE2492027E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1B1306CD-E53E-3FC3-3B76-995D1F040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2896832808"/>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7 Imagen" descr="DSC_0357 (2).JPG"/>
          <p:cNvPicPr>
            <a:picLocks noChangeAspect="1"/>
          </p:cNvPicPr>
          <p:nvPr/>
        </p:nvPicPr>
        <p:blipFill>
          <a:blip r:embed="rId3" cstate="print"/>
          <a:stretch>
            <a:fillRect/>
          </a:stretch>
        </p:blipFill>
        <p:spPr>
          <a:xfrm>
            <a:off x="285781" y="0"/>
            <a:ext cx="10287000" cy="6858000"/>
          </a:xfrm>
          <a:prstGeom prst="rect">
            <a:avLst/>
          </a:prstGeom>
        </p:spPr>
      </p:pic>
      <p:sp>
        <p:nvSpPr>
          <p:cNvPr id="2" name="1 Rectángulo"/>
          <p:cNvSpPr/>
          <p:nvPr/>
        </p:nvSpPr>
        <p:spPr>
          <a:xfrm>
            <a:off x="393701" y="0"/>
            <a:ext cx="4296833" cy="6096019"/>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1 Imagen"/>
          <p:cNvPicPr>
            <a:picLocks noChangeAspect="1"/>
          </p:cNvPicPr>
          <p:nvPr/>
        </p:nvPicPr>
        <p:blipFill>
          <a:blip r:embed="rId4" cstate="print"/>
          <a:srcRect/>
          <a:stretch>
            <a:fillRect/>
          </a:stretch>
        </p:blipFill>
        <p:spPr bwMode="auto">
          <a:xfrm>
            <a:off x="439278" y="3784779"/>
            <a:ext cx="3418331" cy="2151712"/>
          </a:xfrm>
          <a:prstGeom prst="rect">
            <a:avLst/>
          </a:prstGeom>
          <a:noFill/>
          <a:ln w="9525">
            <a:noFill/>
            <a:miter lim="800000"/>
            <a:headEnd/>
            <a:tailEnd/>
          </a:ln>
        </p:spPr>
      </p:pic>
      <p:pic>
        <p:nvPicPr>
          <p:cNvPr id="7" name="6 Imagen" descr="LBY_9447.JPG"/>
          <p:cNvPicPr>
            <a:picLocks noChangeAspect="1"/>
          </p:cNvPicPr>
          <p:nvPr/>
        </p:nvPicPr>
        <p:blipFill>
          <a:blip r:embed="rId5" cstate="print"/>
          <a:stretch>
            <a:fillRect/>
          </a:stretch>
        </p:blipFill>
        <p:spPr>
          <a:xfrm>
            <a:off x="9048771" y="285728"/>
            <a:ext cx="2535228" cy="38100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8 Imagen" descr="LBY_0116.JPG"/>
          <p:cNvPicPr>
            <a:picLocks noChangeAspect="1"/>
          </p:cNvPicPr>
          <p:nvPr/>
        </p:nvPicPr>
        <p:blipFill>
          <a:blip r:embed="rId6" cstate="print"/>
          <a:stretch>
            <a:fillRect/>
          </a:stretch>
        </p:blipFill>
        <p:spPr>
          <a:xfrm>
            <a:off x="8858270" y="4286256"/>
            <a:ext cx="2845725" cy="1904989"/>
          </a:xfrm>
          <a:prstGeom prst="rect">
            <a:avLst/>
          </a:prstGeom>
          <a:ln>
            <a:noFill/>
          </a:ln>
          <a:effectLst>
            <a:outerShdw blurRad="292100" dist="139700" dir="2700000" algn="tl" rotWithShape="0">
              <a:srgbClr val="333333">
                <a:alpha val="65000"/>
              </a:srgbClr>
            </a:outerShdw>
          </a:effectLst>
        </p:spPr>
      </p:pic>
      <p:pic>
        <p:nvPicPr>
          <p:cNvPr id="10" name="9 Imagen" descr="DSC_7821.jpg"/>
          <p:cNvPicPr>
            <a:picLocks noChangeAspect="1"/>
          </p:cNvPicPr>
          <p:nvPr/>
        </p:nvPicPr>
        <p:blipFill>
          <a:blip r:embed="rId7" cstate="print"/>
          <a:stretch>
            <a:fillRect/>
          </a:stretch>
        </p:blipFill>
        <p:spPr>
          <a:xfrm rot="11257841" flipH="1" flipV="1">
            <a:off x="5676492" y="4718457"/>
            <a:ext cx="3810027" cy="25433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Imagen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144130">
            <a:off x="6849817" y="2840322"/>
            <a:ext cx="2902176" cy="21386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997675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 name="Rectángulo redondeado 18"/>
          <p:cNvSpPr/>
          <p:nvPr/>
        </p:nvSpPr>
        <p:spPr>
          <a:xfrm>
            <a:off x="611511" y="6127789"/>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a:t>28 </a:t>
            </a:r>
            <a:r>
              <a:rPr lang="es-MX" dirty="0" err="1"/>
              <a:t>hrs</a:t>
            </a:r>
            <a:r>
              <a:rPr lang="es-MX" dirty="0"/>
              <a:t>.</a:t>
            </a:r>
            <a:endParaRPr lang="es-CL" dirty="0"/>
          </a:p>
        </p:txBody>
      </p:sp>
      <p:sp>
        <p:nvSpPr>
          <p:cNvPr id="20" name="Rectángulo redondeado 19"/>
          <p:cNvSpPr/>
          <p:nvPr/>
        </p:nvSpPr>
        <p:spPr>
          <a:xfrm>
            <a:off x="1871339" y="613534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3" name="Rectángulo redondeado 22"/>
          <p:cNvSpPr/>
          <p:nvPr/>
        </p:nvSpPr>
        <p:spPr>
          <a:xfrm>
            <a:off x="3137139" y="612778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4" name="Rectángulo redondeado 23"/>
          <p:cNvSpPr/>
          <p:nvPr/>
        </p:nvSpPr>
        <p:spPr>
          <a:xfrm>
            <a:off x="8425542" y="6148448"/>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a:t>26 </a:t>
            </a:r>
            <a:r>
              <a:rPr lang="es-MX" dirty="0" err="1"/>
              <a:t>hrs</a:t>
            </a:r>
            <a:r>
              <a:rPr lang="es-MX" dirty="0"/>
              <a:t>.</a:t>
            </a:r>
            <a:endParaRPr lang="es-CL" dirty="0"/>
          </a:p>
        </p:txBody>
      </p:sp>
      <p:sp>
        <p:nvSpPr>
          <p:cNvPr id="25" name="Rectángulo redondeado 24"/>
          <p:cNvSpPr/>
          <p:nvPr/>
        </p:nvSpPr>
        <p:spPr>
          <a:xfrm>
            <a:off x="4527913" y="612114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6" name="Rectángulo redondeado 25"/>
          <p:cNvSpPr/>
          <p:nvPr/>
        </p:nvSpPr>
        <p:spPr>
          <a:xfrm>
            <a:off x="5863118" y="612778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3" name="Rectángulo redondeado 32"/>
          <p:cNvSpPr/>
          <p:nvPr/>
        </p:nvSpPr>
        <p:spPr>
          <a:xfrm>
            <a:off x="9885721" y="6148448"/>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a:t>26 </a:t>
            </a:r>
            <a:r>
              <a:rPr lang="es-MX" dirty="0" err="1"/>
              <a:t>hrs</a:t>
            </a:r>
            <a:r>
              <a:rPr lang="es-MX" dirty="0"/>
              <a:t>.</a:t>
            </a:r>
            <a:endParaRPr lang="es-CL" dirty="0"/>
          </a:p>
        </p:txBody>
      </p:sp>
      <p:sp>
        <p:nvSpPr>
          <p:cNvPr id="34" name="Rectángulo redondeado 33"/>
          <p:cNvSpPr/>
          <p:nvPr/>
        </p:nvSpPr>
        <p:spPr>
          <a:xfrm>
            <a:off x="7159742" y="613919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511" y="348240"/>
            <a:ext cx="11812978" cy="6161519"/>
          </a:xfrm>
          <a:prstGeom prst="rect">
            <a:avLst/>
          </a:prstGeom>
        </p:spPr>
      </p:pic>
    </p:spTree>
    <p:extLst>
      <p:ext uri="{BB962C8B-B14F-4D97-AF65-F5344CB8AC3E}">
        <p14:creationId xmlns:p14="http://schemas.microsoft.com/office/powerpoint/2010/main" val="4673005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442584945"/>
              </p:ext>
            </p:extLst>
          </p:nvPr>
        </p:nvGraphicFramePr>
        <p:xfrm>
          <a:off x="983432" y="692696"/>
          <a:ext cx="10560496" cy="5949280"/>
        </p:xfrm>
        <a:graphic>
          <a:graphicData uri="http://schemas.openxmlformats.org/drawingml/2006/chart">
            <c:chart xmlns:c="http://schemas.openxmlformats.org/drawingml/2006/chart" xmlns:r="http://schemas.openxmlformats.org/officeDocument/2006/relationships" r:id="rId2"/>
          </a:graphicData>
        </a:graphic>
      </p:graphicFrame>
      <p:sp>
        <p:nvSpPr>
          <p:cNvPr id="3" name="13 Rectángulo">
            <a:extLst>
              <a:ext uri="{FF2B5EF4-FFF2-40B4-BE49-F238E27FC236}">
                <a16:creationId xmlns:a16="http://schemas.microsoft.com/office/drawing/2014/main" id="{F8626BFE-A584-B7D7-040D-18619AD1D3A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8B8C65FD-E482-5BC1-BF88-293DA8E5FD23}"/>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94550590-787D-9EA5-EE50-0A989257F0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89787030"/>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BE6BF4-17E1-D757-C1B6-E54D78D4FBFA}"/>
            </a:ext>
          </a:extLst>
        </p:cNvPr>
        <p:cNvGrpSpPr/>
        <p:nvPr/>
      </p:nvGrpSpPr>
      <p:grpSpPr>
        <a:xfrm>
          <a:off x="0" y="0"/>
          <a:ext cx="0" cy="0"/>
          <a:chOff x="0" y="0"/>
          <a:chExt cx="0" cy="0"/>
        </a:xfrm>
      </p:grpSpPr>
      <p:pic>
        <p:nvPicPr>
          <p:cNvPr id="15" name="Imagen 14">
            <a:extLst>
              <a:ext uri="{FF2B5EF4-FFF2-40B4-BE49-F238E27FC236}">
                <a16:creationId xmlns:a16="http://schemas.microsoft.com/office/drawing/2014/main" id="{BCE8B3D9-E83D-8720-0C02-FFDF91164922}"/>
              </a:ext>
            </a:extLst>
          </p:cNvPr>
          <p:cNvPicPr>
            <a:picLocks noChangeAspect="1"/>
          </p:cNvPicPr>
          <p:nvPr/>
        </p:nvPicPr>
        <p:blipFill>
          <a:blip r:embed="rId3"/>
          <a:stretch>
            <a:fillRect/>
          </a:stretch>
        </p:blipFill>
        <p:spPr>
          <a:xfrm>
            <a:off x="9470936" y="1529129"/>
            <a:ext cx="2713776" cy="2619951"/>
          </a:xfrm>
          <a:prstGeom prst="rect">
            <a:avLst/>
          </a:prstGeom>
        </p:spPr>
      </p:pic>
      <p:pic>
        <p:nvPicPr>
          <p:cNvPr id="5" name="Imagen 4">
            <a:extLst>
              <a:ext uri="{FF2B5EF4-FFF2-40B4-BE49-F238E27FC236}">
                <a16:creationId xmlns:a16="http://schemas.microsoft.com/office/drawing/2014/main" id="{D566EB1C-9791-C2BD-1DAD-51EBA58811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1529129"/>
            <a:ext cx="2742522" cy="2619951"/>
          </a:xfrm>
          <a:prstGeom prst="rect">
            <a:avLst/>
          </a:prstGeom>
        </p:spPr>
      </p:pic>
      <p:sp>
        <p:nvSpPr>
          <p:cNvPr id="14" name="13 Rectángulo">
            <a:extLst>
              <a:ext uri="{FF2B5EF4-FFF2-40B4-BE49-F238E27FC236}">
                <a16:creationId xmlns:a16="http://schemas.microsoft.com/office/drawing/2014/main" id="{F0C4BD10-BA47-4806-BE52-DA7C5A6534F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746B4E3-385B-AFC3-35D6-FDE357E4B5E1}"/>
              </a:ext>
            </a:extLst>
          </p:cNvPr>
          <p:cNvPicPr>
            <a:picLocks noChangeAspect="1"/>
          </p:cNvPicPr>
          <p:nvPr/>
        </p:nvPicPr>
        <p:blipFill>
          <a:blip r:embed="rId5"/>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E0F1AB7-E0D5-534F-21B2-0E420A5C1DD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E0F6A9B-D9EF-B924-3202-C0F20C88833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4B529AB-95BB-34A6-C0EC-14134835C51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21</a:t>
            </a:fld>
            <a:endParaRPr lang="es-CL" sz="1600" b="1" dirty="0"/>
          </a:p>
        </p:txBody>
      </p:sp>
      <p:sp>
        <p:nvSpPr>
          <p:cNvPr id="6" name="11 Rectángulo redondeado">
            <a:extLst>
              <a:ext uri="{FF2B5EF4-FFF2-40B4-BE49-F238E27FC236}">
                <a16:creationId xmlns:a16="http://schemas.microsoft.com/office/drawing/2014/main" id="{10BEFC7D-EECB-CC95-B90D-18AA40F390DF}"/>
              </a:ext>
            </a:extLst>
          </p:cNvPr>
          <p:cNvSpPr/>
          <p:nvPr/>
        </p:nvSpPr>
        <p:spPr>
          <a:xfrm>
            <a:off x="353750" y="1242008"/>
            <a:ext cx="1114285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ORIENTACIÓN EN LA COMPRENSIÓN, APLICACIÓN, ANÁLISIS Y EVALUACIÓN</a:t>
            </a:r>
          </a:p>
        </p:txBody>
      </p:sp>
      <p:pic>
        <p:nvPicPr>
          <p:cNvPr id="13" name="C52C8010-AE60-4740-91DA-47F95F1DE79A" descr="26f9b4b2-a2d5-4e9a-b556-f3cb2604e1eb.JPG">
            <a:extLst>
              <a:ext uri="{FF2B5EF4-FFF2-40B4-BE49-F238E27FC236}">
                <a16:creationId xmlns:a16="http://schemas.microsoft.com/office/drawing/2014/main" id="{04A3CB11-838B-7165-BD9E-E174DF75AAE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8152" y="3924759"/>
            <a:ext cx="2761260" cy="25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n 3">
            <a:extLst>
              <a:ext uri="{FF2B5EF4-FFF2-40B4-BE49-F238E27FC236}">
                <a16:creationId xmlns:a16="http://schemas.microsoft.com/office/drawing/2014/main" id="{9854D2C4-D3CA-15F2-588B-9B98AC7F9AC4}"/>
              </a:ext>
            </a:extLst>
          </p:cNvPr>
          <p:cNvPicPr>
            <a:picLocks noChangeAspect="1"/>
          </p:cNvPicPr>
          <p:nvPr/>
        </p:nvPicPr>
        <p:blipFill>
          <a:blip r:embed="rId8"/>
          <a:stretch>
            <a:fillRect/>
          </a:stretch>
        </p:blipFill>
        <p:spPr>
          <a:xfrm>
            <a:off x="3434263" y="1912969"/>
            <a:ext cx="5539497" cy="3205929"/>
          </a:xfrm>
          <a:prstGeom prst="rect">
            <a:avLst/>
          </a:prstGeom>
        </p:spPr>
      </p:pic>
      <p:pic>
        <p:nvPicPr>
          <p:cNvPr id="12" name="Imagen 11">
            <a:extLst>
              <a:ext uri="{FF2B5EF4-FFF2-40B4-BE49-F238E27FC236}">
                <a16:creationId xmlns:a16="http://schemas.microsoft.com/office/drawing/2014/main" id="{5B115F54-01AE-C8A7-5FC0-AB84E7BA4146}"/>
              </a:ext>
            </a:extLst>
          </p:cNvPr>
          <p:cNvPicPr>
            <a:picLocks noChangeAspect="1"/>
          </p:cNvPicPr>
          <p:nvPr/>
        </p:nvPicPr>
        <p:blipFill>
          <a:blip r:embed="rId9"/>
          <a:stretch>
            <a:fillRect/>
          </a:stretch>
        </p:blipFill>
        <p:spPr>
          <a:xfrm>
            <a:off x="9501688" y="3611214"/>
            <a:ext cx="2761259" cy="2896756"/>
          </a:xfrm>
          <a:prstGeom prst="rect">
            <a:avLst/>
          </a:prstGeom>
        </p:spPr>
      </p:pic>
    </p:spTree>
    <p:extLst>
      <p:ext uri="{BB962C8B-B14F-4D97-AF65-F5344CB8AC3E}">
        <p14:creationId xmlns:p14="http://schemas.microsoft.com/office/powerpoint/2010/main" val="1815340648"/>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273E5-DA0C-8BBA-2841-AE785D933A3D}"/>
            </a:ext>
          </a:extLst>
        </p:cNvPr>
        <p:cNvGrpSpPr/>
        <p:nvPr/>
      </p:nvGrpSpPr>
      <p:grpSpPr>
        <a:xfrm>
          <a:off x="0" y="0"/>
          <a:ext cx="0" cy="0"/>
          <a:chOff x="0" y="0"/>
          <a:chExt cx="0" cy="0"/>
        </a:xfrm>
      </p:grpSpPr>
      <p:sp>
        <p:nvSpPr>
          <p:cNvPr id="3" name="13 Rectángulo">
            <a:extLst>
              <a:ext uri="{FF2B5EF4-FFF2-40B4-BE49-F238E27FC236}">
                <a16:creationId xmlns:a16="http://schemas.microsoft.com/office/drawing/2014/main" id="{360DE318-32AE-74CF-559E-B7D785CE28A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649DED85-DF7C-17BB-9C35-8CD49B6949FD}"/>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C1D5A6B2-11D6-958D-6F5B-D4E225F99C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graphicFrame>
        <p:nvGraphicFramePr>
          <p:cNvPr id="7" name="Diagrama 6">
            <a:extLst>
              <a:ext uri="{FF2B5EF4-FFF2-40B4-BE49-F238E27FC236}">
                <a16:creationId xmlns:a16="http://schemas.microsoft.com/office/drawing/2014/main" id="{A6325694-304B-B2B8-1393-7F636EBD9B07}"/>
              </a:ext>
            </a:extLst>
          </p:cNvPr>
          <p:cNvGraphicFramePr/>
          <p:nvPr>
            <p:extLst>
              <p:ext uri="{D42A27DB-BD31-4B8C-83A1-F6EECF244321}">
                <p14:modId xmlns:p14="http://schemas.microsoft.com/office/powerpoint/2010/main" val="3368154896"/>
              </p:ext>
            </p:extLst>
          </p:nvPr>
        </p:nvGraphicFramePr>
        <p:xfrm>
          <a:off x="983432" y="1628800"/>
          <a:ext cx="9217024" cy="44644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3856344"/>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1°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33172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FUNDAMENTOS NAVALES</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Escuela Naval, Manual de Orientación Profesional, 2013.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Escuela Naval, Manual del Cadete, última edición vigente.</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Ministerio de Defensa, Libro de la Defensa Nacional de Chile, 2017.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33172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NÁUTICA Y GEOGRAFÍA MARÍTIMA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Cartilla Introducción a la Náutica y Marinería, Escuela Naval.</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Atlas oceanográfico para la Educación, SHOA.</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03320"/>
            <a:ext cx="82296" cy="2487168"/>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ESTRATEGIAS Y APRENDIZAJE</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Universia, Técnicas y hábitos de estudio: para obtener buenos resultados académicos en la universidad [eBook].</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Yuh, J., The guide to academic success.</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Woodbridge High School Counseling Department, A guide to establishing effective study skills, 2017.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2/20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4114326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1°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FUNDAMENTOS DE FÍSICA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Resnick, Halliday &amp; Kramer, Física Parte I y II, CECSA,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Serway &amp; Faughn, Física, Prentice Hall,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Plaza-Yurjevic, Manual de Laboratorio de Física, 2022.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Sears, Zemansky &amp; Young, Física Universitaria, 9ª ed.,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Hecht, Eugene, Física 1, Thomson, 2ª ed., 2004.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Alvarenga, Beatriz, Física General, Harla, 1985.</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Tippens, Física: conceptos y aplicaciones, McGraw-Hill,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Tipler &amp; Mosca, Física para la ciencia y la tecnología, Reverté, 5ª ed., 2006.</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FUNDAMENTOS DE CÁLCULO</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Stewart, Redlin &amp; Watson, Precálculo: Matemáticas para el cálculo, 7ª ed., Cengage, 2017.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Swokowski &amp; Cole, Álgebra y trigonometría con geometría analítica, 13ª ed., Cengage, 2013.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Carreño &amp; Cruz, Álgebra, 2ª ed., McGraw-Hill Interamericana, 2008.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Baldor, Álgebra, ed. revisada, Grupo Editorial Patria, 2009.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Piotr &amp; Gutiérrez, Introducción a las matemáticas universitarias, McGraw-Hill, 2003.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Barnett, Precálculo, 4ª ed., McGraw-Hill, 2012.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3/20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14580157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1°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FILOSOFÍA, ÉTICA Y MORAL</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Alvira, Clavell &amp; Melendo, Metafísica, Eunsa, 1982.</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Aristóteles, Ética a Nicómaco, Gredos, 1985.</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Astaburuaga, La persona humana y su dignidad, Centro de Estudios Cultura Cristiana, 2009.</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Cruz Prados, Filosofía Política, Eunsa, 2009.</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Tomás de Aquino, Suma Teológica, BAC, 1990.</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Epicteto, Manual, LOM, 2011.</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Lorda, Moral: el arte de vivir, Palabra, 2003.</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Platón, Critón, Gredos, 1981.</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Pieper, El ocio y la vida intelectual, Rialp, 1979.</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Widow, El Hombre, animal político, Nueva Hispanidad, 2007.</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j-ea"/>
                <a:cs typeface="+mj-cs"/>
                <a:sym typeface="Calibri"/>
              </a:rPr>
              <a:t>• Yepes, Fundamentos de Antropología, Eunsa, 2003.</a:t>
            </a:r>
            <a:endParaRPr kumimoji="0" lang="en-US" sz="10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4/20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37733719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1°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LENGUAJE, COMUNICACIÓN Y PENSAMIENTO CRÍTICO</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Armadillo, Manual de oralidad: teoría, práctica y recursos, Tilde, 2021.</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Cassany, Enseñar lengua, Graó, 2008.</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Cassany, Afilar el lapicero, Paidós, 2006.</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Colomer, La enseñanza de la literatura como construcción de significados, Graó, 1998.</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Eco, Cómo se hace una tesis, Gedisa, 1997.</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Morales, Te acompaño mientras escribes, Planeta, 2022.</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Núñez, Manual HCA: Habilidades comunicativas académicas para la vida universitaria, UPLA, 2023.</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Pérez, Argumentar en la universidad, Ediciones UNGS, 2019.</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Sánchez, Escritura académica para estudiantes universitarios, Narcea, 2018.</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Silvestri, Leer y escribir en la universidad, Aique, 2007.</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j-ea"/>
                <a:cs typeface="+mj-cs"/>
                <a:sym typeface="Calibri"/>
              </a:rPr>
              <a:t>• Solé, Leer, comprender y aprender, Gedisa, 1992.</a:t>
            </a:r>
            <a:endParaRPr kumimoji="0" lang="en-US" sz="92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HISTORIA DE LA CULTURA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Spielvogel, Historia Universal: Civilización de Occidente, Tomo I.</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5/20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1872941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2°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33172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MANDO Y LIDERAZGO 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Sinek, Simon, ¿Por qué los líderes comen al final?</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Goleman, Daniel, Optimal.</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33172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PSICOLOGÍA APLICADA AL MANDO</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Papalia, Wendkos Olds &amp; Feldman, Psicología, McGraw-Hill Education, 2014.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Davidoff, Introducción a la psicología, Pearson Educación, 2007.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Whittaker, Psicología, RIALP, 1984.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03320"/>
            <a:ext cx="82296" cy="2487168"/>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FILOSOFÍA, ÉTICA Y MORAL II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Maritain, Lecciones Fundamentales de la Filosofía Moral, Club de Lectores, 1981.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Spaemann, Ética, cuestiones fundamentales, Eunsa, 2010.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Zimbardo, El efecto Lucifer: el porqué de la maldad, Paidós, 2012.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6/20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271343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2°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33172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MATEMÁTICAS II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Leithold, El Cálculo con Geometría Analítica, Harla, 3ª ed., 1994.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Stewart, Cálculo de una Variable, International Thomson, 4ª ed.,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Larson &amp; Hostetler, Cálculo, McGraw-Hill, 6ª ed.,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33172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FÍSICA II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Sears, Zemansky &amp; Young, Física Universitaria, 9ª ed.,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Serway &amp; Faughn, Física, Prentice Hall, 5ª ed.,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Resnick, Halliday &amp; Kramer, Física Parte I y II, CECSA,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03320"/>
            <a:ext cx="82296" cy="2487168"/>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QUÍMICA APLICADA / MERCANCÍAS PELIGROSAS</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Sherman, Sherman &amp; Russikoff, Conceptos Básicos de Química, CECSA, 1999.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Brown, LeMay &amp; Bursten, Química: la ciencia central, Prentice-Hall, 7ª ed.</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Chang &amp; Collage, Química, McGraw-Hill, 7ª ed.,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7/20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19894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2°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TÁCTICA I (IM)</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Solís Oyarzún, Eri, Manual de Estrategia, Tomo I.</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Justiniano Aguirre, Horacio, Estrategia Naval: Fundamentos, Armada de Chile.</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Armada de Chile, Manual de Táctica Escuadra y Pelotón de Fusileros, 2007.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ADMINISTRACIÓN / CONTABILIDAD (AB)</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Koontz &amp; Weihrich, Administración: una perspectiva global, McGraw-Hill, 13ª ed., 2004.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Torres, Contabilidad: información y control en las empresas, Jurídica Conosur, 2000.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Nicolini-Soto, Contabilidad I, Editorial Universitaria Valparaíso.</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Torres, Contabilidad gubernamental y control presupuestario, Libromar, 2008.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Silva Palavecinos, Fundamentos del Sistema Contable, Ediciones Universitarias Valparaíso, 2003.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Sáez Fontecilla, Casos prácticos de Contabilidad General, McGraw-Hill.</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8/20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4091801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2°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6" name="Text 4"/>
          <p:cNvSpPr/>
          <p:nvPr/>
        </p:nvSpPr>
        <p:spPr>
          <a:xfrm>
            <a:off x="384048" y="694944"/>
            <a:ext cx="11338560" cy="31089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0" i="1" u="none" strike="noStrike" kern="1200" cap="none" spc="0" normalizeH="0" baseline="0" noProof="0" dirty="0">
                <a:ln>
                  <a:noFill/>
                </a:ln>
                <a:solidFill>
                  <a:srgbClr val="666666"/>
                </a:solidFill>
                <a:effectLst/>
                <a:uLnTx/>
                <a:uFillTx/>
                <a:latin typeface="Aptos"/>
                <a:ea typeface="+mj-ea"/>
                <a:cs typeface="+mj-cs"/>
                <a:sym typeface="Calibri"/>
              </a:rPr>
              <a:t>Logística, abastecimiento y legislación marítima.</a:t>
            </a:r>
            <a:endParaRPr kumimoji="0" lang="en-US" sz="13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ADMINISTRACIÓN LOGÍSTICA / ABASTECIMIENTO 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Mora, Gestión logística integral: las mejores prácticas en la cadena de abastecimiento, Ecoe Ediciones, 2016.</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Ballou, Logística: Administración de la cadena de suministro, Pearson, 5ª ed., 2004.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Salgado Alba, Logística General Naval y Operativa, Nuevas Gráficas, 1973.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LEGISLACIÓN MARÍTIMA (LT)</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Textos jurídicos y normativos excluidos en esta versión por criterio “solo libros”.</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Text 14"/>
          <p:cNvSpPr/>
          <p:nvPr/>
        </p:nvSpPr>
        <p:spPr>
          <a:xfrm>
            <a:off x="411480" y="6611112"/>
            <a:ext cx="9875520" cy="16459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70" b="0" i="0" u="none" strike="noStrike" kern="1200" cap="none" spc="0" normalizeH="0" baseline="0" noProof="0" dirty="0">
                <a:ln>
                  <a:noFill/>
                </a:ln>
                <a:solidFill>
                  <a:srgbClr val="6B7280"/>
                </a:solidFill>
                <a:effectLst/>
                <a:uLnTx/>
                <a:uFillTx/>
                <a:latin typeface="Aptos"/>
                <a:ea typeface="+mj-ea"/>
                <a:cs typeface="+mj-cs"/>
                <a:sym typeface="Calibri"/>
              </a:rPr>
              <a:t>Se excluyen leyes, decretos, reglamentos, directivas, artículos y extractos. Se retienen libros, textos y manuales académicos/técnicos.</a:t>
            </a:r>
            <a:endParaRPr kumimoji="0" lang="en-US" sz="77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9/20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24897152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3°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CHILE, HISTORIA Y SOBERANÍA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Bravo, Régimen de Gobierno y Partidos Políticos en Chile (1924-1973), Jurídica de Chile, 1978.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Collier &amp; Sater, Historia de Chile 1808-1994, Cambridge University Press, 2003.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Eyzaguirre, Fisonomía Histórica de Chile, Editorial Universitaria, 1978.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Eyzaguirre, Breve Historia de las Fronteras de Chile, Editorial Universitaria, 1989.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Jaksic y otros, Historia de Chile, 1810-2010, FCE, 2017-2018.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HISTORIA NAVAL APLICADA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Apuntes de Historia Naval, Tomos I-IV, 2025.</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Justiniano, Estrategia Naval: Fundamentos, AGN, 1987.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Fuenzalida Bade, La Armada de Chile. Desde la Alborada al Sesquicentenario, 1975.</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Tromben, La Armada de Chile, una historia de dos siglos, RIL, 2019.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Schlack, Historia Naval de Chile. Una narrativa en imágenes, 2020.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Aguirre Vio, Historia Naval Mundial, Universidad Marítima de Chile, 1997.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10/20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13528279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3°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MATEMÁTICAS III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Leithold, El Cálculo con Geometría Analítica, Harla, 1994.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Larson &amp; Hostetler, Cálculo, McGraw-Hill, 6ª ed.,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Stewart, Cálculo de una Variable, International Thomson,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FÍSICA III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Resnick, Halliday &amp; Kramer, Física Parte I y II, CECSA,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Serway &amp; Faughn, Física, Prentice Hall,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Sears, Zemansky &amp; Young, Física Universitaria,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French, Vibraciones y Ondas, Reverté.</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Tippens, Física: conceptos y aplicaciones, McGraw-Hill,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Jones &amp; Childers, Física Contemporánea, McGraw-Hill,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Plaza-Yurjevic, Manual de Laboratorio de Física, 2019.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11/20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42717042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3°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267712"/>
          </a:xfrm>
          <a:prstGeom prst="roundRect">
            <a:avLst>
              <a:gd name="adj" fmla="val 3226"/>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267712"/>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NAVEGACIÓN COSTERA II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19072"/>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Manual de Cinemática Naval, SHOA 3020.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Manual de Navegación, SHOA 3030.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Admiralty, Manual of Navigation, 10th ed., 2008.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267712"/>
          </a:xfrm>
          <a:prstGeom prst="roundRect">
            <a:avLst>
              <a:gd name="adj" fmla="val 3226"/>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267712"/>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SISTEMAS DE ARMAS</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19072"/>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Frieden, Principios de los sistemas de armas navales, Instituto de Publicaciones Navales, 1993.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94760"/>
            <a:ext cx="5532120" cy="2267712"/>
          </a:xfrm>
          <a:prstGeom prst="roundRect">
            <a:avLst>
              <a:gd name="adj" fmla="val 3226"/>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94760"/>
            <a:ext cx="82296" cy="2267712"/>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90448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FUNDAMENTOS DE ESTABILIDAD / ESTABILIDAD Y ESTIBA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251960"/>
            <a:ext cx="5276088" cy="1719072"/>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Arce, Estiba y Estabilidad en las Naves Mercantes.</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6199632" y="3794760"/>
            <a:ext cx="5532120" cy="2267712"/>
          </a:xfrm>
          <a:prstGeom prst="roundRect">
            <a:avLst>
              <a:gd name="adj" fmla="val 3226"/>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0" name="Shape 18"/>
          <p:cNvSpPr/>
          <p:nvPr/>
        </p:nvSpPr>
        <p:spPr>
          <a:xfrm>
            <a:off x="6199632" y="3794760"/>
            <a:ext cx="82296" cy="2267712"/>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1" name="Text 19"/>
          <p:cNvSpPr/>
          <p:nvPr/>
        </p:nvSpPr>
        <p:spPr>
          <a:xfrm>
            <a:off x="6355080" y="390448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ÉTICA Y PROBIDAD</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22" name="Text 20"/>
          <p:cNvSpPr/>
          <p:nvPr/>
        </p:nvSpPr>
        <p:spPr>
          <a:xfrm>
            <a:off x="6355080" y="4251960"/>
            <a:ext cx="5276088" cy="1719072"/>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Muñoz, Ethos naval: tradición y doctrina, Barlovento, 2010.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Yepes &amp; Aranguren, Fundamentos de antropología, Eunsa, 6ª ed., 2009.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23" name="Shape 21"/>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5" name="Text 23"/>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12/20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32103484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3°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33172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COMBATE CUERPO A CUERPO 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Kano, Kodokan Judo: Manual de enseñanza, Paidotribo, 2011.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Vachon, Defensa personal y combate cuerpo a cuerpo, Tutor, 2012.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Williston, Técnicas de combate y control en artes marciales modernas, Paidotribo, 2015.</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 Marine Corps, Marine Corps Martial Arts Program Manual, 2019.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33172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FUNCIONES DE COMBATE</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USMC, Offensive and Defensive Tactics, 2020.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USMC, MCDP 6 Command and Control.</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USMC, MCRP 2-10B.1: IPB.</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USMC, Fire Support Planning Student Handbook.</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03320"/>
            <a:ext cx="82296" cy="2487168"/>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TÁCTICA II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MCUP, Marines at War: Stories from Afghanistan and Iraq, 2016.</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USMC, MCIP 3-10A.3i: Marine Infantry Platoon, 2019.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USMC, MCDP-1: Warfighting, 2019.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 Army, 16 Cases of Mission Command, 2023.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Schmitt, Mastering Tactics, 1994.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0" name="Text 18"/>
          <p:cNvSpPr/>
          <p:nvPr/>
        </p:nvSpPr>
        <p:spPr>
          <a:xfrm>
            <a:off x="411480" y="6611112"/>
            <a:ext cx="9875520" cy="16459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70" b="0" i="0" u="none" strike="noStrike" kern="1200" cap="none" spc="0" normalizeH="0" baseline="0" noProof="0" dirty="0">
                <a:ln>
                  <a:noFill/>
                </a:ln>
                <a:solidFill>
                  <a:srgbClr val="6B7280"/>
                </a:solidFill>
                <a:effectLst/>
                <a:uLnTx/>
                <a:uFillTx/>
                <a:latin typeface="Aptos"/>
                <a:ea typeface="+mj-ea"/>
                <a:cs typeface="+mj-cs"/>
                <a:sym typeface="Calibri"/>
              </a:rPr>
              <a:t>Se excluyen leyes, decretos, reglamentos, directivas, artículos y extractos. Se retienen libros, textos y manuales académicos/técnicos.</a:t>
            </a:r>
            <a:endParaRPr kumimoji="0" lang="en-US" sz="77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13/20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18144579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3°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33172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OPERACIONES MARÍTIMAS</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Manual para Uso del Servicio Móvil Marítimo, DGTM y MM, 2002.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Manual Internacional de los Servicios Aeronáuticos y Marítimos de Búsqueda y Salvamento, 2022.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33172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INTERESES MARÍTIMOS Y DESARROLLO SUSTENTABLE</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Bibliografía principal de la asignatura corresponde a normativa; no se incorpora por criterio “solo libros”.</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03320"/>
            <a:ext cx="82296" cy="2487168"/>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POLICÍA MARÍTIMA 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Bibliografía principal de la asignatura corresponde a normativa; no se incorpora por criterio “solo libros”.</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14/20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2372391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4°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ADMINISTRACIÓN NAVAL</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Koontz &amp; Weihrich, Administración: una perspectiva global, McGraw-Hill, 13ª ed., 2004.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NAVEGACIÓN</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Manual de Navegación, SHOA 3030, Armada de Chile, 2012.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Almanaque Náutico, SHOA 3019.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 Navy Hydrographic, Tables of Computed Altitude and Azimuth, Tabla 214.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03320"/>
            <a:ext cx="82296" cy="2487168"/>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DERECHO</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Williams &amp; Dougnec, Introducción a la Vida Cívica Universitaria, 1999.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Schiavetti, Manual de Derecho para las Escuelas Matrices.</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Moller, Apuntes de derecho del Mar para el Comandante de Buque.</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Manual de San Remo.</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15/20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6219549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4°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ELECTROTECNIA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Boylestad, Introducción al análisis de circuitos eléctricos, Pearson Educación, 10ª ed., 2004.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SISTEMAS DE INGENIERÍA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Stagno, Manual de Sistemas de Ingeniería, Escuela Naval Arturo Prat, 1995.</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Blank &amp; Block, Introduction to Naval Engineering, 2nd ed.</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Carr, Principles of Naval Engineering – Propulsion and Auxiliary Systems, 2012.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03320"/>
            <a:ext cx="82296" cy="2487168"/>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EDUCACIÓN CÍVICA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Nash, Derecho Internacional de los Derechos Humanos, Universidad de Chile, 2012.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Shelton, Prohibición de discriminación en el Derecho Internacional de los Derechos Humanos, 2008.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Carpizo, Los Derechos Humanos, 2011.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Cisternas, Desafíos y avances en los Derechos Humanos de las personas con discapacidad.</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Squella, Introducción al Derecho, Jurídica de Chile, 1999.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16/20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10892932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4°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ANÁLISIS DE LA REALIDAD NACIONAL E INTERNACIONAL</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Spielvogel, Civilizaciones de Occidente, Tomo B, International Thomson, 2001.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Bravo, Régimen de Gobierno y Partidos Políticos en Chile (1924-1973), Jurídica de Chile, 1978.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Collier &amp; Sater, Historia de Chile 1808-1994, Cambridge University Press, 2003.</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COMBATE CUERPO A CUERPO II</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Kano, Kodokan Judo: Manual de enseñanza, Paidotribo, 2011.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Gracie &amp; Gracie, Jiu-Jitsu Brasileño: técnicas de defensa personal y combate, Hispano Europea, 2010.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Vachon, Defensa personal y combate cuerpo a cuerpo, Tutor, 2012.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Williston, Técnicas de combate y control en artes marciales modernas, Paidotribo, 2015.</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 Marine Corps, Marine Corps Martial Arts Program Manual, 2019.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17/20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25728266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4°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HISTORIA MILITAR Y TEORÍA DE LA GUERRA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Lind, Maneuver Warfare Handbook, 1987.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 Army, 16 Cases of Mission Command.</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Clausewitz, De la Guerra, edición Howard &amp; Paret.</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Hunt, Hannibal.</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Andrew, The First Fight.</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Privratsky, Logistics in the Falklands War.</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Antal, 7 Seconds to Die.</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Allison, Destined for War.</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Sun Tzu, De la Guerra.</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Liddell Hart, Strategy.</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TÁCTICA ANFIBIA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Murray &amp; Millett, Military Innovation in the Interwar Period.</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Urra, Los Soldados del Mar en Acción.</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MCP, On Contested Shores, Vols. I y II.</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USMC, Offensive and Defensive Tactics, 2020.</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18/20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9969572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4°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685800" y="123444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FUNDAMENTOS DE OPERACIONES DE ESTABILIZACIÓN</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Ucko &amp; Marks, Crafting Strategy for Irregular Warfare, National Defense University.</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ANEPE, Chile en el Marco de la Cooperación Internacional: siete décadas en operaciones de paz.</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Peacekeeping and the UN: Lessons from Rwanda, Australian National University.</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POTI, Principles and Guideline for Peacekeeping Operations.</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85800" y="406908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SEGURIDAD SANITARIA DE ALIMENTACIÓN</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Recetario Naval D.AB.A., 1997-2007.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Aubá &amp; Saavedra, Estudio Alimentario Nutricional en Unidades de la Escuadra, 2005.</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Cervera, Alimentación y Dietoterapia, 2004.</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19/20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6892274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sym typeface="Calibri"/>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j-ea"/>
                <a:cs typeface="+mj-cs"/>
                <a:sym typeface="Calibri"/>
              </a:rPr>
              <a:t>4° AÑO</a:t>
            </a:r>
            <a:endParaRPr kumimoji="0" lang="en-US" sz="115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8" name="Shape 6"/>
          <p:cNvSpPr/>
          <p:nvPr/>
        </p:nvSpPr>
        <p:spPr>
          <a:xfrm>
            <a:off x="502920"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SISTEMAS DE INFORMACIÓN LOGÍSTICA</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Acevedo, El análisis estructurado de sistemas y el desarrollo de proyectos informáticos, Ecogestión, 1992.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Barros, Sistemas de Información Administrativos, Editorial Universitaria, 1981.</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Pérez &amp; Pino, Etapas en el desarrollo de un Sistema de Información Administrativo, Editorial Universitaria, 1982.</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2" name="Shape 10"/>
          <p:cNvSpPr/>
          <p:nvPr/>
        </p:nvSpPr>
        <p:spPr>
          <a:xfrm>
            <a:off x="6199632"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INVESTIGACIÓN DE OPERACIONES / FINANZAS</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Hillier &amp; Lieberman, Introducción a la Investigación de Operaciones, McGraw-Hill, 1988.</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Webster, Estadística aplicada a los negocios y la economía.</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Block, Administración Financiera, McGraw-Hill, 2005.</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Weston &amp; Copeland, Finanzas en Administración, McGraw-Hill, 1997.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6" name="Shape 14"/>
          <p:cNvSpPr/>
          <p:nvPr/>
        </p:nvSpPr>
        <p:spPr>
          <a:xfrm>
            <a:off x="502920" y="3703320"/>
            <a:ext cx="82296" cy="2487168"/>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j-ea"/>
                <a:cs typeface="+mj-cs"/>
                <a:sym typeface="Calibri"/>
              </a:rPr>
              <a:t>FINANZAS PÚBLICAS</a:t>
            </a:r>
            <a:endParaRPr kumimoji="0" lang="en-US" sz="123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Villegas, Curso de Finanzas: Derecho financiero y tributario, Depalma, 1997.</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j-ea"/>
                <a:cs typeface="+mj-cs"/>
                <a:sym typeface="Calibri"/>
              </a:rPr>
              <a:t>• Téllez Mellado, Fundamentos Generales de la Administración Financiera del Estado, 2009.</a:t>
            </a:r>
            <a:endParaRPr kumimoji="0" lang="en-US" sz="1080" b="0" i="0" u="none" strike="noStrike" kern="1200" cap="none" spc="0" normalizeH="0" baseline="0" noProof="0" dirty="0">
              <a:ln>
                <a:noFill/>
              </a:ln>
              <a:solidFill>
                <a:prstClr val="black"/>
              </a:solidFill>
              <a:effectLst/>
              <a:uLnTx/>
              <a:uFillTx/>
              <a:latin typeface="Aptos"/>
              <a:ea typeface="+mj-ea"/>
              <a:cs typeface="+mj-cs"/>
              <a:sym typeface="Calibri"/>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j-ea"/>
              <a:cs typeface="+mj-cs"/>
              <a:sym typeface="Calibri"/>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j-ea"/>
                <a:cs typeface="+mj-cs"/>
                <a:sym typeface="Calibri"/>
              </a:rPr>
              <a:t>20/20</a:t>
            </a:r>
            <a:endParaRPr kumimoji="0" lang="en-US" sz="800" b="0" i="0" u="none" strike="noStrike" kern="1200" cap="none" spc="0" normalizeH="0" baseline="0" noProof="0" dirty="0">
              <a:ln>
                <a:noFill/>
              </a:ln>
              <a:solidFill>
                <a:prstClr val="black"/>
              </a:solidFill>
              <a:effectLst/>
              <a:uLnTx/>
              <a:uFillTx/>
              <a:latin typeface="Aptos"/>
              <a:ea typeface="+mj-ea"/>
              <a:cs typeface="+mj-cs"/>
              <a:sym typeface="Calibri"/>
            </a:endParaRPr>
          </a:p>
        </p:txBody>
      </p:sp>
    </p:spTree>
    <p:extLst>
      <p:ext uri="{BB962C8B-B14F-4D97-AF65-F5344CB8AC3E}">
        <p14:creationId xmlns:p14="http://schemas.microsoft.com/office/powerpoint/2010/main" val="36564842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5">
            <a:extLst>
              <a:ext uri="{FF2B5EF4-FFF2-40B4-BE49-F238E27FC236}">
                <a16:creationId xmlns:a16="http://schemas.microsoft.com/office/drawing/2014/main" id="{BFADF073-78C2-313A-2940-26C4C4883927}"/>
              </a:ext>
            </a:extLst>
          </p:cNvPr>
          <p:cNvGraphicFramePr>
            <a:graphicFrameLocks/>
          </p:cNvGraphicFramePr>
          <p:nvPr>
            <p:extLst>
              <p:ext uri="{D42A27DB-BD31-4B8C-83A1-F6EECF244321}">
                <p14:modId xmlns:p14="http://schemas.microsoft.com/office/powerpoint/2010/main" val="1423579502"/>
              </p:ext>
            </p:extLst>
          </p:nvPr>
        </p:nvGraphicFramePr>
        <p:xfrm>
          <a:off x="499978" y="692696"/>
          <a:ext cx="11521279" cy="5904654"/>
        </p:xfrm>
        <a:graphic>
          <a:graphicData uri="http://schemas.openxmlformats.org/drawingml/2006/table">
            <a:tbl>
              <a:tblPr/>
              <a:tblGrid>
                <a:gridCol w="496234">
                  <a:extLst>
                    <a:ext uri="{9D8B030D-6E8A-4147-A177-3AD203B41FA5}">
                      <a16:colId xmlns:a16="http://schemas.microsoft.com/office/drawing/2014/main" val="966323406"/>
                    </a:ext>
                  </a:extLst>
                </a:gridCol>
                <a:gridCol w="1067984">
                  <a:extLst>
                    <a:ext uri="{9D8B030D-6E8A-4147-A177-3AD203B41FA5}">
                      <a16:colId xmlns:a16="http://schemas.microsoft.com/office/drawing/2014/main" val="620396017"/>
                    </a:ext>
                  </a:extLst>
                </a:gridCol>
                <a:gridCol w="496234">
                  <a:extLst>
                    <a:ext uri="{9D8B030D-6E8A-4147-A177-3AD203B41FA5}">
                      <a16:colId xmlns:a16="http://schemas.microsoft.com/office/drawing/2014/main" val="3095897931"/>
                    </a:ext>
                  </a:extLst>
                </a:gridCol>
                <a:gridCol w="647264">
                  <a:extLst>
                    <a:ext uri="{9D8B030D-6E8A-4147-A177-3AD203B41FA5}">
                      <a16:colId xmlns:a16="http://schemas.microsoft.com/office/drawing/2014/main" val="1288758061"/>
                    </a:ext>
                  </a:extLst>
                </a:gridCol>
                <a:gridCol w="4768170">
                  <a:extLst>
                    <a:ext uri="{9D8B030D-6E8A-4147-A177-3AD203B41FA5}">
                      <a16:colId xmlns:a16="http://schemas.microsoft.com/office/drawing/2014/main" val="2349354191"/>
                    </a:ext>
                  </a:extLst>
                </a:gridCol>
                <a:gridCol w="1229798">
                  <a:extLst>
                    <a:ext uri="{9D8B030D-6E8A-4147-A177-3AD203B41FA5}">
                      <a16:colId xmlns:a16="http://schemas.microsoft.com/office/drawing/2014/main" val="2285383923"/>
                    </a:ext>
                  </a:extLst>
                </a:gridCol>
                <a:gridCol w="776717">
                  <a:extLst>
                    <a:ext uri="{9D8B030D-6E8A-4147-A177-3AD203B41FA5}">
                      <a16:colId xmlns:a16="http://schemas.microsoft.com/office/drawing/2014/main" val="1199665618"/>
                    </a:ext>
                  </a:extLst>
                </a:gridCol>
                <a:gridCol w="366783">
                  <a:extLst>
                    <a:ext uri="{9D8B030D-6E8A-4147-A177-3AD203B41FA5}">
                      <a16:colId xmlns:a16="http://schemas.microsoft.com/office/drawing/2014/main" val="3942160952"/>
                    </a:ext>
                  </a:extLst>
                </a:gridCol>
                <a:gridCol w="334417">
                  <a:extLst>
                    <a:ext uri="{9D8B030D-6E8A-4147-A177-3AD203B41FA5}">
                      <a16:colId xmlns:a16="http://schemas.microsoft.com/office/drawing/2014/main" val="2210976793"/>
                    </a:ext>
                  </a:extLst>
                </a:gridCol>
                <a:gridCol w="366783">
                  <a:extLst>
                    <a:ext uri="{9D8B030D-6E8A-4147-A177-3AD203B41FA5}">
                      <a16:colId xmlns:a16="http://schemas.microsoft.com/office/drawing/2014/main" val="2780999333"/>
                    </a:ext>
                  </a:extLst>
                </a:gridCol>
                <a:gridCol w="970895">
                  <a:extLst>
                    <a:ext uri="{9D8B030D-6E8A-4147-A177-3AD203B41FA5}">
                      <a16:colId xmlns:a16="http://schemas.microsoft.com/office/drawing/2014/main" val="3717002590"/>
                    </a:ext>
                  </a:extLst>
                </a:gridCol>
              </a:tblGrid>
              <a:tr h="485758">
                <a:tc gridSpan="11">
                  <a:txBody>
                    <a:bodyPr/>
                    <a:lstStyle/>
                    <a:p>
                      <a:pPr algn="ctr" fontAlgn="ctr">
                        <a:buNone/>
                      </a:pPr>
                      <a:r>
                        <a:rPr lang="es-US" sz="1000" b="1" i="0" u="none" strike="noStrike" dirty="0">
                          <a:effectLst/>
                          <a:latin typeface="Arial" panose="020B0604020202020204" pitchFamily="34" charset="0"/>
                        </a:rPr>
                        <a:t>     MALLA CURSO DE ASPIRANTES A OFICIALES DE LA RESERVA "YATE"</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67187800"/>
                  </a:ext>
                </a:extLst>
              </a:tr>
              <a:tr h="231314">
                <a:tc gridSpan="11">
                  <a:txBody>
                    <a:bodyPr/>
                    <a:lstStyle/>
                    <a:p>
                      <a:pPr algn="l" fontAlgn="ctr">
                        <a:buNone/>
                      </a:pPr>
                      <a:r>
                        <a:rPr lang="es-US" sz="900" b="0" i="0" u="none" strike="noStrike">
                          <a:effectLst/>
                          <a:latin typeface="Arial" panose="020B0604020202020204" pitchFamily="34" charset="0"/>
                        </a:rPr>
                        <a:t>   Ref.: Plan de Estudio D.E.A. ResOrd. N° 3752 / 11 / ________de fecha ____de_______________de  2011 </a:t>
                      </a:r>
                    </a:p>
                  </a:txBody>
                  <a:tcPr marL="3886" marR="3886" marT="3886" marB="0" anchor="ctr">
                    <a:lnL>
                      <a:noFill/>
                    </a:lnL>
                    <a:lnR>
                      <a:noFill/>
                    </a:lnR>
                    <a:lnT w="1270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863343326"/>
                  </a:ext>
                </a:extLst>
              </a:tr>
              <a:tr h="202399">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effectLst/>
                          <a:latin typeface="Arial" panose="020B0604020202020204" pitchFamily="34" charset="0"/>
                        </a:rPr>
                        <a:t>MODULAR</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011000293"/>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HORAS SESIONES</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63</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399475489"/>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HORAS VISITAS PROFESIONALES</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30</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759520651"/>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HORAS ACTIVIDADES SOCIALES Y PROTOCOLO</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17</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8862457"/>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HORAS CEREMONIA DE GRADUACIÓN</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2</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135502790"/>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DÍAS DE EMBARCO</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10</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850196589"/>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ctr">
                        <a:buNone/>
                      </a:pPr>
                      <a:endParaRPr lang="es-US" sz="700" b="0" i="0" u="none" strike="noStrike">
                        <a:effectLst/>
                        <a:latin typeface="Arial" panose="020B0604020202020204" pitchFamily="34" charset="0"/>
                      </a:endParaRPr>
                    </a:p>
                  </a:txBody>
                  <a:tcPr marL="3886" marR="3886" marT="3886"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buNone/>
                      </a:pPr>
                      <a:endParaRPr lang="es-US" sz="700" b="0" i="0" u="none" strike="noStrike">
                        <a:effectLst/>
                        <a:latin typeface="Arial" panose="020B0604020202020204" pitchFamily="34" charset="0"/>
                      </a:endParaRPr>
                    </a:p>
                  </a:txBody>
                  <a:tcPr marL="3886" marR="3886" marT="3886"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355810388"/>
                  </a:ext>
                </a:extLst>
              </a:tr>
              <a:tr h="109873">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ctr">
                        <a:buNone/>
                      </a:pPr>
                      <a:endParaRPr lang="es-US" sz="600" b="0" i="0" u="none" strike="noStrike">
                        <a:effectLst/>
                        <a:latin typeface="Arial" panose="020B0604020202020204" pitchFamily="34" charset="0"/>
                      </a:endParaRP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gn="l" fontAlgn="ctr">
                        <a:buNone/>
                      </a:pPr>
                      <a:endParaRPr lang="es-US" sz="600" b="0" i="0" u="none" strike="noStrike">
                        <a:effectLst/>
                        <a:latin typeface="Arial" panose="020B0604020202020204" pitchFamily="34" charset="0"/>
                      </a:endParaRP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600" b="0" i="0" u="none" strike="noStrike">
                        <a:effectLst/>
                        <a:latin typeface="Arial" panose="020B0604020202020204" pitchFamily="34" charset="0"/>
                      </a:endParaRP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737779910"/>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CEREMONIAL Y TRADICIONES NAVALES</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462016527"/>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2</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0</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2</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374706242"/>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4216974550"/>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ORDENANZA DE LA ARMADA</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269087267"/>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2</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dirty="0">
                          <a:effectLst/>
                          <a:latin typeface="Arial" panose="020B0604020202020204" pitchFamily="34" charset="0"/>
                        </a:rPr>
                        <a:t>0</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2</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135989724"/>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841543587"/>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ARMAMENTO MENOR </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457334265"/>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3</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2</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5</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124173849"/>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dirty="0">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69732937"/>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dirty="0">
                          <a:effectLst/>
                          <a:latin typeface="Arial" panose="020B0604020202020204" pitchFamily="34" charset="0"/>
                        </a:rPr>
                        <a:t>USO DEL UNIFORME</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801752956"/>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1</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0</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1</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354590626"/>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4101420303"/>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dirty="0">
                          <a:effectLst/>
                          <a:latin typeface="Arial" panose="020B0604020202020204" pitchFamily="34" charset="0"/>
                        </a:rPr>
                        <a:t>INSTRUCCIÓN DE INFANTERÍA  DOCTRINAL</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229346543"/>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0</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28</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28</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4200327658"/>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530450980"/>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CONFERENCIAS PROFESIONALES</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651739018"/>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22</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0</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22</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4564458"/>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384013249"/>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NATACIÓN</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599863804"/>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0</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3</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3</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865827676"/>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425183631"/>
                  </a:ext>
                </a:extLst>
              </a:tr>
              <a:tr h="141005">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gridSpan="3">
                  <a:txBody>
                    <a:bodyPr/>
                    <a:lstStyle/>
                    <a:p>
                      <a:pPr algn="ctr" fontAlgn="b">
                        <a:buNone/>
                      </a:pPr>
                      <a:endParaRPr lang="es-US" sz="800" b="1" i="0" u="none" strike="noStrike">
                        <a:effectLst/>
                        <a:latin typeface="Arial" panose="020B0604020202020204" pitchFamily="34" charset="0"/>
                      </a:endParaRPr>
                    </a:p>
                  </a:txBody>
                  <a:tcPr marL="3886" marR="3886" marT="3886" marB="0" anchor="b">
                    <a:lnL>
                      <a:noFill/>
                    </a:lnL>
                    <a:lnR>
                      <a:noFill/>
                    </a:lnR>
                    <a:lnT>
                      <a:noFill/>
                    </a:lnT>
                    <a:lnB w="12700" cap="flat" cmpd="sng" algn="ctr">
                      <a:solidFill>
                        <a:srgbClr val="000000"/>
                      </a:solidFill>
                      <a:prstDash val="solid"/>
                      <a:round/>
                      <a:headEnd type="none" w="med" len="med"/>
                      <a:tailEnd type="none" w="med" len="med"/>
                    </a:lnB>
                    <a:no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628118961"/>
                  </a:ext>
                </a:extLst>
              </a:tr>
              <a:tr h="30070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800" b="1" i="0" u="none" strike="noStrike">
                          <a:effectLst/>
                          <a:latin typeface="Arial" panose="020B0604020202020204" pitchFamily="34" charset="0"/>
                        </a:rPr>
                        <a:t> </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a:txBody>
                    <a:bodyPr/>
                    <a:lstStyle/>
                    <a:p>
                      <a:pPr algn="ctr" fontAlgn="ctr">
                        <a:buNone/>
                      </a:pPr>
                      <a:r>
                        <a:rPr lang="es-US" sz="800" b="1" i="0" u="none" strike="noStrike">
                          <a:effectLst/>
                          <a:latin typeface="Arial" panose="020B0604020202020204" pitchFamily="34" charset="0"/>
                        </a:rPr>
                        <a:t>Total</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375855699"/>
                  </a:ext>
                </a:extLst>
              </a:tr>
              <a:tr h="185051">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30</a:t>
                      </a:r>
                    </a:p>
                  </a:txBody>
                  <a:tcPr marL="3886" marR="3886" marT="3886" marB="0" anchor="ctr">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es-US" sz="800" b="0" i="0" u="none" strike="noStrike" dirty="0">
                          <a:effectLst/>
                          <a:latin typeface="Arial" panose="020B0604020202020204" pitchFamily="34" charset="0"/>
                        </a:rPr>
                        <a:t>33</a:t>
                      </a:r>
                    </a:p>
                  </a:txBody>
                  <a:tcPr marL="34975" marR="3886" marT="3886" marB="0" anchor="ctr">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US" sz="800" b="0" i="0" u="none" strike="noStrike">
                          <a:effectLst/>
                          <a:latin typeface="Arial" panose="020B0604020202020204" pitchFamily="34" charset="0"/>
                        </a:rPr>
                        <a:t>63</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dirty="0">
                        <a:effectLst/>
                        <a:latin typeface="Arial" panose="020B0604020202020204" pitchFamily="34" charset="0"/>
                      </a:endParaRPr>
                    </a:p>
                  </a:txBody>
                  <a:tcPr marL="3886" marR="3886" marT="3886" marB="0" anchor="ctr">
                    <a:lnL>
                      <a:noFill/>
                    </a:lnL>
                    <a:lnR>
                      <a:noFill/>
                    </a:lnR>
                    <a:lnT>
                      <a:noFill/>
                    </a:lnT>
                    <a:lnB>
                      <a:noFill/>
                    </a:lnB>
                    <a:noFill/>
                  </a:tcPr>
                </a:tc>
                <a:extLst>
                  <a:ext uri="{0D108BD9-81ED-4DB2-BD59-A6C34878D82A}">
                    <a16:rowId xmlns:a16="http://schemas.microsoft.com/office/drawing/2014/main" val="1302125172"/>
                  </a:ext>
                </a:extLst>
              </a:tr>
            </a:tbl>
          </a:graphicData>
        </a:graphic>
      </p:graphicFrame>
      <p:sp>
        <p:nvSpPr>
          <p:cNvPr id="3" name="13 Rectángulo">
            <a:extLst>
              <a:ext uri="{FF2B5EF4-FFF2-40B4-BE49-F238E27FC236}">
                <a16:creationId xmlns:a16="http://schemas.microsoft.com/office/drawing/2014/main" id="{385271B7-9ACF-D3AC-3DBD-70271330A09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7E30484D-46AA-63C7-F9A8-1D5D1A4612BB}"/>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5BB68897-D634-54EF-2990-55F3860C51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4191767485"/>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13">
            <a:extLst>
              <a:ext uri="{FF2B5EF4-FFF2-40B4-BE49-F238E27FC236}">
                <a16:creationId xmlns:a16="http://schemas.microsoft.com/office/drawing/2014/main" id="{66F3ABDC-D876-2009-8998-869B6F4382B6}"/>
              </a:ext>
            </a:extLst>
          </p:cNvPr>
          <p:cNvGraphicFramePr>
            <a:graphicFrameLocks/>
          </p:cNvGraphicFramePr>
          <p:nvPr>
            <p:extLst>
              <p:ext uri="{D42A27DB-BD31-4B8C-83A1-F6EECF244321}">
                <p14:modId xmlns:p14="http://schemas.microsoft.com/office/powerpoint/2010/main" val="3374910039"/>
              </p:ext>
            </p:extLst>
          </p:nvPr>
        </p:nvGraphicFramePr>
        <p:xfrm>
          <a:off x="447041" y="878839"/>
          <a:ext cx="11297917" cy="5100322"/>
        </p:xfrm>
        <a:graphic>
          <a:graphicData uri="http://schemas.openxmlformats.org/drawingml/2006/table">
            <a:tbl>
              <a:tblPr/>
              <a:tblGrid>
                <a:gridCol w="206709">
                  <a:extLst>
                    <a:ext uri="{9D8B030D-6E8A-4147-A177-3AD203B41FA5}">
                      <a16:colId xmlns:a16="http://schemas.microsoft.com/office/drawing/2014/main" val="3798619151"/>
                    </a:ext>
                  </a:extLst>
                </a:gridCol>
                <a:gridCol w="377889">
                  <a:extLst>
                    <a:ext uri="{9D8B030D-6E8A-4147-A177-3AD203B41FA5}">
                      <a16:colId xmlns:a16="http://schemas.microsoft.com/office/drawing/2014/main" val="403583814"/>
                    </a:ext>
                  </a:extLst>
                </a:gridCol>
                <a:gridCol w="377889">
                  <a:extLst>
                    <a:ext uri="{9D8B030D-6E8A-4147-A177-3AD203B41FA5}">
                      <a16:colId xmlns:a16="http://schemas.microsoft.com/office/drawing/2014/main" val="1691724072"/>
                    </a:ext>
                  </a:extLst>
                </a:gridCol>
                <a:gridCol w="71056">
                  <a:extLst>
                    <a:ext uri="{9D8B030D-6E8A-4147-A177-3AD203B41FA5}">
                      <a16:colId xmlns:a16="http://schemas.microsoft.com/office/drawing/2014/main" val="630976312"/>
                    </a:ext>
                  </a:extLst>
                </a:gridCol>
                <a:gridCol w="206709">
                  <a:extLst>
                    <a:ext uri="{9D8B030D-6E8A-4147-A177-3AD203B41FA5}">
                      <a16:colId xmlns:a16="http://schemas.microsoft.com/office/drawing/2014/main" val="3708390608"/>
                    </a:ext>
                  </a:extLst>
                </a:gridCol>
                <a:gridCol w="377889">
                  <a:extLst>
                    <a:ext uri="{9D8B030D-6E8A-4147-A177-3AD203B41FA5}">
                      <a16:colId xmlns:a16="http://schemas.microsoft.com/office/drawing/2014/main" val="2600122018"/>
                    </a:ext>
                  </a:extLst>
                </a:gridCol>
                <a:gridCol w="377889">
                  <a:extLst>
                    <a:ext uri="{9D8B030D-6E8A-4147-A177-3AD203B41FA5}">
                      <a16:colId xmlns:a16="http://schemas.microsoft.com/office/drawing/2014/main" val="1626064749"/>
                    </a:ext>
                  </a:extLst>
                </a:gridCol>
                <a:gridCol w="71056">
                  <a:extLst>
                    <a:ext uri="{9D8B030D-6E8A-4147-A177-3AD203B41FA5}">
                      <a16:colId xmlns:a16="http://schemas.microsoft.com/office/drawing/2014/main" val="2613398014"/>
                    </a:ext>
                  </a:extLst>
                </a:gridCol>
                <a:gridCol w="206709">
                  <a:extLst>
                    <a:ext uri="{9D8B030D-6E8A-4147-A177-3AD203B41FA5}">
                      <a16:colId xmlns:a16="http://schemas.microsoft.com/office/drawing/2014/main" val="3850724307"/>
                    </a:ext>
                  </a:extLst>
                </a:gridCol>
                <a:gridCol w="377889">
                  <a:extLst>
                    <a:ext uri="{9D8B030D-6E8A-4147-A177-3AD203B41FA5}">
                      <a16:colId xmlns:a16="http://schemas.microsoft.com/office/drawing/2014/main" val="3825821005"/>
                    </a:ext>
                  </a:extLst>
                </a:gridCol>
                <a:gridCol w="377889">
                  <a:extLst>
                    <a:ext uri="{9D8B030D-6E8A-4147-A177-3AD203B41FA5}">
                      <a16:colId xmlns:a16="http://schemas.microsoft.com/office/drawing/2014/main" val="3565557376"/>
                    </a:ext>
                  </a:extLst>
                </a:gridCol>
                <a:gridCol w="71056">
                  <a:extLst>
                    <a:ext uri="{9D8B030D-6E8A-4147-A177-3AD203B41FA5}">
                      <a16:colId xmlns:a16="http://schemas.microsoft.com/office/drawing/2014/main" val="1827545325"/>
                    </a:ext>
                  </a:extLst>
                </a:gridCol>
                <a:gridCol w="206709">
                  <a:extLst>
                    <a:ext uri="{9D8B030D-6E8A-4147-A177-3AD203B41FA5}">
                      <a16:colId xmlns:a16="http://schemas.microsoft.com/office/drawing/2014/main" val="712542774"/>
                    </a:ext>
                  </a:extLst>
                </a:gridCol>
                <a:gridCol w="377889">
                  <a:extLst>
                    <a:ext uri="{9D8B030D-6E8A-4147-A177-3AD203B41FA5}">
                      <a16:colId xmlns:a16="http://schemas.microsoft.com/office/drawing/2014/main" val="144199555"/>
                    </a:ext>
                  </a:extLst>
                </a:gridCol>
                <a:gridCol w="377889">
                  <a:extLst>
                    <a:ext uri="{9D8B030D-6E8A-4147-A177-3AD203B41FA5}">
                      <a16:colId xmlns:a16="http://schemas.microsoft.com/office/drawing/2014/main" val="3314462088"/>
                    </a:ext>
                  </a:extLst>
                </a:gridCol>
                <a:gridCol w="71056">
                  <a:extLst>
                    <a:ext uri="{9D8B030D-6E8A-4147-A177-3AD203B41FA5}">
                      <a16:colId xmlns:a16="http://schemas.microsoft.com/office/drawing/2014/main" val="3157488929"/>
                    </a:ext>
                  </a:extLst>
                </a:gridCol>
                <a:gridCol w="206709">
                  <a:extLst>
                    <a:ext uri="{9D8B030D-6E8A-4147-A177-3AD203B41FA5}">
                      <a16:colId xmlns:a16="http://schemas.microsoft.com/office/drawing/2014/main" val="3775733556"/>
                    </a:ext>
                  </a:extLst>
                </a:gridCol>
                <a:gridCol w="377889">
                  <a:extLst>
                    <a:ext uri="{9D8B030D-6E8A-4147-A177-3AD203B41FA5}">
                      <a16:colId xmlns:a16="http://schemas.microsoft.com/office/drawing/2014/main" val="2329403523"/>
                    </a:ext>
                  </a:extLst>
                </a:gridCol>
                <a:gridCol w="377889">
                  <a:extLst>
                    <a:ext uri="{9D8B030D-6E8A-4147-A177-3AD203B41FA5}">
                      <a16:colId xmlns:a16="http://schemas.microsoft.com/office/drawing/2014/main" val="3439915849"/>
                    </a:ext>
                  </a:extLst>
                </a:gridCol>
                <a:gridCol w="71056">
                  <a:extLst>
                    <a:ext uri="{9D8B030D-6E8A-4147-A177-3AD203B41FA5}">
                      <a16:colId xmlns:a16="http://schemas.microsoft.com/office/drawing/2014/main" val="3890760403"/>
                    </a:ext>
                  </a:extLst>
                </a:gridCol>
                <a:gridCol w="206709">
                  <a:extLst>
                    <a:ext uri="{9D8B030D-6E8A-4147-A177-3AD203B41FA5}">
                      <a16:colId xmlns:a16="http://schemas.microsoft.com/office/drawing/2014/main" val="3774886510"/>
                    </a:ext>
                  </a:extLst>
                </a:gridCol>
                <a:gridCol w="377889">
                  <a:extLst>
                    <a:ext uri="{9D8B030D-6E8A-4147-A177-3AD203B41FA5}">
                      <a16:colId xmlns:a16="http://schemas.microsoft.com/office/drawing/2014/main" val="228679173"/>
                    </a:ext>
                  </a:extLst>
                </a:gridCol>
                <a:gridCol w="377889">
                  <a:extLst>
                    <a:ext uri="{9D8B030D-6E8A-4147-A177-3AD203B41FA5}">
                      <a16:colId xmlns:a16="http://schemas.microsoft.com/office/drawing/2014/main" val="422643103"/>
                    </a:ext>
                  </a:extLst>
                </a:gridCol>
                <a:gridCol w="71056">
                  <a:extLst>
                    <a:ext uri="{9D8B030D-6E8A-4147-A177-3AD203B41FA5}">
                      <a16:colId xmlns:a16="http://schemas.microsoft.com/office/drawing/2014/main" val="3438068326"/>
                    </a:ext>
                  </a:extLst>
                </a:gridCol>
                <a:gridCol w="206709">
                  <a:extLst>
                    <a:ext uri="{9D8B030D-6E8A-4147-A177-3AD203B41FA5}">
                      <a16:colId xmlns:a16="http://schemas.microsoft.com/office/drawing/2014/main" val="3446632112"/>
                    </a:ext>
                  </a:extLst>
                </a:gridCol>
                <a:gridCol w="377889">
                  <a:extLst>
                    <a:ext uri="{9D8B030D-6E8A-4147-A177-3AD203B41FA5}">
                      <a16:colId xmlns:a16="http://schemas.microsoft.com/office/drawing/2014/main" val="1359714525"/>
                    </a:ext>
                  </a:extLst>
                </a:gridCol>
                <a:gridCol w="377889">
                  <a:extLst>
                    <a:ext uri="{9D8B030D-6E8A-4147-A177-3AD203B41FA5}">
                      <a16:colId xmlns:a16="http://schemas.microsoft.com/office/drawing/2014/main" val="1818814179"/>
                    </a:ext>
                  </a:extLst>
                </a:gridCol>
                <a:gridCol w="71056">
                  <a:extLst>
                    <a:ext uri="{9D8B030D-6E8A-4147-A177-3AD203B41FA5}">
                      <a16:colId xmlns:a16="http://schemas.microsoft.com/office/drawing/2014/main" val="762667380"/>
                    </a:ext>
                  </a:extLst>
                </a:gridCol>
                <a:gridCol w="206709">
                  <a:extLst>
                    <a:ext uri="{9D8B030D-6E8A-4147-A177-3AD203B41FA5}">
                      <a16:colId xmlns:a16="http://schemas.microsoft.com/office/drawing/2014/main" val="1160963564"/>
                    </a:ext>
                  </a:extLst>
                </a:gridCol>
                <a:gridCol w="377889">
                  <a:extLst>
                    <a:ext uri="{9D8B030D-6E8A-4147-A177-3AD203B41FA5}">
                      <a16:colId xmlns:a16="http://schemas.microsoft.com/office/drawing/2014/main" val="953314683"/>
                    </a:ext>
                  </a:extLst>
                </a:gridCol>
                <a:gridCol w="377889">
                  <a:extLst>
                    <a:ext uri="{9D8B030D-6E8A-4147-A177-3AD203B41FA5}">
                      <a16:colId xmlns:a16="http://schemas.microsoft.com/office/drawing/2014/main" val="1835813906"/>
                    </a:ext>
                  </a:extLst>
                </a:gridCol>
                <a:gridCol w="71056">
                  <a:extLst>
                    <a:ext uri="{9D8B030D-6E8A-4147-A177-3AD203B41FA5}">
                      <a16:colId xmlns:a16="http://schemas.microsoft.com/office/drawing/2014/main" val="651083856"/>
                    </a:ext>
                  </a:extLst>
                </a:gridCol>
                <a:gridCol w="206709">
                  <a:extLst>
                    <a:ext uri="{9D8B030D-6E8A-4147-A177-3AD203B41FA5}">
                      <a16:colId xmlns:a16="http://schemas.microsoft.com/office/drawing/2014/main" val="2679809330"/>
                    </a:ext>
                  </a:extLst>
                </a:gridCol>
                <a:gridCol w="377889">
                  <a:extLst>
                    <a:ext uri="{9D8B030D-6E8A-4147-A177-3AD203B41FA5}">
                      <a16:colId xmlns:a16="http://schemas.microsoft.com/office/drawing/2014/main" val="3782642829"/>
                    </a:ext>
                  </a:extLst>
                </a:gridCol>
                <a:gridCol w="377889">
                  <a:extLst>
                    <a:ext uri="{9D8B030D-6E8A-4147-A177-3AD203B41FA5}">
                      <a16:colId xmlns:a16="http://schemas.microsoft.com/office/drawing/2014/main" val="3757877810"/>
                    </a:ext>
                  </a:extLst>
                </a:gridCol>
                <a:gridCol w="71056">
                  <a:extLst>
                    <a:ext uri="{9D8B030D-6E8A-4147-A177-3AD203B41FA5}">
                      <a16:colId xmlns:a16="http://schemas.microsoft.com/office/drawing/2014/main" val="2833782595"/>
                    </a:ext>
                  </a:extLst>
                </a:gridCol>
                <a:gridCol w="206709">
                  <a:extLst>
                    <a:ext uri="{9D8B030D-6E8A-4147-A177-3AD203B41FA5}">
                      <a16:colId xmlns:a16="http://schemas.microsoft.com/office/drawing/2014/main" val="4195377534"/>
                    </a:ext>
                  </a:extLst>
                </a:gridCol>
                <a:gridCol w="377889">
                  <a:extLst>
                    <a:ext uri="{9D8B030D-6E8A-4147-A177-3AD203B41FA5}">
                      <a16:colId xmlns:a16="http://schemas.microsoft.com/office/drawing/2014/main" val="2489815801"/>
                    </a:ext>
                  </a:extLst>
                </a:gridCol>
                <a:gridCol w="377889">
                  <a:extLst>
                    <a:ext uri="{9D8B030D-6E8A-4147-A177-3AD203B41FA5}">
                      <a16:colId xmlns:a16="http://schemas.microsoft.com/office/drawing/2014/main" val="4133248094"/>
                    </a:ext>
                  </a:extLst>
                </a:gridCol>
                <a:gridCol w="71056">
                  <a:extLst>
                    <a:ext uri="{9D8B030D-6E8A-4147-A177-3AD203B41FA5}">
                      <a16:colId xmlns:a16="http://schemas.microsoft.com/office/drawing/2014/main" val="2084161639"/>
                    </a:ext>
                  </a:extLst>
                </a:gridCol>
                <a:gridCol w="206709">
                  <a:extLst>
                    <a:ext uri="{9D8B030D-6E8A-4147-A177-3AD203B41FA5}">
                      <a16:colId xmlns:a16="http://schemas.microsoft.com/office/drawing/2014/main" val="3053277762"/>
                    </a:ext>
                  </a:extLst>
                </a:gridCol>
                <a:gridCol w="377889">
                  <a:extLst>
                    <a:ext uri="{9D8B030D-6E8A-4147-A177-3AD203B41FA5}">
                      <a16:colId xmlns:a16="http://schemas.microsoft.com/office/drawing/2014/main" val="253379161"/>
                    </a:ext>
                  </a:extLst>
                </a:gridCol>
                <a:gridCol w="377889">
                  <a:extLst>
                    <a:ext uri="{9D8B030D-6E8A-4147-A177-3AD203B41FA5}">
                      <a16:colId xmlns:a16="http://schemas.microsoft.com/office/drawing/2014/main" val="3181210054"/>
                    </a:ext>
                  </a:extLst>
                </a:gridCol>
              </a:tblGrid>
              <a:tr h="196876">
                <a:tc gridSpan="3">
                  <a:txBody>
                    <a:bodyPr/>
                    <a:lstStyle/>
                    <a:p>
                      <a:pPr algn="ctr" fontAlgn="ctr">
                        <a:buNone/>
                      </a:pPr>
                      <a:r>
                        <a:rPr lang="es-US" sz="800" b="1" i="0" u="none" strike="noStrike">
                          <a:solidFill>
                            <a:srgbClr val="000000"/>
                          </a:solidFill>
                          <a:effectLst/>
                          <a:latin typeface="Arial" panose="020B0604020202020204" pitchFamily="34" charset="0"/>
                        </a:rPr>
                        <a:t>MÓDULO I</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II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III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IV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VI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8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VII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VIII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IX</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X</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8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XI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3190001012"/>
                  </a:ext>
                </a:extLst>
              </a:tr>
              <a:tr h="282658">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23</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19</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19</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21</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87540737"/>
                  </a:ext>
                </a:extLst>
              </a:tr>
              <a:tr h="215158">
                <a:tc gridSpan="3">
                  <a:txBody>
                    <a:bodyPr/>
                    <a:lstStyle/>
                    <a:p>
                      <a:pPr algn="ctr" fontAlgn="ctr">
                        <a:buNone/>
                      </a:pPr>
                      <a:r>
                        <a:rPr lang="es-US" sz="600" b="1" i="0" u="none" strike="noStrike">
                          <a:solidFill>
                            <a:srgbClr val="000000"/>
                          </a:solidFill>
                          <a:effectLst/>
                          <a:latin typeface="Arial" panose="020B0604020202020204" pitchFamily="34" charset="0"/>
                        </a:rPr>
                        <a:t>19 AL 22 DE MARZO</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10 AL 12 DE ABRIL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24 AL 26 DE ABRIL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8 AL 10 DE MAYO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19 AL 21 DE MAYO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12 AL 14 DE JUNIO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3 AL  7 DE JULIO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1 DE AGOSTO AL 2 DE AGOSTO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25 AL 27 DE SEPTIEMBRE</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9 AL 11 DE OCTUBRE</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23 AL 25 DE OCTUBRE</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148080668"/>
                  </a:ext>
                </a:extLst>
              </a:tr>
              <a:tr h="215158">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170761242"/>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ADOCTRINAMIENTO INICIAL </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481778520"/>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2511029663"/>
                  </a:ext>
                </a:extLst>
              </a:tr>
              <a:tr h="178635">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01535177"/>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REGLAMENTACIÓN,  FORMAS NAVALES Y USO DE UNIFORME</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DE LIDERAZGO, ETHOS Y MLA (CENLID)</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COMOPER</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COMFUES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DE HISTORIA NAVAL (Mahan Corbett y Till)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PODER NAVAL ACANAV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CIM-BAE</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FUERSUB</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SHOA</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CEREMONIAL NAVAL Y PROTOCOLO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CIERRE DE CALIFICACIONES Y CONSEJO ACADÉMICO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889971921"/>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extLst>
                  <a:ext uri="{0D108BD9-81ED-4DB2-BD59-A6C34878D82A}">
                    <a16:rowId xmlns:a16="http://schemas.microsoft.com/office/drawing/2014/main" val="3619752244"/>
                  </a:ext>
                </a:extLst>
              </a:tr>
              <a:tr h="178635">
                <a:tc>
                  <a:txBody>
                    <a:bodyPr/>
                    <a:lstStyle/>
                    <a:p>
                      <a:pPr algn="ctr" fontAlgn="b">
                        <a:buNone/>
                      </a:pPr>
                      <a:r>
                        <a:rPr lang="es-US" sz="500" b="0" i="0" u="none" strike="noStrike">
                          <a:solidFill>
                            <a:srgbClr val="000000"/>
                          </a:solidFill>
                          <a:effectLst/>
                          <a:latin typeface="Calibri" panose="020F0502020204030204" pitchFamily="34" charset="0"/>
                        </a:rPr>
                        <a:t> </a:t>
                      </a:r>
                    </a:p>
                  </a:txBody>
                  <a:tcPr marL="1843" marR="1843" marT="1843"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72745556"/>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TIRO CON ARMAMENTO MENOR</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Piloto Pardo y Shackleton</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b">
                        <a:buNone/>
                      </a:pPr>
                      <a:r>
                        <a:rPr lang="es-US" sz="600" b="0" i="0" u="none" strike="noStrike">
                          <a:solidFill>
                            <a:srgbClr val="000000"/>
                          </a:solidFill>
                          <a:effectLst/>
                          <a:latin typeface="Arial" panose="020B0604020202020204" pitchFamily="34" charset="0"/>
                        </a:rPr>
                        <a:t> </a:t>
                      </a: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ESCUADRA</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TIRO TÁCTICO COMFUES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r>
                        <a:rPr lang="es-US" sz="600" b="1" i="0" u="none" strike="noStrike">
                          <a:solidFill>
                            <a:srgbClr val="000000"/>
                          </a:solidFill>
                          <a:effectLst/>
                          <a:latin typeface="Arial" panose="020B0604020202020204" pitchFamily="34" charset="0"/>
                        </a:rPr>
                        <a:t> </a:t>
                      </a: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SALA HISTORICA ESNAVAL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PLANIFICACIÓN ACANAV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EJERCICIO IM EN TERRENO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CONSTRUCCIÓN NAVAL (ASMAR-TAL)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r>
                        <a:rPr lang="es-US" sz="600" b="0" i="0" u="none" strike="noStrike">
                          <a:solidFill>
                            <a:srgbClr val="000000"/>
                          </a:solidFill>
                          <a:effectLst/>
                          <a:latin typeface="Arial" panose="020B0604020202020204" pitchFamily="34" charset="0"/>
                        </a:rPr>
                        <a:t> </a:t>
                      </a: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DGTM</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DABA</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PREPARATORIA DE EGRESO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35101174"/>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12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12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548006070"/>
                  </a:ext>
                </a:extLst>
              </a:tr>
              <a:tr h="152720">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546456524"/>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ORGANIZACIÓN DE LA ARMADA</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EJERCICIO  GESTIÓN DE CRISIS ACANAV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EJERCICIO LIDERAZGO CENBIM</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487122575"/>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2960021578"/>
                  </a:ext>
                </a:extLst>
              </a:tr>
              <a:tr h="152720">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2527250561"/>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CEREMONIA 21 DE MAYO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31371235"/>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8</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8</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8</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8</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4103017745"/>
                  </a:ext>
                </a:extLst>
              </a:tr>
              <a:tr h="152720">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10505939"/>
                  </a:ext>
                </a:extLst>
              </a:tr>
              <a:tr h="393755">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FCF FINAL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4055401080"/>
                  </a:ext>
                </a:extLst>
              </a:tr>
              <a:tr h="168752">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dirty="0">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extLst>
                  <a:ext uri="{0D108BD9-81ED-4DB2-BD59-A6C34878D82A}">
                    <a16:rowId xmlns:a16="http://schemas.microsoft.com/office/drawing/2014/main" val="1049036056"/>
                  </a:ext>
                </a:extLst>
              </a:tr>
            </a:tbl>
          </a:graphicData>
        </a:graphic>
      </p:graphicFrame>
      <p:sp>
        <p:nvSpPr>
          <p:cNvPr id="3" name="13 Rectángulo">
            <a:extLst>
              <a:ext uri="{FF2B5EF4-FFF2-40B4-BE49-F238E27FC236}">
                <a16:creationId xmlns:a16="http://schemas.microsoft.com/office/drawing/2014/main" id="{BB5E151B-F10D-EAE2-4A69-AECBA5AB334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598DA253-B003-58FF-D8D0-E92457ACC3C8}"/>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892EF8DB-DBDE-29B8-3E7D-7B472112A7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244850535"/>
      </p:ext>
    </p:extLst>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407F344-A4B8-3F73-5055-421FB9513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2850" y="1290912"/>
            <a:ext cx="4354290" cy="5429851"/>
          </a:xfrm>
          <a:prstGeom prst="rect">
            <a:avLst/>
          </a:prstGeom>
        </p:spPr>
      </p:pic>
      <p:pic>
        <p:nvPicPr>
          <p:cNvPr id="5" name="Imagen 4">
            <a:extLst>
              <a:ext uri="{FF2B5EF4-FFF2-40B4-BE49-F238E27FC236}">
                <a16:creationId xmlns:a16="http://schemas.microsoft.com/office/drawing/2014/main" id="{34E19877-8A68-5C28-C4D5-0A65A571E8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344" y="837486"/>
            <a:ext cx="3783418" cy="2837563"/>
          </a:xfrm>
          <a:prstGeom prst="rect">
            <a:avLst/>
          </a:prstGeom>
        </p:spPr>
      </p:pic>
      <p:pic>
        <p:nvPicPr>
          <p:cNvPr id="7" name="Imagen 6">
            <a:extLst>
              <a:ext uri="{FF2B5EF4-FFF2-40B4-BE49-F238E27FC236}">
                <a16:creationId xmlns:a16="http://schemas.microsoft.com/office/drawing/2014/main" id="{EE845266-6136-2CFD-C31B-58DE020B39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51784" y="1777943"/>
            <a:ext cx="3364044" cy="4167757"/>
          </a:xfrm>
          <a:prstGeom prst="rect">
            <a:avLst/>
          </a:prstGeom>
        </p:spPr>
      </p:pic>
      <p:pic>
        <p:nvPicPr>
          <p:cNvPr id="9" name="Imagen 8">
            <a:extLst>
              <a:ext uri="{FF2B5EF4-FFF2-40B4-BE49-F238E27FC236}">
                <a16:creationId xmlns:a16="http://schemas.microsoft.com/office/drawing/2014/main" id="{DF961C9A-1108-3B7D-25F3-0610B316E5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1344" y="4005838"/>
            <a:ext cx="3783418" cy="2837563"/>
          </a:xfrm>
          <a:prstGeom prst="rect">
            <a:avLst/>
          </a:prstGeom>
        </p:spPr>
      </p:pic>
      <p:sp>
        <p:nvSpPr>
          <p:cNvPr id="10" name="13 Rectángulo">
            <a:extLst>
              <a:ext uri="{FF2B5EF4-FFF2-40B4-BE49-F238E27FC236}">
                <a16:creationId xmlns:a16="http://schemas.microsoft.com/office/drawing/2014/main" id="{2A3DB8E5-A8F5-B0C2-844D-B098CFBD4C5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1" name="Picture 2" descr="Picture 2">
            <a:extLst>
              <a:ext uri="{FF2B5EF4-FFF2-40B4-BE49-F238E27FC236}">
                <a16:creationId xmlns:a16="http://schemas.microsoft.com/office/drawing/2014/main" id="{68C32FDA-09DF-773C-C542-CEEF0F8DB404}"/>
              </a:ext>
            </a:extLst>
          </p:cNvPr>
          <p:cNvPicPr>
            <a:picLocks noChangeAspect="1"/>
          </p:cNvPicPr>
          <p:nvPr/>
        </p:nvPicPr>
        <p:blipFill>
          <a:blip r:embed="rId6"/>
          <a:stretch>
            <a:fillRect/>
          </a:stretch>
        </p:blipFill>
        <p:spPr>
          <a:xfrm>
            <a:off x="11341835" y="3890"/>
            <a:ext cx="850165" cy="1091045"/>
          </a:xfrm>
          <a:prstGeom prst="rect">
            <a:avLst/>
          </a:prstGeom>
          <a:ln w="12700">
            <a:miter lim="400000"/>
          </a:ln>
        </p:spPr>
      </p:pic>
      <p:pic>
        <p:nvPicPr>
          <p:cNvPr id="12" name="Imagen 11">
            <a:extLst>
              <a:ext uri="{FF2B5EF4-FFF2-40B4-BE49-F238E27FC236}">
                <a16:creationId xmlns:a16="http://schemas.microsoft.com/office/drawing/2014/main" id="{A7C82126-D436-ED1C-0C1B-78A595337A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1485294861"/>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1751B-8C44-E6ED-3F3A-BA6CE440EA11}"/>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0AAA364-7F2F-A1C9-89E2-BA8BE92F853D}"/>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DFEE48C8-1AC2-AB0B-A675-C399FCF831FE}"/>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5821B170-0D56-1DBB-47ED-4D4A0441A26C}"/>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E5927D13-AEEB-59B0-688A-300E828FFB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ED15A5FF-F173-73EB-DACA-E18B280701CA}"/>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45</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11 Rectángulo redondeado">
            <a:extLst>
              <a:ext uri="{FF2B5EF4-FFF2-40B4-BE49-F238E27FC236}">
                <a16:creationId xmlns:a16="http://schemas.microsoft.com/office/drawing/2014/main" id="{62240399-9DD3-C37E-62C8-82B72EA276B0}"/>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1. IMPLEMENTACIÓN DE MODIFICACIONES A MALLAS ACADÉMICAS CON ORIENTACIÓN MEDOC / CADETES / CAOR </a:t>
            </a:r>
          </a:p>
        </p:txBody>
      </p:sp>
      <p:sp>
        <p:nvSpPr>
          <p:cNvPr id="4" name="12 Rectángulo redondeado">
            <a:extLst>
              <a:ext uri="{FF2B5EF4-FFF2-40B4-BE49-F238E27FC236}">
                <a16:creationId xmlns:a16="http://schemas.microsoft.com/office/drawing/2014/main" id="{904D5BE7-718D-41C3-6FB7-9A2970FC57D0}"/>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00"/>
                </a:solidFill>
                <a:effectLst/>
                <a:uLnTx/>
                <a:uFillTx/>
                <a:latin typeface="Calibri"/>
                <a:ea typeface="Calibri"/>
                <a:cs typeface="Calibri"/>
                <a:sym typeface="Calibri"/>
              </a:rPr>
              <a:t>2. IMPLEMENTACIÓN PHI</a:t>
            </a:r>
          </a:p>
        </p:txBody>
      </p:sp>
      <p:sp>
        <p:nvSpPr>
          <p:cNvPr id="5" name="12 Rectángulo redondeado">
            <a:extLst>
              <a:ext uri="{FF2B5EF4-FFF2-40B4-BE49-F238E27FC236}">
                <a16:creationId xmlns:a16="http://schemas.microsoft.com/office/drawing/2014/main" id="{89E7D990-A4B9-915A-3356-A880FFD492B9}"/>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3. DISEÑO DE ELECTIVOS </a:t>
            </a:r>
          </a:p>
        </p:txBody>
      </p:sp>
      <p:sp>
        <p:nvSpPr>
          <p:cNvPr id="6" name="12 Rectángulo redondeado">
            <a:extLst>
              <a:ext uri="{FF2B5EF4-FFF2-40B4-BE49-F238E27FC236}">
                <a16:creationId xmlns:a16="http://schemas.microsoft.com/office/drawing/2014/main" id="{846B5B8C-FF07-CE28-637C-D606A028E013}"/>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4. PERFECCIONAMIENTO DEL RÉGIMEN Y MEJORAS EDUCATIVAS</a:t>
            </a:r>
          </a:p>
        </p:txBody>
      </p:sp>
      <p:sp>
        <p:nvSpPr>
          <p:cNvPr id="7" name="12 Rectángulo redondeado">
            <a:extLst>
              <a:ext uri="{FF2B5EF4-FFF2-40B4-BE49-F238E27FC236}">
                <a16:creationId xmlns:a16="http://schemas.microsoft.com/office/drawing/2014/main" id="{4AA47355-494C-6C1C-63BC-AE3483259523}"/>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5. DESARROLLO DE INNOVACIÓN</a:t>
            </a:r>
          </a:p>
        </p:txBody>
      </p:sp>
      <p:sp>
        <p:nvSpPr>
          <p:cNvPr id="9" name="12 Rectángulo redondeado">
            <a:extLst>
              <a:ext uri="{FF2B5EF4-FFF2-40B4-BE49-F238E27FC236}">
                <a16:creationId xmlns:a16="http://schemas.microsoft.com/office/drawing/2014/main" id="{13207C47-71A3-E040-106F-7CB19FDDAD96}"/>
              </a:ext>
            </a:extLst>
          </p:cNvPr>
          <p:cNvSpPr/>
          <p:nvPr/>
        </p:nvSpPr>
        <p:spPr>
          <a:xfrm>
            <a:off x="3120962" y="46566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6. GESTIÓN DOCENTE </a:t>
            </a:r>
          </a:p>
        </p:txBody>
      </p:sp>
      <p:sp>
        <p:nvSpPr>
          <p:cNvPr id="11" name="Rectángulo 10">
            <a:extLst>
              <a:ext uri="{FF2B5EF4-FFF2-40B4-BE49-F238E27FC236}">
                <a16:creationId xmlns:a16="http://schemas.microsoft.com/office/drawing/2014/main" id="{A7E440A5-63BD-0D03-DFE7-F4222555F86A}"/>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4400" b="1" i="0" u="none" strike="noStrike" kern="0" cap="none" spc="0" normalizeH="0" baseline="0" noProof="0" dirty="0">
                <a:ln>
                  <a:noFill/>
                </a:ln>
                <a:solidFill>
                  <a:srgbClr val="000000"/>
                </a:solidFill>
                <a:effectLst/>
                <a:uLnTx/>
                <a:uFillTx/>
                <a:latin typeface="Calibri"/>
                <a:ea typeface="Calibri"/>
                <a:cs typeface="Calibri"/>
                <a:sym typeface="Calibri"/>
              </a:rPr>
              <a:t>2026</a:t>
            </a:r>
          </a:p>
        </p:txBody>
      </p:sp>
    </p:spTree>
    <p:extLst>
      <p:ext uri="{BB962C8B-B14F-4D97-AF65-F5344CB8AC3E}">
        <p14:creationId xmlns:p14="http://schemas.microsoft.com/office/powerpoint/2010/main" val="200375068"/>
      </p:ext>
    </p:extLst>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C2721-77D5-607C-72D7-1B99B4CB87A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7CF83A92-8420-72FB-DFF7-3747068E8EC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7E67AF51-16EE-38F2-585E-DAC81FF3990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08192EB-5D12-21E5-92F6-E3DFABC4370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F7F0FF4-8B5D-A538-9286-3282D8A70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5566699-69A9-67D9-BDBF-B0EF5B7FF7B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46</a:t>
            </a:fld>
            <a:endParaRPr lang="es-CL" sz="1600" b="1" dirty="0"/>
          </a:p>
        </p:txBody>
      </p:sp>
      <p:sp>
        <p:nvSpPr>
          <p:cNvPr id="3" name="Título 1">
            <a:extLst>
              <a:ext uri="{FF2B5EF4-FFF2-40B4-BE49-F238E27FC236}">
                <a16:creationId xmlns:a16="http://schemas.microsoft.com/office/drawing/2014/main" id="{B637953D-AB6D-CC7D-3C25-E79D672DD69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4" name="Marcador de contenido 3">
            <a:extLst>
              <a:ext uri="{FF2B5EF4-FFF2-40B4-BE49-F238E27FC236}">
                <a16:creationId xmlns:a16="http://schemas.microsoft.com/office/drawing/2014/main" id="{66449661-55F7-ED4D-556E-E1B00B882297}"/>
              </a:ext>
            </a:extLst>
          </p:cNvPr>
          <p:cNvGraphicFramePr>
            <a:graphicFrameLocks/>
          </p:cNvGraphicFramePr>
          <p:nvPr>
            <p:extLst>
              <p:ext uri="{D42A27DB-BD31-4B8C-83A1-F6EECF244321}">
                <p14:modId xmlns:p14="http://schemas.microsoft.com/office/powerpoint/2010/main" val="3038504296"/>
              </p:ext>
            </p:extLst>
          </p:nvPr>
        </p:nvGraphicFramePr>
        <p:xfrm>
          <a:off x="838197" y="1423748"/>
          <a:ext cx="10515600" cy="199505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5" name="Flecha abajo 4">
            <a:extLst>
              <a:ext uri="{FF2B5EF4-FFF2-40B4-BE49-F238E27FC236}">
                <a16:creationId xmlns:a16="http://schemas.microsoft.com/office/drawing/2014/main" id="{3EA66B37-C184-4C3E-7EC2-A00C474E0841}"/>
              </a:ext>
            </a:extLst>
          </p:cNvPr>
          <p:cNvSpPr/>
          <p:nvPr/>
        </p:nvSpPr>
        <p:spPr>
          <a:xfrm>
            <a:off x="5692830" y="3223373"/>
            <a:ext cx="806334" cy="7730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200"/>
          </a:p>
        </p:txBody>
      </p:sp>
      <p:sp>
        <p:nvSpPr>
          <p:cNvPr id="12" name="CuadroTexto 11">
            <a:extLst>
              <a:ext uri="{FF2B5EF4-FFF2-40B4-BE49-F238E27FC236}">
                <a16:creationId xmlns:a16="http://schemas.microsoft.com/office/drawing/2014/main" id="{77A27115-6583-4EB2-F6E4-8D28E574E83A}"/>
              </a:ext>
            </a:extLst>
          </p:cNvPr>
          <p:cNvSpPr txBox="1"/>
          <p:nvPr/>
        </p:nvSpPr>
        <p:spPr>
          <a:xfrm>
            <a:off x="1752597" y="4117487"/>
            <a:ext cx="8686800" cy="646331"/>
          </a:xfrm>
          <a:prstGeom prst="rect">
            <a:avLst/>
          </a:prstGeom>
          <a:noFill/>
        </p:spPr>
        <p:txBody>
          <a:bodyPr wrap="square" rtlCol="0">
            <a:spAutoFit/>
          </a:bodyPr>
          <a:lstStyle/>
          <a:p>
            <a:pPr algn="ctr"/>
            <a:r>
              <a:rPr lang="es-MX" sz="1200" dirty="0"/>
              <a:t>Desarrolla habilidades de </a:t>
            </a:r>
            <a:r>
              <a:rPr lang="es-MX" sz="1200" b="1" dirty="0"/>
              <a:t>pensamiento crítico y creativo</a:t>
            </a:r>
          </a:p>
          <a:p>
            <a:pPr algn="ctr"/>
            <a:r>
              <a:rPr lang="es-MX" sz="1200" dirty="0"/>
              <a:t>Promueve el </a:t>
            </a:r>
            <a:r>
              <a:rPr lang="es-MX" sz="1200" b="1" dirty="0"/>
              <a:t>desarrollo individual y trabajo en equipo</a:t>
            </a:r>
          </a:p>
          <a:p>
            <a:pPr algn="ctr"/>
            <a:r>
              <a:rPr lang="es-MX" sz="1200" dirty="0"/>
              <a:t>Fomenta un sentido de </a:t>
            </a:r>
            <a:r>
              <a:rPr lang="es-MX" sz="1200" b="1" dirty="0"/>
              <a:t>indagación crítica y profundidad histórica</a:t>
            </a:r>
          </a:p>
        </p:txBody>
      </p:sp>
      <p:sp>
        <p:nvSpPr>
          <p:cNvPr id="13" name="Flecha abajo 12">
            <a:extLst>
              <a:ext uri="{FF2B5EF4-FFF2-40B4-BE49-F238E27FC236}">
                <a16:creationId xmlns:a16="http://schemas.microsoft.com/office/drawing/2014/main" id="{21C93705-7FAC-68EF-60E7-127DBB1603EA}"/>
              </a:ext>
            </a:extLst>
          </p:cNvPr>
          <p:cNvSpPr/>
          <p:nvPr/>
        </p:nvSpPr>
        <p:spPr>
          <a:xfrm>
            <a:off x="5842459" y="5143227"/>
            <a:ext cx="507077" cy="59851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200"/>
          </a:p>
        </p:txBody>
      </p:sp>
      <p:sp>
        <p:nvSpPr>
          <p:cNvPr id="15" name="CuadroTexto 14">
            <a:extLst>
              <a:ext uri="{FF2B5EF4-FFF2-40B4-BE49-F238E27FC236}">
                <a16:creationId xmlns:a16="http://schemas.microsoft.com/office/drawing/2014/main" id="{4D0A625B-58A5-C412-E479-7AD80BC3403F}"/>
              </a:ext>
            </a:extLst>
          </p:cNvPr>
          <p:cNvSpPr txBox="1"/>
          <p:nvPr/>
        </p:nvSpPr>
        <p:spPr>
          <a:xfrm>
            <a:off x="2940203" y="5899722"/>
            <a:ext cx="6311591" cy="276999"/>
          </a:xfrm>
          <a:prstGeom prst="rect">
            <a:avLst/>
          </a:prstGeom>
          <a:noFill/>
        </p:spPr>
        <p:txBody>
          <a:bodyPr wrap="square" rtlCol="0">
            <a:spAutoFit/>
          </a:bodyPr>
          <a:lstStyle/>
          <a:p>
            <a:pPr algn="ctr"/>
            <a:r>
              <a:rPr lang="es-CL" sz="1200" b="1" dirty="0"/>
              <a:t>Busca fortalecer desarrollo integral del cadete como líder consciente y competente</a:t>
            </a:r>
          </a:p>
        </p:txBody>
      </p:sp>
      <p:sp>
        <p:nvSpPr>
          <p:cNvPr id="16" name="12 Rectángulo redondeado">
            <a:extLst>
              <a:ext uri="{FF2B5EF4-FFF2-40B4-BE49-F238E27FC236}">
                <a16:creationId xmlns:a16="http://schemas.microsoft.com/office/drawing/2014/main" id="{704552C2-2A3A-7DD3-B55A-643E8B81A112}"/>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Tree>
    <p:extLst>
      <p:ext uri="{BB962C8B-B14F-4D97-AF65-F5344CB8AC3E}">
        <p14:creationId xmlns:p14="http://schemas.microsoft.com/office/powerpoint/2010/main" val="310799315"/>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8A508-5775-6545-E073-8CF1008216C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DF6B3B9-77F4-A1B5-D32A-CAFE4933E529}"/>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564CFD3B-C39D-A83A-6A00-6DF8AF0AC38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3287ED0-8C38-AD08-849C-E6187061C85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D51A575-ED71-F834-7C4D-435FD9E21C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E497882-3311-625C-5BD4-E718962D67C1}"/>
              </a:ext>
            </a:extLst>
          </p:cNvPr>
          <p:cNvSpPr>
            <a:spLocks noGrp="1"/>
          </p:cNvSpPr>
          <p:nvPr>
            <p:ph type="sldNum" sz="quarter" idx="2"/>
          </p:nvPr>
        </p:nvSpPr>
        <p:spPr>
          <a:xfrm>
            <a:off x="11723257" y="6474822"/>
            <a:ext cx="300721" cy="338554"/>
          </a:xfrm>
        </p:spPr>
        <p:txBody>
          <a:bodyPr/>
          <a:lstStyle/>
          <a:p>
            <a:fld id="{86CB4B4D-7CA3-9044-876B-883B54F8677D}" type="slidenum">
              <a:rPr lang="es-ES_tradnl" sz="1600" b="1" noProof="0" smtClean="0"/>
              <a:pPr/>
              <a:t>47</a:t>
            </a:fld>
            <a:endParaRPr lang="es-ES_tradnl" sz="1600" b="1" noProof="0" dirty="0"/>
          </a:p>
        </p:txBody>
      </p:sp>
      <p:sp>
        <p:nvSpPr>
          <p:cNvPr id="3" name="Título 1">
            <a:extLst>
              <a:ext uri="{FF2B5EF4-FFF2-40B4-BE49-F238E27FC236}">
                <a16:creationId xmlns:a16="http://schemas.microsoft.com/office/drawing/2014/main" id="{B506D992-1F2E-EB3C-8FF0-BEC183F7470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ES_tradnl" sz="1200" noProof="0" dirty="0"/>
              <a:t>¿Qué es el PHI?</a:t>
            </a:r>
          </a:p>
        </p:txBody>
      </p:sp>
      <p:sp>
        <p:nvSpPr>
          <p:cNvPr id="16" name="12 Rectángulo redondeado">
            <a:extLst>
              <a:ext uri="{FF2B5EF4-FFF2-40B4-BE49-F238E27FC236}">
                <a16:creationId xmlns:a16="http://schemas.microsoft.com/office/drawing/2014/main" id="{01EC18FD-6787-0F10-739E-05EC8D5CC81F}"/>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_tradnl" sz="2400" b="1" noProof="0" dirty="0">
                <a:solidFill>
                  <a:srgbClr val="FFFFFF"/>
                </a:solidFill>
              </a:rPr>
              <a:t>3. IMPLEMENTACIÓN PHI</a:t>
            </a:r>
          </a:p>
        </p:txBody>
      </p:sp>
      <p:graphicFrame>
        <p:nvGraphicFramePr>
          <p:cNvPr id="6" name="Marcador de contenido 9">
            <a:extLst>
              <a:ext uri="{FF2B5EF4-FFF2-40B4-BE49-F238E27FC236}">
                <a16:creationId xmlns:a16="http://schemas.microsoft.com/office/drawing/2014/main" id="{1A209C19-8EBE-FA12-AE52-675B80DBB21F}"/>
              </a:ext>
            </a:extLst>
          </p:cNvPr>
          <p:cNvGraphicFramePr/>
          <p:nvPr>
            <p:extLst>
              <p:ext uri="{D42A27DB-BD31-4B8C-83A1-F6EECF244321}">
                <p14:modId xmlns:p14="http://schemas.microsoft.com/office/powerpoint/2010/main" val="1807425661"/>
              </p:ext>
            </p:extLst>
          </p:nvPr>
        </p:nvGraphicFramePr>
        <p:xfrm>
          <a:off x="1018442" y="1440714"/>
          <a:ext cx="10133214" cy="495851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Imagen 3">
            <a:extLst>
              <a:ext uri="{FF2B5EF4-FFF2-40B4-BE49-F238E27FC236}">
                <a16:creationId xmlns:a16="http://schemas.microsoft.com/office/drawing/2014/main" id="{AA952B0D-E5D4-1977-FCE3-DA7008CBFE61}"/>
              </a:ext>
            </a:extLst>
          </p:cNvPr>
          <p:cNvPicPr>
            <a:picLocks noChangeAspect="1"/>
          </p:cNvPicPr>
          <p:nvPr/>
        </p:nvPicPr>
        <p:blipFill>
          <a:blip r:embed="rId10" r:link="rId11" cstate="print">
            <a:extLst>
              <a:ext uri="{28A0092B-C50C-407E-A947-70E740481C1C}">
                <a14:useLocalDpi xmlns:a14="http://schemas.microsoft.com/office/drawing/2010/main" val="0"/>
              </a:ext>
            </a:extLst>
          </a:blip>
          <a:stretch>
            <a:fillRect/>
          </a:stretch>
        </p:blipFill>
        <p:spPr bwMode="auto">
          <a:xfrm>
            <a:off x="7707161" y="625263"/>
            <a:ext cx="3634674" cy="826888"/>
          </a:xfrm>
          <a:prstGeom prst="rect">
            <a:avLst/>
          </a:prstGeom>
          <a:noFill/>
        </p:spPr>
      </p:pic>
    </p:spTree>
    <p:extLst>
      <p:ext uri="{BB962C8B-B14F-4D97-AF65-F5344CB8AC3E}">
        <p14:creationId xmlns:p14="http://schemas.microsoft.com/office/powerpoint/2010/main" val="3296219907"/>
      </p:ext>
    </p:extLst>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3A4EC-CEB0-48AC-48D5-F6C30F79FF6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9D751E0-3398-5D3C-5C68-25E748DE579C}"/>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B33C6B1D-27C9-020B-AC3C-AA0B8D92DFB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55275723-DBF8-D688-B177-5CE1651ABD0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A13ABFF9-D704-F628-FAE1-55855C75B28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C9962D8B-6A10-D58A-5E7A-1F459E10B2E6}"/>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48</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11 Rectángulo redondeado">
            <a:extLst>
              <a:ext uri="{FF2B5EF4-FFF2-40B4-BE49-F238E27FC236}">
                <a16:creationId xmlns:a16="http://schemas.microsoft.com/office/drawing/2014/main" id="{4EFF58CB-44A6-ADE6-063D-730628B89E68}"/>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1. IMPLEMENTACIÓN DE MODIFICACIONES A MALLAS ACADÉMICAS CON ORIENTACIÓN MEDOC / CADETES / CAOR </a:t>
            </a:r>
          </a:p>
        </p:txBody>
      </p:sp>
      <p:sp>
        <p:nvSpPr>
          <p:cNvPr id="4" name="12 Rectángulo redondeado">
            <a:extLst>
              <a:ext uri="{FF2B5EF4-FFF2-40B4-BE49-F238E27FC236}">
                <a16:creationId xmlns:a16="http://schemas.microsoft.com/office/drawing/2014/main" id="{A3D4D777-08BE-29FB-BD29-560300777D3E}"/>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2. IMPLEMENTACIÓN PHI</a:t>
            </a:r>
          </a:p>
        </p:txBody>
      </p:sp>
      <p:sp>
        <p:nvSpPr>
          <p:cNvPr id="5" name="12 Rectángulo redondeado">
            <a:extLst>
              <a:ext uri="{FF2B5EF4-FFF2-40B4-BE49-F238E27FC236}">
                <a16:creationId xmlns:a16="http://schemas.microsoft.com/office/drawing/2014/main" id="{A3871A66-A2AF-E034-147D-D9D8A018809A}"/>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00"/>
                </a:solidFill>
                <a:effectLst/>
                <a:uLnTx/>
                <a:uFillTx/>
                <a:latin typeface="Calibri"/>
                <a:ea typeface="Calibri"/>
                <a:cs typeface="Calibri"/>
                <a:sym typeface="Calibri"/>
              </a:rPr>
              <a:t>3. DISEÑO DE ELECTIVOS </a:t>
            </a:r>
          </a:p>
        </p:txBody>
      </p:sp>
      <p:sp>
        <p:nvSpPr>
          <p:cNvPr id="6" name="12 Rectángulo redondeado">
            <a:extLst>
              <a:ext uri="{FF2B5EF4-FFF2-40B4-BE49-F238E27FC236}">
                <a16:creationId xmlns:a16="http://schemas.microsoft.com/office/drawing/2014/main" id="{3D75977D-A39C-5948-D05B-E410B4865CAC}"/>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4. PERFECCIONAMIENTO DEL RÉGIMEN Y MEJORAS EDUCATIVAS</a:t>
            </a:r>
          </a:p>
        </p:txBody>
      </p:sp>
      <p:sp>
        <p:nvSpPr>
          <p:cNvPr id="7" name="12 Rectángulo redondeado">
            <a:extLst>
              <a:ext uri="{FF2B5EF4-FFF2-40B4-BE49-F238E27FC236}">
                <a16:creationId xmlns:a16="http://schemas.microsoft.com/office/drawing/2014/main" id="{6FBFFB84-DCDC-F060-66E1-52EF6019783A}"/>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5. DESARROLLO DE INNOVACIÓN</a:t>
            </a:r>
          </a:p>
        </p:txBody>
      </p:sp>
      <p:sp>
        <p:nvSpPr>
          <p:cNvPr id="9" name="12 Rectángulo redondeado">
            <a:extLst>
              <a:ext uri="{FF2B5EF4-FFF2-40B4-BE49-F238E27FC236}">
                <a16:creationId xmlns:a16="http://schemas.microsoft.com/office/drawing/2014/main" id="{B9A9A61E-9DF4-6923-B3F2-BA0BB3CDAB9A}"/>
              </a:ext>
            </a:extLst>
          </p:cNvPr>
          <p:cNvSpPr/>
          <p:nvPr/>
        </p:nvSpPr>
        <p:spPr>
          <a:xfrm>
            <a:off x="3120962" y="46566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6. GESTIÓN DOCENTE </a:t>
            </a:r>
          </a:p>
        </p:txBody>
      </p:sp>
      <p:sp>
        <p:nvSpPr>
          <p:cNvPr id="11" name="Rectángulo 10">
            <a:extLst>
              <a:ext uri="{FF2B5EF4-FFF2-40B4-BE49-F238E27FC236}">
                <a16:creationId xmlns:a16="http://schemas.microsoft.com/office/drawing/2014/main" id="{4F73CDF7-C6E7-571C-D3CA-5CC8FCF6AD11}"/>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4400" b="1" i="0" u="none" strike="noStrike" kern="0" cap="none" spc="0" normalizeH="0" baseline="0" noProof="0" dirty="0">
                <a:ln>
                  <a:noFill/>
                </a:ln>
                <a:solidFill>
                  <a:srgbClr val="000000"/>
                </a:solidFill>
                <a:effectLst/>
                <a:uLnTx/>
                <a:uFillTx/>
                <a:latin typeface="Calibri"/>
                <a:ea typeface="Calibri"/>
                <a:cs typeface="Calibri"/>
                <a:sym typeface="Calibri"/>
              </a:rPr>
              <a:t>2026</a:t>
            </a:r>
          </a:p>
        </p:txBody>
      </p:sp>
    </p:spTree>
    <p:extLst>
      <p:ext uri="{BB962C8B-B14F-4D97-AF65-F5344CB8AC3E}">
        <p14:creationId xmlns:p14="http://schemas.microsoft.com/office/powerpoint/2010/main" val="2576103197"/>
      </p:ext>
    </p:extLst>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7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extBox 4"/>
          <p:cNvSpPr txBox="1"/>
          <p:nvPr/>
        </p:nvSpPr>
        <p:spPr>
          <a:xfrm>
            <a:off x="1143000" y="109728"/>
            <a:ext cx="9326880" cy="384048"/>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2400" b="1" i="0" u="none" strike="noStrike" kern="1200" cap="none" spc="0" normalizeH="0" baseline="0" noProof="0">
                <a:ln>
                  <a:noFill/>
                </a:ln>
                <a:solidFill>
                  <a:srgbClr val="FFFFFF"/>
                </a:solidFill>
                <a:effectLst/>
                <a:uLnTx/>
                <a:uFillTx/>
                <a:latin typeface="Calibri"/>
                <a:ea typeface="+mn-ea"/>
                <a:cs typeface="+mn-cs"/>
              </a:rPr>
              <a:t>NUEVOS ELECTIVOS PROPUESTOS POR ÁREA</a:t>
            </a:r>
          </a:p>
        </p:txBody>
      </p:sp>
      <p:sp>
        <p:nvSpPr>
          <p:cNvPr id="7" name="Rounded Rectangle 6"/>
          <p:cNvSpPr/>
          <p:nvPr/>
        </p:nvSpPr>
        <p:spPr>
          <a:xfrm>
            <a:off x="292608" y="1188720"/>
            <a:ext cx="3794760" cy="4983480"/>
          </a:xfrm>
          <a:prstGeom prst="roundRect">
            <a:avLst/>
          </a:prstGeom>
          <a:solidFill>
            <a:srgbClr val="E8EEF5"/>
          </a:solidFill>
          <a:ln w="15240">
            <a:solidFill>
              <a:srgbClr val="0A2A5C"/>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p:cNvSpPr/>
          <p:nvPr/>
        </p:nvSpPr>
        <p:spPr>
          <a:xfrm>
            <a:off x="292608" y="1188720"/>
            <a:ext cx="3794760" cy="438912"/>
          </a:xfrm>
          <a:prstGeom prst="rect">
            <a:avLst/>
          </a:prstGeom>
          <a:solidFill>
            <a:srgbClr val="0A2A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dirty="0">
                <a:ln>
                  <a:noFill/>
                </a:ln>
                <a:solidFill>
                  <a:srgbClr val="FFFFFF"/>
                </a:solidFill>
                <a:effectLst/>
                <a:uLnTx/>
                <a:uFillTx/>
                <a:latin typeface="Calibri"/>
                <a:ea typeface="+mn-ea"/>
                <a:cs typeface="+mn-cs"/>
              </a:rPr>
              <a:t>CIENCIAS, TECNOLOGÍA E INNOVACIÓN</a:t>
            </a:r>
          </a:p>
        </p:txBody>
      </p:sp>
      <p:sp>
        <p:nvSpPr>
          <p:cNvPr id="10" name="TextBox 9"/>
          <p:cNvSpPr txBox="1"/>
          <p:nvPr/>
        </p:nvSpPr>
        <p:spPr>
          <a:xfrm>
            <a:off x="436168" y="2395728"/>
            <a:ext cx="3465576" cy="2831544"/>
          </a:xfrm>
          <a:prstGeom prst="rect">
            <a:avLst/>
          </a:prstGeom>
          <a:noFill/>
        </p:spPr>
        <p:txBody>
          <a:bodyPr wrap="square" lIns="0" rIns="0">
            <a:spAutoFit/>
          </a:bodyPr>
          <a:lstStyle/>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Ciberseguridad</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Defensa</a:t>
            </a:r>
            <a:r>
              <a:rPr kumimoji="0" sz="1400" b="1" i="0" u="none" strike="noStrike" kern="1200" cap="none" spc="0" normalizeH="0" baseline="0" noProof="0" dirty="0">
                <a:ln>
                  <a:noFill/>
                </a:ln>
                <a:solidFill>
                  <a:srgbClr val="222C3A"/>
                </a:solidFill>
                <a:effectLst/>
                <a:uLnTx/>
                <a:uFillTx/>
                <a:latin typeface="Calibri"/>
                <a:ea typeface="+mn-ea"/>
                <a:cs typeface="+mn-cs"/>
              </a:rPr>
              <a:t> Digita</a:t>
            </a:r>
            <a:r>
              <a:rPr kumimoji="0" sz="1400" b="0" i="0" u="none" strike="noStrike" kern="1200" cap="none" spc="0" normalizeH="0" baseline="0" noProof="0" dirty="0">
                <a:ln>
                  <a:noFill/>
                </a:ln>
                <a:solidFill>
                  <a:srgbClr val="222C3A"/>
                </a:solidFill>
                <a:effectLst/>
                <a:uLnTx/>
                <a:uFillTx/>
                <a:latin typeface="Calibri"/>
                <a:ea typeface="+mn-ea"/>
                <a:cs typeface="+mn-cs"/>
              </a:rPr>
              <a:t>l (2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Inteligencia</a:t>
            </a:r>
            <a:r>
              <a:rPr kumimoji="0" sz="1400" b="1" i="0" u="none" strike="noStrike" kern="1200" cap="none" spc="0" normalizeH="0" baseline="0" noProof="0" dirty="0">
                <a:ln>
                  <a:noFill/>
                </a:ln>
                <a:solidFill>
                  <a:srgbClr val="222C3A"/>
                </a:solidFill>
                <a:effectLst/>
                <a:uLnTx/>
                <a:uFillTx/>
                <a:latin typeface="Calibri"/>
                <a:ea typeface="+mn-ea"/>
                <a:cs typeface="+mn-cs"/>
              </a:rPr>
              <a:t> Artificial: </a:t>
            </a:r>
            <a:r>
              <a:rPr kumimoji="0" sz="1400" b="1" i="0" u="none" strike="noStrike" kern="1200" cap="none" spc="0" normalizeH="0" baseline="0" noProof="0" dirty="0" err="1">
                <a:ln>
                  <a:noFill/>
                </a:ln>
                <a:solidFill>
                  <a:srgbClr val="222C3A"/>
                </a:solidFill>
                <a:effectLst/>
                <a:uLnTx/>
                <a:uFillTx/>
                <a:latin typeface="Calibri"/>
                <a:ea typeface="+mn-ea"/>
                <a:cs typeface="+mn-cs"/>
              </a:rPr>
              <a:t>uso</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ético</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responsable</a:t>
            </a:r>
            <a:r>
              <a:rPr kumimoji="0" sz="1400" b="0" i="0" u="none" strike="noStrike" kern="1200" cap="none" spc="0" normalizeH="0" baseline="0" noProof="0" dirty="0">
                <a:ln>
                  <a:noFill/>
                </a:ln>
                <a:solidFill>
                  <a:srgbClr val="222C3A"/>
                </a:solidFill>
                <a:effectLst/>
                <a:uLnTx/>
                <a:uFillTx/>
                <a:latin typeface="Calibri"/>
                <a:ea typeface="+mn-ea"/>
                <a:cs typeface="+mn-cs"/>
              </a:rPr>
              <a:t> (2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Investigación</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Emprendimiento</a:t>
            </a:r>
            <a:r>
              <a:rPr kumimoji="0" sz="1400" b="1" i="0" u="none" strike="noStrike" kern="1200" cap="none" spc="0" normalizeH="0" baseline="0" noProof="0" dirty="0">
                <a:ln>
                  <a:noFill/>
                </a:ln>
                <a:solidFill>
                  <a:srgbClr val="222C3A"/>
                </a:solidFill>
                <a:effectLst/>
                <a:uLnTx/>
                <a:uFillTx/>
                <a:latin typeface="Calibri"/>
                <a:ea typeface="+mn-ea"/>
                <a:cs typeface="+mn-cs"/>
              </a:rPr>
              <a:t> e </a:t>
            </a:r>
            <a:r>
              <a:rPr kumimoji="0" sz="1400" b="1" i="0" u="none" strike="noStrike" kern="1200" cap="none" spc="0" normalizeH="0" baseline="0" noProof="0" dirty="0" err="1">
                <a:ln>
                  <a:noFill/>
                </a:ln>
                <a:solidFill>
                  <a:srgbClr val="222C3A"/>
                </a:solidFill>
                <a:effectLst/>
                <a:uLnTx/>
                <a:uFillTx/>
                <a:latin typeface="Calibri"/>
                <a:ea typeface="+mn-ea"/>
                <a:cs typeface="+mn-cs"/>
              </a:rPr>
              <a:t>Innovación</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Introducción</a:t>
            </a:r>
            <a:r>
              <a:rPr kumimoji="0" sz="1400" b="1" i="0" u="none" strike="noStrike" kern="1200" cap="none" spc="0" normalizeH="0" baseline="0" noProof="0" dirty="0">
                <a:ln>
                  <a:noFill/>
                </a:ln>
                <a:solidFill>
                  <a:srgbClr val="222C3A"/>
                </a:solidFill>
                <a:effectLst/>
                <a:uLnTx/>
                <a:uFillTx/>
                <a:latin typeface="Calibri"/>
                <a:ea typeface="+mn-ea"/>
                <a:cs typeface="+mn-cs"/>
              </a:rPr>
              <a:t> a la </a:t>
            </a:r>
            <a:r>
              <a:rPr kumimoji="0" sz="1400" b="1" i="0" u="none" strike="noStrike" kern="1200" cap="none" spc="0" normalizeH="0" baseline="0" noProof="0" dirty="0" err="1">
                <a:ln>
                  <a:noFill/>
                </a:ln>
                <a:solidFill>
                  <a:srgbClr val="222C3A"/>
                </a:solidFill>
                <a:effectLst/>
                <a:uLnTx/>
                <a:uFillTx/>
                <a:latin typeface="Calibri"/>
                <a:ea typeface="+mn-ea"/>
                <a:cs typeface="+mn-cs"/>
              </a:rPr>
              <a:t>Programación</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en</a:t>
            </a:r>
            <a:r>
              <a:rPr kumimoji="0" sz="1400" b="1" i="0" u="none" strike="noStrike" kern="1200" cap="none" spc="0" normalizeH="0" baseline="0" noProof="0" dirty="0">
                <a:ln>
                  <a:noFill/>
                </a:ln>
                <a:solidFill>
                  <a:srgbClr val="222C3A"/>
                </a:solidFill>
                <a:effectLst/>
                <a:uLnTx/>
                <a:uFillTx/>
                <a:latin typeface="Calibri"/>
                <a:ea typeface="+mn-ea"/>
                <a:cs typeface="+mn-cs"/>
              </a:rPr>
              <a:t> Python</a:t>
            </a:r>
            <a:r>
              <a:rPr kumimoji="0" sz="1400" b="0" i="0" u="none" strike="noStrike" kern="1200" cap="none" spc="0" normalizeH="0" baseline="0" noProof="0" dirty="0">
                <a:ln>
                  <a:noFill/>
                </a:ln>
                <a:solidFill>
                  <a:srgbClr val="222C3A"/>
                </a:solidFill>
                <a:effectLst/>
                <a:uLnTx/>
                <a:uFillTx/>
                <a:latin typeface="Calibri"/>
                <a:ea typeface="+mn-ea"/>
                <a:cs typeface="+mn-cs"/>
              </a:rPr>
              <a:t> (4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Física</a:t>
            </a:r>
            <a:r>
              <a:rPr kumimoji="0" sz="1400" b="1" i="0" u="none" strike="noStrike" kern="1200" cap="none" spc="0" normalizeH="0" baseline="0" noProof="0" dirty="0">
                <a:ln>
                  <a:noFill/>
                </a:ln>
                <a:solidFill>
                  <a:srgbClr val="222C3A"/>
                </a:solidFill>
                <a:effectLst/>
                <a:uLnTx/>
                <a:uFillTx/>
                <a:latin typeface="Calibri"/>
                <a:ea typeface="+mn-ea"/>
                <a:cs typeface="+mn-cs"/>
              </a:rPr>
              <a:t> al </a:t>
            </a:r>
            <a:r>
              <a:rPr kumimoji="0" sz="1400" b="1" i="0" u="none" strike="noStrike" kern="1200" cap="none" spc="0" normalizeH="0" baseline="0" noProof="0" dirty="0" err="1">
                <a:ln>
                  <a:noFill/>
                </a:ln>
                <a:solidFill>
                  <a:srgbClr val="222C3A"/>
                </a:solidFill>
                <a:effectLst/>
                <a:uLnTx/>
                <a:uFillTx/>
                <a:latin typeface="Calibri"/>
                <a:ea typeface="+mn-ea"/>
                <a:cs typeface="+mn-cs"/>
              </a:rPr>
              <a:t>Servicio</a:t>
            </a:r>
            <a:r>
              <a:rPr kumimoji="0" sz="1400" b="1" i="0" u="none" strike="noStrike" kern="1200" cap="none" spc="0" normalizeH="0" baseline="0" noProof="0" dirty="0">
                <a:ln>
                  <a:noFill/>
                </a:ln>
                <a:solidFill>
                  <a:srgbClr val="222C3A"/>
                </a:solidFill>
                <a:effectLst/>
                <a:uLnTx/>
                <a:uFillTx/>
                <a:latin typeface="Calibri"/>
                <a:ea typeface="+mn-ea"/>
                <a:cs typeface="+mn-cs"/>
              </a:rPr>
              <a:t> del Mar </a:t>
            </a:r>
            <a:r>
              <a:rPr kumimoji="0" sz="1400" b="0" i="0" u="none" strike="noStrike" kern="1200" cap="none" spc="0" normalizeH="0" baseline="0" noProof="0" dirty="0">
                <a:ln>
                  <a:noFill/>
                </a:ln>
                <a:solidFill>
                  <a:srgbClr val="222C3A"/>
                </a:solidFill>
                <a:effectLst/>
                <a:uLnTx/>
                <a:uFillTx/>
                <a:latin typeface="Calibri"/>
                <a:ea typeface="+mn-ea"/>
                <a:cs typeface="+mn-cs"/>
              </a:rPr>
              <a:t>(4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Oceanografía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a:ln>
                  <a:noFill/>
                </a:ln>
                <a:solidFill>
                  <a:srgbClr val="222C3A"/>
                </a:solidFill>
                <a:effectLst/>
                <a:uLnTx/>
                <a:uFillTx/>
                <a:latin typeface="Calibri"/>
                <a:ea typeface="+mn-ea"/>
                <a:cs typeface="+mn-cs"/>
              </a:rPr>
              <a:t>Control de </a:t>
            </a:r>
            <a:r>
              <a:rPr kumimoji="0" sz="1400" b="1" i="0" u="none" strike="noStrike" kern="1200" cap="none" spc="0" normalizeH="0" baseline="0" noProof="0" dirty="0" err="1">
                <a:ln>
                  <a:noFill/>
                </a:ln>
                <a:solidFill>
                  <a:srgbClr val="222C3A"/>
                </a:solidFill>
                <a:effectLst/>
                <a:uLnTx/>
                <a:uFillTx/>
                <a:latin typeface="Calibri"/>
                <a:ea typeface="+mn-ea"/>
                <a:cs typeface="+mn-cs"/>
              </a:rPr>
              <a:t>Gestión</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Eficacia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Operacional</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(4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p:txBody>
      </p:sp>
      <p:sp>
        <p:nvSpPr>
          <p:cNvPr id="11" name="Rounded Rectangle 10"/>
          <p:cNvSpPr/>
          <p:nvPr/>
        </p:nvSpPr>
        <p:spPr>
          <a:xfrm>
            <a:off x="4197096" y="1188720"/>
            <a:ext cx="3794760" cy="4983480"/>
          </a:xfrm>
          <a:prstGeom prst="roundRect">
            <a:avLst/>
          </a:prstGeom>
          <a:solidFill>
            <a:srgbClr val="E7F4EF"/>
          </a:solidFill>
          <a:ln w="15240">
            <a:solidFill>
              <a:srgbClr val="0A2A5C"/>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p:cNvSpPr/>
          <p:nvPr/>
        </p:nvSpPr>
        <p:spPr>
          <a:xfrm>
            <a:off x="4197096" y="1188720"/>
            <a:ext cx="3794760" cy="438912"/>
          </a:xfrm>
          <a:prstGeom prst="rect">
            <a:avLst/>
          </a:prstGeom>
          <a:solidFill>
            <a:srgbClr val="12737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a:ln>
                  <a:noFill/>
                </a:ln>
                <a:solidFill>
                  <a:srgbClr val="FFFFFF"/>
                </a:solidFill>
                <a:effectLst/>
                <a:uLnTx/>
                <a:uFillTx/>
                <a:latin typeface="Calibri"/>
                <a:ea typeface="+mn-ea"/>
                <a:cs typeface="+mn-cs"/>
              </a:rPr>
              <a:t>HUMANIDADES Y PENSAMIENTO ESTRATÉGICO</a:t>
            </a:r>
          </a:p>
        </p:txBody>
      </p:sp>
      <p:sp>
        <p:nvSpPr>
          <p:cNvPr id="14" name="TextBox 13"/>
          <p:cNvSpPr txBox="1"/>
          <p:nvPr/>
        </p:nvSpPr>
        <p:spPr>
          <a:xfrm>
            <a:off x="4370832" y="2331720"/>
            <a:ext cx="3465576" cy="2831544"/>
          </a:xfrm>
          <a:prstGeom prst="rect">
            <a:avLst/>
          </a:prstGeom>
          <a:noFill/>
        </p:spPr>
        <p:txBody>
          <a:bodyPr wrap="square" lIns="0" rIns="0">
            <a:spAutoFit/>
          </a:bodyPr>
          <a:lstStyle/>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Antropología</a:t>
            </a:r>
            <a:r>
              <a:rPr kumimoji="0" sz="1400" b="1" i="0" u="none" strike="noStrike" kern="1200" cap="none" spc="0" normalizeH="0" baseline="0" noProof="0" dirty="0">
                <a:ln>
                  <a:noFill/>
                </a:ln>
                <a:solidFill>
                  <a:srgbClr val="222C3A"/>
                </a:solidFill>
                <a:effectLst/>
                <a:uLnTx/>
                <a:uFillTx/>
                <a:latin typeface="Calibri"/>
                <a:ea typeface="+mn-ea"/>
                <a:cs typeface="+mn-cs"/>
              </a:rPr>
              <a:t> del </a:t>
            </a:r>
            <a:r>
              <a:rPr kumimoji="0" sz="1400" b="1" i="0" u="none" strike="noStrike" kern="1200" cap="none" spc="0" normalizeH="0" baseline="0" noProof="0" dirty="0" err="1">
                <a:ln>
                  <a:noFill/>
                </a:ln>
                <a:solidFill>
                  <a:srgbClr val="222C3A"/>
                </a:solidFill>
                <a:effectLst/>
                <a:uLnTx/>
                <a:uFillTx/>
                <a:latin typeface="Calibri"/>
                <a:ea typeface="+mn-ea"/>
                <a:cs typeface="+mn-cs"/>
              </a:rPr>
              <a:t>Conflicto</a:t>
            </a:r>
            <a:r>
              <a:rPr kumimoji="0" sz="1400" b="1" i="0" u="none" strike="noStrike" kern="1200" cap="none" spc="0" normalizeH="0" baseline="0" noProof="0" dirty="0">
                <a:ln>
                  <a:noFill/>
                </a:ln>
                <a:solidFill>
                  <a:srgbClr val="222C3A"/>
                </a:solidFill>
                <a:effectLst/>
                <a:uLnTx/>
                <a:uFillTx/>
                <a:latin typeface="Calibri"/>
                <a:ea typeface="+mn-ea"/>
                <a:cs typeface="+mn-cs"/>
              </a:rPr>
              <a:t> y la Guerra</a:t>
            </a:r>
            <a:r>
              <a:rPr kumimoji="0" sz="1400" b="0" i="0" u="none" strike="noStrike" kern="1200" cap="none" spc="0" normalizeH="0" baseline="0" noProof="0" dirty="0">
                <a:ln>
                  <a:noFill/>
                </a:ln>
                <a:solidFill>
                  <a:srgbClr val="222C3A"/>
                </a:solidFill>
                <a:effectLst/>
                <a:uLnTx/>
                <a:uFillTx/>
                <a:latin typeface="Calibri"/>
                <a:ea typeface="+mn-ea"/>
                <a:cs typeface="+mn-cs"/>
              </a:rPr>
              <a:t> (4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Geopolítica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Relaciones</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Internacionales</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Sostenibilidad</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Marítima</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Gobernanza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Oceánica</a:t>
            </a:r>
            <a:r>
              <a:rPr kumimoji="0" sz="1400" b="0" i="0" u="none" strike="noStrike" kern="1200" cap="none" spc="0" normalizeH="0" baseline="0" noProof="0" dirty="0">
                <a:ln>
                  <a:noFill/>
                </a:ln>
                <a:solidFill>
                  <a:srgbClr val="222C3A"/>
                </a:solidFill>
                <a:effectLst/>
                <a:uLnTx/>
                <a:uFillTx/>
                <a:latin typeface="Calibri"/>
                <a:ea typeface="+mn-ea"/>
                <a:cs typeface="+mn-cs"/>
              </a:rPr>
              <a:t> (2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Comunicación</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Estratégica</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Operacional</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Neurociencia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Comportamiento</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Liderazgo</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Inteligencia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Emocional</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Gestión</a:t>
            </a:r>
            <a:r>
              <a:rPr kumimoji="0" sz="1400" b="1" i="0" u="none" strike="noStrike" kern="1200" cap="none" spc="0" normalizeH="0" baseline="0" noProof="0" dirty="0">
                <a:ln>
                  <a:noFill/>
                </a:ln>
                <a:solidFill>
                  <a:srgbClr val="222C3A"/>
                </a:solidFill>
                <a:effectLst/>
                <a:uLnTx/>
                <a:uFillTx/>
                <a:latin typeface="Calibri"/>
                <a:ea typeface="+mn-ea"/>
                <a:cs typeface="+mn-cs"/>
              </a:rPr>
              <a:t> del </a:t>
            </a:r>
            <a:r>
              <a:rPr kumimoji="0" sz="1400" b="1" i="0" u="none" strike="noStrike" kern="1200" cap="none" spc="0" normalizeH="0" baseline="0" noProof="0" dirty="0" err="1">
                <a:ln>
                  <a:noFill/>
                </a:ln>
                <a:solidFill>
                  <a:srgbClr val="222C3A"/>
                </a:solidFill>
                <a:effectLst/>
                <a:uLnTx/>
                <a:uFillTx/>
                <a:latin typeface="Calibri"/>
                <a:ea typeface="+mn-ea"/>
                <a:cs typeface="+mn-cs"/>
              </a:rPr>
              <a:t>Comportamiento</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p:txBody>
      </p:sp>
      <p:sp>
        <p:nvSpPr>
          <p:cNvPr id="15" name="Rounded Rectangle 14"/>
          <p:cNvSpPr/>
          <p:nvPr/>
        </p:nvSpPr>
        <p:spPr>
          <a:xfrm>
            <a:off x="8101583" y="1188720"/>
            <a:ext cx="3794760" cy="4983480"/>
          </a:xfrm>
          <a:prstGeom prst="roundRect">
            <a:avLst/>
          </a:prstGeom>
          <a:solidFill>
            <a:srgbClr val="F9F2E2"/>
          </a:solidFill>
          <a:ln w="15240">
            <a:solidFill>
              <a:srgbClr val="0A2A5C"/>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p:cNvSpPr/>
          <p:nvPr/>
        </p:nvSpPr>
        <p:spPr>
          <a:xfrm>
            <a:off x="8101583" y="1188720"/>
            <a:ext cx="3794760" cy="438912"/>
          </a:xfrm>
          <a:prstGeom prst="rect">
            <a:avLst/>
          </a:prstGeom>
          <a:solidFill>
            <a:srgbClr val="BC953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a:ln>
                  <a:noFill/>
                </a:ln>
                <a:solidFill>
                  <a:srgbClr val="FFFFFF"/>
                </a:solidFill>
                <a:effectLst/>
                <a:uLnTx/>
                <a:uFillTx/>
                <a:latin typeface="Calibri"/>
                <a:ea typeface="+mn-ea"/>
                <a:cs typeface="+mn-cs"/>
              </a:rPr>
              <a:t>SISTEMAS E INGENIERÍA APLICADA</a:t>
            </a:r>
          </a:p>
        </p:txBody>
      </p:sp>
      <p:sp>
        <p:nvSpPr>
          <p:cNvPr id="18" name="TextBox 17"/>
          <p:cNvSpPr txBox="1"/>
          <p:nvPr/>
        </p:nvSpPr>
        <p:spPr>
          <a:xfrm>
            <a:off x="8266175" y="2312814"/>
            <a:ext cx="3465576" cy="1165447"/>
          </a:xfrm>
          <a:prstGeom prst="rect">
            <a:avLst/>
          </a:prstGeom>
          <a:noFill/>
        </p:spPr>
        <p:txBody>
          <a:bodyPr wrap="square" lIns="0" rIns="0">
            <a:spAutoFit/>
          </a:bodyPr>
          <a:lstStyle/>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Modelamiento</a:t>
            </a:r>
            <a:r>
              <a:rPr kumimoji="0" sz="1400" b="1" i="0" u="none" strike="noStrike" kern="1200" cap="none" spc="0" normalizeH="0" baseline="0" noProof="0" dirty="0">
                <a:ln>
                  <a:noFill/>
                </a:ln>
                <a:solidFill>
                  <a:srgbClr val="222C3A"/>
                </a:solidFill>
                <a:effectLst/>
                <a:uLnTx/>
                <a:uFillTx/>
                <a:latin typeface="Calibri"/>
                <a:ea typeface="+mn-ea"/>
                <a:cs typeface="+mn-cs"/>
              </a:rPr>
              <a:t> de </a:t>
            </a:r>
            <a:r>
              <a:rPr kumimoji="0" sz="1400" b="1" i="0" u="none" strike="noStrike" kern="1200" cap="none" spc="0" normalizeH="0" baseline="0" noProof="0" dirty="0" err="1">
                <a:ln>
                  <a:noFill/>
                </a:ln>
                <a:solidFill>
                  <a:srgbClr val="222C3A"/>
                </a:solidFill>
                <a:effectLst/>
                <a:uLnTx/>
                <a:uFillTx/>
                <a:latin typeface="Calibri"/>
                <a:ea typeface="+mn-ea"/>
                <a:cs typeface="+mn-cs"/>
              </a:rPr>
              <a:t>Sistemas</a:t>
            </a:r>
            <a:r>
              <a:rPr kumimoji="0" sz="1400" b="1" i="0" u="none" strike="noStrike" kern="1200" cap="none" spc="0" normalizeH="0" baseline="0" noProof="0" dirty="0">
                <a:ln>
                  <a:noFill/>
                </a:ln>
                <a:solidFill>
                  <a:srgbClr val="222C3A"/>
                </a:solidFill>
                <a:effectLst/>
                <a:uLnTx/>
                <a:uFillTx/>
                <a:latin typeface="Calibri"/>
                <a:ea typeface="+mn-ea"/>
                <a:cs typeface="+mn-cs"/>
              </a:rPr>
              <a:t> para </a:t>
            </a:r>
            <a:r>
              <a:rPr kumimoji="0" sz="1400" b="1" i="0" u="none" strike="noStrike" kern="1200" cap="none" spc="0" normalizeH="0" baseline="0" noProof="0" dirty="0" err="1">
                <a:ln>
                  <a:noFill/>
                </a:ln>
                <a:solidFill>
                  <a:srgbClr val="222C3A"/>
                </a:solidFill>
                <a:effectLst/>
                <a:uLnTx/>
                <a:uFillTx/>
                <a:latin typeface="Calibri"/>
                <a:ea typeface="+mn-ea"/>
                <a:cs typeface="+mn-cs"/>
              </a:rPr>
              <a:t>Proyectos</a:t>
            </a:r>
            <a:r>
              <a:rPr kumimoji="0" sz="1400" b="1" i="0" u="none" strike="noStrike" kern="1200" cap="none" spc="0" normalizeH="0" baseline="0" noProof="0" dirty="0">
                <a:ln>
                  <a:noFill/>
                </a:ln>
                <a:solidFill>
                  <a:srgbClr val="222C3A"/>
                </a:solidFill>
                <a:effectLst/>
                <a:uLnTx/>
                <a:uFillTx/>
                <a:latin typeface="Calibri"/>
                <a:ea typeface="+mn-ea"/>
                <a:cs typeface="+mn-cs"/>
              </a:rPr>
              <a:t> de </a:t>
            </a:r>
            <a:r>
              <a:rPr kumimoji="0" sz="1400" b="1" i="0" u="none" strike="noStrike" kern="1200" cap="none" spc="0" normalizeH="0" baseline="0" noProof="0" dirty="0" err="1">
                <a:ln>
                  <a:noFill/>
                </a:ln>
                <a:solidFill>
                  <a:srgbClr val="222C3A"/>
                </a:solidFill>
                <a:effectLst/>
                <a:uLnTx/>
                <a:uFillTx/>
                <a:latin typeface="Calibri"/>
                <a:ea typeface="+mn-ea"/>
                <a:cs typeface="+mn-cs"/>
              </a:rPr>
              <a:t>Ingeniería</a:t>
            </a:r>
            <a:r>
              <a:rPr kumimoji="0" lang="es-ES" sz="1400" b="1" i="0" u="none" strike="noStrike" kern="1200" cap="none" spc="0" normalizeH="0" baseline="0" noProof="0" dirty="0">
                <a:ln>
                  <a:noFill/>
                </a:ln>
                <a:solidFill>
                  <a:srgbClr val="222C3A"/>
                </a:solidFill>
                <a:effectLst/>
                <a:uLnTx/>
                <a:uFillTx/>
                <a:latin typeface="Calibri"/>
                <a:ea typeface="+mn-ea"/>
                <a:cs typeface="+mn-cs"/>
              </a:rPr>
              <a:t> </a:t>
            </a:r>
            <a:r>
              <a:rPr kumimoji="0" lang="es-ES" sz="1400" b="0" i="0" u="none" strike="noStrike" kern="1200" cap="none" spc="0" normalizeH="0" baseline="0" noProof="0" dirty="0">
                <a:ln>
                  <a:noFill/>
                </a:ln>
                <a:solidFill>
                  <a:srgbClr val="222C3A"/>
                </a:solidFill>
                <a:effectLst/>
                <a:uLnTx/>
                <a:uFillTx/>
                <a:latin typeface="Calibri"/>
                <a:ea typeface="+mn-ea"/>
                <a:cs typeface="+mn-cs"/>
              </a:rPr>
              <a:t>(4 créditos)</a:t>
            </a:r>
            <a:endParaRPr kumimoji="0" sz="1400" b="0" i="0" u="none" strike="noStrike" kern="1200" cap="none" spc="0" normalizeH="0" baseline="0" noProof="0" dirty="0">
              <a:ln>
                <a:noFill/>
              </a:ln>
              <a:solidFill>
                <a:srgbClr val="222C3A"/>
              </a:solidFill>
              <a:effectLst/>
              <a:uLnTx/>
              <a:uFillTx/>
              <a:latin typeface="Calibri"/>
              <a:ea typeface="+mn-ea"/>
              <a:cs typeface="+mn-cs"/>
            </a:endParaRP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Aprendizajes</a:t>
            </a:r>
            <a:r>
              <a:rPr kumimoji="0" sz="1400" b="1" i="0" u="none" strike="noStrike" kern="1200" cap="none" spc="0" normalizeH="0" baseline="0" noProof="0" dirty="0">
                <a:ln>
                  <a:noFill/>
                </a:ln>
                <a:solidFill>
                  <a:srgbClr val="222C3A"/>
                </a:solidFill>
                <a:effectLst/>
                <a:uLnTx/>
                <a:uFillTx/>
                <a:latin typeface="Calibri"/>
                <a:ea typeface="+mn-ea"/>
                <a:cs typeface="+mn-cs"/>
              </a:rPr>
              <a:t> para la </a:t>
            </a:r>
            <a:r>
              <a:rPr kumimoji="0" sz="1400" b="1" i="0" u="none" strike="noStrike" kern="1200" cap="none" spc="0" normalizeH="0" baseline="0" noProof="0" dirty="0" err="1">
                <a:ln>
                  <a:noFill/>
                </a:ln>
                <a:solidFill>
                  <a:srgbClr val="222C3A"/>
                </a:solidFill>
                <a:effectLst/>
                <a:uLnTx/>
                <a:uFillTx/>
                <a:latin typeface="Calibri"/>
                <a:ea typeface="+mn-ea"/>
                <a:cs typeface="+mn-cs"/>
              </a:rPr>
              <a:t>Ingeniería</a:t>
            </a:r>
            <a:r>
              <a:rPr kumimoji="0" sz="1400" b="1" i="0" u="none" strike="noStrike" kern="1200" cap="none" spc="0" normalizeH="0" baseline="0" noProof="0" dirty="0">
                <a:ln>
                  <a:noFill/>
                </a:ln>
                <a:solidFill>
                  <a:srgbClr val="222C3A"/>
                </a:solidFill>
                <a:effectLst/>
                <a:uLnTx/>
                <a:uFillTx/>
                <a:latin typeface="Calibri"/>
                <a:ea typeface="+mn-ea"/>
                <a:cs typeface="+mn-cs"/>
              </a:rPr>
              <a:t> Naval y </a:t>
            </a:r>
            <a:r>
              <a:rPr kumimoji="0" sz="1400" b="1" i="0" u="none" strike="noStrike" kern="1200" cap="none" spc="0" normalizeH="0" baseline="0" noProof="0" dirty="0" err="1">
                <a:ln>
                  <a:noFill/>
                </a:ln>
                <a:solidFill>
                  <a:srgbClr val="222C3A"/>
                </a:solidFill>
                <a:effectLst/>
                <a:uLnTx/>
                <a:uFillTx/>
                <a:latin typeface="Calibri"/>
                <a:ea typeface="+mn-ea"/>
                <a:cs typeface="+mn-cs"/>
              </a:rPr>
              <a:t>Electrónica</a:t>
            </a:r>
            <a:r>
              <a:rPr kumimoji="0" lang="es-ES" sz="1400" b="1" i="0" u="none" strike="noStrike" kern="1200" cap="none" spc="0" normalizeH="0" baseline="0" noProof="0" dirty="0">
                <a:ln>
                  <a:noFill/>
                </a:ln>
                <a:solidFill>
                  <a:srgbClr val="222C3A"/>
                </a:solidFill>
                <a:effectLst/>
                <a:uLnTx/>
                <a:uFillTx/>
                <a:latin typeface="Calibri"/>
                <a:ea typeface="+mn-ea"/>
                <a:cs typeface="+mn-cs"/>
              </a:rPr>
              <a:t> </a:t>
            </a:r>
            <a:r>
              <a:rPr kumimoji="0" lang="es-ES" sz="1400" b="0" i="0" u="none" strike="noStrike" kern="1200" cap="none" spc="0" normalizeH="0" baseline="0" noProof="0" dirty="0">
                <a:ln>
                  <a:noFill/>
                </a:ln>
                <a:solidFill>
                  <a:srgbClr val="222C3A"/>
                </a:solidFill>
                <a:effectLst/>
                <a:uLnTx/>
                <a:uFillTx/>
                <a:latin typeface="Calibri"/>
                <a:ea typeface="+mn-ea"/>
                <a:cs typeface="+mn-cs"/>
              </a:rPr>
              <a:t>(4 créditos)</a:t>
            </a:r>
            <a:endParaRPr kumimoji="0" sz="1400" b="1" i="0" u="none" strike="noStrike" kern="1200" cap="none" spc="0" normalizeH="0" baseline="0" noProof="0" dirty="0">
              <a:ln>
                <a:noFill/>
              </a:ln>
              <a:solidFill>
                <a:srgbClr val="222C3A"/>
              </a:solidFill>
              <a:effectLst/>
              <a:uLnTx/>
              <a:uFillTx/>
              <a:latin typeface="Calibri"/>
              <a:ea typeface="+mn-ea"/>
              <a:cs typeface="+mn-cs"/>
            </a:endParaRP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endParaRPr kumimoji="0" lang="es-ES" sz="1040" b="0" i="0" u="none" strike="noStrike" kern="1200" cap="none" spc="0" normalizeH="0" baseline="0" noProof="0" dirty="0">
              <a:ln>
                <a:noFill/>
              </a:ln>
              <a:solidFill>
                <a:srgbClr val="222C3A"/>
              </a:solidFill>
              <a:effectLst/>
              <a:uLnTx/>
              <a:uFillTx/>
              <a:latin typeface="Calibri"/>
              <a:ea typeface="+mn-ea"/>
              <a:cs typeface="+mn-cs"/>
            </a:endParaRPr>
          </a:p>
        </p:txBody>
      </p:sp>
      <p:sp>
        <p:nvSpPr>
          <p:cNvPr id="20" name="13 Rectángulo">
            <a:extLst>
              <a:ext uri="{FF2B5EF4-FFF2-40B4-BE49-F238E27FC236}">
                <a16:creationId xmlns:a16="http://schemas.microsoft.com/office/drawing/2014/main" id="{2BD6C2C4-6CA0-70D3-E6BE-FBB67707CA8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21" name="Picture 2" descr="Picture 2">
            <a:extLst>
              <a:ext uri="{FF2B5EF4-FFF2-40B4-BE49-F238E27FC236}">
                <a16:creationId xmlns:a16="http://schemas.microsoft.com/office/drawing/2014/main" id="{2C57ED39-547C-E753-92B6-0835A0A0183F}"/>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22" name="Imagen 21">
            <a:extLst>
              <a:ext uri="{FF2B5EF4-FFF2-40B4-BE49-F238E27FC236}">
                <a16:creationId xmlns:a16="http://schemas.microsoft.com/office/drawing/2014/main" id="{3D642528-CDC5-AFA1-54E8-FF94BF3FC0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9DDBF-5101-76AB-F3B4-D1FA67562C65}"/>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CE0B0A63-6B9E-C167-E49E-DC5CE4053248}"/>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4F647E48-ED3F-22A7-072A-99B3A2E1E4C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B3BA250-43D5-F663-83BE-2B6C1522B510}"/>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894DEB6A-7326-5C32-BD69-73078F604E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EFA52A2A-B9B1-0850-C1D1-85B42AB02D04}"/>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50</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11 Rectángulo redondeado">
            <a:extLst>
              <a:ext uri="{FF2B5EF4-FFF2-40B4-BE49-F238E27FC236}">
                <a16:creationId xmlns:a16="http://schemas.microsoft.com/office/drawing/2014/main" id="{8D2DF7EF-CD82-0FDD-E592-C45CF27E874F}"/>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1. IMPLEMENTACIÓN DE MODIFICACIONES A MALLAS ACADÉMICAS CON ORIENTACIÓN MEDOC / CADETES / CAOR </a:t>
            </a:r>
          </a:p>
        </p:txBody>
      </p:sp>
      <p:sp>
        <p:nvSpPr>
          <p:cNvPr id="4" name="12 Rectángulo redondeado">
            <a:extLst>
              <a:ext uri="{FF2B5EF4-FFF2-40B4-BE49-F238E27FC236}">
                <a16:creationId xmlns:a16="http://schemas.microsoft.com/office/drawing/2014/main" id="{94950482-8654-71A5-54A4-EA58C259014E}"/>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2. IMPLEMENTACIÓN PHI</a:t>
            </a:r>
          </a:p>
        </p:txBody>
      </p:sp>
      <p:sp>
        <p:nvSpPr>
          <p:cNvPr id="5" name="12 Rectángulo redondeado">
            <a:extLst>
              <a:ext uri="{FF2B5EF4-FFF2-40B4-BE49-F238E27FC236}">
                <a16:creationId xmlns:a16="http://schemas.microsoft.com/office/drawing/2014/main" id="{769AFCE2-2715-237F-7083-ED97B08B2E5A}"/>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3. DISEÑO DE ELECTIVOS </a:t>
            </a:r>
          </a:p>
        </p:txBody>
      </p:sp>
      <p:sp>
        <p:nvSpPr>
          <p:cNvPr id="6" name="12 Rectángulo redondeado">
            <a:extLst>
              <a:ext uri="{FF2B5EF4-FFF2-40B4-BE49-F238E27FC236}">
                <a16:creationId xmlns:a16="http://schemas.microsoft.com/office/drawing/2014/main" id="{D4271542-DF88-1934-3AE4-6E2AF423B22E}"/>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00"/>
                </a:solidFill>
                <a:effectLst/>
                <a:uLnTx/>
                <a:uFillTx/>
                <a:latin typeface="Calibri"/>
                <a:ea typeface="Calibri"/>
                <a:cs typeface="Calibri"/>
                <a:sym typeface="Calibri"/>
              </a:rPr>
              <a:t>4. PERFECCIONAMIENTO DEL RÉGIMEN Y MEJORAS EDUCATIVAS</a:t>
            </a:r>
          </a:p>
        </p:txBody>
      </p:sp>
      <p:sp>
        <p:nvSpPr>
          <p:cNvPr id="7" name="12 Rectángulo redondeado">
            <a:extLst>
              <a:ext uri="{FF2B5EF4-FFF2-40B4-BE49-F238E27FC236}">
                <a16:creationId xmlns:a16="http://schemas.microsoft.com/office/drawing/2014/main" id="{7BAAEF68-DD44-848C-B912-FDCDC5E671E0}"/>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5. DESARROLLO DE INNOVACIÓN</a:t>
            </a:r>
          </a:p>
        </p:txBody>
      </p:sp>
      <p:sp>
        <p:nvSpPr>
          <p:cNvPr id="9" name="12 Rectángulo redondeado">
            <a:extLst>
              <a:ext uri="{FF2B5EF4-FFF2-40B4-BE49-F238E27FC236}">
                <a16:creationId xmlns:a16="http://schemas.microsoft.com/office/drawing/2014/main" id="{41160D82-BFF3-8585-FFC9-2A18B81E0D22}"/>
              </a:ext>
            </a:extLst>
          </p:cNvPr>
          <p:cNvSpPr/>
          <p:nvPr/>
        </p:nvSpPr>
        <p:spPr>
          <a:xfrm>
            <a:off x="3120962" y="46566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6. GESTIÓN DOCENTE </a:t>
            </a:r>
          </a:p>
        </p:txBody>
      </p:sp>
      <p:sp>
        <p:nvSpPr>
          <p:cNvPr id="11" name="Rectángulo 10">
            <a:extLst>
              <a:ext uri="{FF2B5EF4-FFF2-40B4-BE49-F238E27FC236}">
                <a16:creationId xmlns:a16="http://schemas.microsoft.com/office/drawing/2014/main" id="{1089440A-1B32-91CE-F7B4-0D818B83AAC9}"/>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4400" b="1" i="0" u="none" strike="noStrike" kern="0" cap="none" spc="0" normalizeH="0" baseline="0" noProof="0" dirty="0">
                <a:ln>
                  <a:noFill/>
                </a:ln>
                <a:solidFill>
                  <a:srgbClr val="000000"/>
                </a:solidFill>
                <a:effectLst/>
                <a:uLnTx/>
                <a:uFillTx/>
                <a:latin typeface="Calibri"/>
                <a:ea typeface="Calibri"/>
                <a:cs typeface="Calibri"/>
                <a:sym typeface="Calibri"/>
              </a:rPr>
              <a:t>2026</a:t>
            </a:r>
          </a:p>
        </p:txBody>
      </p:sp>
    </p:spTree>
    <p:extLst>
      <p:ext uri="{BB962C8B-B14F-4D97-AF65-F5344CB8AC3E}">
        <p14:creationId xmlns:p14="http://schemas.microsoft.com/office/powerpoint/2010/main" val="3129597215"/>
      </p:ext>
    </p:extLst>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5EA71-FA35-4181-989B-A9D11E818FD1}"/>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86B9CEF-BB69-9DC7-CD18-2489471A174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B1F75563-D02F-445C-1E08-6B9C21A58CEE}"/>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152089A-B076-3772-7E7F-F4DCE9522B5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A9802DDD-97A1-EF0D-DF45-CECA6DC57E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C57EE5D-C669-9E02-CA20-39E99D00861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51</a:t>
            </a:fld>
            <a:endParaRPr lang="es-CL" sz="1600" b="1" dirty="0"/>
          </a:p>
        </p:txBody>
      </p:sp>
      <p:graphicFrame>
        <p:nvGraphicFramePr>
          <p:cNvPr id="10" name="Tabla 9">
            <a:extLst>
              <a:ext uri="{FF2B5EF4-FFF2-40B4-BE49-F238E27FC236}">
                <a16:creationId xmlns:a16="http://schemas.microsoft.com/office/drawing/2014/main" id="{EABB4B26-6661-381A-C2F2-707C301F1769}"/>
              </a:ext>
            </a:extLst>
          </p:cNvPr>
          <p:cNvGraphicFramePr>
            <a:graphicFrameLocks noGrp="1"/>
          </p:cNvGraphicFramePr>
          <p:nvPr>
            <p:extLst>
              <p:ext uri="{D42A27DB-BD31-4B8C-83A1-F6EECF244321}">
                <p14:modId xmlns:p14="http://schemas.microsoft.com/office/powerpoint/2010/main" val="4073315479"/>
              </p:ext>
            </p:extLst>
          </p:nvPr>
        </p:nvGraphicFramePr>
        <p:xfrm>
          <a:off x="130286" y="923475"/>
          <a:ext cx="11654345" cy="5411163"/>
        </p:xfrm>
        <a:graphic>
          <a:graphicData uri="http://schemas.openxmlformats.org/drawingml/2006/table">
            <a:tbl>
              <a:tblPr firstRow="1" firstCol="1" bandRow="1">
                <a:tableStyleId>{5940675A-B579-460E-94D1-54222C63F5DA}</a:tableStyleId>
              </a:tblPr>
              <a:tblGrid>
                <a:gridCol w="1557409">
                  <a:extLst>
                    <a:ext uri="{9D8B030D-6E8A-4147-A177-3AD203B41FA5}">
                      <a16:colId xmlns:a16="http://schemas.microsoft.com/office/drawing/2014/main" val="210884014"/>
                    </a:ext>
                  </a:extLst>
                </a:gridCol>
                <a:gridCol w="3062358">
                  <a:extLst>
                    <a:ext uri="{9D8B030D-6E8A-4147-A177-3AD203B41FA5}">
                      <a16:colId xmlns:a16="http://schemas.microsoft.com/office/drawing/2014/main" val="3926619338"/>
                    </a:ext>
                  </a:extLst>
                </a:gridCol>
                <a:gridCol w="4051666">
                  <a:extLst>
                    <a:ext uri="{9D8B030D-6E8A-4147-A177-3AD203B41FA5}">
                      <a16:colId xmlns:a16="http://schemas.microsoft.com/office/drawing/2014/main" val="2885184069"/>
                    </a:ext>
                  </a:extLst>
                </a:gridCol>
                <a:gridCol w="2982912">
                  <a:extLst>
                    <a:ext uri="{9D8B030D-6E8A-4147-A177-3AD203B41FA5}">
                      <a16:colId xmlns:a16="http://schemas.microsoft.com/office/drawing/2014/main" val="3695184924"/>
                    </a:ext>
                  </a:extLst>
                </a:gridCol>
              </a:tblGrid>
              <a:tr h="304638">
                <a:tc>
                  <a:txBody>
                    <a:bodyPr/>
                    <a:lstStyle/>
                    <a:p>
                      <a:pPr marL="44450" marR="0" algn="ctr">
                        <a:lnSpc>
                          <a:spcPct val="115000"/>
                        </a:lnSpc>
                        <a:spcAft>
                          <a:spcPts val="800"/>
                        </a:spcAft>
                        <a:buNone/>
                      </a:pPr>
                      <a:r>
                        <a:rPr lang="es-CL" sz="1800" b="1" kern="0" dirty="0">
                          <a:effectLst/>
                        </a:rPr>
                        <a:t>Condición</a:t>
                      </a:r>
                      <a:endParaRPr lang="es-US" sz="18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tc>
                  <a:txBody>
                    <a:bodyPr/>
                    <a:lstStyle/>
                    <a:p>
                      <a:pPr marL="45720" marR="0" algn="ctr">
                        <a:lnSpc>
                          <a:spcPct val="115000"/>
                        </a:lnSpc>
                        <a:spcAft>
                          <a:spcPts val="800"/>
                        </a:spcAft>
                        <a:buNone/>
                      </a:pPr>
                      <a:r>
                        <a:rPr lang="es-CL" sz="1800" b="1" kern="0" dirty="0">
                          <a:effectLst/>
                        </a:rPr>
                        <a:t>Definición</a:t>
                      </a:r>
                      <a:endParaRPr lang="es-US" sz="18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tc>
                  <a:txBody>
                    <a:bodyPr/>
                    <a:lstStyle/>
                    <a:p>
                      <a:pPr marL="45720" marR="0" algn="ctr">
                        <a:lnSpc>
                          <a:spcPct val="115000"/>
                        </a:lnSpc>
                        <a:spcAft>
                          <a:spcPts val="800"/>
                        </a:spcAft>
                        <a:buNone/>
                      </a:pPr>
                      <a:r>
                        <a:rPr lang="es-CL" sz="1800" b="1" kern="0" dirty="0">
                          <a:effectLst/>
                        </a:rPr>
                        <a:t>Régimen / franco</a:t>
                      </a:r>
                      <a:endParaRPr lang="es-US" sz="18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tc>
                  <a:txBody>
                    <a:bodyPr/>
                    <a:lstStyle/>
                    <a:p>
                      <a:pPr marL="45720" marR="0" algn="ctr">
                        <a:lnSpc>
                          <a:spcPct val="115000"/>
                        </a:lnSpc>
                        <a:spcAft>
                          <a:spcPts val="800"/>
                        </a:spcAft>
                        <a:buNone/>
                      </a:pPr>
                      <a:r>
                        <a:rPr lang="es-CL" sz="1800" b="1" kern="0" dirty="0">
                          <a:effectLst/>
                        </a:rPr>
                        <a:t>Beneficios / apoyos</a:t>
                      </a:r>
                      <a:endParaRPr lang="es-US" sz="18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extLst>
                  <a:ext uri="{0D108BD9-81ED-4DB2-BD59-A6C34878D82A}">
                    <a16:rowId xmlns:a16="http://schemas.microsoft.com/office/drawing/2014/main" val="4041080071"/>
                  </a:ext>
                </a:extLst>
              </a:tr>
              <a:tr h="1253760">
                <a:tc>
                  <a:txBody>
                    <a:bodyPr/>
                    <a:lstStyle/>
                    <a:p>
                      <a:pPr marL="43815" marR="0" algn="ctr">
                        <a:lnSpc>
                          <a:spcPct val="115000"/>
                        </a:lnSpc>
                        <a:spcAft>
                          <a:spcPts val="800"/>
                        </a:spcAft>
                        <a:buNone/>
                      </a:pPr>
                      <a:r>
                        <a:rPr lang="es-CL" sz="1600" b="1" kern="0" dirty="0">
                          <a:solidFill>
                            <a:srgbClr val="008E40"/>
                          </a:solidFill>
                          <a:effectLst/>
                        </a:rPr>
                        <a:t>Distinguido</a:t>
                      </a:r>
                      <a:endParaRPr lang="es-US" sz="1600" b="1" kern="100" dirty="0">
                        <a:solidFill>
                          <a:srgbClr val="008E40"/>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202565" lvl="0" indent="0" fontAlgn="base">
                        <a:lnSpc>
                          <a:spcPct val="108000"/>
                        </a:lnSpc>
                        <a:buClr>
                          <a:srgbClr val="000000"/>
                        </a:buClr>
                        <a:buSzPts val="650"/>
                        <a:buFont typeface="Arial" panose="020B0604020202020204" pitchFamily="34" charset="0"/>
                        <a:buNone/>
                      </a:pPr>
                      <a:r>
                        <a:rPr lang="es-CL" sz="1600" b="1" u="none" strike="noStrike" kern="0" dirty="0">
                          <a:solidFill>
                            <a:srgbClr val="008E40"/>
                          </a:solidFill>
                          <a:effectLst/>
                          <a:uFill>
                            <a:solidFill>
                              <a:srgbClr val="000000"/>
                            </a:solidFill>
                          </a:uFill>
                        </a:rPr>
                        <a:t>Pertenece al cuadro de honor  </a:t>
                      </a:r>
                      <a:endParaRPr lang="es-US" sz="1600" b="1" u="none" strike="noStrike" kern="100" dirty="0">
                        <a:solidFill>
                          <a:srgbClr val="008E40"/>
                        </a:solidFill>
                        <a:effectLst/>
                        <a:uFill>
                          <a:solidFill>
                            <a:srgbClr val="000000"/>
                          </a:solidFill>
                        </a:uFill>
                      </a:endParaRPr>
                    </a:p>
                    <a:p>
                      <a:pPr marL="0" marR="202565" lvl="0" indent="0" fontAlgn="base">
                        <a:lnSpc>
                          <a:spcPct val="108000"/>
                        </a:lnSpc>
                        <a:buClr>
                          <a:srgbClr val="000000"/>
                        </a:buClr>
                        <a:buSzPts val="650"/>
                        <a:buFont typeface="Arial" panose="020B0604020202020204" pitchFamily="34" charset="0"/>
                        <a:buNone/>
                      </a:pPr>
                      <a:r>
                        <a:rPr lang="es-CL" sz="1600" b="1" u="none" strike="noStrike" kern="0" dirty="0">
                          <a:solidFill>
                            <a:srgbClr val="008E40"/>
                          </a:solidFill>
                          <a:effectLst/>
                          <a:uFill>
                            <a:solidFill>
                              <a:srgbClr val="000000"/>
                            </a:solidFill>
                          </a:uFill>
                        </a:rPr>
                        <a:t>Cumple lo exigido a categoría normal</a:t>
                      </a:r>
                      <a:endParaRPr lang="es-US" sz="1600" b="1" u="none" strike="noStrike" kern="100" dirty="0">
                        <a:solidFill>
                          <a:srgbClr val="008E40"/>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nchor="ctr"/>
                </a:tc>
                <a:tc>
                  <a:txBody>
                    <a:bodyPr/>
                    <a:lstStyle/>
                    <a:p>
                      <a:pPr marL="0" marR="0" lvl="0" indent="0" fontAlgn="base">
                        <a:lnSpc>
                          <a:spcPct val="108000"/>
                        </a:lnSpc>
                        <a:buClr>
                          <a:srgbClr val="000000"/>
                        </a:buClr>
                        <a:buSzPts val="650"/>
                        <a:buFont typeface="Arial" panose="020B0604020202020204" pitchFamily="34" charset="0"/>
                        <a:buNone/>
                      </a:pPr>
                      <a:r>
                        <a:rPr lang="es-CL" sz="1600" b="1" u="none" strike="noStrike" kern="0" dirty="0">
                          <a:solidFill>
                            <a:srgbClr val="008E40"/>
                          </a:solidFill>
                          <a:effectLst/>
                          <a:uFill>
                            <a:solidFill>
                              <a:srgbClr val="000000"/>
                            </a:solidFill>
                          </a:uFill>
                        </a:rPr>
                        <a:t>Franco los miércoles</a:t>
                      </a:r>
                      <a:endParaRPr lang="es-US" sz="1600" b="1" u="none" strike="noStrike" kern="100" dirty="0">
                        <a:solidFill>
                          <a:srgbClr val="008E40"/>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rgbClr val="008E40"/>
                          </a:solidFill>
                          <a:effectLst/>
                          <a:uFill>
                            <a:solidFill>
                              <a:srgbClr val="000000"/>
                            </a:solidFill>
                          </a:uFill>
                        </a:rPr>
                        <a:t>Franco viernes a lunes</a:t>
                      </a:r>
                      <a:endParaRPr lang="es-US" sz="1600" b="1" u="none" strike="noStrike" kern="100" dirty="0">
                        <a:solidFill>
                          <a:srgbClr val="008E40"/>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rgbClr val="008E40"/>
                          </a:solidFill>
                          <a:effectLst/>
                          <a:uFill>
                            <a:solidFill>
                              <a:srgbClr val="000000"/>
                            </a:solidFill>
                          </a:uFill>
                        </a:rPr>
                        <a:t>Régimen libre 2° 3° y 4° año.</a:t>
                      </a:r>
                      <a:endParaRPr lang="es-US" sz="1600" b="1" u="none" strike="noStrike" kern="100" dirty="0">
                        <a:solidFill>
                          <a:srgbClr val="008E40"/>
                        </a:solidFill>
                        <a:effectLst/>
                        <a:uFill>
                          <a:solidFill>
                            <a:srgbClr val="000000"/>
                          </a:solidFill>
                        </a:uFill>
                      </a:endParaRPr>
                    </a:p>
                  </a:txBody>
                  <a:tcPr marL="15875" marR="52705" marT="20320" marB="0" anchor="ctr"/>
                </a:tc>
                <a:tc>
                  <a:txBody>
                    <a:bodyPr/>
                    <a:lstStyle/>
                    <a:p>
                      <a:pPr marL="0" marR="0" lvl="0" indent="0" algn="l" defTabSz="457200" rtl="0" eaLnBrk="1" fontAlgn="base" latinLnBrk="0" hangingPunct="1">
                        <a:lnSpc>
                          <a:spcPct val="115000"/>
                        </a:lnSpc>
                        <a:spcAft>
                          <a:spcPts val="800"/>
                        </a:spcAft>
                        <a:buClr>
                          <a:srgbClr val="000000"/>
                        </a:buClr>
                        <a:buSzPts val="650"/>
                        <a:buFont typeface="Arial" panose="020B0604020202020204" pitchFamily="34" charset="0"/>
                        <a:buNone/>
                      </a:pPr>
                      <a:r>
                        <a:rPr lang="es-CL" sz="1600" b="1" u="none" strike="noStrike" kern="0" dirty="0">
                          <a:solidFill>
                            <a:srgbClr val="008E40"/>
                          </a:solidFill>
                          <a:effectLst/>
                          <a:uFill>
                            <a:solidFill>
                              <a:srgbClr val="000000"/>
                            </a:solidFill>
                          </a:uFill>
                          <a:latin typeface="+mn-lt"/>
                          <a:ea typeface="+mn-ea"/>
                          <a:cs typeface="+mn-cs"/>
                        </a:rPr>
                        <a:t>Máxima autonomía</a:t>
                      </a:r>
                      <a:endParaRPr lang="es-US" sz="1600" b="1" u="none" strike="noStrike" kern="0" dirty="0">
                        <a:solidFill>
                          <a:srgbClr val="008E40"/>
                        </a:solidFill>
                        <a:effectLst/>
                        <a:uFill>
                          <a:solidFill>
                            <a:srgbClr val="000000"/>
                          </a:solidFill>
                        </a:uFill>
                        <a:latin typeface="+mn-lt"/>
                        <a:ea typeface="+mn-ea"/>
                        <a:cs typeface="+mn-cs"/>
                      </a:endParaRPr>
                    </a:p>
                  </a:txBody>
                  <a:tcPr marL="15875" marR="52705" marT="20320" marB="0" anchor="ctr"/>
                </a:tc>
                <a:extLst>
                  <a:ext uri="{0D108BD9-81ED-4DB2-BD59-A6C34878D82A}">
                    <a16:rowId xmlns:a16="http://schemas.microsoft.com/office/drawing/2014/main" val="1055773134"/>
                  </a:ext>
                </a:extLst>
              </a:tr>
              <a:tr h="1006027">
                <a:tc>
                  <a:txBody>
                    <a:bodyPr/>
                    <a:lstStyle/>
                    <a:p>
                      <a:pPr marL="44450" marR="0" algn="ctr">
                        <a:lnSpc>
                          <a:spcPct val="115000"/>
                        </a:lnSpc>
                        <a:spcAft>
                          <a:spcPts val="800"/>
                        </a:spcAft>
                        <a:buNone/>
                      </a:pPr>
                      <a:r>
                        <a:rPr lang="es-CL" sz="1600" b="1" kern="0" dirty="0">
                          <a:solidFill>
                            <a:schemeClr val="tx2">
                              <a:lumMod val="60000"/>
                              <a:lumOff val="40000"/>
                            </a:schemeClr>
                          </a:solidFill>
                          <a:effectLst/>
                        </a:rPr>
                        <a:t>Normal</a:t>
                      </a:r>
                      <a:endParaRPr lang="es-US" sz="1600" b="1" kern="100" dirty="0">
                        <a:solidFill>
                          <a:schemeClr val="tx2">
                            <a:lumMod val="60000"/>
                            <a:lumOff val="40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chemeClr val="tx2">
                              <a:lumMod val="60000"/>
                              <a:lumOff val="40000"/>
                            </a:schemeClr>
                          </a:solidFill>
                          <a:effectLst/>
                          <a:uFill>
                            <a:solidFill>
                              <a:srgbClr val="000000"/>
                            </a:solidFill>
                          </a:uFill>
                        </a:rPr>
                        <a:t>Todas las asignaturas azules.</a:t>
                      </a:r>
                      <a:endParaRPr lang="es-US" sz="1600" b="1" u="none" strike="noStrike" kern="100" dirty="0">
                        <a:solidFill>
                          <a:schemeClr val="tx2">
                            <a:lumMod val="60000"/>
                            <a:lumOff val="40000"/>
                          </a:schemeClr>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chemeClr val="tx2">
                              <a:lumMod val="60000"/>
                              <a:lumOff val="40000"/>
                            </a:schemeClr>
                          </a:solidFill>
                          <a:effectLst/>
                          <a:uFill>
                            <a:solidFill>
                              <a:srgbClr val="000000"/>
                            </a:solidFill>
                          </a:uFill>
                        </a:rPr>
                        <a:t>Ficha de capacidad física aprobada</a:t>
                      </a:r>
                      <a:endParaRPr lang="es-US" sz="1600" b="1" u="none" strike="noStrike" kern="100" dirty="0">
                        <a:solidFill>
                          <a:schemeClr val="tx2">
                            <a:lumMod val="60000"/>
                            <a:lumOff val="40000"/>
                          </a:schemeClr>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chemeClr val="tx2">
                              <a:lumMod val="60000"/>
                              <a:lumOff val="40000"/>
                            </a:schemeClr>
                          </a:solidFill>
                          <a:effectLst/>
                          <a:uFill>
                            <a:solidFill>
                              <a:srgbClr val="000000"/>
                            </a:solidFill>
                          </a:uFill>
                        </a:rPr>
                        <a:t>Test de Cooper aprobado</a:t>
                      </a:r>
                      <a:endParaRPr lang="es-US" sz="1600" b="1" u="none" strike="noStrike" kern="100" dirty="0">
                        <a:solidFill>
                          <a:schemeClr val="tx2">
                            <a:lumMod val="60000"/>
                            <a:lumOff val="40000"/>
                          </a:schemeClr>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tc>
                <a:tc>
                  <a:txBody>
                    <a:bodyPr/>
                    <a:lstStyle/>
                    <a:p>
                      <a:pPr marL="0" marR="0" lvl="0" indent="0" algn="l" defTabSz="457200" rtl="0" eaLnBrk="1" fontAlgn="base" latinLnBrk="0" hangingPunct="1">
                        <a:lnSpc>
                          <a:spcPct val="115000"/>
                        </a:lnSpc>
                        <a:spcBef>
                          <a:spcPts val="0"/>
                        </a:spcBef>
                        <a:spcAft>
                          <a:spcPts val="800"/>
                        </a:spcAft>
                        <a:buClr>
                          <a:srgbClr val="000000"/>
                        </a:buClr>
                        <a:buSzPts val="650"/>
                        <a:buFont typeface="Arial" panose="020B0604020202020204" pitchFamily="34" charset="0"/>
                        <a:buNone/>
                        <a:tabLst/>
                        <a:defRPr/>
                      </a:pPr>
                      <a:r>
                        <a:rPr lang="es-CL" sz="1600" b="1" kern="0" dirty="0">
                          <a:solidFill>
                            <a:schemeClr val="tx2">
                              <a:lumMod val="60000"/>
                              <a:lumOff val="40000"/>
                            </a:schemeClr>
                          </a:solidFill>
                          <a:effectLst/>
                          <a:latin typeface="+mn-lt"/>
                          <a:ea typeface="+mn-ea"/>
                          <a:cs typeface="+mn-cs"/>
                        </a:rPr>
                        <a:t>Franco viernes a lunes</a:t>
                      </a:r>
                    </a:p>
                    <a:p>
                      <a:pPr marL="0" marR="0" lvl="0" indent="0" algn="l" defTabSz="457200" rtl="0" eaLnBrk="1" fontAlgn="base" latinLnBrk="0" hangingPunct="1">
                        <a:lnSpc>
                          <a:spcPct val="115000"/>
                        </a:lnSpc>
                        <a:spcBef>
                          <a:spcPts val="0"/>
                        </a:spcBef>
                        <a:spcAft>
                          <a:spcPts val="800"/>
                        </a:spcAft>
                        <a:buClr>
                          <a:srgbClr val="000000"/>
                        </a:buClr>
                        <a:buSzPts val="650"/>
                        <a:buFont typeface="Arial" panose="020B0604020202020204" pitchFamily="34" charset="0"/>
                        <a:buNone/>
                        <a:tabLst/>
                        <a:defRPr/>
                      </a:pPr>
                      <a:r>
                        <a:rPr lang="es-CL" sz="1600" b="1" kern="0" dirty="0">
                          <a:solidFill>
                            <a:schemeClr val="tx2">
                              <a:lumMod val="60000"/>
                              <a:lumOff val="40000"/>
                            </a:schemeClr>
                          </a:solidFill>
                          <a:effectLst/>
                        </a:rPr>
                        <a:t>Régimen libre 3° y 4° año</a:t>
                      </a:r>
                      <a:endParaRPr lang="es-US" sz="1600" b="1" kern="100" dirty="0">
                        <a:solidFill>
                          <a:schemeClr val="tx2">
                            <a:lumMod val="60000"/>
                            <a:lumOff val="40000"/>
                          </a:schemeClr>
                        </a:solidFill>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457200" rtl="0" eaLnBrk="1" fontAlgn="base" latinLnBrk="0" hangingPunct="1">
                        <a:lnSpc>
                          <a:spcPct val="115000"/>
                        </a:lnSpc>
                        <a:spcAft>
                          <a:spcPts val="800"/>
                        </a:spcAft>
                        <a:buClr>
                          <a:srgbClr val="000000"/>
                        </a:buClr>
                        <a:buSzPts val="650"/>
                        <a:buFont typeface="Arial" panose="020B0604020202020204" pitchFamily="34" charset="0"/>
                        <a:buNone/>
                      </a:pPr>
                      <a:endParaRPr lang="es-US" sz="1600" b="1" kern="0" dirty="0">
                        <a:solidFill>
                          <a:schemeClr val="tx2">
                            <a:lumMod val="60000"/>
                            <a:lumOff val="40000"/>
                          </a:schemeClr>
                        </a:solidFill>
                        <a:effectLst/>
                        <a:latin typeface="+mn-lt"/>
                        <a:ea typeface="+mn-ea"/>
                        <a:cs typeface="+mn-cs"/>
                      </a:endParaRPr>
                    </a:p>
                  </a:txBody>
                  <a:tcPr marL="15875" marR="52705" marT="20320" marB="0"/>
                </a:tc>
                <a:tc>
                  <a:txBody>
                    <a:bodyPr/>
                    <a:lstStyle/>
                    <a:p>
                      <a:pPr marL="0" marR="0">
                        <a:lnSpc>
                          <a:spcPct val="115000"/>
                        </a:lnSpc>
                        <a:spcAft>
                          <a:spcPts val="800"/>
                        </a:spcAft>
                        <a:buNone/>
                      </a:pPr>
                      <a:r>
                        <a:rPr lang="es-CL" sz="1600" b="1" kern="0" dirty="0">
                          <a:solidFill>
                            <a:schemeClr val="tx2">
                              <a:lumMod val="60000"/>
                              <a:lumOff val="40000"/>
                            </a:schemeClr>
                          </a:solidFill>
                          <a:effectLst/>
                          <a:latin typeface="Aptos" panose="020B0004020202020204" pitchFamily="34" charset="0"/>
                          <a:ea typeface="Aptos" panose="020B0004020202020204" pitchFamily="34" charset="0"/>
                          <a:cs typeface="Times New Roman" panose="02020603050405020304" pitchFamily="18" charset="0"/>
                        </a:rPr>
                        <a:t>Manejo de su tiempo</a:t>
                      </a:r>
                      <a:endParaRPr lang="es-US" sz="1600" b="1" kern="100" dirty="0">
                        <a:solidFill>
                          <a:schemeClr val="tx2">
                            <a:lumMod val="60000"/>
                            <a:lumOff val="40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extLst>
                  <a:ext uri="{0D108BD9-81ED-4DB2-BD59-A6C34878D82A}">
                    <a16:rowId xmlns:a16="http://schemas.microsoft.com/office/drawing/2014/main" val="4285131607"/>
                  </a:ext>
                </a:extLst>
              </a:tr>
              <a:tr h="872359">
                <a:tc>
                  <a:txBody>
                    <a:bodyPr/>
                    <a:lstStyle/>
                    <a:p>
                      <a:pPr marL="43815" marR="0" algn="ctr">
                        <a:lnSpc>
                          <a:spcPct val="115000"/>
                        </a:lnSpc>
                        <a:spcAft>
                          <a:spcPts val="800"/>
                        </a:spcAft>
                        <a:buNone/>
                      </a:pPr>
                      <a:r>
                        <a:rPr lang="es-CL" sz="1600" b="1" kern="0" dirty="0">
                          <a:solidFill>
                            <a:schemeClr val="accent6"/>
                          </a:solidFill>
                          <a:effectLst/>
                        </a:rPr>
                        <a:t>Apoyo especial</a:t>
                      </a:r>
                      <a:endParaRPr lang="es-US" sz="1600" b="1" kern="100" dirty="0">
                        <a:solidFill>
                          <a:schemeClr val="accent6"/>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indent="0" algn="ctr">
                        <a:lnSpc>
                          <a:spcPct val="115000"/>
                        </a:lnSpc>
                        <a:spcAft>
                          <a:spcPts val="800"/>
                        </a:spcAft>
                        <a:buFont typeface="Arial" panose="020B0604020202020204" pitchFamily="34" charset="0"/>
                        <a:buNone/>
                      </a:pPr>
                      <a:r>
                        <a:rPr lang="es-CL" sz="1600" b="1" kern="0" dirty="0">
                          <a:solidFill>
                            <a:schemeClr val="accent6"/>
                          </a:solidFill>
                          <a:effectLst/>
                        </a:rPr>
                        <a:t>Una o más asignaturas  con promedio rojo.</a:t>
                      </a:r>
                      <a:endParaRPr lang="es-US" sz="1600" b="1" kern="100" dirty="0">
                        <a:solidFill>
                          <a:schemeClr val="accent6"/>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indent="0">
                        <a:lnSpc>
                          <a:spcPct val="115000"/>
                        </a:lnSpc>
                        <a:spcAft>
                          <a:spcPts val="800"/>
                        </a:spcAft>
                        <a:buFont typeface="Arial" panose="020B0604020202020204" pitchFamily="34" charset="0"/>
                        <a:buNone/>
                      </a:pPr>
                      <a:r>
                        <a:rPr lang="es-CL" sz="1600" b="1" kern="0" dirty="0">
                          <a:solidFill>
                            <a:schemeClr val="accent6"/>
                          </a:solidFill>
                          <a:effectLst/>
                        </a:rPr>
                        <a:t>Para Brigadieres y Cadetes:</a:t>
                      </a:r>
                      <a:endParaRPr lang="es-US" sz="1600" b="1" kern="100" dirty="0">
                        <a:solidFill>
                          <a:schemeClr val="accent6"/>
                        </a:solidFill>
                        <a:effectLst/>
                      </a:endParaRPr>
                    </a:p>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chemeClr val="accent6"/>
                          </a:solidFill>
                          <a:effectLst/>
                          <a:uFill>
                            <a:solidFill>
                              <a:srgbClr val="000000"/>
                            </a:solidFill>
                          </a:uFill>
                        </a:rPr>
                        <a:t>Franco sábado 10:30 </a:t>
                      </a:r>
                      <a:r>
                        <a:rPr lang="es-CL" sz="1600" b="1" u="none" strike="noStrike" kern="0" dirty="0" err="1">
                          <a:solidFill>
                            <a:schemeClr val="accent6"/>
                          </a:solidFill>
                          <a:effectLst/>
                          <a:uFill>
                            <a:solidFill>
                              <a:srgbClr val="000000"/>
                            </a:solidFill>
                          </a:uFill>
                        </a:rPr>
                        <a:t>hrs</a:t>
                      </a:r>
                      <a:r>
                        <a:rPr lang="es-CL" sz="1600" b="1" u="none" strike="noStrike" kern="0" dirty="0">
                          <a:solidFill>
                            <a:schemeClr val="accent6"/>
                          </a:solidFill>
                          <a:effectLst/>
                          <a:uFill>
                            <a:solidFill>
                              <a:srgbClr val="000000"/>
                            </a:solidFill>
                          </a:uFill>
                        </a:rPr>
                        <a:t>.</a:t>
                      </a:r>
                      <a:endParaRPr lang="es-US" sz="1600" b="1" u="none" strike="noStrike" kern="100" dirty="0">
                        <a:solidFill>
                          <a:schemeClr val="accent6"/>
                        </a:solidFill>
                        <a:effectLst/>
                        <a:uFill>
                          <a:solidFill>
                            <a:srgbClr val="000000"/>
                          </a:solidFill>
                        </a:uFill>
                      </a:endParaRPr>
                    </a:p>
                    <a:p>
                      <a:pPr marL="0" marR="0" lvl="0" indent="0" fontAlgn="base">
                        <a:lnSpc>
                          <a:spcPct val="107000"/>
                        </a:lnSpc>
                        <a:spcAft>
                          <a:spcPts val="800"/>
                        </a:spcAft>
                        <a:buClr>
                          <a:srgbClr val="000000"/>
                        </a:buClr>
                        <a:buSzPts val="650"/>
                        <a:buFont typeface="Arial" panose="020B0604020202020204" pitchFamily="34" charset="0"/>
                        <a:buNone/>
                      </a:pPr>
                      <a:r>
                        <a:rPr lang="es-CL" sz="1600" b="1" u="none" strike="noStrike" kern="0" dirty="0">
                          <a:solidFill>
                            <a:schemeClr val="accent6"/>
                          </a:solidFill>
                          <a:effectLst/>
                          <a:uFill>
                            <a:solidFill>
                              <a:srgbClr val="000000"/>
                            </a:solidFill>
                          </a:uFill>
                        </a:rPr>
                        <a:t>Recogida domingo 22:30 </a:t>
                      </a:r>
                      <a:r>
                        <a:rPr lang="es-CL" sz="1600" b="1" u="none" strike="noStrike" kern="0" dirty="0" err="1">
                          <a:solidFill>
                            <a:schemeClr val="accent6"/>
                          </a:solidFill>
                          <a:effectLst/>
                          <a:uFill>
                            <a:solidFill>
                              <a:srgbClr val="000000"/>
                            </a:solidFill>
                          </a:uFill>
                        </a:rPr>
                        <a:t>hrs</a:t>
                      </a:r>
                      <a:r>
                        <a:rPr lang="es-CL" sz="1600" b="1" u="none" strike="noStrike" kern="0" dirty="0">
                          <a:solidFill>
                            <a:schemeClr val="accent6"/>
                          </a:solidFill>
                          <a:effectLst/>
                          <a:uFill>
                            <a:solidFill>
                              <a:srgbClr val="000000"/>
                            </a:solidFill>
                          </a:uFill>
                        </a:rPr>
                        <a:t>.</a:t>
                      </a:r>
                      <a:endParaRPr lang="es-US" sz="1600" b="1" u="none" strike="noStrike" kern="100" dirty="0">
                        <a:solidFill>
                          <a:schemeClr val="accent6"/>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nchor="ctr"/>
                </a:tc>
                <a:tc>
                  <a:txBody>
                    <a:bodyPr/>
                    <a:lstStyle/>
                    <a:p>
                      <a:pPr marL="0" marR="0">
                        <a:lnSpc>
                          <a:spcPct val="115000"/>
                        </a:lnSpc>
                        <a:spcAft>
                          <a:spcPts val="800"/>
                        </a:spcAft>
                        <a:buNone/>
                      </a:pPr>
                      <a:r>
                        <a:rPr lang="es-CL" sz="1600" b="1" kern="0" dirty="0">
                          <a:solidFill>
                            <a:schemeClr val="accent6"/>
                          </a:solidFill>
                          <a:effectLst/>
                        </a:rPr>
                        <a:t>Mayor control y apoyo con tutorías según disponibilidad. </a:t>
                      </a:r>
                      <a:endParaRPr lang="es-US" sz="1600" b="1" kern="100" dirty="0">
                        <a:solidFill>
                          <a:schemeClr val="accent6"/>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extLst>
                  <a:ext uri="{0D108BD9-81ED-4DB2-BD59-A6C34878D82A}">
                    <a16:rowId xmlns:a16="http://schemas.microsoft.com/office/drawing/2014/main" val="2189928481"/>
                  </a:ext>
                </a:extLst>
              </a:tr>
              <a:tr h="1877054">
                <a:tc>
                  <a:txBody>
                    <a:bodyPr/>
                    <a:lstStyle/>
                    <a:p>
                      <a:pPr marL="46355" marR="0" algn="ctr">
                        <a:lnSpc>
                          <a:spcPct val="115000"/>
                        </a:lnSpc>
                        <a:spcAft>
                          <a:spcPts val="800"/>
                        </a:spcAft>
                        <a:buNone/>
                      </a:pPr>
                      <a:r>
                        <a:rPr lang="es-CL" sz="1600" b="1" kern="0" dirty="0">
                          <a:solidFill>
                            <a:srgbClr val="FF0000"/>
                          </a:solidFill>
                          <a:effectLst/>
                        </a:rPr>
                        <a:t>A nivelar</a:t>
                      </a:r>
                      <a:endParaRPr lang="es-US" sz="1600" b="1"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rgbClr val="FF0000"/>
                          </a:solidFill>
                          <a:effectLst/>
                          <a:uFill>
                            <a:solidFill>
                              <a:srgbClr val="000000"/>
                            </a:solidFill>
                          </a:uFill>
                        </a:rPr>
                        <a:t>Nivelación académica (NA)</a:t>
                      </a:r>
                      <a:endParaRPr lang="es-US" sz="1600" b="1" u="none" strike="noStrike" kern="100" dirty="0">
                        <a:solidFill>
                          <a:srgbClr val="FF0000"/>
                        </a:solidFill>
                        <a:effectLst/>
                        <a:uFill>
                          <a:solidFill>
                            <a:srgbClr val="000000"/>
                          </a:solidFill>
                        </a:uFill>
                      </a:endParaRPr>
                    </a:p>
                    <a:p>
                      <a:pPr marL="0" marR="0" lvl="0" indent="0" fontAlgn="base">
                        <a:lnSpc>
                          <a:spcPct val="107000"/>
                        </a:lnSpc>
                        <a:spcAft>
                          <a:spcPts val="800"/>
                        </a:spcAft>
                        <a:buClr>
                          <a:srgbClr val="000000"/>
                        </a:buClr>
                        <a:buSzPts val="650"/>
                        <a:buFont typeface="Arial" panose="020B0604020202020204" pitchFamily="34" charset="0"/>
                        <a:buNone/>
                      </a:pPr>
                      <a:r>
                        <a:rPr lang="es-CL" sz="1600" b="1" u="none" strike="noStrike" kern="0" dirty="0">
                          <a:solidFill>
                            <a:srgbClr val="FF0000"/>
                          </a:solidFill>
                          <a:effectLst/>
                          <a:uFill>
                            <a:solidFill>
                              <a:srgbClr val="000000"/>
                            </a:solidFill>
                          </a:uFill>
                        </a:rPr>
                        <a:t>Nivelación física (NF)</a:t>
                      </a:r>
                      <a:endParaRPr lang="es-US" sz="1600" b="1" u="none" strike="noStrike" kern="100" dirty="0">
                        <a:solidFill>
                          <a:srgbClr val="FF0000"/>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nchor="ctr"/>
                </a:tc>
                <a:tc>
                  <a:txBody>
                    <a:bodyPr/>
                    <a:lstStyle/>
                    <a:p>
                      <a:pPr marL="0" marR="0" indent="0">
                        <a:lnSpc>
                          <a:spcPct val="115000"/>
                        </a:lnSpc>
                        <a:spcAft>
                          <a:spcPts val="800"/>
                        </a:spcAft>
                        <a:buFont typeface="Arial" panose="020B0604020202020204" pitchFamily="34" charset="0"/>
                        <a:buNone/>
                      </a:pPr>
                      <a:r>
                        <a:rPr lang="es-CL" sz="1600" b="1" kern="0" dirty="0">
                          <a:solidFill>
                            <a:srgbClr val="FF0000"/>
                          </a:solidFill>
                          <a:effectLst/>
                        </a:rPr>
                        <a:t> Para Brigadieres y Cadetes:</a:t>
                      </a:r>
                      <a:endParaRPr lang="es-US" sz="1600" b="1" kern="100" dirty="0">
                        <a:solidFill>
                          <a:srgbClr val="FF0000"/>
                        </a:solidFill>
                        <a:effectLst/>
                      </a:endParaRPr>
                    </a:p>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rgbClr val="FF0000"/>
                          </a:solidFill>
                          <a:effectLst/>
                          <a:uFill>
                            <a:solidFill>
                              <a:srgbClr val="000000"/>
                            </a:solidFill>
                          </a:uFill>
                        </a:rPr>
                        <a:t>Franco sábado 12:00 </a:t>
                      </a:r>
                      <a:r>
                        <a:rPr lang="es-CL" sz="1600" b="1" u="none" strike="noStrike" kern="0" dirty="0" err="1">
                          <a:solidFill>
                            <a:srgbClr val="FF0000"/>
                          </a:solidFill>
                          <a:effectLst/>
                          <a:uFill>
                            <a:solidFill>
                              <a:srgbClr val="000000"/>
                            </a:solidFill>
                          </a:uFill>
                        </a:rPr>
                        <a:t>hrs</a:t>
                      </a:r>
                      <a:r>
                        <a:rPr lang="es-CL" sz="1600" b="1" u="none" strike="noStrike" kern="0" dirty="0">
                          <a:solidFill>
                            <a:srgbClr val="FF0000"/>
                          </a:solidFill>
                          <a:effectLst/>
                          <a:uFill>
                            <a:solidFill>
                              <a:srgbClr val="000000"/>
                            </a:solidFill>
                          </a:uFill>
                        </a:rPr>
                        <a:t>. </a:t>
                      </a:r>
                      <a:endParaRPr lang="es-US" sz="1600" b="1" u="none" strike="noStrike" kern="100" dirty="0">
                        <a:solidFill>
                          <a:srgbClr val="FF0000"/>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rgbClr val="FF0000"/>
                          </a:solidFill>
                          <a:effectLst/>
                          <a:uFill>
                            <a:solidFill>
                              <a:srgbClr val="000000"/>
                            </a:solidFill>
                          </a:uFill>
                        </a:rPr>
                        <a:t>Recogida sábado 23:30 </a:t>
                      </a:r>
                      <a:r>
                        <a:rPr lang="es-CL" sz="1600" b="1" u="none" strike="noStrike" kern="0" dirty="0" err="1">
                          <a:solidFill>
                            <a:srgbClr val="FF0000"/>
                          </a:solidFill>
                          <a:effectLst/>
                          <a:uFill>
                            <a:solidFill>
                              <a:srgbClr val="000000"/>
                            </a:solidFill>
                          </a:uFill>
                        </a:rPr>
                        <a:t>hrs</a:t>
                      </a:r>
                      <a:r>
                        <a:rPr lang="es-CL" sz="1600" b="1" u="none" strike="noStrike" kern="0" dirty="0">
                          <a:solidFill>
                            <a:srgbClr val="FF0000"/>
                          </a:solidFill>
                          <a:effectLst/>
                          <a:uFill>
                            <a:solidFill>
                              <a:srgbClr val="000000"/>
                            </a:solidFill>
                          </a:uFill>
                        </a:rPr>
                        <a:t>.</a:t>
                      </a:r>
                      <a:endParaRPr lang="es-US" sz="1600" b="1" u="none" strike="noStrike" kern="100" dirty="0">
                        <a:solidFill>
                          <a:srgbClr val="FF0000"/>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600" b="1" u="none" strike="noStrike" kern="0" dirty="0">
                          <a:solidFill>
                            <a:srgbClr val="FF0000"/>
                          </a:solidFill>
                          <a:effectLst/>
                          <a:uFill>
                            <a:solidFill>
                              <a:srgbClr val="000000"/>
                            </a:solidFill>
                          </a:uFill>
                        </a:rPr>
                        <a:t>Franco domingo 10:30 </a:t>
                      </a:r>
                      <a:r>
                        <a:rPr lang="es-CL" sz="1600" b="1" u="none" strike="noStrike" kern="0" dirty="0" err="1">
                          <a:solidFill>
                            <a:srgbClr val="FF0000"/>
                          </a:solidFill>
                          <a:effectLst/>
                          <a:uFill>
                            <a:solidFill>
                              <a:srgbClr val="000000"/>
                            </a:solidFill>
                          </a:uFill>
                        </a:rPr>
                        <a:t>hrs</a:t>
                      </a:r>
                      <a:r>
                        <a:rPr lang="es-CL" sz="1600" b="1" u="none" strike="noStrike" kern="0" dirty="0">
                          <a:solidFill>
                            <a:srgbClr val="FF0000"/>
                          </a:solidFill>
                          <a:effectLst/>
                          <a:uFill>
                            <a:solidFill>
                              <a:srgbClr val="000000"/>
                            </a:solidFill>
                          </a:uFill>
                        </a:rPr>
                        <a:t>. </a:t>
                      </a:r>
                      <a:endParaRPr lang="es-US" sz="1600" b="1" u="none" strike="noStrike" kern="100" dirty="0">
                        <a:solidFill>
                          <a:srgbClr val="FF0000"/>
                        </a:solidFill>
                        <a:effectLst/>
                        <a:uFill>
                          <a:solidFill>
                            <a:srgbClr val="000000"/>
                          </a:solidFill>
                        </a:uFill>
                      </a:endParaRPr>
                    </a:p>
                    <a:p>
                      <a:pPr marL="0" marR="0" lvl="0" indent="0" fontAlgn="base">
                        <a:lnSpc>
                          <a:spcPct val="107000"/>
                        </a:lnSpc>
                        <a:spcAft>
                          <a:spcPts val="800"/>
                        </a:spcAft>
                        <a:buClr>
                          <a:srgbClr val="000000"/>
                        </a:buClr>
                        <a:buSzPts val="650"/>
                        <a:buFont typeface="Arial" panose="020B0604020202020204" pitchFamily="34" charset="0"/>
                        <a:buNone/>
                      </a:pPr>
                      <a:r>
                        <a:rPr lang="es-CL" sz="1600" b="1" u="none" strike="noStrike" kern="0" dirty="0">
                          <a:solidFill>
                            <a:srgbClr val="FF0000"/>
                          </a:solidFill>
                          <a:effectLst/>
                          <a:uFill>
                            <a:solidFill>
                              <a:srgbClr val="000000"/>
                            </a:solidFill>
                          </a:uFill>
                        </a:rPr>
                        <a:t>Recogida domingo 22:30 </a:t>
                      </a:r>
                      <a:r>
                        <a:rPr lang="es-CL" sz="1600" b="1" u="none" strike="noStrike" kern="0" dirty="0" err="1">
                          <a:solidFill>
                            <a:srgbClr val="FF0000"/>
                          </a:solidFill>
                          <a:effectLst/>
                          <a:uFill>
                            <a:solidFill>
                              <a:srgbClr val="000000"/>
                            </a:solidFill>
                          </a:uFill>
                        </a:rPr>
                        <a:t>hrs</a:t>
                      </a:r>
                      <a:r>
                        <a:rPr lang="es-CL" sz="1600" b="1" u="none" strike="noStrike" kern="0" dirty="0">
                          <a:solidFill>
                            <a:srgbClr val="FF0000"/>
                          </a:solidFill>
                          <a:effectLst/>
                          <a:uFill>
                            <a:solidFill>
                              <a:srgbClr val="000000"/>
                            </a:solidFill>
                          </a:uFill>
                        </a:rPr>
                        <a:t>.</a:t>
                      </a:r>
                      <a:endParaRPr lang="es-US" sz="1600" b="1" u="none" strike="noStrike" kern="100" dirty="0">
                        <a:solidFill>
                          <a:srgbClr val="FF0000"/>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tc>
                <a:tc>
                  <a:txBody>
                    <a:bodyPr/>
                    <a:lstStyle/>
                    <a:p>
                      <a:pPr marL="0" marR="0">
                        <a:lnSpc>
                          <a:spcPct val="115000"/>
                        </a:lnSpc>
                        <a:spcAft>
                          <a:spcPts val="800"/>
                        </a:spcAft>
                        <a:buNone/>
                      </a:pPr>
                      <a:r>
                        <a:rPr lang="es-CL" sz="1600" b="1" kern="0" dirty="0">
                          <a:solidFill>
                            <a:srgbClr val="FF0000"/>
                          </a:solidFill>
                          <a:effectLst/>
                        </a:rPr>
                        <a:t>Enfoque total en nivelación y recuperación física o académica.</a:t>
                      </a:r>
                      <a:endParaRPr lang="es-US" sz="1600" b="1"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extLst>
                  <a:ext uri="{0D108BD9-81ED-4DB2-BD59-A6C34878D82A}">
                    <a16:rowId xmlns:a16="http://schemas.microsoft.com/office/drawing/2014/main" val="1547546356"/>
                  </a:ext>
                </a:extLst>
              </a:tr>
            </a:tbl>
          </a:graphicData>
        </a:graphic>
      </p:graphicFrame>
      <p:pic>
        <p:nvPicPr>
          <p:cNvPr id="4" name="Imagen 3">
            <a:extLst>
              <a:ext uri="{FF2B5EF4-FFF2-40B4-BE49-F238E27FC236}">
                <a16:creationId xmlns:a16="http://schemas.microsoft.com/office/drawing/2014/main" id="{EB7EB21C-FAFE-E693-EED9-58C185DAAC1D}"/>
              </a:ext>
            </a:extLst>
          </p:cNvPr>
          <p:cNvPicPr>
            <a:picLocks noChangeAspect="1"/>
          </p:cNvPicPr>
          <p:nvPr/>
        </p:nvPicPr>
        <p:blipFill>
          <a:blip r:embed="rId5"/>
          <a:stretch>
            <a:fillRect/>
          </a:stretch>
        </p:blipFill>
        <p:spPr>
          <a:xfrm>
            <a:off x="3647728" y="2132856"/>
            <a:ext cx="3664098" cy="3528392"/>
          </a:xfrm>
          <a:prstGeom prst="rect">
            <a:avLst/>
          </a:prstGeom>
        </p:spPr>
      </p:pic>
    </p:spTree>
    <p:extLst>
      <p:ext uri="{BB962C8B-B14F-4D97-AF65-F5344CB8AC3E}">
        <p14:creationId xmlns:p14="http://schemas.microsoft.com/office/powerpoint/2010/main" val="425600195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9CAA0-C725-9828-BC7A-3DABC8C2FED4}"/>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35DC4EC-84FD-EB70-C57F-1FF245F3C87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FF1ABA0-E47F-0E88-EFE2-B9C4F7E38DD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B3DECE9-7F2F-3426-B42E-D1C608D0E1D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959C34FB-5FF5-7486-3D47-6629CD188B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1F4FC4F-A3C4-0657-E7EF-5311E664AE4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52</a:t>
            </a:fld>
            <a:endParaRPr lang="es-CL" sz="1600" b="1" dirty="0"/>
          </a:p>
        </p:txBody>
      </p:sp>
      <p:graphicFrame>
        <p:nvGraphicFramePr>
          <p:cNvPr id="3" name="Diagrama 2">
            <a:extLst>
              <a:ext uri="{FF2B5EF4-FFF2-40B4-BE49-F238E27FC236}">
                <a16:creationId xmlns:a16="http://schemas.microsoft.com/office/drawing/2014/main" id="{2187811E-F7E8-1C19-9DB5-D2C3AF418481}"/>
              </a:ext>
            </a:extLst>
          </p:cNvPr>
          <p:cNvGraphicFramePr/>
          <p:nvPr>
            <p:extLst>
              <p:ext uri="{D42A27DB-BD31-4B8C-83A1-F6EECF244321}">
                <p14:modId xmlns:p14="http://schemas.microsoft.com/office/powerpoint/2010/main" val="62625402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380898213"/>
      </p:ext>
    </p:extLst>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D8C13-86E3-F1A1-649C-9DFE4E6F661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6B6162E-9A5C-7F12-41ED-2E82417AFB9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D8F78295-F461-3506-F499-770CEBC6D70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45702D5-EACE-29B1-5A0E-575DA48A1C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CD944B7-85C8-0F28-6123-68F5D5B615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0F5BAFC-F9FC-8B40-4423-68EE158A8AE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53</a:t>
            </a:fld>
            <a:endParaRPr lang="es-CL" sz="1600" b="1" dirty="0"/>
          </a:p>
        </p:txBody>
      </p:sp>
      <p:graphicFrame>
        <p:nvGraphicFramePr>
          <p:cNvPr id="3" name="Chart 1">
            <a:extLst>
              <a:ext uri="{FF2B5EF4-FFF2-40B4-BE49-F238E27FC236}">
                <a16:creationId xmlns:a16="http://schemas.microsoft.com/office/drawing/2014/main" id="{00000000-0008-0000-0100-000002000000}"/>
              </a:ext>
            </a:extLst>
          </p:cNvPr>
          <p:cNvGraphicFramePr>
            <a:graphicFrameLocks/>
          </p:cNvGraphicFramePr>
          <p:nvPr>
            <p:extLst>
              <p:ext uri="{D42A27DB-BD31-4B8C-83A1-F6EECF244321}">
                <p14:modId xmlns:p14="http://schemas.microsoft.com/office/powerpoint/2010/main" val="4241171972"/>
              </p:ext>
            </p:extLst>
          </p:nvPr>
        </p:nvGraphicFramePr>
        <p:xfrm>
          <a:off x="850109" y="692696"/>
          <a:ext cx="10873148" cy="5573384"/>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31239752"/>
      </p:ext>
    </p:extLst>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F8902-E120-85BF-4955-C514A7886891}"/>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D78CA4D-244F-9F03-1A9C-119E7027528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2FF8F2F-7B7F-440C-1E62-A03FEF10C63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291E46A-EE99-B01A-9965-2677D27BC66C}"/>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84EB6BF-E819-2BDA-EFC4-D9D47D2E1B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2AE5B6E1-CC6E-2A73-EE67-8CBF75F40A47}"/>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54</a:t>
            </a:fld>
            <a:endParaRPr lang="es-CL" sz="1600" b="1" dirty="0"/>
          </a:p>
        </p:txBody>
      </p:sp>
      <p:graphicFrame>
        <p:nvGraphicFramePr>
          <p:cNvPr id="4" name="Chart">
            <a:extLst>
              <a:ext uri="{FF2B5EF4-FFF2-40B4-BE49-F238E27FC236}">
                <a16:creationId xmlns:a16="http://schemas.microsoft.com/office/drawing/2014/main" id="{00000000-0008-0000-0200-000002000000}"/>
              </a:ext>
            </a:extLst>
          </p:cNvPr>
          <p:cNvGraphicFramePr>
            <a:graphicFrameLocks/>
          </p:cNvGraphicFramePr>
          <p:nvPr>
            <p:extLst>
              <p:ext uri="{D42A27DB-BD31-4B8C-83A1-F6EECF244321}">
                <p14:modId xmlns:p14="http://schemas.microsoft.com/office/powerpoint/2010/main" val="694916193"/>
              </p:ext>
            </p:extLst>
          </p:nvPr>
        </p:nvGraphicFramePr>
        <p:xfrm>
          <a:off x="1271464" y="1166592"/>
          <a:ext cx="10162434" cy="4689729"/>
        </p:xfrm>
        <a:graphic>
          <a:graphicData uri="http://schemas.openxmlformats.org/drawingml/2006/chart">
            <c:chart xmlns:c="http://schemas.openxmlformats.org/drawingml/2006/chart" xmlns:r="http://schemas.openxmlformats.org/officeDocument/2006/relationships" r:id="rId5"/>
          </a:graphicData>
        </a:graphic>
      </p:graphicFrame>
      <p:sp>
        <p:nvSpPr>
          <p:cNvPr id="5" name="Rectángulo 4">
            <a:extLst>
              <a:ext uri="{FF2B5EF4-FFF2-40B4-BE49-F238E27FC236}">
                <a16:creationId xmlns:a16="http://schemas.microsoft.com/office/drawing/2014/main" id="{C6F67D9B-8266-DCBC-D8DC-EC38E242B5DD}"/>
              </a:ext>
            </a:extLst>
          </p:cNvPr>
          <p:cNvSpPr/>
          <p:nvPr/>
        </p:nvSpPr>
        <p:spPr>
          <a:xfrm>
            <a:off x="8832304" y="4272199"/>
            <a:ext cx="2509531" cy="1419209"/>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1965541996"/>
      </p:ext>
    </p:extLst>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D905A-6EB0-C16E-40BB-8017F93DF09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1FDFCA2-11F4-5F5C-1336-2C6E375A76B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46CCCCA-7333-2526-D1AE-CB6AC3EF868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265AAAA-7015-B42D-4217-8FB477AD52E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0205B39-8627-5656-B46A-4A99262E40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3FED71B-A86C-D852-0482-C0553B581DE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55</a:t>
            </a:fld>
            <a:endParaRPr lang="es-CL" sz="1600" b="1" dirty="0"/>
          </a:p>
        </p:txBody>
      </p:sp>
      <p:sp>
        <p:nvSpPr>
          <p:cNvPr id="3" name="Título 1">
            <a:extLst>
              <a:ext uri="{FF2B5EF4-FFF2-40B4-BE49-F238E27FC236}">
                <a16:creationId xmlns:a16="http://schemas.microsoft.com/office/drawing/2014/main" id="{9F32FD91-85E0-DB8B-53A2-4E40D95015F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92BF3EB4-011D-896D-0633-0C143DC321C7}"/>
              </a:ext>
            </a:extLst>
          </p:cNvPr>
          <p:cNvSpPr/>
          <p:nvPr/>
        </p:nvSpPr>
        <p:spPr>
          <a:xfrm>
            <a:off x="521228" y="1185190"/>
            <a:ext cx="8455092"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000" b="1" dirty="0">
                <a:solidFill>
                  <a:srgbClr val="FFFFFF"/>
                </a:solidFill>
              </a:rPr>
              <a:t>ASIGNATURAS CON PROMEDIO ROJO POR ALUMNO 1° SEMESTRE 2025</a:t>
            </a:r>
          </a:p>
        </p:txBody>
      </p:sp>
      <p:graphicFrame>
        <p:nvGraphicFramePr>
          <p:cNvPr id="4" name="Chart">
            <a:extLst>
              <a:ext uri="{FF2B5EF4-FFF2-40B4-BE49-F238E27FC236}">
                <a16:creationId xmlns:a16="http://schemas.microsoft.com/office/drawing/2014/main" id="{00000000-0008-0000-0000-000002000000}"/>
              </a:ext>
            </a:extLst>
          </p:cNvPr>
          <p:cNvGraphicFramePr>
            <a:graphicFrameLocks/>
          </p:cNvGraphicFramePr>
          <p:nvPr/>
        </p:nvGraphicFramePr>
        <p:xfrm>
          <a:off x="521228" y="1746495"/>
          <a:ext cx="11202029" cy="47625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563346598"/>
      </p:ext>
    </p:extLst>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31020-9077-019F-8509-FFAB23F3A5B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F5754261-EE97-B5CD-A28E-E36FCDD30D3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A71544F-F976-F13F-8575-CC0E692D385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E25A5A5-7F65-9EA8-6D8D-B14BE1A2849C}"/>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7C5123C7-4801-56F8-69AB-2398A39A71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FFA09BD-EC80-95FB-A8BC-8F59D218A13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56</a:t>
            </a:fld>
            <a:endParaRPr lang="es-CL" sz="1600" b="1" dirty="0"/>
          </a:p>
        </p:txBody>
      </p:sp>
      <p:sp>
        <p:nvSpPr>
          <p:cNvPr id="3" name="Título 1">
            <a:extLst>
              <a:ext uri="{FF2B5EF4-FFF2-40B4-BE49-F238E27FC236}">
                <a16:creationId xmlns:a16="http://schemas.microsoft.com/office/drawing/2014/main" id="{C8D7C08E-D015-4ED7-5719-188812DF518F}"/>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4" name="Chart">
            <a:extLst>
              <a:ext uri="{FF2B5EF4-FFF2-40B4-BE49-F238E27FC236}">
                <a16:creationId xmlns:a16="http://schemas.microsoft.com/office/drawing/2014/main" id="{00000000-0008-0000-0100-000002000000}"/>
              </a:ext>
            </a:extLst>
          </p:cNvPr>
          <p:cNvGraphicFramePr>
            <a:graphicFrameLocks/>
          </p:cNvGraphicFramePr>
          <p:nvPr/>
        </p:nvGraphicFramePr>
        <p:xfrm>
          <a:off x="518321" y="1845992"/>
          <a:ext cx="11315889" cy="4572000"/>
        </p:xfrm>
        <a:graphic>
          <a:graphicData uri="http://schemas.openxmlformats.org/drawingml/2006/chart">
            <c:chart xmlns:c="http://schemas.openxmlformats.org/drawingml/2006/chart" xmlns:r="http://schemas.openxmlformats.org/officeDocument/2006/relationships" r:id="rId5"/>
          </a:graphicData>
        </a:graphic>
      </p:graphicFrame>
      <p:sp>
        <p:nvSpPr>
          <p:cNvPr id="5" name="12 Rectángulo redondeado">
            <a:extLst>
              <a:ext uri="{FF2B5EF4-FFF2-40B4-BE49-F238E27FC236}">
                <a16:creationId xmlns:a16="http://schemas.microsoft.com/office/drawing/2014/main" id="{54325BA4-C90F-B0B6-AB17-F8EECB417CE1}"/>
              </a:ext>
            </a:extLst>
          </p:cNvPr>
          <p:cNvSpPr/>
          <p:nvPr/>
        </p:nvSpPr>
        <p:spPr>
          <a:xfrm>
            <a:off x="521228" y="1185190"/>
            <a:ext cx="8455092"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000" b="1" dirty="0">
                <a:solidFill>
                  <a:srgbClr val="FFFFFF"/>
                </a:solidFill>
              </a:rPr>
              <a:t>ASIGNATURAS CON PROMEDIO ROJO POR ALUMNO 1° SEMESTRE 2026</a:t>
            </a:r>
          </a:p>
        </p:txBody>
      </p:sp>
    </p:spTree>
    <p:extLst>
      <p:ext uri="{BB962C8B-B14F-4D97-AF65-F5344CB8AC3E}">
        <p14:creationId xmlns:p14="http://schemas.microsoft.com/office/powerpoint/2010/main" val="805008110"/>
      </p:ext>
    </p:extLst>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481FF-AB36-1A4A-AB29-9C55129B222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1BCB7A63-71B7-9611-1630-F02F0794702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CE31C1D-D144-B987-F89B-67CF9970EEB7}"/>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1FBF8E0-66D5-E5A9-0869-AD7431BDB5E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F96DF29-0111-38B7-E9EB-8077252205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E670B15-8C18-89A5-AC27-BAD0C9A29281}"/>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57</a:t>
            </a:fld>
            <a:endParaRPr lang="es-CL" sz="1600" b="1" dirty="0"/>
          </a:p>
        </p:txBody>
      </p:sp>
      <p:sp>
        <p:nvSpPr>
          <p:cNvPr id="3" name="Título 1">
            <a:extLst>
              <a:ext uri="{FF2B5EF4-FFF2-40B4-BE49-F238E27FC236}">
                <a16:creationId xmlns:a16="http://schemas.microsoft.com/office/drawing/2014/main" id="{6CDF5EB1-ECA8-522F-84B9-D669593F7945}"/>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8" name="Chart">
            <a:extLst>
              <a:ext uri="{FF2B5EF4-FFF2-40B4-BE49-F238E27FC236}">
                <a16:creationId xmlns:a16="http://schemas.microsoft.com/office/drawing/2014/main" id="{00000000-0008-0000-0100-000002000000}"/>
              </a:ext>
            </a:extLst>
          </p:cNvPr>
          <p:cNvGraphicFramePr>
            <a:graphicFrameLocks/>
          </p:cNvGraphicFramePr>
          <p:nvPr/>
        </p:nvGraphicFramePr>
        <p:xfrm>
          <a:off x="521228" y="1835725"/>
          <a:ext cx="11119388" cy="4216400"/>
        </p:xfrm>
        <a:graphic>
          <a:graphicData uri="http://schemas.openxmlformats.org/drawingml/2006/chart">
            <c:chart xmlns:c="http://schemas.openxmlformats.org/drawingml/2006/chart" xmlns:r="http://schemas.openxmlformats.org/officeDocument/2006/relationships" r:id="rId5"/>
          </a:graphicData>
        </a:graphic>
      </p:graphicFrame>
      <p:sp>
        <p:nvSpPr>
          <p:cNvPr id="4" name="12 Rectángulo redondeado">
            <a:extLst>
              <a:ext uri="{FF2B5EF4-FFF2-40B4-BE49-F238E27FC236}">
                <a16:creationId xmlns:a16="http://schemas.microsoft.com/office/drawing/2014/main" id="{E6E5C04E-A401-D2C3-EFD5-E5EA5F544571}"/>
              </a:ext>
            </a:extLst>
          </p:cNvPr>
          <p:cNvSpPr/>
          <p:nvPr/>
        </p:nvSpPr>
        <p:spPr>
          <a:xfrm>
            <a:off x="521228" y="1185190"/>
            <a:ext cx="8815132"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000" b="1" dirty="0">
                <a:solidFill>
                  <a:srgbClr val="FFFFFF"/>
                </a:solidFill>
              </a:rPr>
              <a:t>COMPARACIÓN ASIGNATURAS CON PROMEDIO ROJO POR ALUMNO 2025 Y 2026</a:t>
            </a:r>
          </a:p>
        </p:txBody>
      </p:sp>
    </p:spTree>
    <p:extLst>
      <p:ext uri="{BB962C8B-B14F-4D97-AF65-F5344CB8AC3E}">
        <p14:creationId xmlns:p14="http://schemas.microsoft.com/office/powerpoint/2010/main" val="324923063"/>
      </p:ext>
    </p:extLst>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66EF-909C-3CD0-B147-D60BD38AA2F4}"/>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7D3BEFB-C188-1BC7-7221-77647019926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47E0822B-6ACE-A6B9-9238-A585F2AF9F7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586DA06-190B-70DB-6FEF-8B165B693310}"/>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3B46E32-E2C8-EA98-8878-6A3EA5E51A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AA4EC9A-176C-93B0-D27B-93E9BC2134D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58</a:t>
            </a:fld>
            <a:endParaRPr lang="es-CL" sz="1600" b="1" dirty="0"/>
          </a:p>
        </p:txBody>
      </p:sp>
      <p:sp>
        <p:nvSpPr>
          <p:cNvPr id="3" name="Título 1">
            <a:extLst>
              <a:ext uri="{FF2B5EF4-FFF2-40B4-BE49-F238E27FC236}">
                <a16:creationId xmlns:a16="http://schemas.microsoft.com/office/drawing/2014/main" id="{6B5EEFDD-078C-D2BC-F8AE-03B9C3AB8037}"/>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4" name="12 Rectángulo redondeado">
            <a:extLst>
              <a:ext uri="{FF2B5EF4-FFF2-40B4-BE49-F238E27FC236}">
                <a16:creationId xmlns:a16="http://schemas.microsoft.com/office/drawing/2014/main" id="{9B002ED6-6CBC-7F73-99D7-66A4FFE3933E}"/>
              </a:ext>
            </a:extLst>
          </p:cNvPr>
          <p:cNvSpPr/>
          <p:nvPr/>
        </p:nvSpPr>
        <p:spPr>
          <a:xfrm>
            <a:off x="521228" y="1185190"/>
            <a:ext cx="5214732"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000" b="1" dirty="0">
                <a:solidFill>
                  <a:srgbClr val="FFFFFF"/>
                </a:solidFill>
              </a:rPr>
              <a:t>Alumnos Críticos 1° Semestre 2025 VS 2026</a:t>
            </a:r>
          </a:p>
        </p:txBody>
      </p:sp>
      <p:graphicFrame>
        <p:nvGraphicFramePr>
          <p:cNvPr id="6" name="Chart 0">
            <a:extLst>
              <a:ext uri="{FF2B5EF4-FFF2-40B4-BE49-F238E27FC236}">
                <a16:creationId xmlns:a16="http://schemas.microsoft.com/office/drawing/2014/main" id="{7CA0CE44-5D39-6061-F23A-A112326EB798}"/>
              </a:ext>
            </a:extLst>
          </p:cNvPr>
          <p:cNvGraphicFramePr/>
          <p:nvPr/>
        </p:nvGraphicFramePr>
        <p:xfrm>
          <a:off x="1209838" y="1887817"/>
          <a:ext cx="9190383" cy="458641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145392352"/>
      </p:ext>
    </p:extLst>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A2297-BAEC-08D8-F643-093340FE618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1274AB81-22FB-985A-7AD0-1ADC31B7361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1AE8436D-233C-D97E-8B4C-21CC3F2812EE}"/>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A61728B0-FDBC-6132-058B-41E908A8CBE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DADBC2F6-7FCD-961F-224A-2631B90F6F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6D507540-136C-4EAB-A1EC-D8122E53DB6D}"/>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59</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Título 1">
            <a:extLst>
              <a:ext uri="{FF2B5EF4-FFF2-40B4-BE49-F238E27FC236}">
                <a16:creationId xmlns:a16="http://schemas.microsoft.com/office/drawing/2014/main" id="{B9DA62DB-404B-5712-885C-B4CD8B9422EC}"/>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s-MX" sz="1200" b="0" i="0" u="none" strike="noStrike" kern="0" cap="none" spc="0" normalizeH="0" baseline="0" noProof="0">
                <a:ln>
                  <a:noFill/>
                </a:ln>
                <a:solidFill>
                  <a:srgbClr val="000000"/>
                </a:solidFill>
                <a:effectLst/>
                <a:uLnTx/>
                <a:uFillTx/>
                <a:latin typeface="Calibri Light"/>
                <a:ea typeface="Calibri Light"/>
                <a:cs typeface="Calibri Light"/>
                <a:sym typeface="Calibri Light"/>
              </a:rPr>
              <a:t>¿Qué es el PHI?</a:t>
            </a:r>
            <a:endParaRPr kumimoji="0" lang="es-CL" sz="1200" b="0" i="0" u="none" strike="noStrike" kern="0" cap="none" spc="0" normalizeH="0" baseline="0" noProof="0" dirty="0">
              <a:ln>
                <a:noFill/>
              </a:ln>
              <a:solidFill>
                <a:srgbClr val="000000"/>
              </a:solidFill>
              <a:effectLst/>
              <a:uLnTx/>
              <a:uFillTx/>
              <a:latin typeface="Calibri Light"/>
              <a:ea typeface="Calibri Light"/>
              <a:cs typeface="Calibri Light"/>
              <a:sym typeface="Calibri Light"/>
            </a:endParaRPr>
          </a:p>
        </p:txBody>
      </p:sp>
      <p:graphicFrame>
        <p:nvGraphicFramePr>
          <p:cNvPr id="4" name="Gráfico 3">
            <a:extLst>
              <a:ext uri="{FF2B5EF4-FFF2-40B4-BE49-F238E27FC236}">
                <a16:creationId xmlns:a16="http://schemas.microsoft.com/office/drawing/2014/main" id="{D65DA03B-2889-B788-29D3-185387F30088}"/>
              </a:ext>
            </a:extLst>
          </p:cNvPr>
          <p:cNvGraphicFramePr>
            <a:graphicFrameLocks/>
          </p:cNvGraphicFramePr>
          <p:nvPr/>
        </p:nvGraphicFramePr>
        <p:xfrm>
          <a:off x="647007" y="977861"/>
          <a:ext cx="10515600" cy="424432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709468772"/>
      </p:ext>
    </p:extLst>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12BB6-53AD-831A-7DA3-9FB10C09F285}"/>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5A64618-FB34-7C50-9333-EDF6854A864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A3FC833E-0D6C-E3D5-8EA8-322061C9FC14}"/>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0DBA3FB-B80E-395D-3C18-9C538DBD904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D178CBCD-E952-34EA-689C-BCEA67269D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B78B3757-6A97-D053-E728-D267AB5FD388}"/>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60</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Título 1">
            <a:extLst>
              <a:ext uri="{FF2B5EF4-FFF2-40B4-BE49-F238E27FC236}">
                <a16:creationId xmlns:a16="http://schemas.microsoft.com/office/drawing/2014/main" id="{FD8FF953-45D8-1D7D-29B7-CB7F332B2438}"/>
              </a:ext>
            </a:extLst>
          </p:cNvPr>
          <p:cNvSpPr txBox="1">
            <a:spLocks/>
          </p:cNvSpPr>
          <p:nvPr/>
        </p:nvSpPr>
        <p:spPr>
          <a:xfrm>
            <a:off x="649368" y="-229929"/>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s-MX" sz="1200" b="0" i="0" u="none" strike="noStrike" kern="0" cap="none" spc="0" normalizeH="0" baseline="0" noProof="0">
                <a:ln>
                  <a:noFill/>
                </a:ln>
                <a:solidFill>
                  <a:srgbClr val="000000"/>
                </a:solidFill>
                <a:effectLst/>
                <a:uLnTx/>
                <a:uFillTx/>
                <a:latin typeface="Calibri Light"/>
                <a:ea typeface="Calibri Light"/>
                <a:cs typeface="Calibri Light"/>
                <a:sym typeface="Calibri Light"/>
              </a:rPr>
              <a:t>¿Qué es el PHI?</a:t>
            </a:r>
            <a:endParaRPr kumimoji="0" lang="es-CL" sz="1200" b="0" i="0" u="none" strike="noStrike" kern="0" cap="none" spc="0" normalizeH="0" baseline="0" noProof="0" dirty="0">
              <a:ln>
                <a:noFill/>
              </a:ln>
              <a:solidFill>
                <a:srgbClr val="000000"/>
              </a:solidFill>
              <a:effectLst/>
              <a:uLnTx/>
              <a:uFillTx/>
              <a:latin typeface="Calibri Light"/>
              <a:ea typeface="Calibri Light"/>
              <a:cs typeface="Calibri Light"/>
              <a:sym typeface="Calibri Light"/>
            </a:endParaRPr>
          </a:p>
        </p:txBody>
      </p:sp>
      <p:graphicFrame>
        <p:nvGraphicFramePr>
          <p:cNvPr id="5" name="Gráfico 4">
            <a:extLst>
              <a:ext uri="{FF2B5EF4-FFF2-40B4-BE49-F238E27FC236}">
                <a16:creationId xmlns:a16="http://schemas.microsoft.com/office/drawing/2014/main" id="{B65A9E7C-9D6E-208C-104D-A202A959019E}"/>
              </a:ext>
            </a:extLst>
          </p:cNvPr>
          <p:cNvGraphicFramePr>
            <a:graphicFrameLocks/>
          </p:cNvGraphicFramePr>
          <p:nvPr/>
        </p:nvGraphicFramePr>
        <p:xfrm>
          <a:off x="1426447" y="963356"/>
          <a:ext cx="9655427" cy="5241106"/>
        </p:xfrm>
        <a:graphic>
          <a:graphicData uri="http://schemas.openxmlformats.org/drawingml/2006/chart">
            <c:chart xmlns:c="http://schemas.openxmlformats.org/drawingml/2006/chart" xmlns:r="http://schemas.openxmlformats.org/officeDocument/2006/relationships" r:id="rId5"/>
          </a:graphicData>
        </a:graphic>
      </p:graphicFrame>
      <p:sp>
        <p:nvSpPr>
          <p:cNvPr id="6" name="CuadroTexto 5">
            <a:extLst>
              <a:ext uri="{FF2B5EF4-FFF2-40B4-BE49-F238E27FC236}">
                <a16:creationId xmlns:a16="http://schemas.microsoft.com/office/drawing/2014/main" id="{0A06EE4C-5071-B7AD-BB08-BE5F6945420A}"/>
              </a:ext>
            </a:extLst>
          </p:cNvPr>
          <p:cNvSpPr txBox="1"/>
          <p:nvPr/>
        </p:nvSpPr>
        <p:spPr>
          <a:xfrm>
            <a:off x="8471919" y="3226930"/>
            <a:ext cx="3401698" cy="646329"/>
          </a:xfrm>
          <a:prstGeom prst="rect">
            <a:avLst/>
          </a:prstGeom>
          <a:noFill/>
          <a:ln w="12700" cap="flat">
            <a:solidFill>
              <a:schemeClr val="accent1"/>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1800" b="0" i="0" u="none" strike="noStrike" kern="0" cap="none" spc="0" normalizeH="0" baseline="0" noProof="0" dirty="0">
                <a:ln>
                  <a:noFill/>
                </a:ln>
                <a:solidFill>
                  <a:srgbClr val="000000"/>
                </a:solidFill>
                <a:effectLst/>
                <a:uLnTx/>
                <a:uFillTx/>
                <a:latin typeface="Calibri"/>
                <a:ea typeface="Calibri"/>
                <a:cs typeface="Calibri"/>
                <a:sym typeface="Calibri"/>
              </a:rPr>
              <a:t>Reclutas retirados 2025: 	25</a:t>
            </a: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1800" b="0" i="0" u="none" strike="noStrike" kern="0" cap="none" spc="0" normalizeH="0" baseline="0" noProof="0" dirty="0">
                <a:ln>
                  <a:noFill/>
                </a:ln>
                <a:solidFill>
                  <a:srgbClr val="000000"/>
                </a:solidFill>
                <a:effectLst/>
                <a:uLnTx/>
                <a:uFillTx/>
                <a:latin typeface="Calibri"/>
                <a:ea typeface="Calibri"/>
                <a:cs typeface="Calibri"/>
                <a:sym typeface="Calibri"/>
              </a:rPr>
              <a:t>Reclutas Retirados 2026: 	22</a:t>
            </a:r>
          </a:p>
        </p:txBody>
      </p:sp>
    </p:spTree>
    <p:extLst>
      <p:ext uri="{BB962C8B-B14F-4D97-AF65-F5344CB8AC3E}">
        <p14:creationId xmlns:p14="http://schemas.microsoft.com/office/powerpoint/2010/main" val="632018198"/>
      </p:ext>
    </p:extLst>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49968-8F74-878B-80E8-11132AD8853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F6AE21D3-6BFD-2F06-407B-DE2DEC18543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42C49975-E39B-32D3-82FF-AE355EFB2A94}"/>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A7F9887-308F-EFA1-308A-76AB5C9CA6F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BC573F0E-9206-FBF7-D657-971ACECBBA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5D60B78-176D-023B-ED19-07FFD7CC01C2}"/>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61</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Título 1">
            <a:extLst>
              <a:ext uri="{FF2B5EF4-FFF2-40B4-BE49-F238E27FC236}">
                <a16:creationId xmlns:a16="http://schemas.microsoft.com/office/drawing/2014/main" id="{361FA0E5-F002-2DF9-329E-18562F7EC660}"/>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s-MX" sz="1200" b="0" i="0" u="none" strike="noStrike" kern="0" cap="none" spc="0" normalizeH="0" baseline="0" noProof="0">
                <a:ln>
                  <a:noFill/>
                </a:ln>
                <a:solidFill>
                  <a:srgbClr val="000000"/>
                </a:solidFill>
                <a:effectLst/>
                <a:uLnTx/>
                <a:uFillTx/>
                <a:latin typeface="Calibri Light"/>
                <a:ea typeface="Calibri Light"/>
                <a:cs typeface="Calibri Light"/>
                <a:sym typeface="Calibri Light"/>
              </a:rPr>
              <a:t>¿Qué es el PHI?</a:t>
            </a:r>
            <a:endParaRPr kumimoji="0" lang="es-CL" sz="1200" b="0" i="0" u="none" strike="noStrike" kern="0" cap="none" spc="0" normalizeH="0" baseline="0" noProof="0" dirty="0">
              <a:ln>
                <a:noFill/>
              </a:ln>
              <a:solidFill>
                <a:srgbClr val="000000"/>
              </a:solidFill>
              <a:effectLst/>
              <a:uLnTx/>
              <a:uFillTx/>
              <a:latin typeface="Calibri Light"/>
              <a:ea typeface="Calibri Light"/>
              <a:cs typeface="Calibri Light"/>
              <a:sym typeface="Calibri Light"/>
            </a:endParaRPr>
          </a:p>
        </p:txBody>
      </p:sp>
      <p:sp>
        <p:nvSpPr>
          <p:cNvPr id="4" name="Text 8">
            <a:extLst>
              <a:ext uri="{FF2B5EF4-FFF2-40B4-BE49-F238E27FC236}">
                <a16:creationId xmlns:a16="http://schemas.microsoft.com/office/drawing/2014/main" id="{864D2293-60A0-913E-7044-9F51E4263130}"/>
              </a:ext>
            </a:extLst>
          </p:cNvPr>
          <p:cNvSpPr/>
          <p:nvPr/>
        </p:nvSpPr>
        <p:spPr>
          <a:xfrm>
            <a:off x="1051178" y="1006606"/>
            <a:ext cx="10972800" cy="329184"/>
          </a:xfrm>
          <a:prstGeom prst="rect">
            <a:avLst/>
          </a:prstGeom>
          <a:noFill/>
          <a:ln/>
        </p:spPr>
        <p:txBody>
          <a:bodyPr wrap="square" lIns="0" tIns="0" rIns="0" bIns="0"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2100" b="1" i="0" u="none" strike="noStrike" kern="0" cap="none" spc="0" normalizeH="0" baseline="0" noProof="0" dirty="0" err="1">
                <a:ln>
                  <a:noFill/>
                </a:ln>
                <a:solidFill>
                  <a:srgbClr val="111111"/>
                </a:solidFill>
                <a:effectLst/>
                <a:uLnTx/>
                <a:uFillTx/>
                <a:latin typeface="Arial" pitchFamily="34" charset="0"/>
                <a:ea typeface="Arial" pitchFamily="34" charset="-122"/>
                <a:cs typeface="Arial" pitchFamily="34" charset="-120"/>
                <a:sym typeface="Calibri"/>
              </a:rPr>
              <a:t>Alumnos</a:t>
            </a:r>
            <a:r>
              <a:rPr kumimoji="0" lang="en-US" sz="2100" b="1" i="0" u="none" strike="noStrike" kern="0" cap="none" spc="0" normalizeH="0" baseline="0" noProof="0" dirty="0">
                <a:ln>
                  <a:noFill/>
                </a:ln>
                <a:solidFill>
                  <a:srgbClr val="111111"/>
                </a:solidFill>
                <a:effectLst/>
                <a:uLnTx/>
                <a:uFillTx/>
                <a:latin typeface="Arial" pitchFamily="34" charset="0"/>
                <a:ea typeface="Arial" pitchFamily="34" charset="-122"/>
                <a:cs typeface="Arial" pitchFamily="34" charset="-120"/>
                <a:sym typeface="Calibri"/>
              </a:rPr>
              <a:t> </a:t>
            </a:r>
            <a:r>
              <a:rPr kumimoji="0" lang="en-US" sz="2100" b="1" i="0" u="none" strike="noStrike" kern="0" cap="none" spc="0" normalizeH="0" baseline="0" noProof="0" dirty="0" err="1">
                <a:ln>
                  <a:noFill/>
                </a:ln>
                <a:solidFill>
                  <a:srgbClr val="111111"/>
                </a:solidFill>
                <a:effectLst/>
                <a:uLnTx/>
                <a:uFillTx/>
                <a:latin typeface="Arial" pitchFamily="34" charset="0"/>
                <a:ea typeface="Arial" pitchFamily="34" charset="-122"/>
                <a:cs typeface="Arial" pitchFamily="34" charset="-120"/>
                <a:sym typeface="Calibri"/>
              </a:rPr>
              <a:t>Repitentes</a:t>
            </a:r>
            <a:r>
              <a:rPr kumimoji="0" lang="en-US" sz="2100" b="1" i="0" u="none" strike="noStrike" kern="0" cap="none" spc="0" normalizeH="0" baseline="0" noProof="0" dirty="0">
                <a:ln>
                  <a:noFill/>
                </a:ln>
                <a:solidFill>
                  <a:srgbClr val="111111"/>
                </a:solidFill>
                <a:effectLst/>
                <a:uLnTx/>
                <a:uFillTx/>
                <a:latin typeface="Arial" pitchFamily="34" charset="0"/>
                <a:ea typeface="Arial" pitchFamily="34" charset="-122"/>
                <a:cs typeface="Arial" pitchFamily="34" charset="-120"/>
                <a:sym typeface="Calibri"/>
              </a:rPr>
              <a:t> 1° </a:t>
            </a:r>
            <a:r>
              <a:rPr kumimoji="0" lang="en-US" sz="2100" b="1" i="0" u="none" strike="noStrike" kern="0" cap="none" spc="0" normalizeH="0" baseline="0" noProof="0" dirty="0" err="1">
                <a:ln>
                  <a:noFill/>
                </a:ln>
                <a:solidFill>
                  <a:srgbClr val="111111"/>
                </a:solidFill>
                <a:effectLst/>
                <a:uLnTx/>
                <a:uFillTx/>
                <a:latin typeface="Arial" pitchFamily="34" charset="0"/>
                <a:ea typeface="Arial" pitchFamily="34" charset="-122"/>
                <a:cs typeface="Arial" pitchFamily="34" charset="-120"/>
                <a:sym typeface="Calibri"/>
              </a:rPr>
              <a:t>Semestre</a:t>
            </a:r>
            <a:r>
              <a:rPr kumimoji="0" lang="en-US" sz="2100" b="1" i="0" u="none" strike="noStrike" kern="0" cap="none" spc="0" normalizeH="0" baseline="0" noProof="0" dirty="0">
                <a:ln>
                  <a:noFill/>
                </a:ln>
                <a:solidFill>
                  <a:srgbClr val="111111"/>
                </a:solidFill>
                <a:effectLst/>
                <a:uLnTx/>
                <a:uFillTx/>
                <a:latin typeface="Arial" pitchFamily="34" charset="0"/>
                <a:ea typeface="Arial" pitchFamily="34" charset="-122"/>
                <a:cs typeface="Arial" pitchFamily="34" charset="-120"/>
                <a:sym typeface="Calibri"/>
              </a:rPr>
              <a:t> 2025-2026</a:t>
            </a:r>
            <a:endParaRPr kumimoji="0" lang="en-US" sz="21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graphicFrame>
        <p:nvGraphicFramePr>
          <p:cNvPr id="6" name="Chart 0">
            <a:extLst>
              <a:ext uri="{FF2B5EF4-FFF2-40B4-BE49-F238E27FC236}">
                <a16:creationId xmlns:a16="http://schemas.microsoft.com/office/drawing/2014/main" id="{3AE6E5DB-C4DE-38AB-3444-2C0C120DEA23}"/>
              </a:ext>
            </a:extLst>
          </p:cNvPr>
          <p:cNvGraphicFramePr/>
          <p:nvPr/>
        </p:nvGraphicFramePr>
        <p:xfrm>
          <a:off x="1920240" y="1828800"/>
          <a:ext cx="8856280" cy="3657600"/>
        </p:xfrm>
        <a:graphic>
          <a:graphicData uri="http://schemas.openxmlformats.org/drawingml/2006/chart">
            <c:chart xmlns:c="http://schemas.openxmlformats.org/drawingml/2006/chart" xmlns:r="http://schemas.openxmlformats.org/officeDocument/2006/relationships" r:id="rId5"/>
          </a:graphicData>
        </a:graphic>
      </p:graphicFrame>
      <p:sp>
        <p:nvSpPr>
          <p:cNvPr id="5" name="CuadroTexto 4">
            <a:extLst>
              <a:ext uri="{FF2B5EF4-FFF2-40B4-BE49-F238E27FC236}">
                <a16:creationId xmlns:a16="http://schemas.microsoft.com/office/drawing/2014/main" id="{48192DBC-54C9-A24B-AB51-97279409D116}"/>
              </a:ext>
            </a:extLst>
          </p:cNvPr>
          <p:cNvSpPr txBox="1"/>
          <p:nvPr/>
        </p:nvSpPr>
        <p:spPr>
          <a:xfrm>
            <a:off x="3327842" y="5687124"/>
            <a:ext cx="6041075" cy="369330"/>
          </a:xfrm>
          <a:prstGeom prst="rect">
            <a:avLst/>
          </a:prstGeom>
          <a:noFill/>
          <a:ln w="12700" cap="flat">
            <a:solidFill>
              <a:schemeClr val="accent1"/>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1800" b="0" i="0" u="none" strike="noStrike" kern="0" cap="none" spc="0" normalizeH="0" baseline="0" noProof="0" dirty="0">
                <a:ln>
                  <a:noFill/>
                </a:ln>
                <a:solidFill>
                  <a:srgbClr val="000000"/>
                </a:solidFill>
                <a:effectLst/>
                <a:uLnTx/>
                <a:uFillTx/>
                <a:latin typeface="Calibri"/>
                <a:ea typeface="Calibri"/>
                <a:cs typeface="Calibri"/>
                <a:sym typeface="Calibri"/>
              </a:rPr>
              <a:t>90 Alumnos en condición de repitencia al término del año 2025</a:t>
            </a:r>
          </a:p>
        </p:txBody>
      </p:sp>
    </p:spTree>
    <p:extLst>
      <p:ext uri="{BB962C8B-B14F-4D97-AF65-F5344CB8AC3E}">
        <p14:creationId xmlns:p14="http://schemas.microsoft.com/office/powerpoint/2010/main" val="3988760960"/>
      </p:ext>
    </p:extLst>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39414-A73F-E72F-B6EC-392C26ED3B7D}"/>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7E925F0A-4961-6F87-15B3-237B3C3B731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1DFBA636-B998-23CA-73D3-F9AC99A4BA03}"/>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F8DA09B-6633-9443-1C6E-183FABB9CB23}"/>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3F8B099D-925A-78B9-E874-D5FC6F8F9A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A65CD28E-6A8E-433A-714C-565CC1287A0A}"/>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62</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Título 1">
            <a:extLst>
              <a:ext uri="{FF2B5EF4-FFF2-40B4-BE49-F238E27FC236}">
                <a16:creationId xmlns:a16="http://schemas.microsoft.com/office/drawing/2014/main" id="{626612CC-E8D0-8D78-C142-D76E5EFB8188}"/>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s-MX" sz="1200" b="0" i="0" u="none" strike="noStrike" kern="0" cap="none" spc="0" normalizeH="0" baseline="0" noProof="0">
                <a:ln>
                  <a:noFill/>
                </a:ln>
                <a:solidFill>
                  <a:srgbClr val="000000"/>
                </a:solidFill>
                <a:effectLst/>
                <a:uLnTx/>
                <a:uFillTx/>
                <a:latin typeface="Calibri Light"/>
                <a:ea typeface="Calibri Light"/>
                <a:cs typeface="Calibri Light"/>
                <a:sym typeface="Calibri Light"/>
              </a:rPr>
              <a:t>¿Qué es el PHI?</a:t>
            </a:r>
            <a:endParaRPr kumimoji="0" lang="es-CL" sz="1200" b="0" i="0" u="none" strike="noStrike" kern="0" cap="none" spc="0" normalizeH="0" baseline="0" noProof="0" dirty="0">
              <a:ln>
                <a:noFill/>
              </a:ln>
              <a:solidFill>
                <a:srgbClr val="000000"/>
              </a:solidFill>
              <a:effectLst/>
              <a:uLnTx/>
              <a:uFillTx/>
              <a:latin typeface="Calibri Light"/>
              <a:ea typeface="Calibri Light"/>
              <a:cs typeface="Calibri Light"/>
              <a:sym typeface="Calibri Light"/>
            </a:endParaRPr>
          </a:p>
        </p:txBody>
      </p:sp>
      <p:sp>
        <p:nvSpPr>
          <p:cNvPr id="5" name="Text 8">
            <a:extLst>
              <a:ext uri="{FF2B5EF4-FFF2-40B4-BE49-F238E27FC236}">
                <a16:creationId xmlns:a16="http://schemas.microsoft.com/office/drawing/2014/main" id="{7D9CF69E-6329-BA9C-922F-FC7428EB0214}"/>
              </a:ext>
            </a:extLst>
          </p:cNvPr>
          <p:cNvSpPr/>
          <p:nvPr/>
        </p:nvSpPr>
        <p:spPr>
          <a:xfrm>
            <a:off x="640080" y="987552"/>
            <a:ext cx="10972800" cy="329184"/>
          </a:xfrm>
          <a:prstGeom prst="rect">
            <a:avLst/>
          </a:prstGeom>
          <a:noFill/>
          <a:ln/>
        </p:spPr>
        <p:txBody>
          <a:bodyPr wrap="square" lIns="0" tIns="0" rIns="0" bIns="0"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2100" b="1" i="0" u="none" strike="noStrike" kern="0" cap="none" spc="0" normalizeH="0" baseline="0" noProof="0" dirty="0" err="1">
                <a:ln>
                  <a:noFill/>
                </a:ln>
                <a:solidFill>
                  <a:srgbClr val="111111"/>
                </a:solidFill>
                <a:effectLst/>
                <a:uLnTx/>
                <a:uFillTx/>
                <a:latin typeface="Arial" pitchFamily="34" charset="0"/>
                <a:ea typeface="Arial" pitchFamily="34" charset="-122"/>
                <a:cs typeface="Arial" pitchFamily="34" charset="-120"/>
                <a:sym typeface="Calibri"/>
              </a:rPr>
              <a:t>Promedio</a:t>
            </a:r>
            <a:r>
              <a:rPr kumimoji="0" lang="en-US" sz="2100" b="1" i="0" u="none" strike="noStrike" kern="0" cap="none" spc="0" normalizeH="0" baseline="0" noProof="0" dirty="0">
                <a:ln>
                  <a:noFill/>
                </a:ln>
                <a:solidFill>
                  <a:srgbClr val="111111"/>
                </a:solidFill>
                <a:effectLst/>
                <a:uLnTx/>
                <a:uFillTx/>
                <a:latin typeface="Arial" pitchFamily="34" charset="0"/>
                <a:ea typeface="Arial" pitchFamily="34" charset="-122"/>
                <a:cs typeface="Arial" pitchFamily="34" charset="-120"/>
                <a:sym typeface="Calibri"/>
              </a:rPr>
              <a:t> </a:t>
            </a:r>
            <a:r>
              <a:rPr kumimoji="0" lang="en-US" sz="2100" b="1" i="0" u="none" strike="noStrike" kern="0" cap="none" spc="0" normalizeH="0" baseline="0" noProof="0" dirty="0" err="1">
                <a:ln>
                  <a:noFill/>
                </a:ln>
                <a:solidFill>
                  <a:srgbClr val="111111"/>
                </a:solidFill>
                <a:effectLst/>
                <a:uLnTx/>
                <a:uFillTx/>
                <a:latin typeface="Arial" pitchFamily="34" charset="0"/>
                <a:ea typeface="Arial" pitchFamily="34" charset="-122"/>
                <a:cs typeface="Arial" pitchFamily="34" charset="-120"/>
                <a:sym typeface="Calibri"/>
              </a:rPr>
              <a:t>Académico</a:t>
            </a:r>
            <a:r>
              <a:rPr kumimoji="0" lang="en-US" sz="2100" b="1" i="0" u="none" strike="noStrike" kern="0" cap="none" spc="0" normalizeH="0" baseline="0" noProof="0" dirty="0">
                <a:ln>
                  <a:noFill/>
                </a:ln>
                <a:solidFill>
                  <a:srgbClr val="111111"/>
                </a:solidFill>
                <a:effectLst/>
                <a:uLnTx/>
                <a:uFillTx/>
                <a:latin typeface="Arial" pitchFamily="34" charset="0"/>
                <a:ea typeface="Arial" pitchFamily="34" charset="-122"/>
                <a:cs typeface="Arial" pitchFamily="34" charset="-120"/>
                <a:sym typeface="Calibri"/>
              </a:rPr>
              <a:t> Escuela 1° </a:t>
            </a:r>
            <a:r>
              <a:rPr kumimoji="0" lang="en-US" sz="2100" b="1" i="0" u="none" strike="noStrike" kern="0" cap="none" spc="0" normalizeH="0" baseline="0" noProof="0" dirty="0" err="1">
                <a:ln>
                  <a:noFill/>
                </a:ln>
                <a:solidFill>
                  <a:srgbClr val="111111"/>
                </a:solidFill>
                <a:effectLst/>
                <a:uLnTx/>
                <a:uFillTx/>
                <a:latin typeface="Arial" pitchFamily="34" charset="0"/>
                <a:ea typeface="Arial" pitchFamily="34" charset="-122"/>
                <a:cs typeface="Arial" pitchFamily="34" charset="-120"/>
                <a:sym typeface="Calibri"/>
              </a:rPr>
              <a:t>Semestre</a:t>
            </a:r>
            <a:r>
              <a:rPr kumimoji="0" lang="en-US" sz="2100" b="1" i="0" u="none" strike="noStrike" kern="0" cap="none" spc="0" normalizeH="0" baseline="0" noProof="0" dirty="0">
                <a:ln>
                  <a:noFill/>
                </a:ln>
                <a:solidFill>
                  <a:srgbClr val="111111"/>
                </a:solidFill>
                <a:effectLst/>
                <a:uLnTx/>
                <a:uFillTx/>
                <a:latin typeface="Arial" pitchFamily="34" charset="0"/>
                <a:ea typeface="Arial" pitchFamily="34" charset="-122"/>
                <a:cs typeface="Arial" pitchFamily="34" charset="-120"/>
                <a:sym typeface="Calibri"/>
              </a:rPr>
              <a:t> 2025-2026</a:t>
            </a:r>
            <a:endParaRPr kumimoji="0" lang="en-US" sz="21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graphicFrame>
        <p:nvGraphicFramePr>
          <p:cNvPr id="4" name="Chart">
            <a:extLst>
              <a:ext uri="{FF2B5EF4-FFF2-40B4-BE49-F238E27FC236}">
                <a16:creationId xmlns:a16="http://schemas.microsoft.com/office/drawing/2014/main" id="{00000000-0008-0000-0000-000002000000}"/>
              </a:ext>
            </a:extLst>
          </p:cNvPr>
          <p:cNvGraphicFramePr>
            <a:graphicFrameLocks/>
          </p:cNvGraphicFramePr>
          <p:nvPr/>
        </p:nvGraphicFramePr>
        <p:xfrm>
          <a:off x="946212" y="1621413"/>
          <a:ext cx="10515600" cy="4520236"/>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01004063"/>
      </p:ext>
    </p:extLst>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88F9C-C611-CA2E-8D2D-99C7DFA226A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8695A2F-B2D8-583F-DA72-7227D809DA6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CA40C0C9-C099-D6F7-76C6-67E45572E333}"/>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9C00463-9BEB-7609-508C-E46F7935707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797F20BB-ECF9-AD6B-F0ED-78D916F3C6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E7EEC66A-63A3-9CFF-F04E-5FD944E57DB7}"/>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63</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Título 1">
            <a:extLst>
              <a:ext uri="{FF2B5EF4-FFF2-40B4-BE49-F238E27FC236}">
                <a16:creationId xmlns:a16="http://schemas.microsoft.com/office/drawing/2014/main" id="{497D5782-3F0D-A4BA-E00A-0AB7BCDD379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s-MX" sz="1200" b="0" i="0" u="none" strike="noStrike" kern="0" cap="none" spc="0" normalizeH="0" baseline="0" noProof="0">
                <a:ln>
                  <a:noFill/>
                </a:ln>
                <a:solidFill>
                  <a:srgbClr val="000000"/>
                </a:solidFill>
                <a:effectLst/>
                <a:uLnTx/>
                <a:uFillTx/>
                <a:latin typeface="Calibri Light"/>
                <a:ea typeface="Calibri Light"/>
                <a:cs typeface="Calibri Light"/>
                <a:sym typeface="Calibri Light"/>
              </a:rPr>
              <a:t>¿Qué es el PHI?</a:t>
            </a:r>
            <a:endParaRPr kumimoji="0" lang="es-CL" sz="1200" b="0" i="0" u="none" strike="noStrike" kern="0" cap="none" spc="0" normalizeH="0" baseline="0" noProof="0" dirty="0">
              <a:ln>
                <a:noFill/>
              </a:ln>
              <a:solidFill>
                <a:srgbClr val="000000"/>
              </a:solidFill>
              <a:effectLst/>
              <a:uLnTx/>
              <a:uFillTx/>
              <a:latin typeface="Calibri Light"/>
              <a:ea typeface="Calibri Light"/>
              <a:cs typeface="Calibri Light"/>
              <a:sym typeface="Calibri Light"/>
            </a:endParaRPr>
          </a:p>
        </p:txBody>
      </p:sp>
      <p:sp>
        <p:nvSpPr>
          <p:cNvPr id="5" name="Text 8">
            <a:extLst>
              <a:ext uri="{FF2B5EF4-FFF2-40B4-BE49-F238E27FC236}">
                <a16:creationId xmlns:a16="http://schemas.microsoft.com/office/drawing/2014/main" id="{88AA0564-AF01-9550-3844-5B5AE9A0CB25}"/>
              </a:ext>
            </a:extLst>
          </p:cNvPr>
          <p:cNvSpPr/>
          <p:nvPr/>
        </p:nvSpPr>
        <p:spPr>
          <a:xfrm>
            <a:off x="640080" y="987552"/>
            <a:ext cx="10972800" cy="329184"/>
          </a:xfrm>
          <a:prstGeom prst="rect">
            <a:avLst/>
          </a:prstGeom>
          <a:noFill/>
          <a:ln/>
        </p:spPr>
        <p:txBody>
          <a:bodyPr wrap="square" lIns="0" tIns="0" rIns="0" bIns="0"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2100" b="1" i="0" u="none" strike="noStrike" kern="0" cap="none" spc="0" normalizeH="0" baseline="0" noProof="0" dirty="0">
                <a:ln>
                  <a:noFill/>
                </a:ln>
                <a:solidFill>
                  <a:srgbClr val="111111"/>
                </a:solidFill>
                <a:effectLst/>
                <a:uLnTx/>
                <a:uFillTx/>
                <a:latin typeface="Arial" pitchFamily="34" charset="0"/>
                <a:ea typeface="Arial" pitchFamily="34" charset="-122"/>
                <a:cs typeface="Arial" pitchFamily="34" charset="-120"/>
                <a:sym typeface="Calibri"/>
              </a:rPr>
              <a:t>Asignaturas y cursos críticos</a:t>
            </a:r>
            <a:endParaRPr kumimoji="0" lang="es-ES_tradnl" sz="21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10" name="Text 9">
            <a:extLst>
              <a:ext uri="{FF2B5EF4-FFF2-40B4-BE49-F238E27FC236}">
                <a16:creationId xmlns:a16="http://schemas.microsoft.com/office/drawing/2014/main" id="{BE3A2F48-FA85-8A5C-FF6B-1C2054C80073}"/>
              </a:ext>
            </a:extLst>
          </p:cNvPr>
          <p:cNvSpPr/>
          <p:nvPr/>
        </p:nvSpPr>
        <p:spPr>
          <a:xfrm>
            <a:off x="647007" y="1389559"/>
            <a:ext cx="10972800" cy="256032"/>
          </a:xfrm>
          <a:prstGeom prst="rect">
            <a:avLst/>
          </a:prstGeom>
          <a:noFill/>
          <a:ln/>
        </p:spPr>
        <p:txBody>
          <a:bodyPr wrap="square" lIns="0" tIns="0" rIns="0" bIns="0"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n-US" sz="1150" b="0" i="0" u="none" strike="noStrike" kern="0" cap="none" spc="0" normalizeH="0" baseline="0" noProof="0" dirty="0">
                <a:ln>
                  <a:noFill/>
                </a:ln>
                <a:solidFill>
                  <a:srgbClr val="6E6E6E"/>
                </a:solidFill>
                <a:effectLst/>
                <a:uLnTx/>
                <a:uFillTx/>
                <a:latin typeface="Arial" pitchFamily="34" charset="0"/>
                <a:ea typeface="Arial" pitchFamily="34" charset="-122"/>
                <a:cs typeface="Arial" pitchFamily="34" charset="-120"/>
                <a:sym typeface="Calibri"/>
              </a:rPr>
              <a:t>Asignaturas con 40% o más alumnos con </a:t>
            </a:r>
            <a:r>
              <a:rPr kumimoji="0" lang="en-US" sz="1150" b="0" i="0" u="none" strike="noStrike" kern="0" cap="none" spc="0" normalizeH="0" baseline="0" noProof="0" dirty="0" err="1">
                <a:ln>
                  <a:noFill/>
                </a:ln>
                <a:solidFill>
                  <a:srgbClr val="6E6E6E"/>
                </a:solidFill>
                <a:effectLst/>
                <a:uLnTx/>
                <a:uFillTx/>
                <a:latin typeface="Arial" pitchFamily="34" charset="0"/>
                <a:ea typeface="Arial" pitchFamily="34" charset="-122"/>
                <a:cs typeface="Arial" pitchFamily="34" charset="-120"/>
                <a:sym typeface="Calibri"/>
              </a:rPr>
              <a:t>promedio</a:t>
            </a:r>
            <a:r>
              <a:rPr kumimoji="0" lang="en-US" sz="1150" b="0" i="0" u="none" strike="noStrike" kern="0" cap="none" spc="0" normalizeH="0" baseline="0" noProof="0" dirty="0">
                <a:ln>
                  <a:noFill/>
                </a:ln>
                <a:solidFill>
                  <a:srgbClr val="6E6E6E"/>
                </a:solidFill>
                <a:effectLst/>
                <a:uLnTx/>
                <a:uFillTx/>
                <a:latin typeface="Arial" pitchFamily="34" charset="0"/>
                <a:ea typeface="Arial" pitchFamily="34" charset="-122"/>
                <a:cs typeface="Arial" pitchFamily="34" charset="-120"/>
                <a:sym typeface="Calibri"/>
              </a:rPr>
              <a:t> rojo</a:t>
            </a:r>
            <a:endParaRPr kumimoji="0" lang="en-US" sz="115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graphicFrame>
        <p:nvGraphicFramePr>
          <p:cNvPr id="4" name="Gráfico 3">
            <a:extLst>
              <a:ext uri="{FF2B5EF4-FFF2-40B4-BE49-F238E27FC236}">
                <a16:creationId xmlns:a16="http://schemas.microsoft.com/office/drawing/2014/main" id="{3FDF3281-582A-1DED-C556-44E09DE4ACA2}"/>
              </a:ext>
            </a:extLst>
          </p:cNvPr>
          <p:cNvGraphicFramePr>
            <a:graphicFrameLocks/>
          </p:cNvGraphicFramePr>
          <p:nvPr/>
        </p:nvGraphicFramePr>
        <p:xfrm>
          <a:off x="479376" y="2254608"/>
          <a:ext cx="5400600" cy="352472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Gráfico 5">
            <a:extLst>
              <a:ext uri="{FF2B5EF4-FFF2-40B4-BE49-F238E27FC236}">
                <a16:creationId xmlns:a16="http://schemas.microsoft.com/office/drawing/2014/main" id="{2FA99104-F03E-BABA-4853-BED1734D1596}"/>
              </a:ext>
            </a:extLst>
          </p:cNvPr>
          <p:cNvGraphicFramePr>
            <a:graphicFrameLocks/>
          </p:cNvGraphicFramePr>
          <p:nvPr/>
        </p:nvGraphicFramePr>
        <p:xfrm>
          <a:off x="6204012" y="2285028"/>
          <a:ext cx="5819966" cy="3494301"/>
        </p:xfrm>
        <a:graphic>
          <a:graphicData uri="http://schemas.openxmlformats.org/drawingml/2006/chart">
            <c:chart xmlns:c="http://schemas.openxmlformats.org/drawingml/2006/chart" xmlns:r="http://schemas.openxmlformats.org/officeDocument/2006/relationships" r:id="rId6"/>
          </a:graphicData>
        </a:graphic>
      </p:graphicFrame>
      <p:sp>
        <p:nvSpPr>
          <p:cNvPr id="7" name="Rectángulo 6">
            <a:extLst>
              <a:ext uri="{FF2B5EF4-FFF2-40B4-BE49-F238E27FC236}">
                <a16:creationId xmlns:a16="http://schemas.microsoft.com/office/drawing/2014/main" id="{FA72B068-FA42-06D1-FCD2-90DBD03D9D11}"/>
              </a:ext>
            </a:extLst>
          </p:cNvPr>
          <p:cNvSpPr/>
          <p:nvPr/>
        </p:nvSpPr>
        <p:spPr>
          <a:xfrm>
            <a:off x="4439816" y="5517232"/>
            <a:ext cx="936104" cy="262097"/>
          </a:xfrm>
          <a:prstGeom prst="rect">
            <a:avLst/>
          </a:prstGeom>
          <a:noFill/>
          <a:ln w="12700" cap="flat">
            <a:solidFill>
              <a:srgbClr val="FF0000"/>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8" name="Rectángulo 7">
            <a:extLst>
              <a:ext uri="{FF2B5EF4-FFF2-40B4-BE49-F238E27FC236}">
                <a16:creationId xmlns:a16="http://schemas.microsoft.com/office/drawing/2014/main" id="{59970FF1-15EA-E8D3-BAB9-DC8E449F11AC}"/>
              </a:ext>
            </a:extLst>
          </p:cNvPr>
          <p:cNvSpPr/>
          <p:nvPr/>
        </p:nvSpPr>
        <p:spPr>
          <a:xfrm>
            <a:off x="6960096" y="5517232"/>
            <a:ext cx="936104" cy="262097"/>
          </a:xfrm>
          <a:prstGeom prst="rect">
            <a:avLst/>
          </a:prstGeom>
          <a:noFill/>
          <a:ln w="12700" cap="flat">
            <a:solidFill>
              <a:srgbClr val="FF0000"/>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s-ES_tradnl"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134166241"/>
      </p:ext>
    </p:extLst>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76FBE-78E8-DF94-A1D6-691812748D1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BC79DF73-F2A2-75BE-1A4B-203812696FA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A96C04A-3E67-9004-3ECA-16C0C48832F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D2E6751-0458-61EC-FDC0-025F5530FBA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EA961CE-4A69-2F51-F440-3D37128BD3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0CB7103-2917-4692-B8F7-F683D64607CF}"/>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64</a:t>
            </a:fld>
            <a:endParaRPr lang="es-CL" sz="1600" b="1" dirty="0"/>
          </a:p>
        </p:txBody>
      </p:sp>
      <p:graphicFrame>
        <p:nvGraphicFramePr>
          <p:cNvPr id="10" name="Gráfico 9">
            <a:extLst>
              <a:ext uri="{FF2B5EF4-FFF2-40B4-BE49-F238E27FC236}">
                <a16:creationId xmlns:a16="http://schemas.microsoft.com/office/drawing/2014/main" id="{00000000-0008-0000-0000-000003000000}"/>
              </a:ext>
            </a:extLst>
          </p:cNvPr>
          <p:cNvGraphicFramePr>
            <a:graphicFrameLocks/>
          </p:cNvGraphicFramePr>
          <p:nvPr/>
        </p:nvGraphicFramePr>
        <p:xfrm>
          <a:off x="240566" y="1854933"/>
          <a:ext cx="11710867" cy="3148134"/>
        </p:xfrm>
        <a:graphic>
          <a:graphicData uri="http://schemas.openxmlformats.org/drawingml/2006/chart">
            <c:chart xmlns:c="http://schemas.openxmlformats.org/drawingml/2006/chart" xmlns:r="http://schemas.openxmlformats.org/officeDocument/2006/relationships" r:id="rId5"/>
          </a:graphicData>
        </a:graphic>
      </p:graphicFrame>
      <p:sp>
        <p:nvSpPr>
          <p:cNvPr id="12" name="Rectángulo 11">
            <a:extLst>
              <a:ext uri="{FF2B5EF4-FFF2-40B4-BE49-F238E27FC236}">
                <a16:creationId xmlns:a16="http://schemas.microsoft.com/office/drawing/2014/main" id="{DA341292-A9DB-4335-3ED2-7E3EA262423C}"/>
              </a:ext>
            </a:extLst>
          </p:cNvPr>
          <p:cNvSpPr/>
          <p:nvPr/>
        </p:nvSpPr>
        <p:spPr>
          <a:xfrm>
            <a:off x="7114745" y="5219168"/>
            <a:ext cx="4608512" cy="504056"/>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_tradnl" dirty="0"/>
              <a:t>Mejor Resultado en los últimos 5 años</a:t>
            </a:r>
          </a:p>
        </p:txBody>
      </p:sp>
      <p:sp>
        <p:nvSpPr>
          <p:cNvPr id="13" name="Rectángulo 12">
            <a:extLst>
              <a:ext uri="{FF2B5EF4-FFF2-40B4-BE49-F238E27FC236}">
                <a16:creationId xmlns:a16="http://schemas.microsoft.com/office/drawing/2014/main" id="{1030665D-FC3B-1F86-04B0-4817E41B466A}"/>
              </a:ext>
            </a:extLst>
          </p:cNvPr>
          <p:cNvSpPr/>
          <p:nvPr/>
        </p:nvSpPr>
        <p:spPr>
          <a:xfrm>
            <a:off x="11136560" y="2132856"/>
            <a:ext cx="814873" cy="2952328"/>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dirty="0"/>
          </a:p>
        </p:txBody>
      </p:sp>
    </p:spTree>
    <p:extLst>
      <p:ext uri="{BB962C8B-B14F-4D97-AF65-F5344CB8AC3E}">
        <p14:creationId xmlns:p14="http://schemas.microsoft.com/office/powerpoint/2010/main" val="1583617538"/>
      </p:ext>
    </p:extLst>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A5C8C-40E2-32E0-6BC4-4CE592B05BF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730CA47-2248-DC43-123F-F6CBC9B5087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0BB483CA-08F8-58C2-5860-C490E5D021A6}"/>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BED7979-51A1-DCDB-167D-D0739976025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572D9C77-E041-F013-C2F4-3E83DB2D03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21877E2-F978-8B77-0E54-9626729FED7A}"/>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65</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Título 1">
            <a:extLst>
              <a:ext uri="{FF2B5EF4-FFF2-40B4-BE49-F238E27FC236}">
                <a16:creationId xmlns:a16="http://schemas.microsoft.com/office/drawing/2014/main" id="{F0510B17-0AD0-CB67-CD5A-F6300E58F786}"/>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s-MX" sz="1200" b="0" i="0" u="none" strike="noStrike" kern="0" cap="none" spc="0" normalizeH="0" baseline="0" noProof="0">
                <a:ln>
                  <a:noFill/>
                </a:ln>
                <a:solidFill>
                  <a:srgbClr val="000000"/>
                </a:solidFill>
                <a:effectLst/>
                <a:uLnTx/>
                <a:uFillTx/>
                <a:latin typeface="Calibri Light"/>
                <a:ea typeface="Calibri Light"/>
                <a:cs typeface="Calibri Light"/>
                <a:sym typeface="Calibri Light"/>
              </a:rPr>
              <a:t>¿Qué es el PHI?</a:t>
            </a:r>
            <a:endParaRPr kumimoji="0" lang="es-CL" sz="1200" b="0" i="0" u="none" strike="noStrike" kern="0" cap="none" spc="0" normalizeH="0" baseline="0" noProof="0" dirty="0">
              <a:ln>
                <a:noFill/>
              </a:ln>
              <a:solidFill>
                <a:srgbClr val="000000"/>
              </a:solidFill>
              <a:effectLst/>
              <a:uLnTx/>
              <a:uFillTx/>
              <a:latin typeface="Calibri Light"/>
              <a:ea typeface="Calibri Light"/>
              <a:cs typeface="Calibri Light"/>
              <a:sym typeface="Calibri Light"/>
            </a:endParaRPr>
          </a:p>
        </p:txBody>
      </p:sp>
      <p:graphicFrame>
        <p:nvGraphicFramePr>
          <p:cNvPr id="4" name="Chart 0">
            <a:extLst>
              <a:ext uri="{FF2B5EF4-FFF2-40B4-BE49-F238E27FC236}">
                <a16:creationId xmlns:a16="http://schemas.microsoft.com/office/drawing/2014/main" id="{4AED2F44-00FB-8188-60B3-6F8C129BBAAB}"/>
              </a:ext>
            </a:extLst>
          </p:cNvPr>
          <p:cNvGraphicFramePr/>
          <p:nvPr/>
        </p:nvGraphicFramePr>
        <p:xfrm>
          <a:off x="640079" y="1533807"/>
          <a:ext cx="10701755" cy="4746883"/>
        </p:xfrm>
        <a:graphic>
          <a:graphicData uri="http://schemas.openxmlformats.org/drawingml/2006/chart">
            <c:chart xmlns:c="http://schemas.openxmlformats.org/drawingml/2006/chart" xmlns:r="http://schemas.openxmlformats.org/officeDocument/2006/relationships" r:id="rId5"/>
          </a:graphicData>
        </a:graphic>
      </p:graphicFrame>
      <p:sp>
        <p:nvSpPr>
          <p:cNvPr id="5" name="Text 8">
            <a:extLst>
              <a:ext uri="{FF2B5EF4-FFF2-40B4-BE49-F238E27FC236}">
                <a16:creationId xmlns:a16="http://schemas.microsoft.com/office/drawing/2014/main" id="{31F67492-D94A-5B30-CD12-F6FD141D2051}"/>
              </a:ext>
            </a:extLst>
          </p:cNvPr>
          <p:cNvSpPr/>
          <p:nvPr/>
        </p:nvSpPr>
        <p:spPr>
          <a:xfrm>
            <a:off x="640080" y="987552"/>
            <a:ext cx="10972800" cy="329184"/>
          </a:xfrm>
          <a:prstGeom prst="rect">
            <a:avLst/>
          </a:prstGeom>
          <a:noFill/>
          <a:ln/>
        </p:spPr>
        <p:txBody>
          <a:bodyPr wrap="square" lIns="0" tIns="0" rIns="0" bIns="0"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2100" b="1" i="0" u="none" strike="noStrike" kern="0" cap="none" spc="0" normalizeH="0" baseline="0" noProof="0" dirty="0">
                <a:ln>
                  <a:noFill/>
                </a:ln>
                <a:solidFill>
                  <a:srgbClr val="111111"/>
                </a:solidFill>
                <a:effectLst/>
                <a:uLnTx/>
                <a:uFillTx/>
                <a:latin typeface="Arial" pitchFamily="34" charset="0"/>
                <a:ea typeface="Arial" pitchFamily="34" charset="-122"/>
                <a:cs typeface="Arial" pitchFamily="34" charset="-120"/>
                <a:sym typeface="Calibri"/>
              </a:rPr>
              <a:t>Cadetes en nivelación 2026</a:t>
            </a:r>
            <a:endParaRPr kumimoji="0" lang="es-ES_tradnl" sz="21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455101690"/>
      </p:ext>
    </p:extLst>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9C91C-7D75-7895-3A46-7D32073B1C2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FC3784E-3E8C-1DD9-81B3-9902001F2A7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4ACCFA08-7714-852E-3ACF-59E66FBF232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BD121C2-A381-42D6-83F2-9EF44813DED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C972D7B-0E3B-7948-A370-C48DD8D3B1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8BF5123-CD04-08EF-D3B1-68F7F2C4747F}"/>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66</a:t>
            </a:fld>
            <a:endParaRPr lang="es-CL" sz="1600" b="1" dirty="0"/>
          </a:p>
        </p:txBody>
      </p:sp>
      <p:graphicFrame>
        <p:nvGraphicFramePr>
          <p:cNvPr id="10" name="Gráfico 9">
            <a:extLst>
              <a:ext uri="{FF2B5EF4-FFF2-40B4-BE49-F238E27FC236}">
                <a16:creationId xmlns:a16="http://schemas.microsoft.com/office/drawing/2014/main" id="{7E4C35EF-3689-D67A-F244-3A3C3DBEF62A}"/>
              </a:ext>
            </a:extLst>
          </p:cNvPr>
          <p:cNvGraphicFramePr>
            <a:graphicFrameLocks/>
          </p:cNvGraphicFramePr>
          <p:nvPr/>
        </p:nvGraphicFramePr>
        <p:xfrm>
          <a:off x="240566" y="1854933"/>
          <a:ext cx="11710867" cy="3148134"/>
        </p:xfrm>
        <a:graphic>
          <a:graphicData uri="http://schemas.openxmlformats.org/drawingml/2006/chart">
            <c:chart xmlns:c="http://schemas.openxmlformats.org/drawingml/2006/chart" xmlns:r="http://schemas.openxmlformats.org/officeDocument/2006/relationships" r:id="rId5"/>
          </a:graphicData>
        </a:graphic>
      </p:graphicFrame>
      <p:pic>
        <p:nvPicPr>
          <p:cNvPr id="2050" name="Picture 2">
            <a:extLst>
              <a:ext uri="{FF2B5EF4-FFF2-40B4-BE49-F238E27FC236}">
                <a16:creationId xmlns:a16="http://schemas.microsoft.com/office/drawing/2014/main" id="{EF7E20F6-952C-CCDF-9A21-CA9ED0A550A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7788"/>
            <a:ext cx="12192000" cy="4160837"/>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a:extLst>
              <a:ext uri="{FF2B5EF4-FFF2-40B4-BE49-F238E27FC236}">
                <a16:creationId xmlns:a16="http://schemas.microsoft.com/office/drawing/2014/main" id="{7335278D-887C-666D-3DE1-4F7F4FC52715}"/>
              </a:ext>
            </a:extLst>
          </p:cNvPr>
          <p:cNvSpPr/>
          <p:nvPr/>
        </p:nvSpPr>
        <p:spPr>
          <a:xfrm>
            <a:off x="5879976" y="5738777"/>
            <a:ext cx="6071457" cy="57606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_tradnl" dirty="0"/>
              <a:t>Menor presencia en nivelación en los últimos 10 años</a:t>
            </a:r>
          </a:p>
        </p:txBody>
      </p:sp>
    </p:spTree>
    <p:extLst>
      <p:ext uri="{BB962C8B-B14F-4D97-AF65-F5344CB8AC3E}">
        <p14:creationId xmlns:p14="http://schemas.microsoft.com/office/powerpoint/2010/main" val="690658456"/>
      </p:ext>
    </p:extLst>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8C4BA-75BF-02F8-35DA-04B77F8DA25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8F86B5B-157C-7FC1-CDB1-A693D461AA5C}"/>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28CB3D03-A244-FEF8-03F0-1836DE2990DD}"/>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9F20D6C-6EF6-31B6-F9EA-92B2E229384E}"/>
              </a:ext>
            </a:extLst>
          </p:cNvPr>
          <p:cNvSpPr/>
          <p:nvPr/>
        </p:nvSpPr>
        <p:spPr>
          <a:xfrm>
            <a:off x="-276709" y="649225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005F5FC-7D11-DBBE-6DA2-4FC18F1F69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DEE80F4D-B44C-828A-251A-5D0588E5969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67</a:t>
            </a:fld>
            <a:endParaRPr lang="es-CL" sz="1600" b="1" dirty="0"/>
          </a:p>
        </p:txBody>
      </p:sp>
      <p:graphicFrame>
        <p:nvGraphicFramePr>
          <p:cNvPr id="10" name="Gráfico 9">
            <a:extLst>
              <a:ext uri="{FF2B5EF4-FFF2-40B4-BE49-F238E27FC236}">
                <a16:creationId xmlns:a16="http://schemas.microsoft.com/office/drawing/2014/main" id="{255C3284-4918-97EC-43F0-135C58117346}"/>
              </a:ext>
            </a:extLst>
          </p:cNvPr>
          <p:cNvGraphicFramePr>
            <a:graphicFrameLocks/>
          </p:cNvGraphicFramePr>
          <p:nvPr>
            <p:extLst>
              <p:ext uri="{D42A27DB-BD31-4B8C-83A1-F6EECF244321}">
                <p14:modId xmlns:p14="http://schemas.microsoft.com/office/powerpoint/2010/main" val="587770671"/>
              </p:ext>
            </p:extLst>
          </p:nvPr>
        </p:nvGraphicFramePr>
        <p:xfrm>
          <a:off x="240566" y="1854933"/>
          <a:ext cx="11710867" cy="314813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Gráfico 3">
            <a:extLst>
              <a:ext uri="{FF2B5EF4-FFF2-40B4-BE49-F238E27FC236}">
                <a16:creationId xmlns:a16="http://schemas.microsoft.com/office/drawing/2014/main" id="{0A29FFC4-6A89-5E5C-3460-60CBDB74F94F}"/>
              </a:ext>
            </a:extLst>
          </p:cNvPr>
          <p:cNvGraphicFramePr>
            <a:graphicFrameLocks/>
          </p:cNvGraphicFramePr>
          <p:nvPr>
            <p:extLst>
              <p:ext uri="{D42A27DB-BD31-4B8C-83A1-F6EECF244321}">
                <p14:modId xmlns:p14="http://schemas.microsoft.com/office/powerpoint/2010/main" val="2567456340"/>
              </p:ext>
            </p:extLst>
          </p:nvPr>
        </p:nvGraphicFramePr>
        <p:xfrm>
          <a:off x="1487488" y="1830031"/>
          <a:ext cx="8600974" cy="4335273"/>
        </p:xfrm>
        <a:graphic>
          <a:graphicData uri="http://schemas.openxmlformats.org/drawingml/2006/chart">
            <c:chart xmlns:c="http://schemas.openxmlformats.org/drawingml/2006/chart" xmlns:r="http://schemas.openxmlformats.org/officeDocument/2006/relationships" r:id="rId6"/>
          </a:graphicData>
        </a:graphic>
      </p:graphicFrame>
      <p:sp>
        <p:nvSpPr>
          <p:cNvPr id="5" name="12 Rectángulo redondeado">
            <a:extLst>
              <a:ext uri="{FF2B5EF4-FFF2-40B4-BE49-F238E27FC236}">
                <a16:creationId xmlns:a16="http://schemas.microsoft.com/office/drawing/2014/main" id="{87E57D6D-1955-D329-A3AB-777E65D1485A}"/>
              </a:ext>
            </a:extLst>
          </p:cNvPr>
          <p:cNvSpPr/>
          <p:nvPr/>
        </p:nvSpPr>
        <p:spPr>
          <a:xfrm>
            <a:off x="521228" y="1185190"/>
            <a:ext cx="5214732"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sz="2000" b="1" dirty="0">
                <a:solidFill>
                  <a:srgbClr val="FFFFFF"/>
                </a:solidFill>
              </a:rPr>
              <a:t>Faltas a la Disciplina 1° Semestre 2025-2026</a:t>
            </a:r>
          </a:p>
        </p:txBody>
      </p:sp>
    </p:spTree>
    <p:extLst>
      <p:ext uri="{BB962C8B-B14F-4D97-AF65-F5344CB8AC3E}">
        <p14:creationId xmlns:p14="http://schemas.microsoft.com/office/powerpoint/2010/main" val="3867881792"/>
      </p:ext>
    </p:extLst>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9A80EA-4971-AECC-A084-CDD9D5615D5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F5210765-7E12-9B06-238E-8CCF4D02338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329AFB20-6168-C124-B338-34379EAD4EF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08D81B0-BA6C-B49C-2E52-C507273F07F0}"/>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5E11434F-6AA4-00CA-0723-CBC62527F5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E66DA903-A66D-0A93-A737-84C21C427D62}"/>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68</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11 Rectángulo redondeado">
            <a:extLst>
              <a:ext uri="{FF2B5EF4-FFF2-40B4-BE49-F238E27FC236}">
                <a16:creationId xmlns:a16="http://schemas.microsoft.com/office/drawing/2014/main" id="{5304C708-3063-B7F0-7E27-62EB553087A5}"/>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1. IMPLEMENTACIÓN DE MODIFICACIONES A MALLAS ACADÉMICAS CON ORIENTACIÓN MEDOC / CADETES / CAOR </a:t>
            </a:r>
          </a:p>
        </p:txBody>
      </p:sp>
      <p:sp>
        <p:nvSpPr>
          <p:cNvPr id="4" name="12 Rectángulo redondeado">
            <a:extLst>
              <a:ext uri="{FF2B5EF4-FFF2-40B4-BE49-F238E27FC236}">
                <a16:creationId xmlns:a16="http://schemas.microsoft.com/office/drawing/2014/main" id="{13C3C805-DA8A-0DDA-6778-D76BDA05A60F}"/>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2. IMPLEMENTACIÓN PHI</a:t>
            </a:r>
          </a:p>
        </p:txBody>
      </p:sp>
      <p:sp>
        <p:nvSpPr>
          <p:cNvPr id="5" name="12 Rectángulo redondeado">
            <a:extLst>
              <a:ext uri="{FF2B5EF4-FFF2-40B4-BE49-F238E27FC236}">
                <a16:creationId xmlns:a16="http://schemas.microsoft.com/office/drawing/2014/main" id="{2D41165E-DC52-CB55-1FAD-D9B7C045AD91}"/>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3. DISEÑO DE ELECTIVOS </a:t>
            </a:r>
          </a:p>
        </p:txBody>
      </p:sp>
      <p:sp>
        <p:nvSpPr>
          <p:cNvPr id="6" name="12 Rectángulo redondeado">
            <a:extLst>
              <a:ext uri="{FF2B5EF4-FFF2-40B4-BE49-F238E27FC236}">
                <a16:creationId xmlns:a16="http://schemas.microsoft.com/office/drawing/2014/main" id="{E4FCAED5-7825-90DB-F0CD-973FB7E289FE}"/>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4. PERFECCIONAMIENTO DEL RÉGIMEN Y MEJORAS EDUCATIVAS</a:t>
            </a:r>
          </a:p>
        </p:txBody>
      </p:sp>
      <p:sp>
        <p:nvSpPr>
          <p:cNvPr id="7" name="12 Rectángulo redondeado">
            <a:extLst>
              <a:ext uri="{FF2B5EF4-FFF2-40B4-BE49-F238E27FC236}">
                <a16:creationId xmlns:a16="http://schemas.microsoft.com/office/drawing/2014/main" id="{08DC9477-8FEE-A5BC-00B7-C6FDC604C85D}"/>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00"/>
                </a:solidFill>
                <a:effectLst/>
                <a:uLnTx/>
                <a:uFillTx/>
                <a:latin typeface="Calibri"/>
                <a:ea typeface="Calibri"/>
                <a:cs typeface="Calibri"/>
                <a:sym typeface="Calibri"/>
              </a:rPr>
              <a:t>5. DESARROLLO DE INNOVACIÓN</a:t>
            </a:r>
          </a:p>
        </p:txBody>
      </p:sp>
      <p:sp>
        <p:nvSpPr>
          <p:cNvPr id="9" name="12 Rectángulo redondeado">
            <a:extLst>
              <a:ext uri="{FF2B5EF4-FFF2-40B4-BE49-F238E27FC236}">
                <a16:creationId xmlns:a16="http://schemas.microsoft.com/office/drawing/2014/main" id="{D0B8D054-65BB-60A0-92E9-579C5D32C6CA}"/>
              </a:ext>
            </a:extLst>
          </p:cNvPr>
          <p:cNvSpPr/>
          <p:nvPr/>
        </p:nvSpPr>
        <p:spPr>
          <a:xfrm>
            <a:off x="3120962" y="46566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6. GESTIÓN DOCENTE </a:t>
            </a:r>
          </a:p>
        </p:txBody>
      </p:sp>
      <p:sp>
        <p:nvSpPr>
          <p:cNvPr id="11" name="Rectángulo 10">
            <a:extLst>
              <a:ext uri="{FF2B5EF4-FFF2-40B4-BE49-F238E27FC236}">
                <a16:creationId xmlns:a16="http://schemas.microsoft.com/office/drawing/2014/main" id="{BA703019-6F1C-0890-9C95-18DC84D9D2AB}"/>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4400" b="1" i="0" u="none" strike="noStrike" kern="0" cap="none" spc="0" normalizeH="0" baseline="0" noProof="0" dirty="0">
                <a:ln>
                  <a:noFill/>
                </a:ln>
                <a:solidFill>
                  <a:srgbClr val="000000"/>
                </a:solidFill>
                <a:effectLst/>
                <a:uLnTx/>
                <a:uFillTx/>
                <a:latin typeface="Calibri"/>
                <a:ea typeface="Calibri"/>
                <a:cs typeface="Calibri"/>
                <a:sym typeface="Calibri"/>
              </a:rPr>
              <a:t>2026</a:t>
            </a:r>
          </a:p>
        </p:txBody>
      </p:sp>
    </p:spTree>
    <p:extLst>
      <p:ext uri="{BB962C8B-B14F-4D97-AF65-F5344CB8AC3E}">
        <p14:creationId xmlns:p14="http://schemas.microsoft.com/office/powerpoint/2010/main" val="1551148143"/>
      </p:ext>
    </p:extLst>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1338347" y="576072"/>
            <a:ext cx="7498080" cy="411480"/>
          </a:xfrm>
          <a:prstGeom prst="rect">
            <a:avLst/>
          </a:prstGeom>
          <a:noFill/>
          <a:ln/>
        </p:spPr>
        <p:txBody>
          <a:bodyPr wrap="square" lIns="0" tIns="0" rIns="0" bIns="0" rtlCol="0" anchor="ctr"/>
          <a:lstStyle/>
          <a:p>
            <a:pPr marL="0" indent="0">
              <a:buNone/>
            </a:pPr>
            <a:r>
              <a:rPr lang="en-US" sz="2800" b="1" dirty="0">
                <a:solidFill>
                  <a:srgbClr val="0B2D5B"/>
                </a:solidFill>
                <a:latin typeface="Aptos Display" pitchFamily="34" charset="0"/>
                <a:ea typeface="Aptos Display" pitchFamily="34" charset="-122"/>
                <a:cs typeface="Aptos Display" pitchFamily="34" charset="-120"/>
              </a:rPr>
              <a:t>Proyectos de innovación docente 2026</a:t>
            </a:r>
            <a:endParaRPr lang="en-US" sz="2800" dirty="0"/>
          </a:p>
        </p:txBody>
      </p:sp>
      <p:sp>
        <p:nvSpPr>
          <p:cNvPr id="4" name="Shape 2"/>
          <p:cNvSpPr/>
          <p:nvPr/>
        </p:nvSpPr>
        <p:spPr>
          <a:xfrm>
            <a:off x="8211312" y="2267140"/>
            <a:ext cx="3751624" cy="3677031"/>
          </a:xfrm>
          <a:prstGeom prst="roundRect">
            <a:avLst>
              <a:gd name="adj" fmla="val 3509"/>
            </a:avLst>
          </a:prstGeom>
          <a:solidFill>
            <a:srgbClr val="FFFFFF"/>
          </a:solidFill>
          <a:ln w="12700">
            <a:solidFill>
              <a:srgbClr val="D4DAE5"/>
            </a:solidFill>
            <a:prstDash val="solid"/>
          </a:ln>
          <a:effectLst>
            <a:outerShdw blurRad="12700" dist="50800" dir="2700000" algn="bl" rotWithShape="0">
              <a:srgbClr val="B9C1D1">
                <a:alpha val="18000"/>
              </a:srgbClr>
            </a:outerShdw>
          </a:effectLst>
        </p:spPr>
        <p:txBody>
          <a:bodyPr/>
          <a:lstStyle/>
          <a:p>
            <a:pPr marL="342900" indent="-342900" algn="just">
              <a:buFont typeface="+mj-lt"/>
              <a:buAutoNum type="arabicPeriod"/>
            </a:pPr>
            <a:r>
              <a:rPr lang="es-ES_tradnl" sz="1600" b="1" dirty="0">
                <a:solidFill>
                  <a:srgbClr val="0B2D5B"/>
                </a:solidFill>
                <a:latin typeface="Aptos Display" pitchFamily="34" charset="0"/>
              </a:rPr>
              <a:t>Medición Vo2 Max para construcción de Programas de asignatura en función del perfil de egreso IM.</a:t>
            </a:r>
          </a:p>
          <a:p>
            <a:pPr marL="342900" indent="-342900" algn="just">
              <a:buFont typeface="+mj-lt"/>
              <a:buAutoNum type="arabicPeriod"/>
            </a:pPr>
            <a:endParaRPr lang="es-ES_tradnl" sz="1600" b="1" dirty="0">
              <a:solidFill>
                <a:srgbClr val="0B2D5B"/>
              </a:solidFill>
              <a:latin typeface="Aptos Display" pitchFamily="34" charset="0"/>
            </a:endParaRPr>
          </a:p>
          <a:p>
            <a:pPr marL="342900" indent="-342900" algn="just">
              <a:buFont typeface="+mj-lt"/>
              <a:buAutoNum type="arabicPeriod"/>
            </a:pPr>
            <a:r>
              <a:rPr lang="es-ES_tradnl" sz="1600" b="1" dirty="0">
                <a:solidFill>
                  <a:srgbClr val="0B2D5B"/>
                </a:solidFill>
                <a:latin typeface="Aptos Display" pitchFamily="34" charset="0"/>
              </a:rPr>
              <a:t>Niveles de resiliencia en los alumnos de primer año y sus impactos en el aprendizaje.</a:t>
            </a:r>
          </a:p>
          <a:p>
            <a:pPr marL="342900" indent="-342900" algn="just">
              <a:buFont typeface="+mj-lt"/>
              <a:buAutoNum type="arabicPeriod"/>
            </a:pPr>
            <a:endParaRPr lang="es-ES_tradnl" sz="1600" b="1" dirty="0">
              <a:solidFill>
                <a:srgbClr val="0B2D5B"/>
              </a:solidFill>
              <a:latin typeface="Aptos Display" pitchFamily="34" charset="0"/>
            </a:endParaRPr>
          </a:p>
          <a:p>
            <a:pPr marL="342900" indent="-342900" algn="just">
              <a:buFont typeface="+mj-lt"/>
              <a:buAutoNum type="arabicPeriod"/>
            </a:pPr>
            <a:r>
              <a:rPr lang="es-ES_tradnl" sz="1600" b="1" dirty="0">
                <a:solidFill>
                  <a:srgbClr val="0B2D5B"/>
                </a:solidFill>
                <a:latin typeface="Aptos Display" pitchFamily="34" charset="0"/>
              </a:rPr>
              <a:t>Medición del pensamiento crítico en el cuerpo de alumnos (CNA)</a:t>
            </a:r>
          </a:p>
          <a:p>
            <a:pPr marL="342900" indent="-342900" algn="just">
              <a:buFont typeface="+mj-lt"/>
              <a:buAutoNum type="arabicPeriod"/>
            </a:pPr>
            <a:endParaRPr lang="es-ES_tradnl" sz="1600" b="1" dirty="0">
              <a:solidFill>
                <a:srgbClr val="0B2D5B"/>
              </a:solidFill>
              <a:latin typeface="Aptos Display" pitchFamily="34" charset="0"/>
            </a:endParaRPr>
          </a:p>
          <a:p>
            <a:pPr marL="342900" indent="-342900" algn="just">
              <a:buFont typeface="+mj-lt"/>
              <a:buAutoNum type="arabicPeriod"/>
            </a:pPr>
            <a:r>
              <a:rPr lang="es-ES_tradnl" sz="1600" b="1" dirty="0">
                <a:solidFill>
                  <a:srgbClr val="0B2D5B"/>
                </a:solidFill>
                <a:latin typeface="Aptos Display" pitchFamily="34" charset="0"/>
              </a:rPr>
              <a:t>Metodología para la argumentación científica (pendiente)</a:t>
            </a:r>
          </a:p>
          <a:p>
            <a:endParaRPr lang="es-ES_tradnl" dirty="0"/>
          </a:p>
          <a:p>
            <a:endParaRPr lang="es-ES_tradnl" dirty="0"/>
          </a:p>
        </p:txBody>
      </p:sp>
      <p:sp>
        <p:nvSpPr>
          <p:cNvPr id="10" name="Shape 7"/>
          <p:cNvSpPr/>
          <p:nvPr/>
        </p:nvSpPr>
        <p:spPr>
          <a:xfrm>
            <a:off x="502920" y="1060704"/>
            <a:ext cx="7543800" cy="1197864"/>
          </a:xfrm>
          <a:prstGeom prst="roundRect">
            <a:avLst>
              <a:gd name="adj" fmla="val 14286"/>
            </a:avLst>
          </a:prstGeom>
          <a:solidFill>
            <a:srgbClr val="0B2D5B"/>
          </a:solidFill>
          <a:ln w="12700">
            <a:solidFill>
              <a:srgbClr val="0B2D5B"/>
            </a:solidFill>
            <a:prstDash val="solid"/>
          </a:ln>
        </p:spPr>
        <p:txBody>
          <a:bodyPr/>
          <a:lstStyle/>
          <a:p>
            <a:pPr algn="just"/>
            <a:endParaRPr lang="es-ES_tradnl" dirty="0"/>
          </a:p>
        </p:txBody>
      </p:sp>
      <p:sp>
        <p:nvSpPr>
          <p:cNvPr id="11" name="Text 8"/>
          <p:cNvSpPr/>
          <p:nvPr/>
        </p:nvSpPr>
        <p:spPr>
          <a:xfrm>
            <a:off x="768096" y="1371600"/>
            <a:ext cx="960120" cy="228600"/>
          </a:xfrm>
          <a:prstGeom prst="rect">
            <a:avLst/>
          </a:prstGeom>
          <a:noFill/>
          <a:ln/>
        </p:spPr>
        <p:txBody>
          <a:bodyPr wrap="square" lIns="0" tIns="0" rIns="0" bIns="0" rtlCol="0" anchor="ctr"/>
          <a:lstStyle/>
          <a:p>
            <a:pPr marL="0" indent="0">
              <a:buNone/>
            </a:pPr>
            <a:r>
              <a:rPr lang="en-US" sz="1200" b="1" dirty="0">
                <a:solidFill>
                  <a:srgbClr val="D9A21B"/>
                </a:solidFill>
              </a:rPr>
              <a:t>MISIÓN</a:t>
            </a:r>
            <a:endParaRPr lang="en-US" sz="1200" dirty="0"/>
          </a:p>
        </p:txBody>
      </p:sp>
      <p:sp>
        <p:nvSpPr>
          <p:cNvPr id="12" name="Text 9"/>
          <p:cNvSpPr/>
          <p:nvPr/>
        </p:nvSpPr>
        <p:spPr>
          <a:xfrm>
            <a:off x="2057400" y="1353312"/>
            <a:ext cx="5623560" cy="530352"/>
          </a:xfrm>
          <a:prstGeom prst="rect">
            <a:avLst/>
          </a:prstGeom>
          <a:noFill/>
          <a:ln/>
        </p:spPr>
        <p:txBody>
          <a:bodyPr wrap="square" lIns="0" tIns="0" rIns="0" bIns="0" rtlCol="0" anchor="ctr">
            <a:normAutofit fontScale="85000" lnSpcReduction="20000"/>
          </a:bodyPr>
          <a:lstStyle/>
          <a:p>
            <a:pPr marL="0" indent="0">
              <a:buNone/>
            </a:pPr>
            <a:r>
              <a:rPr lang="es-ES_tradnl" sz="1700" b="1" noProof="0" dirty="0">
                <a:solidFill>
                  <a:srgbClr val="FFFFFF"/>
                </a:solidFill>
              </a:rPr>
              <a:t>Desarrollar iniciativas de innovación lideradas por docentes, con participación activa de estudiantes, para superar dificultades detectadas en los modelos de formación y </a:t>
            </a:r>
            <a:r>
              <a:rPr lang="es-ES_tradnl" sz="1700" b="1" u="sng" noProof="0" dirty="0">
                <a:solidFill>
                  <a:srgbClr val="FFFFFF"/>
                </a:solidFill>
              </a:rPr>
              <a:t>la mejora continua docente. </a:t>
            </a:r>
            <a:endParaRPr lang="es-ES_tradnl" sz="1700" u="sng" noProof="0" dirty="0"/>
          </a:p>
        </p:txBody>
      </p:sp>
      <p:sp>
        <p:nvSpPr>
          <p:cNvPr id="13" name="Text 10"/>
          <p:cNvSpPr/>
          <p:nvPr/>
        </p:nvSpPr>
        <p:spPr>
          <a:xfrm>
            <a:off x="502920" y="2514600"/>
            <a:ext cx="3200400" cy="256032"/>
          </a:xfrm>
          <a:prstGeom prst="rect">
            <a:avLst/>
          </a:prstGeom>
          <a:noFill/>
          <a:ln/>
        </p:spPr>
        <p:txBody>
          <a:bodyPr wrap="square" lIns="0" tIns="0" rIns="0" bIns="0" rtlCol="0" anchor="ctr"/>
          <a:lstStyle/>
          <a:p>
            <a:pPr marL="0" indent="0">
              <a:buNone/>
            </a:pPr>
            <a:r>
              <a:rPr lang="en-US" sz="1750" b="1" dirty="0">
                <a:solidFill>
                  <a:srgbClr val="0B2D5B"/>
                </a:solidFill>
              </a:rPr>
              <a:t>Qué debe presentar cada postulante</a:t>
            </a:r>
            <a:endParaRPr lang="en-US" sz="1750" dirty="0"/>
          </a:p>
        </p:txBody>
      </p:sp>
      <p:sp>
        <p:nvSpPr>
          <p:cNvPr id="14" name="Shape 11"/>
          <p:cNvSpPr/>
          <p:nvPr/>
        </p:nvSpPr>
        <p:spPr>
          <a:xfrm>
            <a:off x="530352" y="2907792"/>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15" name="Text 12"/>
          <p:cNvSpPr/>
          <p:nvPr/>
        </p:nvSpPr>
        <p:spPr>
          <a:xfrm>
            <a:off x="530352" y="2948940"/>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1</a:t>
            </a:r>
            <a:endParaRPr lang="en-US" sz="800" dirty="0"/>
          </a:p>
        </p:txBody>
      </p:sp>
      <p:sp>
        <p:nvSpPr>
          <p:cNvPr id="16" name="Text 13"/>
          <p:cNvSpPr/>
          <p:nvPr/>
        </p:nvSpPr>
        <p:spPr>
          <a:xfrm>
            <a:off x="914400" y="2926080"/>
            <a:ext cx="2880360" cy="228600"/>
          </a:xfrm>
          <a:prstGeom prst="rect">
            <a:avLst/>
          </a:prstGeom>
          <a:noFill/>
          <a:ln/>
        </p:spPr>
        <p:txBody>
          <a:bodyPr wrap="square" lIns="0" tIns="0" rIns="0" bIns="0" rtlCol="0" anchor="ctr"/>
          <a:lstStyle/>
          <a:p>
            <a:pPr marL="0" indent="0">
              <a:buNone/>
            </a:pPr>
            <a:r>
              <a:rPr lang="en-US" sz="1220" dirty="0">
                <a:solidFill>
                  <a:srgbClr val="172033"/>
                </a:solidFill>
              </a:rPr>
              <a:t>Introducción al tema</a:t>
            </a:r>
            <a:endParaRPr lang="en-US" sz="1220" dirty="0"/>
          </a:p>
        </p:txBody>
      </p:sp>
      <p:sp>
        <p:nvSpPr>
          <p:cNvPr id="17" name="Shape 14"/>
          <p:cNvSpPr/>
          <p:nvPr/>
        </p:nvSpPr>
        <p:spPr>
          <a:xfrm>
            <a:off x="530352" y="3300984"/>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18" name="Text 15"/>
          <p:cNvSpPr/>
          <p:nvPr/>
        </p:nvSpPr>
        <p:spPr>
          <a:xfrm>
            <a:off x="530352" y="3342132"/>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2</a:t>
            </a:r>
            <a:endParaRPr lang="en-US" sz="800" dirty="0"/>
          </a:p>
        </p:txBody>
      </p:sp>
      <p:sp>
        <p:nvSpPr>
          <p:cNvPr id="19" name="Text 16"/>
          <p:cNvSpPr/>
          <p:nvPr/>
        </p:nvSpPr>
        <p:spPr>
          <a:xfrm>
            <a:off x="914400" y="3319272"/>
            <a:ext cx="2880360" cy="228600"/>
          </a:xfrm>
          <a:prstGeom prst="rect">
            <a:avLst/>
          </a:prstGeom>
          <a:noFill/>
          <a:ln/>
        </p:spPr>
        <p:txBody>
          <a:bodyPr wrap="square" lIns="0" tIns="0" rIns="0" bIns="0" rtlCol="0" anchor="ctr"/>
          <a:lstStyle/>
          <a:p>
            <a:pPr marL="0" indent="0">
              <a:buNone/>
            </a:pPr>
            <a:r>
              <a:rPr lang="en-US" sz="1220" dirty="0">
                <a:solidFill>
                  <a:srgbClr val="172033"/>
                </a:solidFill>
              </a:rPr>
              <a:t>Problema y vínculo con alumnos</a:t>
            </a:r>
            <a:endParaRPr lang="en-US" sz="1220" dirty="0"/>
          </a:p>
        </p:txBody>
      </p:sp>
      <p:sp>
        <p:nvSpPr>
          <p:cNvPr id="20" name="Shape 17"/>
          <p:cNvSpPr/>
          <p:nvPr/>
        </p:nvSpPr>
        <p:spPr>
          <a:xfrm>
            <a:off x="530352" y="3694176"/>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21" name="Text 18"/>
          <p:cNvSpPr/>
          <p:nvPr/>
        </p:nvSpPr>
        <p:spPr>
          <a:xfrm>
            <a:off x="530352" y="3735324"/>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3</a:t>
            </a:r>
            <a:endParaRPr lang="en-US" sz="800" dirty="0"/>
          </a:p>
        </p:txBody>
      </p:sp>
      <p:sp>
        <p:nvSpPr>
          <p:cNvPr id="22" name="Text 19"/>
          <p:cNvSpPr/>
          <p:nvPr/>
        </p:nvSpPr>
        <p:spPr>
          <a:xfrm>
            <a:off x="914400" y="3712464"/>
            <a:ext cx="2880360" cy="228600"/>
          </a:xfrm>
          <a:prstGeom prst="rect">
            <a:avLst/>
          </a:prstGeom>
          <a:noFill/>
          <a:ln/>
        </p:spPr>
        <p:txBody>
          <a:bodyPr wrap="square" lIns="0" tIns="0" rIns="0" bIns="0" rtlCol="0" anchor="ctr"/>
          <a:lstStyle/>
          <a:p>
            <a:pPr marL="0" indent="0">
              <a:buNone/>
            </a:pPr>
            <a:r>
              <a:rPr lang="en-US" sz="1220" dirty="0">
                <a:solidFill>
                  <a:srgbClr val="172033"/>
                </a:solidFill>
              </a:rPr>
              <a:t>Plan de trabajo</a:t>
            </a:r>
            <a:endParaRPr lang="en-US" sz="1220" dirty="0"/>
          </a:p>
        </p:txBody>
      </p:sp>
      <p:sp>
        <p:nvSpPr>
          <p:cNvPr id="23" name="Shape 20"/>
          <p:cNvSpPr/>
          <p:nvPr/>
        </p:nvSpPr>
        <p:spPr>
          <a:xfrm>
            <a:off x="530352" y="4087368"/>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24" name="Text 21"/>
          <p:cNvSpPr/>
          <p:nvPr/>
        </p:nvSpPr>
        <p:spPr>
          <a:xfrm>
            <a:off x="530352" y="4128516"/>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4</a:t>
            </a:r>
            <a:endParaRPr lang="en-US" sz="800" dirty="0"/>
          </a:p>
        </p:txBody>
      </p:sp>
      <p:sp>
        <p:nvSpPr>
          <p:cNvPr id="25" name="Text 22"/>
          <p:cNvSpPr/>
          <p:nvPr/>
        </p:nvSpPr>
        <p:spPr>
          <a:xfrm>
            <a:off x="914400" y="4105656"/>
            <a:ext cx="2880360" cy="228600"/>
          </a:xfrm>
          <a:prstGeom prst="rect">
            <a:avLst/>
          </a:prstGeom>
          <a:noFill/>
          <a:ln/>
        </p:spPr>
        <p:txBody>
          <a:bodyPr wrap="square" lIns="0" tIns="0" rIns="0" bIns="0" rtlCol="0" anchor="ctr"/>
          <a:lstStyle/>
          <a:p>
            <a:pPr marL="0" indent="0">
              <a:buNone/>
            </a:pPr>
            <a:r>
              <a:rPr lang="en-US" sz="1220" dirty="0">
                <a:solidFill>
                  <a:srgbClr val="172033"/>
                </a:solidFill>
              </a:rPr>
              <a:t>Contribución al alumnado</a:t>
            </a:r>
            <a:endParaRPr lang="en-US" sz="1220" dirty="0"/>
          </a:p>
        </p:txBody>
      </p:sp>
      <p:sp>
        <p:nvSpPr>
          <p:cNvPr id="26" name="Shape 23"/>
          <p:cNvSpPr/>
          <p:nvPr/>
        </p:nvSpPr>
        <p:spPr>
          <a:xfrm>
            <a:off x="530352" y="4480560"/>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27" name="Text 24"/>
          <p:cNvSpPr/>
          <p:nvPr/>
        </p:nvSpPr>
        <p:spPr>
          <a:xfrm>
            <a:off x="530352" y="4521708"/>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5</a:t>
            </a:r>
            <a:endParaRPr lang="en-US" sz="800" dirty="0"/>
          </a:p>
        </p:txBody>
      </p:sp>
      <p:sp>
        <p:nvSpPr>
          <p:cNvPr id="28" name="Text 25"/>
          <p:cNvSpPr/>
          <p:nvPr/>
        </p:nvSpPr>
        <p:spPr>
          <a:xfrm>
            <a:off x="914400" y="4498848"/>
            <a:ext cx="2880360" cy="228600"/>
          </a:xfrm>
          <a:prstGeom prst="rect">
            <a:avLst/>
          </a:prstGeom>
          <a:noFill/>
          <a:ln/>
        </p:spPr>
        <p:txBody>
          <a:bodyPr wrap="square" lIns="0" tIns="0" rIns="0" bIns="0" rtlCol="0" anchor="ctr"/>
          <a:lstStyle/>
          <a:p>
            <a:pPr marL="0" indent="0">
              <a:buNone/>
            </a:pPr>
            <a:r>
              <a:rPr lang="en-US" sz="1220" dirty="0">
                <a:solidFill>
                  <a:srgbClr val="172033"/>
                </a:solidFill>
              </a:rPr>
              <a:t>Estrategia de publicación</a:t>
            </a:r>
            <a:endParaRPr lang="en-US" sz="1220" dirty="0"/>
          </a:p>
        </p:txBody>
      </p:sp>
      <p:sp>
        <p:nvSpPr>
          <p:cNvPr id="29" name="Text 26"/>
          <p:cNvSpPr/>
          <p:nvPr/>
        </p:nvSpPr>
        <p:spPr>
          <a:xfrm>
            <a:off x="4251960" y="2514600"/>
            <a:ext cx="3383280" cy="256032"/>
          </a:xfrm>
          <a:prstGeom prst="rect">
            <a:avLst/>
          </a:prstGeom>
          <a:noFill/>
          <a:ln/>
        </p:spPr>
        <p:txBody>
          <a:bodyPr wrap="square" lIns="0" tIns="0" rIns="0" bIns="0" rtlCol="0" anchor="ctr"/>
          <a:lstStyle/>
          <a:p>
            <a:pPr marL="0" indent="0">
              <a:buNone/>
            </a:pPr>
            <a:r>
              <a:rPr lang="en-US" sz="1750" b="1" dirty="0">
                <a:solidFill>
                  <a:srgbClr val="0B2D5B"/>
                </a:solidFill>
              </a:rPr>
              <a:t>Ruta de ejecución del proyecto</a:t>
            </a:r>
            <a:endParaRPr lang="en-US" sz="1750" dirty="0"/>
          </a:p>
        </p:txBody>
      </p:sp>
      <p:sp>
        <p:nvSpPr>
          <p:cNvPr id="30" name="Shape 27"/>
          <p:cNvSpPr/>
          <p:nvPr/>
        </p:nvSpPr>
        <p:spPr>
          <a:xfrm>
            <a:off x="4462272" y="3355848"/>
            <a:ext cx="0" cy="356616"/>
          </a:xfrm>
          <a:prstGeom prst="line">
            <a:avLst/>
          </a:prstGeom>
          <a:noFill/>
          <a:ln w="25400">
            <a:solidFill>
              <a:srgbClr val="C5CEDA"/>
            </a:solidFill>
            <a:prstDash val="solid"/>
            <a:headEnd type="none"/>
            <a:tailEnd type="triangle"/>
          </a:ln>
        </p:spPr>
        <p:txBody>
          <a:bodyPr/>
          <a:lstStyle/>
          <a:p>
            <a:endParaRPr lang="es-ES_tradnl"/>
          </a:p>
        </p:txBody>
      </p:sp>
      <p:sp>
        <p:nvSpPr>
          <p:cNvPr id="31" name="Shape 28"/>
          <p:cNvSpPr/>
          <p:nvPr/>
        </p:nvSpPr>
        <p:spPr>
          <a:xfrm>
            <a:off x="4251960" y="2944368"/>
            <a:ext cx="438912" cy="438912"/>
          </a:xfrm>
          <a:prstGeom prst="ellipse">
            <a:avLst/>
          </a:prstGeom>
          <a:solidFill>
            <a:srgbClr val="177245"/>
          </a:solidFill>
          <a:ln w="12700">
            <a:solidFill>
              <a:srgbClr val="177245"/>
            </a:solidFill>
            <a:prstDash val="solid"/>
          </a:ln>
        </p:spPr>
        <p:txBody>
          <a:bodyPr/>
          <a:lstStyle/>
          <a:p>
            <a:endParaRPr lang="es-ES_tradnl"/>
          </a:p>
        </p:txBody>
      </p:sp>
      <p:sp>
        <p:nvSpPr>
          <p:cNvPr id="32" name="Text 29"/>
          <p:cNvSpPr/>
          <p:nvPr/>
        </p:nvSpPr>
        <p:spPr>
          <a:xfrm>
            <a:off x="4251960" y="3035808"/>
            <a:ext cx="438912" cy="182880"/>
          </a:xfrm>
          <a:prstGeom prst="rect">
            <a:avLst/>
          </a:prstGeom>
          <a:noFill/>
          <a:ln/>
        </p:spPr>
        <p:txBody>
          <a:bodyPr wrap="square" lIns="0" tIns="0" rIns="0" bIns="0" rtlCol="0" anchor="ctr"/>
          <a:lstStyle/>
          <a:p>
            <a:pPr marL="0" indent="0" algn="ctr">
              <a:buNone/>
            </a:pPr>
            <a:r>
              <a:rPr lang="en-US" sz="1400" b="1" dirty="0">
                <a:solidFill>
                  <a:srgbClr val="FFFFFF"/>
                </a:solidFill>
              </a:rPr>
              <a:t>1</a:t>
            </a:r>
            <a:endParaRPr lang="en-US" sz="1400" dirty="0"/>
          </a:p>
        </p:txBody>
      </p:sp>
      <p:sp>
        <p:nvSpPr>
          <p:cNvPr id="33" name="Text 30"/>
          <p:cNvSpPr/>
          <p:nvPr/>
        </p:nvSpPr>
        <p:spPr>
          <a:xfrm>
            <a:off x="4855464" y="2935224"/>
            <a:ext cx="1417320" cy="219456"/>
          </a:xfrm>
          <a:prstGeom prst="rect">
            <a:avLst/>
          </a:prstGeom>
          <a:noFill/>
          <a:ln/>
        </p:spPr>
        <p:txBody>
          <a:bodyPr wrap="square" lIns="0" tIns="0" rIns="0" bIns="0" rtlCol="0" anchor="ctr"/>
          <a:lstStyle/>
          <a:p>
            <a:pPr marL="0" indent="0">
              <a:buNone/>
            </a:pPr>
            <a:r>
              <a:rPr lang="en-US" sz="1350" b="1" dirty="0">
                <a:solidFill>
                  <a:srgbClr val="0B2D5B"/>
                </a:solidFill>
              </a:rPr>
              <a:t>Diagnóstico</a:t>
            </a:r>
            <a:endParaRPr lang="en-US" sz="1350" dirty="0"/>
          </a:p>
        </p:txBody>
      </p:sp>
      <p:sp>
        <p:nvSpPr>
          <p:cNvPr id="34" name="Text 31"/>
          <p:cNvSpPr/>
          <p:nvPr/>
        </p:nvSpPr>
        <p:spPr>
          <a:xfrm>
            <a:off x="6492240" y="2962656"/>
            <a:ext cx="1143000" cy="182880"/>
          </a:xfrm>
          <a:prstGeom prst="rect">
            <a:avLst/>
          </a:prstGeom>
          <a:noFill/>
          <a:ln/>
        </p:spPr>
        <p:txBody>
          <a:bodyPr wrap="square" lIns="0" tIns="0" rIns="0" bIns="0" rtlCol="0" anchor="ctr"/>
          <a:lstStyle/>
          <a:p>
            <a:pPr marL="0" indent="0" algn="r">
              <a:buNone/>
            </a:pPr>
            <a:r>
              <a:rPr lang="en-US" sz="920" b="1" dirty="0">
                <a:solidFill>
                  <a:srgbClr val="177245"/>
                </a:solidFill>
              </a:rPr>
              <a:t>Inicio año académico</a:t>
            </a:r>
            <a:endParaRPr lang="en-US" sz="920" dirty="0"/>
          </a:p>
        </p:txBody>
      </p:sp>
      <p:sp>
        <p:nvSpPr>
          <p:cNvPr id="35" name="Text 32"/>
          <p:cNvSpPr/>
          <p:nvPr/>
        </p:nvSpPr>
        <p:spPr>
          <a:xfrm>
            <a:off x="4855464" y="3191256"/>
            <a:ext cx="2880360" cy="310896"/>
          </a:xfrm>
          <a:prstGeom prst="rect">
            <a:avLst/>
          </a:prstGeom>
          <a:noFill/>
          <a:ln/>
        </p:spPr>
        <p:txBody>
          <a:bodyPr wrap="square" lIns="0" tIns="0" rIns="0" bIns="0" rtlCol="0" anchor="ctr">
            <a:normAutofit/>
          </a:bodyPr>
          <a:lstStyle/>
          <a:p>
            <a:pPr marL="0" indent="0">
              <a:buNone/>
            </a:pPr>
            <a:r>
              <a:rPr lang="en-US" sz="1020" dirty="0">
                <a:solidFill>
                  <a:srgbClr val="566174"/>
                </a:solidFill>
              </a:rPr>
              <a:t>Levantar información, definir integración del alumnado y aplicar instrumentos.</a:t>
            </a:r>
            <a:endParaRPr lang="en-US" sz="1020" dirty="0"/>
          </a:p>
        </p:txBody>
      </p:sp>
      <p:sp>
        <p:nvSpPr>
          <p:cNvPr id="36" name="Shape 33"/>
          <p:cNvSpPr/>
          <p:nvPr/>
        </p:nvSpPr>
        <p:spPr>
          <a:xfrm>
            <a:off x="4462272" y="4105656"/>
            <a:ext cx="0" cy="356616"/>
          </a:xfrm>
          <a:prstGeom prst="line">
            <a:avLst/>
          </a:prstGeom>
          <a:noFill/>
          <a:ln w="25400">
            <a:solidFill>
              <a:srgbClr val="C5CEDA"/>
            </a:solidFill>
            <a:prstDash val="solid"/>
            <a:headEnd type="none"/>
            <a:tailEnd type="triangle"/>
          </a:ln>
        </p:spPr>
        <p:txBody>
          <a:bodyPr/>
          <a:lstStyle/>
          <a:p>
            <a:endParaRPr lang="es-ES_tradnl"/>
          </a:p>
        </p:txBody>
      </p:sp>
      <p:sp>
        <p:nvSpPr>
          <p:cNvPr id="37" name="Shape 34"/>
          <p:cNvSpPr/>
          <p:nvPr/>
        </p:nvSpPr>
        <p:spPr>
          <a:xfrm>
            <a:off x="4251960" y="3694176"/>
            <a:ext cx="438912" cy="438912"/>
          </a:xfrm>
          <a:prstGeom prst="ellipse">
            <a:avLst/>
          </a:prstGeom>
          <a:solidFill>
            <a:srgbClr val="E58A1F"/>
          </a:solidFill>
          <a:ln w="12700">
            <a:solidFill>
              <a:srgbClr val="E58A1F"/>
            </a:solidFill>
            <a:prstDash val="solid"/>
          </a:ln>
        </p:spPr>
        <p:txBody>
          <a:bodyPr/>
          <a:lstStyle/>
          <a:p>
            <a:endParaRPr lang="es-ES_tradnl"/>
          </a:p>
        </p:txBody>
      </p:sp>
      <p:sp>
        <p:nvSpPr>
          <p:cNvPr id="38" name="Text 35"/>
          <p:cNvSpPr/>
          <p:nvPr/>
        </p:nvSpPr>
        <p:spPr>
          <a:xfrm>
            <a:off x="4251960" y="3785616"/>
            <a:ext cx="438912" cy="182880"/>
          </a:xfrm>
          <a:prstGeom prst="rect">
            <a:avLst/>
          </a:prstGeom>
          <a:noFill/>
          <a:ln/>
        </p:spPr>
        <p:txBody>
          <a:bodyPr wrap="square" lIns="0" tIns="0" rIns="0" bIns="0" rtlCol="0" anchor="ctr"/>
          <a:lstStyle/>
          <a:p>
            <a:pPr marL="0" indent="0" algn="ctr">
              <a:buNone/>
            </a:pPr>
            <a:r>
              <a:rPr lang="en-US" sz="1400" b="1" dirty="0">
                <a:solidFill>
                  <a:srgbClr val="FFFFFF"/>
                </a:solidFill>
              </a:rPr>
              <a:t>2</a:t>
            </a:r>
            <a:endParaRPr lang="en-US" sz="1400" dirty="0"/>
          </a:p>
        </p:txBody>
      </p:sp>
      <p:sp>
        <p:nvSpPr>
          <p:cNvPr id="39" name="Text 36"/>
          <p:cNvSpPr/>
          <p:nvPr/>
        </p:nvSpPr>
        <p:spPr>
          <a:xfrm>
            <a:off x="4855464" y="3685032"/>
            <a:ext cx="1417320" cy="219456"/>
          </a:xfrm>
          <a:prstGeom prst="rect">
            <a:avLst/>
          </a:prstGeom>
          <a:noFill/>
          <a:ln/>
        </p:spPr>
        <p:txBody>
          <a:bodyPr wrap="square" lIns="0" tIns="0" rIns="0" bIns="0" rtlCol="0" anchor="ctr"/>
          <a:lstStyle/>
          <a:p>
            <a:pPr marL="0" indent="0">
              <a:buNone/>
            </a:pPr>
            <a:r>
              <a:rPr lang="en-US" sz="1350" b="1" dirty="0">
                <a:solidFill>
                  <a:srgbClr val="0B2D5B"/>
                </a:solidFill>
              </a:rPr>
              <a:t>Desarrollo</a:t>
            </a:r>
            <a:endParaRPr lang="en-US" sz="1350" dirty="0"/>
          </a:p>
        </p:txBody>
      </p:sp>
      <p:sp>
        <p:nvSpPr>
          <p:cNvPr id="40" name="Text 37"/>
          <p:cNvSpPr/>
          <p:nvPr/>
        </p:nvSpPr>
        <p:spPr>
          <a:xfrm>
            <a:off x="6492240" y="3712464"/>
            <a:ext cx="1143000" cy="182880"/>
          </a:xfrm>
          <a:prstGeom prst="rect">
            <a:avLst/>
          </a:prstGeom>
          <a:noFill/>
          <a:ln/>
        </p:spPr>
        <p:txBody>
          <a:bodyPr wrap="square" lIns="0" tIns="0" rIns="0" bIns="0" rtlCol="0" anchor="ctr"/>
          <a:lstStyle/>
          <a:p>
            <a:pPr marL="0" indent="0" algn="r">
              <a:buNone/>
            </a:pPr>
            <a:r>
              <a:rPr lang="en-US" sz="920" b="1" dirty="0">
                <a:solidFill>
                  <a:srgbClr val="E58A1F"/>
                </a:solidFill>
              </a:rPr>
              <a:t>Primer semestre</a:t>
            </a:r>
            <a:endParaRPr lang="en-US" sz="920" dirty="0"/>
          </a:p>
        </p:txBody>
      </p:sp>
      <p:sp>
        <p:nvSpPr>
          <p:cNvPr id="41" name="Text 38"/>
          <p:cNvSpPr/>
          <p:nvPr/>
        </p:nvSpPr>
        <p:spPr>
          <a:xfrm>
            <a:off x="4855464" y="3941064"/>
            <a:ext cx="2880360" cy="310896"/>
          </a:xfrm>
          <a:prstGeom prst="rect">
            <a:avLst/>
          </a:prstGeom>
          <a:noFill/>
          <a:ln/>
        </p:spPr>
        <p:txBody>
          <a:bodyPr wrap="square" lIns="0" tIns="0" rIns="0" bIns="0" rtlCol="0" anchor="ctr">
            <a:normAutofit/>
          </a:bodyPr>
          <a:lstStyle/>
          <a:p>
            <a:pPr marL="0" indent="0">
              <a:buNone/>
            </a:pPr>
            <a:r>
              <a:rPr lang="en-US" sz="1020" dirty="0">
                <a:solidFill>
                  <a:srgbClr val="566174"/>
                </a:solidFill>
              </a:rPr>
              <a:t>Analizar datos, probar enfoques y documentar el proceso de innovación.</a:t>
            </a:r>
            <a:endParaRPr lang="en-US" sz="1020" dirty="0"/>
          </a:p>
        </p:txBody>
      </p:sp>
      <p:sp>
        <p:nvSpPr>
          <p:cNvPr id="42" name="Shape 39"/>
          <p:cNvSpPr/>
          <p:nvPr/>
        </p:nvSpPr>
        <p:spPr>
          <a:xfrm>
            <a:off x="4251960" y="4443984"/>
            <a:ext cx="438912" cy="438912"/>
          </a:xfrm>
          <a:prstGeom prst="ellipse">
            <a:avLst/>
          </a:prstGeom>
          <a:solidFill>
            <a:srgbClr val="6D5BD0"/>
          </a:solidFill>
          <a:ln w="12700">
            <a:solidFill>
              <a:srgbClr val="6D5BD0"/>
            </a:solidFill>
            <a:prstDash val="solid"/>
          </a:ln>
        </p:spPr>
        <p:txBody>
          <a:bodyPr/>
          <a:lstStyle/>
          <a:p>
            <a:endParaRPr lang="es-ES_tradnl"/>
          </a:p>
        </p:txBody>
      </p:sp>
      <p:sp>
        <p:nvSpPr>
          <p:cNvPr id="43" name="Text 40"/>
          <p:cNvSpPr/>
          <p:nvPr/>
        </p:nvSpPr>
        <p:spPr>
          <a:xfrm>
            <a:off x="4251960" y="4535424"/>
            <a:ext cx="438912" cy="182880"/>
          </a:xfrm>
          <a:prstGeom prst="rect">
            <a:avLst/>
          </a:prstGeom>
          <a:noFill/>
          <a:ln/>
        </p:spPr>
        <p:txBody>
          <a:bodyPr wrap="square" lIns="0" tIns="0" rIns="0" bIns="0" rtlCol="0" anchor="ctr"/>
          <a:lstStyle/>
          <a:p>
            <a:pPr marL="0" indent="0" algn="ctr">
              <a:buNone/>
            </a:pPr>
            <a:r>
              <a:rPr lang="en-US" sz="1400" b="1" dirty="0">
                <a:solidFill>
                  <a:srgbClr val="FFFFFF"/>
                </a:solidFill>
              </a:rPr>
              <a:t>3</a:t>
            </a:r>
            <a:endParaRPr lang="en-US" sz="1400" dirty="0"/>
          </a:p>
        </p:txBody>
      </p:sp>
      <p:sp>
        <p:nvSpPr>
          <p:cNvPr id="44" name="Text 41"/>
          <p:cNvSpPr/>
          <p:nvPr/>
        </p:nvSpPr>
        <p:spPr>
          <a:xfrm>
            <a:off x="4855464" y="4434840"/>
            <a:ext cx="1417320" cy="219456"/>
          </a:xfrm>
          <a:prstGeom prst="rect">
            <a:avLst/>
          </a:prstGeom>
          <a:noFill/>
          <a:ln/>
        </p:spPr>
        <p:txBody>
          <a:bodyPr wrap="square" lIns="0" tIns="0" rIns="0" bIns="0" rtlCol="0" anchor="ctr"/>
          <a:lstStyle/>
          <a:p>
            <a:pPr marL="0" indent="0">
              <a:buNone/>
            </a:pPr>
            <a:r>
              <a:rPr lang="en-US" sz="1350" b="1" dirty="0">
                <a:solidFill>
                  <a:srgbClr val="0B2D5B"/>
                </a:solidFill>
              </a:rPr>
              <a:t>Presentación</a:t>
            </a:r>
            <a:endParaRPr lang="en-US" sz="1350" dirty="0"/>
          </a:p>
        </p:txBody>
      </p:sp>
      <p:sp>
        <p:nvSpPr>
          <p:cNvPr id="45" name="Text 42"/>
          <p:cNvSpPr/>
          <p:nvPr/>
        </p:nvSpPr>
        <p:spPr>
          <a:xfrm>
            <a:off x="6492240" y="4462272"/>
            <a:ext cx="1143000" cy="182880"/>
          </a:xfrm>
          <a:prstGeom prst="rect">
            <a:avLst/>
          </a:prstGeom>
          <a:noFill/>
          <a:ln/>
        </p:spPr>
        <p:txBody>
          <a:bodyPr wrap="square" lIns="0" tIns="0" rIns="0" bIns="0" rtlCol="0" anchor="ctr"/>
          <a:lstStyle/>
          <a:p>
            <a:pPr marL="0" indent="0" algn="r">
              <a:buNone/>
            </a:pPr>
            <a:r>
              <a:rPr lang="en-US" sz="920" b="1" dirty="0">
                <a:solidFill>
                  <a:srgbClr val="6D5BD0"/>
                </a:solidFill>
              </a:rPr>
              <a:t>Fin 1S / inicio 2S</a:t>
            </a:r>
            <a:endParaRPr lang="en-US" sz="920" dirty="0"/>
          </a:p>
        </p:txBody>
      </p:sp>
      <p:sp>
        <p:nvSpPr>
          <p:cNvPr id="46" name="Text 43"/>
          <p:cNvSpPr/>
          <p:nvPr/>
        </p:nvSpPr>
        <p:spPr>
          <a:xfrm>
            <a:off x="4855464" y="4690872"/>
            <a:ext cx="2880360" cy="310896"/>
          </a:xfrm>
          <a:prstGeom prst="rect">
            <a:avLst/>
          </a:prstGeom>
          <a:noFill/>
          <a:ln/>
        </p:spPr>
        <p:txBody>
          <a:bodyPr wrap="square" lIns="0" tIns="0" rIns="0" bIns="0" rtlCol="0" anchor="ctr">
            <a:normAutofit/>
          </a:bodyPr>
          <a:lstStyle/>
          <a:p>
            <a:pPr marL="0" indent="0">
              <a:buNone/>
            </a:pPr>
            <a:r>
              <a:rPr lang="en-US" sz="1020" dirty="0">
                <a:solidFill>
                  <a:srgbClr val="566174"/>
                </a:solidFill>
              </a:rPr>
              <a:t>Exponer resultados, recomendar implementación y enviar a revista indexada.</a:t>
            </a:r>
            <a:endParaRPr lang="en-US" sz="1020" dirty="0"/>
          </a:p>
        </p:txBody>
      </p:sp>
      <p:sp>
        <p:nvSpPr>
          <p:cNvPr id="47" name="Shape 44"/>
          <p:cNvSpPr/>
          <p:nvPr/>
        </p:nvSpPr>
        <p:spPr>
          <a:xfrm>
            <a:off x="502920" y="5330952"/>
            <a:ext cx="2331720" cy="914400"/>
          </a:xfrm>
          <a:prstGeom prst="roundRect">
            <a:avLst>
              <a:gd name="adj" fmla="val 13000"/>
            </a:avLst>
          </a:prstGeom>
          <a:solidFill>
            <a:srgbClr val="FFFFFF"/>
          </a:solidFill>
          <a:ln w="12700">
            <a:solidFill>
              <a:srgbClr val="D4DAE5"/>
            </a:solidFill>
            <a:prstDash val="solid"/>
          </a:ln>
        </p:spPr>
        <p:txBody>
          <a:bodyPr/>
          <a:lstStyle/>
          <a:p>
            <a:endParaRPr lang="es-ES_tradnl"/>
          </a:p>
        </p:txBody>
      </p:sp>
      <p:sp>
        <p:nvSpPr>
          <p:cNvPr id="48" name="Shape 45"/>
          <p:cNvSpPr/>
          <p:nvPr/>
        </p:nvSpPr>
        <p:spPr>
          <a:xfrm>
            <a:off x="502920" y="5330952"/>
            <a:ext cx="109728" cy="914400"/>
          </a:xfrm>
          <a:prstGeom prst="rect">
            <a:avLst/>
          </a:prstGeom>
          <a:solidFill>
            <a:srgbClr val="2563EB"/>
          </a:solidFill>
          <a:ln w="12700">
            <a:solidFill>
              <a:srgbClr val="2563EB"/>
            </a:solidFill>
            <a:prstDash val="solid"/>
          </a:ln>
        </p:spPr>
        <p:txBody>
          <a:bodyPr/>
          <a:lstStyle/>
          <a:p>
            <a:endParaRPr lang="es-ES_tradnl"/>
          </a:p>
        </p:txBody>
      </p:sp>
      <p:sp>
        <p:nvSpPr>
          <p:cNvPr id="49" name="Text 46"/>
          <p:cNvSpPr/>
          <p:nvPr/>
        </p:nvSpPr>
        <p:spPr>
          <a:xfrm>
            <a:off x="722376" y="5468112"/>
            <a:ext cx="1965960" cy="182880"/>
          </a:xfrm>
          <a:prstGeom prst="rect">
            <a:avLst/>
          </a:prstGeom>
          <a:noFill/>
          <a:ln/>
        </p:spPr>
        <p:txBody>
          <a:bodyPr wrap="square" lIns="0" tIns="0" rIns="0" bIns="0" rtlCol="0" anchor="ctr"/>
          <a:lstStyle/>
          <a:p>
            <a:pPr marL="0" indent="0">
              <a:buNone/>
            </a:pPr>
            <a:r>
              <a:rPr lang="en-US" sz="1200" b="1" dirty="0">
                <a:solidFill>
                  <a:srgbClr val="0B2D5B"/>
                </a:solidFill>
              </a:rPr>
              <a:t>Supervisión</a:t>
            </a:r>
            <a:endParaRPr lang="en-US" sz="1200" dirty="0"/>
          </a:p>
        </p:txBody>
      </p:sp>
      <p:sp>
        <p:nvSpPr>
          <p:cNvPr id="50" name="Text 47"/>
          <p:cNvSpPr/>
          <p:nvPr/>
        </p:nvSpPr>
        <p:spPr>
          <a:xfrm>
            <a:off x="722376" y="5696712"/>
            <a:ext cx="1920240" cy="365760"/>
          </a:xfrm>
          <a:prstGeom prst="rect">
            <a:avLst/>
          </a:prstGeom>
          <a:noFill/>
          <a:ln/>
        </p:spPr>
        <p:txBody>
          <a:bodyPr wrap="square" lIns="0" tIns="0" rIns="0" bIns="0" rtlCol="0" anchor="ctr">
            <a:normAutofit fontScale="92500" lnSpcReduction="20000"/>
          </a:bodyPr>
          <a:lstStyle/>
          <a:p>
            <a:pPr marL="0" indent="0">
              <a:buNone/>
            </a:pPr>
            <a:r>
              <a:rPr lang="en-US" sz="920" dirty="0">
                <a:solidFill>
                  <a:srgbClr val="566174"/>
                </a:solidFill>
              </a:rPr>
              <a:t>Asesor Metodológico UAC informa avance al Depto. Educación y Actividades Académicas.</a:t>
            </a:r>
            <a:endParaRPr lang="en-US" sz="920" dirty="0"/>
          </a:p>
        </p:txBody>
      </p:sp>
      <p:sp>
        <p:nvSpPr>
          <p:cNvPr id="51" name="Shape 48"/>
          <p:cNvSpPr/>
          <p:nvPr/>
        </p:nvSpPr>
        <p:spPr>
          <a:xfrm>
            <a:off x="3072384" y="5330952"/>
            <a:ext cx="2331720" cy="914400"/>
          </a:xfrm>
          <a:prstGeom prst="roundRect">
            <a:avLst>
              <a:gd name="adj" fmla="val 13000"/>
            </a:avLst>
          </a:prstGeom>
          <a:solidFill>
            <a:srgbClr val="FFFFFF"/>
          </a:solidFill>
          <a:ln w="12700">
            <a:solidFill>
              <a:srgbClr val="D4DAE5"/>
            </a:solidFill>
            <a:prstDash val="solid"/>
          </a:ln>
        </p:spPr>
        <p:txBody>
          <a:bodyPr/>
          <a:lstStyle/>
          <a:p>
            <a:endParaRPr lang="es-ES_tradnl"/>
          </a:p>
        </p:txBody>
      </p:sp>
      <p:sp>
        <p:nvSpPr>
          <p:cNvPr id="52" name="Shape 49"/>
          <p:cNvSpPr/>
          <p:nvPr/>
        </p:nvSpPr>
        <p:spPr>
          <a:xfrm>
            <a:off x="3072384" y="5330952"/>
            <a:ext cx="109728" cy="914400"/>
          </a:xfrm>
          <a:prstGeom prst="rect">
            <a:avLst/>
          </a:prstGeom>
          <a:solidFill>
            <a:srgbClr val="177245"/>
          </a:solidFill>
          <a:ln w="12700">
            <a:solidFill>
              <a:srgbClr val="177245"/>
            </a:solidFill>
            <a:prstDash val="solid"/>
          </a:ln>
        </p:spPr>
        <p:txBody>
          <a:bodyPr/>
          <a:lstStyle/>
          <a:p>
            <a:endParaRPr lang="es-ES_tradnl"/>
          </a:p>
        </p:txBody>
      </p:sp>
      <p:sp>
        <p:nvSpPr>
          <p:cNvPr id="53" name="Text 50"/>
          <p:cNvSpPr/>
          <p:nvPr/>
        </p:nvSpPr>
        <p:spPr>
          <a:xfrm>
            <a:off x="3291840" y="5468112"/>
            <a:ext cx="1965960" cy="182880"/>
          </a:xfrm>
          <a:prstGeom prst="rect">
            <a:avLst/>
          </a:prstGeom>
          <a:noFill/>
          <a:ln/>
        </p:spPr>
        <p:txBody>
          <a:bodyPr wrap="square" lIns="0" tIns="0" rIns="0" bIns="0" rtlCol="0" anchor="ctr"/>
          <a:lstStyle/>
          <a:p>
            <a:pPr marL="0" indent="0">
              <a:buNone/>
            </a:pPr>
            <a:r>
              <a:rPr lang="en-US" sz="1200" b="1" dirty="0">
                <a:solidFill>
                  <a:srgbClr val="0B2D5B"/>
                </a:solidFill>
              </a:rPr>
              <a:t>Carga docente</a:t>
            </a:r>
            <a:endParaRPr lang="en-US" sz="1200" dirty="0"/>
          </a:p>
        </p:txBody>
      </p:sp>
      <p:sp>
        <p:nvSpPr>
          <p:cNvPr id="54" name="Text 51"/>
          <p:cNvSpPr/>
          <p:nvPr/>
        </p:nvSpPr>
        <p:spPr>
          <a:xfrm>
            <a:off x="3291840" y="5696712"/>
            <a:ext cx="1920240" cy="365760"/>
          </a:xfrm>
          <a:prstGeom prst="rect">
            <a:avLst/>
          </a:prstGeom>
          <a:noFill/>
          <a:ln/>
        </p:spPr>
        <p:txBody>
          <a:bodyPr wrap="square" lIns="0" tIns="0" rIns="0" bIns="0" rtlCol="0" anchor="ctr">
            <a:normAutofit fontScale="92500"/>
          </a:bodyPr>
          <a:lstStyle/>
          <a:p>
            <a:pPr marL="0" indent="0">
              <a:buNone/>
            </a:pPr>
            <a:r>
              <a:rPr lang="en-US" sz="920" dirty="0">
                <a:solidFill>
                  <a:srgbClr val="566174"/>
                </a:solidFill>
              </a:rPr>
              <a:t>Nombramiento semestral con 1 a 4 horas semanales según alcance del proyecto.</a:t>
            </a:r>
            <a:endParaRPr lang="en-US" sz="920" dirty="0"/>
          </a:p>
        </p:txBody>
      </p:sp>
      <p:sp>
        <p:nvSpPr>
          <p:cNvPr id="55" name="Shape 52"/>
          <p:cNvSpPr/>
          <p:nvPr/>
        </p:nvSpPr>
        <p:spPr>
          <a:xfrm>
            <a:off x="5641848" y="5330952"/>
            <a:ext cx="2331720" cy="914400"/>
          </a:xfrm>
          <a:prstGeom prst="roundRect">
            <a:avLst>
              <a:gd name="adj" fmla="val 13000"/>
            </a:avLst>
          </a:prstGeom>
          <a:solidFill>
            <a:srgbClr val="FFFFFF"/>
          </a:solidFill>
          <a:ln w="12700">
            <a:solidFill>
              <a:srgbClr val="D4DAE5"/>
            </a:solidFill>
            <a:prstDash val="solid"/>
          </a:ln>
        </p:spPr>
        <p:txBody>
          <a:bodyPr/>
          <a:lstStyle/>
          <a:p>
            <a:endParaRPr lang="es-ES_tradnl"/>
          </a:p>
        </p:txBody>
      </p:sp>
      <p:sp>
        <p:nvSpPr>
          <p:cNvPr id="56" name="Shape 53"/>
          <p:cNvSpPr/>
          <p:nvPr/>
        </p:nvSpPr>
        <p:spPr>
          <a:xfrm>
            <a:off x="5641848" y="5330952"/>
            <a:ext cx="109728" cy="914400"/>
          </a:xfrm>
          <a:prstGeom prst="rect">
            <a:avLst/>
          </a:prstGeom>
          <a:solidFill>
            <a:srgbClr val="C83E3E"/>
          </a:solidFill>
          <a:ln w="12700">
            <a:solidFill>
              <a:srgbClr val="C83E3E"/>
            </a:solidFill>
            <a:prstDash val="solid"/>
          </a:ln>
        </p:spPr>
        <p:txBody>
          <a:bodyPr/>
          <a:lstStyle/>
          <a:p>
            <a:endParaRPr lang="es-ES_tradnl"/>
          </a:p>
        </p:txBody>
      </p:sp>
      <p:sp>
        <p:nvSpPr>
          <p:cNvPr id="57" name="Text 54"/>
          <p:cNvSpPr/>
          <p:nvPr/>
        </p:nvSpPr>
        <p:spPr>
          <a:xfrm>
            <a:off x="5861304" y="5468112"/>
            <a:ext cx="1965960" cy="182880"/>
          </a:xfrm>
          <a:prstGeom prst="rect">
            <a:avLst/>
          </a:prstGeom>
          <a:noFill/>
          <a:ln/>
        </p:spPr>
        <p:txBody>
          <a:bodyPr wrap="square" lIns="0" tIns="0" rIns="0" bIns="0" rtlCol="0" anchor="ctr"/>
          <a:lstStyle/>
          <a:p>
            <a:pPr marL="0" indent="0">
              <a:buNone/>
            </a:pPr>
            <a:r>
              <a:rPr lang="en-US" sz="1200" b="1" dirty="0">
                <a:solidFill>
                  <a:srgbClr val="0B2D5B"/>
                </a:solidFill>
              </a:rPr>
              <a:t>Continuidad</a:t>
            </a:r>
            <a:endParaRPr lang="en-US" sz="1200" dirty="0"/>
          </a:p>
        </p:txBody>
      </p:sp>
      <p:sp>
        <p:nvSpPr>
          <p:cNvPr id="58" name="Text 55"/>
          <p:cNvSpPr/>
          <p:nvPr/>
        </p:nvSpPr>
        <p:spPr>
          <a:xfrm>
            <a:off x="5861304" y="5696712"/>
            <a:ext cx="1920240" cy="365760"/>
          </a:xfrm>
          <a:prstGeom prst="rect">
            <a:avLst/>
          </a:prstGeom>
          <a:noFill/>
          <a:ln/>
        </p:spPr>
        <p:txBody>
          <a:bodyPr wrap="square" lIns="0" tIns="0" rIns="0" bIns="0" rtlCol="0" anchor="ctr">
            <a:normAutofit fontScale="92500" lnSpcReduction="20000"/>
          </a:bodyPr>
          <a:lstStyle/>
          <a:p>
            <a:pPr marL="0" indent="0">
              <a:buNone/>
            </a:pPr>
            <a:r>
              <a:rPr lang="en-US" sz="920" dirty="0">
                <a:solidFill>
                  <a:srgbClr val="566174"/>
                </a:solidFill>
              </a:rPr>
              <a:t>Prórroga depende de avances documentados; sin progreso, se solicita renuncia a horas asignadas.</a:t>
            </a:r>
            <a:endParaRPr lang="en-US" sz="920" dirty="0"/>
          </a:p>
        </p:txBody>
      </p:sp>
      <p:sp>
        <p:nvSpPr>
          <p:cNvPr id="59" name="Text 56"/>
          <p:cNvSpPr/>
          <p:nvPr/>
        </p:nvSpPr>
        <p:spPr>
          <a:xfrm>
            <a:off x="548640" y="6656832"/>
            <a:ext cx="11064240" cy="146304"/>
          </a:xfrm>
          <a:prstGeom prst="rect">
            <a:avLst/>
          </a:prstGeom>
          <a:noFill/>
          <a:ln/>
        </p:spPr>
        <p:txBody>
          <a:bodyPr wrap="square" lIns="0" tIns="0" rIns="0" bIns="0" rtlCol="0" anchor="ctr"/>
          <a:lstStyle/>
          <a:p>
            <a:pPr marL="0" indent="0" algn="ctr">
              <a:buNone/>
            </a:pPr>
            <a:r>
              <a:rPr lang="en-US" sz="800" dirty="0">
                <a:solidFill>
                  <a:srgbClr val="FFFFFF"/>
                </a:solidFill>
              </a:rPr>
              <a:t>Resultado esperado: iniciativas factibles, implementables y con publicación de resultados.</a:t>
            </a:r>
            <a:endParaRPr lang="en-US" sz="800" dirty="0"/>
          </a:p>
        </p:txBody>
      </p:sp>
      <p:sp>
        <p:nvSpPr>
          <p:cNvPr id="3" name="13 Rectángulo">
            <a:extLst>
              <a:ext uri="{FF2B5EF4-FFF2-40B4-BE49-F238E27FC236}">
                <a16:creationId xmlns:a16="http://schemas.microsoft.com/office/drawing/2014/main" id="{9A8727A6-6D99-D499-BB4A-C57537B8D3E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6" name="Picture 2" descr="Picture 2">
            <a:extLst>
              <a:ext uri="{FF2B5EF4-FFF2-40B4-BE49-F238E27FC236}">
                <a16:creationId xmlns:a16="http://schemas.microsoft.com/office/drawing/2014/main" id="{70B85C3B-36C4-681D-7121-503A8EA276A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7" name="Imagen 6">
            <a:extLst>
              <a:ext uri="{FF2B5EF4-FFF2-40B4-BE49-F238E27FC236}">
                <a16:creationId xmlns:a16="http://schemas.microsoft.com/office/drawing/2014/main" id="{5036E54D-A8A7-BACA-6788-26E0BF4E7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9E45E-0224-918A-E287-DFC9668CB56F}"/>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23530DC2-CB1A-134F-D483-D88DC26A3E9C}"/>
              </a:ext>
            </a:extLst>
          </p:cNvPr>
          <p:cNvSpPr/>
          <p:nvPr/>
        </p:nvSpPr>
        <p:spPr>
          <a:xfrm>
            <a:off x="1120140" y="589788"/>
            <a:ext cx="7498080" cy="411480"/>
          </a:xfrm>
          <a:prstGeom prst="rect">
            <a:avLst/>
          </a:prstGeom>
          <a:noFill/>
          <a:ln/>
        </p:spPr>
        <p:txBody>
          <a:bodyPr wrap="square" lIns="0" tIns="0" rIns="0" bIns="0" rtlCol="0" anchor="ctr"/>
          <a:lstStyle/>
          <a:p>
            <a:pPr marL="0" indent="0">
              <a:buNone/>
            </a:pPr>
            <a:r>
              <a:rPr lang="en-US" sz="2800" b="1" dirty="0">
                <a:solidFill>
                  <a:srgbClr val="0B2D5B"/>
                </a:solidFill>
                <a:latin typeface="Aptos Display" pitchFamily="34" charset="0"/>
                <a:ea typeface="Aptos Display" pitchFamily="34" charset="-122"/>
                <a:cs typeface="Aptos Display" pitchFamily="34" charset="-120"/>
              </a:rPr>
              <a:t>Proyectos de innovación docente 2026</a:t>
            </a:r>
            <a:endParaRPr lang="en-US" sz="2800" dirty="0"/>
          </a:p>
        </p:txBody>
      </p:sp>
      <p:sp>
        <p:nvSpPr>
          <p:cNvPr id="4" name="Shape 2">
            <a:extLst>
              <a:ext uri="{FF2B5EF4-FFF2-40B4-BE49-F238E27FC236}">
                <a16:creationId xmlns:a16="http://schemas.microsoft.com/office/drawing/2014/main" id="{905D2818-0972-916F-ECB0-91C51DB74E74}"/>
              </a:ext>
            </a:extLst>
          </p:cNvPr>
          <p:cNvSpPr/>
          <p:nvPr/>
        </p:nvSpPr>
        <p:spPr>
          <a:xfrm>
            <a:off x="6600056" y="3508388"/>
            <a:ext cx="5370881" cy="685279"/>
          </a:xfrm>
          <a:prstGeom prst="roundRect">
            <a:avLst>
              <a:gd name="adj" fmla="val 3509"/>
            </a:avLst>
          </a:prstGeom>
          <a:solidFill>
            <a:srgbClr val="FFFFFF"/>
          </a:solidFill>
          <a:ln w="12700">
            <a:solidFill>
              <a:srgbClr val="D4DAE5"/>
            </a:solidFill>
            <a:prstDash val="solid"/>
          </a:ln>
          <a:effectLst>
            <a:outerShdw blurRad="12700" dist="50800" dir="2700000" algn="bl" rotWithShape="0">
              <a:srgbClr val="B9C1D1">
                <a:alpha val="18000"/>
              </a:srgbClr>
            </a:outerShdw>
          </a:effectLst>
        </p:spPr>
        <p:txBody>
          <a:bodyPr/>
          <a:lstStyle/>
          <a:p>
            <a:pPr algn="just"/>
            <a:r>
              <a:rPr lang="es-ES_tradnl" sz="1600" b="1" dirty="0">
                <a:solidFill>
                  <a:srgbClr val="0B2D5B"/>
                </a:solidFill>
                <a:latin typeface="Aptos Display" pitchFamily="34" charset="0"/>
              </a:rPr>
              <a:t>Invitación para comentar experiencias de </a:t>
            </a:r>
            <a:r>
              <a:rPr lang="es-ES_tradnl" sz="1600" b="1" dirty="0" err="1">
                <a:solidFill>
                  <a:srgbClr val="0B2D5B"/>
                </a:solidFill>
                <a:latin typeface="Aptos Display" pitchFamily="34" charset="0"/>
              </a:rPr>
              <a:t>Wargaming</a:t>
            </a:r>
            <a:r>
              <a:rPr lang="es-ES_tradnl" sz="1600" b="1" dirty="0">
                <a:solidFill>
                  <a:srgbClr val="0B2D5B"/>
                </a:solidFill>
                <a:latin typeface="Aptos Display" pitchFamily="34" charset="0"/>
              </a:rPr>
              <a:t> en segunda versión del libro </a:t>
            </a:r>
            <a:r>
              <a:rPr lang="es-ES_tradnl" sz="1600" b="1" i="1" dirty="0" err="1">
                <a:solidFill>
                  <a:srgbClr val="0B2D5B"/>
                </a:solidFill>
                <a:latin typeface="Aptos Display" pitchFamily="34" charset="0"/>
              </a:rPr>
              <a:t>Forging</a:t>
            </a:r>
            <a:r>
              <a:rPr lang="es-ES_tradnl" sz="1600" b="1" i="1" dirty="0">
                <a:solidFill>
                  <a:srgbClr val="0B2D5B"/>
                </a:solidFill>
                <a:latin typeface="Aptos Display" pitchFamily="34" charset="0"/>
              </a:rPr>
              <a:t> </a:t>
            </a:r>
            <a:r>
              <a:rPr lang="es-ES_tradnl" sz="1600" b="1" i="1" dirty="0" err="1">
                <a:solidFill>
                  <a:srgbClr val="0B2D5B"/>
                </a:solidFill>
                <a:latin typeface="Aptos Display" pitchFamily="34" charset="0"/>
              </a:rPr>
              <a:t>Wargamers</a:t>
            </a:r>
            <a:r>
              <a:rPr lang="es-ES_tradnl" sz="1600" b="1" i="1" dirty="0">
                <a:solidFill>
                  <a:srgbClr val="0B2D5B"/>
                </a:solidFill>
                <a:latin typeface="Aptos Display" pitchFamily="34" charset="0"/>
              </a:rPr>
              <a:t> (MCU PRESS)</a:t>
            </a:r>
            <a:endParaRPr lang="es-ES_tradnl" sz="1600" b="1" dirty="0">
              <a:solidFill>
                <a:srgbClr val="0B2D5B"/>
              </a:solidFill>
              <a:latin typeface="Aptos Display" pitchFamily="34" charset="0"/>
            </a:endParaRPr>
          </a:p>
          <a:p>
            <a:endParaRPr lang="es-ES_tradnl" dirty="0"/>
          </a:p>
        </p:txBody>
      </p:sp>
      <p:sp>
        <p:nvSpPr>
          <p:cNvPr id="12" name="Text 9">
            <a:extLst>
              <a:ext uri="{FF2B5EF4-FFF2-40B4-BE49-F238E27FC236}">
                <a16:creationId xmlns:a16="http://schemas.microsoft.com/office/drawing/2014/main" id="{77C99AB9-F2CE-8B45-2AB7-852C632F8A4B}"/>
              </a:ext>
            </a:extLst>
          </p:cNvPr>
          <p:cNvSpPr/>
          <p:nvPr/>
        </p:nvSpPr>
        <p:spPr>
          <a:xfrm>
            <a:off x="2057400" y="1353312"/>
            <a:ext cx="9727232" cy="530352"/>
          </a:xfrm>
          <a:prstGeom prst="rect">
            <a:avLst/>
          </a:prstGeom>
          <a:noFill/>
          <a:ln/>
        </p:spPr>
        <p:txBody>
          <a:bodyPr wrap="square" lIns="0" tIns="0" rIns="0" bIns="0" rtlCol="0" anchor="ctr">
            <a:normAutofit/>
          </a:bodyPr>
          <a:lstStyle/>
          <a:p>
            <a:pPr marL="0" indent="0">
              <a:buNone/>
            </a:pPr>
            <a:r>
              <a:rPr lang="en-US" sz="1700" b="1" dirty="0">
                <a:solidFill>
                  <a:srgbClr val="FFFFFF"/>
                </a:solidFill>
              </a:rPr>
              <a:t>Desarrollar iniciativas de innovación lideradas por docentes, con participación activa de estudiantes, para superar dificultades detectadas en los modelos de formación.</a:t>
            </a:r>
            <a:endParaRPr lang="en-US" sz="1700" dirty="0"/>
          </a:p>
        </p:txBody>
      </p:sp>
      <p:sp>
        <p:nvSpPr>
          <p:cNvPr id="59" name="Text 56">
            <a:extLst>
              <a:ext uri="{FF2B5EF4-FFF2-40B4-BE49-F238E27FC236}">
                <a16:creationId xmlns:a16="http://schemas.microsoft.com/office/drawing/2014/main" id="{499BA509-0009-75AE-3CC3-630D35C49F7B}"/>
              </a:ext>
            </a:extLst>
          </p:cNvPr>
          <p:cNvSpPr/>
          <p:nvPr/>
        </p:nvSpPr>
        <p:spPr>
          <a:xfrm>
            <a:off x="548640" y="6656832"/>
            <a:ext cx="11064240" cy="146304"/>
          </a:xfrm>
          <a:prstGeom prst="rect">
            <a:avLst/>
          </a:prstGeom>
          <a:noFill/>
          <a:ln/>
        </p:spPr>
        <p:txBody>
          <a:bodyPr wrap="square" lIns="0" tIns="0" rIns="0" bIns="0" rtlCol="0" anchor="ctr"/>
          <a:lstStyle/>
          <a:p>
            <a:pPr marL="0" indent="0" algn="ctr">
              <a:buNone/>
            </a:pPr>
            <a:r>
              <a:rPr lang="en-US" sz="800" dirty="0">
                <a:solidFill>
                  <a:srgbClr val="FFFFFF"/>
                </a:solidFill>
              </a:rPr>
              <a:t>Resultado esperado: iniciativas factibles, implementables y con publicación de resultados.</a:t>
            </a:r>
            <a:endParaRPr lang="en-US" sz="800" dirty="0"/>
          </a:p>
        </p:txBody>
      </p:sp>
      <p:sp>
        <p:nvSpPr>
          <p:cNvPr id="3" name="13 Rectángulo">
            <a:extLst>
              <a:ext uri="{FF2B5EF4-FFF2-40B4-BE49-F238E27FC236}">
                <a16:creationId xmlns:a16="http://schemas.microsoft.com/office/drawing/2014/main" id="{E415FDEE-0C39-0F27-6307-60738CCC053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6" name="Picture 2" descr="Picture 2">
            <a:extLst>
              <a:ext uri="{FF2B5EF4-FFF2-40B4-BE49-F238E27FC236}">
                <a16:creationId xmlns:a16="http://schemas.microsoft.com/office/drawing/2014/main" id="{6EB59AA1-22E6-67CF-CFEF-B3D2C767F5A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7" name="Imagen 6">
            <a:extLst>
              <a:ext uri="{FF2B5EF4-FFF2-40B4-BE49-F238E27FC236}">
                <a16:creationId xmlns:a16="http://schemas.microsoft.com/office/drawing/2014/main" id="{4BF08423-1101-6664-8821-7E77C9895B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pic>
        <p:nvPicPr>
          <p:cNvPr id="1026" name="Picture 2" descr="Forging Wargamers">
            <a:extLst>
              <a:ext uri="{FF2B5EF4-FFF2-40B4-BE49-F238E27FC236}">
                <a16:creationId xmlns:a16="http://schemas.microsoft.com/office/drawing/2014/main" id="{63BAE3FD-9807-61FC-A93A-ED5B4BB0295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8640" y="2538668"/>
            <a:ext cx="2754228" cy="3677031"/>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n 7">
            <a:extLst>
              <a:ext uri="{FF2B5EF4-FFF2-40B4-BE49-F238E27FC236}">
                <a16:creationId xmlns:a16="http://schemas.microsoft.com/office/drawing/2014/main" id="{89E60297-8F85-9437-427F-A0803594029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35761" y="4323996"/>
            <a:ext cx="2592288" cy="1944216"/>
          </a:xfrm>
          <a:prstGeom prst="rect">
            <a:avLst/>
          </a:prstGeom>
        </p:spPr>
      </p:pic>
      <p:pic>
        <p:nvPicPr>
          <p:cNvPr id="1028" name="Picture 4" descr="Progress and Perils: Educational Wargaming in the US Marine Corps By Damien  O'Connell">
            <a:extLst>
              <a:ext uri="{FF2B5EF4-FFF2-40B4-BE49-F238E27FC236}">
                <a16:creationId xmlns:a16="http://schemas.microsoft.com/office/drawing/2014/main" id="{5D0F46F6-A860-7576-7E2C-98DAD54ACD3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5761" y="2557959"/>
            <a:ext cx="2592288" cy="1635708"/>
          </a:xfrm>
          <a:prstGeom prst="rect">
            <a:avLst/>
          </a:prstGeom>
          <a:noFill/>
          <a:extLst>
            <a:ext uri="{909E8E84-426E-40DD-AFC4-6F175D3DCCD1}">
              <a14:hiddenFill xmlns:a14="http://schemas.microsoft.com/office/drawing/2010/main">
                <a:solidFill>
                  <a:srgbClr val="FFFFFF"/>
                </a:solidFill>
              </a14:hiddenFill>
            </a:ext>
          </a:extLst>
        </p:spPr>
      </p:pic>
      <p:sp>
        <p:nvSpPr>
          <p:cNvPr id="9" name="Shape 7">
            <a:extLst>
              <a:ext uri="{FF2B5EF4-FFF2-40B4-BE49-F238E27FC236}">
                <a16:creationId xmlns:a16="http://schemas.microsoft.com/office/drawing/2014/main" id="{2374CACD-3B72-FD8A-42EE-5AB1F1D08BEF}"/>
              </a:ext>
            </a:extLst>
          </p:cNvPr>
          <p:cNvSpPr/>
          <p:nvPr/>
        </p:nvSpPr>
        <p:spPr>
          <a:xfrm>
            <a:off x="502920" y="1060704"/>
            <a:ext cx="7543800" cy="1197864"/>
          </a:xfrm>
          <a:prstGeom prst="roundRect">
            <a:avLst>
              <a:gd name="adj" fmla="val 14286"/>
            </a:avLst>
          </a:prstGeom>
          <a:solidFill>
            <a:srgbClr val="0B2D5B"/>
          </a:solidFill>
          <a:ln w="12700">
            <a:solidFill>
              <a:srgbClr val="0B2D5B"/>
            </a:solidFill>
            <a:prstDash val="solid"/>
          </a:ln>
        </p:spPr>
        <p:txBody>
          <a:bodyPr/>
          <a:lstStyle/>
          <a:p>
            <a:pPr algn="just"/>
            <a:endParaRPr lang="es-ES_tradnl" dirty="0"/>
          </a:p>
        </p:txBody>
      </p:sp>
      <p:sp>
        <p:nvSpPr>
          <p:cNvPr id="13" name="Text 8">
            <a:extLst>
              <a:ext uri="{FF2B5EF4-FFF2-40B4-BE49-F238E27FC236}">
                <a16:creationId xmlns:a16="http://schemas.microsoft.com/office/drawing/2014/main" id="{1291CA1A-B0AC-EDCF-196E-E0C6D5BFCC68}"/>
              </a:ext>
            </a:extLst>
          </p:cNvPr>
          <p:cNvSpPr/>
          <p:nvPr/>
        </p:nvSpPr>
        <p:spPr>
          <a:xfrm>
            <a:off x="768096" y="1371600"/>
            <a:ext cx="960120" cy="228600"/>
          </a:xfrm>
          <a:prstGeom prst="rect">
            <a:avLst/>
          </a:prstGeom>
          <a:noFill/>
          <a:ln/>
        </p:spPr>
        <p:txBody>
          <a:bodyPr wrap="square" lIns="0" tIns="0" rIns="0" bIns="0" rtlCol="0" anchor="ctr"/>
          <a:lstStyle/>
          <a:p>
            <a:pPr marL="0" indent="0">
              <a:buNone/>
            </a:pPr>
            <a:r>
              <a:rPr lang="en-US" sz="1200" b="1" dirty="0">
                <a:solidFill>
                  <a:srgbClr val="D9A21B"/>
                </a:solidFill>
              </a:rPr>
              <a:t>MISIÓN</a:t>
            </a:r>
            <a:endParaRPr lang="en-US" sz="1200" dirty="0"/>
          </a:p>
        </p:txBody>
      </p:sp>
      <p:sp>
        <p:nvSpPr>
          <p:cNvPr id="14" name="Text 9">
            <a:extLst>
              <a:ext uri="{FF2B5EF4-FFF2-40B4-BE49-F238E27FC236}">
                <a16:creationId xmlns:a16="http://schemas.microsoft.com/office/drawing/2014/main" id="{3CCFCD90-BF3C-68E8-0D97-5AE7F650A9EF}"/>
              </a:ext>
            </a:extLst>
          </p:cNvPr>
          <p:cNvSpPr/>
          <p:nvPr/>
        </p:nvSpPr>
        <p:spPr>
          <a:xfrm>
            <a:off x="2057400" y="1353312"/>
            <a:ext cx="5623560" cy="530352"/>
          </a:xfrm>
          <a:prstGeom prst="rect">
            <a:avLst/>
          </a:prstGeom>
          <a:noFill/>
          <a:ln/>
        </p:spPr>
        <p:txBody>
          <a:bodyPr wrap="square" lIns="0" tIns="0" rIns="0" bIns="0" rtlCol="0" anchor="ctr">
            <a:normAutofit fontScale="85000" lnSpcReduction="20000"/>
          </a:bodyPr>
          <a:lstStyle/>
          <a:p>
            <a:pPr marL="0" indent="0">
              <a:buNone/>
            </a:pPr>
            <a:r>
              <a:rPr lang="es-ES_tradnl" sz="1700" b="1" noProof="0" dirty="0">
                <a:solidFill>
                  <a:srgbClr val="FFFFFF"/>
                </a:solidFill>
              </a:rPr>
              <a:t>Desarrollar iniciativas de innovación lideradas por docentes, con participación activa de estudiantes, para superar dificultades detectadas en los modelos de formación y </a:t>
            </a:r>
            <a:r>
              <a:rPr lang="es-ES_tradnl" sz="1700" b="1" u="sng" noProof="0" dirty="0">
                <a:solidFill>
                  <a:srgbClr val="FFFFFF"/>
                </a:solidFill>
              </a:rPr>
              <a:t>la mejora continua docente. </a:t>
            </a:r>
            <a:endParaRPr lang="es-ES_tradnl" sz="1700" u="sng" noProof="0" dirty="0"/>
          </a:p>
        </p:txBody>
      </p:sp>
      <mc:AlternateContent xmlns:mc="http://schemas.openxmlformats.org/markup-compatibility/2006">
        <mc:Choice xmlns:p14="http://schemas.microsoft.com/office/powerpoint/2010/main" Requires="p14">
          <p:contentPart p14:bwMode="auto" r:id="rId8">
            <p14:nvContentPartPr>
              <p14:cNvPr id="5" name="Entrada de lápiz 4">
                <a:extLst>
                  <a:ext uri="{FF2B5EF4-FFF2-40B4-BE49-F238E27FC236}">
                    <a16:creationId xmlns:a16="http://schemas.microsoft.com/office/drawing/2014/main" id="{B2544E46-2053-1995-4AE0-18251C0B1B0E}"/>
                  </a:ext>
                </a:extLst>
              </p14:cNvPr>
              <p14:cNvContentPartPr/>
              <p14:nvPr/>
            </p14:nvContentPartPr>
            <p14:xfrm>
              <a:off x="5331131" y="969644"/>
              <a:ext cx="360" cy="360"/>
            </p14:xfrm>
          </p:contentPart>
        </mc:Choice>
        <mc:Fallback>
          <p:pic>
            <p:nvPicPr>
              <p:cNvPr id="5" name="Entrada de lápiz 4">
                <a:extLst>
                  <a:ext uri="{FF2B5EF4-FFF2-40B4-BE49-F238E27FC236}">
                    <a16:creationId xmlns:a16="http://schemas.microsoft.com/office/drawing/2014/main" id="{B2544E46-2053-1995-4AE0-18251C0B1B0E}"/>
                  </a:ext>
                </a:extLst>
              </p:cNvPr>
              <p:cNvPicPr/>
              <p:nvPr/>
            </p:nvPicPr>
            <p:blipFill>
              <a:blip r:embed="rId9"/>
              <a:stretch>
                <a:fillRect/>
              </a:stretch>
            </p:blipFill>
            <p:spPr>
              <a:xfrm>
                <a:off x="5325011" y="963524"/>
                <a:ext cx="12600" cy="12600"/>
              </a:xfrm>
              <a:prstGeom prst="rect">
                <a:avLst/>
              </a:prstGeom>
            </p:spPr>
          </p:pic>
        </mc:Fallback>
      </mc:AlternateContent>
    </p:spTree>
    <p:extLst>
      <p:ext uri="{BB962C8B-B14F-4D97-AF65-F5344CB8AC3E}">
        <p14:creationId xmlns:p14="http://schemas.microsoft.com/office/powerpoint/2010/main" val="337151542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F78C3-4E08-0B2D-CBC3-11357AD4562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B58E5CF-56A2-6908-90A3-AEA51CA45EB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marL="0" marR="0" lvl="0" indent="0" algn="l" defTabSz="457200" rtl="0" eaLnBrk="1" fontAlgn="auto" latinLnBrk="0" hangingPunct="0">
              <a:lnSpc>
                <a:spcPct val="100000"/>
              </a:lnSpc>
              <a:spcBef>
                <a:spcPts val="0"/>
              </a:spcBef>
              <a:spcAft>
                <a:spcPts val="0"/>
              </a:spcAft>
              <a:buClrTx/>
              <a:buSzTx/>
              <a:buFontTx/>
              <a:buNone/>
              <a:tabLst/>
              <a:defRPr sz="4000" b="1">
                <a:solidFill>
                  <a:srgbClr val="FFFFFF"/>
                </a:solidFill>
                <a:latin typeface="Times New Roman"/>
                <a:ea typeface="Times New Roman"/>
                <a:cs typeface="Times New Roman"/>
                <a:sym typeface="Times New Roman"/>
              </a:defRPr>
            </a:pPr>
            <a:r>
              <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                  </a:t>
            </a:r>
            <a:r>
              <a:rPr kumimoji="0" lang="es-ES" sz="20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rPr>
              <a:t>Formación naval integral, contextualizada y con sentido</a:t>
            </a:r>
            <a:endParaRPr kumimoji="0" lang="es-ES" sz="2400" b="1" i="1" u="none" strike="noStrike" kern="0" cap="none" spc="0" normalizeH="0" baseline="0" noProof="0" dirty="0">
              <a:ln>
                <a:noFill/>
              </a:ln>
              <a:solidFill>
                <a:srgbClr val="FFFFFF"/>
              </a:solidFill>
              <a:effectLst/>
              <a:uLnTx/>
              <a:uFillTx/>
              <a:latin typeface="Calibri"/>
              <a:cs typeface="Simplified Arabic" panose="02020603050405020304" pitchFamily="18" charset="-78"/>
              <a:sym typeface="Times New Roman"/>
            </a:endParaRPr>
          </a:p>
        </p:txBody>
      </p:sp>
      <p:pic>
        <p:nvPicPr>
          <p:cNvPr id="135" name="Picture 2" descr="Picture 2">
            <a:extLst>
              <a:ext uri="{FF2B5EF4-FFF2-40B4-BE49-F238E27FC236}">
                <a16:creationId xmlns:a16="http://schemas.microsoft.com/office/drawing/2014/main" id="{1D98A00D-2AA3-940B-62E1-902078B5EFD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FC60F62-FF20-3FF3-FB68-C34BD4502B8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PATRIOTISMO            </a:t>
            </a:r>
          </a:p>
          <a:p>
            <a:pPr marL="0" marR="0" lvl="0" indent="0" algn="ctr" defTabSz="914400" rtl="0" eaLnBrk="1" fontAlgn="auto" latinLnBrk="0" hangingPunct="0">
              <a:lnSpc>
                <a:spcPct val="100000"/>
              </a:lnSpc>
              <a:spcBef>
                <a:spcPts val="0"/>
              </a:spcBef>
              <a:spcAft>
                <a:spcPts val="0"/>
              </a:spcAft>
              <a:buClrTx/>
              <a:buSzTx/>
              <a:buFontTx/>
              <a:buNone/>
              <a:tabLst/>
              <a:defRPr/>
            </a:pPr>
            <a:r>
              <a:rPr kumimoji="0" lang="es-CL" sz="1400" b="1" i="0" u="none" strike="noStrike" kern="0" cap="none" spc="0" normalizeH="0" baseline="0" noProof="0" dirty="0">
                <a:ln>
                  <a:noFill/>
                </a:ln>
                <a:solidFill>
                  <a:srgbClr val="FFFFFF"/>
                </a:solidFill>
                <a:effectLst/>
                <a:uLnTx/>
                <a:uFillTx/>
                <a:latin typeface="Calibri"/>
                <a:ea typeface="Calibri"/>
                <a:cs typeface="Calibri"/>
                <a:sym typeface="Calibri"/>
              </a:rPr>
              <a:t> LEALTAD             HONOR                VALENTÍA             DEBER             INTEGRIDAD</a:t>
            </a:r>
          </a:p>
        </p:txBody>
      </p:sp>
      <p:pic>
        <p:nvPicPr>
          <p:cNvPr id="19" name="Imagen 18">
            <a:extLst>
              <a:ext uri="{FF2B5EF4-FFF2-40B4-BE49-F238E27FC236}">
                <a16:creationId xmlns:a16="http://schemas.microsoft.com/office/drawing/2014/main" id="{C7D78495-3A46-ED0F-5D83-998433F100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66CE3E9-3EF5-BD83-527D-63DFA2BC575A}"/>
              </a:ext>
            </a:extLst>
          </p:cNvPr>
          <p:cNvSpPr>
            <a:spLocks noGrp="1"/>
          </p:cNvSpPr>
          <p:nvPr>
            <p:ph type="sldNum" sz="quarter" idx="2"/>
          </p:nvPr>
        </p:nvSpPr>
        <p:spPr>
          <a:xfrm>
            <a:off x="11723257" y="6474822"/>
            <a:ext cx="300721" cy="338554"/>
          </a:xfrm>
        </p:spPr>
        <p:txBody>
          <a:body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lang="es-CL" sz="1600" b="1"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0">
                <a:lnSpc>
                  <a:spcPct val="100000"/>
                </a:lnSpc>
                <a:spcBef>
                  <a:spcPts val="0"/>
                </a:spcBef>
                <a:spcAft>
                  <a:spcPts val="0"/>
                </a:spcAft>
                <a:buClrTx/>
                <a:buSzTx/>
                <a:buFontTx/>
                <a:buNone/>
                <a:tabLst/>
                <a:defRPr/>
              </a:pPr>
              <a:t>71</a:t>
            </a:fld>
            <a:endParaRPr kumimoji="0" lang="es-CL" sz="1600" b="1"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 name="11 Rectángulo redondeado">
            <a:extLst>
              <a:ext uri="{FF2B5EF4-FFF2-40B4-BE49-F238E27FC236}">
                <a16:creationId xmlns:a16="http://schemas.microsoft.com/office/drawing/2014/main" id="{9E3524D9-01D3-C611-805D-59AB44FA087A}"/>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1. IMPLEMENTACIÓN DE MODIFICACIONES A MALLAS ACADÉMICAS CON ORIENTACIÓN MEDOC / CADETES / CAOR </a:t>
            </a:r>
          </a:p>
        </p:txBody>
      </p:sp>
      <p:sp>
        <p:nvSpPr>
          <p:cNvPr id="4" name="12 Rectángulo redondeado">
            <a:extLst>
              <a:ext uri="{FF2B5EF4-FFF2-40B4-BE49-F238E27FC236}">
                <a16:creationId xmlns:a16="http://schemas.microsoft.com/office/drawing/2014/main" id="{5EF54D83-5ADD-10D3-20A9-49565E20CCA1}"/>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2. IMPLEMENTACIÓN PHI</a:t>
            </a:r>
          </a:p>
        </p:txBody>
      </p:sp>
      <p:sp>
        <p:nvSpPr>
          <p:cNvPr id="5" name="12 Rectángulo redondeado">
            <a:extLst>
              <a:ext uri="{FF2B5EF4-FFF2-40B4-BE49-F238E27FC236}">
                <a16:creationId xmlns:a16="http://schemas.microsoft.com/office/drawing/2014/main" id="{08C50291-BD00-F29C-ED59-5F614E495A1B}"/>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3. DISEÑO DE ELECTIVOS </a:t>
            </a:r>
          </a:p>
        </p:txBody>
      </p:sp>
      <p:sp>
        <p:nvSpPr>
          <p:cNvPr id="6" name="12 Rectángulo redondeado">
            <a:extLst>
              <a:ext uri="{FF2B5EF4-FFF2-40B4-BE49-F238E27FC236}">
                <a16:creationId xmlns:a16="http://schemas.microsoft.com/office/drawing/2014/main" id="{4D8D9D4F-E1FF-108B-A3C0-A2507F703691}"/>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4. PERFECCIONAMIENTO DEL RÉGIMEN Y MEJORAS EDUCATIVAS</a:t>
            </a:r>
          </a:p>
        </p:txBody>
      </p:sp>
      <p:sp>
        <p:nvSpPr>
          <p:cNvPr id="7" name="12 Rectángulo redondeado">
            <a:extLst>
              <a:ext uri="{FF2B5EF4-FFF2-40B4-BE49-F238E27FC236}">
                <a16:creationId xmlns:a16="http://schemas.microsoft.com/office/drawing/2014/main" id="{00F3EAD6-14F0-464C-AB70-238833A7FEE0}"/>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uLnTx/>
                <a:uFillTx/>
                <a:latin typeface="Calibri"/>
                <a:ea typeface="Calibri"/>
                <a:cs typeface="Calibri"/>
                <a:sym typeface="Calibri"/>
              </a:rPr>
              <a:t>5. DESARROLLO DE INNOVACIÓN</a:t>
            </a:r>
          </a:p>
        </p:txBody>
      </p:sp>
      <p:sp>
        <p:nvSpPr>
          <p:cNvPr id="9" name="12 Rectángulo redondeado">
            <a:extLst>
              <a:ext uri="{FF2B5EF4-FFF2-40B4-BE49-F238E27FC236}">
                <a16:creationId xmlns:a16="http://schemas.microsoft.com/office/drawing/2014/main" id="{35A03019-A091-B3E4-77E4-BD497F5323D7}"/>
              </a:ext>
            </a:extLst>
          </p:cNvPr>
          <p:cNvSpPr/>
          <p:nvPr/>
        </p:nvSpPr>
        <p:spPr>
          <a:xfrm>
            <a:off x="3120962" y="46566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00"/>
                </a:solidFill>
                <a:effectLst/>
                <a:uLnTx/>
                <a:uFillTx/>
                <a:latin typeface="Calibri"/>
                <a:ea typeface="Calibri"/>
                <a:cs typeface="Calibri"/>
                <a:sym typeface="Calibri"/>
              </a:rPr>
              <a:t>6. GESTIÓN DOCENTE </a:t>
            </a:r>
          </a:p>
        </p:txBody>
      </p:sp>
      <p:sp>
        <p:nvSpPr>
          <p:cNvPr id="11" name="Rectángulo 10">
            <a:extLst>
              <a:ext uri="{FF2B5EF4-FFF2-40B4-BE49-F238E27FC236}">
                <a16:creationId xmlns:a16="http://schemas.microsoft.com/office/drawing/2014/main" id="{EDC4971C-A61C-BF17-E2FA-E5370A71A5F4}"/>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ES_tradnl" sz="4400" b="1" i="0" u="none" strike="noStrike" kern="0" cap="none" spc="0" normalizeH="0" baseline="0" noProof="0" dirty="0">
                <a:ln>
                  <a:noFill/>
                </a:ln>
                <a:solidFill>
                  <a:srgbClr val="000000"/>
                </a:solidFill>
                <a:effectLst/>
                <a:uLnTx/>
                <a:uFillTx/>
                <a:latin typeface="Calibri"/>
                <a:ea typeface="Calibri"/>
                <a:cs typeface="Calibri"/>
                <a:sym typeface="Calibri"/>
              </a:rPr>
              <a:t>2026</a:t>
            </a:r>
          </a:p>
        </p:txBody>
      </p:sp>
    </p:spTree>
    <p:extLst>
      <p:ext uri="{BB962C8B-B14F-4D97-AF65-F5344CB8AC3E}">
        <p14:creationId xmlns:p14="http://schemas.microsoft.com/office/powerpoint/2010/main" val="1336320034"/>
      </p:ext>
    </p:extLst>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A89DC-B4B4-26A5-2B3F-9D7FC426976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B40A9499-8B3D-667C-8C82-ECC8C59E7D9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ECE0D614-E7FD-B50D-C2CE-FD8D9BC53A2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9EEC98B-600A-3077-5667-E179B9C31F8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D838D1A-3D99-ED84-2D0B-C3E2585C3D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60C4852-DD9D-72A2-7C9B-49905D7AFD57}"/>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72</a:t>
            </a:fld>
            <a:endParaRPr lang="es-CL" sz="1600" b="1" dirty="0"/>
          </a:p>
        </p:txBody>
      </p:sp>
      <p:sp>
        <p:nvSpPr>
          <p:cNvPr id="17" name="Shape 5">
            <a:extLst>
              <a:ext uri="{FF2B5EF4-FFF2-40B4-BE49-F238E27FC236}">
                <a16:creationId xmlns:a16="http://schemas.microsoft.com/office/drawing/2014/main" id="{8E40E255-ED61-7F7E-EE09-61235C3EE59E}"/>
              </a:ext>
            </a:extLst>
          </p:cNvPr>
          <p:cNvSpPr/>
          <p:nvPr/>
        </p:nvSpPr>
        <p:spPr>
          <a:xfrm>
            <a:off x="502920" y="987552"/>
            <a:ext cx="4572000" cy="5257800"/>
          </a:xfrm>
          <a:prstGeom prst="roundRect">
            <a:avLst>
              <a:gd name="adj" fmla="val 2400"/>
            </a:avLst>
          </a:prstGeom>
          <a:solidFill>
            <a:srgbClr val="FFFFFF"/>
          </a:solidFill>
          <a:ln w="12700">
            <a:solidFill>
              <a:srgbClr val="D6DEE8"/>
            </a:solidFill>
            <a:prstDash val="solid"/>
          </a:ln>
        </p:spPr>
        <p:txBody>
          <a:bodyPr/>
          <a:lstStyle/>
          <a:p>
            <a:endParaRPr lang="es-ES_tradnl"/>
          </a:p>
        </p:txBody>
      </p:sp>
      <p:sp>
        <p:nvSpPr>
          <p:cNvPr id="18" name="Text 6">
            <a:extLst>
              <a:ext uri="{FF2B5EF4-FFF2-40B4-BE49-F238E27FC236}">
                <a16:creationId xmlns:a16="http://schemas.microsoft.com/office/drawing/2014/main" id="{3309C7A3-0B20-5432-5E79-3632329DE040}"/>
              </a:ext>
            </a:extLst>
          </p:cNvPr>
          <p:cNvSpPr/>
          <p:nvPr/>
        </p:nvSpPr>
        <p:spPr>
          <a:xfrm>
            <a:off x="777240" y="1170432"/>
            <a:ext cx="3291840" cy="292608"/>
          </a:xfrm>
          <a:prstGeom prst="rect">
            <a:avLst/>
          </a:prstGeom>
          <a:noFill/>
          <a:ln/>
        </p:spPr>
        <p:txBody>
          <a:bodyPr wrap="square" lIns="508" tIns="508" rIns="508" bIns="508" rtlCol="0" anchor="ctr">
            <a:normAutofit lnSpcReduction="10000"/>
          </a:bodyPr>
          <a:lstStyle/>
          <a:p>
            <a:pPr marL="0" indent="0">
              <a:buNone/>
            </a:pPr>
            <a:r>
              <a:rPr lang="en-US" sz="2000" b="1" dirty="0">
                <a:solidFill>
                  <a:srgbClr val="0B2D5B"/>
                </a:solidFill>
                <a:latin typeface="Aptos" pitchFamily="34" charset="0"/>
                <a:ea typeface="Aptos" pitchFamily="34" charset="-122"/>
                <a:cs typeface="Aptos" pitchFamily="34" charset="-120"/>
              </a:rPr>
              <a:t>Ejecución presupuestaria</a:t>
            </a:r>
            <a:endParaRPr lang="en-US" sz="2000" dirty="0"/>
          </a:p>
        </p:txBody>
      </p:sp>
      <p:sp>
        <p:nvSpPr>
          <p:cNvPr id="20" name="Text 7">
            <a:extLst>
              <a:ext uri="{FF2B5EF4-FFF2-40B4-BE49-F238E27FC236}">
                <a16:creationId xmlns:a16="http://schemas.microsoft.com/office/drawing/2014/main" id="{47CA8D4D-FF9F-B5F7-ADDF-69757DD44171}"/>
              </a:ext>
            </a:extLst>
          </p:cNvPr>
          <p:cNvSpPr/>
          <p:nvPr/>
        </p:nvSpPr>
        <p:spPr>
          <a:xfrm>
            <a:off x="777240" y="1627632"/>
            <a:ext cx="2286000" cy="201168"/>
          </a:xfrm>
          <a:prstGeom prst="rect">
            <a:avLst/>
          </a:prstGeom>
          <a:noFill/>
          <a:ln/>
        </p:spPr>
        <p:txBody>
          <a:bodyPr wrap="square" lIns="508" tIns="508" rIns="508" bIns="508" rtlCol="0" anchor="ctr">
            <a:normAutofit/>
          </a:bodyPr>
          <a:lstStyle/>
          <a:p>
            <a:pPr marL="0" indent="0">
              <a:buNone/>
            </a:pPr>
            <a:r>
              <a:rPr lang="en-US" sz="1100" dirty="0">
                <a:solidFill>
                  <a:srgbClr val="5B6573"/>
                </a:solidFill>
                <a:latin typeface="Aptos" pitchFamily="34" charset="0"/>
                <a:ea typeface="Aptos" pitchFamily="34" charset="-122"/>
                <a:cs typeface="Aptos" pitchFamily="34" charset="-120"/>
              </a:rPr>
              <a:t>Presupuesto docente asignado</a:t>
            </a:r>
            <a:endParaRPr lang="en-US" sz="1100" dirty="0"/>
          </a:p>
        </p:txBody>
      </p:sp>
      <p:sp>
        <p:nvSpPr>
          <p:cNvPr id="22" name="Text 8">
            <a:extLst>
              <a:ext uri="{FF2B5EF4-FFF2-40B4-BE49-F238E27FC236}">
                <a16:creationId xmlns:a16="http://schemas.microsoft.com/office/drawing/2014/main" id="{8C4E1E30-0F7E-0A5B-0D9B-EAA3FA3B28C3}"/>
              </a:ext>
            </a:extLst>
          </p:cNvPr>
          <p:cNvSpPr/>
          <p:nvPr/>
        </p:nvSpPr>
        <p:spPr>
          <a:xfrm>
            <a:off x="777240" y="1856232"/>
            <a:ext cx="2926080" cy="320040"/>
          </a:xfrm>
          <a:prstGeom prst="rect">
            <a:avLst/>
          </a:prstGeom>
          <a:noFill/>
          <a:ln/>
        </p:spPr>
        <p:txBody>
          <a:bodyPr wrap="square" lIns="508" tIns="508" rIns="508" bIns="508" rtlCol="0" anchor="ctr">
            <a:normAutofit lnSpcReduction="10000"/>
          </a:bodyPr>
          <a:lstStyle/>
          <a:p>
            <a:pPr marL="0" indent="0">
              <a:buNone/>
            </a:pPr>
            <a:r>
              <a:rPr lang="en-US" sz="2200" b="1" dirty="0">
                <a:solidFill>
                  <a:srgbClr val="1E2530"/>
                </a:solidFill>
                <a:latin typeface="Aptos" pitchFamily="34" charset="0"/>
                <a:ea typeface="Aptos" pitchFamily="34" charset="-122"/>
                <a:cs typeface="Aptos" pitchFamily="34" charset="-120"/>
              </a:rPr>
              <a:t>$ 1.634.000.000</a:t>
            </a:r>
            <a:endParaRPr lang="en-US" sz="2200" dirty="0"/>
          </a:p>
        </p:txBody>
      </p:sp>
      <p:sp>
        <p:nvSpPr>
          <p:cNvPr id="23" name="Shape 9">
            <a:extLst>
              <a:ext uri="{FF2B5EF4-FFF2-40B4-BE49-F238E27FC236}">
                <a16:creationId xmlns:a16="http://schemas.microsoft.com/office/drawing/2014/main" id="{780B0CEC-C6E1-4E67-0978-49E11D3BEF98}"/>
              </a:ext>
            </a:extLst>
          </p:cNvPr>
          <p:cNvSpPr/>
          <p:nvPr/>
        </p:nvSpPr>
        <p:spPr>
          <a:xfrm>
            <a:off x="777240" y="2423160"/>
            <a:ext cx="3767328" cy="310896"/>
          </a:xfrm>
          <a:prstGeom prst="roundRect">
            <a:avLst>
              <a:gd name="adj" fmla="val 17647"/>
            </a:avLst>
          </a:prstGeom>
          <a:solidFill>
            <a:srgbClr val="E3E8EF"/>
          </a:solidFill>
          <a:ln w="12700">
            <a:solidFill>
              <a:srgbClr val="E3E8EF"/>
            </a:solidFill>
            <a:prstDash val="solid"/>
          </a:ln>
        </p:spPr>
        <p:txBody>
          <a:bodyPr/>
          <a:lstStyle/>
          <a:p>
            <a:endParaRPr lang="es-ES_tradnl"/>
          </a:p>
        </p:txBody>
      </p:sp>
      <p:sp>
        <p:nvSpPr>
          <p:cNvPr id="24" name="Shape 10">
            <a:extLst>
              <a:ext uri="{FF2B5EF4-FFF2-40B4-BE49-F238E27FC236}">
                <a16:creationId xmlns:a16="http://schemas.microsoft.com/office/drawing/2014/main" id="{20C2195B-647A-1BCE-C004-598FE40A1AAC}"/>
              </a:ext>
            </a:extLst>
          </p:cNvPr>
          <p:cNvSpPr/>
          <p:nvPr/>
        </p:nvSpPr>
        <p:spPr>
          <a:xfrm>
            <a:off x="777240" y="2423160"/>
            <a:ext cx="3605333" cy="310896"/>
          </a:xfrm>
          <a:prstGeom prst="roundRect">
            <a:avLst>
              <a:gd name="adj" fmla="val 17647"/>
            </a:avLst>
          </a:prstGeom>
          <a:solidFill>
            <a:srgbClr val="2F75B5"/>
          </a:solidFill>
          <a:ln w="12700">
            <a:solidFill>
              <a:srgbClr val="2F75B5"/>
            </a:solidFill>
            <a:prstDash val="solid"/>
          </a:ln>
        </p:spPr>
        <p:txBody>
          <a:bodyPr/>
          <a:lstStyle/>
          <a:p>
            <a:endParaRPr lang="es-ES_tradnl"/>
          </a:p>
        </p:txBody>
      </p:sp>
      <p:sp>
        <p:nvSpPr>
          <p:cNvPr id="25" name="Shape 11">
            <a:extLst>
              <a:ext uri="{FF2B5EF4-FFF2-40B4-BE49-F238E27FC236}">
                <a16:creationId xmlns:a16="http://schemas.microsoft.com/office/drawing/2014/main" id="{87F90586-E45E-2BB5-9FD9-DEB5153ACB3F}"/>
              </a:ext>
            </a:extLst>
          </p:cNvPr>
          <p:cNvSpPr/>
          <p:nvPr/>
        </p:nvSpPr>
        <p:spPr>
          <a:xfrm>
            <a:off x="4382573" y="2423160"/>
            <a:ext cx="161995" cy="310896"/>
          </a:xfrm>
          <a:prstGeom prst="roundRect">
            <a:avLst>
              <a:gd name="adj" fmla="val 33868"/>
            </a:avLst>
          </a:prstGeom>
          <a:solidFill>
            <a:srgbClr val="2E8B57"/>
          </a:solidFill>
          <a:ln w="12700">
            <a:solidFill>
              <a:srgbClr val="2E8B57"/>
            </a:solidFill>
            <a:prstDash val="solid"/>
          </a:ln>
        </p:spPr>
        <p:txBody>
          <a:bodyPr/>
          <a:lstStyle/>
          <a:p>
            <a:endParaRPr lang="es-ES_tradnl"/>
          </a:p>
        </p:txBody>
      </p:sp>
      <p:sp>
        <p:nvSpPr>
          <p:cNvPr id="26" name="Text 12">
            <a:extLst>
              <a:ext uri="{FF2B5EF4-FFF2-40B4-BE49-F238E27FC236}">
                <a16:creationId xmlns:a16="http://schemas.microsoft.com/office/drawing/2014/main" id="{88134330-1A71-AF28-CC44-D0BC14719874}"/>
              </a:ext>
            </a:extLst>
          </p:cNvPr>
          <p:cNvSpPr/>
          <p:nvPr/>
        </p:nvSpPr>
        <p:spPr>
          <a:xfrm>
            <a:off x="777240" y="2889504"/>
            <a:ext cx="2103120" cy="164592"/>
          </a:xfrm>
          <a:prstGeom prst="rect">
            <a:avLst/>
          </a:prstGeom>
          <a:noFill/>
          <a:ln/>
        </p:spPr>
        <p:txBody>
          <a:bodyPr wrap="square" lIns="508" tIns="508" rIns="508" bIns="508" rtlCol="0" anchor="ctr">
            <a:normAutofit fontScale="92500"/>
          </a:bodyPr>
          <a:lstStyle/>
          <a:p>
            <a:pPr marL="0" indent="0">
              <a:buNone/>
            </a:pPr>
            <a:r>
              <a:rPr lang="en-US" sz="1100" b="1" dirty="0">
                <a:solidFill>
                  <a:srgbClr val="2F75B5"/>
                </a:solidFill>
                <a:latin typeface="Aptos" pitchFamily="34" charset="0"/>
                <a:ea typeface="Aptos" pitchFamily="34" charset="-122"/>
                <a:cs typeface="Aptos" pitchFamily="34" charset="-120"/>
              </a:rPr>
              <a:t>95,7% comprometido / ejecutado</a:t>
            </a:r>
            <a:endParaRPr lang="en-US" sz="1100" dirty="0"/>
          </a:p>
        </p:txBody>
      </p:sp>
      <p:sp>
        <p:nvSpPr>
          <p:cNvPr id="27" name="Text 13">
            <a:extLst>
              <a:ext uri="{FF2B5EF4-FFF2-40B4-BE49-F238E27FC236}">
                <a16:creationId xmlns:a16="http://schemas.microsoft.com/office/drawing/2014/main" id="{84CF408D-85BF-77A4-ED83-903B4D62B4A7}"/>
              </a:ext>
            </a:extLst>
          </p:cNvPr>
          <p:cNvSpPr/>
          <p:nvPr/>
        </p:nvSpPr>
        <p:spPr>
          <a:xfrm>
            <a:off x="3218688" y="2916936"/>
            <a:ext cx="1325880" cy="164592"/>
          </a:xfrm>
          <a:prstGeom prst="rect">
            <a:avLst/>
          </a:prstGeom>
          <a:noFill/>
          <a:ln/>
        </p:spPr>
        <p:txBody>
          <a:bodyPr wrap="square" lIns="508" tIns="508" rIns="508" bIns="508" rtlCol="0" anchor="ctr">
            <a:normAutofit fontScale="92500"/>
          </a:bodyPr>
          <a:lstStyle/>
          <a:p>
            <a:pPr marL="0" indent="0" algn="r">
              <a:buNone/>
            </a:pPr>
            <a:r>
              <a:rPr lang="en-US" sz="1100" b="1" dirty="0">
                <a:solidFill>
                  <a:srgbClr val="2E8B57"/>
                </a:solidFill>
                <a:latin typeface="Aptos" pitchFamily="34" charset="0"/>
                <a:ea typeface="Aptos" pitchFamily="34" charset="-122"/>
                <a:cs typeface="Aptos" pitchFamily="34" charset="-120"/>
              </a:rPr>
              <a:t>4,3% saldo disponible</a:t>
            </a:r>
            <a:endParaRPr lang="en-US" sz="1100" dirty="0"/>
          </a:p>
        </p:txBody>
      </p:sp>
      <p:sp>
        <p:nvSpPr>
          <p:cNvPr id="28" name="Shape 14">
            <a:extLst>
              <a:ext uri="{FF2B5EF4-FFF2-40B4-BE49-F238E27FC236}">
                <a16:creationId xmlns:a16="http://schemas.microsoft.com/office/drawing/2014/main" id="{0AF07AB6-5A97-4E6B-9651-E1F1A63A0CD0}"/>
              </a:ext>
            </a:extLst>
          </p:cNvPr>
          <p:cNvSpPr/>
          <p:nvPr/>
        </p:nvSpPr>
        <p:spPr>
          <a:xfrm>
            <a:off x="777240" y="3273552"/>
            <a:ext cx="3767328" cy="9144"/>
          </a:xfrm>
          <a:prstGeom prst="rect">
            <a:avLst/>
          </a:prstGeom>
          <a:noFill/>
          <a:ln w="12700">
            <a:solidFill>
              <a:srgbClr val="D6DEE8"/>
            </a:solidFill>
            <a:prstDash val="solid"/>
          </a:ln>
        </p:spPr>
        <p:txBody>
          <a:bodyPr/>
          <a:lstStyle/>
          <a:p>
            <a:endParaRPr lang="es-ES_tradnl"/>
          </a:p>
        </p:txBody>
      </p:sp>
      <p:sp>
        <p:nvSpPr>
          <p:cNvPr id="29" name="Text 15">
            <a:extLst>
              <a:ext uri="{FF2B5EF4-FFF2-40B4-BE49-F238E27FC236}">
                <a16:creationId xmlns:a16="http://schemas.microsoft.com/office/drawing/2014/main" id="{80BF9373-417D-A828-FF7D-3D7755D30FD1}"/>
              </a:ext>
            </a:extLst>
          </p:cNvPr>
          <p:cNvSpPr/>
          <p:nvPr/>
        </p:nvSpPr>
        <p:spPr>
          <a:xfrm>
            <a:off x="777240" y="3493008"/>
            <a:ext cx="2011680" cy="201168"/>
          </a:xfrm>
          <a:prstGeom prst="rect">
            <a:avLst/>
          </a:prstGeom>
          <a:noFill/>
          <a:ln/>
        </p:spPr>
        <p:txBody>
          <a:bodyPr wrap="square" lIns="508" tIns="508" rIns="508" bIns="508" rtlCol="0" anchor="ctr">
            <a:normAutofit/>
          </a:bodyPr>
          <a:lstStyle/>
          <a:p>
            <a:pPr marL="0" indent="0">
              <a:buNone/>
            </a:pPr>
            <a:r>
              <a:rPr lang="en-US" sz="1050" dirty="0">
                <a:solidFill>
                  <a:srgbClr val="5B6573"/>
                </a:solidFill>
                <a:latin typeface="Aptos" pitchFamily="34" charset="0"/>
                <a:ea typeface="Aptos" pitchFamily="34" charset="-122"/>
                <a:cs typeface="Aptos" pitchFamily="34" charset="-120"/>
              </a:rPr>
              <a:t>Comprometido / ejecutado</a:t>
            </a:r>
            <a:endParaRPr lang="en-US" sz="1050" dirty="0"/>
          </a:p>
        </p:txBody>
      </p:sp>
      <p:sp>
        <p:nvSpPr>
          <p:cNvPr id="30" name="Text 16">
            <a:extLst>
              <a:ext uri="{FF2B5EF4-FFF2-40B4-BE49-F238E27FC236}">
                <a16:creationId xmlns:a16="http://schemas.microsoft.com/office/drawing/2014/main" id="{F7FE1481-BE16-8F03-399D-20F6661B841C}"/>
              </a:ext>
            </a:extLst>
          </p:cNvPr>
          <p:cNvSpPr/>
          <p:nvPr/>
        </p:nvSpPr>
        <p:spPr>
          <a:xfrm>
            <a:off x="777240" y="3730752"/>
            <a:ext cx="2926080" cy="320040"/>
          </a:xfrm>
          <a:prstGeom prst="rect">
            <a:avLst/>
          </a:prstGeom>
          <a:noFill/>
          <a:ln/>
        </p:spPr>
        <p:txBody>
          <a:bodyPr wrap="square" lIns="508" tIns="508" rIns="508" bIns="508" rtlCol="0" anchor="ctr">
            <a:normAutofit/>
          </a:bodyPr>
          <a:lstStyle/>
          <a:p>
            <a:pPr marL="0" indent="0">
              <a:buNone/>
            </a:pPr>
            <a:r>
              <a:rPr lang="en-US" sz="2000" b="1" dirty="0">
                <a:solidFill>
                  <a:srgbClr val="2F75B5"/>
                </a:solidFill>
                <a:latin typeface="Aptos" pitchFamily="34" charset="0"/>
                <a:ea typeface="Aptos" pitchFamily="34" charset="-122"/>
                <a:cs typeface="Aptos" pitchFamily="34" charset="-120"/>
              </a:rPr>
              <a:t>$ 1.563.696.553</a:t>
            </a:r>
            <a:endParaRPr lang="en-US" sz="2000" dirty="0"/>
          </a:p>
        </p:txBody>
      </p:sp>
      <p:sp>
        <p:nvSpPr>
          <p:cNvPr id="31" name="Text 17">
            <a:extLst>
              <a:ext uri="{FF2B5EF4-FFF2-40B4-BE49-F238E27FC236}">
                <a16:creationId xmlns:a16="http://schemas.microsoft.com/office/drawing/2014/main" id="{96FFBDE1-01E1-B264-6DA6-A62BC179F02B}"/>
              </a:ext>
            </a:extLst>
          </p:cNvPr>
          <p:cNvSpPr/>
          <p:nvPr/>
        </p:nvSpPr>
        <p:spPr>
          <a:xfrm>
            <a:off x="777240" y="4315968"/>
            <a:ext cx="2011680" cy="201168"/>
          </a:xfrm>
          <a:prstGeom prst="rect">
            <a:avLst/>
          </a:prstGeom>
          <a:noFill/>
          <a:ln/>
        </p:spPr>
        <p:txBody>
          <a:bodyPr wrap="square" lIns="508" tIns="508" rIns="508" bIns="508" rtlCol="0" anchor="ctr">
            <a:normAutofit/>
          </a:bodyPr>
          <a:lstStyle/>
          <a:p>
            <a:pPr marL="0" indent="0">
              <a:buNone/>
            </a:pPr>
            <a:r>
              <a:rPr lang="en-US" sz="1050" dirty="0">
                <a:solidFill>
                  <a:srgbClr val="5B6573"/>
                </a:solidFill>
                <a:latin typeface="Aptos" pitchFamily="34" charset="0"/>
                <a:ea typeface="Aptos" pitchFamily="34" charset="-122"/>
                <a:cs typeface="Aptos" pitchFamily="34" charset="-120"/>
              </a:rPr>
              <a:t>Saldo disponible</a:t>
            </a:r>
            <a:endParaRPr lang="en-US" sz="1050" dirty="0"/>
          </a:p>
        </p:txBody>
      </p:sp>
      <p:sp>
        <p:nvSpPr>
          <p:cNvPr id="32" name="Text 18">
            <a:extLst>
              <a:ext uri="{FF2B5EF4-FFF2-40B4-BE49-F238E27FC236}">
                <a16:creationId xmlns:a16="http://schemas.microsoft.com/office/drawing/2014/main" id="{645C1B79-A003-A860-D57D-B931F83A7507}"/>
              </a:ext>
            </a:extLst>
          </p:cNvPr>
          <p:cNvSpPr/>
          <p:nvPr/>
        </p:nvSpPr>
        <p:spPr>
          <a:xfrm>
            <a:off x="777240" y="4553712"/>
            <a:ext cx="2926080" cy="320040"/>
          </a:xfrm>
          <a:prstGeom prst="rect">
            <a:avLst/>
          </a:prstGeom>
          <a:noFill/>
          <a:ln/>
        </p:spPr>
        <p:txBody>
          <a:bodyPr wrap="square" lIns="508" tIns="508" rIns="508" bIns="508" rtlCol="0" anchor="ctr">
            <a:normAutofit/>
          </a:bodyPr>
          <a:lstStyle/>
          <a:p>
            <a:pPr marL="0" indent="0">
              <a:buNone/>
            </a:pPr>
            <a:r>
              <a:rPr lang="en-US" sz="2000" b="1" dirty="0">
                <a:solidFill>
                  <a:srgbClr val="2E8B57"/>
                </a:solidFill>
                <a:latin typeface="Aptos" pitchFamily="34" charset="0"/>
                <a:ea typeface="Aptos" pitchFamily="34" charset="-122"/>
                <a:cs typeface="Aptos" pitchFamily="34" charset="-120"/>
              </a:rPr>
              <a:t>$ 70.303.447</a:t>
            </a:r>
            <a:endParaRPr lang="en-US" sz="2000" dirty="0"/>
          </a:p>
        </p:txBody>
      </p:sp>
      <p:sp>
        <p:nvSpPr>
          <p:cNvPr id="33" name="Text 40">
            <a:extLst>
              <a:ext uri="{FF2B5EF4-FFF2-40B4-BE49-F238E27FC236}">
                <a16:creationId xmlns:a16="http://schemas.microsoft.com/office/drawing/2014/main" id="{40D0F408-8B0D-FFCE-2784-B2684E7E2D3B}"/>
              </a:ext>
            </a:extLst>
          </p:cNvPr>
          <p:cNvSpPr/>
          <p:nvPr/>
        </p:nvSpPr>
        <p:spPr>
          <a:xfrm>
            <a:off x="5504688" y="2478024"/>
            <a:ext cx="4617720" cy="256032"/>
          </a:xfrm>
          <a:prstGeom prst="rect">
            <a:avLst/>
          </a:prstGeom>
          <a:noFill/>
          <a:ln/>
        </p:spPr>
        <p:txBody>
          <a:bodyPr wrap="square" lIns="508" tIns="508" rIns="508" bIns="508" rtlCol="0" anchor="ctr">
            <a:normAutofit lnSpcReduction="10000"/>
          </a:bodyPr>
          <a:lstStyle/>
          <a:p>
            <a:pPr marL="0" indent="0">
              <a:buNone/>
            </a:pPr>
            <a:r>
              <a:rPr lang="en-US" sz="1800" b="1" dirty="0">
                <a:solidFill>
                  <a:srgbClr val="2E8B57"/>
                </a:solidFill>
                <a:latin typeface="Aptos" pitchFamily="34" charset="0"/>
                <a:ea typeface="Aptos" pitchFamily="34" charset="-122"/>
                <a:cs typeface="Aptos" pitchFamily="34" charset="-120"/>
              </a:rPr>
              <a:t>Factores que explican menor gasto 2026</a:t>
            </a:r>
            <a:endParaRPr lang="en-US" sz="1800" dirty="0"/>
          </a:p>
        </p:txBody>
      </p:sp>
      <p:sp>
        <p:nvSpPr>
          <p:cNvPr id="34" name="Shape 42">
            <a:extLst>
              <a:ext uri="{FF2B5EF4-FFF2-40B4-BE49-F238E27FC236}">
                <a16:creationId xmlns:a16="http://schemas.microsoft.com/office/drawing/2014/main" id="{5DBE497B-0B07-0A01-A5AA-9D31969D487A}"/>
              </a:ext>
            </a:extLst>
          </p:cNvPr>
          <p:cNvSpPr/>
          <p:nvPr/>
        </p:nvSpPr>
        <p:spPr>
          <a:xfrm>
            <a:off x="5510403" y="3209544"/>
            <a:ext cx="1847088" cy="1225296"/>
          </a:xfrm>
          <a:prstGeom prst="roundRect">
            <a:avLst>
              <a:gd name="adj" fmla="val 7463"/>
            </a:avLst>
          </a:prstGeom>
          <a:solidFill>
            <a:srgbClr val="EAF5EE"/>
          </a:solidFill>
          <a:ln w="12700">
            <a:solidFill>
              <a:srgbClr val="B7DCC5"/>
            </a:solidFill>
            <a:prstDash val="solid"/>
          </a:ln>
        </p:spPr>
        <p:txBody>
          <a:bodyPr/>
          <a:lstStyle/>
          <a:p>
            <a:endParaRPr lang="es-ES_tradnl"/>
          </a:p>
        </p:txBody>
      </p:sp>
      <p:sp>
        <p:nvSpPr>
          <p:cNvPr id="35" name="Text 43">
            <a:extLst>
              <a:ext uri="{FF2B5EF4-FFF2-40B4-BE49-F238E27FC236}">
                <a16:creationId xmlns:a16="http://schemas.microsoft.com/office/drawing/2014/main" id="{DC72EACA-5597-DFF7-24C5-1FE861636DBF}"/>
              </a:ext>
            </a:extLst>
          </p:cNvPr>
          <p:cNvSpPr/>
          <p:nvPr/>
        </p:nvSpPr>
        <p:spPr>
          <a:xfrm>
            <a:off x="5647563" y="3328416"/>
            <a:ext cx="1463040" cy="182880"/>
          </a:xfrm>
          <a:prstGeom prst="rect">
            <a:avLst/>
          </a:prstGeom>
          <a:noFill/>
          <a:ln/>
        </p:spPr>
        <p:txBody>
          <a:bodyPr wrap="square" lIns="508" tIns="508" rIns="508" bIns="508" rtlCol="0" anchor="ctr">
            <a:normAutofit/>
          </a:bodyPr>
          <a:lstStyle/>
          <a:p>
            <a:pPr marL="0" indent="0">
              <a:buNone/>
            </a:pPr>
            <a:r>
              <a:rPr lang="en-US" sz="1120" b="1" dirty="0">
                <a:solidFill>
                  <a:srgbClr val="2E8B57"/>
                </a:solidFill>
                <a:latin typeface="Aptos" pitchFamily="34" charset="0"/>
                <a:ea typeface="Aptos" pitchFamily="34" charset="-122"/>
                <a:cs typeface="Aptos" pitchFamily="34" charset="-120"/>
              </a:rPr>
              <a:t>Clases ad-honorem</a:t>
            </a:r>
            <a:endParaRPr lang="en-US" sz="1120" dirty="0"/>
          </a:p>
        </p:txBody>
      </p:sp>
      <p:sp>
        <p:nvSpPr>
          <p:cNvPr id="36" name="Text 44">
            <a:extLst>
              <a:ext uri="{FF2B5EF4-FFF2-40B4-BE49-F238E27FC236}">
                <a16:creationId xmlns:a16="http://schemas.microsoft.com/office/drawing/2014/main" id="{590ADFC3-C0BD-EDC3-F4C1-8BDEBCEBE6C8}"/>
              </a:ext>
            </a:extLst>
          </p:cNvPr>
          <p:cNvSpPr/>
          <p:nvPr/>
        </p:nvSpPr>
        <p:spPr>
          <a:xfrm>
            <a:off x="5647563" y="3639312"/>
            <a:ext cx="914400" cy="292608"/>
          </a:xfrm>
          <a:prstGeom prst="rect">
            <a:avLst/>
          </a:prstGeom>
          <a:noFill/>
          <a:ln/>
        </p:spPr>
        <p:txBody>
          <a:bodyPr wrap="square" lIns="508" tIns="508" rIns="508" bIns="508" rtlCol="0" anchor="ctr">
            <a:normAutofit fontScale="92500" lnSpcReduction="10000"/>
          </a:bodyPr>
          <a:lstStyle/>
          <a:p>
            <a:pPr marL="0" indent="0">
              <a:buNone/>
            </a:pPr>
            <a:r>
              <a:rPr lang="en-US" sz="2200" b="1" dirty="0">
                <a:solidFill>
                  <a:srgbClr val="2E8B57"/>
                </a:solidFill>
                <a:latin typeface="Aptos" pitchFamily="34" charset="0"/>
                <a:ea typeface="Aptos" pitchFamily="34" charset="-122"/>
                <a:cs typeface="Aptos" pitchFamily="34" charset="-120"/>
              </a:rPr>
              <a:t>32 hrs</a:t>
            </a:r>
            <a:endParaRPr lang="en-US" sz="2200" dirty="0"/>
          </a:p>
        </p:txBody>
      </p:sp>
      <p:sp>
        <p:nvSpPr>
          <p:cNvPr id="37" name="Text 45">
            <a:extLst>
              <a:ext uri="{FF2B5EF4-FFF2-40B4-BE49-F238E27FC236}">
                <a16:creationId xmlns:a16="http://schemas.microsoft.com/office/drawing/2014/main" id="{0740C17F-5E85-145A-15E4-B387EBA03CBD}"/>
              </a:ext>
            </a:extLst>
          </p:cNvPr>
          <p:cNvSpPr/>
          <p:nvPr/>
        </p:nvSpPr>
        <p:spPr>
          <a:xfrm>
            <a:off x="5647563" y="3986784"/>
            <a:ext cx="1481328" cy="329184"/>
          </a:xfrm>
          <a:prstGeom prst="rect">
            <a:avLst/>
          </a:prstGeom>
          <a:noFill/>
          <a:ln/>
        </p:spPr>
        <p:txBody>
          <a:bodyPr wrap="square" lIns="508" tIns="508" rIns="508" bIns="508" rtlCol="0" anchor="ctr">
            <a:normAutofit/>
          </a:bodyPr>
          <a:lstStyle/>
          <a:p>
            <a:pPr marL="0" indent="0">
              <a:buNone/>
            </a:pPr>
            <a:r>
              <a:rPr lang="en-US" sz="870" dirty="0">
                <a:solidFill>
                  <a:srgbClr val="1E2530"/>
                </a:solidFill>
                <a:latin typeface="Aptos" pitchFamily="34" charset="0"/>
                <a:ea typeface="Aptos" pitchFamily="34" charset="-122"/>
                <a:cs typeface="Aptos" pitchFamily="34" charset="-120"/>
              </a:rPr>
              <a:t>UNDURRAGA 6</a:t>
            </a:r>
            <a:endParaRPr lang="en-US" sz="870" dirty="0"/>
          </a:p>
          <a:p>
            <a:pPr marL="0" indent="0">
              <a:buNone/>
            </a:pPr>
            <a:r>
              <a:rPr lang="en-US" sz="870" dirty="0">
                <a:solidFill>
                  <a:srgbClr val="1E2530"/>
                </a:solidFill>
                <a:latin typeface="Aptos" pitchFamily="34" charset="0"/>
                <a:ea typeface="Aptos" pitchFamily="34" charset="-122"/>
                <a:cs typeface="Aptos" pitchFamily="34" charset="-120"/>
              </a:rPr>
              <a:t>VON DER WETH 22</a:t>
            </a:r>
            <a:endParaRPr lang="en-US" sz="870" dirty="0"/>
          </a:p>
        </p:txBody>
      </p:sp>
      <p:sp>
        <p:nvSpPr>
          <p:cNvPr id="38" name="Shape 46">
            <a:extLst>
              <a:ext uri="{FF2B5EF4-FFF2-40B4-BE49-F238E27FC236}">
                <a16:creationId xmlns:a16="http://schemas.microsoft.com/office/drawing/2014/main" id="{332D74E8-5FA6-38A5-7C61-07BBB5682666}"/>
              </a:ext>
            </a:extLst>
          </p:cNvPr>
          <p:cNvSpPr/>
          <p:nvPr/>
        </p:nvSpPr>
        <p:spPr>
          <a:xfrm>
            <a:off x="7567803" y="3209544"/>
            <a:ext cx="1847088" cy="1225296"/>
          </a:xfrm>
          <a:prstGeom prst="roundRect">
            <a:avLst>
              <a:gd name="adj" fmla="val 7463"/>
            </a:avLst>
          </a:prstGeom>
          <a:solidFill>
            <a:srgbClr val="EAF2FB"/>
          </a:solidFill>
          <a:ln w="12700">
            <a:solidFill>
              <a:srgbClr val="B5CDE8"/>
            </a:solidFill>
            <a:prstDash val="solid"/>
          </a:ln>
        </p:spPr>
        <p:txBody>
          <a:bodyPr/>
          <a:lstStyle/>
          <a:p>
            <a:endParaRPr lang="es-ES_tradnl"/>
          </a:p>
        </p:txBody>
      </p:sp>
      <p:sp>
        <p:nvSpPr>
          <p:cNvPr id="39" name="Text 47">
            <a:extLst>
              <a:ext uri="{FF2B5EF4-FFF2-40B4-BE49-F238E27FC236}">
                <a16:creationId xmlns:a16="http://schemas.microsoft.com/office/drawing/2014/main" id="{A6737215-7757-3C7E-A876-585288347C3F}"/>
              </a:ext>
            </a:extLst>
          </p:cNvPr>
          <p:cNvSpPr/>
          <p:nvPr/>
        </p:nvSpPr>
        <p:spPr>
          <a:xfrm>
            <a:off x="7704963" y="3328416"/>
            <a:ext cx="1463040" cy="182880"/>
          </a:xfrm>
          <a:prstGeom prst="rect">
            <a:avLst/>
          </a:prstGeom>
          <a:noFill/>
          <a:ln/>
        </p:spPr>
        <p:txBody>
          <a:bodyPr wrap="square" lIns="508" tIns="508" rIns="508" bIns="508" rtlCol="0" anchor="ctr">
            <a:normAutofit/>
          </a:bodyPr>
          <a:lstStyle/>
          <a:p>
            <a:pPr marL="0" indent="0">
              <a:buNone/>
            </a:pPr>
            <a:r>
              <a:rPr lang="en-US" sz="1120" b="1" dirty="0">
                <a:solidFill>
                  <a:srgbClr val="2F75B5"/>
                </a:solidFill>
                <a:latin typeface="Aptos" pitchFamily="34" charset="0"/>
                <a:ea typeface="Aptos" pitchFamily="34" charset="-122"/>
                <a:cs typeface="Aptos" pitchFamily="34" charset="-120"/>
              </a:rPr>
              <a:t>Desvinculaciones</a:t>
            </a:r>
            <a:endParaRPr lang="en-US" sz="1120" dirty="0"/>
          </a:p>
        </p:txBody>
      </p:sp>
      <p:sp>
        <p:nvSpPr>
          <p:cNvPr id="40" name="Text 48">
            <a:extLst>
              <a:ext uri="{FF2B5EF4-FFF2-40B4-BE49-F238E27FC236}">
                <a16:creationId xmlns:a16="http://schemas.microsoft.com/office/drawing/2014/main" id="{58A885B0-92C4-DF99-4321-1BB3918C328D}"/>
              </a:ext>
            </a:extLst>
          </p:cNvPr>
          <p:cNvSpPr/>
          <p:nvPr/>
        </p:nvSpPr>
        <p:spPr>
          <a:xfrm>
            <a:off x="7704963" y="3525012"/>
            <a:ext cx="1307592" cy="324612"/>
          </a:xfrm>
          <a:prstGeom prst="rect">
            <a:avLst/>
          </a:prstGeom>
          <a:noFill/>
          <a:ln/>
        </p:spPr>
        <p:txBody>
          <a:bodyPr wrap="square" lIns="508" tIns="508" rIns="508" bIns="508" rtlCol="0" anchor="ctr">
            <a:normAutofit lnSpcReduction="10000"/>
          </a:bodyPr>
          <a:lstStyle/>
          <a:p>
            <a:pPr marL="0" indent="0">
              <a:buNone/>
            </a:pPr>
            <a:r>
              <a:rPr lang="en-US" sz="2200" b="1" dirty="0">
                <a:solidFill>
                  <a:srgbClr val="2F75B5"/>
                </a:solidFill>
                <a:latin typeface="Aptos" pitchFamily="34" charset="0"/>
                <a:ea typeface="Aptos" pitchFamily="34" charset="-122"/>
                <a:cs typeface="Aptos" pitchFamily="34" charset="-120"/>
              </a:rPr>
              <a:t>5 casos</a:t>
            </a:r>
            <a:endParaRPr lang="en-US" sz="2200" dirty="0"/>
          </a:p>
        </p:txBody>
      </p:sp>
      <p:sp>
        <p:nvSpPr>
          <p:cNvPr id="41" name="Shape 50">
            <a:extLst>
              <a:ext uri="{FF2B5EF4-FFF2-40B4-BE49-F238E27FC236}">
                <a16:creationId xmlns:a16="http://schemas.microsoft.com/office/drawing/2014/main" id="{1EC31DC1-8424-F504-15C4-25986A68E3E6}"/>
              </a:ext>
            </a:extLst>
          </p:cNvPr>
          <p:cNvSpPr/>
          <p:nvPr/>
        </p:nvSpPr>
        <p:spPr>
          <a:xfrm>
            <a:off x="9625203" y="3209544"/>
            <a:ext cx="1943100" cy="1225296"/>
          </a:xfrm>
          <a:prstGeom prst="roundRect">
            <a:avLst>
              <a:gd name="adj" fmla="val 7463"/>
            </a:avLst>
          </a:prstGeom>
          <a:solidFill>
            <a:srgbClr val="F6F1E2"/>
          </a:solidFill>
          <a:ln w="12700">
            <a:solidFill>
              <a:srgbClr val="E5D59A"/>
            </a:solidFill>
            <a:prstDash val="solid"/>
          </a:ln>
        </p:spPr>
        <p:txBody>
          <a:bodyPr/>
          <a:lstStyle/>
          <a:p>
            <a:endParaRPr lang="es-ES_tradnl"/>
          </a:p>
        </p:txBody>
      </p:sp>
      <p:sp>
        <p:nvSpPr>
          <p:cNvPr id="42" name="Text 51">
            <a:extLst>
              <a:ext uri="{FF2B5EF4-FFF2-40B4-BE49-F238E27FC236}">
                <a16:creationId xmlns:a16="http://schemas.microsoft.com/office/drawing/2014/main" id="{A2F6530A-0F27-275E-8D79-191B1CD08656}"/>
              </a:ext>
            </a:extLst>
          </p:cNvPr>
          <p:cNvSpPr/>
          <p:nvPr/>
        </p:nvSpPr>
        <p:spPr>
          <a:xfrm>
            <a:off x="9762363" y="3328416"/>
            <a:ext cx="1463040" cy="182880"/>
          </a:xfrm>
          <a:prstGeom prst="rect">
            <a:avLst/>
          </a:prstGeom>
          <a:noFill/>
          <a:ln/>
        </p:spPr>
        <p:txBody>
          <a:bodyPr wrap="square" lIns="508" tIns="508" rIns="508" bIns="508" rtlCol="0" anchor="ctr">
            <a:normAutofit/>
          </a:bodyPr>
          <a:lstStyle/>
          <a:p>
            <a:pPr marL="0" indent="0">
              <a:buNone/>
            </a:pPr>
            <a:r>
              <a:rPr lang="en-US" sz="1120" b="1" dirty="0">
                <a:solidFill>
                  <a:srgbClr val="8A6D00"/>
                </a:solidFill>
                <a:latin typeface="Aptos" pitchFamily="34" charset="0"/>
                <a:ea typeface="Aptos" pitchFamily="34" charset="-122"/>
                <a:cs typeface="Aptos" pitchFamily="34" charset="-120"/>
              </a:rPr>
              <a:t>Asesor de curso</a:t>
            </a:r>
            <a:endParaRPr lang="en-US" sz="1120" dirty="0"/>
          </a:p>
        </p:txBody>
      </p:sp>
      <p:sp>
        <p:nvSpPr>
          <p:cNvPr id="43" name="Text 52">
            <a:extLst>
              <a:ext uri="{FF2B5EF4-FFF2-40B4-BE49-F238E27FC236}">
                <a16:creationId xmlns:a16="http://schemas.microsoft.com/office/drawing/2014/main" id="{EEDA76B0-D355-9DFB-8607-E615C1639A91}"/>
              </a:ext>
            </a:extLst>
          </p:cNvPr>
          <p:cNvSpPr/>
          <p:nvPr/>
        </p:nvSpPr>
        <p:spPr>
          <a:xfrm>
            <a:off x="9762363" y="3639312"/>
            <a:ext cx="1097280" cy="292608"/>
          </a:xfrm>
          <a:prstGeom prst="rect">
            <a:avLst/>
          </a:prstGeom>
          <a:noFill/>
          <a:ln/>
        </p:spPr>
        <p:txBody>
          <a:bodyPr wrap="square" lIns="508" tIns="508" rIns="508" bIns="508" rtlCol="0" anchor="ctr">
            <a:normAutofit fontScale="92500" lnSpcReduction="10000"/>
          </a:bodyPr>
          <a:lstStyle/>
          <a:p>
            <a:pPr marL="0" indent="0">
              <a:buNone/>
            </a:pPr>
            <a:r>
              <a:rPr lang="en-US" sz="2200" b="1" dirty="0">
                <a:solidFill>
                  <a:srgbClr val="8A6D00"/>
                </a:solidFill>
                <a:latin typeface="Aptos" pitchFamily="34" charset="0"/>
                <a:ea typeface="Aptos" pitchFamily="34" charset="-122"/>
                <a:cs typeface="Aptos" pitchFamily="34" charset="-120"/>
              </a:rPr>
              <a:t>~$50 MM</a:t>
            </a:r>
            <a:endParaRPr lang="en-US" sz="2200" dirty="0"/>
          </a:p>
        </p:txBody>
      </p:sp>
      <p:sp>
        <p:nvSpPr>
          <p:cNvPr id="44" name="Text 55">
            <a:extLst>
              <a:ext uri="{FF2B5EF4-FFF2-40B4-BE49-F238E27FC236}">
                <a16:creationId xmlns:a16="http://schemas.microsoft.com/office/drawing/2014/main" id="{C000E057-0BA9-6D1A-5985-6F248AEF6144}"/>
              </a:ext>
            </a:extLst>
          </p:cNvPr>
          <p:cNvSpPr/>
          <p:nvPr/>
        </p:nvSpPr>
        <p:spPr>
          <a:xfrm>
            <a:off x="5647563" y="4782312"/>
            <a:ext cx="5715000" cy="164592"/>
          </a:xfrm>
          <a:prstGeom prst="rect">
            <a:avLst/>
          </a:prstGeom>
          <a:noFill/>
          <a:ln/>
        </p:spPr>
        <p:txBody>
          <a:bodyPr wrap="square" lIns="508" tIns="508" rIns="508" bIns="508" rtlCol="0" anchor="ctr">
            <a:normAutofit fontScale="77500" lnSpcReduction="20000"/>
          </a:bodyPr>
          <a:lstStyle/>
          <a:p>
            <a:pPr marL="0" indent="0" algn="ctr">
              <a:buNone/>
            </a:pPr>
            <a:r>
              <a:rPr lang="en-US" sz="1060" b="1" dirty="0">
                <a:solidFill>
                  <a:srgbClr val="FFFFFF"/>
                </a:solidFill>
                <a:latin typeface="Aptos" pitchFamily="34" charset="0"/>
                <a:ea typeface="Aptos" pitchFamily="34" charset="-122"/>
                <a:cs typeface="Aptos" pitchFamily="34" charset="-120"/>
              </a:rPr>
              <a:t>LECTURA EJECUTIVA: presupuesto prácticamente ejecutado; el saldo es acotado y sensible a nuevas regularizaciones.</a:t>
            </a:r>
            <a:endParaRPr lang="en-US" sz="1060" dirty="0"/>
          </a:p>
        </p:txBody>
      </p:sp>
      <p:sp>
        <p:nvSpPr>
          <p:cNvPr id="45" name="Shape 56">
            <a:extLst>
              <a:ext uri="{FF2B5EF4-FFF2-40B4-BE49-F238E27FC236}">
                <a16:creationId xmlns:a16="http://schemas.microsoft.com/office/drawing/2014/main" id="{67B3D16B-642A-FFF1-B5C7-595985CB8F66}"/>
              </a:ext>
            </a:extLst>
          </p:cNvPr>
          <p:cNvSpPr/>
          <p:nvPr/>
        </p:nvSpPr>
        <p:spPr>
          <a:xfrm>
            <a:off x="5245227" y="2249424"/>
            <a:ext cx="0" cy="0"/>
          </a:xfrm>
          <a:prstGeom prst="line">
            <a:avLst/>
          </a:prstGeom>
          <a:noFill/>
          <a:ln w="12700">
            <a:solidFill>
              <a:srgbClr val="FFFFFF">
                <a:alpha val="0"/>
              </a:srgbClr>
            </a:solidFill>
            <a:prstDash val="solid"/>
          </a:ln>
        </p:spPr>
        <p:txBody>
          <a:bodyPr/>
          <a:lstStyle/>
          <a:p>
            <a:endParaRPr lang="es-ES_tradnl"/>
          </a:p>
        </p:txBody>
      </p:sp>
    </p:spTree>
    <p:extLst>
      <p:ext uri="{BB962C8B-B14F-4D97-AF65-F5344CB8AC3E}">
        <p14:creationId xmlns:p14="http://schemas.microsoft.com/office/powerpoint/2010/main" val="2621602325"/>
      </p:ext>
    </p:extLst>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17AAD-0B0D-E10D-3C88-99812F70515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E6D1010-8D36-9D87-8E49-298DD9195BCC}"/>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14D1A7C-16E8-C4E1-9DFD-1EBC32C1CF57}"/>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B9CB4C22-BA2C-B5D8-2AFF-08DB1D1748A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4926C31A-A590-0913-62FF-74FDB40C99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CD72DA93-5B32-65DF-DDC7-49E60EEA3F3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73</a:t>
            </a:fld>
            <a:endParaRPr lang="es-CL" sz="1600" b="1" dirty="0"/>
          </a:p>
        </p:txBody>
      </p:sp>
      <p:graphicFrame>
        <p:nvGraphicFramePr>
          <p:cNvPr id="3" name="Chart">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1721628123"/>
              </p:ext>
            </p:extLst>
          </p:nvPr>
        </p:nvGraphicFramePr>
        <p:xfrm>
          <a:off x="407368" y="1100563"/>
          <a:ext cx="5384800" cy="40386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Chart">
            <a:extLst>
              <a:ext uri="{FF2B5EF4-FFF2-40B4-BE49-F238E27FC236}">
                <a16:creationId xmlns:a16="http://schemas.microsoft.com/office/drawing/2014/main" id="{00000000-0008-0000-0000-000003000000}"/>
              </a:ext>
            </a:extLst>
          </p:cNvPr>
          <p:cNvGraphicFramePr>
            <a:graphicFrameLocks/>
          </p:cNvGraphicFramePr>
          <p:nvPr>
            <p:extLst>
              <p:ext uri="{D42A27DB-BD31-4B8C-83A1-F6EECF244321}">
                <p14:modId xmlns:p14="http://schemas.microsoft.com/office/powerpoint/2010/main" val="768234185"/>
              </p:ext>
            </p:extLst>
          </p:nvPr>
        </p:nvGraphicFramePr>
        <p:xfrm>
          <a:off x="6083224" y="1130254"/>
          <a:ext cx="5384800" cy="4037434"/>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4184315786"/>
      </p:ext>
    </p:extLst>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100-000002000000}"/>
              </a:ext>
            </a:extLst>
          </p:cNvPr>
          <p:cNvGraphicFramePr>
            <a:graphicFrameLocks/>
          </p:cNvGraphicFramePr>
          <p:nvPr>
            <p:extLst>
              <p:ext uri="{D42A27DB-BD31-4B8C-83A1-F6EECF244321}">
                <p14:modId xmlns:p14="http://schemas.microsoft.com/office/powerpoint/2010/main" val="3370697570"/>
              </p:ext>
            </p:extLst>
          </p:nvPr>
        </p:nvGraphicFramePr>
        <p:xfrm>
          <a:off x="0" y="0"/>
          <a:ext cx="12192000" cy="685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29933343"/>
      </p:ext>
    </p:extLst>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D8E22-97AF-7DC0-1574-3B1354BEDF3C}"/>
            </a:ext>
          </a:extLst>
        </p:cNvPr>
        <p:cNvGrpSpPr/>
        <p:nvPr/>
      </p:nvGrpSpPr>
      <p:grpSpPr>
        <a:xfrm>
          <a:off x="0" y="0"/>
          <a:ext cx="0" cy="0"/>
          <a:chOff x="0" y="0"/>
          <a:chExt cx="0" cy="0"/>
        </a:xfrm>
      </p:grpSpPr>
      <p:sp>
        <p:nvSpPr>
          <p:cNvPr id="3" name="13 Rectángulo">
            <a:extLst>
              <a:ext uri="{FF2B5EF4-FFF2-40B4-BE49-F238E27FC236}">
                <a16:creationId xmlns:a16="http://schemas.microsoft.com/office/drawing/2014/main" id="{4D80C576-C710-68F0-4BAD-AECA5E1B606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34CC4871-990F-5827-C837-B3FE6B52D255}"/>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6C41FB64-18E1-2937-5842-28DEFABDB4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6" name="CuadroTexto 5">
            <a:extLst>
              <a:ext uri="{FF2B5EF4-FFF2-40B4-BE49-F238E27FC236}">
                <a16:creationId xmlns:a16="http://schemas.microsoft.com/office/drawing/2014/main" id="{1D00A650-2782-06E4-6EB7-362449C295DD}"/>
              </a:ext>
            </a:extLst>
          </p:cNvPr>
          <p:cNvSpPr txBox="1"/>
          <p:nvPr/>
        </p:nvSpPr>
        <p:spPr>
          <a:xfrm>
            <a:off x="479376" y="2060848"/>
            <a:ext cx="5472608" cy="23083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R="0" algn="l" defTabSz="914400" rtl="0" fontAlgn="auto" latinLnBrk="0" hangingPunct="0">
              <a:lnSpc>
                <a:spcPct val="100000"/>
              </a:lnSpc>
              <a:spcBef>
                <a:spcPts val="0"/>
              </a:spcBef>
              <a:spcAft>
                <a:spcPts val="0"/>
              </a:spcAft>
              <a:buClrTx/>
              <a:buSzTx/>
              <a:tabLst/>
            </a:pP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a:p>
            <a:pPr marL="342900" marR="0" indent="-342900" algn="l" defTabSz="914400" rtl="0" fontAlgn="auto" latinLnBrk="0" hangingPunct="0">
              <a:lnSpc>
                <a:spcPct val="100000"/>
              </a:lnSpc>
              <a:spcBef>
                <a:spcPts val="0"/>
              </a:spcBef>
              <a:spcAft>
                <a:spcPts val="0"/>
              </a:spcAft>
              <a:buClrTx/>
              <a:buSzTx/>
              <a:buFont typeface="+mj-lt"/>
              <a:buAutoNum type="arabicPeriod"/>
              <a:tabLst/>
            </a:pP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a:p>
            <a:pPr marL="342900" marR="0" indent="-342900" algn="l" defTabSz="914400" rtl="0" fontAlgn="auto" latinLnBrk="0" hangingPunct="0">
              <a:lnSpc>
                <a:spcPct val="100000"/>
              </a:lnSpc>
              <a:spcBef>
                <a:spcPts val="0"/>
              </a:spcBef>
              <a:spcAft>
                <a:spcPts val="0"/>
              </a:spcAft>
              <a:buClrTx/>
              <a:buSzTx/>
              <a:buFont typeface="+mj-lt"/>
              <a:buAutoNum type="arabicPeriod"/>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Mentorías entre pares </a:t>
            </a:r>
          </a:p>
          <a:p>
            <a:pPr marL="342900" marR="0" indent="-342900" algn="l" defTabSz="914400" rtl="0" fontAlgn="auto" latinLnBrk="0" hangingPunct="0">
              <a:lnSpc>
                <a:spcPct val="100000"/>
              </a:lnSpc>
              <a:spcBef>
                <a:spcPts val="0"/>
              </a:spcBef>
              <a:spcAft>
                <a:spcPts val="0"/>
              </a:spcAft>
              <a:buClrTx/>
              <a:buSzTx/>
              <a:buFont typeface="+mj-lt"/>
              <a:buAutoNum type="arabicPeriod"/>
              <a:tabLst/>
            </a:pP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a:p>
            <a:pPr marL="342900" marR="0" indent="-342900" algn="l" defTabSz="914400" rtl="0" fontAlgn="auto" latinLnBrk="0" hangingPunct="0">
              <a:lnSpc>
                <a:spcPct val="100000"/>
              </a:lnSpc>
              <a:spcBef>
                <a:spcPts val="0"/>
              </a:spcBef>
              <a:spcAft>
                <a:spcPts val="0"/>
              </a:spcAft>
              <a:buClrTx/>
              <a:buSzTx/>
              <a:buFont typeface="+mj-lt"/>
              <a:buAutoNum type="arabicPeriod"/>
              <a:tabLst/>
            </a:pPr>
            <a:r>
              <a:rPr lang="es-ES_tradnl" dirty="0"/>
              <a:t>Coloquio (Agosto)</a:t>
            </a:r>
          </a:p>
          <a:p>
            <a:pPr marR="0" algn="l" defTabSz="914400" rtl="0" fontAlgn="auto" latinLnBrk="0" hangingPunct="0">
              <a:lnSpc>
                <a:spcPct val="100000"/>
              </a:lnSpc>
              <a:spcBef>
                <a:spcPts val="0"/>
              </a:spcBef>
              <a:spcAft>
                <a:spcPts val="0"/>
              </a:spcAft>
              <a:buClrTx/>
              <a:buSzTx/>
              <a:tabLst/>
            </a:pPr>
            <a:endParaRPr lang="es-ES_tradnl" dirty="0"/>
          </a:p>
          <a:p>
            <a:pPr marR="0" algn="l" defTabSz="914400" rtl="0" fontAlgn="auto" latinLnBrk="0" hangingPunct="0">
              <a:lnSpc>
                <a:spcPct val="100000"/>
              </a:lnSpc>
              <a:spcBef>
                <a:spcPts val="0"/>
              </a:spcBef>
              <a:spcAft>
                <a:spcPts val="0"/>
              </a:spcAft>
              <a:buClrTx/>
              <a:buSzTx/>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3.   Apoyar liderazgo de jefaturas medias </a:t>
            </a:r>
          </a:p>
          <a:p>
            <a:pPr marR="0" algn="l" defTabSz="914400" rtl="0" fontAlgn="auto" latinLnBrk="0" hangingPunct="0">
              <a:lnSpc>
                <a:spcPct val="100000"/>
              </a:lnSpc>
              <a:spcBef>
                <a:spcPts val="0"/>
              </a:spcBef>
              <a:spcAft>
                <a:spcPts val="0"/>
              </a:spcAft>
              <a:buClrTx/>
              <a:buSzTx/>
              <a:tabLst/>
            </a:pP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pic>
        <p:nvPicPr>
          <p:cNvPr id="1028" name="Picture 4" descr="Escuela Naval &quot;Arturo Prat&quot;">
            <a:extLst>
              <a:ext uri="{FF2B5EF4-FFF2-40B4-BE49-F238E27FC236}">
                <a16:creationId xmlns:a16="http://schemas.microsoft.com/office/drawing/2014/main" id="{5DF9D7F0-BCDD-2523-8053-4A84409175C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56240" y="1777316"/>
            <a:ext cx="2740093" cy="3152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30958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01DBB-17C4-82BF-BF98-8F132CE2E4BB}"/>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F038824D-B1E1-0253-38DE-4F5AC9E960B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a:extLst>
              <a:ext uri="{FF2B5EF4-FFF2-40B4-BE49-F238E27FC236}">
                <a16:creationId xmlns:a16="http://schemas.microsoft.com/office/drawing/2014/main" id="{111D9EDC-A1FC-9B3D-3DDE-F24C17E117E3}"/>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068B7328-C7DC-BAA7-7C5A-B6594AB81524}"/>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2CDC16D-7090-5462-7545-F9F01C43495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D5A44D6-039B-A0E1-5CBD-5C7FD46CE8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24581C8A-DC7C-53EF-9813-D6424C30B36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76</a:t>
            </a:fld>
            <a:endParaRPr lang="es-CL" sz="1600" b="1" dirty="0"/>
          </a:p>
        </p:txBody>
      </p:sp>
      <p:pic>
        <p:nvPicPr>
          <p:cNvPr id="4" name="8 Imagen">
            <a:extLst>
              <a:ext uri="{FF2B5EF4-FFF2-40B4-BE49-F238E27FC236}">
                <a16:creationId xmlns:a16="http://schemas.microsoft.com/office/drawing/2014/main" id="{244F94A3-4254-8A93-45B0-05DFC775C41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BB18A31C-378D-0864-E662-857F3E43D0F9}"/>
              </a:ext>
            </a:extLst>
          </p:cNvPr>
          <p:cNvSpPr/>
          <p:nvPr/>
        </p:nvSpPr>
        <p:spPr>
          <a:xfrm>
            <a:off x="4215785" y="397141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4. </a:t>
            </a:r>
            <a:r>
              <a:rPr lang="es-CL" sz="2400" b="1" dirty="0">
                <a:solidFill>
                  <a:srgbClr val="FFFFFF"/>
                </a:solidFill>
              </a:rPr>
              <a:t>OBSERVACIONES AÑO ANTERIOR</a:t>
            </a:r>
            <a:endParaRPr lang="es-CL" sz="2400" b="1" dirty="0">
              <a:solidFill>
                <a:schemeClr val="bg1"/>
              </a:solidFill>
            </a:endParaRPr>
          </a:p>
        </p:txBody>
      </p:sp>
      <p:sp>
        <p:nvSpPr>
          <p:cNvPr id="6" name="11 Rectángulo redondeado">
            <a:extLst>
              <a:ext uri="{FF2B5EF4-FFF2-40B4-BE49-F238E27FC236}">
                <a16:creationId xmlns:a16="http://schemas.microsoft.com/office/drawing/2014/main" id="{81683C0B-F3C9-5895-87C4-6C7602BC2F3E}"/>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CONTEXTO ACTUAL</a:t>
            </a:r>
          </a:p>
        </p:txBody>
      </p:sp>
      <p:sp>
        <p:nvSpPr>
          <p:cNvPr id="7" name="12 Rectángulo redondeado">
            <a:extLst>
              <a:ext uri="{FF2B5EF4-FFF2-40B4-BE49-F238E27FC236}">
                <a16:creationId xmlns:a16="http://schemas.microsoft.com/office/drawing/2014/main" id="{80C39712-9B91-E0DC-4125-EC8883F27096}"/>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3. INDICADORES</a:t>
            </a:r>
          </a:p>
        </p:txBody>
      </p:sp>
      <p:sp>
        <p:nvSpPr>
          <p:cNvPr id="11" name="17 CuadroTexto">
            <a:extLst>
              <a:ext uri="{FF2B5EF4-FFF2-40B4-BE49-F238E27FC236}">
                <a16:creationId xmlns:a16="http://schemas.microsoft.com/office/drawing/2014/main" id="{09FA23CC-5B28-4236-AA54-DAF5C5944552}"/>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0C4F2767-6706-5BAC-A73C-5F0AA9915525}"/>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INTRODUCCIÓN </a:t>
            </a:r>
          </a:p>
        </p:txBody>
      </p:sp>
    </p:spTree>
    <p:extLst>
      <p:ext uri="{BB962C8B-B14F-4D97-AF65-F5344CB8AC3E}">
        <p14:creationId xmlns:p14="http://schemas.microsoft.com/office/powerpoint/2010/main" val="1498716485"/>
      </p:ext>
    </p:extLst>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77</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8">
            <a:extLst>
              <a:ext uri="{FF2B5EF4-FFF2-40B4-BE49-F238E27FC236}">
                <a16:creationId xmlns:a16="http://schemas.microsoft.com/office/drawing/2014/main" id="{893A70E9-69B7-8B6D-8C65-4BCB66220C3B}"/>
              </a:ext>
            </a:extLst>
          </p:cNvPr>
          <p:cNvSpPr/>
          <p:nvPr/>
        </p:nvSpPr>
        <p:spPr>
          <a:xfrm>
            <a:off x="647007" y="1078851"/>
            <a:ext cx="10972800" cy="329184"/>
          </a:xfrm>
          <a:prstGeom prst="rect">
            <a:avLst/>
          </a:prstGeom>
          <a:noFill/>
          <a:ln/>
        </p:spPr>
        <p:txBody>
          <a:bodyPr wrap="square" lIns="0" tIns="0" rIns="0" bIns="0" rtlCol="0" anchor="ctr"/>
          <a:lstStyle/>
          <a:p>
            <a:pPr marL="0" indent="0">
              <a:buNone/>
            </a:pPr>
            <a:r>
              <a:rPr lang="en-US" sz="2100" b="1" dirty="0">
                <a:solidFill>
                  <a:srgbClr val="111111"/>
                </a:solidFill>
                <a:latin typeface="Arial" pitchFamily="34" charset="0"/>
                <a:ea typeface="Arial" pitchFamily="34" charset="-122"/>
                <a:cs typeface="Arial" pitchFamily="34" charset="-120"/>
              </a:rPr>
              <a:t>Horas </a:t>
            </a:r>
            <a:r>
              <a:rPr lang="en-US" sz="2100" b="1" dirty="0" err="1">
                <a:solidFill>
                  <a:srgbClr val="111111"/>
                </a:solidFill>
                <a:latin typeface="Arial" pitchFamily="34" charset="0"/>
                <a:ea typeface="Arial" pitchFamily="34" charset="-122"/>
                <a:cs typeface="Arial" pitchFamily="34" charset="-120"/>
              </a:rPr>
              <a:t>Realizadas</a:t>
            </a:r>
            <a:r>
              <a:rPr lang="en-US" sz="2100" b="1" dirty="0">
                <a:solidFill>
                  <a:srgbClr val="111111"/>
                </a:solidFill>
                <a:latin typeface="Arial" pitchFamily="34" charset="0"/>
                <a:ea typeface="Arial" pitchFamily="34" charset="-122"/>
                <a:cs typeface="Arial" pitchFamily="34" charset="-120"/>
              </a:rPr>
              <a:t> 1° </a:t>
            </a:r>
            <a:r>
              <a:rPr lang="en-US" sz="2100" b="1" dirty="0" err="1">
                <a:solidFill>
                  <a:srgbClr val="111111"/>
                </a:solidFill>
                <a:latin typeface="Arial" pitchFamily="34" charset="0"/>
                <a:ea typeface="Arial" pitchFamily="34" charset="-122"/>
                <a:cs typeface="Arial" pitchFamily="34" charset="-120"/>
              </a:rPr>
              <a:t>Semestre</a:t>
            </a:r>
            <a:r>
              <a:rPr lang="en-US" sz="2100" b="1" dirty="0">
                <a:solidFill>
                  <a:srgbClr val="111111"/>
                </a:solidFill>
                <a:latin typeface="Arial" pitchFamily="34" charset="0"/>
                <a:ea typeface="Arial" pitchFamily="34" charset="-122"/>
                <a:cs typeface="Arial" pitchFamily="34" charset="-120"/>
              </a:rPr>
              <a:t> 2025-2026</a:t>
            </a:r>
            <a:endParaRPr lang="en-US" sz="2100" dirty="0"/>
          </a:p>
        </p:txBody>
      </p:sp>
      <p:sp>
        <p:nvSpPr>
          <p:cNvPr id="9" name="Shape 10">
            <a:extLst>
              <a:ext uri="{FF2B5EF4-FFF2-40B4-BE49-F238E27FC236}">
                <a16:creationId xmlns:a16="http://schemas.microsoft.com/office/drawing/2014/main" id="{40892391-8B90-3523-EE9F-361BF0BA8E1B}"/>
              </a:ext>
            </a:extLst>
          </p:cNvPr>
          <p:cNvSpPr/>
          <p:nvPr/>
        </p:nvSpPr>
        <p:spPr>
          <a:xfrm>
            <a:off x="8051920" y="2970370"/>
            <a:ext cx="3108960" cy="777240"/>
          </a:xfrm>
          <a:prstGeom prst="roundRect">
            <a:avLst>
              <a:gd name="adj" fmla="val 9412"/>
            </a:avLst>
          </a:prstGeom>
          <a:solidFill>
            <a:srgbClr val="F4F6F8"/>
          </a:solidFill>
          <a:ln w="12700">
            <a:solidFill>
              <a:srgbClr val="D9DEE4"/>
            </a:solidFill>
            <a:prstDash val="solid"/>
          </a:ln>
        </p:spPr>
        <p:txBody>
          <a:bodyPr/>
          <a:lstStyle/>
          <a:p>
            <a:endParaRPr lang="es-ES_tradnl"/>
          </a:p>
        </p:txBody>
      </p:sp>
      <p:sp>
        <p:nvSpPr>
          <p:cNvPr id="10" name="Text 11">
            <a:extLst>
              <a:ext uri="{FF2B5EF4-FFF2-40B4-BE49-F238E27FC236}">
                <a16:creationId xmlns:a16="http://schemas.microsoft.com/office/drawing/2014/main" id="{654BD8C7-59D3-F626-6DEF-AC6C883EBFB6}"/>
              </a:ext>
            </a:extLst>
          </p:cNvPr>
          <p:cNvSpPr/>
          <p:nvPr/>
        </p:nvSpPr>
        <p:spPr>
          <a:xfrm>
            <a:off x="7896200" y="3161699"/>
            <a:ext cx="2889504" cy="349758"/>
          </a:xfrm>
          <a:prstGeom prst="rect">
            <a:avLst/>
          </a:prstGeom>
          <a:noFill/>
          <a:ln/>
        </p:spPr>
        <p:txBody>
          <a:bodyPr wrap="square" lIns="0" tIns="0" rIns="0" bIns="0" rtlCol="0" anchor="ctr"/>
          <a:lstStyle/>
          <a:p>
            <a:pPr marL="0" indent="0" algn="ctr">
              <a:buNone/>
            </a:pPr>
            <a:r>
              <a:rPr lang="en-US" sz="2800" b="1" dirty="0">
                <a:solidFill>
                  <a:srgbClr val="2E7D32"/>
                </a:solidFill>
              </a:rPr>
              <a:t>+0,9</a:t>
            </a:r>
            <a:endParaRPr lang="en-US" sz="2800" dirty="0"/>
          </a:p>
        </p:txBody>
      </p:sp>
      <p:graphicFrame>
        <p:nvGraphicFramePr>
          <p:cNvPr id="4" name="Gráfico 3">
            <a:extLst>
              <a:ext uri="{FF2B5EF4-FFF2-40B4-BE49-F238E27FC236}">
                <a16:creationId xmlns:a16="http://schemas.microsoft.com/office/drawing/2014/main" id="{4EFC4195-64FD-1AF5-6B7F-13E67D1C71C3}"/>
              </a:ext>
            </a:extLst>
          </p:cNvPr>
          <p:cNvGraphicFramePr>
            <a:graphicFrameLocks/>
          </p:cNvGraphicFramePr>
          <p:nvPr>
            <p:extLst>
              <p:ext uri="{D42A27DB-BD31-4B8C-83A1-F6EECF244321}">
                <p14:modId xmlns:p14="http://schemas.microsoft.com/office/powerpoint/2010/main" val="876421617"/>
              </p:ext>
            </p:extLst>
          </p:nvPr>
        </p:nvGraphicFramePr>
        <p:xfrm>
          <a:off x="839416" y="1653363"/>
          <a:ext cx="6080726" cy="416187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504967782"/>
      </p:ext>
    </p:extLst>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988AF-F549-4A1E-0D15-B9DA6B31B6D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49A25C3-D650-FF3B-70E7-CD54DC8FB1D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56D263D-73C6-76E8-1A97-820AC68325A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8800E33-A82E-27AB-8462-EE607C9947D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9602A30F-48EC-D799-4EBB-B9B52BE2A1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2774B31-4904-49D5-2B3E-F0D9F0BD85E8}"/>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78</a:t>
            </a:fld>
            <a:endParaRPr lang="es-CL" sz="1600" b="1" dirty="0"/>
          </a:p>
        </p:txBody>
      </p:sp>
      <p:sp>
        <p:nvSpPr>
          <p:cNvPr id="3" name="Título 1">
            <a:extLst>
              <a:ext uri="{FF2B5EF4-FFF2-40B4-BE49-F238E27FC236}">
                <a16:creationId xmlns:a16="http://schemas.microsoft.com/office/drawing/2014/main" id="{B6240B50-D4C6-8C79-2358-4AD142465598}"/>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26" name="Shape 10">
            <a:extLst>
              <a:ext uri="{FF2B5EF4-FFF2-40B4-BE49-F238E27FC236}">
                <a16:creationId xmlns:a16="http://schemas.microsoft.com/office/drawing/2014/main" id="{BE8890E4-A4C2-E0B4-2DF4-42B8696AD8A7}"/>
              </a:ext>
            </a:extLst>
          </p:cNvPr>
          <p:cNvSpPr/>
          <p:nvPr/>
        </p:nvSpPr>
        <p:spPr>
          <a:xfrm>
            <a:off x="8232875" y="3176467"/>
            <a:ext cx="3108960" cy="777240"/>
          </a:xfrm>
          <a:prstGeom prst="roundRect">
            <a:avLst>
              <a:gd name="adj" fmla="val 9412"/>
            </a:avLst>
          </a:prstGeom>
          <a:solidFill>
            <a:srgbClr val="F4F6F8"/>
          </a:solidFill>
          <a:ln w="12700">
            <a:solidFill>
              <a:srgbClr val="D9DEE4"/>
            </a:solidFill>
            <a:prstDash val="solid"/>
          </a:ln>
        </p:spPr>
        <p:txBody>
          <a:bodyPr/>
          <a:lstStyle/>
          <a:p>
            <a:endParaRPr lang="es-ES_tradnl"/>
          </a:p>
        </p:txBody>
      </p:sp>
      <p:sp>
        <p:nvSpPr>
          <p:cNvPr id="27" name="Text 11">
            <a:extLst>
              <a:ext uri="{FF2B5EF4-FFF2-40B4-BE49-F238E27FC236}">
                <a16:creationId xmlns:a16="http://schemas.microsoft.com/office/drawing/2014/main" id="{46C4E700-3E44-C8C0-EFC7-FBC090319837}"/>
              </a:ext>
            </a:extLst>
          </p:cNvPr>
          <p:cNvSpPr/>
          <p:nvPr/>
        </p:nvSpPr>
        <p:spPr>
          <a:xfrm>
            <a:off x="8342603" y="3249619"/>
            <a:ext cx="2889504" cy="349758"/>
          </a:xfrm>
          <a:prstGeom prst="rect">
            <a:avLst/>
          </a:prstGeom>
          <a:noFill/>
          <a:ln/>
        </p:spPr>
        <p:txBody>
          <a:bodyPr wrap="square" lIns="0" tIns="0" rIns="0" bIns="0" rtlCol="0" anchor="ctr"/>
          <a:lstStyle/>
          <a:p>
            <a:pPr marL="0" indent="0" algn="ctr">
              <a:buNone/>
            </a:pPr>
            <a:r>
              <a:rPr lang="en-US" sz="2800" b="1" dirty="0">
                <a:solidFill>
                  <a:srgbClr val="2E7D32"/>
                </a:solidFill>
              </a:rPr>
              <a:t>-0,9 </a:t>
            </a:r>
            <a:endParaRPr lang="en-US" sz="2800" dirty="0"/>
          </a:p>
        </p:txBody>
      </p:sp>
      <p:graphicFrame>
        <p:nvGraphicFramePr>
          <p:cNvPr id="6" name="Gráfico 5">
            <a:extLst>
              <a:ext uri="{FF2B5EF4-FFF2-40B4-BE49-F238E27FC236}">
                <a16:creationId xmlns:a16="http://schemas.microsoft.com/office/drawing/2014/main" id="{7B4058C4-7F10-0FBA-31A5-155B251B5160}"/>
              </a:ext>
            </a:extLst>
          </p:cNvPr>
          <p:cNvGraphicFramePr>
            <a:graphicFrameLocks/>
          </p:cNvGraphicFramePr>
          <p:nvPr>
            <p:extLst>
              <p:ext uri="{D42A27DB-BD31-4B8C-83A1-F6EECF244321}">
                <p14:modId xmlns:p14="http://schemas.microsoft.com/office/powerpoint/2010/main" val="840552781"/>
              </p:ext>
            </p:extLst>
          </p:nvPr>
        </p:nvGraphicFramePr>
        <p:xfrm>
          <a:off x="959893" y="1722509"/>
          <a:ext cx="6102424" cy="4244329"/>
        </p:xfrm>
        <a:graphic>
          <a:graphicData uri="http://schemas.openxmlformats.org/drawingml/2006/chart">
            <c:chart xmlns:c="http://schemas.openxmlformats.org/drawingml/2006/chart" xmlns:r="http://schemas.openxmlformats.org/officeDocument/2006/relationships" r:id="rId5"/>
          </a:graphicData>
        </a:graphic>
      </p:graphicFrame>
      <p:sp>
        <p:nvSpPr>
          <p:cNvPr id="8" name="Text 8">
            <a:extLst>
              <a:ext uri="{FF2B5EF4-FFF2-40B4-BE49-F238E27FC236}">
                <a16:creationId xmlns:a16="http://schemas.microsoft.com/office/drawing/2014/main" id="{58C0A18D-2D0C-310D-D9C0-8488C3D3FB19}"/>
              </a:ext>
            </a:extLst>
          </p:cNvPr>
          <p:cNvSpPr/>
          <p:nvPr/>
        </p:nvSpPr>
        <p:spPr>
          <a:xfrm>
            <a:off x="647007" y="1078851"/>
            <a:ext cx="10972800" cy="329184"/>
          </a:xfrm>
          <a:prstGeom prst="rect">
            <a:avLst/>
          </a:prstGeom>
          <a:noFill/>
          <a:ln/>
        </p:spPr>
        <p:txBody>
          <a:bodyPr wrap="square" lIns="0" tIns="0" rIns="0" bIns="0" rtlCol="0" anchor="ctr"/>
          <a:lstStyle/>
          <a:p>
            <a:pPr marL="0" indent="0">
              <a:buNone/>
            </a:pPr>
            <a:r>
              <a:rPr lang="en-US" sz="2100" b="1" dirty="0">
                <a:solidFill>
                  <a:srgbClr val="111111"/>
                </a:solidFill>
                <a:latin typeface="Arial" pitchFamily="34" charset="0"/>
                <a:ea typeface="Arial" pitchFamily="34" charset="-122"/>
                <a:cs typeface="Arial" pitchFamily="34" charset="-120"/>
              </a:rPr>
              <a:t>Horas no </a:t>
            </a:r>
            <a:r>
              <a:rPr lang="en-US" sz="2100" b="1" dirty="0" err="1">
                <a:solidFill>
                  <a:srgbClr val="111111"/>
                </a:solidFill>
                <a:latin typeface="Arial" pitchFamily="34" charset="0"/>
                <a:ea typeface="Arial" pitchFamily="34" charset="-122"/>
                <a:cs typeface="Arial" pitchFamily="34" charset="-120"/>
              </a:rPr>
              <a:t>Realizadas</a:t>
            </a:r>
            <a:r>
              <a:rPr lang="en-US" sz="2100" b="1" dirty="0">
                <a:solidFill>
                  <a:srgbClr val="111111"/>
                </a:solidFill>
                <a:latin typeface="Arial" pitchFamily="34" charset="0"/>
                <a:ea typeface="Arial" pitchFamily="34" charset="-122"/>
                <a:cs typeface="Arial" pitchFamily="34" charset="-120"/>
              </a:rPr>
              <a:t> 1° </a:t>
            </a:r>
            <a:r>
              <a:rPr lang="en-US" sz="2100" b="1" dirty="0" err="1">
                <a:solidFill>
                  <a:srgbClr val="111111"/>
                </a:solidFill>
                <a:latin typeface="Arial" pitchFamily="34" charset="0"/>
                <a:ea typeface="Arial" pitchFamily="34" charset="-122"/>
                <a:cs typeface="Arial" pitchFamily="34" charset="-120"/>
              </a:rPr>
              <a:t>Semestre</a:t>
            </a:r>
            <a:r>
              <a:rPr lang="en-US" sz="2100" b="1" dirty="0">
                <a:solidFill>
                  <a:srgbClr val="111111"/>
                </a:solidFill>
                <a:latin typeface="Arial" pitchFamily="34" charset="0"/>
                <a:ea typeface="Arial" pitchFamily="34" charset="-122"/>
                <a:cs typeface="Arial" pitchFamily="34" charset="-120"/>
              </a:rPr>
              <a:t> 2025-2026</a:t>
            </a:r>
            <a:endParaRPr lang="en-US" sz="2100" dirty="0"/>
          </a:p>
        </p:txBody>
      </p:sp>
    </p:spTree>
    <p:extLst>
      <p:ext uri="{BB962C8B-B14F-4D97-AF65-F5344CB8AC3E}">
        <p14:creationId xmlns:p14="http://schemas.microsoft.com/office/powerpoint/2010/main" val="2291972000"/>
      </p:ext>
    </p:extLst>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áfico 1">
            <a:extLst>
              <a:ext uri="{FF2B5EF4-FFF2-40B4-BE49-F238E27FC236}">
                <a16:creationId xmlns:a16="http://schemas.microsoft.com/office/drawing/2014/main" id="{B9EE5B05-3CCA-A50B-FB93-D741DBDA939A}"/>
              </a:ext>
            </a:extLst>
          </p:cNvPr>
          <p:cNvGraphicFramePr>
            <a:graphicFrameLocks/>
          </p:cNvGraphicFramePr>
          <p:nvPr>
            <p:extLst>
              <p:ext uri="{D42A27DB-BD31-4B8C-83A1-F6EECF244321}">
                <p14:modId xmlns:p14="http://schemas.microsoft.com/office/powerpoint/2010/main" val="1859923395"/>
              </p:ext>
            </p:extLst>
          </p:nvPr>
        </p:nvGraphicFramePr>
        <p:xfrm>
          <a:off x="623392" y="764705"/>
          <a:ext cx="10945216" cy="5904656"/>
        </p:xfrm>
        <a:graphic>
          <a:graphicData uri="http://schemas.openxmlformats.org/drawingml/2006/chart">
            <c:chart xmlns:c="http://schemas.openxmlformats.org/drawingml/2006/chart" xmlns:r="http://schemas.openxmlformats.org/officeDocument/2006/relationships" r:id="rId2"/>
          </a:graphicData>
        </a:graphic>
      </p:graphicFrame>
      <p:sp>
        <p:nvSpPr>
          <p:cNvPr id="3" name="13 Rectángulo">
            <a:extLst>
              <a:ext uri="{FF2B5EF4-FFF2-40B4-BE49-F238E27FC236}">
                <a16:creationId xmlns:a16="http://schemas.microsoft.com/office/drawing/2014/main" id="{0F3E7593-92CC-1209-902D-11E76A6E8C3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90B181A4-8DCF-2705-F613-B2613BE6E8D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DA490EB4-60F2-AB93-4F9E-76426D851B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15051956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48577-4469-E9A4-95ED-6700EBE117BC}"/>
            </a:ext>
          </a:extLst>
        </p:cNvPr>
        <p:cNvGrpSpPr/>
        <p:nvPr/>
      </p:nvGrpSpPr>
      <p:grpSpPr>
        <a:xfrm>
          <a:off x="0" y="0"/>
          <a:ext cx="0" cy="0"/>
          <a:chOff x="0" y="0"/>
          <a:chExt cx="0" cy="0"/>
        </a:xfrm>
      </p:grpSpPr>
      <p:graphicFrame>
        <p:nvGraphicFramePr>
          <p:cNvPr id="3" name="Gráfico 2">
            <a:extLst>
              <a:ext uri="{FF2B5EF4-FFF2-40B4-BE49-F238E27FC236}">
                <a16:creationId xmlns:a16="http://schemas.microsoft.com/office/drawing/2014/main" id="{877ADCFB-434B-0DFB-B1C3-CF6B9B22A70A}"/>
              </a:ext>
            </a:extLst>
          </p:cNvPr>
          <p:cNvGraphicFramePr>
            <a:graphicFrameLocks/>
          </p:cNvGraphicFramePr>
          <p:nvPr/>
        </p:nvGraphicFramePr>
        <p:xfrm>
          <a:off x="263352" y="1196752"/>
          <a:ext cx="8568951" cy="4897608"/>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ángulo 3">
            <a:extLst>
              <a:ext uri="{FF2B5EF4-FFF2-40B4-BE49-F238E27FC236}">
                <a16:creationId xmlns:a16="http://schemas.microsoft.com/office/drawing/2014/main" id="{EB4C3290-473A-60B0-5D9C-15EA25BDE141}"/>
              </a:ext>
            </a:extLst>
          </p:cNvPr>
          <p:cNvSpPr/>
          <p:nvPr/>
        </p:nvSpPr>
        <p:spPr>
          <a:xfrm>
            <a:off x="8967080" y="2996952"/>
            <a:ext cx="2977323" cy="1030795"/>
          </a:xfrm>
          <a:prstGeom prst="rect">
            <a:avLst/>
          </a:prstGeom>
        </p:spPr>
        <p:txBody>
          <a:bodyPr wrap="square">
            <a:spAutoFit/>
          </a:bodyPr>
          <a:lstStyle/>
          <a:p>
            <a:pPr>
              <a:lnSpc>
                <a:spcPct val="150000"/>
              </a:lnSpc>
            </a:pPr>
            <a:r>
              <a:rPr lang="es-ES" sz="1400" b="1" dirty="0">
                <a:solidFill>
                  <a:schemeClr val="tx1"/>
                </a:solidFill>
              </a:rPr>
              <a:t>Causales principales:</a:t>
            </a:r>
          </a:p>
          <a:p>
            <a:pPr>
              <a:lnSpc>
                <a:spcPct val="150000"/>
              </a:lnSpc>
            </a:pPr>
            <a:r>
              <a:rPr lang="es-ES" sz="1400" dirty="0">
                <a:solidFill>
                  <a:schemeClr val="tx1"/>
                </a:solidFill>
              </a:rPr>
              <a:t>1. Infantería.</a:t>
            </a:r>
          </a:p>
          <a:p>
            <a:pPr>
              <a:lnSpc>
                <a:spcPct val="150000"/>
              </a:lnSpc>
            </a:pPr>
            <a:r>
              <a:rPr lang="es-ES" sz="1400" dirty="0">
                <a:solidFill>
                  <a:schemeClr val="tx1"/>
                </a:solidFill>
              </a:rPr>
              <a:t>2. Ceremonias.</a:t>
            </a:r>
          </a:p>
        </p:txBody>
      </p:sp>
      <p:sp>
        <p:nvSpPr>
          <p:cNvPr id="5" name="13 Rectángulo">
            <a:extLst>
              <a:ext uri="{FF2B5EF4-FFF2-40B4-BE49-F238E27FC236}">
                <a16:creationId xmlns:a16="http://schemas.microsoft.com/office/drawing/2014/main" id="{B611E774-D068-AB6D-82AF-0AAB4403EDB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6" name="Picture 2" descr="Picture 2">
            <a:extLst>
              <a:ext uri="{FF2B5EF4-FFF2-40B4-BE49-F238E27FC236}">
                <a16:creationId xmlns:a16="http://schemas.microsoft.com/office/drawing/2014/main" id="{12535477-41AE-36CA-91CD-1758800D62F3}"/>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7" name="Imagen 6">
            <a:extLst>
              <a:ext uri="{FF2B5EF4-FFF2-40B4-BE49-F238E27FC236}">
                <a16:creationId xmlns:a16="http://schemas.microsoft.com/office/drawing/2014/main" id="{E73A5065-FB73-14D3-FD5F-EEA7CEB9CC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246270091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89B3F-4050-44D0-1BC9-2B75F0B94825}"/>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7D5D90A-96A9-7CB9-CC64-2223FF30683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8AE7C7D9-D1C0-8A91-C7C3-5A552923CD4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D04A7F9-88FA-A95E-F8C7-44D72230D3E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CD02770-2573-440B-33D9-65D5309ACE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79AAEB8-34BD-1457-8200-183C34274B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81</a:t>
            </a:fld>
            <a:endParaRPr lang="es-CL" sz="1600" b="1" dirty="0"/>
          </a:p>
        </p:txBody>
      </p:sp>
      <p:sp>
        <p:nvSpPr>
          <p:cNvPr id="3" name="Título 1">
            <a:extLst>
              <a:ext uri="{FF2B5EF4-FFF2-40B4-BE49-F238E27FC236}">
                <a16:creationId xmlns:a16="http://schemas.microsoft.com/office/drawing/2014/main" id="{3A1FC976-636A-5E6F-F7F9-6576A7E398DE}"/>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4" name="Text 8">
            <a:extLst>
              <a:ext uri="{FF2B5EF4-FFF2-40B4-BE49-F238E27FC236}">
                <a16:creationId xmlns:a16="http://schemas.microsoft.com/office/drawing/2014/main" id="{47C0947E-8C14-706B-8773-4212CC9C2307}"/>
              </a:ext>
            </a:extLst>
          </p:cNvPr>
          <p:cNvSpPr/>
          <p:nvPr/>
        </p:nvSpPr>
        <p:spPr>
          <a:xfrm>
            <a:off x="647007" y="1184000"/>
            <a:ext cx="10972800" cy="329184"/>
          </a:xfrm>
          <a:prstGeom prst="rect">
            <a:avLst/>
          </a:prstGeom>
          <a:noFill/>
          <a:ln/>
        </p:spPr>
        <p:txBody>
          <a:bodyPr wrap="square" lIns="0" tIns="0" rIns="0" bIns="0" rtlCol="0" anchor="ctr"/>
          <a:lstStyle/>
          <a:p>
            <a:pPr marL="0" indent="0">
              <a:buNone/>
            </a:pPr>
            <a:r>
              <a:rPr lang="es-ES_tradnl" sz="2100" b="1" noProof="0">
                <a:solidFill>
                  <a:srgbClr val="111111"/>
                </a:solidFill>
                <a:latin typeface="Arial" pitchFamily="34" charset="0"/>
                <a:ea typeface="Arial" pitchFamily="34" charset="-122"/>
                <a:cs typeface="Arial" pitchFamily="34" charset="-120"/>
              </a:rPr>
              <a:t>Infraestructura de apoyo al aprendizaje</a:t>
            </a:r>
            <a:endParaRPr lang="es-ES_tradnl" sz="2100" noProof="0"/>
          </a:p>
        </p:txBody>
      </p:sp>
      <p:graphicFrame>
        <p:nvGraphicFramePr>
          <p:cNvPr id="6" name="Chart 0">
            <a:extLst>
              <a:ext uri="{FF2B5EF4-FFF2-40B4-BE49-F238E27FC236}">
                <a16:creationId xmlns:a16="http://schemas.microsoft.com/office/drawing/2014/main" id="{DA9C5215-90FB-DDBE-D811-FA09C5A4AAEA}"/>
              </a:ext>
            </a:extLst>
          </p:cNvPr>
          <p:cNvGraphicFramePr/>
          <p:nvPr>
            <p:extLst>
              <p:ext uri="{D42A27DB-BD31-4B8C-83A1-F6EECF244321}">
                <p14:modId xmlns:p14="http://schemas.microsoft.com/office/powerpoint/2010/main" val="3626458150"/>
              </p:ext>
            </p:extLst>
          </p:nvPr>
        </p:nvGraphicFramePr>
        <p:xfrm>
          <a:off x="612186" y="1934568"/>
          <a:ext cx="5852160" cy="3383280"/>
        </p:xfrm>
        <a:graphic>
          <a:graphicData uri="http://schemas.openxmlformats.org/drawingml/2006/chart">
            <c:chart xmlns:c="http://schemas.openxmlformats.org/drawingml/2006/chart" xmlns:r="http://schemas.openxmlformats.org/officeDocument/2006/relationships" r:id="rId5"/>
          </a:graphicData>
        </a:graphic>
      </p:graphicFrame>
      <p:sp>
        <p:nvSpPr>
          <p:cNvPr id="7" name="Shape 10">
            <a:extLst>
              <a:ext uri="{FF2B5EF4-FFF2-40B4-BE49-F238E27FC236}">
                <a16:creationId xmlns:a16="http://schemas.microsoft.com/office/drawing/2014/main" id="{7ACA6DE9-E166-0AAF-7456-9EB3B3FC37F6}"/>
              </a:ext>
            </a:extLst>
          </p:cNvPr>
          <p:cNvSpPr/>
          <p:nvPr/>
        </p:nvSpPr>
        <p:spPr>
          <a:xfrm>
            <a:off x="8190807" y="2905828"/>
            <a:ext cx="2971800" cy="960120"/>
          </a:xfrm>
          <a:prstGeom prst="roundRect">
            <a:avLst>
              <a:gd name="adj" fmla="val 7619"/>
            </a:avLst>
          </a:prstGeom>
          <a:solidFill>
            <a:srgbClr val="F4F6F8"/>
          </a:solidFill>
          <a:ln w="12700">
            <a:solidFill>
              <a:srgbClr val="D9DEE4"/>
            </a:solidFill>
            <a:prstDash val="solid"/>
          </a:ln>
        </p:spPr>
        <p:txBody>
          <a:bodyPr/>
          <a:lstStyle/>
          <a:p>
            <a:endParaRPr lang="es-ES_tradnl"/>
          </a:p>
        </p:txBody>
      </p:sp>
      <p:sp>
        <p:nvSpPr>
          <p:cNvPr id="8" name="Text 11">
            <a:extLst>
              <a:ext uri="{FF2B5EF4-FFF2-40B4-BE49-F238E27FC236}">
                <a16:creationId xmlns:a16="http://schemas.microsoft.com/office/drawing/2014/main" id="{AE3C5DE1-E01C-A7E3-26D4-04DD15833EEC}"/>
              </a:ext>
            </a:extLst>
          </p:cNvPr>
          <p:cNvSpPr/>
          <p:nvPr/>
        </p:nvSpPr>
        <p:spPr>
          <a:xfrm>
            <a:off x="8247888" y="2724912"/>
            <a:ext cx="2752344" cy="432054"/>
          </a:xfrm>
          <a:prstGeom prst="rect">
            <a:avLst/>
          </a:prstGeom>
          <a:noFill/>
          <a:ln/>
        </p:spPr>
        <p:txBody>
          <a:bodyPr wrap="square" lIns="0" tIns="0" rIns="0" bIns="0" rtlCol="0" anchor="ctr"/>
          <a:lstStyle/>
          <a:p>
            <a:pPr marL="0" indent="0" algn="ctr">
              <a:buNone/>
            </a:pPr>
            <a:r>
              <a:rPr lang="en-US" sz="2800" b="1" dirty="0">
                <a:solidFill>
                  <a:srgbClr val="2E7D32"/>
                </a:solidFill>
              </a:rPr>
              <a:t>0</a:t>
            </a:r>
            <a:endParaRPr lang="en-US" sz="2800" dirty="0"/>
          </a:p>
        </p:txBody>
      </p:sp>
      <p:sp>
        <p:nvSpPr>
          <p:cNvPr id="9" name="Text 12">
            <a:extLst>
              <a:ext uri="{FF2B5EF4-FFF2-40B4-BE49-F238E27FC236}">
                <a16:creationId xmlns:a16="http://schemas.microsoft.com/office/drawing/2014/main" id="{F273EDF6-EA7B-1C11-FCB2-F0FE3F566FE7}"/>
              </a:ext>
            </a:extLst>
          </p:cNvPr>
          <p:cNvSpPr/>
          <p:nvPr/>
        </p:nvSpPr>
        <p:spPr>
          <a:xfrm>
            <a:off x="8247888" y="3179826"/>
            <a:ext cx="2752344" cy="336042"/>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Horas no realizadas por falta de infraestructura</a:t>
            </a:r>
            <a:endParaRPr lang="en-US" sz="1050" dirty="0"/>
          </a:p>
        </p:txBody>
      </p:sp>
    </p:spTree>
    <p:extLst>
      <p:ext uri="{BB962C8B-B14F-4D97-AF65-F5344CB8AC3E}">
        <p14:creationId xmlns:p14="http://schemas.microsoft.com/office/powerpoint/2010/main" val="4217508728"/>
      </p:ext>
    </p:extLst>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93757-5764-6560-92DC-44796D1B0EBB}"/>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F898121-EBDF-BA88-F2E6-08FCD5505F9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B7341E04-44B0-31D5-1341-4290997D77E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7FF9F5B-F5CF-C467-9910-D071D6C50C21}"/>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657C926-02BD-DB5C-21EC-316F88C0DB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BD09CE7-01FC-A0DB-245C-6A43CA3344F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82</a:t>
            </a:fld>
            <a:endParaRPr lang="es-CL" sz="1600" b="1" dirty="0"/>
          </a:p>
        </p:txBody>
      </p:sp>
      <p:sp>
        <p:nvSpPr>
          <p:cNvPr id="3" name="Título 1">
            <a:extLst>
              <a:ext uri="{FF2B5EF4-FFF2-40B4-BE49-F238E27FC236}">
                <a16:creationId xmlns:a16="http://schemas.microsoft.com/office/drawing/2014/main" id="{4F7CA259-EA44-D1E4-A0C0-B992D4E134E8}"/>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4">
            <a:extLst>
              <a:ext uri="{FF2B5EF4-FFF2-40B4-BE49-F238E27FC236}">
                <a16:creationId xmlns:a16="http://schemas.microsoft.com/office/drawing/2014/main" id="{161FA98A-CADD-2C2B-BCA5-914B6890B615}"/>
              </a:ext>
            </a:extLst>
          </p:cNvPr>
          <p:cNvSpPr/>
          <p:nvPr/>
        </p:nvSpPr>
        <p:spPr>
          <a:xfrm>
            <a:off x="502920" y="941832"/>
            <a:ext cx="5669280" cy="320040"/>
          </a:xfrm>
          <a:prstGeom prst="rect">
            <a:avLst/>
          </a:prstGeom>
          <a:noFill/>
          <a:ln/>
        </p:spPr>
        <p:txBody>
          <a:bodyPr wrap="square" lIns="0" tIns="0" rIns="0" bIns="0" rtlCol="0" anchor="ctr"/>
          <a:lstStyle/>
          <a:p>
            <a:pPr marL="0" indent="0">
              <a:buNone/>
            </a:pPr>
            <a:r>
              <a:rPr lang="en-US" sz="1900" b="1" dirty="0">
                <a:solidFill>
                  <a:srgbClr val="111827"/>
                </a:solidFill>
              </a:rPr>
              <a:t>SIMULADOR DE NAVEGACIÓN </a:t>
            </a:r>
            <a:endParaRPr lang="en-US" sz="1900" dirty="0"/>
          </a:p>
        </p:txBody>
      </p:sp>
      <p:sp>
        <p:nvSpPr>
          <p:cNvPr id="10" name="Shape 6">
            <a:extLst>
              <a:ext uri="{FF2B5EF4-FFF2-40B4-BE49-F238E27FC236}">
                <a16:creationId xmlns:a16="http://schemas.microsoft.com/office/drawing/2014/main" id="{44F2A35B-D8E2-61C6-0047-226B67A1E1EB}"/>
              </a:ext>
            </a:extLst>
          </p:cNvPr>
          <p:cNvSpPr/>
          <p:nvPr/>
        </p:nvSpPr>
        <p:spPr>
          <a:xfrm>
            <a:off x="537781" y="147424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sz="1600"/>
          </a:p>
        </p:txBody>
      </p:sp>
      <p:sp>
        <p:nvSpPr>
          <p:cNvPr id="11" name="Text 7">
            <a:extLst>
              <a:ext uri="{FF2B5EF4-FFF2-40B4-BE49-F238E27FC236}">
                <a16:creationId xmlns:a16="http://schemas.microsoft.com/office/drawing/2014/main" id="{C3DB77D5-7BBB-54A4-DACA-51FA58EFBFF7}"/>
              </a:ext>
            </a:extLst>
          </p:cNvPr>
          <p:cNvSpPr/>
          <p:nvPr/>
        </p:nvSpPr>
        <p:spPr>
          <a:xfrm>
            <a:off x="629221" y="1574833"/>
            <a:ext cx="1234440" cy="310896"/>
          </a:xfrm>
          <a:prstGeom prst="rect">
            <a:avLst/>
          </a:prstGeom>
          <a:noFill/>
          <a:ln/>
        </p:spPr>
        <p:txBody>
          <a:bodyPr wrap="square" lIns="254" tIns="254" rIns="254" bIns="254" rtlCol="0" anchor="ctr"/>
          <a:lstStyle/>
          <a:p>
            <a:pPr marL="0" indent="0" algn="ctr">
              <a:buNone/>
            </a:pPr>
            <a:r>
              <a:rPr lang="en-US" sz="2000" b="1" dirty="0">
                <a:solidFill>
                  <a:srgbClr val="1F5E8C"/>
                </a:solidFill>
              </a:rPr>
              <a:t>2009–2011</a:t>
            </a:r>
            <a:endParaRPr lang="en-US" sz="2000" dirty="0"/>
          </a:p>
        </p:txBody>
      </p:sp>
      <p:sp>
        <p:nvSpPr>
          <p:cNvPr id="12" name="Text 8">
            <a:extLst>
              <a:ext uri="{FF2B5EF4-FFF2-40B4-BE49-F238E27FC236}">
                <a16:creationId xmlns:a16="http://schemas.microsoft.com/office/drawing/2014/main" id="{05B6E177-D2E4-FE76-7242-54EFAD62D92A}"/>
              </a:ext>
            </a:extLst>
          </p:cNvPr>
          <p:cNvSpPr/>
          <p:nvPr/>
        </p:nvSpPr>
        <p:spPr>
          <a:xfrm>
            <a:off x="647509" y="1958881"/>
            <a:ext cx="1197864" cy="347472"/>
          </a:xfrm>
          <a:prstGeom prst="rect">
            <a:avLst/>
          </a:prstGeom>
          <a:noFill/>
          <a:ln/>
        </p:spPr>
        <p:txBody>
          <a:bodyPr wrap="square" rtlCol="0" anchor="ctr">
            <a:normAutofit lnSpcReduction="10000"/>
          </a:bodyPr>
          <a:lstStyle/>
          <a:p>
            <a:pPr marL="0" indent="0" algn="ctr">
              <a:buNone/>
            </a:pPr>
            <a:r>
              <a:rPr lang="en-US" sz="880" dirty="0">
                <a:solidFill>
                  <a:srgbClr val="111827"/>
                </a:solidFill>
              </a:rPr>
              <a:t>Instalación del sistema NTPro 5.x</a:t>
            </a:r>
            <a:endParaRPr lang="en-US" sz="880" dirty="0"/>
          </a:p>
        </p:txBody>
      </p:sp>
      <p:sp>
        <p:nvSpPr>
          <p:cNvPr id="13" name="Shape 9">
            <a:extLst>
              <a:ext uri="{FF2B5EF4-FFF2-40B4-BE49-F238E27FC236}">
                <a16:creationId xmlns:a16="http://schemas.microsoft.com/office/drawing/2014/main" id="{59DCE80C-F690-CCE4-834D-E5167B3C6456}"/>
              </a:ext>
            </a:extLst>
          </p:cNvPr>
          <p:cNvSpPr/>
          <p:nvPr/>
        </p:nvSpPr>
        <p:spPr>
          <a:xfrm>
            <a:off x="2092261" y="147424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a:p>
        </p:txBody>
      </p:sp>
      <p:sp>
        <p:nvSpPr>
          <p:cNvPr id="15" name="Text 10">
            <a:extLst>
              <a:ext uri="{FF2B5EF4-FFF2-40B4-BE49-F238E27FC236}">
                <a16:creationId xmlns:a16="http://schemas.microsoft.com/office/drawing/2014/main" id="{197AEBE8-5258-9228-50A5-32D2B9F6C10E}"/>
              </a:ext>
            </a:extLst>
          </p:cNvPr>
          <p:cNvSpPr/>
          <p:nvPr/>
        </p:nvSpPr>
        <p:spPr>
          <a:xfrm>
            <a:off x="2183701" y="1574833"/>
            <a:ext cx="1234440" cy="310896"/>
          </a:xfrm>
          <a:prstGeom prst="rect">
            <a:avLst/>
          </a:prstGeom>
          <a:noFill/>
          <a:ln/>
        </p:spPr>
        <p:txBody>
          <a:bodyPr wrap="square" lIns="254" tIns="254" rIns="254" bIns="254" rtlCol="0" anchor="ctr"/>
          <a:lstStyle/>
          <a:p>
            <a:pPr marL="0" indent="0" algn="ctr">
              <a:buNone/>
            </a:pPr>
            <a:r>
              <a:rPr lang="en-US" sz="2200" b="1" dirty="0">
                <a:solidFill>
                  <a:srgbClr val="1F5E8C"/>
                </a:solidFill>
              </a:rPr>
              <a:t>5</a:t>
            </a:r>
            <a:endParaRPr lang="en-US" sz="2200" dirty="0"/>
          </a:p>
        </p:txBody>
      </p:sp>
      <p:sp>
        <p:nvSpPr>
          <p:cNvPr id="16" name="Text 11">
            <a:extLst>
              <a:ext uri="{FF2B5EF4-FFF2-40B4-BE49-F238E27FC236}">
                <a16:creationId xmlns:a16="http://schemas.microsoft.com/office/drawing/2014/main" id="{6D325FA7-5AB2-8820-8AA2-3259A7B41660}"/>
              </a:ext>
            </a:extLst>
          </p:cNvPr>
          <p:cNvSpPr/>
          <p:nvPr/>
        </p:nvSpPr>
        <p:spPr>
          <a:xfrm>
            <a:off x="2201989" y="1958881"/>
            <a:ext cx="1197864" cy="347472"/>
          </a:xfrm>
          <a:prstGeom prst="rect">
            <a:avLst/>
          </a:prstGeom>
          <a:noFill/>
          <a:ln/>
        </p:spPr>
        <p:txBody>
          <a:bodyPr wrap="square" rtlCol="0" anchor="ctr">
            <a:normAutofit/>
          </a:bodyPr>
          <a:lstStyle/>
          <a:p>
            <a:pPr marL="0" indent="0" algn="ctr">
              <a:buNone/>
            </a:pPr>
            <a:r>
              <a:rPr lang="en-US" sz="880" dirty="0">
                <a:solidFill>
                  <a:srgbClr val="111827"/>
                </a:solidFill>
              </a:rPr>
              <a:t>Estaciones de puente</a:t>
            </a:r>
            <a:endParaRPr lang="en-US" sz="880" dirty="0"/>
          </a:p>
        </p:txBody>
      </p:sp>
      <p:sp>
        <p:nvSpPr>
          <p:cNvPr id="22" name="Shape 15">
            <a:extLst>
              <a:ext uri="{FF2B5EF4-FFF2-40B4-BE49-F238E27FC236}">
                <a16:creationId xmlns:a16="http://schemas.microsoft.com/office/drawing/2014/main" id="{96A723EF-DD0F-EFC1-1F56-BBF6A0499061}"/>
              </a:ext>
            </a:extLst>
          </p:cNvPr>
          <p:cNvSpPr/>
          <p:nvPr/>
        </p:nvSpPr>
        <p:spPr>
          <a:xfrm>
            <a:off x="3672835" y="148872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a:p>
        </p:txBody>
      </p:sp>
      <p:sp>
        <p:nvSpPr>
          <p:cNvPr id="23" name="Text 16">
            <a:extLst>
              <a:ext uri="{FF2B5EF4-FFF2-40B4-BE49-F238E27FC236}">
                <a16:creationId xmlns:a16="http://schemas.microsoft.com/office/drawing/2014/main" id="{C7B3E9E9-2634-8DC3-9580-BC815ADE3CC6}"/>
              </a:ext>
            </a:extLst>
          </p:cNvPr>
          <p:cNvSpPr/>
          <p:nvPr/>
        </p:nvSpPr>
        <p:spPr>
          <a:xfrm>
            <a:off x="3764275" y="1589313"/>
            <a:ext cx="1234440" cy="310896"/>
          </a:xfrm>
          <a:prstGeom prst="rect">
            <a:avLst/>
          </a:prstGeom>
          <a:noFill/>
          <a:ln/>
        </p:spPr>
        <p:txBody>
          <a:bodyPr wrap="square" lIns="254" tIns="254" rIns="254" bIns="254" rtlCol="0" anchor="ctr"/>
          <a:lstStyle/>
          <a:p>
            <a:pPr marL="0" indent="0" algn="ctr">
              <a:buNone/>
            </a:pPr>
            <a:r>
              <a:rPr lang="en-US" sz="2200" b="1" dirty="0">
                <a:solidFill>
                  <a:srgbClr val="B91C1C"/>
                </a:solidFill>
              </a:rPr>
              <a:t>2017</a:t>
            </a:r>
            <a:endParaRPr lang="en-US" sz="2200" dirty="0"/>
          </a:p>
        </p:txBody>
      </p:sp>
      <p:sp>
        <p:nvSpPr>
          <p:cNvPr id="24" name="Text 17">
            <a:extLst>
              <a:ext uri="{FF2B5EF4-FFF2-40B4-BE49-F238E27FC236}">
                <a16:creationId xmlns:a16="http://schemas.microsoft.com/office/drawing/2014/main" id="{EC43539A-75FB-3A47-1F8D-C18B6401934C}"/>
              </a:ext>
            </a:extLst>
          </p:cNvPr>
          <p:cNvSpPr/>
          <p:nvPr/>
        </p:nvSpPr>
        <p:spPr>
          <a:xfrm>
            <a:off x="3782563" y="1973361"/>
            <a:ext cx="1197864" cy="347472"/>
          </a:xfrm>
          <a:prstGeom prst="rect">
            <a:avLst/>
          </a:prstGeom>
          <a:noFill/>
          <a:ln/>
        </p:spPr>
        <p:txBody>
          <a:bodyPr wrap="square" rtlCol="0" anchor="ctr">
            <a:normAutofit lnSpcReduction="10000"/>
          </a:bodyPr>
          <a:lstStyle/>
          <a:p>
            <a:pPr marL="0" indent="0" algn="ctr">
              <a:buNone/>
            </a:pPr>
            <a:r>
              <a:rPr lang="en-US" sz="880" dirty="0">
                <a:solidFill>
                  <a:srgbClr val="111827"/>
                </a:solidFill>
              </a:rPr>
              <a:t>Sin soporte técnico de fábrica</a:t>
            </a:r>
            <a:endParaRPr lang="en-US" sz="880" dirty="0"/>
          </a:p>
        </p:txBody>
      </p:sp>
      <p:sp>
        <p:nvSpPr>
          <p:cNvPr id="25" name="Shape 21">
            <a:extLst>
              <a:ext uri="{FF2B5EF4-FFF2-40B4-BE49-F238E27FC236}">
                <a16:creationId xmlns:a16="http://schemas.microsoft.com/office/drawing/2014/main" id="{70400BC6-27BF-3823-2AA4-DEFF5829BBD1}"/>
              </a:ext>
            </a:extLst>
          </p:cNvPr>
          <p:cNvSpPr/>
          <p:nvPr/>
        </p:nvSpPr>
        <p:spPr>
          <a:xfrm>
            <a:off x="5327899" y="148872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sz="1400"/>
          </a:p>
        </p:txBody>
      </p:sp>
      <p:sp>
        <p:nvSpPr>
          <p:cNvPr id="26" name="Text 22">
            <a:extLst>
              <a:ext uri="{FF2B5EF4-FFF2-40B4-BE49-F238E27FC236}">
                <a16:creationId xmlns:a16="http://schemas.microsoft.com/office/drawing/2014/main" id="{C8CFF6DF-EC70-4E4C-E60A-A003BA6F5CB2}"/>
              </a:ext>
            </a:extLst>
          </p:cNvPr>
          <p:cNvSpPr/>
          <p:nvPr/>
        </p:nvSpPr>
        <p:spPr>
          <a:xfrm>
            <a:off x="5419339" y="1589313"/>
            <a:ext cx="1234440" cy="310896"/>
          </a:xfrm>
          <a:prstGeom prst="rect">
            <a:avLst/>
          </a:prstGeom>
          <a:noFill/>
          <a:ln/>
        </p:spPr>
        <p:txBody>
          <a:bodyPr wrap="square" lIns="254" tIns="254" rIns="254" bIns="254" rtlCol="0" anchor="ctr"/>
          <a:lstStyle/>
          <a:p>
            <a:pPr marL="0" indent="0" algn="ctr">
              <a:buNone/>
            </a:pPr>
            <a:r>
              <a:rPr lang="en-US" sz="1600" b="1" dirty="0">
                <a:solidFill>
                  <a:srgbClr val="1F7A4D"/>
                </a:solidFill>
              </a:rPr>
              <a:t>US$400–600K</a:t>
            </a:r>
            <a:endParaRPr lang="en-US" sz="1600" dirty="0"/>
          </a:p>
        </p:txBody>
      </p:sp>
      <p:sp>
        <p:nvSpPr>
          <p:cNvPr id="27" name="Text 23">
            <a:extLst>
              <a:ext uri="{FF2B5EF4-FFF2-40B4-BE49-F238E27FC236}">
                <a16:creationId xmlns:a16="http://schemas.microsoft.com/office/drawing/2014/main" id="{6E4E5F97-4E5E-5AF2-676B-C5C0C558B378}"/>
              </a:ext>
            </a:extLst>
          </p:cNvPr>
          <p:cNvSpPr/>
          <p:nvPr/>
        </p:nvSpPr>
        <p:spPr>
          <a:xfrm>
            <a:off x="5437627" y="1973361"/>
            <a:ext cx="1197864" cy="347472"/>
          </a:xfrm>
          <a:prstGeom prst="rect">
            <a:avLst/>
          </a:prstGeom>
          <a:noFill/>
          <a:ln/>
        </p:spPr>
        <p:txBody>
          <a:bodyPr wrap="square" rtlCol="0" anchor="ctr">
            <a:normAutofit lnSpcReduction="10000"/>
          </a:bodyPr>
          <a:lstStyle/>
          <a:p>
            <a:pPr marL="0" indent="0" algn="ctr">
              <a:buNone/>
            </a:pPr>
            <a:r>
              <a:rPr lang="en-US" sz="880" dirty="0">
                <a:solidFill>
                  <a:srgbClr val="111827"/>
                </a:solidFill>
              </a:rPr>
              <a:t>Rango estimado del proyecto</a:t>
            </a:r>
            <a:endParaRPr lang="en-US" sz="880" dirty="0"/>
          </a:p>
        </p:txBody>
      </p:sp>
      <p:sp>
        <p:nvSpPr>
          <p:cNvPr id="28" name="Shape 24">
            <a:extLst>
              <a:ext uri="{FF2B5EF4-FFF2-40B4-BE49-F238E27FC236}">
                <a16:creationId xmlns:a16="http://schemas.microsoft.com/office/drawing/2014/main" id="{169E4AAB-5F4C-0A4B-5152-AB0EDCA5D37E}"/>
              </a:ext>
            </a:extLst>
          </p:cNvPr>
          <p:cNvSpPr/>
          <p:nvPr/>
        </p:nvSpPr>
        <p:spPr>
          <a:xfrm>
            <a:off x="6882379" y="148872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a:p>
        </p:txBody>
      </p:sp>
      <p:sp>
        <p:nvSpPr>
          <p:cNvPr id="29" name="Text 25">
            <a:extLst>
              <a:ext uri="{FF2B5EF4-FFF2-40B4-BE49-F238E27FC236}">
                <a16:creationId xmlns:a16="http://schemas.microsoft.com/office/drawing/2014/main" id="{FA694E6E-6B78-868F-8E74-1BD50407C4BD}"/>
              </a:ext>
            </a:extLst>
          </p:cNvPr>
          <p:cNvSpPr/>
          <p:nvPr/>
        </p:nvSpPr>
        <p:spPr>
          <a:xfrm>
            <a:off x="6973819" y="1589313"/>
            <a:ext cx="1234440" cy="310896"/>
          </a:xfrm>
          <a:prstGeom prst="rect">
            <a:avLst/>
          </a:prstGeom>
          <a:noFill/>
          <a:ln/>
        </p:spPr>
        <p:txBody>
          <a:bodyPr wrap="square" lIns="254" tIns="254" rIns="254" bIns="254" rtlCol="0" anchor="ctr"/>
          <a:lstStyle/>
          <a:p>
            <a:pPr marL="0" indent="0" algn="ctr">
              <a:buNone/>
            </a:pPr>
            <a:r>
              <a:rPr lang="en-US" sz="2000" b="1" dirty="0">
                <a:solidFill>
                  <a:srgbClr val="1F7A4D"/>
                </a:solidFill>
              </a:rPr>
              <a:t>10 años</a:t>
            </a:r>
            <a:endParaRPr lang="en-US" sz="2000" dirty="0"/>
          </a:p>
        </p:txBody>
      </p:sp>
      <p:sp>
        <p:nvSpPr>
          <p:cNvPr id="30" name="Text 26">
            <a:extLst>
              <a:ext uri="{FF2B5EF4-FFF2-40B4-BE49-F238E27FC236}">
                <a16:creationId xmlns:a16="http://schemas.microsoft.com/office/drawing/2014/main" id="{AF57A441-D847-AB4D-F9F1-DF4367E94661}"/>
              </a:ext>
            </a:extLst>
          </p:cNvPr>
          <p:cNvSpPr/>
          <p:nvPr/>
        </p:nvSpPr>
        <p:spPr>
          <a:xfrm>
            <a:off x="6992107" y="1973361"/>
            <a:ext cx="1197864" cy="347472"/>
          </a:xfrm>
          <a:prstGeom prst="rect">
            <a:avLst/>
          </a:prstGeom>
          <a:noFill/>
          <a:ln/>
        </p:spPr>
        <p:txBody>
          <a:bodyPr wrap="square" rtlCol="0" anchor="ctr">
            <a:normAutofit/>
          </a:bodyPr>
          <a:lstStyle/>
          <a:p>
            <a:pPr marL="0" indent="0" algn="ctr">
              <a:buNone/>
            </a:pPr>
            <a:r>
              <a:rPr lang="en-US" sz="880" dirty="0">
                <a:solidFill>
                  <a:srgbClr val="111827"/>
                </a:solidFill>
              </a:rPr>
              <a:t>Plan ILS</a:t>
            </a:r>
            <a:endParaRPr lang="en-US" sz="880" dirty="0"/>
          </a:p>
        </p:txBody>
      </p:sp>
      <p:sp>
        <p:nvSpPr>
          <p:cNvPr id="31" name="Shape 27">
            <a:extLst>
              <a:ext uri="{FF2B5EF4-FFF2-40B4-BE49-F238E27FC236}">
                <a16:creationId xmlns:a16="http://schemas.microsoft.com/office/drawing/2014/main" id="{BB65A085-A2CA-005F-D429-C142D67DF67A}"/>
              </a:ext>
            </a:extLst>
          </p:cNvPr>
          <p:cNvSpPr/>
          <p:nvPr/>
        </p:nvSpPr>
        <p:spPr>
          <a:xfrm>
            <a:off x="537781" y="2662969"/>
            <a:ext cx="3520440" cy="2057400"/>
          </a:xfrm>
          <a:prstGeom prst="roundRect">
            <a:avLst>
              <a:gd name="adj" fmla="val 3556"/>
            </a:avLst>
          </a:prstGeom>
          <a:solidFill>
            <a:srgbClr val="FFFFFF"/>
          </a:solidFill>
          <a:ln w="12700">
            <a:solidFill>
              <a:srgbClr val="D1D5DB"/>
            </a:solidFill>
            <a:prstDash val="solid"/>
          </a:ln>
        </p:spPr>
        <p:txBody>
          <a:bodyPr/>
          <a:lstStyle/>
          <a:p>
            <a:endParaRPr lang="es-ES_tradnl"/>
          </a:p>
        </p:txBody>
      </p:sp>
      <p:sp>
        <p:nvSpPr>
          <p:cNvPr id="32" name="Shape 28">
            <a:extLst>
              <a:ext uri="{FF2B5EF4-FFF2-40B4-BE49-F238E27FC236}">
                <a16:creationId xmlns:a16="http://schemas.microsoft.com/office/drawing/2014/main" id="{194838BE-FD0D-9B05-C0D9-E6F06D475B49}"/>
              </a:ext>
            </a:extLst>
          </p:cNvPr>
          <p:cNvSpPr/>
          <p:nvPr/>
        </p:nvSpPr>
        <p:spPr>
          <a:xfrm>
            <a:off x="537781" y="2662969"/>
            <a:ext cx="73152" cy="2057400"/>
          </a:xfrm>
          <a:prstGeom prst="rect">
            <a:avLst/>
          </a:prstGeom>
          <a:solidFill>
            <a:srgbClr val="B91C1C"/>
          </a:solidFill>
          <a:ln w="12700">
            <a:solidFill>
              <a:srgbClr val="B91C1C"/>
            </a:solidFill>
            <a:prstDash val="solid"/>
          </a:ln>
        </p:spPr>
        <p:txBody>
          <a:bodyPr/>
          <a:lstStyle/>
          <a:p>
            <a:endParaRPr lang="es-ES_tradnl"/>
          </a:p>
        </p:txBody>
      </p:sp>
      <p:sp>
        <p:nvSpPr>
          <p:cNvPr id="33" name="Text 29">
            <a:extLst>
              <a:ext uri="{FF2B5EF4-FFF2-40B4-BE49-F238E27FC236}">
                <a16:creationId xmlns:a16="http://schemas.microsoft.com/office/drawing/2014/main" id="{5F0BB714-F270-B4B6-7CB8-EFB26294CC45}"/>
              </a:ext>
            </a:extLst>
          </p:cNvPr>
          <p:cNvSpPr/>
          <p:nvPr/>
        </p:nvSpPr>
        <p:spPr>
          <a:xfrm>
            <a:off x="702373" y="2772697"/>
            <a:ext cx="3246120" cy="228600"/>
          </a:xfrm>
          <a:prstGeom prst="rect">
            <a:avLst/>
          </a:prstGeom>
          <a:noFill/>
          <a:ln/>
        </p:spPr>
        <p:txBody>
          <a:bodyPr wrap="square" lIns="0" tIns="0" rIns="0" bIns="0" rtlCol="0" anchor="ctr"/>
          <a:lstStyle/>
          <a:p>
            <a:pPr marL="0" indent="0">
              <a:buNone/>
            </a:pPr>
            <a:r>
              <a:rPr lang="en-US" sz="1200" b="1" dirty="0">
                <a:solidFill>
                  <a:srgbClr val="111827"/>
                </a:solidFill>
              </a:rPr>
              <a:t>Diagnóstico técnico</a:t>
            </a:r>
            <a:endParaRPr lang="en-US" sz="1200" dirty="0"/>
          </a:p>
        </p:txBody>
      </p:sp>
      <p:sp>
        <p:nvSpPr>
          <p:cNvPr id="34" name="Text 30">
            <a:extLst>
              <a:ext uri="{FF2B5EF4-FFF2-40B4-BE49-F238E27FC236}">
                <a16:creationId xmlns:a16="http://schemas.microsoft.com/office/drawing/2014/main" id="{A6FE4254-719C-4453-F7D1-7655E4049C19}"/>
              </a:ext>
            </a:extLst>
          </p:cNvPr>
          <p:cNvSpPr/>
          <p:nvPr/>
        </p:nvSpPr>
        <p:spPr>
          <a:xfrm>
            <a:off x="793813" y="3101881"/>
            <a:ext cx="3108960" cy="1527048"/>
          </a:xfrm>
          <a:prstGeom prst="rect">
            <a:avLst/>
          </a:prstGeom>
          <a:noFill/>
          <a:ln/>
        </p:spPr>
        <p:txBody>
          <a:bodyPr wrap="square" lIns="254" tIns="254" rIns="254" bIns="254" rtlCol="0" anchor="t">
            <a:normAutofit/>
          </a:bodyPr>
          <a:lstStyle/>
          <a:p>
            <a:r>
              <a:rPr lang="en-US" sz="930" dirty="0">
                <a:solidFill>
                  <a:srgbClr val="111827"/>
                </a:solidFill>
              </a:rPr>
              <a:t>Hardware, software y periféricos en estado operacional degradado.</a:t>
            </a:r>
            <a:endParaRPr lang="en-US" sz="930" dirty="0"/>
          </a:p>
          <a:p>
            <a:r>
              <a:rPr lang="en-US" sz="930" dirty="0">
                <a:solidFill>
                  <a:srgbClr val="111827"/>
                </a:solidFill>
              </a:rPr>
              <a:t>Incompatibilidad con sistemas operativos modernos y componentes actuales.</a:t>
            </a:r>
            <a:endParaRPr lang="en-US" sz="930" dirty="0"/>
          </a:p>
          <a:p>
            <a:r>
              <a:rPr lang="en-US" sz="930" dirty="0">
                <a:solidFill>
                  <a:srgbClr val="111827"/>
                </a:solidFill>
              </a:rPr>
              <a:t>Fallas recurrentes en fuentes de poder, proyectores/TV, discos, tarjetas y placas madre.</a:t>
            </a:r>
            <a:endParaRPr lang="en-US" sz="930" dirty="0"/>
          </a:p>
          <a:p>
            <a:r>
              <a:rPr lang="en-US" sz="930" dirty="0">
                <a:solidFill>
                  <a:srgbClr val="111827"/>
                </a:solidFill>
              </a:rPr>
              <a:t>Riesgo para la continuidad de prácticas de navegación.</a:t>
            </a:r>
            <a:endParaRPr lang="en-US" sz="930" dirty="0"/>
          </a:p>
        </p:txBody>
      </p:sp>
      <p:sp>
        <p:nvSpPr>
          <p:cNvPr id="35" name="Shape 31">
            <a:extLst>
              <a:ext uri="{FF2B5EF4-FFF2-40B4-BE49-F238E27FC236}">
                <a16:creationId xmlns:a16="http://schemas.microsoft.com/office/drawing/2014/main" id="{015976E4-3F92-D60D-0D59-2941F8B46739}"/>
              </a:ext>
            </a:extLst>
          </p:cNvPr>
          <p:cNvSpPr/>
          <p:nvPr/>
        </p:nvSpPr>
        <p:spPr>
          <a:xfrm>
            <a:off x="4350829" y="2662969"/>
            <a:ext cx="3520440" cy="2057400"/>
          </a:xfrm>
          <a:prstGeom prst="roundRect">
            <a:avLst>
              <a:gd name="adj" fmla="val 3556"/>
            </a:avLst>
          </a:prstGeom>
          <a:solidFill>
            <a:srgbClr val="FFFFFF"/>
          </a:solidFill>
          <a:ln w="12700">
            <a:solidFill>
              <a:srgbClr val="D1D5DB"/>
            </a:solidFill>
            <a:prstDash val="solid"/>
          </a:ln>
        </p:spPr>
        <p:txBody>
          <a:bodyPr/>
          <a:lstStyle/>
          <a:p>
            <a:endParaRPr lang="es-ES_tradnl"/>
          </a:p>
        </p:txBody>
      </p:sp>
      <p:sp>
        <p:nvSpPr>
          <p:cNvPr id="36" name="Shape 32">
            <a:extLst>
              <a:ext uri="{FF2B5EF4-FFF2-40B4-BE49-F238E27FC236}">
                <a16:creationId xmlns:a16="http://schemas.microsoft.com/office/drawing/2014/main" id="{A4E91734-17BC-DC9C-2CB1-45B21951B7BF}"/>
              </a:ext>
            </a:extLst>
          </p:cNvPr>
          <p:cNvSpPr/>
          <p:nvPr/>
        </p:nvSpPr>
        <p:spPr>
          <a:xfrm>
            <a:off x="4350829" y="2662969"/>
            <a:ext cx="73152" cy="2057400"/>
          </a:xfrm>
          <a:prstGeom prst="rect">
            <a:avLst/>
          </a:prstGeom>
          <a:solidFill>
            <a:srgbClr val="1F5E8C"/>
          </a:solidFill>
          <a:ln w="12700">
            <a:solidFill>
              <a:srgbClr val="1F5E8C"/>
            </a:solidFill>
            <a:prstDash val="solid"/>
          </a:ln>
        </p:spPr>
        <p:txBody>
          <a:bodyPr/>
          <a:lstStyle/>
          <a:p>
            <a:endParaRPr lang="es-ES_tradnl"/>
          </a:p>
        </p:txBody>
      </p:sp>
      <p:sp>
        <p:nvSpPr>
          <p:cNvPr id="37" name="Text 33">
            <a:extLst>
              <a:ext uri="{FF2B5EF4-FFF2-40B4-BE49-F238E27FC236}">
                <a16:creationId xmlns:a16="http://schemas.microsoft.com/office/drawing/2014/main" id="{9BF05763-F6F1-B4EC-9BFB-700FAFBFB7B1}"/>
              </a:ext>
            </a:extLst>
          </p:cNvPr>
          <p:cNvSpPr/>
          <p:nvPr/>
        </p:nvSpPr>
        <p:spPr>
          <a:xfrm>
            <a:off x="4515421" y="2772697"/>
            <a:ext cx="3246120" cy="228600"/>
          </a:xfrm>
          <a:prstGeom prst="rect">
            <a:avLst/>
          </a:prstGeom>
          <a:noFill/>
          <a:ln/>
        </p:spPr>
        <p:txBody>
          <a:bodyPr wrap="square" lIns="0" tIns="0" rIns="0" bIns="0" rtlCol="0" anchor="ctr"/>
          <a:lstStyle/>
          <a:p>
            <a:pPr marL="0" indent="0">
              <a:buNone/>
            </a:pPr>
            <a:r>
              <a:rPr lang="en-US" sz="1200" b="1" dirty="0">
                <a:solidFill>
                  <a:srgbClr val="111827"/>
                </a:solidFill>
              </a:rPr>
              <a:t>Capacidades docentes requeridas</a:t>
            </a:r>
            <a:endParaRPr lang="en-US" sz="1200" dirty="0"/>
          </a:p>
        </p:txBody>
      </p:sp>
      <p:sp>
        <p:nvSpPr>
          <p:cNvPr id="38" name="Text 34">
            <a:extLst>
              <a:ext uri="{FF2B5EF4-FFF2-40B4-BE49-F238E27FC236}">
                <a16:creationId xmlns:a16="http://schemas.microsoft.com/office/drawing/2014/main" id="{5B536520-8F76-29CB-F3DC-FAE5FAC4336C}"/>
              </a:ext>
            </a:extLst>
          </p:cNvPr>
          <p:cNvSpPr/>
          <p:nvPr/>
        </p:nvSpPr>
        <p:spPr>
          <a:xfrm>
            <a:off x="4606861" y="3101881"/>
            <a:ext cx="3108960" cy="1527048"/>
          </a:xfrm>
          <a:prstGeom prst="rect">
            <a:avLst/>
          </a:prstGeom>
          <a:noFill/>
          <a:ln/>
        </p:spPr>
        <p:txBody>
          <a:bodyPr wrap="square" lIns="254" tIns="254" rIns="254" bIns="254" rtlCol="0" anchor="t">
            <a:normAutofit/>
          </a:bodyPr>
          <a:lstStyle/>
          <a:p>
            <a:r>
              <a:rPr lang="en-US" sz="930" dirty="0">
                <a:solidFill>
                  <a:srgbClr val="111827"/>
                </a:solidFill>
              </a:rPr>
              <a:t>Navegación costera, alta mar, canales, aguas restringidas y alto tráfico.</a:t>
            </a:r>
            <a:endParaRPr lang="en-US" sz="930" dirty="0"/>
          </a:p>
          <a:p>
            <a:r>
              <a:rPr lang="en-US" sz="930" dirty="0">
                <a:solidFill>
                  <a:srgbClr val="111827"/>
                </a:solidFill>
              </a:rPr>
              <a:t>Maniobras de atraque, desatraque, abarloamiento, espías y mono boyas.</a:t>
            </a:r>
            <a:endParaRPr lang="en-US" sz="930" dirty="0"/>
          </a:p>
          <a:p>
            <a:r>
              <a:rPr lang="en-US" sz="930" dirty="0">
                <a:solidFill>
                  <a:srgbClr val="111827"/>
                </a:solidFill>
              </a:rPr>
              <a:t>Emergencias: propulsión, gobierno, girocompás, radar y hombre al agua.</a:t>
            </a:r>
            <a:endParaRPr lang="en-US" sz="930" dirty="0"/>
          </a:p>
          <a:p>
            <a:r>
              <a:rPr lang="en-US" sz="930" dirty="0">
                <a:solidFill>
                  <a:srgbClr val="111827"/>
                </a:solidFill>
              </a:rPr>
              <a:t>Meteorología: niebla, lluvia, viento, estado de mar, mareas y corrientes.</a:t>
            </a:r>
            <a:endParaRPr lang="en-US" sz="930" dirty="0"/>
          </a:p>
        </p:txBody>
      </p:sp>
      <p:sp>
        <p:nvSpPr>
          <p:cNvPr id="39" name="Shape 35">
            <a:extLst>
              <a:ext uri="{FF2B5EF4-FFF2-40B4-BE49-F238E27FC236}">
                <a16:creationId xmlns:a16="http://schemas.microsoft.com/office/drawing/2014/main" id="{608E9BC5-2C7A-D033-7643-DE51175AD45C}"/>
              </a:ext>
            </a:extLst>
          </p:cNvPr>
          <p:cNvSpPr/>
          <p:nvPr/>
        </p:nvSpPr>
        <p:spPr>
          <a:xfrm>
            <a:off x="8154733" y="2662969"/>
            <a:ext cx="3520440" cy="2057400"/>
          </a:xfrm>
          <a:prstGeom prst="roundRect">
            <a:avLst>
              <a:gd name="adj" fmla="val 3556"/>
            </a:avLst>
          </a:prstGeom>
          <a:solidFill>
            <a:srgbClr val="FFFFFF"/>
          </a:solidFill>
          <a:ln w="12700">
            <a:solidFill>
              <a:srgbClr val="D1D5DB"/>
            </a:solidFill>
            <a:prstDash val="solid"/>
          </a:ln>
        </p:spPr>
        <p:txBody>
          <a:bodyPr/>
          <a:lstStyle/>
          <a:p>
            <a:endParaRPr lang="es-ES_tradnl"/>
          </a:p>
        </p:txBody>
      </p:sp>
      <p:sp>
        <p:nvSpPr>
          <p:cNvPr id="40" name="Shape 36">
            <a:extLst>
              <a:ext uri="{FF2B5EF4-FFF2-40B4-BE49-F238E27FC236}">
                <a16:creationId xmlns:a16="http://schemas.microsoft.com/office/drawing/2014/main" id="{49095EBA-0ACF-7C4C-2B7E-0BDB2329ABBC}"/>
              </a:ext>
            </a:extLst>
          </p:cNvPr>
          <p:cNvSpPr/>
          <p:nvPr/>
        </p:nvSpPr>
        <p:spPr>
          <a:xfrm>
            <a:off x="8154733" y="2662969"/>
            <a:ext cx="73152" cy="2057400"/>
          </a:xfrm>
          <a:prstGeom prst="rect">
            <a:avLst/>
          </a:prstGeom>
          <a:solidFill>
            <a:srgbClr val="1F7A4D"/>
          </a:solidFill>
          <a:ln w="12700">
            <a:solidFill>
              <a:srgbClr val="1F7A4D"/>
            </a:solidFill>
            <a:prstDash val="solid"/>
          </a:ln>
        </p:spPr>
        <p:txBody>
          <a:bodyPr/>
          <a:lstStyle/>
          <a:p>
            <a:endParaRPr lang="es-ES_tradnl"/>
          </a:p>
        </p:txBody>
      </p:sp>
      <p:sp>
        <p:nvSpPr>
          <p:cNvPr id="41" name="Text 37">
            <a:extLst>
              <a:ext uri="{FF2B5EF4-FFF2-40B4-BE49-F238E27FC236}">
                <a16:creationId xmlns:a16="http://schemas.microsoft.com/office/drawing/2014/main" id="{78C00F21-A079-2E1D-5F6E-74BF2E2000A0}"/>
              </a:ext>
            </a:extLst>
          </p:cNvPr>
          <p:cNvSpPr/>
          <p:nvPr/>
        </p:nvSpPr>
        <p:spPr>
          <a:xfrm>
            <a:off x="8319325" y="2772697"/>
            <a:ext cx="3246120" cy="228600"/>
          </a:xfrm>
          <a:prstGeom prst="rect">
            <a:avLst/>
          </a:prstGeom>
          <a:noFill/>
          <a:ln/>
        </p:spPr>
        <p:txBody>
          <a:bodyPr wrap="square" lIns="0" tIns="0" rIns="0" bIns="0" rtlCol="0" anchor="ctr"/>
          <a:lstStyle/>
          <a:p>
            <a:pPr marL="0" indent="0">
              <a:buNone/>
            </a:pPr>
            <a:r>
              <a:rPr lang="en-US" sz="1200" b="1" dirty="0" err="1">
                <a:solidFill>
                  <a:srgbClr val="111827"/>
                </a:solidFill>
              </a:rPr>
              <a:t>Recomendación</a:t>
            </a:r>
            <a:endParaRPr lang="en-US" sz="1200" dirty="0"/>
          </a:p>
        </p:txBody>
      </p:sp>
      <p:sp>
        <p:nvSpPr>
          <p:cNvPr id="42" name="Text 38">
            <a:extLst>
              <a:ext uri="{FF2B5EF4-FFF2-40B4-BE49-F238E27FC236}">
                <a16:creationId xmlns:a16="http://schemas.microsoft.com/office/drawing/2014/main" id="{7C4ACB38-E945-EF75-1DCD-CE401D18C629}"/>
              </a:ext>
            </a:extLst>
          </p:cNvPr>
          <p:cNvSpPr/>
          <p:nvPr/>
        </p:nvSpPr>
        <p:spPr>
          <a:xfrm>
            <a:off x="8410765" y="3101881"/>
            <a:ext cx="3108960" cy="1527048"/>
          </a:xfrm>
          <a:prstGeom prst="rect">
            <a:avLst/>
          </a:prstGeom>
          <a:noFill/>
          <a:ln/>
        </p:spPr>
        <p:txBody>
          <a:bodyPr wrap="square" lIns="254" tIns="254" rIns="254" bIns="254" rtlCol="0" anchor="t">
            <a:normAutofit/>
          </a:bodyPr>
          <a:lstStyle/>
          <a:p>
            <a:r>
              <a:rPr lang="en-US" sz="930" dirty="0">
                <a:solidFill>
                  <a:srgbClr val="111827"/>
                </a:solidFill>
              </a:rPr>
              <a:t>Avanzar a licitación pública para modernización integral o reemplazo completo.</a:t>
            </a:r>
            <a:endParaRPr lang="en-US" sz="930" dirty="0"/>
          </a:p>
          <a:p>
            <a:r>
              <a:rPr lang="en-US" sz="930" dirty="0">
                <a:solidFill>
                  <a:srgbClr val="111827"/>
                </a:solidFill>
              </a:rPr>
              <a:t>Exigir soporte logístico integrado, capacitación docente y garantía posventa.</a:t>
            </a:r>
            <a:endParaRPr lang="en-US" sz="930" dirty="0"/>
          </a:p>
          <a:p>
            <a:r>
              <a:rPr lang="en-US" sz="930" dirty="0">
                <a:solidFill>
                  <a:srgbClr val="111827"/>
                </a:solidFill>
              </a:rPr>
              <a:t>Incluir mejoras eléctricas, climatización y UPS como inversión complementaria.</a:t>
            </a:r>
            <a:endParaRPr lang="en-US" sz="930" dirty="0"/>
          </a:p>
          <a:p>
            <a:r>
              <a:rPr lang="en-US" sz="930" dirty="0" err="1">
                <a:solidFill>
                  <a:srgbClr val="111827"/>
                </a:solidFill>
              </a:rPr>
              <a:t>Priorizar</a:t>
            </a:r>
            <a:r>
              <a:rPr lang="en-US" sz="930" dirty="0">
                <a:solidFill>
                  <a:srgbClr val="111827"/>
                </a:solidFill>
              </a:rPr>
              <a:t> plan ILS.</a:t>
            </a:r>
            <a:endParaRPr lang="en-US" sz="930" dirty="0"/>
          </a:p>
        </p:txBody>
      </p:sp>
      <p:sp>
        <p:nvSpPr>
          <p:cNvPr id="43" name="Text 39">
            <a:extLst>
              <a:ext uri="{FF2B5EF4-FFF2-40B4-BE49-F238E27FC236}">
                <a16:creationId xmlns:a16="http://schemas.microsoft.com/office/drawing/2014/main" id="{C102083F-E1AD-BAC6-AE01-DC4906A5C321}"/>
              </a:ext>
            </a:extLst>
          </p:cNvPr>
          <p:cNvSpPr/>
          <p:nvPr/>
        </p:nvSpPr>
        <p:spPr>
          <a:xfrm>
            <a:off x="537781" y="4967257"/>
            <a:ext cx="3291840" cy="219456"/>
          </a:xfrm>
          <a:prstGeom prst="rect">
            <a:avLst/>
          </a:prstGeom>
          <a:noFill/>
          <a:ln/>
        </p:spPr>
        <p:txBody>
          <a:bodyPr wrap="square" lIns="0" tIns="0" rIns="0" bIns="0" rtlCol="0" anchor="ctr"/>
          <a:lstStyle/>
          <a:p>
            <a:pPr marL="0" indent="0">
              <a:buNone/>
            </a:pPr>
            <a:r>
              <a:rPr lang="en-US" sz="1200" b="1" dirty="0">
                <a:solidFill>
                  <a:srgbClr val="111827"/>
                </a:solidFill>
              </a:rPr>
              <a:t>Alternativas técnicas identificadas</a:t>
            </a:r>
            <a:endParaRPr lang="en-US" sz="1200" dirty="0"/>
          </a:p>
        </p:txBody>
      </p:sp>
      <p:sp>
        <p:nvSpPr>
          <p:cNvPr id="44" name="Shape 40">
            <a:extLst>
              <a:ext uri="{FF2B5EF4-FFF2-40B4-BE49-F238E27FC236}">
                <a16:creationId xmlns:a16="http://schemas.microsoft.com/office/drawing/2014/main" id="{30BD97A2-EC7C-07B8-C6A0-B28CD061DB3C}"/>
              </a:ext>
            </a:extLst>
          </p:cNvPr>
          <p:cNvSpPr/>
          <p:nvPr/>
        </p:nvSpPr>
        <p:spPr>
          <a:xfrm>
            <a:off x="537781" y="5241577"/>
            <a:ext cx="1920240" cy="292608"/>
          </a:xfrm>
          <a:prstGeom prst="rect">
            <a:avLst/>
          </a:prstGeom>
          <a:solidFill>
            <a:srgbClr val="0B2E4A"/>
          </a:solidFill>
          <a:ln w="9525">
            <a:solidFill>
              <a:srgbClr val="CBD5E1"/>
            </a:solidFill>
            <a:prstDash val="solid"/>
          </a:ln>
        </p:spPr>
        <p:txBody>
          <a:bodyPr/>
          <a:lstStyle/>
          <a:p>
            <a:endParaRPr lang="es-ES_tradnl"/>
          </a:p>
        </p:txBody>
      </p:sp>
      <p:sp>
        <p:nvSpPr>
          <p:cNvPr id="45" name="Text 41">
            <a:extLst>
              <a:ext uri="{FF2B5EF4-FFF2-40B4-BE49-F238E27FC236}">
                <a16:creationId xmlns:a16="http://schemas.microsoft.com/office/drawing/2014/main" id="{98F90AC6-BB22-AF9B-04D4-C3BD8D4515DB}"/>
              </a:ext>
            </a:extLst>
          </p:cNvPr>
          <p:cNvSpPr/>
          <p:nvPr/>
        </p:nvSpPr>
        <p:spPr>
          <a:xfrm>
            <a:off x="574357" y="5291869"/>
            <a:ext cx="184708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Opción</a:t>
            </a:r>
            <a:endParaRPr lang="en-US" sz="860" dirty="0"/>
          </a:p>
        </p:txBody>
      </p:sp>
      <p:sp>
        <p:nvSpPr>
          <p:cNvPr id="46" name="Shape 42">
            <a:extLst>
              <a:ext uri="{FF2B5EF4-FFF2-40B4-BE49-F238E27FC236}">
                <a16:creationId xmlns:a16="http://schemas.microsoft.com/office/drawing/2014/main" id="{ECA9F125-4BE0-BC0F-2E38-9C8F6523505D}"/>
              </a:ext>
            </a:extLst>
          </p:cNvPr>
          <p:cNvSpPr/>
          <p:nvPr/>
        </p:nvSpPr>
        <p:spPr>
          <a:xfrm>
            <a:off x="2458021" y="5241577"/>
            <a:ext cx="1920240" cy="292608"/>
          </a:xfrm>
          <a:prstGeom prst="rect">
            <a:avLst/>
          </a:prstGeom>
          <a:solidFill>
            <a:srgbClr val="0B2E4A"/>
          </a:solidFill>
          <a:ln w="9525">
            <a:solidFill>
              <a:srgbClr val="CBD5E1"/>
            </a:solidFill>
            <a:prstDash val="solid"/>
          </a:ln>
        </p:spPr>
        <p:txBody>
          <a:bodyPr/>
          <a:lstStyle/>
          <a:p>
            <a:endParaRPr lang="es-ES_tradnl"/>
          </a:p>
        </p:txBody>
      </p:sp>
      <p:sp>
        <p:nvSpPr>
          <p:cNvPr id="47" name="Text 43">
            <a:extLst>
              <a:ext uri="{FF2B5EF4-FFF2-40B4-BE49-F238E27FC236}">
                <a16:creationId xmlns:a16="http://schemas.microsoft.com/office/drawing/2014/main" id="{83048CD7-18C6-25C8-502A-6CB0F8B8806D}"/>
              </a:ext>
            </a:extLst>
          </p:cNvPr>
          <p:cNvSpPr/>
          <p:nvPr/>
        </p:nvSpPr>
        <p:spPr>
          <a:xfrm>
            <a:off x="2494597" y="5291869"/>
            <a:ext cx="184708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Tipo</a:t>
            </a:r>
            <a:endParaRPr lang="en-US" sz="860" dirty="0"/>
          </a:p>
        </p:txBody>
      </p:sp>
      <p:sp>
        <p:nvSpPr>
          <p:cNvPr id="48" name="Shape 44">
            <a:extLst>
              <a:ext uri="{FF2B5EF4-FFF2-40B4-BE49-F238E27FC236}">
                <a16:creationId xmlns:a16="http://schemas.microsoft.com/office/drawing/2014/main" id="{CDFE1991-052F-7987-3D36-A517D9AD3593}"/>
              </a:ext>
            </a:extLst>
          </p:cNvPr>
          <p:cNvSpPr/>
          <p:nvPr/>
        </p:nvSpPr>
        <p:spPr>
          <a:xfrm>
            <a:off x="4378261" y="5241577"/>
            <a:ext cx="1645920" cy="292608"/>
          </a:xfrm>
          <a:prstGeom prst="rect">
            <a:avLst/>
          </a:prstGeom>
          <a:solidFill>
            <a:srgbClr val="0B2E4A"/>
          </a:solidFill>
          <a:ln w="9525">
            <a:solidFill>
              <a:srgbClr val="CBD5E1"/>
            </a:solidFill>
            <a:prstDash val="solid"/>
          </a:ln>
        </p:spPr>
        <p:txBody>
          <a:bodyPr/>
          <a:lstStyle/>
          <a:p>
            <a:endParaRPr lang="es-ES_tradnl"/>
          </a:p>
        </p:txBody>
      </p:sp>
      <p:sp>
        <p:nvSpPr>
          <p:cNvPr id="49" name="Text 45">
            <a:extLst>
              <a:ext uri="{FF2B5EF4-FFF2-40B4-BE49-F238E27FC236}">
                <a16:creationId xmlns:a16="http://schemas.microsoft.com/office/drawing/2014/main" id="{3595E98F-2D1F-8037-6314-9BC41BDA5E6F}"/>
              </a:ext>
            </a:extLst>
          </p:cNvPr>
          <p:cNvSpPr/>
          <p:nvPr/>
        </p:nvSpPr>
        <p:spPr>
          <a:xfrm>
            <a:off x="4414837" y="5291869"/>
            <a:ext cx="157276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Costo aprox.</a:t>
            </a:r>
            <a:endParaRPr lang="en-US" sz="860" dirty="0"/>
          </a:p>
        </p:txBody>
      </p:sp>
      <p:sp>
        <p:nvSpPr>
          <p:cNvPr id="50" name="Shape 46">
            <a:extLst>
              <a:ext uri="{FF2B5EF4-FFF2-40B4-BE49-F238E27FC236}">
                <a16:creationId xmlns:a16="http://schemas.microsoft.com/office/drawing/2014/main" id="{D83A3BC2-7251-7AF3-6F0E-0D696DA2786F}"/>
              </a:ext>
            </a:extLst>
          </p:cNvPr>
          <p:cNvSpPr/>
          <p:nvPr/>
        </p:nvSpPr>
        <p:spPr>
          <a:xfrm>
            <a:off x="6024181" y="5241577"/>
            <a:ext cx="1325880" cy="292608"/>
          </a:xfrm>
          <a:prstGeom prst="rect">
            <a:avLst/>
          </a:prstGeom>
          <a:solidFill>
            <a:srgbClr val="0B2E4A"/>
          </a:solidFill>
          <a:ln w="9525">
            <a:solidFill>
              <a:srgbClr val="CBD5E1"/>
            </a:solidFill>
            <a:prstDash val="solid"/>
          </a:ln>
        </p:spPr>
        <p:txBody>
          <a:bodyPr/>
          <a:lstStyle/>
          <a:p>
            <a:endParaRPr lang="es-ES_tradnl"/>
          </a:p>
        </p:txBody>
      </p:sp>
      <p:sp>
        <p:nvSpPr>
          <p:cNvPr id="51" name="Text 47">
            <a:extLst>
              <a:ext uri="{FF2B5EF4-FFF2-40B4-BE49-F238E27FC236}">
                <a16:creationId xmlns:a16="http://schemas.microsoft.com/office/drawing/2014/main" id="{DEB8070A-BEFD-B465-C693-BF03138354A7}"/>
              </a:ext>
            </a:extLst>
          </p:cNvPr>
          <p:cNvSpPr/>
          <p:nvPr/>
        </p:nvSpPr>
        <p:spPr>
          <a:xfrm>
            <a:off x="6060757" y="5291869"/>
            <a:ext cx="125272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Plazo</a:t>
            </a:r>
            <a:endParaRPr lang="en-US" sz="860" dirty="0"/>
          </a:p>
        </p:txBody>
      </p:sp>
      <p:sp>
        <p:nvSpPr>
          <p:cNvPr id="52" name="Shape 48">
            <a:extLst>
              <a:ext uri="{FF2B5EF4-FFF2-40B4-BE49-F238E27FC236}">
                <a16:creationId xmlns:a16="http://schemas.microsoft.com/office/drawing/2014/main" id="{FB1CD0C8-27CB-F6F9-D936-81CE315DE9CF}"/>
              </a:ext>
            </a:extLst>
          </p:cNvPr>
          <p:cNvSpPr/>
          <p:nvPr/>
        </p:nvSpPr>
        <p:spPr>
          <a:xfrm>
            <a:off x="7350061" y="5241577"/>
            <a:ext cx="1920240" cy="292608"/>
          </a:xfrm>
          <a:prstGeom prst="rect">
            <a:avLst/>
          </a:prstGeom>
          <a:solidFill>
            <a:srgbClr val="0B2E4A"/>
          </a:solidFill>
          <a:ln w="9525">
            <a:solidFill>
              <a:srgbClr val="CBD5E1"/>
            </a:solidFill>
            <a:prstDash val="solid"/>
          </a:ln>
        </p:spPr>
        <p:txBody>
          <a:bodyPr/>
          <a:lstStyle/>
          <a:p>
            <a:endParaRPr lang="es-ES_tradnl"/>
          </a:p>
        </p:txBody>
      </p:sp>
      <p:sp>
        <p:nvSpPr>
          <p:cNvPr id="53" name="Text 49">
            <a:extLst>
              <a:ext uri="{FF2B5EF4-FFF2-40B4-BE49-F238E27FC236}">
                <a16:creationId xmlns:a16="http://schemas.microsoft.com/office/drawing/2014/main" id="{CBC98F6C-0671-0AB8-EBB5-E59FAD1AB90E}"/>
              </a:ext>
            </a:extLst>
          </p:cNvPr>
          <p:cNvSpPr/>
          <p:nvPr/>
        </p:nvSpPr>
        <p:spPr>
          <a:xfrm>
            <a:off x="7386637" y="5291869"/>
            <a:ext cx="184708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Soporte</a:t>
            </a:r>
            <a:endParaRPr lang="en-US" sz="860" dirty="0"/>
          </a:p>
        </p:txBody>
      </p:sp>
      <p:sp>
        <p:nvSpPr>
          <p:cNvPr id="54" name="Shape 50">
            <a:extLst>
              <a:ext uri="{FF2B5EF4-FFF2-40B4-BE49-F238E27FC236}">
                <a16:creationId xmlns:a16="http://schemas.microsoft.com/office/drawing/2014/main" id="{D546F521-DC32-72E5-98BA-F5A385CC9AD9}"/>
              </a:ext>
            </a:extLst>
          </p:cNvPr>
          <p:cNvSpPr/>
          <p:nvPr/>
        </p:nvSpPr>
        <p:spPr>
          <a:xfrm>
            <a:off x="537781" y="5534185"/>
            <a:ext cx="1920240" cy="292608"/>
          </a:xfrm>
          <a:prstGeom prst="rect">
            <a:avLst/>
          </a:prstGeom>
          <a:solidFill>
            <a:srgbClr val="FFFFFF"/>
          </a:solidFill>
          <a:ln w="9525">
            <a:solidFill>
              <a:srgbClr val="CBD5E1"/>
            </a:solidFill>
            <a:prstDash val="solid"/>
          </a:ln>
        </p:spPr>
        <p:txBody>
          <a:bodyPr/>
          <a:lstStyle/>
          <a:p>
            <a:endParaRPr lang="es-ES_tradnl"/>
          </a:p>
        </p:txBody>
      </p:sp>
      <p:sp>
        <p:nvSpPr>
          <p:cNvPr id="55" name="Text 51">
            <a:extLst>
              <a:ext uri="{FF2B5EF4-FFF2-40B4-BE49-F238E27FC236}">
                <a16:creationId xmlns:a16="http://schemas.microsoft.com/office/drawing/2014/main" id="{E84057AB-1A80-0D59-D0E1-58D86A11BC59}"/>
              </a:ext>
            </a:extLst>
          </p:cNvPr>
          <p:cNvSpPr/>
          <p:nvPr/>
        </p:nvSpPr>
        <p:spPr>
          <a:xfrm>
            <a:off x="574357" y="5584477"/>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Wärtsilä NTPro 6.0</a:t>
            </a:r>
            <a:endParaRPr lang="en-US" sz="820" dirty="0"/>
          </a:p>
        </p:txBody>
      </p:sp>
      <p:sp>
        <p:nvSpPr>
          <p:cNvPr id="56" name="Shape 52">
            <a:extLst>
              <a:ext uri="{FF2B5EF4-FFF2-40B4-BE49-F238E27FC236}">
                <a16:creationId xmlns:a16="http://schemas.microsoft.com/office/drawing/2014/main" id="{57D36B5E-0326-7EE2-5B96-8FB0C9C3BB7F}"/>
              </a:ext>
            </a:extLst>
          </p:cNvPr>
          <p:cNvSpPr/>
          <p:nvPr/>
        </p:nvSpPr>
        <p:spPr>
          <a:xfrm>
            <a:off x="2458021" y="5534185"/>
            <a:ext cx="1920240" cy="292608"/>
          </a:xfrm>
          <a:prstGeom prst="rect">
            <a:avLst/>
          </a:prstGeom>
          <a:solidFill>
            <a:srgbClr val="FFFFFF"/>
          </a:solidFill>
          <a:ln w="9525">
            <a:solidFill>
              <a:srgbClr val="CBD5E1"/>
            </a:solidFill>
            <a:prstDash val="solid"/>
          </a:ln>
        </p:spPr>
        <p:txBody>
          <a:bodyPr/>
          <a:lstStyle/>
          <a:p>
            <a:endParaRPr lang="es-ES_tradnl"/>
          </a:p>
        </p:txBody>
      </p:sp>
      <p:sp>
        <p:nvSpPr>
          <p:cNvPr id="57" name="Text 53">
            <a:extLst>
              <a:ext uri="{FF2B5EF4-FFF2-40B4-BE49-F238E27FC236}">
                <a16:creationId xmlns:a16="http://schemas.microsoft.com/office/drawing/2014/main" id="{A7EBAF7C-25EF-DF22-527B-466C8DBBE6E7}"/>
              </a:ext>
            </a:extLst>
          </p:cNvPr>
          <p:cNvSpPr/>
          <p:nvPr/>
        </p:nvSpPr>
        <p:spPr>
          <a:xfrm>
            <a:off x="2494597" y="5584477"/>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Upgrade parcial</a:t>
            </a:r>
            <a:endParaRPr lang="en-US" sz="820" dirty="0"/>
          </a:p>
        </p:txBody>
      </p:sp>
      <p:sp>
        <p:nvSpPr>
          <p:cNvPr id="58" name="Shape 54">
            <a:extLst>
              <a:ext uri="{FF2B5EF4-FFF2-40B4-BE49-F238E27FC236}">
                <a16:creationId xmlns:a16="http://schemas.microsoft.com/office/drawing/2014/main" id="{974392BF-07CB-6230-DADC-A140552A569D}"/>
              </a:ext>
            </a:extLst>
          </p:cNvPr>
          <p:cNvSpPr/>
          <p:nvPr/>
        </p:nvSpPr>
        <p:spPr>
          <a:xfrm>
            <a:off x="4378261" y="5534185"/>
            <a:ext cx="1645920" cy="292608"/>
          </a:xfrm>
          <a:prstGeom prst="rect">
            <a:avLst/>
          </a:prstGeom>
          <a:solidFill>
            <a:srgbClr val="FFFFFF"/>
          </a:solidFill>
          <a:ln w="9525">
            <a:solidFill>
              <a:srgbClr val="CBD5E1"/>
            </a:solidFill>
            <a:prstDash val="solid"/>
          </a:ln>
        </p:spPr>
        <p:txBody>
          <a:bodyPr/>
          <a:lstStyle/>
          <a:p>
            <a:endParaRPr lang="es-ES_tradnl"/>
          </a:p>
        </p:txBody>
      </p:sp>
      <p:sp>
        <p:nvSpPr>
          <p:cNvPr id="59" name="Text 55">
            <a:extLst>
              <a:ext uri="{FF2B5EF4-FFF2-40B4-BE49-F238E27FC236}">
                <a16:creationId xmlns:a16="http://schemas.microsoft.com/office/drawing/2014/main" id="{AB7A01C6-86D9-ED8E-E75C-6642163574B1}"/>
              </a:ext>
            </a:extLst>
          </p:cNvPr>
          <p:cNvSpPr/>
          <p:nvPr/>
        </p:nvSpPr>
        <p:spPr>
          <a:xfrm>
            <a:off x="4414837" y="5584477"/>
            <a:ext cx="157276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US$460–500K</a:t>
            </a:r>
            <a:endParaRPr lang="en-US" sz="820" dirty="0"/>
          </a:p>
        </p:txBody>
      </p:sp>
      <p:sp>
        <p:nvSpPr>
          <p:cNvPr id="60" name="Shape 56">
            <a:extLst>
              <a:ext uri="{FF2B5EF4-FFF2-40B4-BE49-F238E27FC236}">
                <a16:creationId xmlns:a16="http://schemas.microsoft.com/office/drawing/2014/main" id="{8B93CD6D-C578-C836-B78A-5F253CDF856D}"/>
              </a:ext>
            </a:extLst>
          </p:cNvPr>
          <p:cNvSpPr/>
          <p:nvPr/>
        </p:nvSpPr>
        <p:spPr>
          <a:xfrm>
            <a:off x="6024181" y="5534185"/>
            <a:ext cx="1325880" cy="292608"/>
          </a:xfrm>
          <a:prstGeom prst="rect">
            <a:avLst/>
          </a:prstGeom>
          <a:solidFill>
            <a:srgbClr val="FFFFFF"/>
          </a:solidFill>
          <a:ln w="9525">
            <a:solidFill>
              <a:srgbClr val="CBD5E1"/>
            </a:solidFill>
            <a:prstDash val="solid"/>
          </a:ln>
        </p:spPr>
        <p:txBody>
          <a:bodyPr/>
          <a:lstStyle/>
          <a:p>
            <a:endParaRPr lang="es-ES_tradnl"/>
          </a:p>
        </p:txBody>
      </p:sp>
      <p:sp>
        <p:nvSpPr>
          <p:cNvPr id="61" name="Text 57">
            <a:extLst>
              <a:ext uri="{FF2B5EF4-FFF2-40B4-BE49-F238E27FC236}">
                <a16:creationId xmlns:a16="http://schemas.microsoft.com/office/drawing/2014/main" id="{F488E9EE-1A02-BF94-1452-5275966C8F5C}"/>
              </a:ext>
            </a:extLst>
          </p:cNvPr>
          <p:cNvSpPr/>
          <p:nvPr/>
        </p:nvSpPr>
        <p:spPr>
          <a:xfrm>
            <a:off x="6060757" y="5584477"/>
            <a:ext cx="125272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8–10 meses</a:t>
            </a:r>
            <a:endParaRPr lang="en-US" sz="820" dirty="0"/>
          </a:p>
        </p:txBody>
      </p:sp>
      <p:sp>
        <p:nvSpPr>
          <p:cNvPr id="62" name="Shape 58">
            <a:extLst>
              <a:ext uri="{FF2B5EF4-FFF2-40B4-BE49-F238E27FC236}">
                <a16:creationId xmlns:a16="http://schemas.microsoft.com/office/drawing/2014/main" id="{48E51E77-09FC-87C9-65E7-13483DE629AB}"/>
              </a:ext>
            </a:extLst>
          </p:cNvPr>
          <p:cNvSpPr/>
          <p:nvPr/>
        </p:nvSpPr>
        <p:spPr>
          <a:xfrm>
            <a:off x="7350061" y="5534185"/>
            <a:ext cx="1920240" cy="292608"/>
          </a:xfrm>
          <a:prstGeom prst="rect">
            <a:avLst/>
          </a:prstGeom>
          <a:solidFill>
            <a:srgbClr val="FFFFFF"/>
          </a:solidFill>
          <a:ln w="9525">
            <a:solidFill>
              <a:srgbClr val="CBD5E1"/>
            </a:solidFill>
            <a:prstDash val="solid"/>
          </a:ln>
        </p:spPr>
        <p:txBody>
          <a:bodyPr/>
          <a:lstStyle/>
          <a:p>
            <a:endParaRPr lang="es-ES_tradnl"/>
          </a:p>
        </p:txBody>
      </p:sp>
      <p:sp>
        <p:nvSpPr>
          <p:cNvPr id="63" name="Text 59">
            <a:extLst>
              <a:ext uri="{FF2B5EF4-FFF2-40B4-BE49-F238E27FC236}">
                <a16:creationId xmlns:a16="http://schemas.microsoft.com/office/drawing/2014/main" id="{140D7FBA-3567-A073-F464-744CB37D0970}"/>
              </a:ext>
            </a:extLst>
          </p:cNvPr>
          <p:cNvSpPr/>
          <p:nvPr/>
        </p:nvSpPr>
        <p:spPr>
          <a:xfrm>
            <a:off x="7386637" y="5584477"/>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Limitado / remoto</a:t>
            </a:r>
            <a:endParaRPr lang="en-US" sz="820" dirty="0"/>
          </a:p>
        </p:txBody>
      </p:sp>
      <p:sp>
        <p:nvSpPr>
          <p:cNvPr id="128" name="Shape 60">
            <a:extLst>
              <a:ext uri="{FF2B5EF4-FFF2-40B4-BE49-F238E27FC236}">
                <a16:creationId xmlns:a16="http://schemas.microsoft.com/office/drawing/2014/main" id="{78F1AEF2-518A-2362-4EC2-F289EE690B60}"/>
              </a:ext>
            </a:extLst>
          </p:cNvPr>
          <p:cNvSpPr/>
          <p:nvPr/>
        </p:nvSpPr>
        <p:spPr>
          <a:xfrm>
            <a:off x="546925" y="5844470"/>
            <a:ext cx="1920240" cy="292608"/>
          </a:xfrm>
          <a:prstGeom prst="rect">
            <a:avLst/>
          </a:prstGeom>
          <a:solidFill>
            <a:srgbClr val="F0FDF4"/>
          </a:solidFill>
          <a:ln w="9525">
            <a:solidFill>
              <a:srgbClr val="CBD5E1"/>
            </a:solidFill>
            <a:prstDash val="solid"/>
          </a:ln>
        </p:spPr>
        <p:txBody>
          <a:bodyPr/>
          <a:lstStyle/>
          <a:p>
            <a:endParaRPr lang="es-ES_tradnl"/>
          </a:p>
        </p:txBody>
      </p:sp>
      <p:sp>
        <p:nvSpPr>
          <p:cNvPr id="129" name="Text 61">
            <a:extLst>
              <a:ext uri="{FF2B5EF4-FFF2-40B4-BE49-F238E27FC236}">
                <a16:creationId xmlns:a16="http://schemas.microsoft.com/office/drawing/2014/main" id="{78382AAD-8CBF-17B2-BE44-FF7F8B786B59}"/>
              </a:ext>
            </a:extLst>
          </p:cNvPr>
          <p:cNvSpPr/>
          <p:nvPr/>
        </p:nvSpPr>
        <p:spPr>
          <a:xfrm>
            <a:off x="583501" y="5894762"/>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5Ks MistralSim-1</a:t>
            </a:r>
            <a:endParaRPr lang="en-US" sz="820" dirty="0"/>
          </a:p>
        </p:txBody>
      </p:sp>
      <p:sp>
        <p:nvSpPr>
          <p:cNvPr id="130" name="Shape 62">
            <a:extLst>
              <a:ext uri="{FF2B5EF4-FFF2-40B4-BE49-F238E27FC236}">
                <a16:creationId xmlns:a16="http://schemas.microsoft.com/office/drawing/2014/main" id="{A04C45DF-4FA1-510E-5025-5FE44276DE71}"/>
              </a:ext>
            </a:extLst>
          </p:cNvPr>
          <p:cNvSpPr/>
          <p:nvPr/>
        </p:nvSpPr>
        <p:spPr>
          <a:xfrm>
            <a:off x="2467165" y="5844470"/>
            <a:ext cx="1920240" cy="292608"/>
          </a:xfrm>
          <a:prstGeom prst="rect">
            <a:avLst/>
          </a:prstGeom>
          <a:solidFill>
            <a:srgbClr val="F0FDF4"/>
          </a:solidFill>
          <a:ln w="9525">
            <a:solidFill>
              <a:srgbClr val="CBD5E1"/>
            </a:solidFill>
            <a:prstDash val="solid"/>
          </a:ln>
        </p:spPr>
        <p:txBody>
          <a:bodyPr/>
          <a:lstStyle/>
          <a:p>
            <a:endParaRPr lang="es-ES_tradnl"/>
          </a:p>
        </p:txBody>
      </p:sp>
      <p:sp>
        <p:nvSpPr>
          <p:cNvPr id="131" name="Text 63">
            <a:extLst>
              <a:ext uri="{FF2B5EF4-FFF2-40B4-BE49-F238E27FC236}">
                <a16:creationId xmlns:a16="http://schemas.microsoft.com/office/drawing/2014/main" id="{A48BD991-6434-8086-7F70-73F1005591F9}"/>
              </a:ext>
            </a:extLst>
          </p:cNvPr>
          <p:cNvSpPr/>
          <p:nvPr/>
        </p:nvSpPr>
        <p:spPr>
          <a:xfrm>
            <a:off x="2503741" y="5894762"/>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Sistema nuevo</a:t>
            </a:r>
            <a:endParaRPr lang="en-US" sz="820" dirty="0"/>
          </a:p>
        </p:txBody>
      </p:sp>
      <p:sp>
        <p:nvSpPr>
          <p:cNvPr id="132" name="Shape 64">
            <a:extLst>
              <a:ext uri="{FF2B5EF4-FFF2-40B4-BE49-F238E27FC236}">
                <a16:creationId xmlns:a16="http://schemas.microsoft.com/office/drawing/2014/main" id="{D7AE0427-1A4D-7521-0197-27AB8B7DDCC0}"/>
              </a:ext>
            </a:extLst>
          </p:cNvPr>
          <p:cNvSpPr/>
          <p:nvPr/>
        </p:nvSpPr>
        <p:spPr>
          <a:xfrm>
            <a:off x="4387405" y="5844470"/>
            <a:ext cx="1645920" cy="292608"/>
          </a:xfrm>
          <a:prstGeom prst="rect">
            <a:avLst/>
          </a:prstGeom>
          <a:solidFill>
            <a:srgbClr val="F0FDF4"/>
          </a:solidFill>
          <a:ln w="9525">
            <a:solidFill>
              <a:srgbClr val="CBD5E1"/>
            </a:solidFill>
            <a:prstDash val="solid"/>
          </a:ln>
        </p:spPr>
        <p:txBody>
          <a:bodyPr/>
          <a:lstStyle/>
          <a:p>
            <a:endParaRPr lang="es-ES_tradnl"/>
          </a:p>
        </p:txBody>
      </p:sp>
      <p:sp>
        <p:nvSpPr>
          <p:cNvPr id="133" name="Text 65">
            <a:extLst>
              <a:ext uri="{FF2B5EF4-FFF2-40B4-BE49-F238E27FC236}">
                <a16:creationId xmlns:a16="http://schemas.microsoft.com/office/drawing/2014/main" id="{E188CA3B-D364-EF24-952D-734BF6763B43}"/>
              </a:ext>
            </a:extLst>
          </p:cNvPr>
          <p:cNvSpPr/>
          <p:nvPr/>
        </p:nvSpPr>
        <p:spPr>
          <a:xfrm>
            <a:off x="4423981" y="5894762"/>
            <a:ext cx="157276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US$380–420K</a:t>
            </a:r>
            <a:endParaRPr lang="en-US" sz="820" dirty="0"/>
          </a:p>
        </p:txBody>
      </p:sp>
      <p:sp>
        <p:nvSpPr>
          <p:cNvPr id="134" name="Shape 66">
            <a:extLst>
              <a:ext uri="{FF2B5EF4-FFF2-40B4-BE49-F238E27FC236}">
                <a16:creationId xmlns:a16="http://schemas.microsoft.com/office/drawing/2014/main" id="{285619A7-1D61-478C-97D7-879DFF71E7D4}"/>
              </a:ext>
            </a:extLst>
          </p:cNvPr>
          <p:cNvSpPr/>
          <p:nvPr/>
        </p:nvSpPr>
        <p:spPr>
          <a:xfrm>
            <a:off x="6033325" y="5844470"/>
            <a:ext cx="1325880" cy="292608"/>
          </a:xfrm>
          <a:prstGeom prst="rect">
            <a:avLst/>
          </a:prstGeom>
          <a:solidFill>
            <a:srgbClr val="F0FDF4"/>
          </a:solidFill>
          <a:ln w="9525">
            <a:solidFill>
              <a:srgbClr val="CBD5E1"/>
            </a:solidFill>
            <a:prstDash val="solid"/>
          </a:ln>
        </p:spPr>
        <p:txBody>
          <a:bodyPr/>
          <a:lstStyle/>
          <a:p>
            <a:endParaRPr lang="es-ES_tradnl"/>
          </a:p>
        </p:txBody>
      </p:sp>
      <p:sp>
        <p:nvSpPr>
          <p:cNvPr id="136" name="Text 67">
            <a:extLst>
              <a:ext uri="{FF2B5EF4-FFF2-40B4-BE49-F238E27FC236}">
                <a16:creationId xmlns:a16="http://schemas.microsoft.com/office/drawing/2014/main" id="{B0C762B0-DBB9-46CA-F264-95A223BE34ED}"/>
              </a:ext>
            </a:extLst>
          </p:cNvPr>
          <p:cNvSpPr/>
          <p:nvPr/>
        </p:nvSpPr>
        <p:spPr>
          <a:xfrm>
            <a:off x="6069901" y="5894762"/>
            <a:ext cx="125272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6–8 meses</a:t>
            </a:r>
            <a:endParaRPr lang="en-US" sz="820" dirty="0"/>
          </a:p>
        </p:txBody>
      </p:sp>
      <p:sp>
        <p:nvSpPr>
          <p:cNvPr id="137" name="Shape 68">
            <a:extLst>
              <a:ext uri="{FF2B5EF4-FFF2-40B4-BE49-F238E27FC236}">
                <a16:creationId xmlns:a16="http://schemas.microsoft.com/office/drawing/2014/main" id="{83739804-C44E-F8ED-FC2C-A376011F4013}"/>
              </a:ext>
            </a:extLst>
          </p:cNvPr>
          <p:cNvSpPr/>
          <p:nvPr/>
        </p:nvSpPr>
        <p:spPr>
          <a:xfrm>
            <a:off x="7359205" y="5844470"/>
            <a:ext cx="1920240" cy="292608"/>
          </a:xfrm>
          <a:prstGeom prst="rect">
            <a:avLst/>
          </a:prstGeom>
          <a:solidFill>
            <a:srgbClr val="F0FDF4"/>
          </a:solidFill>
          <a:ln w="9525">
            <a:solidFill>
              <a:srgbClr val="CBD5E1"/>
            </a:solidFill>
            <a:prstDash val="solid"/>
          </a:ln>
        </p:spPr>
        <p:txBody>
          <a:bodyPr/>
          <a:lstStyle/>
          <a:p>
            <a:endParaRPr lang="es-ES_tradnl"/>
          </a:p>
        </p:txBody>
      </p:sp>
      <p:sp>
        <p:nvSpPr>
          <p:cNvPr id="138" name="Text 69">
            <a:extLst>
              <a:ext uri="{FF2B5EF4-FFF2-40B4-BE49-F238E27FC236}">
                <a16:creationId xmlns:a16="http://schemas.microsoft.com/office/drawing/2014/main" id="{536CB426-B7B3-57A4-9EDC-A7C5C0314B35}"/>
              </a:ext>
            </a:extLst>
          </p:cNvPr>
          <p:cNvSpPr/>
          <p:nvPr/>
        </p:nvSpPr>
        <p:spPr>
          <a:xfrm>
            <a:off x="7395781" y="5894762"/>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Local + remoto 24/7</a:t>
            </a:r>
            <a:endParaRPr lang="en-US" sz="820" dirty="0"/>
          </a:p>
        </p:txBody>
      </p:sp>
    </p:spTree>
    <p:extLst>
      <p:ext uri="{BB962C8B-B14F-4D97-AF65-F5344CB8AC3E}">
        <p14:creationId xmlns:p14="http://schemas.microsoft.com/office/powerpoint/2010/main" val="3386107916"/>
      </p:ext>
    </p:extLst>
  </p:cSld>
  <p:clrMapOvr>
    <a:masterClrMapping/>
  </p:clrMapOvr>
  <p:transition spd="med"/>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FF905-5D52-622C-DF1E-97657A723C9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9E81F8A-52F3-6364-4137-DD4FE566833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7BBA46E-E000-00B7-BC92-AC8CB78D601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F752579-35EB-20D0-6FA0-F4FAF0B3927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2A5167F-4754-A21D-DB69-D0B3D4B2F9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9B178E72-48E1-E6EC-EFB4-EDBFF0B26DE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83</a:t>
            </a:fld>
            <a:endParaRPr lang="es-CL" sz="1600" b="1" dirty="0"/>
          </a:p>
        </p:txBody>
      </p:sp>
      <p:sp>
        <p:nvSpPr>
          <p:cNvPr id="3" name="Título 1">
            <a:extLst>
              <a:ext uri="{FF2B5EF4-FFF2-40B4-BE49-F238E27FC236}">
                <a16:creationId xmlns:a16="http://schemas.microsoft.com/office/drawing/2014/main" id="{83D2FA10-C7C7-8F55-C1F8-2F15CD3A60F7}"/>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6" name="Gráfico 5">
            <a:extLst>
              <a:ext uri="{FF2B5EF4-FFF2-40B4-BE49-F238E27FC236}">
                <a16:creationId xmlns:a16="http://schemas.microsoft.com/office/drawing/2014/main" id="{66132EEA-ED9B-1D1D-D2B9-9AC0855BD2FD}"/>
              </a:ext>
            </a:extLst>
          </p:cNvPr>
          <p:cNvGraphicFramePr/>
          <p:nvPr>
            <p:extLst>
              <p:ext uri="{D42A27DB-BD31-4B8C-83A1-F6EECF244321}">
                <p14:modId xmlns:p14="http://schemas.microsoft.com/office/powerpoint/2010/main" val="3822716902"/>
              </p:ext>
            </p:extLst>
          </p:nvPr>
        </p:nvGraphicFramePr>
        <p:xfrm>
          <a:off x="8200802" y="2165010"/>
          <a:ext cx="3826921" cy="352455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 name="Gráfico 6">
            <a:extLst>
              <a:ext uri="{FF2B5EF4-FFF2-40B4-BE49-F238E27FC236}">
                <a16:creationId xmlns:a16="http://schemas.microsoft.com/office/drawing/2014/main" id="{8D8D3C02-5818-21B2-FABC-A408E0C8349F}"/>
              </a:ext>
            </a:extLst>
          </p:cNvPr>
          <p:cNvGraphicFramePr/>
          <p:nvPr>
            <p:extLst>
              <p:ext uri="{D42A27DB-BD31-4B8C-83A1-F6EECF244321}">
                <p14:modId xmlns:p14="http://schemas.microsoft.com/office/powerpoint/2010/main" val="483668721"/>
              </p:ext>
            </p:extLst>
          </p:nvPr>
        </p:nvGraphicFramePr>
        <p:xfrm>
          <a:off x="3643985" y="2103526"/>
          <a:ext cx="4856088" cy="358603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Gráfico 3">
            <a:extLst>
              <a:ext uri="{FF2B5EF4-FFF2-40B4-BE49-F238E27FC236}">
                <a16:creationId xmlns:a16="http://schemas.microsoft.com/office/drawing/2014/main" id="{E593CE35-E4E4-5013-DEF6-D63402FB1F06}"/>
              </a:ext>
            </a:extLst>
          </p:cNvPr>
          <p:cNvGraphicFramePr/>
          <p:nvPr>
            <p:extLst>
              <p:ext uri="{D42A27DB-BD31-4B8C-83A1-F6EECF244321}">
                <p14:modId xmlns:p14="http://schemas.microsoft.com/office/powerpoint/2010/main" val="842350634"/>
              </p:ext>
            </p:extLst>
          </p:nvPr>
        </p:nvGraphicFramePr>
        <p:xfrm>
          <a:off x="116335" y="2036437"/>
          <a:ext cx="3826921" cy="3524552"/>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779622152"/>
      </p:ext>
    </p:extLst>
  </p:cSld>
  <p:clrMapOvr>
    <a:masterClrMapping/>
  </p:clrMapOvr>
  <p:transition spd="med"/>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A4630-6DA9-BF1D-E023-F8833A6D91E9}"/>
            </a:ext>
          </a:extLst>
        </p:cNvPr>
        <p:cNvGrpSpPr/>
        <p:nvPr/>
      </p:nvGrpSpPr>
      <p:grpSpPr>
        <a:xfrm>
          <a:off x="0" y="0"/>
          <a:ext cx="0" cy="0"/>
          <a:chOff x="0" y="0"/>
          <a:chExt cx="0" cy="0"/>
        </a:xfrm>
      </p:grpSpPr>
      <p:sp>
        <p:nvSpPr>
          <p:cNvPr id="2" name="1 Marcador de número de diapositiva">
            <a:extLst>
              <a:ext uri="{FF2B5EF4-FFF2-40B4-BE49-F238E27FC236}">
                <a16:creationId xmlns:a16="http://schemas.microsoft.com/office/drawing/2014/main" id="{06909025-9065-96AC-B491-D050587351F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84</a:t>
            </a:fld>
            <a:endParaRPr lang="es-CL" sz="1600" b="1" dirty="0"/>
          </a:p>
        </p:txBody>
      </p:sp>
      <p:pic>
        <p:nvPicPr>
          <p:cNvPr id="8" name="Imagen 7">
            <a:extLst>
              <a:ext uri="{FF2B5EF4-FFF2-40B4-BE49-F238E27FC236}">
                <a16:creationId xmlns:a16="http://schemas.microsoft.com/office/drawing/2014/main" id="{1E17E0A9-EA92-4526-CF48-289515EF6B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44624"/>
            <a:ext cx="12192000" cy="6435734"/>
          </a:xfrm>
          <a:prstGeom prst="rect">
            <a:avLst/>
          </a:prstGeom>
        </p:spPr>
      </p:pic>
      <p:sp>
        <p:nvSpPr>
          <p:cNvPr id="9" name="Rectángulo 8">
            <a:extLst>
              <a:ext uri="{FF2B5EF4-FFF2-40B4-BE49-F238E27FC236}">
                <a16:creationId xmlns:a16="http://schemas.microsoft.com/office/drawing/2014/main" id="{5E37FF14-42A1-5279-6241-D715EC242F76}"/>
              </a:ext>
            </a:extLst>
          </p:cNvPr>
          <p:cNvSpPr/>
          <p:nvPr/>
        </p:nvSpPr>
        <p:spPr>
          <a:xfrm>
            <a:off x="3143672" y="6316911"/>
            <a:ext cx="5832648" cy="280441"/>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
        <p:nvSpPr>
          <p:cNvPr id="4" name="Rectángulo 3">
            <a:extLst>
              <a:ext uri="{FF2B5EF4-FFF2-40B4-BE49-F238E27FC236}">
                <a16:creationId xmlns:a16="http://schemas.microsoft.com/office/drawing/2014/main" id="{00D8E019-2B41-642B-9C2D-DD016AD64687}"/>
              </a:ext>
            </a:extLst>
          </p:cNvPr>
          <p:cNvSpPr/>
          <p:nvPr/>
        </p:nvSpPr>
        <p:spPr>
          <a:xfrm>
            <a:off x="3039836" y="6226962"/>
            <a:ext cx="6264696" cy="223615"/>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4071346000"/>
      </p:ext>
    </p:extLst>
  </p:cSld>
  <p:clrMapOvr>
    <a:masterClrMapping/>
  </p:clrMapOvr>
  <p:transition spd="med"/>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3FE80-ACA9-66C7-5817-031B8B99981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DB454736-8E32-E752-41F4-750B562BB40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a:extLst>
              <a:ext uri="{FF2B5EF4-FFF2-40B4-BE49-F238E27FC236}">
                <a16:creationId xmlns:a16="http://schemas.microsoft.com/office/drawing/2014/main" id="{E84179A7-AFED-4244-21E1-2F86BCB2E491}"/>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28488EF7-AF67-FE94-C42E-A9CEE7111DC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54369F9-6B65-0768-6D75-214E490F1F03}"/>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A439F81-03B3-CEFD-BFC2-0DD8E1BEA6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26674F3-29E8-5ED9-3278-12E3EA9A8AA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85</a:t>
            </a:fld>
            <a:endParaRPr lang="es-CL" sz="1600" b="1" dirty="0"/>
          </a:p>
        </p:txBody>
      </p:sp>
      <p:pic>
        <p:nvPicPr>
          <p:cNvPr id="4" name="8 Imagen">
            <a:extLst>
              <a:ext uri="{FF2B5EF4-FFF2-40B4-BE49-F238E27FC236}">
                <a16:creationId xmlns:a16="http://schemas.microsoft.com/office/drawing/2014/main" id="{0B1B6FFE-980E-07CE-305C-A7F46039D39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F7B77009-1C31-E5B8-9BDC-5D0F75F29D9B}"/>
              </a:ext>
            </a:extLst>
          </p:cNvPr>
          <p:cNvSpPr/>
          <p:nvPr/>
        </p:nvSpPr>
        <p:spPr>
          <a:xfrm>
            <a:off x="4215785" y="397141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4. OBSERVACIONES AÑO ANTERIOR</a:t>
            </a:r>
          </a:p>
        </p:txBody>
      </p:sp>
      <p:sp>
        <p:nvSpPr>
          <p:cNvPr id="6" name="11 Rectángulo redondeado">
            <a:extLst>
              <a:ext uri="{FF2B5EF4-FFF2-40B4-BE49-F238E27FC236}">
                <a16:creationId xmlns:a16="http://schemas.microsoft.com/office/drawing/2014/main" id="{2D89A902-4249-4920-66BF-FED19F1B335F}"/>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CONTEXTO ACTUAL</a:t>
            </a:r>
          </a:p>
        </p:txBody>
      </p:sp>
      <p:sp>
        <p:nvSpPr>
          <p:cNvPr id="7" name="12 Rectángulo redondeado">
            <a:extLst>
              <a:ext uri="{FF2B5EF4-FFF2-40B4-BE49-F238E27FC236}">
                <a16:creationId xmlns:a16="http://schemas.microsoft.com/office/drawing/2014/main" id="{96336D7D-E263-7350-2B17-0C33CABDBBBF}"/>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3. INDICADORES</a:t>
            </a:r>
          </a:p>
        </p:txBody>
      </p:sp>
      <p:sp>
        <p:nvSpPr>
          <p:cNvPr id="11" name="17 CuadroTexto">
            <a:extLst>
              <a:ext uri="{FF2B5EF4-FFF2-40B4-BE49-F238E27FC236}">
                <a16:creationId xmlns:a16="http://schemas.microsoft.com/office/drawing/2014/main" id="{2F819FE7-39AE-CC7F-737F-7DDDDCF65E1A}"/>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8E4BB43A-604D-B727-E139-B511BA7DB532}"/>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INTRODUCCIÓN </a:t>
            </a:r>
          </a:p>
        </p:txBody>
      </p:sp>
    </p:spTree>
    <p:extLst>
      <p:ext uri="{BB962C8B-B14F-4D97-AF65-F5344CB8AC3E}">
        <p14:creationId xmlns:p14="http://schemas.microsoft.com/office/powerpoint/2010/main" val="4088938723"/>
      </p:ext>
    </p:extLst>
  </p:cSld>
  <p:clrMapOvr>
    <a:masterClrMapping/>
  </p:clrMapOvr>
  <p:transition spd="med"/>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1350905320"/>
              </p:ext>
            </p:extLst>
          </p:nvPr>
        </p:nvGraphicFramePr>
        <p:xfrm>
          <a:off x="1091502" y="1450524"/>
          <a:ext cx="10276582" cy="14935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1 - N° 27 (UAC)</a:t>
                      </a:r>
                    </a:p>
                    <a:p>
                      <a:pPr algn="just">
                        <a:tabLst/>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Falta que la UAC planifique sus funciones y las integre en un marco de gestión, tomando como referencia las siguientes dimensiones: gestión educacional, gestión pedagógica, recursos humanos e infraestructura, según directiva Q-004. </a:t>
                      </a:r>
                      <a:endPar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Planificar antes del inicio del año académico, las tareas a emprender en cada una de las 4 dimensiones que se revisan en la RIE. </a:t>
                      </a:r>
                    </a:p>
                    <a:p>
                      <a:pPr algn="just">
                        <a:tabLst/>
                      </a:pPr>
                      <a:endPar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algn="just"/>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Tareas planificadas y en ejecución.</a:t>
                      </a:r>
                    </a:p>
                    <a:p>
                      <a:pPr algn="just"/>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nvGraphicFramePr>
        <p:xfrm>
          <a:off x="1092696" y="2980118"/>
          <a:ext cx="10275388" cy="1615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2 (DIV 21)</a:t>
                      </a:r>
                    </a:p>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No se realiza difusión de las especialidades y carrera naval durante el periodo de postulación ni en el periodo de reclutas, lo que no permite al futuro Cadete tener un mayor conocimiento de su desempeño futuro.</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lvl="0" indent="0" algn="just">
                        <a:buFont typeface="+mj-lt"/>
                        <a:buNone/>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Dentro de las visitas profesionales dirigir las actividades para que el recluta comprenda el área de desempeño de las especialidades.</a:t>
                      </a:r>
                    </a:p>
                    <a:p>
                      <a:pPr marL="0" lvl="0" indent="0" algn="just">
                        <a:buFont typeface="+mj-lt"/>
                        <a:buNone/>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En los procesos de promoción, exhibir a los postulantes las variantes de especialidades asociándolas a las actividades más relevantes dentro de cada una de ellas (asociar a actividades civiles para mejor comprensión con énfasis en el valor agregado de la carrera naval).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Durante el año académico los cadetes de primer año son llevados a distintas visitas profesionales.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Al término de cada año académico los oficiales de división se realizan charlas informativas sobre los escalafones.</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extLst>
              <p:ext uri="{D42A27DB-BD31-4B8C-83A1-F6EECF244321}">
                <p14:modId xmlns:p14="http://schemas.microsoft.com/office/powerpoint/2010/main" val="3943660248"/>
              </p:ext>
            </p:extLst>
          </p:nvPr>
        </p:nvGraphicFramePr>
        <p:xfrm>
          <a:off x="1081833" y="4657864"/>
          <a:ext cx="10275388" cy="1447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3 (DIV 21)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No se ha difundido plan de desarrollo estratégico de la Escuela al personal del Departamento Educación.</a:t>
                      </a:r>
                      <a:endParaRPr lang="es-CL"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Dar a conocer el plan de desarrollo estratégico al personal del área educación.</a:t>
                      </a:r>
                      <a:endParaRPr lang="es-CL"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Plan Estratégico está publicado en la web interna  fue difundido mediante mail a todo el Depto de Educación y la Escuela.</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37506278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3036534908"/>
              </p:ext>
            </p:extLst>
          </p:nvPr>
        </p:nvGraphicFramePr>
        <p:xfrm>
          <a:off x="1076917" y="1475565"/>
          <a:ext cx="10576864" cy="1341120"/>
        </p:xfrm>
        <a:graphic>
          <a:graphicData uri="http://schemas.openxmlformats.org/drawingml/2006/table">
            <a:tbl>
              <a:tblPr firstRow="1" bandRow="1">
                <a:tableStyleId>{5940675A-B579-460E-94D1-54222C63F5DA}</a:tableStyleId>
              </a:tblPr>
              <a:tblGrid>
                <a:gridCol w="3905548">
                  <a:extLst>
                    <a:ext uri="{9D8B030D-6E8A-4147-A177-3AD203B41FA5}">
                      <a16:colId xmlns:a16="http://schemas.microsoft.com/office/drawing/2014/main" val="2326563253"/>
                    </a:ext>
                  </a:extLst>
                </a:gridCol>
                <a:gridCol w="1704578">
                  <a:extLst>
                    <a:ext uri="{9D8B030D-6E8A-4147-A177-3AD203B41FA5}">
                      <a16:colId xmlns:a16="http://schemas.microsoft.com/office/drawing/2014/main" val="855233466"/>
                    </a:ext>
                  </a:extLst>
                </a:gridCol>
                <a:gridCol w="2964483">
                  <a:extLst>
                    <a:ext uri="{9D8B030D-6E8A-4147-A177-3AD203B41FA5}">
                      <a16:colId xmlns:a16="http://schemas.microsoft.com/office/drawing/2014/main" val="2447880612"/>
                    </a:ext>
                  </a:extLst>
                </a:gridCol>
                <a:gridCol w="2002255">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5 (DIV 21)</a:t>
                      </a:r>
                    </a:p>
                    <a:p>
                      <a:pPr algn="just">
                        <a:tabLst/>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Situaciones especiales de alumnos no se han registrado en SIGA a través de la opción anotaciones relevantes, lo que no permite la trazabilidad de la información en el tiempo.</a:t>
                      </a:r>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algn="just">
                        <a:tabLst/>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Mantener actualizado la información de aquellos alumnos que se encuentren en una situación especial en SIGA.</a:t>
                      </a:r>
                      <a:endPar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están registrando por parte de OFDIV a medida que ocurren.</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770576292"/>
              </p:ext>
            </p:extLst>
          </p:nvPr>
        </p:nvGraphicFramePr>
        <p:xfrm>
          <a:off x="1106473" y="3079432"/>
          <a:ext cx="10547308" cy="701040"/>
        </p:xfrm>
        <a:graphic>
          <a:graphicData uri="http://schemas.openxmlformats.org/drawingml/2006/table">
            <a:tbl>
              <a:tblPr firstRow="1" bandRow="1">
                <a:tableStyleId>{5940675A-B579-460E-94D1-54222C63F5DA}</a:tableStyleId>
              </a:tblPr>
              <a:tblGrid>
                <a:gridCol w="3895087">
                  <a:extLst>
                    <a:ext uri="{9D8B030D-6E8A-4147-A177-3AD203B41FA5}">
                      <a16:colId xmlns:a16="http://schemas.microsoft.com/office/drawing/2014/main" val="2326563253"/>
                    </a:ext>
                  </a:extLst>
                </a:gridCol>
                <a:gridCol w="1700012">
                  <a:extLst>
                    <a:ext uri="{9D8B030D-6E8A-4147-A177-3AD203B41FA5}">
                      <a16:colId xmlns:a16="http://schemas.microsoft.com/office/drawing/2014/main" val="855233466"/>
                    </a:ext>
                  </a:extLst>
                </a:gridCol>
                <a:gridCol w="2956543">
                  <a:extLst>
                    <a:ext uri="{9D8B030D-6E8A-4147-A177-3AD203B41FA5}">
                      <a16:colId xmlns:a16="http://schemas.microsoft.com/office/drawing/2014/main" val="2447880612"/>
                    </a:ext>
                  </a:extLst>
                </a:gridCol>
                <a:gridCol w="1995666">
                  <a:extLst>
                    <a:ext uri="{9D8B030D-6E8A-4147-A177-3AD203B41FA5}">
                      <a16:colId xmlns:a16="http://schemas.microsoft.com/office/drawing/2014/main" val="2688472699"/>
                    </a:ext>
                  </a:extLst>
                </a:gridCol>
              </a:tblGrid>
              <a:tr h="566531">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9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Falta de control sobre las horas contribuyentes a los Modelos de Formación Naval declaradas en los Planes de Estudio.</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Efectuar el registro mediante la opción “Uso de calendario de formación” que se encuentra en el SIGA.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completaron todos los modelos. </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nvGraphicFramePr>
        <p:xfrm>
          <a:off x="1106473" y="3849607"/>
          <a:ext cx="10550220" cy="2529840"/>
        </p:xfrm>
        <a:graphic>
          <a:graphicData uri="http://schemas.openxmlformats.org/drawingml/2006/table">
            <a:tbl>
              <a:tblPr firstRow="1" bandRow="1">
                <a:tableStyleId>{5940675A-B579-460E-94D1-54222C63F5DA}</a:tableStyleId>
              </a:tblPr>
              <a:tblGrid>
                <a:gridCol w="3896163">
                  <a:extLst>
                    <a:ext uri="{9D8B030D-6E8A-4147-A177-3AD203B41FA5}">
                      <a16:colId xmlns:a16="http://schemas.microsoft.com/office/drawing/2014/main" val="2326563253"/>
                    </a:ext>
                  </a:extLst>
                </a:gridCol>
                <a:gridCol w="1700481">
                  <a:extLst>
                    <a:ext uri="{9D8B030D-6E8A-4147-A177-3AD203B41FA5}">
                      <a16:colId xmlns:a16="http://schemas.microsoft.com/office/drawing/2014/main" val="855233466"/>
                    </a:ext>
                  </a:extLst>
                </a:gridCol>
                <a:gridCol w="2957359">
                  <a:extLst>
                    <a:ext uri="{9D8B030D-6E8A-4147-A177-3AD203B41FA5}">
                      <a16:colId xmlns:a16="http://schemas.microsoft.com/office/drawing/2014/main" val="2447880612"/>
                    </a:ext>
                  </a:extLst>
                </a:gridCol>
                <a:gridCol w="1996217">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12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Algunos contenidos fundamentales para el aprendizaje en determinadas asignaturas no se abordan oportunamente como es el caso de Física III y el Cálculo de Sistemas de Ecuaciones.</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lphaLcParen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Articular y controlar el avance de los contendidos en las diferentes asignaturas afín, con participación al menos de la UAC, Decano y Jefes de Catedra.</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lvl="0" indent="-228600" algn="just">
                        <a:buFont typeface="+mj-lt"/>
                        <a:buAutoNum type="alphaLcParen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Planificar la supervisión señalada.</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1er Año se desarrolla Sistemas de Ecuaciones Lineales con dos incógnitas.</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realizó en 3°  Año trabajo </a:t>
                      </a:r>
                      <a:r>
                        <a:rPr lang="es-MX" sz="1000" b="0" i="0" u="none" strike="noStrike" cap="none" spc="0" baseline="0" dirty="0" err="1">
                          <a:ln>
                            <a:noFill/>
                          </a:ln>
                          <a:solidFill>
                            <a:schemeClr val="tx1"/>
                          </a:solidFill>
                          <a:uFillTx/>
                          <a:latin typeface="Arial" panose="020B0604020202020204" pitchFamily="34" charset="0"/>
                          <a:ea typeface="+mn-ea"/>
                          <a:cs typeface="Arial" panose="020B0604020202020204" pitchFamily="34" charset="0"/>
                          <a:sym typeface="Calibri"/>
                        </a:rPr>
                        <a:t>intercátedra</a:t>
                      </a: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  para  resolver Sistemas de ECS con 3  incógnitas relacionándolo Leyes de Kirchhoff.</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Matemáticas, 3° Año, resuelven Sistemas  de ecuaciones con 3 o más incógnitas con  calculadora, Métodos de Integración por Fracciones Parciales.</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12931920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65273" y="37056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1170429181"/>
              </p:ext>
            </p:extLst>
          </p:nvPr>
        </p:nvGraphicFramePr>
        <p:xfrm>
          <a:off x="1050028" y="1264339"/>
          <a:ext cx="10578301" cy="2255520"/>
        </p:xfrm>
        <a:graphic>
          <a:graphicData uri="http://schemas.openxmlformats.org/drawingml/2006/table">
            <a:tbl>
              <a:tblPr firstRow="1" bandRow="1">
                <a:tableStyleId>{5940675A-B579-460E-94D1-54222C63F5DA}</a:tableStyleId>
              </a:tblPr>
              <a:tblGrid>
                <a:gridCol w="3906079">
                  <a:extLst>
                    <a:ext uri="{9D8B030D-6E8A-4147-A177-3AD203B41FA5}">
                      <a16:colId xmlns:a16="http://schemas.microsoft.com/office/drawing/2014/main" val="2326563253"/>
                    </a:ext>
                  </a:extLst>
                </a:gridCol>
                <a:gridCol w="1499933">
                  <a:extLst>
                    <a:ext uri="{9D8B030D-6E8A-4147-A177-3AD203B41FA5}">
                      <a16:colId xmlns:a16="http://schemas.microsoft.com/office/drawing/2014/main" val="855233466"/>
                    </a:ext>
                  </a:extLst>
                </a:gridCol>
                <a:gridCol w="3169762">
                  <a:extLst>
                    <a:ext uri="{9D8B030D-6E8A-4147-A177-3AD203B41FA5}">
                      <a16:colId xmlns:a16="http://schemas.microsoft.com/office/drawing/2014/main" val="2447880612"/>
                    </a:ext>
                  </a:extLst>
                </a:gridCol>
                <a:gridCol w="200252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13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La asignatura “Fundamentos de Estabilidad” tiene una alta tasa de reprobación. No hay correlación entre el contenido a tratar, el tiempo disponible y los RDA. Por otro lado, la asignatura requiere una conducta de inicio del alumno la cual no es posible acreditar (conceptos geométricos y matemáticos).</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marL="182563" lvl="0" indent="-182563" algn="just">
                        <a:buFont typeface="+mj-l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Analizar el contenido del programa de esta asignatura y su profundidad, considerando la cantidad de horas disponibles.</a:t>
                      </a:r>
                    </a:p>
                    <a:p>
                      <a:pPr marL="182563" lvl="0" indent="-182563" algn="just">
                        <a:buFont typeface="+mj-l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Cautelar la cobertura curricular previa y pertinente de los conceptos de matemática y geometría.</a:t>
                      </a:r>
                    </a:p>
                    <a:p>
                      <a:pPr marL="182563" lvl="0" indent="-182563" algn="just">
                        <a:buFont typeface="+mj-l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Incorporar un plan de tutorías para disminuir la tasa de fracaso</a:t>
                      </a:r>
                      <a:r>
                        <a:rPr lang="es-CL" sz="1200" b="0" i="0" u="none" strike="noStrike" cap="none" spc="0" baseline="0" dirty="0">
                          <a:ln>
                            <a:noFill/>
                          </a:ln>
                          <a:solidFill>
                            <a:schemeClr val="tx1"/>
                          </a:solidFill>
                          <a:effectLst/>
                          <a:uFillTx/>
                          <a:latin typeface="+mn-lt"/>
                          <a:ea typeface="+mn-ea"/>
                          <a:cs typeface="+mn-cs"/>
                          <a:sym typeface="Calibri"/>
                        </a:rPr>
                        <a:t>.</a:t>
                      </a:r>
                      <a:endPar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 </a:t>
                      </a:r>
                      <a:r>
                        <a:rPr lang="es-MX" sz="10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Prog</a:t>
                      </a: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De Asignatura fue actualizado al formato MEDOC.</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b) Se solicitó la cobertura curricular.  </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 N</a:t>
                      </a: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o está considerado un plan de tutorías, pero el Profesor realiza consultorías voluntarias.  </a:t>
                      </a:r>
                      <a:endPar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3521712295"/>
              </p:ext>
            </p:extLst>
          </p:nvPr>
        </p:nvGraphicFramePr>
        <p:xfrm>
          <a:off x="1050029" y="3536969"/>
          <a:ext cx="10569979" cy="870550"/>
        </p:xfrm>
        <a:graphic>
          <a:graphicData uri="http://schemas.openxmlformats.org/drawingml/2006/table">
            <a:tbl>
              <a:tblPr firstRow="1" bandRow="1">
                <a:tableStyleId>{5940675A-B579-460E-94D1-54222C63F5DA}</a:tableStyleId>
              </a:tblPr>
              <a:tblGrid>
                <a:gridCol w="3903460">
                  <a:extLst>
                    <a:ext uri="{9D8B030D-6E8A-4147-A177-3AD203B41FA5}">
                      <a16:colId xmlns:a16="http://schemas.microsoft.com/office/drawing/2014/main" val="2326563253"/>
                    </a:ext>
                  </a:extLst>
                </a:gridCol>
                <a:gridCol w="1498298">
                  <a:extLst>
                    <a:ext uri="{9D8B030D-6E8A-4147-A177-3AD203B41FA5}">
                      <a16:colId xmlns:a16="http://schemas.microsoft.com/office/drawing/2014/main" val="855233466"/>
                    </a:ext>
                  </a:extLst>
                </a:gridCol>
                <a:gridCol w="3167324">
                  <a:extLst>
                    <a:ext uri="{9D8B030D-6E8A-4147-A177-3AD203B41FA5}">
                      <a16:colId xmlns:a16="http://schemas.microsoft.com/office/drawing/2014/main" val="2447880612"/>
                    </a:ext>
                  </a:extLst>
                </a:gridCol>
                <a:gridCol w="2000897">
                  <a:extLst>
                    <a:ext uri="{9D8B030D-6E8A-4147-A177-3AD203B41FA5}">
                      <a16:colId xmlns:a16="http://schemas.microsoft.com/office/drawing/2014/main" val="2688472699"/>
                    </a:ext>
                  </a:extLst>
                </a:gridCol>
              </a:tblGrid>
              <a:tr h="87055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19 (UAC)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Falta consolidar los indicadores de la directiva Q-004 con los indicadores  propios para tener un panorama global del avance de los cursos en ejecución y tomar decisiones basadas en datos objetivos.</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Levantar un proceso que permita sistematizar la </a:t>
                      </a:r>
                      <a:r>
                        <a:rPr lang="es-ES" sz="10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reportabilidad</a:t>
                      </a: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al interior de la escuela.</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82563" lvl="0" indent="-182563" algn="just">
                        <a:buFont typeface="+mj-lt"/>
                        <a:buAutoNum type="alphaLcParen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 UAC, analizar resultados y proponer ajustes curriculares.</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8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Inidicadores responden a los mismos temas que los indicadores propios.</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8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pensó en implmentar pantallas con indicadores, pero no ejecutable presupuestariamente </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extLst>
              <p:ext uri="{D42A27DB-BD31-4B8C-83A1-F6EECF244321}">
                <p14:modId xmlns:p14="http://schemas.microsoft.com/office/powerpoint/2010/main" val="2830561894"/>
              </p:ext>
            </p:extLst>
          </p:nvPr>
        </p:nvGraphicFramePr>
        <p:xfrm>
          <a:off x="1055441" y="4407519"/>
          <a:ext cx="10569978" cy="1920240"/>
        </p:xfrm>
        <a:graphic>
          <a:graphicData uri="http://schemas.openxmlformats.org/drawingml/2006/table">
            <a:tbl>
              <a:tblPr firstRow="1" bandRow="1">
                <a:tableStyleId>{5940675A-B579-460E-94D1-54222C63F5DA}</a:tableStyleId>
              </a:tblPr>
              <a:tblGrid>
                <a:gridCol w="3922774">
                  <a:extLst>
                    <a:ext uri="{9D8B030D-6E8A-4147-A177-3AD203B41FA5}">
                      <a16:colId xmlns:a16="http://schemas.microsoft.com/office/drawing/2014/main" val="2326563253"/>
                    </a:ext>
                  </a:extLst>
                </a:gridCol>
                <a:gridCol w="1477825">
                  <a:extLst>
                    <a:ext uri="{9D8B030D-6E8A-4147-A177-3AD203B41FA5}">
                      <a16:colId xmlns:a16="http://schemas.microsoft.com/office/drawing/2014/main" val="855233466"/>
                    </a:ext>
                  </a:extLst>
                </a:gridCol>
                <a:gridCol w="3175218">
                  <a:extLst>
                    <a:ext uri="{9D8B030D-6E8A-4147-A177-3AD203B41FA5}">
                      <a16:colId xmlns:a16="http://schemas.microsoft.com/office/drawing/2014/main" val="2447880612"/>
                    </a:ext>
                  </a:extLst>
                </a:gridCol>
                <a:gridCol w="1994161">
                  <a:extLst>
                    <a:ext uri="{9D8B030D-6E8A-4147-A177-3AD203B41FA5}">
                      <a16:colId xmlns:a16="http://schemas.microsoft.com/office/drawing/2014/main" val="2688472699"/>
                    </a:ext>
                  </a:extLst>
                </a:gridCol>
              </a:tblGrid>
              <a:tr h="186657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21 (UCC)</a:t>
                      </a:r>
                    </a:p>
                    <a:p>
                      <a:pPr lvl="0" algn="just"/>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detectado que una de las causas del mal rendimiento de asignaturas del área científica como Matemática, Física y Fundamentos de Estabilidad, es un nivel deficiente de comprensión lectora de los alumnos.</a:t>
                      </a:r>
                    </a:p>
                    <a:p>
                      <a:pPr lvl="0" algn="just"/>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Asimismo, se ha detectado bajo rendimiento en asignaturas del área humanista Geografía Marítima e Historia de la Cultura, sin identificar las causas que lo pueden originar.</a:t>
                      </a: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Medir el nivel de comprensión lectora de los alumnos por generaciones y compararlo con año anterior a partir 2027. Plazo especial 10 de noviembre.</a:t>
                      </a:r>
                    </a:p>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Implementar estrategias permanentes desde primer año, que aseguren la integración de competencias en el área de la lectura con el resto de las asignaturas.</a:t>
                      </a:r>
                    </a:p>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Identificar causas de bajos rendimientos académicos y proponer medidas remediales, objeto alcanzar los resultados de aprendizaje de las asignaturas.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accent6">
                              <a:lumMod val="75000"/>
                            </a:schemeClr>
                          </a:solidFill>
                          <a:effectLst/>
                          <a:uFillTx/>
                          <a:latin typeface="Arial" panose="020B0604020202020204" pitchFamily="34" charset="0"/>
                          <a:ea typeface="+mn-ea"/>
                          <a:cs typeface="Arial" panose="020B0604020202020204" pitchFamily="34" charset="0"/>
                          <a:sym typeface="Calibri"/>
                        </a:rPr>
                        <a:t>PENDIENTE</a:t>
                      </a:r>
                      <a:r>
                        <a:rPr lang="es-ES"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 CORREGIDO</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medirá al final el año académico la asignatura de Escritura y oralidad es anual.</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implementó la asignatura de Estrategias de Aprendizaje, el Programa PHI en 1er año.</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accent6">
                              <a:lumMod val="75000"/>
                            </a:schemeClr>
                          </a:solidFill>
                          <a:uFillTx/>
                          <a:latin typeface="Arial" panose="020B0604020202020204" pitchFamily="34" charset="0"/>
                          <a:ea typeface="+mn-ea"/>
                          <a:cs typeface="Arial" panose="020B0604020202020204" pitchFamily="34" charset="0"/>
                          <a:sym typeface="Calibri"/>
                        </a:rPr>
                        <a:t>Se esta analizando ensayo de filosofía según pauta ACANAV impuesta por DEA</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5011106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nvGraphicFramePr>
        <p:xfrm>
          <a:off x="1076917" y="1475565"/>
          <a:ext cx="10276582" cy="1341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a:t>
                      </a:r>
                      <a:r>
                        <a:rPr lang="es-MX" sz="1000" b="1" i="0" u="none" strike="noStrike" cap="none" spc="0" baseline="0">
                          <a:ln>
                            <a:noFill/>
                          </a:ln>
                          <a:solidFill>
                            <a:schemeClr val="tx1"/>
                          </a:solidFill>
                          <a:effectLst/>
                          <a:uFillTx/>
                          <a:latin typeface="Arial" panose="020B0604020202020204" pitchFamily="34" charset="0"/>
                          <a:ea typeface="+mn-ea"/>
                          <a:cs typeface="Arial" panose="020B0604020202020204" pitchFamily="34" charset="0"/>
                          <a:sym typeface="Calibri"/>
                        </a:rPr>
                        <a:t>21 (DIV CURRICULAR)</a:t>
                      </a:r>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cuenta con plan de trabajo para asegurar lo establecido en directiva D.E.A. K-001.</a:t>
                      </a:r>
                    </a:p>
                    <a:p>
                      <a:pPr algn="just"/>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Elaborar plan de trabajo que contenga los ámbitos establecidos en la directiva indicada.</a:t>
                      </a:r>
                      <a:endPar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baseline="0" dirty="0">
                          <a:solidFill>
                            <a:schemeClr val="tx1"/>
                          </a:solidFill>
                          <a:latin typeface="Arial" panose="020B0604020202020204" pitchFamily="34" charset="0"/>
                          <a:cs typeface="Arial" panose="020B0604020202020204" pitchFamily="34" charset="0"/>
                        </a:rPr>
                        <a:t>Se elaboró Plan de Trabajo disponible en la UAC (Asesora Estratégica).</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41144942"/>
              </p:ext>
            </p:extLst>
          </p:nvPr>
        </p:nvGraphicFramePr>
        <p:xfrm>
          <a:off x="1078111" y="3116374"/>
          <a:ext cx="10275388" cy="10058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79405">
                  <a:extLst>
                    <a:ext uri="{9D8B030D-6E8A-4147-A177-3AD203B41FA5}">
                      <a16:colId xmlns:a16="http://schemas.microsoft.com/office/drawing/2014/main" val="2447880612"/>
                    </a:ext>
                  </a:extLst>
                </a:gridCol>
                <a:gridCol w="1945131">
                  <a:extLst>
                    <a:ext uri="{9D8B030D-6E8A-4147-A177-3AD203B41FA5}">
                      <a16:colId xmlns:a16="http://schemas.microsoft.com/office/drawing/2014/main" val="2688472699"/>
                    </a:ext>
                  </a:extLst>
                </a:gridCol>
              </a:tblGrid>
              <a:tr h="71135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21 (DIV. CURRICULAR)</a:t>
                      </a:r>
                    </a:p>
                    <a:p>
                      <a:pPr algn="l"/>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cuenta con textos guías por asignatura. </a:t>
                      </a:r>
                      <a:r>
                        <a:rPr lang="es-ES" sz="1200" b="1" i="0" u="none" strike="noStrike" cap="none" spc="0" baseline="0" dirty="0">
                          <a:ln>
                            <a:noFill/>
                          </a:ln>
                          <a:solidFill>
                            <a:schemeClr val="tx1"/>
                          </a:solidFill>
                          <a:effectLst/>
                          <a:uFillTx/>
                          <a:latin typeface="+mn-lt"/>
                          <a:ea typeface="+mn-ea"/>
                          <a:cs typeface="+mn-cs"/>
                          <a:sym typeface="Calibri"/>
                        </a:rPr>
                        <a:t> </a:t>
                      </a:r>
                      <a:endParaRPr lang="es-CL" sz="1200" b="0" i="0" u="none" strike="noStrike" cap="none" spc="0" baseline="0" dirty="0">
                        <a:ln>
                          <a:noFill/>
                        </a:ln>
                        <a:solidFill>
                          <a:schemeClr val="tx1"/>
                        </a:solidFill>
                        <a:effectLst/>
                        <a:uFillTx/>
                        <a:latin typeface="+mn-lt"/>
                        <a:ea typeface="+mn-ea"/>
                        <a:cs typeface="+mn-cs"/>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 los jefes de catedra, en consenso con los docentes de las respectivas asignaturas, determinar las textos guía para cada una de las asignaturas. </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elaboró Informe con los textos guías disponible en la UAC (Asesor metodológico). Disponible para los alumnos a través de Moodle.</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extLst>
              <p:ext uri="{D42A27DB-BD31-4B8C-83A1-F6EECF244321}">
                <p14:modId xmlns:p14="http://schemas.microsoft.com/office/powerpoint/2010/main" val="997325828"/>
              </p:ext>
            </p:extLst>
          </p:nvPr>
        </p:nvGraphicFramePr>
        <p:xfrm>
          <a:off x="1078111" y="4181655"/>
          <a:ext cx="10275388" cy="13106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291744">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23 (UCC)</a:t>
                      </a:r>
                    </a:p>
                    <a:p>
                      <a:pPr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detectado que algunos alumnos que rinden examen de repetición, aprueban la asignatura habiendo obtenido un bajo rendimiento en todas las evaluaciones parciales. </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la revista algunos asesores de ESNAVAL sugieren que el resultado de las evaluaciones parciales (nota de presentación a examen) tenga alguna ponderación, en el resultado de la nota final de asignatura. </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Elevar una propuesta para el cálculo de la nota final de asignatura para quienes rinden examen repetición, para ser analizada por asesores de DIREDUCARM.</a:t>
                      </a:r>
                    </a:p>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Revisar los instrumentos de evaluación final y los de repetición, para dar certeza que el alumno que los apruebe ha alcanzado los RDA del programa.  </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elevó a la DEA propuesta de modificación de nota final (exámenes).. Esta fue publicada y en ejecución a contar 2026.</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79678845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nvGraphicFramePr>
        <p:xfrm>
          <a:off x="1076917" y="1475565"/>
          <a:ext cx="10276582" cy="2377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EDUCACIONAL/PEDAGÓGICA</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24 (DIV CURRICULAR)</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mn-lt"/>
                          <a:ea typeface="+mn-ea"/>
                          <a:cs typeface="+mn-cs"/>
                          <a:sym typeface="Calibri"/>
                        </a:rPr>
                        <a:t>Los informes finales de curso no dan cuenta el impacto de la pérdida de horas de clases en el logro de los aprendizajes ni  registran contenidos y competencias que no fueron alcanzados debido a contenidos no abordados en clases.</a:t>
                      </a:r>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200" b="0" i="0" u="none" strike="noStrike" cap="none" spc="0" baseline="0" dirty="0">
                          <a:ln>
                            <a:noFill/>
                          </a:ln>
                          <a:solidFill>
                            <a:schemeClr val="tx1"/>
                          </a:solidFill>
                          <a:effectLst/>
                          <a:uFillTx/>
                          <a:latin typeface="+mn-lt"/>
                          <a:ea typeface="+mn-ea"/>
                          <a:cs typeface="+mn-cs"/>
                          <a:sym typeface="Calibri"/>
                        </a:rPr>
                        <a:t>Con los jefes de catedra y decano, asegurar se consignen en los informes finales de curso, el impacto en los resultados de aprendizaje, producto de la pérdida de horas de clases, en el logro de los aprendizajes contenidos no abarcados y competencias que no fueron alcanzados dejando plasmado como será mitigada esta carencia.</a:t>
                      </a:r>
                      <a:endPar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baseline="0" dirty="0">
                          <a:solidFill>
                            <a:schemeClr val="tx1"/>
                          </a:solidFill>
                          <a:latin typeface="Arial" panose="020B0604020202020204" pitchFamily="34" charset="0"/>
                          <a:cs typeface="Arial" panose="020B0604020202020204" pitchFamily="34" charset="0"/>
                        </a:rPr>
                        <a:t>En el informe del presente año se agregó mayor información y en el próximo se incorporará información sobre la cobertura curricular.</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nvGraphicFramePr>
        <p:xfrm>
          <a:off x="1050029" y="3942206"/>
          <a:ext cx="10275388" cy="20726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907487">
                  <a:extLst>
                    <a:ext uri="{9D8B030D-6E8A-4147-A177-3AD203B41FA5}">
                      <a16:colId xmlns:a16="http://schemas.microsoft.com/office/drawing/2014/main" val="2447880612"/>
                    </a:ext>
                  </a:extLst>
                </a:gridCol>
                <a:gridCol w="1917049">
                  <a:extLst>
                    <a:ext uri="{9D8B030D-6E8A-4147-A177-3AD203B41FA5}">
                      <a16:colId xmlns:a16="http://schemas.microsoft.com/office/drawing/2014/main" val="2688472699"/>
                    </a:ext>
                  </a:extLst>
                </a:gridCol>
              </a:tblGrid>
              <a:tr h="86868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 N° 32 (DIV 21)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mn-lt"/>
                          <a:ea typeface="+mn-ea"/>
                          <a:cs typeface="+mn-cs"/>
                          <a:sym typeface="Calibri"/>
                        </a:rPr>
                        <a:t>No se han realizado supervisiones de clases a la asignatura de Estabilización, pese a que existen bajos rendimientos registrados. </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200" b="0" i="0" u="none" strike="noStrike" cap="none" spc="0" baseline="0" dirty="0">
                          <a:ln>
                            <a:noFill/>
                          </a:ln>
                          <a:solidFill>
                            <a:schemeClr val="tx1"/>
                          </a:solidFill>
                          <a:effectLst/>
                          <a:uFillTx/>
                          <a:latin typeface="+mn-lt"/>
                          <a:ea typeface="+mn-ea"/>
                          <a:cs typeface="+mn-cs"/>
                          <a:sym typeface="Calibri"/>
                        </a:rPr>
                        <a:t>Priorizar las supervisiones de clases a esta asignatura.</a:t>
                      </a:r>
                      <a:endParaRPr lang="es-CL" sz="1200" b="0" i="0" u="none" strike="noStrike" cap="none" spc="0" baseline="0" dirty="0">
                        <a:ln>
                          <a:noFill/>
                        </a:ln>
                        <a:solidFill>
                          <a:schemeClr val="tx1"/>
                        </a:solidFill>
                        <a:effectLst/>
                        <a:uFillTx/>
                        <a:latin typeface="+mn-lt"/>
                        <a:ea typeface="+mn-ea"/>
                        <a:cs typeface="+mn-cs"/>
                        <a:sym typeface="Calibri"/>
                      </a:endParaRP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modificó el programa de asignatura (nociones básicas y fundamentales de Estabilidad). </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actualizó la  metodologías orientándola a situaciones práctica del ámbito naval.   </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Para lo anterior, la UAC apoyó al profesor, en lo evaluativo como en lo metodológico.  </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37204131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nvGraphicFramePr>
        <p:xfrm>
          <a:off x="1078390" y="1556234"/>
          <a:ext cx="10275388" cy="265176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32 (DIV 21)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asignaturas con bajos rendimientos no se lleva un seguimiento a los alumnos y tampoco se realiza un plan de acciones remediales.</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Determinar cursos críticos (curso que tenga un porcentaje igual o mayor a 40% de alumnos críticos), alumnos críticos (dos o más asignaturas con promedio rojo) y asignatura críticas (aquella con el 40% o más de alumnos con promedio rojo).</a:t>
                      </a:r>
                    </a:p>
                    <a:p>
                      <a:pPr marL="182563" lvl="0" indent="-182563" algn="just">
                        <a:buFont typeface="+mj-lt"/>
                        <a:buAutoNum type="alphaLcParenR"/>
                      </a:pPr>
                      <a:r>
                        <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Controlar a los alumnos con bajos rendimientos.</a:t>
                      </a:r>
                    </a:p>
                    <a:p>
                      <a:pPr marL="182563" lvl="0" indent="-182563" algn="just">
                        <a:buFont typeface="+mj-lt"/>
                        <a:buAutoNum type="alphaLcParenR"/>
                      </a:pPr>
                      <a:r>
                        <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Adoptar medidas remediales antes de la segunda evaluación de las asignaturas críticas.</a:t>
                      </a:r>
                    </a:p>
                    <a:p>
                      <a:pPr marL="182563" lvl="0" indent="-182563" algn="just">
                        <a:buFont typeface="+mj-lt"/>
                        <a:buAutoNum type="alphaLcParenR"/>
                      </a:pPr>
                      <a:r>
                        <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Mantener seguimiento.</a:t>
                      </a:r>
                      <a:endParaRPr lang="en-U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 Cursos críticos: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Electrotecnia 4EJEC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Física II: 2B/2D/2LT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Náutica: 1B</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b)-c) Se controla mediante:</a:t>
                      </a:r>
                    </a:p>
                    <a:p>
                      <a:pPr marL="87313" marR="0" lvl="0" indent="0" algn="just" defTabSz="914400" rtl="0" eaLnBrk="1" fontAlgn="auto" latinLnBrk="0" hangingPunct="1">
                        <a:lnSpc>
                          <a:spcPct val="100000"/>
                        </a:lnSpc>
                        <a:spcBef>
                          <a:spcPts val="0"/>
                        </a:spcBef>
                        <a:spcAft>
                          <a:spcPts val="0"/>
                        </a:spcAft>
                        <a:buClrTx/>
                        <a:buSzTx/>
                        <a:buFontTx/>
                        <a:buNone/>
                        <a:tabLst>
                          <a:tab pos="87313" algn="l"/>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Plan de consultorías general.</a:t>
                      </a:r>
                    </a:p>
                    <a:p>
                      <a:pPr marL="87313" marR="0" lvl="0" indent="0" algn="just" defTabSz="914400" rtl="0" eaLnBrk="1" fontAlgn="auto" latinLnBrk="0" hangingPunct="1">
                        <a:lnSpc>
                          <a:spcPct val="100000"/>
                        </a:lnSpc>
                        <a:spcBef>
                          <a:spcPts val="0"/>
                        </a:spcBef>
                        <a:spcAft>
                          <a:spcPts val="0"/>
                        </a:spcAft>
                        <a:buClrTx/>
                        <a:buSzTx/>
                        <a:buFontTx/>
                        <a:buNone/>
                        <a:tabLst>
                          <a:tab pos="87313" algn="l"/>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Plan de tutorías para alumnos descendidos con promedio menor a 6,0 en las asignatura de Matemáticas, Física e inglés.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 El seguimiento los realizan las cátedras involucradas y el listado entregado a la UAC.</a:t>
                      </a:r>
                    </a:p>
                  </a:txBody>
                  <a:tcPr/>
                </a:tc>
                <a:extLst>
                  <a:ext uri="{0D108BD9-81ED-4DB2-BD59-A6C34878D82A}">
                    <a16:rowId xmlns:a16="http://schemas.microsoft.com/office/drawing/2014/main" val="545670179"/>
                  </a:ext>
                </a:extLst>
              </a:tr>
            </a:tbl>
          </a:graphicData>
        </a:graphic>
      </p:graphicFrame>
      <p:graphicFrame>
        <p:nvGraphicFramePr>
          <p:cNvPr id="18" name="Tabla 17"/>
          <p:cNvGraphicFramePr>
            <a:graphicFrameLocks noGrp="1"/>
          </p:cNvGraphicFramePr>
          <p:nvPr/>
        </p:nvGraphicFramePr>
        <p:xfrm>
          <a:off x="1078390" y="4358918"/>
          <a:ext cx="10275388" cy="17678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32 (RECURSO HUMANO DIV PROFE)</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ha registrado en hoja de vida de profesores las constancias relevantes para su evaluación de desempeño (DIREDUCARM 140730 NOV 2024), de manera de contar con mayores antecedentes para  una adecuada calificación del docente.</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Registrar acciones u omisiones a los deberes de los profesores, sean estos dispuestos por directiva, mensajes u oficios.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la Calificaciones de los profesores, la jefatura registrará las notas obtenidas en la Encuesta de la Evaluación Docente y comentarios relevantes de la supervisión de aula y apreciación general de los decanos y jefaturas de cátedras..</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34927658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nvGraphicFramePr>
        <p:xfrm>
          <a:off x="1078390" y="1556234"/>
          <a:ext cx="10275388" cy="11887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64 (BIBLIOTECA- INF DIV 21)</a:t>
                      </a:r>
                    </a:p>
                    <a:p>
                      <a:pPr algn="just">
                        <a:tabLst/>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L</a:t>
                      </a: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 biblioteca presenta problemas de aislación en uno de sus muros, ello está afectando la adecuada conservación de los libros.</a:t>
                      </a:r>
                    </a:p>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La sala de lectura de la biblioteca se encuentra cerrada en periodo de mal tiempo, debido filtraciones de las ventanas que se encuentran deterioradas por el tiempo.</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MX"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Determinar trabajos de recuperación de la estructura e ingresarlos al plan de mantenimiento respectivo.</a:t>
                      </a:r>
                    </a:p>
                    <a:p>
                      <a:pPr marL="182563" lvl="0" indent="-182563" algn="just">
                        <a:buFont typeface="+mj-lt"/>
                        <a:buAutoNum type="alphaLcParenR"/>
                      </a:pPr>
                      <a:r>
                        <a:rPr lang="es-MX"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Ingresar necesidad a sistema PROPACA. </a:t>
                      </a:r>
                    </a:p>
                    <a:p>
                      <a:pPr marL="0" lvl="0" indent="0" algn="just">
                        <a:buFont typeface="+mj-lt"/>
                        <a:buNone/>
                      </a:pP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Trabajos ejecutados y finalizados el año 2025.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200" b="0" i="0" u="none" strike="noStrike" cap="none" spc="0" baseline="0" dirty="0">
                        <a:ln>
                          <a:noFill/>
                        </a:ln>
                        <a:solidFill>
                          <a:schemeClr val="tx1"/>
                        </a:solidFill>
                        <a:effectLst/>
                        <a:uFillTx/>
                        <a:latin typeface="+mn-lt"/>
                        <a:ea typeface="+mn-ea"/>
                        <a:cs typeface="+mn-cs"/>
                        <a:sym typeface="Calibri"/>
                      </a:endParaRPr>
                    </a:p>
                  </a:txBody>
                  <a:tcPr/>
                </a:tc>
                <a:extLst>
                  <a:ext uri="{0D108BD9-81ED-4DB2-BD59-A6C34878D82A}">
                    <a16:rowId xmlns:a16="http://schemas.microsoft.com/office/drawing/2014/main" val="545670179"/>
                  </a:ext>
                </a:extLst>
              </a:tr>
            </a:tbl>
          </a:graphicData>
        </a:graphic>
      </p:graphicFrame>
      <p:graphicFrame>
        <p:nvGraphicFramePr>
          <p:cNvPr id="18" name="Tabla 17"/>
          <p:cNvGraphicFramePr>
            <a:graphicFrameLocks noGrp="1"/>
          </p:cNvGraphicFramePr>
          <p:nvPr/>
        </p:nvGraphicFramePr>
        <p:xfrm>
          <a:off x="1084245" y="2876909"/>
          <a:ext cx="10275388" cy="19202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Recursos Humanos (DIV CURRICULAR)</a:t>
                      </a:r>
                    </a:p>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Escuela no cuenta con un programa de tutorías en aquellas asignaturas que históricamente han presentado problemas de bajo rendimiento.</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lphaLcParenR"/>
                        <a:tabLst>
                          <a:tab pos="182563" algn="l"/>
                        </a:tabLst>
                      </a:pPr>
                      <a:r>
                        <a:rPr lang="es-MX" sz="1200" b="0" i="0" u="none" strike="noStrike" cap="none" spc="0" baseline="0" dirty="0">
                          <a:ln>
                            <a:noFill/>
                          </a:ln>
                          <a:solidFill>
                            <a:schemeClr val="tx1"/>
                          </a:solidFill>
                          <a:effectLst/>
                          <a:uFillTx/>
                          <a:latin typeface="+mn-lt"/>
                          <a:ea typeface="+mn-ea"/>
                          <a:cs typeface="+mn-cs"/>
                          <a:sym typeface="Calibri"/>
                        </a:rPr>
                        <a:t>Instruir a los profesores para que registren en las respectivas opciones del SIGA, las actividades desarrolladas en las semanas dispuesta para ACLD y Exámenes.</a:t>
                      </a:r>
                    </a:p>
                    <a:p>
                      <a:pPr marL="228600" lvl="0" indent="-228600" algn="just">
                        <a:buFont typeface="+mj-lt"/>
                        <a:buAutoNum type="alphaLcParenR"/>
                        <a:tabLst>
                          <a:tab pos="182563" algn="l"/>
                        </a:tabLst>
                      </a:pPr>
                      <a:r>
                        <a:rPr lang="es-MX" sz="1200" b="0" i="0" u="none" strike="noStrike" cap="none" spc="0" baseline="0" dirty="0">
                          <a:ln>
                            <a:noFill/>
                          </a:ln>
                          <a:solidFill>
                            <a:schemeClr val="tx1"/>
                          </a:solidFill>
                          <a:effectLst/>
                          <a:uFillTx/>
                          <a:latin typeface="+mn-lt"/>
                          <a:ea typeface="+mn-ea"/>
                          <a:cs typeface="+mn-cs"/>
                          <a:sym typeface="Calibri"/>
                        </a:rPr>
                        <a:t>Generar un proceso, que determine encargado y plazos para cumplir esta función.</a:t>
                      </a:r>
                    </a:p>
                    <a:p>
                      <a:pPr marL="0" lvl="0" indent="0" algn="just">
                        <a:buFont typeface="+mj-lt"/>
                        <a:buNone/>
                      </a:pPr>
                      <a:endParaRPr lang="es-MX" sz="1200" b="0" i="0" u="none" strike="noStrike" cap="none" spc="0" baseline="0" dirty="0">
                        <a:ln>
                          <a:noFill/>
                        </a:ln>
                        <a:solidFill>
                          <a:schemeClr val="tx1"/>
                        </a:solidFill>
                        <a:effectLst/>
                        <a:uFillTx/>
                        <a:latin typeface="+mn-lt"/>
                        <a:ea typeface="+mn-ea"/>
                        <a:cs typeface="+mn-cs"/>
                        <a:sym typeface="Calibri"/>
                      </a:endParaRPr>
                    </a:p>
                    <a:p>
                      <a:pPr marL="0" lvl="0" indent="0" algn="just">
                        <a:buFont typeface="+mj-lt"/>
                        <a:buNone/>
                      </a:pPr>
                      <a:r>
                        <a:rPr lang="es-MX" sz="1200" b="0" i="0" u="none" strike="noStrike" cap="none" spc="0" baseline="0" dirty="0">
                          <a:ln>
                            <a:noFill/>
                          </a:ln>
                          <a:solidFill>
                            <a:schemeClr val="tx1"/>
                          </a:solidFill>
                          <a:effectLst/>
                          <a:uFillTx/>
                          <a:latin typeface="+mn-lt"/>
                          <a:ea typeface="+mn-ea"/>
                          <a:cs typeface="+mn-cs"/>
                          <a:sym typeface="Calibri"/>
                        </a:rPr>
                        <a:t>Plazo: 05 de marzo 2026</a:t>
                      </a: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 - PENDIENTE</a:t>
                      </a:r>
                      <a:r>
                        <a:rPr lang="es-ES" sz="1200" b="0" i="0" u="none" strike="noStrike" cap="none" spc="0" baseline="0" dirty="0">
                          <a:ln>
                            <a:noFill/>
                          </a:ln>
                          <a:solidFill>
                            <a:schemeClr val="tx1"/>
                          </a:solidFill>
                          <a:effectLst/>
                          <a:uFillTx/>
                          <a:latin typeface="+mn-lt"/>
                          <a:ea typeface="+mn-ea"/>
                          <a:cs typeface="+mn-cs"/>
                          <a:sym typeface="Calibri"/>
                        </a:rPr>
                        <a:t>:</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instruyó  a los profesores sobre el llenado del SIGA en relación a las ACLD y Exámenes. </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Proceso: inducción se elaboró video explicativo. Revisión y seguimientos (pendiente).  </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200" b="0" i="0" u="none" strike="noStrike" cap="none" spc="0" baseline="0" dirty="0">
                        <a:ln>
                          <a:noFill/>
                        </a:ln>
                        <a:solidFill>
                          <a:schemeClr val="tx1"/>
                        </a:solidFill>
                        <a:effectLst/>
                        <a:uFillTx/>
                        <a:latin typeface="+mn-lt"/>
                        <a:ea typeface="+mn-ea"/>
                        <a:cs typeface="+mn-cs"/>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65865166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QUE SE MANTIENEN DEL AÑO ANTERIOR 2024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nvGraphicFramePr>
        <p:xfrm>
          <a:off x="1078390" y="1556234"/>
          <a:ext cx="10275388" cy="42976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Gestión educacional (DIV SIGA)</a:t>
                      </a:r>
                    </a:p>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No se cuenta con un registro o formato que permita determinar de qué manera han aportado las distintas actividades efectuadas en la Escuela, al modelo de formación Cultural.</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lvl="0" indent="0" algn="just">
                        <a:buFont typeface="+mj-lt"/>
                        <a:buNone/>
                      </a:pPr>
                      <a:r>
                        <a:rPr lang="es-MX" sz="1200" b="0" i="0" u="none" strike="noStrike" cap="none" spc="0" baseline="0" dirty="0">
                          <a:ln>
                            <a:noFill/>
                          </a:ln>
                          <a:solidFill>
                            <a:schemeClr val="tx1"/>
                          </a:solidFill>
                          <a:effectLst/>
                          <a:uFillTx/>
                          <a:latin typeface="+mn-lt"/>
                          <a:ea typeface="+mn-ea"/>
                          <a:cs typeface="+mn-cs"/>
                          <a:sym typeface="Calibri"/>
                        </a:rPr>
                        <a:t>Curso de acción: </a:t>
                      </a:r>
                    </a:p>
                    <a:p>
                      <a:pPr marL="228600" lvl="0" indent="-228600" algn="just">
                        <a:buFont typeface="+mj-lt"/>
                        <a:buAutoNum type="arabicPeriod"/>
                        <a:tabLst>
                          <a:tab pos="269875" algn="l"/>
                        </a:tabLst>
                      </a:pPr>
                      <a:r>
                        <a:rPr lang="es-MX" sz="1200" b="0" i="0" u="none" strike="noStrike" cap="none" spc="0" baseline="0" dirty="0">
                          <a:ln>
                            <a:noFill/>
                          </a:ln>
                          <a:solidFill>
                            <a:schemeClr val="tx1"/>
                          </a:solidFill>
                          <a:effectLst/>
                          <a:uFillTx/>
                          <a:latin typeface="+mn-lt"/>
                          <a:ea typeface="+mn-ea"/>
                          <a:cs typeface="+mn-cs"/>
                          <a:sym typeface="Calibri"/>
                        </a:rPr>
                        <a:t>Con el asesor cultural, generar un proceso que permita medir y controlar el avance de las actividades contribuyentes a modelo respectivo.</a:t>
                      </a:r>
                    </a:p>
                    <a:p>
                      <a:pPr marL="228600" lvl="0" indent="-228600" algn="just">
                        <a:buFont typeface="+mj-lt"/>
                        <a:buAutoNum type="arabicPeriod"/>
                      </a:pPr>
                      <a:r>
                        <a:rPr lang="es-MX" sz="1200" b="0" i="0" u="none" strike="noStrike" cap="none" spc="0" baseline="0" dirty="0">
                          <a:ln>
                            <a:noFill/>
                          </a:ln>
                          <a:solidFill>
                            <a:schemeClr val="tx1"/>
                          </a:solidFill>
                          <a:effectLst/>
                          <a:uFillTx/>
                          <a:latin typeface="+mn-lt"/>
                          <a:ea typeface="+mn-ea"/>
                          <a:cs typeface="+mn-cs"/>
                          <a:sym typeface="Calibri"/>
                        </a:rPr>
                        <a:t>Exponer mecanismo de medición a Departamentos II y V DIREDUCARM. </a:t>
                      </a:r>
                    </a:p>
                    <a:p>
                      <a:pPr marL="0" lvl="0" indent="0" algn="just">
                        <a:buFont typeface="+mj-lt"/>
                        <a:buNone/>
                      </a:pPr>
                      <a:endParaRPr lang="es-MX" sz="1200" b="0" i="0" u="none" strike="noStrike" cap="none" spc="0" baseline="0" dirty="0">
                        <a:ln>
                          <a:noFill/>
                        </a:ln>
                        <a:solidFill>
                          <a:schemeClr val="tx1"/>
                        </a:solidFill>
                        <a:effectLst/>
                        <a:uFillTx/>
                        <a:latin typeface="+mn-lt"/>
                        <a:ea typeface="+mn-ea"/>
                        <a:cs typeface="+mn-cs"/>
                        <a:sym typeface="Calibri"/>
                      </a:endParaRPr>
                    </a:p>
                    <a:p>
                      <a:pPr marL="0" lvl="0" indent="0" algn="just">
                        <a:buFont typeface="+mj-lt"/>
                        <a:buNone/>
                      </a:pPr>
                      <a:r>
                        <a:rPr lang="es-MX" sz="1200" b="1" i="0" u="none" strike="noStrike" cap="none" spc="0" baseline="0" dirty="0">
                          <a:ln>
                            <a:noFill/>
                          </a:ln>
                          <a:solidFill>
                            <a:schemeClr val="tx1"/>
                          </a:solidFill>
                          <a:effectLst/>
                          <a:uFillTx/>
                          <a:latin typeface="+mn-lt"/>
                          <a:ea typeface="+mn-ea"/>
                          <a:cs typeface="+mn-cs"/>
                          <a:sym typeface="Calibri"/>
                        </a:rPr>
                        <a:t>Nota</a:t>
                      </a:r>
                      <a:r>
                        <a:rPr lang="es-MX" sz="1200" b="0" i="0" u="none" strike="noStrike" cap="none" spc="0" baseline="0" dirty="0">
                          <a:ln>
                            <a:noFill/>
                          </a:ln>
                          <a:solidFill>
                            <a:schemeClr val="tx1"/>
                          </a:solidFill>
                          <a:effectLst/>
                          <a:uFillTx/>
                          <a:latin typeface="+mn-lt"/>
                          <a:ea typeface="+mn-ea"/>
                          <a:cs typeface="+mn-cs"/>
                          <a:sym typeface="Calibri"/>
                        </a:rPr>
                        <a:t>: En función de lo señalado en el proyecto educativo de la Escuela y en atención a la promesa de una formación integral sobre la base de la ejecución de 6 modelos, es que de mantenerse la presente observación para el próximo año académico, su clasificación subirá a significativa.</a:t>
                      </a:r>
                    </a:p>
                    <a:p>
                      <a:pPr marL="0" lvl="0" indent="0" algn="just">
                        <a:buFont typeface="+mj-lt"/>
                        <a:buNone/>
                      </a:pPr>
                      <a:endParaRPr lang="es-MX" sz="1200" b="0" i="0" u="none" strike="noStrike" cap="none" spc="0" baseline="0" dirty="0">
                        <a:ln>
                          <a:noFill/>
                        </a:ln>
                        <a:solidFill>
                          <a:schemeClr val="tx1"/>
                        </a:solidFill>
                        <a:effectLst/>
                        <a:uFillTx/>
                        <a:latin typeface="+mn-lt"/>
                        <a:ea typeface="+mn-ea"/>
                        <a:cs typeface="+mn-cs"/>
                        <a:sym typeface="Calibri"/>
                      </a:endParaRPr>
                    </a:p>
                    <a:p>
                      <a:pPr marL="0" lvl="0" indent="0" algn="just">
                        <a:buFont typeface="+mj-lt"/>
                        <a:buNone/>
                      </a:pPr>
                      <a:r>
                        <a:rPr lang="es-MX" sz="1200" b="1" i="0" u="none" strike="noStrike" cap="none" spc="0" baseline="0" dirty="0">
                          <a:ln>
                            <a:noFill/>
                          </a:ln>
                          <a:solidFill>
                            <a:schemeClr val="tx1"/>
                          </a:solidFill>
                          <a:effectLst/>
                          <a:uFillTx/>
                          <a:latin typeface="+mn-lt"/>
                          <a:ea typeface="+mn-ea"/>
                          <a:cs typeface="+mn-cs"/>
                          <a:sym typeface="Calibri"/>
                        </a:rPr>
                        <a:t>Plazo</a:t>
                      </a:r>
                      <a:r>
                        <a:rPr lang="es-MX" sz="1200" b="0" i="0" u="none" strike="noStrike" cap="none" spc="0" baseline="0" dirty="0">
                          <a:ln>
                            <a:noFill/>
                          </a:ln>
                          <a:solidFill>
                            <a:schemeClr val="tx1"/>
                          </a:solidFill>
                          <a:effectLst/>
                          <a:uFillTx/>
                          <a:latin typeface="+mn-lt"/>
                          <a:ea typeface="+mn-ea"/>
                          <a:cs typeface="+mn-cs"/>
                          <a:sym typeface="Calibri"/>
                        </a:rPr>
                        <a:t>: 30 de marzo para las actividades 2025 y 26 de octubre para las actividades 2026. </a:t>
                      </a:r>
                    </a:p>
                    <a:p>
                      <a:pPr marL="0" lvl="0" indent="0" algn="just">
                        <a:buFont typeface="+mj-lt"/>
                        <a:buNone/>
                      </a:pP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Objetivos generales y específicos están definidos en Anexo “D” del PEI ENAP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Las actividades se programan,  acorde a los objetivos.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relación con las evaluaciones:</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Visitas, conferencias, asistencia a obras de teatro o musicales, etc., sin evaluación.</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Círculos Culturales: asistencia mínima y evaluación cualitativa por participación, empleados en la calificación.</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Encuesta Opinión: a los cadetes: sobre las actividades,  aportando ideas y sugerencias de mejoras. </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89855033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0811A-4C30-B329-82E2-995910E98067}"/>
            </a:ext>
          </a:extLst>
        </p:cNvPr>
        <p:cNvGrpSpPr/>
        <p:nvPr/>
      </p:nvGrpSpPr>
      <p:grpSpPr>
        <a:xfrm>
          <a:off x="0" y="0"/>
          <a:ext cx="0" cy="0"/>
          <a:chOff x="0" y="0"/>
          <a:chExt cx="0" cy="0"/>
        </a:xfrm>
      </p:grpSpPr>
      <p:grpSp>
        <p:nvGrpSpPr>
          <p:cNvPr id="20" name="Grupo">
            <a:extLst>
              <a:ext uri="{FF2B5EF4-FFF2-40B4-BE49-F238E27FC236}">
                <a16:creationId xmlns:a16="http://schemas.microsoft.com/office/drawing/2014/main" id="{468A84D4-FCF7-396E-DAD1-86970E9F12A8}"/>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A341C13-0FC2-A7B9-14A9-E1B2703F9005}"/>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DCE9D650-EB03-D8DA-9B24-6B59ECB21267}"/>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409DCFDD-7123-3469-3D07-BA40CBF20B4B}"/>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a:extLst>
              <a:ext uri="{FF2B5EF4-FFF2-40B4-BE49-F238E27FC236}">
                <a16:creationId xmlns:a16="http://schemas.microsoft.com/office/drawing/2014/main" id="{F54A6CA3-3351-7723-BB45-8270AC4F24D2}"/>
              </a:ext>
            </a:extLst>
          </p:cNvPr>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a:solidFill>
                  <a:srgbClr val="000066"/>
                </a:solidFill>
              </a:rPr>
              <a:t>REVISTA DE INSPECCIÓN EDUCACIONAL</a:t>
            </a:r>
            <a:endParaRPr lang="es-CL" sz="3200" b="1" dirty="0">
              <a:solidFill>
                <a:srgbClr val="000066"/>
              </a:solidFill>
            </a:endParaRPr>
          </a:p>
          <a:p>
            <a:pPr algn="ctr"/>
            <a:r>
              <a:rPr lang="es-CL" sz="3200" dirty="0">
                <a:solidFill>
                  <a:srgbClr val="000066"/>
                </a:solidFill>
              </a:rPr>
              <a:t>AÑO ACADÉMICO 2026</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52C7B42F-403E-C165-1603-10CC93B00B7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a:extLst>
              <a:ext uri="{FF2B5EF4-FFF2-40B4-BE49-F238E27FC236}">
                <a16:creationId xmlns:a16="http://schemas.microsoft.com/office/drawing/2014/main" id="{9A41AFC8-D0E8-5985-4B6A-A2B2003D8E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a:extLst>
              <a:ext uri="{FF2B5EF4-FFF2-40B4-BE49-F238E27FC236}">
                <a16:creationId xmlns:a16="http://schemas.microsoft.com/office/drawing/2014/main" id="{0FCAC5E0-3C17-9599-4737-1D88D4C5920A}"/>
              </a:ext>
            </a:extLst>
          </p:cNvPr>
          <p:cNvSpPr>
            <a:spLocks noGrp="1"/>
          </p:cNvSpPr>
          <p:nvPr>
            <p:ph type="sldNum" sz="quarter" idx="2"/>
          </p:nvPr>
        </p:nvSpPr>
        <p:spPr>
          <a:xfrm>
            <a:off x="11752511" y="6474822"/>
            <a:ext cx="300721" cy="338554"/>
          </a:xfrm>
        </p:spPr>
        <p:txBody>
          <a:bodyPr/>
          <a:lstStyle/>
          <a:p>
            <a:fld id="{86CB4B4D-7CA3-9044-876B-883B54F8677D}" type="slidenum">
              <a:rPr lang="es-CL" sz="1600" b="1" smtClean="0"/>
              <a:pPr/>
              <a:t>94</a:t>
            </a:fld>
            <a:endParaRPr lang="es-CL" sz="1600" b="1" dirty="0"/>
          </a:p>
        </p:txBody>
      </p:sp>
    </p:spTree>
    <p:extLst>
      <p:ext uri="{BB962C8B-B14F-4D97-AF65-F5344CB8AC3E}">
        <p14:creationId xmlns:p14="http://schemas.microsoft.com/office/powerpoint/2010/main" val="1410292720"/>
      </p:ext>
    </p:extLst>
  </p:cSld>
  <p:clrMapOvr>
    <a:masterClrMapping/>
  </p:clrMapOvr>
  <p:transition spd="med"/>
</p:sld>
</file>

<file path=ppt/theme/theme1.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9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8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94873</TotalTime>
  <Words>9401</Words>
  <Application>Microsoft Office PowerPoint</Application>
  <PresentationFormat>Panorámica</PresentationFormat>
  <Paragraphs>1724</Paragraphs>
  <Slides>94</Slides>
  <Notes>69</Notes>
  <HiddenSlides>29</HiddenSlides>
  <MMClips>0</MMClips>
  <ScaleCrop>false</ScaleCrop>
  <HeadingPairs>
    <vt:vector size="6" baseType="variant">
      <vt:variant>
        <vt:lpstr>Fuentes usadas</vt:lpstr>
      </vt:variant>
      <vt:variant>
        <vt:i4>8</vt:i4>
      </vt:variant>
      <vt:variant>
        <vt:lpstr>Tema</vt:lpstr>
      </vt:variant>
      <vt:variant>
        <vt:i4>4</vt:i4>
      </vt:variant>
      <vt:variant>
        <vt:lpstr>Títulos de diapositiva</vt:lpstr>
      </vt:variant>
      <vt:variant>
        <vt:i4>94</vt:i4>
      </vt:variant>
    </vt:vector>
  </HeadingPairs>
  <TitlesOfParts>
    <vt:vector size="106" baseType="lpstr">
      <vt:lpstr>Aptos</vt:lpstr>
      <vt:lpstr>Aptos Display</vt:lpstr>
      <vt:lpstr>Arial</vt:lpstr>
      <vt:lpstr>Calibri</vt:lpstr>
      <vt:lpstr>Calibri Light</vt:lpstr>
      <vt:lpstr>Century</vt:lpstr>
      <vt:lpstr>Helvetica</vt:lpstr>
      <vt:lpstr>Times New Roman</vt:lpstr>
      <vt:lpstr>4_Tema de Office</vt:lpstr>
      <vt:lpstr>19_Tema de Office</vt:lpstr>
      <vt:lpstr>1_Office Theme</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Jaime Rodrigo Ramirez</dc:creator>
  <cp:lastModifiedBy>Javier Huidobro</cp:lastModifiedBy>
  <cp:revision>2098</cp:revision>
  <cp:lastPrinted>2024-04-23T12:30:44Z</cp:lastPrinted>
  <dcterms:modified xsi:type="dcterms:W3CDTF">2026-07-15T11:47:51Z</dcterms:modified>
</cp:coreProperties>
</file>