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1147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Título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cxnSp>
        <p:nvCxnSpPr>
          <p:cNvPr id="8" name="7 Conector recto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12 Conector recto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13 Elipse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4C507-115B-4373-B2D5-3566E3A1A8CF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16" name="15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CF533FB-96D8-4E70-9925-BF7F9A546B01}" type="slidenum">
              <a:rPr lang="es-CL" smtClean="0"/>
              <a:t>‹Nº›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contenido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AA44C507-115B-4373-B2D5-3566E3A1A8CF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15" name="14 Marcador de número de diapositiva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7CF533FB-96D8-4E70-9925-BF7F9A546B01}" type="slidenum">
              <a:rPr lang="es-CL" smtClean="0"/>
              <a:t>‹Nº›</a:t>
            </a:fld>
            <a:endParaRPr lang="es-CL"/>
          </a:p>
        </p:txBody>
      </p:sp>
      <p:sp>
        <p:nvSpPr>
          <p:cNvPr id="16" name="15 Marcador de pie de página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17" name="16 Título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4C507-115B-4373-B2D5-3566E3A1A8CF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533FB-96D8-4E70-9925-BF7F9A546B01}" type="slidenum">
              <a:rPr lang="es-CL" smtClean="0"/>
              <a:t>‹Nº›</a:t>
            </a:fld>
            <a:endParaRPr lang="es-CL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cxnSp>
        <p:nvCxnSpPr>
          <p:cNvPr id="7" name="6 Conector recto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4C507-115B-4373-B2D5-3566E3A1A8CF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533FB-96D8-4E70-9925-BF7F9A546B01}" type="slidenum">
              <a:rPr lang="es-CL" smtClean="0"/>
              <a:t>‹Nº›</a:t>
            </a:fld>
            <a:endParaRPr lang="es-CL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533FB-96D8-4E70-9925-BF7F9A546B01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4C507-115B-4373-B2D5-3566E3A1A8CF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32" name="31 Marcador de contenido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34" name="33 Marcador de contenido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texto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cxnSp>
        <p:nvCxnSpPr>
          <p:cNvPr id="10" name="9 Conector recto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16 Conector recto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4C507-115B-4373-B2D5-3566E3A1A8CF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533FB-96D8-4E70-9925-BF7F9A546B01}" type="slidenum">
              <a:rPr lang="es-CL" smtClean="0"/>
              <a:t>‹Nº›</a:t>
            </a:fld>
            <a:endParaRPr lang="es-CL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4C507-115B-4373-B2D5-3566E3A1A8CF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533FB-96D8-4E70-9925-BF7F9A546B01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28 Marcador de contenido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31" name="30 Título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AA44C507-115B-4373-B2D5-3566E3A1A8CF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CF533FB-96D8-4E70-9925-BF7F9A546B01}" type="slidenum">
              <a:rPr lang="es-CL" smtClean="0"/>
              <a:t>‹Nº›</a:t>
            </a:fld>
            <a:endParaRPr lang="es-CL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4C507-115B-4373-B2D5-3566E3A1A8CF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CF533FB-96D8-4E70-9925-BF7F9A546B01}" type="slidenum">
              <a:rPr lang="es-CL" smtClean="0"/>
              <a:t>‹Nº›</a:t>
            </a:fld>
            <a:endParaRPr lang="es-CL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4C507-115B-4373-B2D5-3566E3A1A8CF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533FB-96D8-4E70-9925-BF7F9A546B01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4C507-115B-4373-B2D5-3566E3A1A8CF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533FB-96D8-4E70-9925-BF7F9A546B01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texto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24" name="23 Marcador de fecha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AA44C507-115B-4373-B2D5-3566E3A1A8CF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22" name="21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7CF533FB-96D8-4E70-9925-BF7F9A546B01}" type="slidenum">
              <a:rPr lang="es-CL" smtClean="0"/>
              <a:t>‹Nº›</a:t>
            </a:fld>
            <a:endParaRPr lang="es-CL"/>
          </a:p>
        </p:txBody>
      </p:sp>
      <p:sp>
        <p:nvSpPr>
          <p:cNvPr id="5" name="4 Marcador de título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53515300648_f10dcc0bb0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7072338"/>
          </a:xfrm>
          <a:prstGeom prst="rect">
            <a:avLst/>
          </a:prstGeom>
        </p:spPr>
      </p:pic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5857884" y="5643578"/>
            <a:ext cx="3643338" cy="500042"/>
          </a:xfrm>
        </p:spPr>
        <p:txBody>
          <a:bodyPr>
            <a:noAutofit/>
          </a:bodyPr>
          <a:lstStyle/>
          <a:p>
            <a:pPr>
              <a:spcBef>
                <a:spcPts val="500"/>
              </a:spcBef>
            </a:pPr>
            <a:r>
              <a:rPr lang="es-MX" sz="2400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Angsana New" pitchFamily="18" charset="-34"/>
                <a:cs typeface="Angsana New" pitchFamily="18" charset="-34"/>
              </a:rPr>
              <a:t>Cadete F. Cox M. </a:t>
            </a:r>
          </a:p>
          <a:p>
            <a:pPr>
              <a:spcBef>
                <a:spcPts val="500"/>
              </a:spcBef>
            </a:pPr>
            <a:r>
              <a:rPr lang="es-MX" sz="2400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Angsana New" pitchFamily="18" charset="-34"/>
                <a:cs typeface="Angsana New" pitchFamily="18" charset="-34"/>
              </a:rPr>
              <a:t>1°D- 2DA DIVISIÓN</a:t>
            </a:r>
          </a:p>
          <a:p>
            <a:pPr>
              <a:spcBef>
                <a:spcPts val="500"/>
              </a:spcBef>
            </a:pPr>
            <a:r>
              <a:rPr lang="es-MX" sz="2400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Angsana New" pitchFamily="18" charset="-34"/>
                <a:cs typeface="Angsana New" pitchFamily="18" charset="-34"/>
              </a:rPr>
              <a:t>2024</a:t>
            </a:r>
            <a:endParaRPr lang="es-CL" sz="2400" dirty="0">
              <a:solidFill>
                <a:schemeClr val="accent3">
                  <a:lumMod val="40000"/>
                  <a:lumOff val="60000"/>
                </a:schemeClr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2643174" y="500042"/>
            <a:ext cx="6286544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MX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effectLst/>
                <a:latin typeface="Andalus" pitchFamily="18" charset="-78"/>
                <a:cs typeface="Andalus" pitchFamily="18" charset="-78"/>
              </a:rPr>
              <a:t>Yo en la Escuela </a:t>
            </a:r>
            <a:r>
              <a:rPr lang="es-MX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Andalus" pitchFamily="18" charset="-78"/>
                <a:cs typeface="Andalus" pitchFamily="18" charset="-78"/>
              </a:rPr>
              <a:t>N</a:t>
            </a:r>
            <a:r>
              <a:rPr lang="es-MX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effectLst/>
                <a:latin typeface="Andalus" pitchFamily="18" charset="-78"/>
                <a:cs typeface="Andalus" pitchFamily="18" charset="-78"/>
              </a:rPr>
              <a:t>aval</a:t>
            </a:r>
            <a:endParaRPr lang="es-CL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2060"/>
              </a:solidFill>
              <a:effectLst/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>
    <p:newsflash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53515131506_aa48aefb6a_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71538" y="1714488"/>
            <a:ext cx="6844632" cy="4572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0034" y="642918"/>
            <a:ext cx="8229600" cy="1219200"/>
          </a:xfrm>
        </p:spPr>
        <p:txBody>
          <a:bodyPr>
            <a:normAutofit fontScale="90000"/>
          </a:bodyPr>
          <a:lstStyle/>
          <a:p>
            <a:r>
              <a:rPr lang="es-MX" dirty="0" smtClean="0"/>
              <a:t>Llegada a Talcahuano y visita al Piloto Pardo para iniciar la semana en las Islas </a:t>
            </a:r>
            <a:r>
              <a:rPr lang="es-MX" dirty="0" err="1" smtClean="0"/>
              <a:t>Quiriquinas</a:t>
            </a:r>
            <a:r>
              <a:rPr lang="es-MX" dirty="0" smtClean="0"/>
              <a:t> </a:t>
            </a:r>
            <a:endParaRPr lang="es-CL" dirty="0"/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53515130721_cb6d5b84dc_b.jpg"/>
          <p:cNvPicPr>
            <a:picLocks noGrp="1" noChangeAspect="1"/>
          </p:cNvPicPr>
          <p:nvPr>
            <p:ph idx="1"/>
          </p:nvPr>
        </p:nvPicPr>
        <p:blipFill>
          <a:blip r:embed="rId2"/>
          <a:srcRect l="23907" b="3645"/>
          <a:stretch>
            <a:fillRect/>
          </a:stretch>
        </p:blipFill>
        <p:spPr>
          <a:xfrm>
            <a:off x="1643042" y="1714488"/>
            <a:ext cx="5572164" cy="471312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2 Título"/>
          <p:cNvSpPr>
            <a:spLocks noGrp="1"/>
          </p:cNvSpPr>
          <p:nvPr>
            <p:ph type="title"/>
          </p:nvPr>
        </p:nvSpPr>
        <p:spPr>
          <a:xfrm>
            <a:off x="914400" y="285728"/>
            <a:ext cx="8229600" cy="1219200"/>
          </a:xfrm>
        </p:spPr>
        <p:txBody>
          <a:bodyPr>
            <a:normAutofit fontScale="90000"/>
          </a:bodyPr>
          <a:lstStyle/>
          <a:p>
            <a:r>
              <a:rPr lang="es-MX" dirty="0" smtClean="0">
                <a:latin typeface="Angsana New" pitchFamily="18" charset="-34"/>
                <a:cs typeface="Angsana New" pitchFamily="18" charset="-34"/>
              </a:rPr>
              <a:t>RECIBIENDO INTRUCCIONES PARA INICIAR LA CAMPAÑA NAUTICA </a:t>
            </a:r>
            <a:endParaRPr lang="es-CL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53609201442_61a4e84651_k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57224" y="1571612"/>
            <a:ext cx="6849639" cy="4572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3" name="2 Título"/>
          <p:cNvSpPr>
            <a:spLocks noGrp="1"/>
          </p:cNvSpPr>
          <p:nvPr>
            <p:ph type="title"/>
          </p:nvPr>
        </p:nvSpPr>
        <p:spPr>
          <a:xfrm>
            <a:off x="714348" y="214290"/>
            <a:ext cx="8229600" cy="1219200"/>
          </a:xfrm>
        </p:spPr>
        <p:txBody>
          <a:bodyPr/>
          <a:lstStyle/>
          <a:p>
            <a:pPr algn="just"/>
            <a:r>
              <a:rPr lang="es-MX" dirty="0" smtClean="0"/>
              <a:t>VISITA AL FUERTE AGUAYO</a:t>
            </a:r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53610051671_fd18b91772_k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47180" y="1524000"/>
            <a:ext cx="6849639" cy="4572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b="1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VISITA A LA ESCUADRA </a:t>
            </a:r>
            <a:endParaRPr lang="es-CL" b="1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2428860" y="6286520"/>
            <a:ext cx="70723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Fin de la presentación, muchas gracias</a:t>
            </a:r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el">
  <a:themeElements>
    <a:clrScheme name="Papel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el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el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39</TotalTime>
  <Words>53</Words>
  <Application>Microsoft Office PowerPoint</Application>
  <PresentationFormat>Presentación en pantalla (4:3)</PresentationFormat>
  <Paragraphs>9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Papel</vt:lpstr>
      <vt:lpstr>Diapositiva 1</vt:lpstr>
      <vt:lpstr>Llegada a Talcahuano y visita al Piloto Pardo para iniciar la semana en las Islas Quiriquinas </vt:lpstr>
      <vt:lpstr>RECIBIENDO INTRUCCIONES PARA INICIAR LA CAMPAÑA NAUTICA </vt:lpstr>
      <vt:lpstr>VISITA AL FUERTE AGUAYO</vt:lpstr>
      <vt:lpstr>VISITA A LA ESCUADRA 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Administrador</dc:creator>
  <cp:lastModifiedBy>Administrador</cp:lastModifiedBy>
  <cp:revision>4</cp:revision>
  <dcterms:created xsi:type="dcterms:W3CDTF">2024-06-06T16:15:28Z</dcterms:created>
  <dcterms:modified xsi:type="dcterms:W3CDTF">2024-06-06T16:54:51Z</dcterms:modified>
</cp:coreProperties>
</file>