
<file path=[Content_Types].xml><?xml version="1.0" encoding="utf-8"?>
<Types xmlns="http://schemas.openxmlformats.org/package/2006/content-types">
  <Default Extension="jpeg" ContentType="image/jpeg"/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0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sldIdLst>
    <p:sldId id="257" r:id="rId2"/>
    <p:sldId id="258" r:id="rId3"/>
    <p:sldId id="259" r:id="rId4"/>
    <p:sldId id="260" r:id="rId5"/>
    <p:sldId id="263" r:id="rId6"/>
    <p:sldId id="267" r:id="rId7"/>
    <p:sldId id="270" r:id="rId8"/>
    <p:sldId id="266" r:id="rId9"/>
    <p:sldId id="261" r:id="rId10"/>
    <p:sldId id="271" r:id="rId11"/>
    <p:sldId id="269" r:id="rId12"/>
    <p:sldId id="268" r:id="rId13"/>
  </p:sldIdLst>
  <p:sldSz cx="12192000" cy="6858000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569" autoAdjust="0"/>
    <p:restoredTop sz="94660"/>
  </p:normalViewPr>
  <p:slideViewPr>
    <p:cSldViewPr snapToGrid="0">
      <p:cViewPr varScale="1">
        <p:scale>
          <a:sx n="102" d="100"/>
          <a:sy n="102" d="100"/>
        </p:scale>
        <p:origin x="918" y="31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9EA28D8-689E-4A26-B2AB-C5A2F77DB21A}" type="doc">
      <dgm:prSet loTypeId="urn:microsoft.com/office/officeart/2005/8/layout/vList2" loCatId="list" qsTypeId="urn:microsoft.com/office/officeart/2005/8/quickstyle/simple1" qsCatId="simple" csTypeId="urn:microsoft.com/office/officeart/2005/8/colors/colorful3" csCatId="colorful" phldr="1"/>
      <dgm:spPr/>
      <dgm:t>
        <a:bodyPr/>
        <a:lstStyle/>
        <a:p>
          <a:endParaRPr lang="es-CL"/>
        </a:p>
      </dgm:t>
    </dgm:pt>
    <dgm:pt modelId="{3F093256-3CE8-4718-91EC-AA8A2F31AE80}" type="pres">
      <dgm:prSet presAssocID="{A9EA28D8-689E-4A26-B2AB-C5A2F77DB21A}" presName="linear" presStyleCnt="0">
        <dgm:presLayoutVars>
          <dgm:animLvl val="lvl"/>
          <dgm:resizeHandles val="exact"/>
        </dgm:presLayoutVars>
      </dgm:prSet>
      <dgm:spPr/>
    </dgm:pt>
  </dgm:ptLst>
  <dgm:cxnLst>
    <dgm:cxn modelId="{29B71ED3-3BBA-4524-A9C8-5C1ABA93B140}" type="presOf" srcId="{A9EA28D8-689E-4A26-B2AB-C5A2F77DB21A}" destId="{3F093256-3CE8-4718-91EC-AA8A2F31AE80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0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A9EA28D8-689E-4A26-B2AB-C5A2F77DB21A}" type="doc">
      <dgm:prSet loTypeId="urn:microsoft.com/office/officeart/2005/8/layout/vList2" loCatId="list" qsTypeId="urn:microsoft.com/office/officeart/2005/8/quickstyle/simple1" qsCatId="simple" csTypeId="urn:microsoft.com/office/officeart/2005/8/colors/colorful3" csCatId="colorful" phldr="1"/>
      <dgm:spPr/>
      <dgm:t>
        <a:bodyPr/>
        <a:lstStyle/>
        <a:p>
          <a:endParaRPr lang="es-CL"/>
        </a:p>
      </dgm:t>
    </dgm:pt>
    <dgm:pt modelId="{3F093256-3CE8-4718-91EC-AA8A2F31AE80}" type="pres">
      <dgm:prSet presAssocID="{A9EA28D8-689E-4A26-B2AB-C5A2F77DB21A}" presName="linear" presStyleCnt="0">
        <dgm:presLayoutVars>
          <dgm:animLvl val="lvl"/>
          <dgm:resizeHandles val="exact"/>
        </dgm:presLayoutVars>
      </dgm:prSet>
      <dgm:spPr/>
    </dgm:pt>
  </dgm:ptLst>
  <dgm:cxnLst>
    <dgm:cxn modelId="{29B71ED3-3BBA-4524-A9C8-5C1ABA93B140}" type="presOf" srcId="{A9EA28D8-689E-4A26-B2AB-C5A2F77DB21A}" destId="{3F093256-3CE8-4718-91EC-AA8A2F31AE80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0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D3863E1-1614-4CEC-A080-AA09082572E3}" type="datetimeFigureOut">
              <a:rPr lang="es-CL" smtClean="0"/>
              <a:pPr/>
              <a:t>13-04-2025</a:t>
            </a:fld>
            <a:endParaRPr lang="es-CL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L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FD48BC2-40CB-4023-BCBE-46ABB3126683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13731477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defTabSz="966155">
              <a:defRPr/>
            </a:pPr>
            <a:fld id="{E6E8C3EB-909B-46EB-AEDA-4409CF214010}" type="slidenum">
              <a:rPr lang="es-ES">
                <a:solidFill>
                  <a:prstClr val="black"/>
                </a:solidFill>
                <a:latin typeface="Calibri" panose="020F0502020204030204"/>
              </a:rPr>
              <a:pPr defTabSz="966155">
                <a:defRPr/>
              </a:pPr>
              <a:t>1</a:t>
            </a:fld>
            <a:endParaRPr lang="es-ES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82AA2E19-4FA9-4A43-BFC5-510555B21BDC}"/>
              </a:ext>
            </a:extLst>
          </p:cNvPr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r>
              <a:rPr lang="es-ES"/>
              <a:t>23/04/2018</a:t>
            </a:r>
          </a:p>
        </p:txBody>
      </p:sp>
    </p:spTree>
    <p:extLst>
      <p:ext uri="{BB962C8B-B14F-4D97-AF65-F5344CB8AC3E}">
        <p14:creationId xmlns:p14="http://schemas.microsoft.com/office/powerpoint/2010/main" val="262168026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defTabSz="966155">
              <a:defRPr/>
            </a:pPr>
            <a:fld id="{E6E8C3EB-909B-46EB-AEDA-4409CF214010}" type="slidenum">
              <a:rPr lang="es-ES">
                <a:solidFill>
                  <a:prstClr val="black"/>
                </a:solidFill>
                <a:latin typeface="Calibri" panose="020F0502020204030204"/>
              </a:rPr>
              <a:pPr defTabSz="966155">
                <a:defRPr/>
              </a:pPr>
              <a:t>2</a:t>
            </a:fld>
            <a:endParaRPr lang="es-ES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82AA2E19-4FA9-4A43-BFC5-510555B21BDC}"/>
              </a:ext>
            </a:extLst>
          </p:cNvPr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r>
              <a:rPr lang="es-ES"/>
              <a:t>23/04/2018</a:t>
            </a:r>
          </a:p>
        </p:txBody>
      </p:sp>
    </p:spTree>
    <p:extLst>
      <p:ext uri="{BB962C8B-B14F-4D97-AF65-F5344CB8AC3E}">
        <p14:creationId xmlns:p14="http://schemas.microsoft.com/office/powerpoint/2010/main" val="262168026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defTabSz="966155">
              <a:defRPr/>
            </a:pPr>
            <a:fld id="{E6E8C3EB-909B-46EB-AEDA-4409CF214010}" type="slidenum">
              <a:rPr lang="es-ES">
                <a:solidFill>
                  <a:prstClr val="black"/>
                </a:solidFill>
                <a:latin typeface="Calibri" panose="020F0502020204030204"/>
              </a:rPr>
              <a:pPr defTabSz="966155">
                <a:defRPr/>
              </a:pPr>
              <a:t>3</a:t>
            </a:fld>
            <a:endParaRPr lang="es-ES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82AA2E19-4FA9-4A43-BFC5-510555B21BDC}"/>
              </a:ext>
            </a:extLst>
          </p:cNvPr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r>
              <a:rPr lang="es-ES"/>
              <a:t>23/04/2018</a:t>
            </a:r>
          </a:p>
        </p:txBody>
      </p:sp>
    </p:spTree>
    <p:extLst>
      <p:ext uri="{BB962C8B-B14F-4D97-AF65-F5344CB8AC3E}">
        <p14:creationId xmlns:p14="http://schemas.microsoft.com/office/powerpoint/2010/main" val="262168026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defTabSz="966155">
              <a:defRPr/>
            </a:pPr>
            <a:fld id="{E6E8C3EB-909B-46EB-AEDA-4409CF214010}" type="slidenum">
              <a:rPr lang="es-ES">
                <a:solidFill>
                  <a:prstClr val="black"/>
                </a:solidFill>
                <a:latin typeface="Calibri" panose="020F0502020204030204"/>
              </a:rPr>
              <a:pPr defTabSz="966155">
                <a:defRPr/>
              </a:pPr>
              <a:t>4</a:t>
            </a:fld>
            <a:endParaRPr lang="es-ES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82AA2E19-4FA9-4A43-BFC5-510555B21BDC}"/>
              </a:ext>
            </a:extLst>
          </p:cNvPr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r>
              <a:rPr lang="es-ES"/>
              <a:t>23/04/2018</a:t>
            </a:r>
          </a:p>
        </p:txBody>
      </p:sp>
    </p:spTree>
    <p:extLst>
      <p:ext uri="{BB962C8B-B14F-4D97-AF65-F5344CB8AC3E}">
        <p14:creationId xmlns:p14="http://schemas.microsoft.com/office/powerpoint/2010/main" val="262168026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defTabSz="966155">
              <a:defRPr/>
            </a:pPr>
            <a:fld id="{E6E8C3EB-909B-46EB-AEDA-4409CF214010}" type="slidenum">
              <a:rPr lang="es-ES">
                <a:solidFill>
                  <a:prstClr val="black"/>
                </a:solidFill>
                <a:latin typeface="Calibri" panose="020F0502020204030204"/>
              </a:rPr>
              <a:pPr defTabSz="966155">
                <a:defRPr/>
              </a:pPr>
              <a:t>5</a:t>
            </a:fld>
            <a:endParaRPr lang="es-ES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82AA2E19-4FA9-4A43-BFC5-510555B21BDC}"/>
              </a:ext>
            </a:extLst>
          </p:cNvPr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r>
              <a:rPr lang="es-ES"/>
              <a:t>23/04/2018</a:t>
            </a:r>
          </a:p>
        </p:txBody>
      </p:sp>
    </p:spTree>
    <p:extLst>
      <p:ext uri="{BB962C8B-B14F-4D97-AF65-F5344CB8AC3E}">
        <p14:creationId xmlns:p14="http://schemas.microsoft.com/office/powerpoint/2010/main" val="262168026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AAA3B43-04BB-1F27-0EF2-1A3E0A0C0D2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>
            <a:extLst>
              <a:ext uri="{FF2B5EF4-FFF2-40B4-BE49-F238E27FC236}">
                <a16:creationId xmlns:a16="http://schemas.microsoft.com/office/drawing/2014/main" id="{4F44954E-EC87-4137-48BA-2BE707351DC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>
            <a:extLst>
              <a:ext uri="{FF2B5EF4-FFF2-40B4-BE49-F238E27FC236}">
                <a16:creationId xmlns:a16="http://schemas.microsoft.com/office/drawing/2014/main" id="{0C1B265C-17AE-6C07-595B-D429CC69177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3081B2EF-A676-4655-94D9-8D3A993BC109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defTabSz="966155">
              <a:defRPr/>
            </a:pPr>
            <a:fld id="{E6E8C3EB-909B-46EB-AEDA-4409CF214010}" type="slidenum">
              <a:rPr lang="es-ES">
                <a:solidFill>
                  <a:prstClr val="black"/>
                </a:solidFill>
                <a:latin typeface="Calibri" panose="020F0502020204030204"/>
              </a:rPr>
              <a:pPr defTabSz="966155">
                <a:defRPr/>
              </a:pPr>
              <a:t>6</a:t>
            </a:fld>
            <a:endParaRPr lang="es-ES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E821F62E-C8ED-83F4-4AC4-C4873AEC5700}"/>
              </a:ext>
            </a:extLst>
          </p:cNvPr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r>
              <a:rPr lang="es-ES"/>
              <a:t>23/04/2018</a:t>
            </a:r>
          </a:p>
        </p:txBody>
      </p:sp>
    </p:spTree>
    <p:extLst>
      <p:ext uri="{BB962C8B-B14F-4D97-AF65-F5344CB8AC3E}">
        <p14:creationId xmlns:p14="http://schemas.microsoft.com/office/powerpoint/2010/main" val="25479585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448D49C-DDA2-2E32-B5E8-D36E3B788FD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>
            <a:extLst>
              <a:ext uri="{FF2B5EF4-FFF2-40B4-BE49-F238E27FC236}">
                <a16:creationId xmlns:a16="http://schemas.microsoft.com/office/drawing/2014/main" id="{4989F936-7496-2A6D-3F54-F7BFC440B1F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>
            <a:extLst>
              <a:ext uri="{FF2B5EF4-FFF2-40B4-BE49-F238E27FC236}">
                <a16:creationId xmlns:a16="http://schemas.microsoft.com/office/drawing/2014/main" id="{4911897B-5396-D92D-D3A1-3C56AE046C1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DEEAE2CC-8697-0B0B-6E47-4715CFDC217E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defTabSz="966155">
              <a:defRPr/>
            </a:pPr>
            <a:fld id="{E6E8C3EB-909B-46EB-AEDA-4409CF214010}" type="slidenum">
              <a:rPr lang="es-ES">
                <a:solidFill>
                  <a:prstClr val="black"/>
                </a:solidFill>
                <a:latin typeface="Calibri" panose="020F0502020204030204"/>
              </a:rPr>
              <a:pPr defTabSz="966155">
                <a:defRPr/>
              </a:pPr>
              <a:t>7</a:t>
            </a:fld>
            <a:endParaRPr lang="es-ES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1DEC2E49-A89C-47E7-F110-0B6DD5F555CF}"/>
              </a:ext>
            </a:extLst>
          </p:cNvPr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r>
              <a:rPr lang="es-ES"/>
              <a:t>23/04/2018</a:t>
            </a:r>
          </a:p>
        </p:txBody>
      </p:sp>
    </p:spTree>
    <p:extLst>
      <p:ext uri="{BB962C8B-B14F-4D97-AF65-F5344CB8AC3E}">
        <p14:creationId xmlns:p14="http://schemas.microsoft.com/office/powerpoint/2010/main" val="369453559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22EDAB9-64DC-0CE8-451C-B3EEF11BE02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>
            <a:extLst>
              <a:ext uri="{FF2B5EF4-FFF2-40B4-BE49-F238E27FC236}">
                <a16:creationId xmlns:a16="http://schemas.microsoft.com/office/drawing/2014/main" id="{9B71A5BE-1F95-20A2-1585-2B0174AD38C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>
            <a:extLst>
              <a:ext uri="{FF2B5EF4-FFF2-40B4-BE49-F238E27FC236}">
                <a16:creationId xmlns:a16="http://schemas.microsoft.com/office/drawing/2014/main" id="{83B98AC8-FE6C-763F-98A4-1A12B96110E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BE141E98-3CFC-5D10-599E-88FDDB0D0C8E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defTabSz="966155">
              <a:defRPr/>
            </a:pPr>
            <a:fld id="{E6E8C3EB-909B-46EB-AEDA-4409CF214010}" type="slidenum">
              <a:rPr lang="es-ES">
                <a:solidFill>
                  <a:prstClr val="black"/>
                </a:solidFill>
                <a:latin typeface="Calibri" panose="020F0502020204030204"/>
              </a:rPr>
              <a:pPr defTabSz="966155">
                <a:defRPr/>
              </a:pPr>
              <a:t>8</a:t>
            </a:fld>
            <a:endParaRPr lang="es-ES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70574105-B043-1D6D-4516-1F7F3E130C44}"/>
              </a:ext>
            </a:extLst>
          </p:cNvPr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r>
              <a:rPr lang="es-ES"/>
              <a:t>23/04/2018</a:t>
            </a:r>
          </a:p>
        </p:txBody>
      </p:sp>
    </p:spTree>
    <p:extLst>
      <p:ext uri="{BB962C8B-B14F-4D97-AF65-F5344CB8AC3E}">
        <p14:creationId xmlns:p14="http://schemas.microsoft.com/office/powerpoint/2010/main" val="310219341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defTabSz="966155">
              <a:defRPr/>
            </a:pPr>
            <a:fld id="{E6E8C3EB-909B-46EB-AEDA-4409CF214010}" type="slidenum">
              <a:rPr lang="es-ES">
                <a:solidFill>
                  <a:prstClr val="black"/>
                </a:solidFill>
                <a:latin typeface="Calibri" panose="020F0502020204030204"/>
              </a:rPr>
              <a:pPr defTabSz="966155">
                <a:defRPr/>
              </a:pPr>
              <a:t>9</a:t>
            </a:fld>
            <a:endParaRPr lang="es-ES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82AA2E19-4FA9-4A43-BFC5-510555B21BDC}"/>
              </a:ext>
            </a:extLst>
          </p:cNvPr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r>
              <a:rPr lang="es-ES"/>
              <a:t>23/04/2018</a:t>
            </a:r>
          </a:p>
        </p:txBody>
      </p:sp>
    </p:spTree>
    <p:extLst>
      <p:ext uri="{BB962C8B-B14F-4D97-AF65-F5344CB8AC3E}">
        <p14:creationId xmlns:p14="http://schemas.microsoft.com/office/powerpoint/2010/main" val="262168026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2F7F244-D107-4B82-A42D-EB6444C9083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>
            <a:extLst>
              <a:ext uri="{FF2B5EF4-FFF2-40B4-BE49-F238E27FC236}">
                <a16:creationId xmlns:a16="http://schemas.microsoft.com/office/drawing/2014/main" id="{9CDDC900-8E2B-76C6-64E4-C3EADBCC85F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>
            <a:extLst>
              <a:ext uri="{FF2B5EF4-FFF2-40B4-BE49-F238E27FC236}">
                <a16:creationId xmlns:a16="http://schemas.microsoft.com/office/drawing/2014/main" id="{7341D17F-1561-7DB3-9267-258D4085B52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68FC9F75-3437-33B3-0724-F9F38EFE416E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defTabSz="966155">
              <a:defRPr/>
            </a:pPr>
            <a:fld id="{E6E8C3EB-909B-46EB-AEDA-4409CF214010}" type="slidenum">
              <a:rPr lang="es-ES">
                <a:solidFill>
                  <a:prstClr val="black"/>
                </a:solidFill>
                <a:latin typeface="Calibri" panose="020F0502020204030204"/>
              </a:rPr>
              <a:pPr defTabSz="966155">
                <a:defRPr/>
              </a:pPr>
              <a:t>10</a:t>
            </a:fld>
            <a:endParaRPr lang="es-ES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1E5BC0C0-BED2-52BA-3631-2FF07BC1E7B7}"/>
              </a:ext>
            </a:extLst>
          </p:cNvPr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r>
              <a:rPr lang="es-ES"/>
              <a:t>23/04/2018</a:t>
            </a:r>
          </a:p>
        </p:txBody>
      </p:sp>
    </p:spTree>
    <p:extLst>
      <p:ext uri="{BB962C8B-B14F-4D97-AF65-F5344CB8AC3E}">
        <p14:creationId xmlns:p14="http://schemas.microsoft.com/office/powerpoint/2010/main" val="363508184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B135FFA-62CA-1AB2-8691-61197A4529D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>
            <a:extLst>
              <a:ext uri="{FF2B5EF4-FFF2-40B4-BE49-F238E27FC236}">
                <a16:creationId xmlns:a16="http://schemas.microsoft.com/office/drawing/2014/main" id="{64D45D36-C708-E9C5-D6CF-0582A7676DB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>
            <a:extLst>
              <a:ext uri="{FF2B5EF4-FFF2-40B4-BE49-F238E27FC236}">
                <a16:creationId xmlns:a16="http://schemas.microsoft.com/office/drawing/2014/main" id="{677C8CD6-B785-3FCD-4887-4C3CED4B598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106DD512-2985-5BE6-4F08-F38DEE962440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defTabSz="966155">
              <a:defRPr/>
            </a:pPr>
            <a:fld id="{E6E8C3EB-909B-46EB-AEDA-4409CF214010}" type="slidenum">
              <a:rPr lang="es-ES">
                <a:solidFill>
                  <a:prstClr val="black"/>
                </a:solidFill>
                <a:latin typeface="Calibri" panose="020F0502020204030204"/>
              </a:rPr>
              <a:pPr defTabSz="966155">
                <a:defRPr/>
              </a:pPr>
              <a:t>11</a:t>
            </a:fld>
            <a:endParaRPr lang="es-ES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3BE59E0D-7D27-42DE-CFEE-72DFD182AC9E}"/>
              </a:ext>
            </a:extLst>
          </p:cNvPr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r>
              <a:rPr lang="es-ES"/>
              <a:t>23/04/2018</a:t>
            </a:r>
          </a:p>
        </p:txBody>
      </p:sp>
    </p:spTree>
    <p:extLst>
      <p:ext uri="{BB962C8B-B14F-4D97-AF65-F5344CB8AC3E}">
        <p14:creationId xmlns:p14="http://schemas.microsoft.com/office/powerpoint/2010/main" val="40397603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56944AA-0CEC-95DA-BAFC-C35AD6355AA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>
            <a:extLst>
              <a:ext uri="{FF2B5EF4-FFF2-40B4-BE49-F238E27FC236}">
                <a16:creationId xmlns:a16="http://schemas.microsoft.com/office/drawing/2014/main" id="{AB90ED99-A5F3-A1B6-DC69-C56A8A0FC4F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>
            <a:extLst>
              <a:ext uri="{FF2B5EF4-FFF2-40B4-BE49-F238E27FC236}">
                <a16:creationId xmlns:a16="http://schemas.microsoft.com/office/drawing/2014/main" id="{BA989035-94DA-C685-E2C3-FDFF49B5AE6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AF81FC9E-4A1F-DEDF-AA52-5538125D3DF3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defTabSz="966155">
              <a:defRPr/>
            </a:pPr>
            <a:fld id="{E6E8C3EB-909B-46EB-AEDA-4409CF214010}" type="slidenum">
              <a:rPr lang="es-ES">
                <a:solidFill>
                  <a:prstClr val="black"/>
                </a:solidFill>
                <a:latin typeface="Calibri" panose="020F0502020204030204"/>
              </a:rPr>
              <a:pPr defTabSz="966155">
                <a:defRPr/>
              </a:pPr>
              <a:t>12</a:t>
            </a:fld>
            <a:endParaRPr lang="es-ES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C8424F6A-40AC-C66F-AC9D-EF2A63154ABF}"/>
              </a:ext>
            </a:extLst>
          </p:cNvPr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r>
              <a:rPr lang="es-ES"/>
              <a:t>23/04/2018</a:t>
            </a:r>
          </a:p>
        </p:txBody>
      </p:sp>
    </p:spTree>
    <p:extLst>
      <p:ext uri="{BB962C8B-B14F-4D97-AF65-F5344CB8AC3E}">
        <p14:creationId xmlns:p14="http://schemas.microsoft.com/office/powerpoint/2010/main" val="174557761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2CA6DA-95C8-43A3-96E7-3C018E00E819}" type="datetimeFigureOut">
              <a:rPr lang="es-CL" smtClean="0"/>
              <a:pPr/>
              <a:t>13-04-2025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D9D384-71C3-4DD7-A626-28D5C4BC5F0B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4142778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2CA6DA-95C8-43A3-96E7-3C018E00E819}" type="datetimeFigureOut">
              <a:rPr lang="es-CL" smtClean="0"/>
              <a:pPr/>
              <a:t>13-04-2025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D9D384-71C3-4DD7-A626-28D5C4BC5F0B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5612795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2CA6DA-95C8-43A3-96E7-3C018E00E819}" type="datetimeFigureOut">
              <a:rPr lang="es-CL" smtClean="0"/>
              <a:pPr/>
              <a:t>13-04-2025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D9D384-71C3-4DD7-A626-28D5C4BC5F0B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6130246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2CA6DA-95C8-43A3-96E7-3C018E00E819}" type="datetimeFigureOut">
              <a:rPr lang="es-CL" smtClean="0"/>
              <a:pPr/>
              <a:t>13-04-2025</a:t>
            </a:fld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D9D384-71C3-4DD7-A626-28D5C4BC5F0B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262473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2CA6DA-95C8-43A3-96E7-3C018E00E819}" type="datetimeFigureOut">
              <a:rPr lang="es-CL" smtClean="0"/>
              <a:pPr/>
              <a:t>13-04-2025</a:t>
            </a:fld>
            <a:endParaRPr lang="es-CL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D9D384-71C3-4DD7-A626-28D5C4BC5F0B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6692908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2CA6DA-95C8-43A3-96E7-3C018E00E819}" type="datetimeFigureOut">
              <a:rPr lang="es-CL" smtClean="0"/>
              <a:pPr/>
              <a:t>13-04-2025</a:t>
            </a:fld>
            <a:endParaRPr lang="es-CL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D9D384-71C3-4DD7-A626-28D5C4BC5F0B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9584805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2CA6DA-95C8-43A3-96E7-3C018E00E819}" type="datetimeFigureOut">
              <a:rPr lang="es-CL" smtClean="0"/>
              <a:pPr/>
              <a:t>13-04-2025</a:t>
            </a:fld>
            <a:endParaRPr lang="es-CL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D9D384-71C3-4DD7-A626-28D5C4BC5F0B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1748718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2CA6DA-95C8-43A3-96E7-3C018E00E819}" type="datetimeFigureOut">
              <a:rPr lang="es-CL" smtClean="0"/>
              <a:pPr/>
              <a:t>13-04-2025</a:t>
            </a:fld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D9D384-71C3-4DD7-A626-28D5C4BC5F0B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0549039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L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2CA6DA-95C8-43A3-96E7-3C018E00E819}" type="datetimeFigureOut">
              <a:rPr lang="es-CL" smtClean="0"/>
              <a:pPr/>
              <a:t>13-04-2025</a:t>
            </a:fld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D9D384-71C3-4DD7-A626-28D5C4BC5F0B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993761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2CA6DA-95C8-43A3-96E7-3C018E00E819}" type="datetimeFigureOut">
              <a:rPr lang="es-CL" smtClean="0"/>
              <a:pPr/>
              <a:t>13-04-2025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D9D384-71C3-4DD7-A626-28D5C4BC5F0B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5219417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2CA6DA-95C8-43A3-96E7-3C018E00E819}" type="datetimeFigureOut">
              <a:rPr lang="es-CL" smtClean="0"/>
              <a:pPr/>
              <a:t>13-04-2025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D9D384-71C3-4DD7-A626-28D5C4BC5F0B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7924808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2CA6DA-95C8-43A3-96E7-3C018E00E819}" type="datetimeFigureOut">
              <a:rPr lang="es-CL" smtClean="0"/>
              <a:pPr/>
              <a:t>13-04-2025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D9D384-71C3-4DD7-A626-28D5C4BC5F0B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7319237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3.png"/><Relationship Id="rId12" Type="http://schemas.openxmlformats.org/officeDocument/2006/relationships/image" Target="../media/image8.png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6" Type="http://schemas.openxmlformats.org/officeDocument/2006/relationships/image" Target="../media/image2.png"/><Relationship Id="rId11" Type="http://schemas.openxmlformats.org/officeDocument/2006/relationships/image" Target="../media/image7.png"/><Relationship Id="rId5" Type="http://schemas.openxmlformats.org/officeDocument/2006/relationships/image" Target="../media/image1.png"/><Relationship Id="rId10" Type="http://schemas.openxmlformats.org/officeDocument/2006/relationships/image" Target="../media/image6.png"/><Relationship Id="rId4" Type="http://schemas.openxmlformats.org/officeDocument/2006/relationships/notesSlide" Target="../notesSlides/notesSlide3.xml"/><Relationship Id="rId9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1.png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11" Type="http://schemas.openxmlformats.org/officeDocument/2006/relationships/image" Target="../media/image14.png"/><Relationship Id="rId5" Type="http://schemas.openxmlformats.org/officeDocument/2006/relationships/image" Target="../media/image3.png"/><Relationship Id="rId10" Type="http://schemas.openxmlformats.org/officeDocument/2006/relationships/image" Target="../media/image13.png"/><Relationship Id="rId4" Type="http://schemas.openxmlformats.org/officeDocument/2006/relationships/image" Target="../media/image2.png"/><Relationship Id="rId9" Type="http://schemas.openxmlformats.org/officeDocument/2006/relationships/image" Target="../media/image1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.png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1.png"/><Relationship Id="rId7" Type="http://schemas.openxmlformats.org/officeDocument/2006/relationships/image" Target="../media/image1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1.xml"/><Relationship Id="rId13" Type="http://schemas.openxmlformats.org/officeDocument/2006/relationships/image" Target="../media/image21.png"/><Relationship Id="rId3" Type="http://schemas.openxmlformats.org/officeDocument/2006/relationships/image" Target="../media/image1.png"/><Relationship Id="rId7" Type="http://schemas.openxmlformats.org/officeDocument/2006/relationships/diagramLayout" Target="../diagrams/layout1.xml"/><Relationship Id="rId12" Type="http://schemas.openxmlformats.org/officeDocument/2006/relationships/image" Target="../media/image2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6" Type="http://schemas.openxmlformats.org/officeDocument/2006/relationships/diagramData" Target="../diagrams/data1.xml"/><Relationship Id="rId11" Type="http://schemas.openxmlformats.org/officeDocument/2006/relationships/image" Target="../media/image19.png"/><Relationship Id="rId5" Type="http://schemas.openxmlformats.org/officeDocument/2006/relationships/image" Target="../media/image3.png"/><Relationship Id="rId10" Type="http://schemas.microsoft.com/office/2007/relationships/diagramDrawing" Target="../diagrams/drawing1.xml"/><Relationship Id="rId4" Type="http://schemas.openxmlformats.org/officeDocument/2006/relationships/image" Target="../media/image2.png"/><Relationship Id="rId9" Type="http://schemas.openxmlformats.org/officeDocument/2006/relationships/diagramColors" Target="../diagrams/colors1.xml"/><Relationship Id="rId14" Type="http://schemas.openxmlformats.org/officeDocument/2006/relationships/image" Target="../media/image12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2.xml"/><Relationship Id="rId13" Type="http://schemas.openxmlformats.org/officeDocument/2006/relationships/image" Target="../media/image23.png"/><Relationship Id="rId3" Type="http://schemas.openxmlformats.org/officeDocument/2006/relationships/image" Target="../media/image1.png"/><Relationship Id="rId7" Type="http://schemas.openxmlformats.org/officeDocument/2006/relationships/diagramLayout" Target="../diagrams/layout2.xml"/><Relationship Id="rId12" Type="http://schemas.openxmlformats.org/officeDocument/2006/relationships/image" Target="../media/image2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6" Type="http://schemas.openxmlformats.org/officeDocument/2006/relationships/diagramData" Target="../diagrams/data2.xml"/><Relationship Id="rId11" Type="http://schemas.openxmlformats.org/officeDocument/2006/relationships/image" Target="../media/image12.png"/><Relationship Id="rId5" Type="http://schemas.openxmlformats.org/officeDocument/2006/relationships/image" Target="../media/image3.png"/><Relationship Id="rId10" Type="http://schemas.microsoft.com/office/2007/relationships/diagramDrawing" Target="../diagrams/drawing2.xml"/><Relationship Id="rId4" Type="http://schemas.openxmlformats.org/officeDocument/2006/relationships/image" Target="../media/image2.png"/><Relationship Id="rId9" Type="http://schemas.openxmlformats.org/officeDocument/2006/relationships/diagramColors" Target="../diagrams/colors2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image" Target="../media/image1.png"/><Relationship Id="rId7" Type="http://schemas.openxmlformats.org/officeDocument/2006/relationships/image" Target="../media/image25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png"/><Relationship Id="rId5" Type="http://schemas.openxmlformats.org/officeDocument/2006/relationships/image" Target="../media/image3.png"/><Relationship Id="rId4" Type="http://schemas.openxmlformats.org/officeDocument/2006/relationships/image" Target="../media/image2.png"/><Relationship Id="rId9" Type="http://schemas.openxmlformats.org/officeDocument/2006/relationships/image" Target="../media/image27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Imagen 11">
            <a:extLst>
              <a:ext uri="{FF2B5EF4-FFF2-40B4-BE49-F238E27FC236}">
                <a16:creationId xmlns:a16="http://schemas.microsoft.com/office/drawing/2014/main" id="{4AB227A6-192A-5080-B339-E8E083FCC36C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45000"/>
          </a:blip>
          <a:stretch>
            <a:fillRect/>
          </a:stretch>
        </p:blipFill>
        <p:spPr>
          <a:xfrm>
            <a:off x="23046" y="711861"/>
            <a:ext cx="12176268" cy="5752881"/>
          </a:xfrm>
          <a:prstGeom prst="rect">
            <a:avLst/>
          </a:prstGeom>
        </p:spPr>
      </p:pic>
      <p:sp>
        <p:nvSpPr>
          <p:cNvPr id="44" name="Rectangle 10">
            <a:extLst>
              <a:ext uri="{FF2B5EF4-FFF2-40B4-BE49-F238E27FC236}">
                <a16:creationId xmlns:a16="http://schemas.microsoft.com/office/drawing/2014/main" id="{69C88E29-C3F6-4692-A2E4-88A0596AA156}"/>
              </a:ext>
            </a:extLst>
          </p:cNvPr>
          <p:cNvSpPr/>
          <p:nvPr/>
        </p:nvSpPr>
        <p:spPr>
          <a:xfrm>
            <a:off x="2877" y="-2463"/>
            <a:ext cx="12186247" cy="742342"/>
          </a:xfrm>
          <a:prstGeom prst="rect">
            <a:avLst/>
          </a:prstGeom>
          <a:solidFill>
            <a:schemeClr val="tx2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latinLnBrk="1"/>
            <a:endParaRPr lang="ko-KR" altLang="en-US" sz="2400" dirty="0">
              <a:solidFill>
                <a:prstClr val="white"/>
              </a:solidFill>
            </a:endParaRPr>
          </a:p>
        </p:txBody>
      </p:sp>
      <p:sp>
        <p:nvSpPr>
          <p:cNvPr id="52" name="Freeform: Shape 30">
            <a:extLst>
              <a:ext uri="{FF2B5EF4-FFF2-40B4-BE49-F238E27FC236}">
                <a16:creationId xmlns:a16="http://schemas.microsoft.com/office/drawing/2014/main" id="{4E23FF33-DCC6-4C33-AFFC-D1B938677F5E}"/>
              </a:ext>
            </a:extLst>
          </p:cNvPr>
          <p:cNvSpPr/>
          <p:nvPr/>
        </p:nvSpPr>
        <p:spPr>
          <a:xfrm rot="5400000" flipV="1">
            <a:off x="3791181" y="-3769232"/>
            <a:ext cx="742342" cy="8339330"/>
          </a:xfrm>
          <a:custGeom>
            <a:avLst/>
            <a:gdLst>
              <a:gd name="connsiteX0" fmla="*/ 0 w 4184642"/>
              <a:gd name="connsiteY0" fmla="*/ 0 h 6858000"/>
              <a:gd name="connsiteX1" fmla="*/ 4184642 w 4184642"/>
              <a:gd name="connsiteY1" fmla="*/ 0 h 6858000"/>
              <a:gd name="connsiteX2" fmla="*/ 1647097 w 4184642"/>
              <a:gd name="connsiteY2" fmla="*/ 6858000 h 6858000"/>
              <a:gd name="connsiteX3" fmla="*/ 0 w 4184642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184642" h="6858000">
                <a:moveTo>
                  <a:pt x="0" y="0"/>
                </a:moveTo>
                <a:lnTo>
                  <a:pt x="4184642" y="0"/>
                </a:lnTo>
                <a:lnTo>
                  <a:pt x="1647097" y="6858000"/>
                </a:lnTo>
                <a:lnTo>
                  <a:pt x="0" y="6858000"/>
                </a:lnTo>
                <a:close/>
              </a:path>
            </a:pathLst>
          </a:custGeom>
          <a:gradFill>
            <a:gsLst>
              <a:gs pos="100000">
                <a:schemeClr val="bg1">
                  <a:alpha val="2000"/>
                </a:schemeClr>
              </a:gs>
              <a:gs pos="0">
                <a:schemeClr val="bg1">
                  <a:lumMod val="0"/>
                  <a:lumOff val="100000"/>
                  <a:alpha val="40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N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Marcador de número de diapositiva 1">
            <a:extLst>
              <a:ext uri="{FF2B5EF4-FFF2-40B4-BE49-F238E27FC236}">
                <a16:creationId xmlns:a16="http://schemas.microsoft.com/office/drawing/2014/main" id="{95FA2AE3-6B32-48E0-BECC-C2D5860A5F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294937" y="6483340"/>
            <a:ext cx="2743200" cy="365125"/>
          </a:xfrm>
        </p:spPr>
        <p:txBody>
          <a:bodyPr/>
          <a:lstStyle/>
          <a:p>
            <a:fld id="{0FADB875-15A2-4CAF-8B81-7CBCAA5EFD18}" type="slidenum">
              <a:rPr lang="en-IN" b="1" smtClean="0">
                <a:solidFill>
                  <a:schemeClr val="tx1"/>
                </a:solidFill>
              </a:rPr>
              <a:pPr/>
              <a:t>1</a:t>
            </a:fld>
            <a:endParaRPr lang="en-IN" b="1" dirty="0">
              <a:solidFill>
                <a:schemeClr val="tx1"/>
              </a:solidFill>
            </a:endParaRPr>
          </a:p>
        </p:txBody>
      </p:sp>
      <p:sp>
        <p:nvSpPr>
          <p:cNvPr id="17" name="Freeform: Shape 30">
            <a:extLst>
              <a:ext uri="{FF2B5EF4-FFF2-40B4-BE49-F238E27FC236}">
                <a16:creationId xmlns:a16="http://schemas.microsoft.com/office/drawing/2014/main" id="{74757C10-E6CE-46BD-8A3B-2DD9BF9B40F2}"/>
              </a:ext>
            </a:extLst>
          </p:cNvPr>
          <p:cNvSpPr/>
          <p:nvPr/>
        </p:nvSpPr>
        <p:spPr>
          <a:xfrm rot="5400000">
            <a:off x="9789503" y="-1674724"/>
            <a:ext cx="710370" cy="4078891"/>
          </a:xfrm>
          <a:custGeom>
            <a:avLst/>
            <a:gdLst>
              <a:gd name="connsiteX0" fmla="*/ 0 w 4184642"/>
              <a:gd name="connsiteY0" fmla="*/ 0 h 6858000"/>
              <a:gd name="connsiteX1" fmla="*/ 4184642 w 4184642"/>
              <a:gd name="connsiteY1" fmla="*/ 0 h 6858000"/>
              <a:gd name="connsiteX2" fmla="*/ 1647097 w 4184642"/>
              <a:gd name="connsiteY2" fmla="*/ 6858000 h 6858000"/>
              <a:gd name="connsiteX3" fmla="*/ 0 w 4184642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184642" h="6858000">
                <a:moveTo>
                  <a:pt x="0" y="0"/>
                </a:moveTo>
                <a:lnTo>
                  <a:pt x="4184642" y="0"/>
                </a:lnTo>
                <a:lnTo>
                  <a:pt x="1647097" y="6858000"/>
                </a:lnTo>
                <a:lnTo>
                  <a:pt x="0" y="6858000"/>
                </a:lnTo>
                <a:close/>
              </a:path>
            </a:pathLst>
          </a:custGeom>
          <a:gradFill>
            <a:gsLst>
              <a:gs pos="100000">
                <a:schemeClr val="bg1">
                  <a:alpha val="2000"/>
                </a:schemeClr>
              </a:gs>
              <a:gs pos="0">
                <a:schemeClr val="bg1">
                  <a:lumMod val="0"/>
                  <a:lumOff val="100000"/>
                  <a:alpha val="40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N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6" name="Picture 2" descr="Imagen relacionada">
            <a:extLst>
              <a:ext uri="{FF2B5EF4-FFF2-40B4-BE49-F238E27FC236}">
                <a16:creationId xmlns:a16="http://schemas.microsoft.com/office/drawing/2014/main" id="{41910BE1-D17F-4FB3-AC74-85938A9C0F2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4659" y="63826"/>
            <a:ext cx="470491" cy="635023"/>
          </a:xfrm>
          <a:prstGeom prst="rect">
            <a:avLst/>
          </a:prstGeom>
          <a:noFill/>
        </p:spPr>
      </p:pic>
      <p:sp>
        <p:nvSpPr>
          <p:cNvPr id="33" name="Freeform: Shape 30">
            <a:extLst>
              <a:ext uri="{FF2B5EF4-FFF2-40B4-BE49-F238E27FC236}">
                <a16:creationId xmlns:a16="http://schemas.microsoft.com/office/drawing/2014/main" id="{4E23FF33-DCC6-4C33-AFFC-D1B938677F5E}"/>
              </a:ext>
            </a:extLst>
          </p:cNvPr>
          <p:cNvSpPr/>
          <p:nvPr/>
        </p:nvSpPr>
        <p:spPr>
          <a:xfrm rot="16200000" flipV="1">
            <a:off x="4820555" y="137744"/>
            <a:ext cx="742342" cy="12333044"/>
          </a:xfrm>
          <a:custGeom>
            <a:avLst/>
            <a:gdLst>
              <a:gd name="connsiteX0" fmla="*/ 0 w 4184642"/>
              <a:gd name="connsiteY0" fmla="*/ 0 h 6858000"/>
              <a:gd name="connsiteX1" fmla="*/ 4184642 w 4184642"/>
              <a:gd name="connsiteY1" fmla="*/ 0 h 6858000"/>
              <a:gd name="connsiteX2" fmla="*/ 1647097 w 4184642"/>
              <a:gd name="connsiteY2" fmla="*/ 6858000 h 6858000"/>
              <a:gd name="connsiteX3" fmla="*/ 0 w 4184642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184642" h="6858000">
                <a:moveTo>
                  <a:pt x="0" y="0"/>
                </a:moveTo>
                <a:lnTo>
                  <a:pt x="4184642" y="0"/>
                </a:lnTo>
                <a:lnTo>
                  <a:pt x="1647097" y="6858000"/>
                </a:lnTo>
                <a:lnTo>
                  <a:pt x="0" y="6858000"/>
                </a:lnTo>
                <a:close/>
              </a:path>
            </a:pathLst>
          </a:custGeom>
          <a:gradFill>
            <a:gsLst>
              <a:gs pos="100000">
                <a:schemeClr val="bg1">
                  <a:alpha val="2000"/>
                </a:schemeClr>
              </a:gs>
              <a:gs pos="0">
                <a:schemeClr val="bg1">
                  <a:lumMod val="0"/>
                  <a:lumOff val="100000"/>
                  <a:alpha val="40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N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1" name="Rectangle 15">
            <a:extLst>
              <a:ext uri="{FF2B5EF4-FFF2-40B4-BE49-F238E27FC236}">
                <a16:creationId xmlns:a16="http://schemas.microsoft.com/office/drawing/2014/main" id="{8C3E3294-A815-402B-ABCD-F935C0C3378F}"/>
              </a:ext>
            </a:extLst>
          </p:cNvPr>
          <p:cNvSpPr/>
          <p:nvPr/>
        </p:nvSpPr>
        <p:spPr>
          <a:xfrm>
            <a:off x="7866" y="6492875"/>
            <a:ext cx="12191448" cy="365125"/>
          </a:xfrm>
          <a:prstGeom prst="rect">
            <a:avLst/>
          </a:prstGeom>
          <a:solidFill>
            <a:schemeClr val="tx2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latinLnBrk="1"/>
            <a:endParaRPr lang="ko-KR" altLang="en-US" sz="2400" dirty="0">
              <a:solidFill>
                <a:prstClr val="white"/>
              </a:solidFill>
            </a:endParaRP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789DA78C-DB16-4FF2-93CC-B8344C272022}"/>
              </a:ext>
            </a:extLst>
          </p:cNvPr>
          <p:cNvSpPr txBox="1"/>
          <p:nvPr/>
        </p:nvSpPr>
        <p:spPr>
          <a:xfrm>
            <a:off x="5589522" y="6447106"/>
            <a:ext cx="1390135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000" b="1" dirty="0">
                <a:solidFill>
                  <a:schemeClr val="bg1"/>
                </a:solidFill>
              </a:rPr>
              <a:t>PATRIOTISMO</a:t>
            </a:r>
            <a:endParaRPr lang="en-US" sz="1000" b="1" dirty="0">
              <a:solidFill>
                <a:schemeClr val="bg1"/>
              </a:solidFill>
            </a:endParaRPr>
          </a:p>
        </p:txBody>
      </p:sp>
      <p:sp>
        <p:nvSpPr>
          <p:cNvPr id="34" name="CuadroTexto 33">
            <a:extLst>
              <a:ext uri="{FF2B5EF4-FFF2-40B4-BE49-F238E27FC236}">
                <a16:creationId xmlns:a16="http://schemas.microsoft.com/office/drawing/2014/main" id="{51F6019D-533C-44AB-B3AE-C0397B3879D1}"/>
              </a:ext>
            </a:extLst>
          </p:cNvPr>
          <p:cNvSpPr txBox="1"/>
          <p:nvPr/>
        </p:nvSpPr>
        <p:spPr>
          <a:xfrm>
            <a:off x="11985" y="6625572"/>
            <a:ext cx="1390135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000" b="1" dirty="0">
                <a:solidFill>
                  <a:schemeClr val="bg1"/>
                </a:solidFill>
              </a:rPr>
              <a:t>HONOR</a:t>
            </a:r>
            <a:endParaRPr lang="en-US" sz="1000" b="1" dirty="0">
              <a:solidFill>
                <a:schemeClr val="bg1"/>
              </a:solidFill>
            </a:endParaRPr>
          </a:p>
        </p:txBody>
      </p:sp>
      <p:sp>
        <p:nvSpPr>
          <p:cNvPr id="35" name="CuadroTexto 34">
            <a:extLst>
              <a:ext uri="{FF2B5EF4-FFF2-40B4-BE49-F238E27FC236}">
                <a16:creationId xmlns:a16="http://schemas.microsoft.com/office/drawing/2014/main" id="{C0AC19F8-CBA0-4DBD-BF7C-45972557C7EA}"/>
              </a:ext>
            </a:extLst>
          </p:cNvPr>
          <p:cNvSpPr txBox="1"/>
          <p:nvPr/>
        </p:nvSpPr>
        <p:spPr>
          <a:xfrm>
            <a:off x="2772217" y="6625572"/>
            <a:ext cx="1390135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000" b="1" dirty="0">
                <a:solidFill>
                  <a:schemeClr val="bg1"/>
                </a:solidFill>
              </a:rPr>
              <a:t>LEALTAD</a:t>
            </a:r>
            <a:endParaRPr lang="en-US" sz="1000" b="1" dirty="0">
              <a:solidFill>
                <a:schemeClr val="bg1"/>
              </a:solidFill>
            </a:endParaRPr>
          </a:p>
        </p:txBody>
      </p:sp>
      <p:sp>
        <p:nvSpPr>
          <p:cNvPr id="36" name="CuadroTexto 35">
            <a:extLst>
              <a:ext uri="{FF2B5EF4-FFF2-40B4-BE49-F238E27FC236}">
                <a16:creationId xmlns:a16="http://schemas.microsoft.com/office/drawing/2014/main" id="{6EA71125-073C-4ABC-86C0-63172DEE5B9B}"/>
              </a:ext>
            </a:extLst>
          </p:cNvPr>
          <p:cNvSpPr txBox="1"/>
          <p:nvPr/>
        </p:nvSpPr>
        <p:spPr>
          <a:xfrm>
            <a:off x="5589522" y="6625572"/>
            <a:ext cx="1390135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000" b="1" dirty="0">
                <a:solidFill>
                  <a:schemeClr val="bg1"/>
                </a:solidFill>
              </a:rPr>
              <a:t>VALENTÍA</a:t>
            </a:r>
            <a:endParaRPr lang="en-US" sz="1000" b="1" dirty="0">
              <a:solidFill>
                <a:schemeClr val="bg1"/>
              </a:solidFill>
            </a:endParaRPr>
          </a:p>
        </p:txBody>
      </p:sp>
      <p:sp>
        <p:nvSpPr>
          <p:cNvPr id="37" name="CuadroTexto 36">
            <a:extLst>
              <a:ext uri="{FF2B5EF4-FFF2-40B4-BE49-F238E27FC236}">
                <a16:creationId xmlns:a16="http://schemas.microsoft.com/office/drawing/2014/main" id="{C2825B49-809B-4123-9878-3BEFB1C3F233}"/>
              </a:ext>
            </a:extLst>
          </p:cNvPr>
          <p:cNvSpPr txBox="1"/>
          <p:nvPr/>
        </p:nvSpPr>
        <p:spPr>
          <a:xfrm>
            <a:off x="8036941" y="6615268"/>
            <a:ext cx="1390135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000" b="1" dirty="0">
                <a:solidFill>
                  <a:schemeClr val="bg1"/>
                </a:solidFill>
              </a:rPr>
              <a:t>INTEGRIDAD</a:t>
            </a:r>
            <a:endParaRPr lang="en-US" sz="1000" b="1" dirty="0">
              <a:solidFill>
                <a:schemeClr val="bg1"/>
              </a:solidFill>
            </a:endParaRPr>
          </a:p>
        </p:txBody>
      </p:sp>
      <p:sp>
        <p:nvSpPr>
          <p:cNvPr id="38" name="CuadroTexto 37">
            <a:extLst>
              <a:ext uri="{FF2B5EF4-FFF2-40B4-BE49-F238E27FC236}">
                <a16:creationId xmlns:a16="http://schemas.microsoft.com/office/drawing/2014/main" id="{C30BCFB9-E92A-4847-85D2-7213F9C52A46}"/>
              </a:ext>
            </a:extLst>
          </p:cNvPr>
          <p:cNvSpPr txBox="1"/>
          <p:nvPr/>
        </p:nvSpPr>
        <p:spPr>
          <a:xfrm>
            <a:off x="10663181" y="6629415"/>
            <a:ext cx="1390135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000" b="1" dirty="0">
                <a:solidFill>
                  <a:schemeClr val="bg1"/>
                </a:solidFill>
              </a:rPr>
              <a:t>DEBER</a:t>
            </a:r>
            <a:endParaRPr lang="en-US" sz="1000" b="1" dirty="0">
              <a:solidFill>
                <a:schemeClr val="bg1"/>
              </a:solidFill>
            </a:endParaRPr>
          </a:p>
        </p:txBody>
      </p:sp>
      <p:pic>
        <p:nvPicPr>
          <p:cNvPr id="3" name="Imagen 2">
            <a:extLst>
              <a:ext uri="{FF2B5EF4-FFF2-40B4-BE49-F238E27FC236}">
                <a16:creationId xmlns:a16="http://schemas.microsoft.com/office/drawing/2014/main" id="{EB5A4B4A-F785-E00E-B229-CF18F7D732E8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46933" y="63825"/>
            <a:ext cx="650408" cy="620393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sp>
        <p:nvSpPr>
          <p:cNvPr id="4" name="Rectángulo 3">
            <a:extLst>
              <a:ext uri="{FF2B5EF4-FFF2-40B4-BE49-F238E27FC236}">
                <a16:creationId xmlns:a16="http://schemas.microsoft.com/office/drawing/2014/main" id="{742CE0ED-6F3B-4C8E-52EC-7DA577764C43}"/>
              </a:ext>
            </a:extLst>
          </p:cNvPr>
          <p:cNvSpPr/>
          <p:nvPr/>
        </p:nvSpPr>
        <p:spPr>
          <a:xfrm>
            <a:off x="2138481" y="2832667"/>
            <a:ext cx="7758260" cy="1539286"/>
          </a:xfrm>
          <a:prstGeom prst="rect">
            <a:avLst/>
          </a:prstGeom>
          <a:solidFill>
            <a:schemeClr val="tx1">
              <a:lumMod val="50000"/>
              <a:lumOff val="50000"/>
              <a:alpha val="40000"/>
            </a:schemeClr>
          </a:solidFill>
          <a:ln w="28575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800100" lvl="1" indent="-342900" algn="ctr">
              <a:lnSpc>
                <a:spcPct val="150000"/>
              </a:lnSpc>
            </a:pPr>
            <a:r>
              <a:rPr lang="es-CL" sz="2800" b="1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¿ ISRAELÍES Y PALESTINOS,</a:t>
            </a:r>
          </a:p>
          <a:p>
            <a:pPr marL="800100" lvl="1" indent="-342900" algn="ctr">
              <a:lnSpc>
                <a:spcPct val="150000"/>
              </a:lnSpc>
            </a:pPr>
            <a:r>
              <a:rPr lang="es-CL" sz="2800" b="1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 CONFLICTO ETERNO?</a:t>
            </a: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505001FE-FB04-6A8A-4D20-E920236C775E}"/>
              </a:ext>
            </a:extLst>
          </p:cNvPr>
          <p:cNvSpPr txBox="1"/>
          <p:nvPr/>
        </p:nvSpPr>
        <p:spPr>
          <a:xfrm>
            <a:off x="926616" y="146401"/>
            <a:ext cx="9325812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ES_tradnl" sz="2400" b="1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LENGUA CASTELLANA Y COMUNICACIÓN</a:t>
            </a:r>
            <a:endParaRPr lang="es-ES" sz="2400" b="1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Rectángulo 3">
            <a:extLst>
              <a:ext uri="{FF2B5EF4-FFF2-40B4-BE49-F238E27FC236}">
                <a16:creationId xmlns:a16="http://schemas.microsoft.com/office/drawing/2014/main" id="{742CE0ED-6F3B-4C8E-52EC-7DA577764C43}"/>
              </a:ext>
            </a:extLst>
          </p:cNvPr>
          <p:cNvSpPr/>
          <p:nvPr/>
        </p:nvSpPr>
        <p:spPr>
          <a:xfrm>
            <a:off x="8276945" y="5571684"/>
            <a:ext cx="3897378" cy="886666"/>
          </a:xfrm>
          <a:prstGeom prst="rect">
            <a:avLst/>
          </a:prstGeom>
          <a:solidFill>
            <a:schemeClr val="accent3">
              <a:lumMod val="40000"/>
              <a:lumOff val="60000"/>
              <a:alpha val="4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s-CL" dirty="0">
                <a:solidFill>
                  <a:schemeClr val="accent2">
                    <a:lumMod val="50000"/>
                  </a:schemeClr>
                </a:solidFill>
              </a:rPr>
              <a:t>ASPIRANTE : Pablo Torres Aguilera.</a:t>
            </a:r>
            <a:endParaRPr lang="es-MX" dirty="0">
              <a:solidFill>
                <a:schemeClr val="accent2">
                  <a:lumMod val="50000"/>
                </a:schemeClr>
              </a:solidFill>
            </a:endParaRPr>
          </a:p>
          <a:p>
            <a:r>
              <a:rPr lang="es-CL" dirty="0">
                <a:solidFill>
                  <a:schemeClr val="accent2">
                    <a:lumMod val="50000"/>
                  </a:schemeClr>
                </a:solidFill>
              </a:rPr>
              <a:t>CURSO        : 4° OM.           </a:t>
            </a:r>
            <a:endParaRPr lang="es-MX" sz="1600" dirty="0">
              <a:solidFill>
                <a:schemeClr val="accent2">
                  <a:lumMod val="50000"/>
                </a:schemeClr>
              </a:solidFill>
            </a:endParaRPr>
          </a:p>
          <a:p>
            <a:r>
              <a:rPr lang="es-CL" dirty="0">
                <a:solidFill>
                  <a:schemeClr val="accent2">
                    <a:lumMod val="50000"/>
                  </a:schemeClr>
                </a:solidFill>
              </a:rPr>
              <a:t>AÑO            : 2025.</a:t>
            </a:r>
            <a:endParaRPr lang="es-MX" sz="1600" dirty="0">
              <a:solidFill>
                <a:schemeClr val="accent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971432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4992B92C-3A5A-D43F-C299-501FE64AC567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45000"/>
          </a:blip>
          <a:stretch>
            <a:fillRect/>
          </a:stretch>
        </p:blipFill>
        <p:spPr>
          <a:xfrm>
            <a:off x="23046" y="731906"/>
            <a:ext cx="12176268" cy="5752881"/>
          </a:xfrm>
          <a:prstGeom prst="rect">
            <a:avLst/>
          </a:prstGeom>
        </p:spPr>
      </p:pic>
      <p:sp>
        <p:nvSpPr>
          <p:cNvPr id="44" name="Rectangle 10">
            <a:extLst>
              <a:ext uri="{FF2B5EF4-FFF2-40B4-BE49-F238E27FC236}">
                <a16:creationId xmlns:a16="http://schemas.microsoft.com/office/drawing/2014/main" id="{69C88E29-C3F6-4692-A2E4-88A0596AA156}"/>
              </a:ext>
            </a:extLst>
          </p:cNvPr>
          <p:cNvSpPr/>
          <p:nvPr/>
        </p:nvSpPr>
        <p:spPr>
          <a:xfrm>
            <a:off x="2877" y="-2463"/>
            <a:ext cx="12186247" cy="742342"/>
          </a:xfrm>
          <a:prstGeom prst="rect">
            <a:avLst/>
          </a:prstGeom>
          <a:solidFill>
            <a:schemeClr val="tx2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latinLnBrk="1"/>
            <a:endParaRPr lang="ko-KR" altLang="en-US" sz="2400" dirty="0">
              <a:solidFill>
                <a:prstClr val="white"/>
              </a:solidFill>
            </a:endParaRPr>
          </a:p>
        </p:txBody>
      </p:sp>
      <p:sp>
        <p:nvSpPr>
          <p:cNvPr id="52" name="Freeform: Shape 30">
            <a:extLst>
              <a:ext uri="{FF2B5EF4-FFF2-40B4-BE49-F238E27FC236}">
                <a16:creationId xmlns:a16="http://schemas.microsoft.com/office/drawing/2014/main" id="{4E23FF33-DCC6-4C33-AFFC-D1B938677F5E}"/>
              </a:ext>
            </a:extLst>
          </p:cNvPr>
          <p:cNvSpPr/>
          <p:nvPr/>
        </p:nvSpPr>
        <p:spPr>
          <a:xfrm rot="5400000" flipV="1">
            <a:off x="3791181" y="-3769232"/>
            <a:ext cx="742342" cy="8339330"/>
          </a:xfrm>
          <a:custGeom>
            <a:avLst/>
            <a:gdLst>
              <a:gd name="connsiteX0" fmla="*/ 0 w 4184642"/>
              <a:gd name="connsiteY0" fmla="*/ 0 h 6858000"/>
              <a:gd name="connsiteX1" fmla="*/ 4184642 w 4184642"/>
              <a:gd name="connsiteY1" fmla="*/ 0 h 6858000"/>
              <a:gd name="connsiteX2" fmla="*/ 1647097 w 4184642"/>
              <a:gd name="connsiteY2" fmla="*/ 6858000 h 6858000"/>
              <a:gd name="connsiteX3" fmla="*/ 0 w 4184642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184642" h="6858000">
                <a:moveTo>
                  <a:pt x="0" y="0"/>
                </a:moveTo>
                <a:lnTo>
                  <a:pt x="4184642" y="0"/>
                </a:lnTo>
                <a:lnTo>
                  <a:pt x="1647097" y="6858000"/>
                </a:lnTo>
                <a:lnTo>
                  <a:pt x="0" y="6858000"/>
                </a:lnTo>
                <a:close/>
              </a:path>
            </a:pathLst>
          </a:custGeom>
          <a:gradFill>
            <a:gsLst>
              <a:gs pos="100000">
                <a:schemeClr val="bg1">
                  <a:alpha val="2000"/>
                </a:schemeClr>
              </a:gs>
              <a:gs pos="0">
                <a:schemeClr val="bg1">
                  <a:lumMod val="0"/>
                  <a:lumOff val="100000"/>
                  <a:alpha val="40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N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Marcador de número de diapositiva 1">
            <a:extLst>
              <a:ext uri="{FF2B5EF4-FFF2-40B4-BE49-F238E27FC236}">
                <a16:creationId xmlns:a16="http://schemas.microsoft.com/office/drawing/2014/main" id="{95FA2AE3-6B32-48E0-BECC-C2D5860A5F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294937" y="6483340"/>
            <a:ext cx="2743200" cy="365125"/>
          </a:xfrm>
        </p:spPr>
        <p:txBody>
          <a:bodyPr/>
          <a:lstStyle/>
          <a:p>
            <a:fld id="{0FADB875-15A2-4CAF-8B81-7CBCAA5EFD18}" type="slidenum">
              <a:rPr lang="en-IN" b="1" smtClean="0">
                <a:solidFill>
                  <a:schemeClr val="tx1"/>
                </a:solidFill>
              </a:rPr>
              <a:pPr/>
              <a:t>2</a:t>
            </a:fld>
            <a:endParaRPr lang="en-IN" b="1" dirty="0">
              <a:solidFill>
                <a:schemeClr val="tx1"/>
              </a:solidFill>
            </a:endParaRPr>
          </a:p>
        </p:txBody>
      </p:sp>
      <p:sp>
        <p:nvSpPr>
          <p:cNvPr id="17" name="Freeform: Shape 30">
            <a:extLst>
              <a:ext uri="{FF2B5EF4-FFF2-40B4-BE49-F238E27FC236}">
                <a16:creationId xmlns:a16="http://schemas.microsoft.com/office/drawing/2014/main" id="{74757C10-E6CE-46BD-8A3B-2DD9BF9B40F2}"/>
              </a:ext>
            </a:extLst>
          </p:cNvPr>
          <p:cNvSpPr/>
          <p:nvPr/>
        </p:nvSpPr>
        <p:spPr>
          <a:xfrm rot="5400000">
            <a:off x="9789503" y="-1674724"/>
            <a:ext cx="710370" cy="4078891"/>
          </a:xfrm>
          <a:custGeom>
            <a:avLst/>
            <a:gdLst>
              <a:gd name="connsiteX0" fmla="*/ 0 w 4184642"/>
              <a:gd name="connsiteY0" fmla="*/ 0 h 6858000"/>
              <a:gd name="connsiteX1" fmla="*/ 4184642 w 4184642"/>
              <a:gd name="connsiteY1" fmla="*/ 0 h 6858000"/>
              <a:gd name="connsiteX2" fmla="*/ 1647097 w 4184642"/>
              <a:gd name="connsiteY2" fmla="*/ 6858000 h 6858000"/>
              <a:gd name="connsiteX3" fmla="*/ 0 w 4184642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184642" h="6858000">
                <a:moveTo>
                  <a:pt x="0" y="0"/>
                </a:moveTo>
                <a:lnTo>
                  <a:pt x="4184642" y="0"/>
                </a:lnTo>
                <a:lnTo>
                  <a:pt x="1647097" y="6858000"/>
                </a:lnTo>
                <a:lnTo>
                  <a:pt x="0" y="6858000"/>
                </a:lnTo>
                <a:close/>
              </a:path>
            </a:pathLst>
          </a:custGeom>
          <a:gradFill>
            <a:gsLst>
              <a:gs pos="100000">
                <a:schemeClr val="bg1">
                  <a:alpha val="2000"/>
                </a:schemeClr>
              </a:gs>
              <a:gs pos="0">
                <a:schemeClr val="bg1">
                  <a:lumMod val="0"/>
                  <a:lumOff val="100000"/>
                  <a:alpha val="40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N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6" name="Picture 2" descr="Imagen relacionada">
            <a:extLst>
              <a:ext uri="{FF2B5EF4-FFF2-40B4-BE49-F238E27FC236}">
                <a16:creationId xmlns:a16="http://schemas.microsoft.com/office/drawing/2014/main" id="{41910BE1-D17F-4FB3-AC74-85938A9C0F2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4659" y="63826"/>
            <a:ext cx="470491" cy="635023"/>
          </a:xfrm>
          <a:prstGeom prst="rect">
            <a:avLst/>
          </a:prstGeom>
          <a:noFill/>
        </p:spPr>
      </p:pic>
      <p:sp>
        <p:nvSpPr>
          <p:cNvPr id="33" name="Freeform: Shape 30">
            <a:extLst>
              <a:ext uri="{FF2B5EF4-FFF2-40B4-BE49-F238E27FC236}">
                <a16:creationId xmlns:a16="http://schemas.microsoft.com/office/drawing/2014/main" id="{4E23FF33-DCC6-4C33-AFFC-D1B938677F5E}"/>
              </a:ext>
            </a:extLst>
          </p:cNvPr>
          <p:cNvSpPr/>
          <p:nvPr/>
        </p:nvSpPr>
        <p:spPr>
          <a:xfrm rot="16200000" flipV="1">
            <a:off x="5646441" y="-46096"/>
            <a:ext cx="742342" cy="12333044"/>
          </a:xfrm>
          <a:custGeom>
            <a:avLst/>
            <a:gdLst>
              <a:gd name="connsiteX0" fmla="*/ 0 w 4184642"/>
              <a:gd name="connsiteY0" fmla="*/ 0 h 6858000"/>
              <a:gd name="connsiteX1" fmla="*/ 4184642 w 4184642"/>
              <a:gd name="connsiteY1" fmla="*/ 0 h 6858000"/>
              <a:gd name="connsiteX2" fmla="*/ 1647097 w 4184642"/>
              <a:gd name="connsiteY2" fmla="*/ 6858000 h 6858000"/>
              <a:gd name="connsiteX3" fmla="*/ 0 w 4184642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184642" h="6858000">
                <a:moveTo>
                  <a:pt x="0" y="0"/>
                </a:moveTo>
                <a:lnTo>
                  <a:pt x="4184642" y="0"/>
                </a:lnTo>
                <a:lnTo>
                  <a:pt x="1647097" y="6858000"/>
                </a:lnTo>
                <a:lnTo>
                  <a:pt x="0" y="6858000"/>
                </a:lnTo>
                <a:close/>
              </a:path>
            </a:pathLst>
          </a:custGeom>
          <a:gradFill>
            <a:gsLst>
              <a:gs pos="100000">
                <a:schemeClr val="bg1">
                  <a:alpha val="2000"/>
                </a:schemeClr>
              </a:gs>
              <a:gs pos="0">
                <a:schemeClr val="bg1">
                  <a:lumMod val="0"/>
                  <a:lumOff val="100000"/>
                  <a:alpha val="40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N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1" name="Rectangle 15">
            <a:extLst>
              <a:ext uri="{FF2B5EF4-FFF2-40B4-BE49-F238E27FC236}">
                <a16:creationId xmlns:a16="http://schemas.microsoft.com/office/drawing/2014/main" id="{8C3E3294-A815-402B-ABCD-F935C0C3378F}"/>
              </a:ext>
            </a:extLst>
          </p:cNvPr>
          <p:cNvSpPr/>
          <p:nvPr/>
        </p:nvSpPr>
        <p:spPr>
          <a:xfrm>
            <a:off x="7866" y="6492875"/>
            <a:ext cx="12176268" cy="365125"/>
          </a:xfrm>
          <a:prstGeom prst="rect">
            <a:avLst/>
          </a:prstGeom>
          <a:solidFill>
            <a:schemeClr val="tx2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latinLnBrk="1"/>
            <a:endParaRPr lang="ko-KR" altLang="en-US" sz="2400" dirty="0">
              <a:solidFill>
                <a:prstClr val="white"/>
              </a:solidFill>
            </a:endParaRP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789DA78C-DB16-4FF2-93CC-B8344C272022}"/>
              </a:ext>
            </a:extLst>
          </p:cNvPr>
          <p:cNvSpPr txBox="1"/>
          <p:nvPr/>
        </p:nvSpPr>
        <p:spPr>
          <a:xfrm>
            <a:off x="5589522" y="6447106"/>
            <a:ext cx="1390135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000" b="1" dirty="0">
                <a:solidFill>
                  <a:schemeClr val="bg1"/>
                </a:solidFill>
              </a:rPr>
              <a:t>PATRIOTISMO</a:t>
            </a:r>
            <a:endParaRPr lang="en-US" sz="1000" b="1" dirty="0">
              <a:solidFill>
                <a:schemeClr val="bg1"/>
              </a:solidFill>
            </a:endParaRPr>
          </a:p>
        </p:txBody>
      </p:sp>
      <p:sp>
        <p:nvSpPr>
          <p:cNvPr id="34" name="CuadroTexto 33">
            <a:extLst>
              <a:ext uri="{FF2B5EF4-FFF2-40B4-BE49-F238E27FC236}">
                <a16:creationId xmlns:a16="http://schemas.microsoft.com/office/drawing/2014/main" id="{51F6019D-533C-44AB-B3AE-C0397B3879D1}"/>
              </a:ext>
            </a:extLst>
          </p:cNvPr>
          <p:cNvSpPr txBox="1"/>
          <p:nvPr/>
        </p:nvSpPr>
        <p:spPr>
          <a:xfrm>
            <a:off x="11985" y="6625572"/>
            <a:ext cx="1390135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000" b="1" dirty="0">
                <a:solidFill>
                  <a:schemeClr val="bg1"/>
                </a:solidFill>
              </a:rPr>
              <a:t>HONOR</a:t>
            </a:r>
            <a:endParaRPr lang="en-US" sz="1000" b="1" dirty="0">
              <a:solidFill>
                <a:schemeClr val="bg1"/>
              </a:solidFill>
            </a:endParaRPr>
          </a:p>
        </p:txBody>
      </p:sp>
      <p:sp>
        <p:nvSpPr>
          <p:cNvPr id="35" name="CuadroTexto 34">
            <a:extLst>
              <a:ext uri="{FF2B5EF4-FFF2-40B4-BE49-F238E27FC236}">
                <a16:creationId xmlns:a16="http://schemas.microsoft.com/office/drawing/2014/main" id="{C0AC19F8-CBA0-4DBD-BF7C-45972557C7EA}"/>
              </a:ext>
            </a:extLst>
          </p:cNvPr>
          <p:cNvSpPr txBox="1"/>
          <p:nvPr/>
        </p:nvSpPr>
        <p:spPr>
          <a:xfrm>
            <a:off x="2772217" y="6625572"/>
            <a:ext cx="1390135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000" b="1" dirty="0">
                <a:solidFill>
                  <a:schemeClr val="bg1"/>
                </a:solidFill>
              </a:rPr>
              <a:t>LEALTAD</a:t>
            </a:r>
            <a:endParaRPr lang="en-US" sz="1000" b="1" dirty="0">
              <a:solidFill>
                <a:schemeClr val="bg1"/>
              </a:solidFill>
            </a:endParaRPr>
          </a:p>
        </p:txBody>
      </p:sp>
      <p:sp>
        <p:nvSpPr>
          <p:cNvPr id="36" name="CuadroTexto 35">
            <a:extLst>
              <a:ext uri="{FF2B5EF4-FFF2-40B4-BE49-F238E27FC236}">
                <a16:creationId xmlns:a16="http://schemas.microsoft.com/office/drawing/2014/main" id="{6EA71125-073C-4ABC-86C0-63172DEE5B9B}"/>
              </a:ext>
            </a:extLst>
          </p:cNvPr>
          <p:cNvSpPr txBox="1"/>
          <p:nvPr/>
        </p:nvSpPr>
        <p:spPr>
          <a:xfrm>
            <a:off x="5589522" y="6625572"/>
            <a:ext cx="1390135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000" b="1" dirty="0">
                <a:solidFill>
                  <a:schemeClr val="bg1"/>
                </a:solidFill>
              </a:rPr>
              <a:t>VALENTÍA</a:t>
            </a:r>
            <a:endParaRPr lang="en-US" sz="1000" b="1" dirty="0">
              <a:solidFill>
                <a:schemeClr val="bg1"/>
              </a:solidFill>
            </a:endParaRPr>
          </a:p>
        </p:txBody>
      </p:sp>
      <p:sp>
        <p:nvSpPr>
          <p:cNvPr id="37" name="CuadroTexto 36">
            <a:extLst>
              <a:ext uri="{FF2B5EF4-FFF2-40B4-BE49-F238E27FC236}">
                <a16:creationId xmlns:a16="http://schemas.microsoft.com/office/drawing/2014/main" id="{C2825B49-809B-4123-9878-3BEFB1C3F233}"/>
              </a:ext>
            </a:extLst>
          </p:cNvPr>
          <p:cNvSpPr txBox="1"/>
          <p:nvPr/>
        </p:nvSpPr>
        <p:spPr>
          <a:xfrm>
            <a:off x="8036941" y="6615268"/>
            <a:ext cx="1390135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000" b="1" dirty="0">
                <a:solidFill>
                  <a:schemeClr val="bg1"/>
                </a:solidFill>
              </a:rPr>
              <a:t>INTEGRIDAD</a:t>
            </a:r>
            <a:endParaRPr lang="en-US" sz="1000" b="1" dirty="0">
              <a:solidFill>
                <a:schemeClr val="bg1"/>
              </a:solidFill>
            </a:endParaRPr>
          </a:p>
        </p:txBody>
      </p:sp>
      <p:sp>
        <p:nvSpPr>
          <p:cNvPr id="38" name="CuadroTexto 37">
            <a:extLst>
              <a:ext uri="{FF2B5EF4-FFF2-40B4-BE49-F238E27FC236}">
                <a16:creationId xmlns:a16="http://schemas.microsoft.com/office/drawing/2014/main" id="{C30BCFB9-E92A-4847-85D2-7213F9C52A46}"/>
              </a:ext>
            </a:extLst>
          </p:cNvPr>
          <p:cNvSpPr txBox="1"/>
          <p:nvPr/>
        </p:nvSpPr>
        <p:spPr>
          <a:xfrm>
            <a:off x="10663181" y="6629415"/>
            <a:ext cx="1390135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000" b="1" dirty="0">
                <a:solidFill>
                  <a:schemeClr val="bg1"/>
                </a:solidFill>
              </a:rPr>
              <a:t>DEBER</a:t>
            </a:r>
            <a:endParaRPr lang="en-US" sz="1000" b="1" dirty="0">
              <a:solidFill>
                <a:schemeClr val="bg1"/>
              </a:solidFill>
            </a:endParaRP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505001FE-FB04-6A8A-4D20-E920236C775E}"/>
              </a:ext>
            </a:extLst>
          </p:cNvPr>
          <p:cNvSpPr txBox="1"/>
          <p:nvPr/>
        </p:nvSpPr>
        <p:spPr>
          <a:xfrm>
            <a:off x="926616" y="185176"/>
            <a:ext cx="9325812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ES_tradnl" sz="2400" b="1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TEMARIO</a:t>
            </a:r>
            <a:endParaRPr lang="es-ES" sz="2400" b="1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9" name="Imagen 8">
            <a:extLst>
              <a:ext uri="{FF2B5EF4-FFF2-40B4-BE49-F238E27FC236}">
                <a16:creationId xmlns:a16="http://schemas.microsoft.com/office/drawing/2014/main" id="{5C19B96B-D9ED-7171-FD5F-324C06ECC792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46933" y="26448"/>
            <a:ext cx="650408" cy="620393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sp>
        <p:nvSpPr>
          <p:cNvPr id="7" name="Elipse 6">
            <a:extLst>
              <a:ext uri="{FF2B5EF4-FFF2-40B4-BE49-F238E27FC236}">
                <a16:creationId xmlns:a16="http://schemas.microsoft.com/office/drawing/2014/main" id="{9F16363F-4F1E-CD8E-81E6-3503510C0BD1}"/>
              </a:ext>
            </a:extLst>
          </p:cNvPr>
          <p:cNvSpPr/>
          <p:nvPr/>
        </p:nvSpPr>
        <p:spPr>
          <a:xfrm>
            <a:off x="2662193" y="1979755"/>
            <a:ext cx="6710836" cy="3497344"/>
          </a:xfrm>
          <a:prstGeom prst="ellipse">
            <a:avLst/>
          </a:prstGeom>
          <a:solidFill>
            <a:schemeClr val="tx2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800100" lvl="1" indent="-342900">
              <a:lnSpc>
                <a:spcPct val="150000"/>
              </a:lnSpc>
              <a:buFont typeface="+mj-lt"/>
              <a:buAutoNum type="arabicPeriod"/>
            </a:pPr>
            <a:r>
              <a:rPr lang="es-CL" sz="2000" b="1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CONFLICTO ACTUAL.</a:t>
            </a:r>
          </a:p>
          <a:p>
            <a:pPr marL="800100" lvl="1" indent="-342900">
              <a:lnSpc>
                <a:spcPct val="150000"/>
              </a:lnSpc>
              <a:buFont typeface="+mj-lt"/>
              <a:buAutoNum type="arabicPeriod"/>
            </a:pPr>
            <a:r>
              <a:rPr lang="es-CL" sz="2000" b="1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 ORIGEN Y DESARROLLO.</a:t>
            </a:r>
          </a:p>
          <a:p>
            <a:pPr marL="800100" lvl="1" indent="-342900">
              <a:lnSpc>
                <a:spcPct val="150000"/>
              </a:lnSpc>
              <a:buFont typeface="+mj-lt"/>
              <a:buAutoNum type="arabicPeriod"/>
            </a:pPr>
            <a:r>
              <a:rPr lang="es-CL" sz="2000" b="1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CONCLUSIÓN.</a:t>
            </a:r>
          </a:p>
          <a:p>
            <a:pPr marL="800100" lvl="1" indent="-342900">
              <a:lnSpc>
                <a:spcPct val="150000"/>
              </a:lnSpc>
              <a:buFont typeface="+mj-lt"/>
              <a:buAutoNum type="arabicPeriod"/>
            </a:pPr>
            <a:r>
              <a:rPr lang="es-CL" sz="2000" b="1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PREGUNTAS.</a:t>
            </a:r>
            <a:endParaRPr lang="es-CL" sz="2000" dirty="0"/>
          </a:p>
        </p:txBody>
      </p:sp>
    </p:spTree>
    <p:extLst>
      <p:ext uri="{BB962C8B-B14F-4D97-AF65-F5344CB8AC3E}">
        <p14:creationId xmlns:p14="http://schemas.microsoft.com/office/powerpoint/2010/main" val="24971432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72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Imagen 14">
            <a:extLst>
              <a:ext uri="{FF2B5EF4-FFF2-40B4-BE49-F238E27FC236}">
                <a16:creationId xmlns:a16="http://schemas.microsoft.com/office/drawing/2014/main" id="{F4B9BA0D-C1DD-6DCD-22CC-056BFE42DB95}"/>
              </a:ext>
            </a:extLst>
          </p:cNvPr>
          <p:cNvPicPr>
            <a:picLocks noChangeAspect="1"/>
          </p:cNvPicPr>
          <p:nvPr/>
        </p:nvPicPr>
        <p:blipFill>
          <a:blip r:embed="rId5">
            <a:alphaModFix amt="19000"/>
          </a:blip>
          <a:stretch>
            <a:fillRect/>
          </a:stretch>
        </p:blipFill>
        <p:spPr>
          <a:xfrm>
            <a:off x="0" y="778753"/>
            <a:ext cx="12176268" cy="5752881"/>
          </a:xfrm>
          <a:prstGeom prst="rect">
            <a:avLst/>
          </a:prstGeom>
        </p:spPr>
      </p:pic>
      <p:sp>
        <p:nvSpPr>
          <p:cNvPr id="44" name="Rectangle 10">
            <a:extLst>
              <a:ext uri="{FF2B5EF4-FFF2-40B4-BE49-F238E27FC236}">
                <a16:creationId xmlns:a16="http://schemas.microsoft.com/office/drawing/2014/main" id="{69C88E29-C3F6-4692-A2E4-88A0596AA156}"/>
              </a:ext>
            </a:extLst>
          </p:cNvPr>
          <p:cNvSpPr/>
          <p:nvPr/>
        </p:nvSpPr>
        <p:spPr>
          <a:xfrm>
            <a:off x="2877" y="-2463"/>
            <a:ext cx="12186247" cy="742342"/>
          </a:xfrm>
          <a:prstGeom prst="rect">
            <a:avLst/>
          </a:prstGeom>
          <a:solidFill>
            <a:schemeClr val="tx2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latinLnBrk="1"/>
            <a:endParaRPr lang="ko-KR" altLang="en-US" sz="2400" dirty="0">
              <a:solidFill>
                <a:prstClr val="white"/>
              </a:solidFill>
            </a:endParaRPr>
          </a:p>
        </p:txBody>
      </p:sp>
      <p:sp>
        <p:nvSpPr>
          <p:cNvPr id="52" name="Freeform: Shape 30">
            <a:extLst>
              <a:ext uri="{FF2B5EF4-FFF2-40B4-BE49-F238E27FC236}">
                <a16:creationId xmlns:a16="http://schemas.microsoft.com/office/drawing/2014/main" id="{4E23FF33-DCC6-4C33-AFFC-D1B938677F5E}"/>
              </a:ext>
            </a:extLst>
          </p:cNvPr>
          <p:cNvSpPr/>
          <p:nvPr/>
        </p:nvSpPr>
        <p:spPr>
          <a:xfrm rot="5400000" flipV="1">
            <a:off x="3791181" y="-3769232"/>
            <a:ext cx="742342" cy="8339330"/>
          </a:xfrm>
          <a:custGeom>
            <a:avLst/>
            <a:gdLst>
              <a:gd name="connsiteX0" fmla="*/ 0 w 4184642"/>
              <a:gd name="connsiteY0" fmla="*/ 0 h 6858000"/>
              <a:gd name="connsiteX1" fmla="*/ 4184642 w 4184642"/>
              <a:gd name="connsiteY1" fmla="*/ 0 h 6858000"/>
              <a:gd name="connsiteX2" fmla="*/ 1647097 w 4184642"/>
              <a:gd name="connsiteY2" fmla="*/ 6858000 h 6858000"/>
              <a:gd name="connsiteX3" fmla="*/ 0 w 4184642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184642" h="6858000">
                <a:moveTo>
                  <a:pt x="0" y="0"/>
                </a:moveTo>
                <a:lnTo>
                  <a:pt x="4184642" y="0"/>
                </a:lnTo>
                <a:lnTo>
                  <a:pt x="1647097" y="6858000"/>
                </a:lnTo>
                <a:lnTo>
                  <a:pt x="0" y="6858000"/>
                </a:lnTo>
                <a:close/>
              </a:path>
            </a:pathLst>
          </a:custGeom>
          <a:gradFill>
            <a:gsLst>
              <a:gs pos="100000">
                <a:schemeClr val="bg1">
                  <a:alpha val="2000"/>
                </a:schemeClr>
              </a:gs>
              <a:gs pos="0">
                <a:schemeClr val="bg1">
                  <a:lumMod val="0"/>
                  <a:lumOff val="100000"/>
                  <a:alpha val="40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N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Marcador de número de diapositiva 1">
            <a:extLst>
              <a:ext uri="{FF2B5EF4-FFF2-40B4-BE49-F238E27FC236}">
                <a16:creationId xmlns:a16="http://schemas.microsoft.com/office/drawing/2014/main" id="{95FA2AE3-6B32-48E0-BECC-C2D5860A5F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294937" y="6483340"/>
            <a:ext cx="2743200" cy="365125"/>
          </a:xfrm>
        </p:spPr>
        <p:txBody>
          <a:bodyPr/>
          <a:lstStyle/>
          <a:p>
            <a:fld id="{0FADB875-15A2-4CAF-8B81-7CBCAA5EFD18}" type="slidenum">
              <a:rPr lang="en-IN" b="1" smtClean="0">
                <a:solidFill>
                  <a:schemeClr val="tx1"/>
                </a:solidFill>
              </a:rPr>
              <a:pPr/>
              <a:t>3</a:t>
            </a:fld>
            <a:endParaRPr lang="en-IN" b="1" dirty="0">
              <a:solidFill>
                <a:schemeClr val="tx1"/>
              </a:solidFill>
            </a:endParaRPr>
          </a:p>
        </p:txBody>
      </p:sp>
      <p:sp>
        <p:nvSpPr>
          <p:cNvPr id="17" name="Freeform: Shape 30">
            <a:extLst>
              <a:ext uri="{FF2B5EF4-FFF2-40B4-BE49-F238E27FC236}">
                <a16:creationId xmlns:a16="http://schemas.microsoft.com/office/drawing/2014/main" id="{74757C10-E6CE-46BD-8A3B-2DD9BF9B40F2}"/>
              </a:ext>
            </a:extLst>
          </p:cNvPr>
          <p:cNvSpPr/>
          <p:nvPr/>
        </p:nvSpPr>
        <p:spPr>
          <a:xfrm rot="5400000">
            <a:off x="9789503" y="-1674724"/>
            <a:ext cx="710370" cy="4078891"/>
          </a:xfrm>
          <a:custGeom>
            <a:avLst/>
            <a:gdLst>
              <a:gd name="connsiteX0" fmla="*/ 0 w 4184642"/>
              <a:gd name="connsiteY0" fmla="*/ 0 h 6858000"/>
              <a:gd name="connsiteX1" fmla="*/ 4184642 w 4184642"/>
              <a:gd name="connsiteY1" fmla="*/ 0 h 6858000"/>
              <a:gd name="connsiteX2" fmla="*/ 1647097 w 4184642"/>
              <a:gd name="connsiteY2" fmla="*/ 6858000 h 6858000"/>
              <a:gd name="connsiteX3" fmla="*/ 0 w 4184642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184642" h="6858000">
                <a:moveTo>
                  <a:pt x="0" y="0"/>
                </a:moveTo>
                <a:lnTo>
                  <a:pt x="4184642" y="0"/>
                </a:lnTo>
                <a:lnTo>
                  <a:pt x="1647097" y="6858000"/>
                </a:lnTo>
                <a:lnTo>
                  <a:pt x="0" y="6858000"/>
                </a:lnTo>
                <a:close/>
              </a:path>
            </a:pathLst>
          </a:custGeom>
          <a:gradFill>
            <a:gsLst>
              <a:gs pos="100000">
                <a:schemeClr val="bg1">
                  <a:alpha val="2000"/>
                </a:schemeClr>
              </a:gs>
              <a:gs pos="0">
                <a:schemeClr val="bg1">
                  <a:lumMod val="0"/>
                  <a:lumOff val="100000"/>
                  <a:alpha val="40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N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6" name="Picture 2" descr="Imagen relacionada">
            <a:extLst>
              <a:ext uri="{FF2B5EF4-FFF2-40B4-BE49-F238E27FC236}">
                <a16:creationId xmlns:a16="http://schemas.microsoft.com/office/drawing/2014/main" id="{41910BE1-D17F-4FB3-AC74-85938A9C0F2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024877" y="3226445"/>
            <a:ext cx="470491" cy="635023"/>
          </a:xfrm>
          <a:prstGeom prst="rect">
            <a:avLst/>
          </a:prstGeom>
          <a:noFill/>
        </p:spPr>
      </p:pic>
      <p:sp>
        <p:nvSpPr>
          <p:cNvPr id="31" name="Rectangle 15">
            <a:extLst>
              <a:ext uri="{FF2B5EF4-FFF2-40B4-BE49-F238E27FC236}">
                <a16:creationId xmlns:a16="http://schemas.microsoft.com/office/drawing/2014/main" id="{8C3E3294-A815-402B-ABCD-F935C0C3378F}"/>
              </a:ext>
            </a:extLst>
          </p:cNvPr>
          <p:cNvSpPr/>
          <p:nvPr/>
        </p:nvSpPr>
        <p:spPr>
          <a:xfrm>
            <a:off x="7866" y="6492875"/>
            <a:ext cx="12176268" cy="365125"/>
          </a:xfrm>
          <a:prstGeom prst="rect">
            <a:avLst/>
          </a:prstGeom>
          <a:solidFill>
            <a:schemeClr val="tx2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latinLnBrk="1"/>
            <a:endParaRPr lang="ko-KR" altLang="en-US" sz="2400" dirty="0">
              <a:solidFill>
                <a:prstClr val="white"/>
              </a:solidFill>
            </a:endParaRP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789DA78C-DB16-4FF2-93CC-B8344C272022}"/>
              </a:ext>
            </a:extLst>
          </p:cNvPr>
          <p:cNvSpPr txBox="1"/>
          <p:nvPr/>
        </p:nvSpPr>
        <p:spPr>
          <a:xfrm>
            <a:off x="5589522" y="6447106"/>
            <a:ext cx="1390135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000" b="1" dirty="0">
                <a:solidFill>
                  <a:schemeClr val="bg1"/>
                </a:solidFill>
              </a:rPr>
              <a:t>PATRIOTISMO</a:t>
            </a:r>
            <a:endParaRPr lang="en-US" sz="1000" b="1" dirty="0">
              <a:solidFill>
                <a:schemeClr val="bg1"/>
              </a:solidFill>
            </a:endParaRPr>
          </a:p>
        </p:txBody>
      </p:sp>
      <p:sp>
        <p:nvSpPr>
          <p:cNvPr id="34" name="CuadroTexto 33">
            <a:extLst>
              <a:ext uri="{FF2B5EF4-FFF2-40B4-BE49-F238E27FC236}">
                <a16:creationId xmlns:a16="http://schemas.microsoft.com/office/drawing/2014/main" id="{51F6019D-533C-44AB-B3AE-C0397B3879D1}"/>
              </a:ext>
            </a:extLst>
          </p:cNvPr>
          <p:cNvSpPr txBox="1"/>
          <p:nvPr/>
        </p:nvSpPr>
        <p:spPr>
          <a:xfrm>
            <a:off x="253905" y="6457414"/>
            <a:ext cx="1390135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000" b="1" dirty="0">
                <a:solidFill>
                  <a:schemeClr val="bg1"/>
                </a:solidFill>
              </a:rPr>
              <a:t>HONOR</a:t>
            </a:r>
            <a:endParaRPr lang="en-US" sz="1000" b="1" dirty="0">
              <a:solidFill>
                <a:schemeClr val="bg1"/>
              </a:solidFill>
            </a:endParaRPr>
          </a:p>
        </p:txBody>
      </p:sp>
      <p:sp>
        <p:nvSpPr>
          <p:cNvPr id="35" name="CuadroTexto 34">
            <a:extLst>
              <a:ext uri="{FF2B5EF4-FFF2-40B4-BE49-F238E27FC236}">
                <a16:creationId xmlns:a16="http://schemas.microsoft.com/office/drawing/2014/main" id="{C0AC19F8-CBA0-4DBD-BF7C-45972557C7EA}"/>
              </a:ext>
            </a:extLst>
          </p:cNvPr>
          <p:cNvSpPr txBox="1"/>
          <p:nvPr/>
        </p:nvSpPr>
        <p:spPr>
          <a:xfrm>
            <a:off x="2772217" y="6625572"/>
            <a:ext cx="1390135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000" b="1" dirty="0">
                <a:solidFill>
                  <a:schemeClr val="bg1"/>
                </a:solidFill>
              </a:rPr>
              <a:t>LEALTAD</a:t>
            </a:r>
            <a:endParaRPr lang="en-US" sz="1000" b="1" dirty="0">
              <a:solidFill>
                <a:schemeClr val="bg1"/>
              </a:solidFill>
            </a:endParaRPr>
          </a:p>
        </p:txBody>
      </p:sp>
      <p:sp>
        <p:nvSpPr>
          <p:cNvPr id="36" name="CuadroTexto 35">
            <a:extLst>
              <a:ext uri="{FF2B5EF4-FFF2-40B4-BE49-F238E27FC236}">
                <a16:creationId xmlns:a16="http://schemas.microsoft.com/office/drawing/2014/main" id="{6EA71125-073C-4ABC-86C0-63172DEE5B9B}"/>
              </a:ext>
            </a:extLst>
          </p:cNvPr>
          <p:cNvSpPr txBox="1"/>
          <p:nvPr/>
        </p:nvSpPr>
        <p:spPr>
          <a:xfrm>
            <a:off x="5589522" y="6625572"/>
            <a:ext cx="1390135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000" b="1" dirty="0">
                <a:solidFill>
                  <a:schemeClr val="bg1"/>
                </a:solidFill>
              </a:rPr>
              <a:t>VALENTÍA</a:t>
            </a:r>
            <a:endParaRPr lang="en-US" sz="1000" b="1" dirty="0">
              <a:solidFill>
                <a:schemeClr val="bg1"/>
              </a:solidFill>
            </a:endParaRPr>
          </a:p>
        </p:txBody>
      </p:sp>
      <p:sp>
        <p:nvSpPr>
          <p:cNvPr id="37" name="CuadroTexto 36">
            <a:extLst>
              <a:ext uri="{FF2B5EF4-FFF2-40B4-BE49-F238E27FC236}">
                <a16:creationId xmlns:a16="http://schemas.microsoft.com/office/drawing/2014/main" id="{C2825B49-809B-4123-9878-3BEFB1C3F233}"/>
              </a:ext>
            </a:extLst>
          </p:cNvPr>
          <p:cNvSpPr txBox="1"/>
          <p:nvPr/>
        </p:nvSpPr>
        <p:spPr>
          <a:xfrm>
            <a:off x="8036941" y="6615268"/>
            <a:ext cx="1390135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000" b="1" dirty="0">
                <a:solidFill>
                  <a:schemeClr val="bg1"/>
                </a:solidFill>
              </a:rPr>
              <a:t>INTEGRIDAD</a:t>
            </a:r>
            <a:endParaRPr lang="en-US" sz="1000" b="1" dirty="0">
              <a:solidFill>
                <a:schemeClr val="bg1"/>
              </a:solidFill>
            </a:endParaRPr>
          </a:p>
        </p:txBody>
      </p:sp>
      <p:sp>
        <p:nvSpPr>
          <p:cNvPr id="38" name="CuadroTexto 37">
            <a:extLst>
              <a:ext uri="{FF2B5EF4-FFF2-40B4-BE49-F238E27FC236}">
                <a16:creationId xmlns:a16="http://schemas.microsoft.com/office/drawing/2014/main" id="{C30BCFB9-E92A-4847-85D2-7213F9C52A46}"/>
              </a:ext>
            </a:extLst>
          </p:cNvPr>
          <p:cNvSpPr txBox="1"/>
          <p:nvPr/>
        </p:nvSpPr>
        <p:spPr>
          <a:xfrm>
            <a:off x="10663181" y="6629415"/>
            <a:ext cx="1390135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000" b="1" dirty="0">
                <a:solidFill>
                  <a:schemeClr val="bg1"/>
                </a:solidFill>
              </a:rPr>
              <a:t>DEBER</a:t>
            </a:r>
            <a:endParaRPr lang="en-US" sz="1000" b="1" dirty="0">
              <a:solidFill>
                <a:schemeClr val="bg1"/>
              </a:solidFill>
            </a:endParaRPr>
          </a:p>
        </p:txBody>
      </p:sp>
      <p:sp>
        <p:nvSpPr>
          <p:cNvPr id="16" name="CuadroTexto 15">
            <a:extLst>
              <a:ext uri="{FF2B5EF4-FFF2-40B4-BE49-F238E27FC236}">
                <a16:creationId xmlns:a16="http://schemas.microsoft.com/office/drawing/2014/main" id="{90654AC2-2200-CD42-6852-6ACFF64CFC1F}"/>
              </a:ext>
            </a:extLst>
          </p:cNvPr>
          <p:cNvSpPr txBox="1"/>
          <p:nvPr/>
        </p:nvSpPr>
        <p:spPr>
          <a:xfrm>
            <a:off x="3566934" y="88108"/>
            <a:ext cx="6248400" cy="5778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1">
              <a:lnSpc>
                <a:spcPct val="150000"/>
              </a:lnSpc>
            </a:pPr>
            <a:r>
              <a:rPr lang="es-CL" sz="2400" b="1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1.- CONFLICTO ACTUAL</a:t>
            </a:r>
            <a:endParaRPr lang="es-CL" sz="1800" b="1" dirty="0">
              <a:solidFill>
                <a:srgbClr val="FFFF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EE66ECB7-A584-FA90-D169-D4B6AE2F766E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46933" y="63825"/>
            <a:ext cx="650408" cy="620393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pic>
        <p:nvPicPr>
          <p:cNvPr id="11" name="screen-20250328-093410~2">
            <a:hlinkClick r:id="" action="ppaction://media"/>
            <a:extLst>
              <a:ext uri="{FF2B5EF4-FFF2-40B4-BE49-F238E27FC236}">
                <a16:creationId xmlns:a16="http://schemas.microsoft.com/office/drawing/2014/main" id="{B1061567-3B54-2DA6-3687-119A757C101C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253905" y="2069308"/>
            <a:ext cx="8576088" cy="4009939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sp>
        <p:nvSpPr>
          <p:cNvPr id="18" name="Rectángulo 17">
            <a:extLst>
              <a:ext uri="{FF2B5EF4-FFF2-40B4-BE49-F238E27FC236}">
                <a16:creationId xmlns:a16="http://schemas.microsoft.com/office/drawing/2014/main" id="{70F28FDA-5237-C64F-5303-3FD4110CE29A}"/>
              </a:ext>
            </a:extLst>
          </p:cNvPr>
          <p:cNvSpPr/>
          <p:nvPr/>
        </p:nvSpPr>
        <p:spPr>
          <a:xfrm>
            <a:off x="151093" y="969747"/>
            <a:ext cx="11920173" cy="742342"/>
          </a:xfrm>
          <a:prstGeom prst="rect">
            <a:avLst/>
          </a:prstGeom>
          <a:solidFill>
            <a:schemeClr val="tx1">
              <a:lumMod val="50000"/>
              <a:lumOff val="50000"/>
              <a:alpha val="40000"/>
            </a:schemeClr>
          </a:solidFill>
          <a:ln w="28575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800100" lvl="1" indent="-342900" algn="ctr">
              <a:lnSpc>
                <a:spcPct val="150000"/>
              </a:lnSpc>
            </a:pPr>
            <a:r>
              <a:rPr lang="es-MX" sz="2400" b="1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</a:t>
            </a:r>
            <a:r>
              <a:rPr lang="es-CL" sz="2400" b="1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TAQUE DEL GRUPO PALESTINO “HAMÁS” A ISRAEL 07-10-2023</a:t>
            </a: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7061273D-59DF-BEA2-9DC9-DCA0395EB017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970749" y="2102829"/>
            <a:ext cx="3053113" cy="2086767"/>
          </a:xfrm>
          <a:prstGeom prst="rect">
            <a:avLst/>
          </a:prstGeom>
          <a:ln w="28575">
            <a:solidFill>
              <a:schemeClr val="tx1"/>
            </a:solidFill>
          </a:ln>
        </p:spPr>
      </p:pic>
      <p:pic>
        <p:nvPicPr>
          <p:cNvPr id="7" name="Imagen 6">
            <a:extLst>
              <a:ext uri="{FF2B5EF4-FFF2-40B4-BE49-F238E27FC236}">
                <a16:creationId xmlns:a16="http://schemas.microsoft.com/office/drawing/2014/main" id="{5A155F09-0E4F-6F5D-73F4-5F01655A50E9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9122327" y="4455128"/>
            <a:ext cx="1619119" cy="232340"/>
          </a:xfrm>
          <a:prstGeom prst="rect">
            <a:avLst/>
          </a:prstGeom>
        </p:spPr>
      </p:pic>
      <p:pic>
        <p:nvPicPr>
          <p:cNvPr id="12" name="Imagen 11">
            <a:extLst>
              <a:ext uri="{FF2B5EF4-FFF2-40B4-BE49-F238E27FC236}">
                <a16:creationId xmlns:a16="http://schemas.microsoft.com/office/drawing/2014/main" id="{B3746C0E-49BF-B392-12FA-7D3EC1794984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1056684" y="4455128"/>
            <a:ext cx="780497" cy="23234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8" name="Imagen 7">
            <a:extLst>
              <a:ext uri="{FF2B5EF4-FFF2-40B4-BE49-F238E27FC236}">
                <a16:creationId xmlns:a16="http://schemas.microsoft.com/office/drawing/2014/main" id="{F8A7DD75-243A-7BC0-355F-E0D265697D8A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9125126" y="4809003"/>
            <a:ext cx="2972215" cy="7716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71432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639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 mute="1">
                <p:cTn id="7" fill="hold" display="0">
                  <p:stCondLst>
                    <p:cond delay="indefinite"/>
                  </p:stCondLst>
                </p:cTn>
                <p:tgtEl>
                  <p:spTgt spid="11"/>
                </p:tgtEl>
              </p:cMediaNode>
            </p:vide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Imagen 14">
            <a:extLst>
              <a:ext uri="{FF2B5EF4-FFF2-40B4-BE49-F238E27FC236}">
                <a16:creationId xmlns:a16="http://schemas.microsoft.com/office/drawing/2014/main" id="{2D9D1A65-07F1-CFEF-726B-BC795F0E1A34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21000"/>
          </a:blip>
          <a:stretch>
            <a:fillRect/>
          </a:stretch>
        </p:blipFill>
        <p:spPr>
          <a:xfrm>
            <a:off x="7866" y="866834"/>
            <a:ext cx="12076952" cy="5752881"/>
          </a:xfrm>
          <a:prstGeom prst="rect">
            <a:avLst/>
          </a:prstGeom>
        </p:spPr>
      </p:pic>
      <p:sp>
        <p:nvSpPr>
          <p:cNvPr id="44" name="Rectangle 10">
            <a:extLst>
              <a:ext uri="{FF2B5EF4-FFF2-40B4-BE49-F238E27FC236}">
                <a16:creationId xmlns:a16="http://schemas.microsoft.com/office/drawing/2014/main" id="{69C88E29-C3F6-4692-A2E4-88A0596AA156}"/>
              </a:ext>
            </a:extLst>
          </p:cNvPr>
          <p:cNvSpPr/>
          <p:nvPr/>
        </p:nvSpPr>
        <p:spPr>
          <a:xfrm>
            <a:off x="2877" y="-2463"/>
            <a:ext cx="12186247" cy="742342"/>
          </a:xfrm>
          <a:prstGeom prst="rect">
            <a:avLst/>
          </a:prstGeom>
          <a:solidFill>
            <a:schemeClr val="tx2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latinLnBrk="1"/>
            <a:endParaRPr lang="ko-KR" altLang="en-US" sz="2400" dirty="0">
              <a:solidFill>
                <a:prstClr val="white"/>
              </a:solidFill>
            </a:endParaRPr>
          </a:p>
        </p:txBody>
      </p:sp>
      <p:sp>
        <p:nvSpPr>
          <p:cNvPr id="52" name="Freeform: Shape 30">
            <a:extLst>
              <a:ext uri="{FF2B5EF4-FFF2-40B4-BE49-F238E27FC236}">
                <a16:creationId xmlns:a16="http://schemas.microsoft.com/office/drawing/2014/main" id="{4E23FF33-DCC6-4C33-AFFC-D1B938677F5E}"/>
              </a:ext>
            </a:extLst>
          </p:cNvPr>
          <p:cNvSpPr/>
          <p:nvPr/>
        </p:nvSpPr>
        <p:spPr>
          <a:xfrm rot="5400000" flipV="1">
            <a:off x="4303486" y="-3727916"/>
            <a:ext cx="742342" cy="8339330"/>
          </a:xfrm>
          <a:custGeom>
            <a:avLst/>
            <a:gdLst>
              <a:gd name="connsiteX0" fmla="*/ 0 w 4184642"/>
              <a:gd name="connsiteY0" fmla="*/ 0 h 6858000"/>
              <a:gd name="connsiteX1" fmla="*/ 4184642 w 4184642"/>
              <a:gd name="connsiteY1" fmla="*/ 0 h 6858000"/>
              <a:gd name="connsiteX2" fmla="*/ 1647097 w 4184642"/>
              <a:gd name="connsiteY2" fmla="*/ 6858000 h 6858000"/>
              <a:gd name="connsiteX3" fmla="*/ 0 w 4184642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184642" h="6858000">
                <a:moveTo>
                  <a:pt x="0" y="0"/>
                </a:moveTo>
                <a:lnTo>
                  <a:pt x="4184642" y="0"/>
                </a:lnTo>
                <a:lnTo>
                  <a:pt x="1647097" y="6858000"/>
                </a:lnTo>
                <a:lnTo>
                  <a:pt x="0" y="6858000"/>
                </a:lnTo>
                <a:close/>
              </a:path>
            </a:pathLst>
          </a:custGeom>
          <a:gradFill>
            <a:gsLst>
              <a:gs pos="100000">
                <a:schemeClr val="bg1">
                  <a:alpha val="2000"/>
                </a:schemeClr>
              </a:gs>
              <a:gs pos="0">
                <a:schemeClr val="bg1">
                  <a:lumMod val="0"/>
                  <a:lumOff val="100000"/>
                  <a:alpha val="40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N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Marcador de número de diapositiva 1">
            <a:extLst>
              <a:ext uri="{FF2B5EF4-FFF2-40B4-BE49-F238E27FC236}">
                <a16:creationId xmlns:a16="http://schemas.microsoft.com/office/drawing/2014/main" id="{95FA2AE3-6B32-48E0-BECC-C2D5860A5F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294937" y="6483340"/>
            <a:ext cx="2743200" cy="365125"/>
          </a:xfrm>
        </p:spPr>
        <p:txBody>
          <a:bodyPr/>
          <a:lstStyle/>
          <a:p>
            <a:fld id="{0FADB875-15A2-4CAF-8B81-7CBCAA5EFD18}" type="slidenum">
              <a:rPr lang="en-IN" b="1" smtClean="0">
                <a:solidFill>
                  <a:schemeClr val="tx1"/>
                </a:solidFill>
              </a:rPr>
              <a:pPr/>
              <a:t>4</a:t>
            </a:fld>
            <a:endParaRPr lang="en-IN" b="1" dirty="0">
              <a:solidFill>
                <a:schemeClr val="tx1"/>
              </a:solidFill>
            </a:endParaRPr>
          </a:p>
        </p:txBody>
      </p:sp>
      <p:sp>
        <p:nvSpPr>
          <p:cNvPr id="17" name="Freeform: Shape 30">
            <a:extLst>
              <a:ext uri="{FF2B5EF4-FFF2-40B4-BE49-F238E27FC236}">
                <a16:creationId xmlns:a16="http://schemas.microsoft.com/office/drawing/2014/main" id="{74757C10-E6CE-46BD-8A3B-2DD9BF9B40F2}"/>
              </a:ext>
            </a:extLst>
          </p:cNvPr>
          <p:cNvSpPr/>
          <p:nvPr/>
        </p:nvSpPr>
        <p:spPr>
          <a:xfrm rot="5400000">
            <a:off x="9789503" y="-1674724"/>
            <a:ext cx="710370" cy="4078891"/>
          </a:xfrm>
          <a:custGeom>
            <a:avLst/>
            <a:gdLst>
              <a:gd name="connsiteX0" fmla="*/ 0 w 4184642"/>
              <a:gd name="connsiteY0" fmla="*/ 0 h 6858000"/>
              <a:gd name="connsiteX1" fmla="*/ 4184642 w 4184642"/>
              <a:gd name="connsiteY1" fmla="*/ 0 h 6858000"/>
              <a:gd name="connsiteX2" fmla="*/ 1647097 w 4184642"/>
              <a:gd name="connsiteY2" fmla="*/ 6858000 h 6858000"/>
              <a:gd name="connsiteX3" fmla="*/ 0 w 4184642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184642" h="6858000">
                <a:moveTo>
                  <a:pt x="0" y="0"/>
                </a:moveTo>
                <a:lnTo>
                  <a:pt x="4184642" y="0"/>
                </a:lnTo>
                <a:lnTo>
                  <a:pt x="1647097" y="6858000"/>
                </a:lnTo>
                <a:lnTo>
                  <a:pt x="0" y="6858000"/>
                </a:lnTo>
                <a:close/>
              </a:path>
            </a:pathLst>
          </a:custGeom>
          <a:gradFill>
            <a:gsLst>
              <a:gs pos="100000">
                <a:schemeClr val="bg1">
                  <a:alpha val="2000"/>
                </a:schemeClr>
              </a:gs>
              <a:gs pos="0">
                <a:schemeClr val="bg1">
                  <a:lumMod val="0"/>
                  <a:lumOff val="100000"/>
                  <a:alpha val="40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N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6" name="Picture 2" descr="Imagen relacionada">
            <a:extLst>
              <a:ext uri="{FF2B5EF4-FFF2-40B4-BE49-F238E27FC236}">
                <a16:creationId xmlns:a16="http://schemas.microsoft.com/office/drawing/2014/main" id="{41910BE1-D17F-4FB3-AC74-85938A9C0F2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4659" y="63826"/>
            <a:ext cx="470491" cy="635023"/>
          </a:xfrm>
          <a:prstGeom prst="rect">
            <a:avLst/>
          </a:prstGeom>
          <a:noFill/>
        </p:spPr>
      </p:pic>
      <p:sp>
        <p:nvSpPr>
          <p:cNvPr id="30" name="Freeform: Shape 30">
            <a:extLst>
              <a:ext uri="{FF2B5EF4-FFF2-40B4-BE49-F238E27FC236}">
                <a16:creationId xmlns:a16="http://schemas.microsoft.com/office/drawing/2014/main" id="{4E23FF33-DCC6-4C33-AFFC-D1B938677F5E}"/>
              </a:ext>
            </a:extLst>
          </p:cNvPr>
          <p:cNvSpPr/>
          <p:nvPr/>
        </p:nvSpPr>
        <p:spPr>
          <a:xfrm rot="5400000" flipV="1">
            <a:off x="5598587" y="-4895895"/>
            <a:ext cx="1130992" cy="12354671"/>
          </a:xfrm>
          <a:custGeom>
            <a:avLst/>
            <a:gdLst>
              <a:gd name="connsiteX0" fmla="*/ 0 w 4184642"/>
              <a:gd name="connsiteY0" fmla="*/ 0 h 6858000"/>
              <a:gd name="connsiteX1" fmla="*/ 4184642 w 4184642"/>
              <a:gd name="connsiteY1" fmla="*/ 0 h 6858000"/>
              <a:gd name="connsiteX2" fmla="*/ 1647097 w 4184642"/>
              <a:gd name="connsiteY2" fmla="*/ 6858000 h 6858000"/>
              <a:gd name="connsiteX3" fmla="*/ 0 w 4184642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184642" h="6858000">
                <a:moveTo>
                  <a:pt x="0" y="0"/>
                </a:moveTo>
                <a:lnTo>
                  <a:pt x="4184642" y="0"/>
                </a:lnTo>
                <a:lnTo>
                  <a:pt x="1647097" y="6858000"/>
                </a:lnTo>
                <a:lnTo>
                  <a:pt x="0" y="6858000"/>
                </a:lnTo>
                <a:close/>
              </a:path>
            </a:pathLst>
          </a:custGeom>
          <a:gradFill>
            <a:gsLst>
              <a:gs pos="100000">
                <a:schemeClr val="bg1">
                  <a:alpha val="2000"/>
                </a:schemeClr>
              </a:gs>
              <a:gs pos="0">
                <a:schemeClr val="bg1">
                  <a:lumMod val="0"/>
                  <a:lumOff val="100000"/>
                  <a:alpha val="40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N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3" name="Freeform: Shape 30">
            <a:extLst>
              <a:ext uri="{FF2B5EF4-FFF2-40B4-BE49-F238E27FC236}">
                <a16:creationId xmlns:a16="http://schemas.microsoft.com/office/drawing/2014/main" id="{4E23FF33-DCC6-4C33-AFFC-D1B938677F5E}"/>
              </a:ext>
            </a:extLst>
          </p:cNvPr>
          <p:cNvSpPr/>
          <p:nvPr/>
        </p:nvSpPr>
        <p:spPr>
          <a:xfrm rot="16200000" flipV="1">
            <a:off x="5646441" y="-46096"/>
            <a:ext cx="742342" cy="12333044"/>
          </a:xfrm>
          <a:custGeom>
            <a:avLst/>
            <a:gdLst>
              <a:gd name="connsiteX0" fmla="*/ 0 w 4184642"/>
              <a:gd name="connsiteY0" fmla="*/ 0 h 6858000"/>
              <a:gd name="connsiteX1" fmla="*/ 4184642 w 4184642"/>
              <a:gd name="connsiteY1" fmla="*/ 0 h 6858000"/>
              <a:gd name="connsiteX2" fmla="*/ 1647097 w 4184642"/>
              <a:gd name="connsiteY2" fmla="*/ 6858000 h 6858000"/>
              <a:gd name="connsiteX3" fmla="*/ 0 w 4184642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184642" h="6858000">
                <a:moveTo>
                  <a:pt x="0" y="0"/>
                </a:moveTo>
                <a:lnTo>
                  <a:pt x="4184642" y="0"/>
                </a:lnTo>
                <a:lnTo>
                  <a:pt x="1647097" y="6858000"/>
                </a:lnTo>
                <a:lnTo>
                  <a:pt x="0" y="6858000"/>
                </a:lnTo>
                <a:close/>
              </a:path>
            </a:pathLst>
          </a:custGeom>
          <a:gradFill>
            <a:gsLst>
              <a:gs pos="100000">
                <a:schemeClr val="bg1">
                  <a:alpha val="2000"/>
                </a:schemeClr>
              </a:gs>
              <a:gs pos="0">
                <a:schemeClr val="bg1">
                  <a:lumMod val="0"/>
                  <a:lumOff val="100000"/>
                  <a:alpha val="40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N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1" name="Rectangle 15">
            <a:extLst>
              <a:ext uri="{FF2B5EF4-FFF2-40B4-BE49-F238E27FC236}">
                <a16:creationId xmlns:a16="http://schemas.microsoft.com/office/drawing/2014/main" id="{8C3E3294-A815-402B-ABCD-F935C0C3378F}"/>
              </a:ext>
            </a:extLst>
          </p:cNvPr>
          <p:cNvSpPr/>
          <p:nvPr/>
        </p:nvSpPr>
        <p:spPr>
          <a:xfrm>
            <a:off x="7866" y="6492875"/>
            <a:ext cx="12176268" cy="365125"/>
          </a:xfrm>
          <a:prstGeom prst="rect">
            <a:avLst/>
          </a:prstGeom>
          <a:solidFill>
            <a:schemeClr val="tx2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latinLnBrk="1"/>
            <a:endParaRPr lang="ko-KR" altLang="en-US" sz="2400" dirty="0">
              <a:solidFill>
                <a:prstClr val="white"/>
              </a:solidFill>
            </a:endParaRP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789DA78C-DB16-4FF2-93CC-B8344C272022}"/>
              </a:ext>
            </a:extLst>
          </p:cNvPr>
          <p:cNvSpPr txBox="1"/>
          <p:nvPr/>
        </p:nvSpPr>
        <p:spPr>
          <a:xfrm>
            <a:off x="5589522" y="6447106"/>
            <a:ext cx="1390135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000" b="1" dirty="0">
                <a:solidFill>
                  <a:schemeClr val="bg1"/>
                </a:solidFill>
              </a:rPr>
              <a:t>PATRIOTISMO</a:t>
            </a:r>
            <a:endParaRPr lang="en-US" sz="1000" b="1" dirty="0">
              <a:solidFill>
                <a:schemeClr val="bg1"/>
              </a:solidFill>
            </a:endParaRPr>
          </a:p>
        </p:txBody>
      </p:sp>
      <p:sp>
        <p:nvSpPr>
          <p:cNvPr id="34" name="CuadroTexto 33">
            <a:extLst>
              <a:ext uri="{FF2B5EF4-FFF2-40B4-BE49-F238E27FC236}">
                <a16:creationId xmlns:a16="http://schemas.microsoft.com/office/drawing/2014/main" id="{51F6019D-533C-44AB-B3AE-C0397B3879D1}"/>
              </a:ext>
            </a:extLst>
          </p:cNvPr>
          <p:cNvSpPr txBox="1"/>
          <p:nvPr/>
        </p:nvSpPr>
        <p:spPr>
          <a:xfrm>
            <a:off x="11985" y="6625572"/>
            <a:ext cx="1390135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000" b="1" dirty="0">
                <a:solidFill>
                  <a:schemeClr val="bg1"/>
                </a:solidFill>
              </a:rPr>
              <a:t>HONOR</a:t>
            </a:r>
            <a:endParaRPr lang="en-US" sz="1000" b="1" dirty="0">
              <a:solidFill>
                <a:schemeClr val="bg1"/>
              </a:solidFill>
            </a:endParaRPr>
          </a:p>
        </p:txBody>
      </p:sp>
      <p:sp>
        <p:nvSpPr>
          <p:cNvPr id="35" name="CuadroTexto 34">
            <a:extLst>
              <a:ext uri="{FF2B5EF4-FFF2-40B4-BE49-F238E27FC236}">
                <a16:creationId xmlns:a16="http://schemas.microsoft.com/office/drawing/2014/main" id="{C0AC19F8-CBA0-4DBD-BF7C-45972557C7EA}"/>
              </a:ext>
            </a:extLst>
          </p:cNvPr>
          <p:cNvSpPr txBox="1"/>
          <p:nvPr/>
        </p:nvSpPr>
        <p:spPr>
          <a:xfrm>
            <a:off x="2772217" y="6625572"/>
            <a:ext cx="1390135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000" b="1" dirty="0">
                <a:solidFill>
                  <a:schemeClr val="bg1"/>
                </a:solidFill>
              </a:rPr>
              <a:t>LEALTAD</a:t>
            </a:r>
            <a:endParaRPr lang="en-US" sz="1000" b="1" dirty="0">
              <a:solidFill>
                <a:schemeClr val="bg1"/>
              </a:solidFill>
            </a:endParaRPr>
          </a:p>
        </p:txBody>
      </p:sp>
      <p:sp>
        <p:nvSpPr>
          <p:cNvPr id="36" name="CuadroTexto 35">
            <a:extLst>
              <a:ext uri="{FF2B5EF4-FFF2-40B4-BE49-F238E27FC236}">
                <a16:creationId xmlns:a16="http://schemas.microsoft.com/office/drawing/2014/main" id="{6EA71125-073C-4ABC-86C0-63172DEE5B9B}"/>
              </a:ext>
            </a:extLst>
          </p:cNvPr>
          <p:cNvSpPr txBox="1"/>
          <p:nvPr/>
        </p:nvSpPr>
        <p:spPr>
          <a:xfrm>
            <a:off x="5589522" y="6625572"/>
            <a:ext cx="1390135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000" b="1" dirty="0">
                <a:solidFill>
                  <a:schemeClr val="bg1"/>
                </a:solidFill>
              </a:rPr>
              <a:t>VALENTÍA</a:t>
            </a:r>
            <a:endParaRPr lang="en-US" sz="1000" b="1" dirty="0">
              <a:solidFill>
                <a:schemeClr val="bg1"/>
              </a:solidFill>
            </a:endParaRPr>
          </a:p>
        </p:txBody>
      </p:sp>
      <p:sp>
        <p:nvSpPr>
          <p:cNvPr id="37" name="CuadroTexto 36">
            <a:extLst>
              <a:ext uri="{FF2B5EF4-FFF2-40B4-BE49-F238E27FC236}">
                <a16:creationId xmlns:a16="http://schemas.microsoft.com/office/drawing/2014/main" id="{C2825B49-809B-4123-9878-3BEFB1C3F233}"/>
              </a:ext>
            </a:extLst>
          </p:cNvPr>
          <p:cNvSpPr txBox="1"/>
          <p:nvPr/>
        </p:nvSpPr>
        <p:spPr>
          <a:xfrm>
            <a:off x="8036941" y="6615268"/>
            <a:ext cx="1390135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000" b="1" dirty="0">
                <a:solidFill>
                  <a:schemeClr val="bg1"/>
                </a:solidFill>
              </a:rPr>
              <a:t>INTEGRIDAD</a:t>
            </a:r>
            <a:endParaRPr lang="en-US" sz="1000" b="1" dirty="0">
              <a:solidFill>
                <a:schemeClr val="bg1"/>
              </a:solidFill>
            </a:endParaRPr>
          </a:p>
        </p:txBody>
      </p:sp>
      <p:sp>
        <p:nvSpPr>
          <p:cNvPr id="38" name="CuadroTexto 37">
            <a:extLst>
              <a:ext uri="{FF2B5EF4-FFF2-40B4-BE49-F238E27FC236}">
                <a16:creationId xmlns:a16="http://schemas.microsoft.com/office/drawing/2014/main" id="{C30BCFB9-E92A-4847-85D2-7213F9C52A46}"/>
              </a:ext>
            </a:extLst>
          </p:cNvPr>
          <p:cNvSpPr txBox="1"/>
          <p:nvPr/>
        </p:nvSpPr>
        <p:spPr>
          <a:xfrm>
            <a:off x="10663181" y="6629415"/>
            <a:ext cx="1390135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000" b="1" dirty="0">
                <a:solidFill>
                  <a:schemeClr val="bg1"/>
                </a:solidFill>
              </a:rPr>
              <a:t>DEBER</a:t>
            </a:r>
            <a:endParaRPr lang="en-US" sz="1000" b="1" dirty="0">
              <a:solidFill>
                <a:schemeClr val="bg1"/>
              </a:solidFill>
            </a:endParaRPr>
          </a:p>
        </p:txBody>
      </p:sp>
      <p:sp>
        <p:nvSpPr>
          <p:cNvPr id="11" name="CuadroTexto 10">
            <a:extLst>
              <a:ext uri="{FF2B5EF4-FFF2-40B4-BE49-F238E27FC236}">
                <a16:creationId xmlns:a16="http://schemas.microsoft.com/office/drawing/2014/main" id="{A57C8761-8E9B-BEAD-59AA-2A80A10A403E}"/>
              </a:ext>
            </a:extLst>
          </p:cNvPr>
          <p:cNvSpPr txBox="1"/>
          <p:nvPr/>
        </p:nvSpPr>
        <p:spPr>
          <a:xfrm>
            <a:off x="4273611" y="162059"/>
            <a:ext cx="624428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CL" sz="2400" b="1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2.- ORIGEN.</a:t>
            </a:r>
            <a:endParaRPr lang="es-CL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E441FB9F-230E-F9F7-95C8-402978BE2E2B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46933" y="63825"/>
            <a:ext cx="650408" cy="620393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sp>
        <p:nvSpPr>
          <p:cNvPr id="3" name="Rectángulo 2">
            <a:extLst>
              <a:ext uri="{FF2B5EF4-FFF2-40B4-BE49-F238E27FC236}">
                <a16:creationId xmlns:a16="http://schemas.microsoft.com/office/drawing/2014/main" id="{654E2D4C-E2B3-C5DC-686C-0316EBCCF50A}"/>
              </a:ext>
            </a:extLst>
          </p:cNvPr>
          <p:cNvSpPr/>
          <p:nvPr/>
        </p:nvSpPr>
        <p:spPr>
          <a:xfrm>
            <a:off x="57524" y="791926"/>
            <a:ext cx="11920173" cy="610699"/>
          </a:xfrm>
          <a:prstGeom prst="rect">
            <a:avLst/>
          </a:prstGeom>
          <a:solidFill>
            <a:schemeClr val="tx1">
              <a:lumMod val="50000"/>
              <a:lumOff val="50000"/>
              <a:alpha val="40000"/>
            </a:schemeClr>
          </a:solidFill>
          <a:ln w="28575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800100" lvl="1" indent="-342900" algn="ctr">
              <a:lnSpc>
                <a:spcPct val="150000"/>
              </a:lnSpc>
            </a:pPr>
            <a:r>
              <a:rPr lang="es-MX" sz="2400" b="1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 ORIGEN DEL CONFLICTO</a:t>
            </a:r>
            <a:endParaRPr lang="es-CL" sz="2400" b="1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2" name="Imagen 11">
            <a:extLst>
              <a:ext uri="{FF2B5EF4-FFF2-40B4-BE49-F238E27FC236}">
                <a16:creationId xmlns:a16="http://schemas.microsoft.com/office/drawing/2014/main" id="{D375524E-BDB8-0FE0-BEA3-E56A43F803B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863284" y="1514232"/>
            <a:ext cx="2715004" cy="4285010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pic>
        <p:nvPicPr>
          <p:cNvPr id="14" name="Imagen 13">
            <a:extLst>
              <a:ext uri="{FF2B5EF4-FFF2-40B4-BE49-F238E27FC236}">
                <a16:creationId xmlns:a16="http://schemas.microsoft.com/office/drawing/2014/main" id="{0898788B-B007-D490-FD23-DFC3B0A5D45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74003" y="1514232"/>
            <a:ext cx="3023159" cy="4180656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sp>
        <p:nvSpPr>
          <p:cNvPr id="16" name="Rectángulo 15">
            <a:extLst>
              <a:ext uri="{FF2B5EF4-FFF2-40B4-BE49-F238E27FC236}">
                <a16:creationId xmlns:a16="http://schemas.microsoft.com/office/drawing/2014/main" id="{116447FD-FB19-35DC-0F12-1B826792E8CA}"/>
              </a:ext>
            </a:extLst>
          </p:cNvPr>
          <p:cNvSpPr/>
          <p:nvPr/>
        </p:nvSpPr>
        <p:spPr>
          <a:xfrm>
            <a:off x="9396741" y="5861708"/>
            <a:ext cx="1648090" cy="489174"/>
          </a:xfrm>
          <a:prstGeom prst="rect">
            <a:avLst/>
          </a:prstGeom>
          <a:solidFill>
            <a:schemeClr val="tx1">
              <a:lumMod val="50000"/>
              <a:lumOff val="50000"/>
              <a:alpha val="40000"/>
            </a:schemeClr>
          </a:solidFill>
          <a:ln w="28575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800100" lvl="1" indent="-342900">
              <a:lnSpc>
                <a:spcPct val="150000"/>
              </a:lnSpc>
            </a:pPr>
            <a:r>
              <a:rPr lang="es-MX" sz="2000" b="1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2025</a:t>
            </a:r>
            <a:endParaRPr lang="es-CL" sz="2000" b="1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" name="Rectángulo 17">
            <a:extLst>
              <a:ext uri="{FF2B5EF4-FFF2-40B4-BE49-F238E27FC236}">
                <a16:creationId xmlns:a16="http://schemas.microsoft.com/office/drawing/2014/main" id="{AD8C9AED-6B2D-D480-6DBB-95311E6E039D}"/>
              </a:ext>
            </a:extLst>
          </p:cNvPr>
          <p:cNvSpPr/>
          <p:nvPr/>
        </p:nvSpPr>
        <p:spPr>
          <a:xfrm>
            <a:off x="565150" y="5855566"/>
            <a:ext cx="2971970" cy="489174"/>
          </a:xfrm>
          <a:prstGeom prst="rect">
            <a:avLst/>
          </a:prstGeom>
          <a:solidFill>
            <a:schemeClr val="tx1">
              <a:lumMod val="50000"/>
              <a:lumOff val="50000"/>
              <a:alpha val="40000"/>
            </a:schemeClr>
          </a:solidFill>
          <a:ln w="28575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800100" lvl="1" indent="-342900">
              <a:lnSpc>
                <a:spcPct val="150000"/>
              </a:lnSpc>
            </a:pPr>
            <a:r>
              <a:rPr lang="es-MX" sz="1600" b="1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 – II GUERRA MUNDIAL</a:t>
            </a:r>
            <a:endParaRPr lang="es-CL" sz="1600" b="1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Imagen 6">
            <a:extLst>
              <a:ext uri="{FF2B5EF4-FFF2-40B4-BE49-F238E27FC236}">
                <a16:creationId xmlns:a16="http://schemas.microsoft.com/office/drawing/2014/main" id="{08DD3DF0-5307-9CD5-C3FC-386E78EBAB71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647748" y="1570557"/>
            <a:ext cx="2983421" cy="4228685"/>
          </a:xfrm>
          <a:prstGeom prst="rect">
            <a:avLst/>
          </a:prstGeom>
          <a:ln w="34925">
            <a:solidFill>
              <a:schemeClr val="tx1"/>
            </a:solidFill>
          </a:ln>
        </p:spPr>
      </p:pic>
      <p:sp>
        <p:nvSpPr>
          <p:cNvPr id="10" name="Rectángulo 9">
            <a:extLst>
              <a:ext uri="{FF2B5EF4-FFF2-40B4-BE49-F238E27FC236}">
                <a16:creationId xmlns:a16="http://schemas.microsoft.com/office/drawing/2014/main" id="{6EAC2AA5-FCDE-0318-AEEF-230230C2C73F}"/>
              </a:ext>
            </a:extLst>
          </p:cNvPr>
          <p:cNvSpPr/>
          <p:nvPr/>
        </p:nvSpPr>
        <p:spPr>
          <a:xfrm>
            <a:off x="6286073" y="5894776"/>
            <a:ext cx="1648090" cy="477309"/>
          </a:xfrm>
          <a:prstGeom prst="rect">
            <a:avLst/>
          </a:prstGeom>
          <a:solidFill>
            <a:schemeClr val="tx1">
              <a:lumMod val="50000"/>
              <a:lumOff val="50000"/>
              <a:alpha val="40000"/>
            </a:schemeClr>
          </a:solidFill>
          <a:ln w="28575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800100" lvl="1" indent="-342900">
              <a:lnSpc>
                <a:spcPct val="150000"/>
              </a:lnSpc>
            </a:pPr>
            <a:r>
              <a:rPr lang="es-MX" sz="2000" b="1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1947</a:t>
            </a:r>
            <a:endParaRPr lang="es-CL" sz="2000" b="1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947800BE-4B5B-CC17-508C-0844E46A57A1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362153" y="5238672"/>
            <a:ext cx="1098450" cy="456216"/>
          </a:xfrm>
          <a:prstGeom prst="rect">
            <a:avLst/>
          </a:prstGeom>
          <a:ln w="22225">
            <a:solidFill>
              <a:schemeClr val="tx1"/>
            </a:solidFill>
          </a:ln>
        </p:spPr>
      </p:pic>
      <p:pic>
        <p:nvPicPr>
          <p:cNvPr id="19" name="Imagen 18">
            <a:extLst>
              <a:ext uri="{FF2B5EF4-FFF2-40B4-BE49-F238E27FC236}">
                <a16:creationId xmlns:a16="http://schemas.microsoft.com/office/drawing/2014/main" id="{909E9ED7-2116-B356-966E-6F6A5E1229B3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908818" y="1553924"/>
            <a:ext cx="1439722" cy="2554621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sp>
        <p:nvSpPr>
          <p:cNvPr id="20" name="Rectángulo 19">
            <a:extLst>
              <a:ext uri="{FF2B5EF4-FFF2-40B4-BE49-F238E27FC236}">
                <a16:creationId xmlns:a16="http://schemas.microsoft.com/office/drawing/2014/main" id="{9996D5C9-3787-4649-DE1F-1A9C9737D40D}"/>
              </a:ext>
            </a:extLst>
          </p:cNvPr>
          <p:cNvSpPr/>
          <p:nvPr/>
        </p:nvSpPr>
        <p:spPr>
          <a:xfrm>
            <a:off x="3908818" y="5922184"/>
            <a:ext cx="1439723" cy="439744"/>
          </a:xfrm>
          <a:prstGeom prst="rect">
            <a:avLst/>
          </a:prstGeom>
          <a:solidFill>
            <a:schemeClr val="tx1">
              <a:lumMod val="50000"/>
              <a:lumOff val="50000"/>
              <a:alpha val="40000"/>
            </a:schemeClr>
          </a:solidFill>
          <a:ln w="28575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800100" lvl="1" indent="-342900">
              <a:lnSpc>
                <a:spcPct val="150000"/>
              </a:lnSpc>
            </a:pPr>
            <a:r>
              <a:rPr lang="es-MX" sz="2000" b="1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1945</a:t>
            </a:r>
            <a:endParaRPr lang="es-CL" sz="2000" b="1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2" name="Imagen 21">
            <a:extLst>
              <a:ext uri="{FF2B5EF4-FFF2-40B4-BE49-F238E27FC236}">
                <a16:creationId xmlns:a16="http://schemas.microsoft.com/office/drawing/2014/main" id="{A78BDD00-0912-625B-1DDD-8D509E368336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896325" y="4135136"/>
            <a:ext cx="1452215" cy="1701647"/>
          </a:xfrm>
          <a:prstGeom prst="rect">
            <a:avLst/>
          </a:prstGeom>
          <a:ln w="28575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4971432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Rectangle 10">
            <a:extLst>
              <a:ext uri="{FF2B5EF4-FFF2-40B4-BE49-F238E27FC236}">
                <a16:creationId xmlns:a16="http://schemas.microsoft.com/office/drawing/2014/main" id="{69C88E29-C3F6-4692-A2E4-88A0596AA156}"/>
              </a:ext>
            </a:extLst>
          </p:cNvPr>
          <p:cNvSpPr/>
          <p:nvPr/>
        </p:nvSpPr>
        <p:spPr>
          <a:xfrm>
            <a:off x="2877" y="-2463"/>
            <a:ext cx="12186247" cy="742342"/>
          </a:xfrm>
          <a:prstGeom prst="rect">
            <a:avLst/>
          </a:prstGeom>
          <a:solidFill>
            <a:schemeClr val="tx2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1" algn="ctr">
              <a:lnSpc>
                <a:spcPct val="150000"/>
              </a:lnSpc>
            </a:pPr>
            <a:endParaRPr lang="es-CL" sz="1800" b="1" dirty="0">
              <a:solidFill>
                <a:srgbClr val="FFFF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Marcador de número de diapositiva 1">
            <a:extLst>
              <a:ext uri="{FF2B5EF4-FFF2-40B4-BE49-F238E27FC236}">
                <a16:creationId xmlns:a16="http://schemas.microsoft.com/office/drawing/2014/main" id="{95FA2AE3-6B32-48E0-BECC-C2D5860A5F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294937" y="6483340"/>
            <a:ext cx="2743200" cy="365125"/>
          </a:xfrm>
        </p:spPr>
        <p:txBody>
          <a:bodyPr/>
          <a:lstStyle/>
          <a:p>
            <a:fld id="{0FADB875-15A2-4CAF-8B81-7CBCAA5EFD18}" type="slidenum">
              <a:rPr lang="en-IN" b="1" smtClean="0">
                <a:solidFill>
                  <a:schemeClr val="tx1"/>
                </a:solidFill>
              </a:rPr>
              <a:pPr/>
              <a:t>5</a:t>
            </a:fld>
            <a:endParaRPr lang="en-IN" b="1" dirty="0">
              <a:solidFill>
                <a:schemeClr val="tx1"/>
              </a:solidFill>
            </a:endParaRPr>
          </a:p>
        </p:txBody>
      </p:sp>
      <p:sp>
        <p:nvSpPr>
          <p:cNvPr id="17" name="Freeform: Shape 30">
            <a:extLst>
              <a:ext uri="{FF2B5EF4-FFF2-40B4-BE49-F238E27FC236}">
                <a16:creationId xmlns:a16="http://schemas.microsoft.com/office/drawing/2014/main" id="{74757C10-E6CE-46BD-8A3B-2DD9BF9B40F2}"/>
              </a:ext>
            </a:extLst>
          </p:cNvPr>
          <p:cNvSpPr/>
          <p:nvPr/>
        </p:nvSpPr>
        <p:spPr>
          <a:xfrm rot="5400000">
            <a:off x="9789503" y="-1674724"/>
            <a:ext cx="710370" cy="4078891"/>
          </a:xfrm>
          <a:custGeom>
            <a:avLst/>
            <a:gdLst>
              <a:gd name="connsiteX0" fmla="*/ 0 w 4184642"/>
              <a:gd name="connsiteY0" fmla="*/ 0 h 6858000"/>
              <a:gd name="connsiteX1" fmla="*/ 4184642 w 4184642"/>
              <a:gd name="connsiteY1" fmla="*/ 0 h 6858000"/>
              <a:gd name="connsiteX2" fmla="*/ 1647097 w 4184642"/>
              <a:gd name="connsiteY2" fmla="*/ 6858000 h 6858000"/>
              <a:gd name="connsiteX3" fmla="*/ 0 w 4184642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184642" h="6858000">
                <a:moveTo>
                  <a:pt x="0" y="0"/>
                </a:moveTo>
                <a:lnTo>
                  <a:pt x="4184642" y="0"/>
                </a:lnTo>
                <a:lnTo>
                  <a:pt x="1647097" y="6858000"/>
                </a:lnTo>
                <a:lnTo>
                  <a:pt x="0" y="6858000"/>
                </a:lnTo>
                <a:close/>
              </a:path>
            </a:pathLst>
          </a:custGeom>
          <a:gradFill>
            <a:gsLst>
              <a:gs pos="100000">
                <a:schemeClr val="bg1">
                  <a:alpha val="2000"/>
                </a:schemeClr>
              </a:gs>
              <a:gs pos="0">
                <a:schemeClr val="bg1">
                  <a:lumMod val="0"/>
                  <a:lumOff val="100000"/>
                  <a:alpha val="40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N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6" name="Picture 2" descr="Imagen relacionada">
            <a:extLst>
              <a:ext uri="{FF2B5EF4-FFF2-40B4-BE49-F238E27FC236}">
                <a16:creationId xmlns:a16="http://schemas.microsoft.com/office/drawing/2014/main" id="{41910BE1-D17F-4FB3-AC74-85938A9C0F2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4659" y="63826"/>
            <a:ext cx="470491" cy="635023"/>
          </a:xfrm>
          <a:prstGeom prst="rect">
            <a:avLst/>
          </a:prstGeom>
          <a:noFill/>
        </p:spPr>
      </p:pic>
      <p:sp>
        <p:nvSpPr>
          <p:cNvPr id="30" name="Freeform: Shape 30">
            <a:extLst>
              <a:ext uri="{FF2B5EF4-FFF2-40B4-BE49-F238E27FC236}">
                <a16:creationId xmlns:a16="http://schemas.microsoft.com/office/drawing/2014/main" id="{4E23FF33-DCC6-4C33-AFFC-D1B938677F5E}"/>
              </a:ext>
            </a:extLst>
          </p:cNvPr>
          <p:cNvSpPr/>
          <p:nvPr/>
        </p:nvSpPr>
        <p:spPr>
          <a:xfrm rot="5400000" flipV="1">
            <a:off x="5598587" y="-4895895"/>
            <a:ext cx="1130992" cy="12354671"/>
          </a:xfrm>
          <a:custGeom>
            <a:avLst/>
            <a:gdLst>
              <a:gd name="connsiteX0" fmla="*/ 0 w 4184642"/>
              <a:gd name="connsiteY0" fmla="*/ 0 h 6858000"/>
              <a:gd name="connsiteX1" fmla="*/ 4184642 w 4184642"/>
              <a:gd name="connsiteY1" fmla="*/ 0 h 6858000"/>
              <a:gd name="connsiteX2" fmla="*/ 1647097 w 4184642"/>
              <a:gd name="connsiteY2" fmla="*/ 6858000 h 6858000"/>
              <a:gd name="connsiteX3" fmla="*/ 0 w 4184642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184642" h="6858000">
                <a:moveTo>
                  <a:pt x="0" y="0"/>
                </a:moveTo>
                <a:lnTo>
                  <a:pt x="4184642" y="0"/>
                </a:lnTo>
                <a:lnTo>
                  <a:pt x="1647097" y="6858000"/>
                </a:lnTo>
                <a:lnTo>
                  <a:pt x="0" y="6858000"/>
                </a:lnTo>
                <a:close/>
              </a:path>
            </a:pathLst>
          </a:custGeom>
          <a:gradFill>
            <a:gsLst>
              <a:gs pos="100000">
                <a:schemeClr val="bg1">
                  <a:alpha val="2000"/>
                </a:schemeClr>
              </a:gs>
              <a:gs pos="0">
                <a:schemeClr val="bg1">
                  <a:lumMod val="0"/>
                  <a:lumOff val="100000"/>
                  <a:alpha val="40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N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3" name="Freeform: Shape 30">
            <a:extLst>
              <a:ext uri="{FF2B5EF4-FFF2-40B4-BE49-F238E27FC236}">
                <a16:creationId xmlns:a16="http://schemas.microsoft.com/office/drawing/2014/main" id="{4E23FF33-DCC6-4C33-AFFC-D1B938677F5E}"/>
              </a:ext>
            </a:extLst>
          </p:cNvPr>
          <p:cNvSpPr/>
          <p:nvPr/>
        </p:nvSpPr>
        <p:spPr>
          <a:xfrm rot="16200000" flipV="1">
            <a:off x="5646441" y="-46096"/>
            <a:ext cx="742342" cy="12333044"/>
          </a:xfrm>
          <a:custGeom>
            <a:avLst/>
            <a:gdLst>
              <a:gd name="connsiteX0" fmla="*/ 0 w 4184642"/>
              <a:gd name="connsiteY0" fmla="*/ 0 h 6858000"/>
              <a:gd name="connsiteX1" fmla="*/ 4184642 w 4184642"/>
              <a:gd name="connsiteY1" fmla="*/ 0 h 6858000"/>
              <a:gd name="connsiteX2" fmla="*/ 1647097 w 4184642"/>
              <a:gd name="connsiteY2" fmla="*/ 6858000 h 6858000"/>
              <a:gd name="connsiteX3" fmla="*/ 0 w 4184642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184642" h="6858000">
                <a:moveTo>
                  <a:pt x="0" y="0"/>
                </a:moveTo>
                <a:lnTo>
                  <a:pt x="4184642" y="0"/>
                </a:lnTo>
                <a:lnTo>
                  <a:pt x="1647097" y="6858000"/>
                </a:lnTo>
                <a:lnTo>
                  <a:pt x="0" y="6858000"/>
                </a:lnTo>
                <a:close/>
              </a:path>
            </a:pathLst>
          </a:custGeom>
          <a:gradFill>
            <a:gsLst>
              <a:gs pos="100000">
                <a:schemeClr val="bg1">
                  <a:alpha val="2000"/>
                </a:schemeClr>
              </a:gs>
              <a:gs pos="0">
                <a:schemeClr val="bg1">
                  <a:lumMod val="0"/>
                  <a:lumOff val="100000"/>
                  <a:alpha val="40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N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1" name="Rectangle 15">
            <a:extLst>
              <a:ext uri="{FF2B5EF4-FFF2-40B4-BE49-F238E27FC236}">
                <a16:creationId xmlns:a16="http://schemas.microsoft.com/office/drawing/2014/main" id="{8C3E3294-A815-402B-ABCD-F935C0C3378F}"/>
              </a:ext>
            </a:extLst>
          </p:cNvPr>
          <p:cNvSpPr/>
          <p:nvPr/>
        </p:nvSpPr>
        <p:spPr>
          <a:xfrm>
            <a:off x="7866" y="6492875"/>
            <a:ext cx="12176268" cy="365125"/>
          </a:xfrm>
          <a:prstGeom prst="rect">
            <a:avLst/>
          </a:prstGeom>
          <a:solidFill>
            <a:schemeClr val="tx2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latinLnBrk="1"/>
            <a:endParaRPr lang="ko-KR" altLang="en-US" sz="2400" dirty="0">
              <a:solidFill>
                <a:prstClr val="white"/>
              </a:solidFill>
            </a:endParaRP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789DA78C-DB16-4FF2-93CC-B8344C272022}"/>
              </a:ext>
            </a:extLst>
          </p:cNvPr>
          <p:cNvSpPr txBox="1"/>
          <p:nvPr/>
        </p:nvSpPr>
        <p:spPr>
          <a:xfrm>
            <a:off x="5589522" y="6447106"/>
            <a:ext cx="1390135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000" b="1" dirty="0">
                <a:solidFill>
                  <a:schemeClr val="bg1"/>
                </a:solidFill>
              </a:rPr>
              <a:t>PATRIOTISMO</a:t>
            </a:r>
            <a:endParaRPr lang="en-US" sz="1000" b="1" dirty="0">
              <a:solidFill>
                <a:schemeClr val="bg1"/>
              </a:solidFill>
            </a:endParaRPr>
          </a:p>
        </p:txBody>
      </p:sp>
      <p:sp>
        <p:nvSpPr>
          <p:cNvPr id="34" name="CuadroTexto 33">
            <a:extLst>
              <a:ext uri="{FF2B5EF4-FFF2-40B4-BE49-F238E27FC236}">
                <a16:creationId xmlns:a16="http://schemas.microsoft.com/office/drawing/2014/main" id="{51F6019D-533C-44AB-B3AE-C0397B3879D1}"/>
              </a:ext>
            </a:extLst>
          </p:cNvPr>
          <p:cNvSpPr txBox="1"/>
          <p:nvPr/>
        </p:nvSpPr>
        <p:spPr>
          <a:xfrm>
            <a:off x="11985" y="6625572"/>
            <a:ext cx="1390135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000" b="1" dirty="0">
                <a:solidFill>
                  <a:schemeClr val="bg1"/>
                </a:solidFill>
              </a:rPr>
              <a:t>HONOR</a:t>
            </a:r>
            <a:endParaRPr lang="en-US" sz="1000" b="1" dirty="0">
              <a:solidFill>
                <a:schemeClr val="bg1"/>
              </a:solidFill>
            </a:endParaRPr>
          </a:p>
        </p:txBody>
      </p:sp>
      <p:sp>
        <p:nvSpPr>
          <p:cNvPr id="35" name="CuadroTexto 34">
            <a:extLst>
              <a:ext uri="{FF2B5EF4-FFF2-40B4-BE49-F238E27FC236}">
                <a16:creationId xmlns:a16="http://schemas.microsoft.com/office/drawing/2014/main" id="{C0AC19F8-CBA0-4DBD-BF7C-45972557C7EA}"/>
              </a:ext>
            </a:extLst>
          </p:cNvPr>
          <p:cNvSpPr txBox="1"/>
          <p:nvPr/>
        </p:nvSpPr>
        <p:spPr>
          <a:xfrm>
            <a:off x="2772217" y="6625572"/>
            <a:ext cx="1390135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000" b="1" dirty="0">
                <a:solidFill>
                  <a:schemeClr val="bg1"/>
                </a:solidFill>
              </a:rPr>
              <a:t>LEALTAD</a:t>
            </a:r>
            <a:endParaRPr lang="en-US" sz="1000" b="1" dirty="0">
              <a:solidFill>
                <a:schemeClr val="bg1"/>
              </a:solidFill>
            </a:endParaRPr>
          </a:p>
        </p:txBody>
      </p:sp>
      <p:sp>
        <p:nvSpPr>
          <p:cNvPr id="36" name="CuadroTexto 35">
            <a:extLst>
              <a:ext uri="{FF2B5EF4-FFF2-40B4-BE49-F238E27FC236}">
                <a16:creationId xmlns:a16="http://schemas.microsoft.com/office/drawing/2014/main" id="{6EA71125-073C-4ABC-86C0-63172DEE5B9B}"/>
              </a:ext>
            </a:extLst>
          </p:cNvPr>
          <p:cNvSpPr txBox="1"/>
          <p:nvPr/>
        </p:nvSpPr>
        <p:spPr>
          <a:xfrm>
            <a:off x="5589522" y="6625572"/>
            <a:ext cx="1390135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000" b="1" dirty="0">
                <a:solidFill>
                  <a:schemeClr val="bg1"/>
                </a:solidFill>
              </a:rPr>
              <a:t>VALENTÍA</a:t>
            </a:r>
            <a:endParaRPr lang="en-US" sz="1000" b="1" dirty="0">
              <a:solidFill>
                <a:schemeClr val="bg1"/>
              </a:solidFill>
            </a:endParaRPr>
          </a:p>
        </p:txBody>
      </p:sp>
      <p:sp>
        <p:nvSpPr>
          <p:cNvPr id="37" name="CuadroTexto 36">
            <a:extLst>
              <a:ext uri="{FF2B5EF4-FFF2-40B4-BE49-F238E27FC236}">
                <a16:creationId xmlns:a16="http://schemas.microsoft.com/office/drawing/2014/main" id="{C2825B49-809B-4123-9878-3BEFB1C3F233}"/>
              </a:ext>
            </a:extLst>
          </p:cNvPr>
          <p:cNvSpPr txBox="1"/>
          <p:nvPr/>
        </p:nvSpPr>
        <p:spPr>
          <a:xfrm>
            <a:off x="8036941" y="6615268"/>
            <a:ext cx="1390135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000" b="1" dirty="0">
                <a:solidFill>
                  <a:schemeClr val="bg1"/>
                </a:solidFill>
              </a:rPr>
              <a:t>INTEGRIDAD</a:t>
            </a:r>
            <a:endParaRPr lang="en-US" sz="1000" b="1" dirty="0">
              <a:solidFill>
                <a:schemeClr val="bg1"/>
              </a:solidFill>
            </a:endParaRPr>
          </a:p>
        </p:txBody>
      </p:sp>
      <p:sp>
        <p:nvSpPr>
          <p:cNvPr id="38" name="CuadroTexto 37">
            <a:extLst>
              <a:ext uri="{FF2B5EF4-FFF2-40B4-BE49-F238E27FC236}">
                <a16:creationId xmlns:a16="http://schemas.microsoft.com/office/drawing/2014/main" id="{C30BCFB9-E92A-4847-85D2-7213F9C52A46}"/>
              </a:ext>
            </a:extLst>
          </p:cNvPr>
          <p:cNvSpPr txBox="1"/>
          <p:nvPr/>
        </p:nvSpPr>
        <p:spPr>
          <a:xfrm>
            <a:off x="10663181" y="6629415"/>
            <a:ext cx="1390135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000" b="1" dirty="0">
                <a:solidFill>
                  <a:schemeClr val="bg1"/>
                </a:solidFill>
              </a:rPr>
              <a:t>DEBER</a:t>
            </a:r>
            <a:endParaRPr lang="en-US" sz="1000" b="1" dirty="0">
              <a:solidFill>
                <a:schemeClr val="bg1"/>
              </a:solidFill>
            </a:endParaRP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7C12E6C8-9BCA-23A3-B975-E0C085B2673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46933" y="63825"/>
            <a:ext cx="650408" cy="620393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sp>
        <p:nvSpPr>
          <p:cNvPr id="3" name="CuadroTexto 2">
            <a:extLst>
              <a:ext uri="{FF2B5EF4-FFF2-40B4-BE49-F238E27FC236}">
                <a16:creationId xmlns:a16="http://schemas.microsoft.com/office/drawing/2014/main" id="{F1CBCE74-728F-1AF5-451B-4229FB5C302D}"/>
              </a:ext>
            </a:extLst>
          </p:cNvPr>
          <p:cNvSpPr txBox="1"/>
          <p:nvPr/>
        </p:nvSpPr>
        <p:spPr>
          <a:xfrm>
            <a:off x="4086759" y="119727"/>
            <a:ext cx="6169842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CL" sz="2800" b="1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2.- DESARROLLO</a:t>
            </a:r>
            <a:endParaRPr lang="es-CL" sz="2800" dirty="0"/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B7D53616-74D1-05AC-9A7A-A44EB1B49FDE}"/>
              </a:ext>
            </a:extLst>
          </p:cNvPr>
          <p:cNvPicPr>
            <a:picLocks noChangeAspect="1"/>
          </p:cNvPicPr>
          <p:nvPr/>
        </p:nvPicPr>
        <p:blipFill>
          <a:blip r:embed="rId5">
            <a:alphaModFix amt="45000"/>
          </a:blip>
          <a:stretch>
            <a:fillRect/>
          </a:stretch>
        </p:blipFill>
        <p:spPr>
          <a:xfrm>
            <a:off x="23046" y="731906"/>
            <a:ext cx="12176268" cy="5752881"/>
          </a:xfrm>
          <a:prstGeom prst="rect">
            <a:avLst/>
          </a:prstGeom>
        </p:spPr>
      </p:pic>
      <p:sp>
        <p:nvSpPr>
          <p:cNvPr id="8" name="Rectángulo 7">
            <a:extLst>
              <a:ext uri="{FF2B5EF4-FFF2-40B4-BE49-F238E27FC236}">
                <a16:creationId xmlns:a16="http://schemas.microsoft.com/office/drawing/2014/main" id="{D07E015E-0B6D-882E-638A-589C3D050B3F}"/>
              </a:ext>
            </a:extLst>
          </p:cNvPr>
          <p:cNvSpPr/>
          <p:nvPr/>
        </p:nvSpPr>
        <p:spPr>
          <a:xfrm>
            <a:off x="94659" y="872575"/>
            <a:ext cx="11920173" cy="5476789"/>
          </a:xfrm>
          <a:prstGeom prst="rect">
            <a:avLst/>
          </a:prstGeom>
          <a:solidFill>
            <a:schemeClr val="tx1">
              <a:lumMod val="50000"/>
              <a:lumOff val="50000"/>
              <a:alpha val="40000"/>
            </a:schemeClr>
          </a:solidFill>
          <a:ln w="28575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800100" lvl="1" indent="-342900" algn="just">
              <a:lnSpc>
                <a:spcPct val="150000"/>
              </a:lnSpc>
              <a:buFont typeface="+mj-lt"/>
              <a:buAutoNum type="arabicPeriod"/>
            </a:pPr>
            <a:r>
              <a:rPr lang="es-MX" sz="2000" b="1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1948 ISRAEL DECLARÓ SU INDEPENDENCIA Y CONTINUÁN LOS DESCONTENTOS ENTRE PALESTINOS Y JUDÍOS, DONDE SURGE EN EL AÑO 1964 UN MOVIMIENTO DENOMINADO ORGANIZACIÓN LIBERAL PALESTINA (OLP).</a:t>
            </a:r>
          </a:p>
          <a:p>
            <a:pPr marL="800100" lvl="1" indent="-342900" algn="just">
              <a:lnSpc>
                <a:spcPct val="150000"/>
              </a:lnSpc>
              <a:buFont typeface="+mj-lt"/>
              <a:buAutoNum type="arabicPeriod"/>
            </a:pPr>
            <a:endParaRPr lang="es-MX" sz="2000" b="1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800100" lvl="1" indent="-342900" algn="just">
              <a:lnSpc>
                <a:spcPct val="150000"/>
              </a:lnSpc>
              <a:buFont typeface="+mj-lt"/>
              <a:buAutoNum type="arabicPeriod"/>
            </a:pPr>
            <a:r>
              <a:rPr lang="es-MX" sz="2000" b="1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1967 LA GUERRA DE LOS SEIS DÍAS (ISRAEL V/S EGIPTO, PALESTINOS, SIRIA Y JORDANIA).</a:t>
            </a:r>
          </a:p>
          <a:p>
            <a:pPr marL="800100" lvl="1" indent="-342900" algn="just">
              <a:lnSpc>
                <a:spcPct val="150000"/>
              </a:lnSpc>
              <a:buFont typeface="+mj-lt"/>
              <a:buAutoNum type="arabicPeriod"/>
            </a:pPr>
            <a:endParaRPr lang="es-MX" sz="2000" b="1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800100" lvl="1" indent="-342900" algn="just">
              <a:lnSpc>
                <a:spcPct val="150000"/>
              </a:lnSpc>
              <a:buFont typeface="+mj-lt"/>
              <a:buAutoNum type="arabicPeriod"/>
            </a:pPr>
            <a:r>
              <a:rPr lang="es-MX" sz="2000" b="1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SURGIMIENTO DE </a:t>
            </a:r>
            <a:r>
              <a:rPr lang="es-MX" sz="2000" b="1" u="sng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HAMÁS</a:t>
            </a:r>
            <a:r>
              <a:rPr lang="es-MX" sz="2000" b="1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EN 1987, OBJETIVO ESTABLECER UN ESTADO INDEPENDIENTE ISLÁMICO.</a:t>
            </a:r>
          </a:p>
          <a:p>
            <a:pPr marL="800100" lvl="1" indent="-342900" algn="just">
              <a:lnSpc>
                <a:spcPct val="150000"/>
              </a:lnSpc>
              <a:buFont typeface="+mj-lt"/>
              <a:buAutoNum type="arabicPeriod"/>
            </a:pPr>
            <a:endParaRPr lang="es-MX" sz="2000" b="1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800100" lvl="1" indent="-342900" algn="just">
              <a:lnSpc>
                <a:spcPct val="150000"/>
              </a:lnSpc>
              <a:buFont typeface="+mj-lt"/>
              <a:buAutoNum type="arabicPeriod"/>
            </a:pPr>
            <a:r>
              <a:rPr lang="es-MX" sz="2000" b="1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1990 PRIMERA INTIFADA (LEVANTAMIENTO) QUE CONTINÚA LA GUERRA ENTRE PALESTINO E ISRAEL.</a:t>
            </a:r>
          </a:p>
          <a:p>
            <a:pPr marL="800100" lvl="1" indent="-342900">
              <a:lnSpc>
                <a:spcPct val="150000"/>
              </a:lnSpc>
              <a:buFont typeface="+mj-lt"/>
              <a:buAutoNum type="arabicPeriod"/>
            </a:pPr>
            <a:endParaRPr lang="es-MX" sz="2000" b="1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>
              <a:lnSpc>
                <a:spcPct val="150000"/>
              </a:lnSpc>
            </a:pPr>
            <a:endParaRPr lang="es-MX" sz="2000" b="1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800100" lvl="1" indent="-342900">
              <a:lnSpc>
                <a:spcPct val="150000"/>
              </a:lnSpc>
              <a:buFont typeface="+mj-lt"/>
              <a:buAutoNum type="arabicPeriod"/>
            </a:pPr>
            <a:endParaRPr lang="es-MX" sz="2000" b="1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800100" lvl="1" indent="-342900">
              <a:lnSpc>
                <a:spcPct val="150000"/>
              </a:lnSpc>
              <a:buFont typeface="+mj-lt"/>
              <a:buAutoNum type="arabicPeriod"/>
            </a:pPr>
            <a:endParaRPr lang="es-CL" sz="2000" b="1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971432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63E747C-575C-BB37-9452-431AF1E76B7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2" name="Imagen 41">
            <a:extLst>
              <a:ext uri="{FF2B5EF4-FFF2-40B4-BE49-F238E27FC236}">
                <a16:creationId xmlns:a16="http://schemas.microsoft.com/office/drawing/2014/main" id="{55F26832-1030-6736-3972-B33A92A00266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19000"/>
          </a:blip>
          <a:stretch>
            <a:fillRect/>
          </a:stretch>
        </p:blipFill>
        <p:spPr>
          <a:xfrm>
            <a:off x="-22572" y="808264"/>
            <a:ext cx="12176268" cy="5752881"/>
          </a:xfrm>
          <a:prstGeom prst="rect">
            <a:avLst/>
          </a:prstGeom>
        </p:spPr>
      </p:pic>
      <p:sp>
        <p:nvSpPr>
          <p:cNvPr id="44" name="Rectangle 10">
            <a:extLst>
              <a:ext uri="{FF2B5EF4-FFF2-40B4-BE49-F238E27FC236}">
                <a16:creationId xmlns:a16="http://schemas.microsoft.com/office/drawing/2014/main" id="{6F737BF9-397D-AF5F-889A-A3AE4B9EB5A7}"/>
              </a:ext>
            </a:extLst>
          </p:cNvPr>
          <p:cNvSpPr/>
          <p:nvPr/>
        </p:nvSpPr>
        <p:spPr>
          <a:xfrm>
            <a:off x="2877" y="-2463"/>
            <a:ext cx="12186247" cy="742342"/>
          </a:xfrm>
          <a:prstGeom prst="rect">
            <a:avLst/>
          </a:prstGeom>
          <a:solidFill>
            <a:schemeClr val="tx2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1" algn="ctr">
              <a:lnSpc>
                <a:spcPct val="150000"/>
              </a:lnSpc>
            </a:pPr>
            <a:r>
              <a:rPr lang="es-MX" sz="2400" b="1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endParaRPr lang="es-CL" sz="1800" b="1" dirty="0">
              <a:solidFill>
                <a:srgbClr val="FFFF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Marcador de número de diapositiva 1">
            <a:extLst>
              <a:ext uri="{FF2B5EF4-FFF2-40B4-BE49-F238E27FC236}">
                <a16:creationId xmlns:a16="http://schemas.microsoft.com/office/drawing/2014/main" id="{A27E0D8F-39BC-F848-4F4A-51EB24048F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294937" y="6483340"/>
            <a:ext cx="2743200" cy="365125"/>
          </a:xfrm>
        </p:spPr>
        <p:txBody>
          <a:bodyPr/>
          <a:lstStyle/>
          <a:p>
            <a:fld id="{0FADB875-15A2-4CAF-8B81-7CBCAA5EFD18}" type="slidenum">
              <a:rPr lang="en-IN" b="1" smtClean="0">
                <a:solidFill>
                  <a:schemeClr val="tx1"/>
                </a:solidFill>
              </a:rPr>
              <a:pPr/>
              <a:t>6</a:t>
            </a:fld>
            <a:endParaRPr lang="en-IN" b="1" dirty="0">
              <a:solidFill>
                <a:schemeClr val="tx1"/>
              </a:solidFill>
            </a:endParaRPr>
          </a:p>
        </p:txBody>
      </p:sp>
      <p:sp>
        <p:nvSpPr>
          <p:cNvPr id="17" name="Freeform: Shape 30">
            <a:extLst>
              <a:ext uri="{FF2B5EF4-FFF2-40B4-BE49-F238E27FC236}">
                <a16:creationId xmlns:a16="http://schemas.microsoft.com/office/drawing/2014/main" id="{AC7E0CB0-C4DA-35DB-DB04-1EB3971E2349}"/>
              </a:ext>
            </a:extLst>
          </p:cNvPr>
          <p:cNvSpPr/>
          <p:nvPr/>
        </p:nvSpPr>
        <p:spPr>
          <a:xfrm rot="5400000">
            <a:off x="9789503" y="-1674724"/>
            <a:ext cx="710370" cy="4078891"/>
          </a:xfrm>
          <a:custGeom>
            <a:avLst/>
            <a:gdLst>
              <a:gd name="connsiteX0" fmla="*/ 0 w 4184642"/>
              <a:gd name="connsiteY0" fmla="*/ 0 h 6858000"/>
              <a:gd name="connsiteX1" fmla="*/ 4184642 w 4184642"/>
              <a:gd name="connsiteY1" fmla="*/ 0 h 6858000"/>
              <a:gd name="connsiteX2" fmla="*/ 1647097 w 4184642"/>
              <a:gd name="connsiteY2" fmla="*/ 6858000 h 6858000"/>
              <a:gd name="connsiteX3" fmla="*/ 0 w 4184642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184642" h="6858000">
                <a:moveTo>
                  <a:pt x="0" y="0"/>
                </a:moveTo>
                <a:lnTo>
                  <a:pt x="4184642" y="0"/>
                </a:lnTo>
                <a:lnTo>
                  <a:pt x="1647097" y="6858000"/>
                </a:lnTo>
                <a:lnTo>
                  <a:pt x="0" y="6858000"/>
                </a:lnTo>
                <a:close/>
              </a:path>
            </a:pathLst>
          </a:custGeom>
          <a:gradFill>
            <a:gsLst>
              <a:gs pos="100000">
                <a:schemeClr val="bg1">
                  <a:alpha val="2000"/>
                </a:schemeClr>
              </a:gs>
              <a:gs pos="0">
                <a:schemeClr val="bg1">
                  <a:lumMod val="0"/>
                  <a:lumOff val="100000"/>
                  <a:alpha val="40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N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6" name="Picture 2" descr="Imagen relacionada">
            <a:extLst>
              <a:ext uri="{FF2B5EF4-FFF2-40B4-BE49-F238E27FC236}">
                <a16:creationId xmlns:a16="http://schemas.microsoft.com/office/drawing/2014/main" id="{C8E13519-B817-8A56-0C60-68275D7DA71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4659" y="63826"/>
            <a:ext cx="470491" cy="635023"/>
          </a:xfrm>
          <a:prstGeom prst="rect">
            <a:avLst/>
          </a:prstGeom>
          <a:noFill/>
        </p:spPr>
      </p:pic>
      <p:sp>
        <p:nvSpPr>
          <p:cNvPr id="30" name="Freeform: Shape 30">
            <a:extLst>
              <a:ext uri="{FF2B5EF4-FFF2-40B4-BE49-F238E27FC236}">
                <a16:creationId xmlns:a16="http://schemas.microsoft.com/office/drawing/2014/main" id="{B83EC643-B052-37B5-D073-8E10482156C9}"/>
              </a:ext>
            </a:extLst>
          </p:cNvPr>
          <p:cNvSpPr/>
          <p:nvPr/>
        </p:nvSpPr>
        <p:spPr>
          <a:xfrm rot="5400000" flipV="1">
            <a:off x="5598587" y="-4895895"/>
            <a:ext cx="1130992" cy="12354671"/>
          </a:xfrm>
          <a:custGeom>
            <a:avLst/>
            <a:gdLst>
              <a:gd name="connsiteX0" fmla="*/ 0 w 4184642"/>
              <a:gd name="connsiteY0" fmla="*/ 0 h 6858000"/>
              <a:gd name="connsiteX1" fmla="*/ 4184642 w 4184642"/>
              <a:gd name="connsiteY1" fmla="*/ 0 h 6858000"/>
              <a:gd name="connsiteX2" fmla="*/ 1647097 w 4184642"/>
              <a:gd name="connsiteY2" fmla="*/ 6858000 h 6858000"/>
              <a:gd name="connsiteX3" fmla="*/ 0 w 4184642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184642" h="6858000">
                <a:moveTo>
                  <a:pt x="0" y="0"/>
                </a:moveTo>
                <a:lnTo>
                  <a:pt x="4184642" y="0"/>
                </a:lnTo>
                <a:lnTo>
                  <a:pt x="1647097" y="6858000"/>
                </a:lnTo>
                <a:lnTo>
                  <a:pt x="0" y="6858000"/>
                </a:lnTo>
                <a:close/>
              </a:path>
            </a:pathLst>
          </a:custGeom>
          <a:gradFill>
            <a:gsLst>
              <a:gs pos="100000">
                <a:schemeClr val="bg1">
                  <a:alpha val="2000"/>
                </a:schemeClr>
              </a:gs>
              <a:gs pos="0">
                <a:schemeClr val="bg1">
                  <a:lumMod val="0"/>
                  <a:lumOff val="100000"/>
                  <a:alpha val="40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N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3" name="Freeform: Shape 30">
            <a:extLst>
              <a:ext uri="{FF2B5EF4-FFF2-40B4-BE49-F238E27FC236}">
                <a16:creationId xmlns:a16="http://schemas.microsoft.com/office/drawing/2014/main" id="{66BC87E4-9E24-66F1-9D91-D5AC0A930078}"/>
              </a:ext>
            </a:extLst>
          </p:cNvPr>
          <p:cNvSpPr/>
          <p:nvPr/>
        </p:nvSpPr>
        <p:spPr>
          <a:xfrm rot="16200000" flipV="1">
            <a:off x="5646441" y="-46096"/>
            <a:ext cx="742342" cy="12333044"/>
          </a:xfrm>
          <a:custGeom>
            <a:avLst/>
            <a:gdLst>
              <a:gd name="connsiteX0" fmla="*/ 0 w 4184642"/>
              <a:gd name="connsiteY0" fmla="*/ 0 h 6858000"/>
              <a:gd name="connsiteX1" fmla="*/ 4184642 w 4184642"/>
              <a:gd name="connsiteY1" fmla="*/ 0 h 6858000"/>
              <a:gd name="connsiteX2" fmla="*/ 1647097 w 4184642"/>
              <a:gd name="connsiteY2" fmla="*/ 6858000 h 6858000"/>
              <a:gd name="connsiteX3" fmla="*/ 0 w 4184642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184642" h="6858000">
                <a:moveTo>
                  <a:pt x="0" y="0"/>
                </a:moveTo>
                <a:lnTo>
                  <a:pt x="4184642" y="0"/>
                </a:lnTo>
                <a:lnTo>
                  <a:pt x="1647097" y="6858000"/>
                </a:lnTo>
                <a:lnTo>
                  <a:pt x="0" y="6858000"/>
                </a:lnTo>
                <a:close/>
              </a:path>
            </a:pathLst>
          </a:custGeom>
          <a:gradFill>
            <a:gsLst>
              <a:gs pos="100000">
                <a:schemeClr val="bg1">
                  <a:alpha val="2000"/>
                </a:schemeClr>
              </a:gs>
              <a:gs pos="0">
                <a:schemeClr val="bg1">
                  <a:lumMod val="0"/>
                  <a:lumOff val="100000"/>
                  <a:alpha val="40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N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1" name="Rectangle 15">
            <a:extLst>
              <a:ext uri="{FF2B5EF4-FFF2-40B4-BE49-F238E27FC236}">
                <a16:creationId xmlns:a16="http://schemas.microsoft.com/office/drawing/2014/main" id="{63AEDDFB-8587-7A9F-75F3-794130FC48D7}"/>
              </a:ext>
            </a:extLst>
          </p:cNvPr>
          <p:cNvSpPr/>
          <p:nvPr/>
        </p:nvSpPr>
        <p:spPr>
          <a:xfrm>
            <a:off x="7866" y="6492875"/>
            <a:ext cx="12176268" cy="365125"/>
          </a:xfrm>
          <a:prstGeom prst="rect">
            <a:avLst/>
          </a:prstGeom>
          <a:solidFill>
            <a:schemeClr val="tx2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latinLnBrk="1"/>
            <a:endParaRPr lang="ko-KR" altLang="en-US" sz="2400" dirty="0">
              <a:solidFill>
                <a:prstClr val="white"/>
              </a:solidFill>
            </a:endParaRP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CA40A14A-5E53-BB46-2E08-195917AD9893}"/>
              </a:ext>
            </a:extLst>
          </p:cNvPr>
          <p:cNvSpPr txBox="1"/>
          <p:nvPr/>
        </p:nvSpPr>
        <p:spPr>
          <a:xfrm>
            <a:off x="5589522" y="6447106"/>
            <a:ext cx="1390135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000" b="1" dirty="0">
                <a:solidFill>
                  <a:schemeClr val="bg1"/>
                </a:solidFill>
              </a:rPr>
              <a:t>PATRIOTISMO</a:t>
            </a:r>
            <a:endParaRPr lang="en-US" sz="1000" b="1" dirty="0">
              <a:solidFill>
                <a:schemeClr val="bg1"/>
              </a:solidFill>
            </a:endParaRPr>
          </a:p>
        </p:txBody>
      </p:sp>
      <p:sp>
        <p:nvSpPr>
          <p:cNvPr id="34" name="CuadroTexto 33">
            <a:extLst>
              <a:ext uri="{FF2B5EF4-FFF2-40B4-BE49-F238E27FC236}">
                <a16:creationId xmlns:a16="http://schemas.microsoft.com/office/drawing/2014/main" id="{0D50B463-04E5-641A-26D9-8B949A094284}"/>
              </a:ext>
            </a:extLst>
          </p:cNvPr>
          <p:cNvSpPr txBox="1"/>
          <p:nvPr/>
        </p:nvSpPr>
        <p:spPr>
          <a:xfrm>
            <a:off x="11985" y="6625572"/>
            <a:ext cx="1390135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000" b="1" dirty="0">
                <a:solidFill>
                  <a:schemeClr val="bg1"/>
                </a:solidFill>
              </a:rPr>
              <a:t>HONOR</a:t>
            </a:r>
            <a:endParaRPr lang="en-US" sz="1000" b="1" dirty="0">
              <a:solidFill>
                <a:schemeClr val="bg1"/>
              </a:solidFill>
            </a:endParaRPr>
          </a:p>
        </p:txBody>
      </p:sp>
      <p:sp>
        <p:nvSpPr>
          <p:cNvPr id="35" name="CuadroTexto 34">
            <a:extLst>
              <a:ext uri="{FF2B5EF4-FFF2-40B4-BE49-F238E27FC236}">
                <a16:creationId xmlns:a16="http://schemas.microsoft.com/office/drawing/2014/main" id="{457276ED-BAB9-9C17-344B-FDCA128C651B}"/>
              </a:ext>
            </a:extLst>
          </p:cNvPr>
          <p:cNvSpPr txBox="1"/>
          <p:nvPr/>
        </p:nvSpPr>
        <p:spPr>
          <a:xfrm>
            <a:off x="2772217" y="6625572"/>
            <a:ext cx="1390135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000" b="1" dirty="0">
                <a:solidFill>
                  <a:schemeClr val="bg1"/>
                </a:solidFill>
              </a:rPr>
              <a:t>LEALTAD</a:t>
            </a:r>
            <a:endParaRPr lang="en-US" sz="1000" b="1" dirty="0">
              <a:solidFill>
                <a:schemeClr val="bg1"/>
              </a:solidFill>
            </a:endParaRPr>
          </a:p>
        </p:txBody>
      </p:sp>
      <p:sp>
        <p:nvSpPr>
          <p:cNvPr id="36" name="CuadroTexto 35">
            <a:extLst>
              <a:ext uri="{FF2B5EF4-FFF2-40B4-BE49-F238E27FC236}">
                <a16:creationId xmlns:a16="http://schemas.microsoft.com/office/drawing/2014/main" id="{4029BB70-F9C5-26F8-350D-5E6B91A3B733}"/>
              </a:ext>
            </a:extLst>
          </p:cNvPr>
          <p:cNvSpPr txBox="1"/>
          <p:nvPr/>
        </p:nvSpPr>
        <p:spPr>
          <a:xfrm>
            <a:off x="5589522" y="6625572"/>
            <a:ext cx="1390135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000" b="1" dirty="0">
                <a:solidFill>
                  <a:schemeClr val="bg1"/>
                </a:solidFill>
              </a:rPr>
              <a:t>VALENTÍA</a:t>
            </a:r>
            <a:endParaRPr lang="en-US" sz="1000" b="1" dirty="0">
              <a:solidFill>
                <a:schemeClr val="bg1"/>
              </a:solidFill>
            </a:endParaRPr>
          </a:p>
        </p:txBody>
      </p:sp>
      <p:sp>
        <p:nvSpPr>
          <p:cNvPr id="37" name="CuadroTexto 36">
            <a:extLst>
              <a:ext uri="{FF2B5EF4-FFF2-40B4-BE49-F238E27FC236}">
                <a16:creationId xmlns:a16="http://schemas.microsoft.com/office/drawing/2014/main" id="{A697FC7D-5775-11FB-1B1D-B1A915F021F8}"/>
              </a:ext>
            </a:extLst>
          </p:cNvPr>
          <p:cNvSpPr txBox="1"/>
          <p:nvPr/>
        </p:nvSpPr>
        <p:spPr>
          <a:xfrm>
            <a:off x="8036941" y="6615268"/>
            <a:ext cx="1390135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000" b="1" dirty="0">
                <a:solidFill>
                  <a:schemeClr val="bg1"/>
                </a:solidFill>
              </a:rPr>
              <a:t>INTEGRIDAD</a:t>
            </a:r>
            <a:endParaRPr lang="en-US" sz="1000" b="1" dirty="0">
              <a:solidFill>
                <a:schemeClr val="bg1"/>
              </a:solidFill>
            </a:endParaRPr>
          </a:p>
        </p:txBody>
      </p:sp>
      <p:sp>
        <p:nvSpPr>
          <p:cNvPr id="38" name="CuadroTexto 37">
            <a:extLst>
              <a:ext uri="{FF2B5EF4-FFF2-40B4-BE49-F238E27FC236}">
                <a16:creationId xmlns:a16="http://schemas.microsoft.com/office/drawing/2014/main" id="{722AAE08-A695-BF43-FAE2-C75D410E1A4D}"/>
              </a:ext>
            </a:extLst>
          </p:cNvPr>
          <p:cNvSpPr txBox="1"/>
          <p:nvPr/>
        </p:nvSpPr>
        <p:spPr>
          <a:xfrm>
            <a:off x="10663181" y="6629415"/>
            <a:ext cx="1390135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000" b="1" dirty="0">
                <a:solidFill>
                  <a:schemeClr val="bg1"/>
                </a:solidFill>
              </a:rPr>
              <a:t>DEBER</a:t>
            </a:r>
            <a:endParaRPr lang="en-US" sz="1000" b="1" dirty="0">
              <a:solidFill>
                <a:schemeClr val="bg1"/>
              </a:solidFill>
            </a:endParaRP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87535EE5-118C-52CF-3E8A-DB5E511EC438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46933" y="63825"/>
            <a:ext cx="650408" cy="620393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sp>
        <p:nvSpPr>
          <p:cNvPr id="3" name="CuadroTexto 2">
            <a:extLst>
              <a:ext uri="{FF2B5EF4-FFF2-40B4-BE49-F238E27FC236}">
                <a16:creationId xmlns:a16="http://schemas.microsoft.com/office/drawing/2014/main" id="{1E187975-DF4D-D171-8950-2C91FE326D63}"/>
              </a:ext>
            </a:extLst>
          </p:cNvPr>
          <p:cNvSpPr txBox="1"/>
          <p:nvPr/>
        </p:nvSpPr>
        <p:spPr>
          <a:xfrm>
            <a:off x="4086759" y="119727"/>
            <a:ext cx="6169842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CL" sz="2800" b="1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2.- DESARROLLO</a:t>
            </a:r>
            <a:endParaRPr lang="es-CL" sz="2800" dirty="0"/>
          </a:p>
        </p:txBody>
      </p:sp>
      <p:pic>
        <p:nvPicPr>
          <p:cNvPr id="7" name="Imagen 6">
            <a:extLst>
              <a:ext uri="{FF2B5EF4-FFF2-40B4-BE49-F238E27FC236}">
                <a16:creationId xmlns:a16="http://schemas.microsoft.com/office/drawing/2014/main" id="{E08907B7-AF61-9FF0-9473-2289441934DD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 t="2322"/>
          <a:stretch/>
        </p:blipFill>
        <p:spPr>
          <a:xfrm>
            <a:off x="1296547" y="726084"/>
            <a:ext cx="9735072" cy="5685547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sp>
        <p:nvSpPr>
          <p:cNvPr id="5" name="Rectángulo 4">
            <a:extLst>
              <a:ext uri="{FF2B5EF4-FFF2-40B4-BE49-F238E27FC236}">
                <a16:creationId xmlns:a16="http://schemas.microsoft.com/office/drawing/2014/main" id="{7969881E-1D74-78C4-0BDB-ED5D6BB33EBA}"/>
              </a:ext>
            </a:extLst>
          </p:cNvPr>
          <p:cNvSpPr/>
          <p:nvPr/>
        </p:nvSpPr>
        <p:spPr>
          <a:xfrm>
            <a:off x="4938996" y="884045"/>
            <a:ext cx="1648090" cy="477309"/>
          </a:xfrm>
          <a:prstGeom prst="rect">
            <a:avLst/>
          </a:prstGeom>
          <a:solidFill>
            <a:schemeClr val="tx1">
              <a:lumMod val="50000"/>
              <a:lumOff val="50000"/>
              <a:alpha val="40000"/>
            </a:schemeClr>
          </a:solidFill>
          <a:ln w="28575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800100" lvl="1" indent="-342900">
              <a:lnSpc>
                <a:spcPct val="150000"/>
              </a:lnSpc>
            </a:pPr>
            <a:r>
              <a:rPr lang="es-MX" sz="2000" b="1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1993</a:t>
            </a:r>
            <a:endParaRPr lang="es-CL" sz="2000" b="1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4" name="Imagen 13">
            <a:extLst>
              <a:ext uri="{FF2B5EF4-FFF2-40B4-BE49-F238E27FC236}">
                <a16:creationId xmlns:a16="http://schemas.microsoft.com/office/drawing/2014/main" id="{893524BF-9E0A-ED28-DE71-DB36013E2E9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972355" y="1657923"/>
            <a:ext cx="1581371" cy="1381318"/>
          </a:xfrm>
          <a:prstGeom prst="rect">
            <a:avLst/>
          </a:prstGeom>
          <a:ln w="31750">
            <a:solidFill>
              <a:schemeClr val="tx1"/>
            </a:solidFill>
          </a:ln>
        </p:spPr>
      </p:pic>
      <p:pic>
        <p:nvPicPr>
          <p:cNvPr id="16" name="Imagen 15">
            <a:extLst>
              <a:ext uri="{FF2B5EF4-FFF2-40B4-BE49-F238E27FC236}">
                <a16:creationId xmlns:a16="http://schemas.microsoft.com/office/drawing/2014/main" id="{B3611135-DAB0-0ABB-EEAE-4BC2A3154B70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938996" y="3119207"/>
            <a:ext cx="1614730" cy="1130993"/>
          </a:xfrm>
          <a:prstGeom prst="rect">
            <a:avLst/>
          </a:prstGeom>
          <a:ln w="28575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4549116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2933676-6BBB-70E8-DEE8-0EAB9EA3642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2" name="Imagen 41">
            <a:extLst>
              <a:ext uri="{FF2B5EF4-FFF2-40B4-BE49-F238E27FC236}">
                <a16:creationId xmlns:a16="http://schemas.microsoft.com/office/drawing/2014/main" id="{27E62859-E077-2F92-F799-3791EC75D963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19000"/>
          </a:blip>
          <a:stretch>
            <a:fillRect/>
          </a:stretch>
        </p:blipFill>
        <p:spPr>
          <a:xfrm>
            <a:off x="-22572" y="808264"/>
            <a:ext cx="12176268" cy="5752881"/>
          </a:xfrm>
          <a:prstGeom prst="rect">
            <a:avLst/>
          </a:prstGeom>
        </p:spPr>
      </p:pic>
      <p:sp>
        <p:nvSpPr>
          <p:cNvPr id="44" name="Rectangle 10">
            <a:extLst>
              <a:ext uri="{FF2B5EF4-FFF2-40B4-BE49-F238E27FC236}">
                <a16:creationId xmlns:a16="http://schemas.microsoft.com/office/drawing/2014/main" id="{116FC259-B341-F1C5-A7FA-9D3E3466405B}"/>
              </a:ext>
            </a:extLst>
          </p:cNvPr>
          <p:cNvSpPr/>
          <p:nvPr/>
        </p:nvSpPr>
        <p:spPr>
          <a:xfrm>
            <a:off x="2877" y="-2463"/>
            <a:ext cx="12186247" cy="742342"/>
          </a:xfrm>
          <a:prstGeom prst="rect">
            <a:avLst/>
          </a:prstGeom>
          <a:solidFill>
            <a:schemeClr val="tx2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1" algn="ctr">
              <a:lnSpc>
                <a:spcPct val="150000"/>
              </a:lnSpc>
            </a:pPr>
            <a:r>
              <a:rPr lang="es-MX" sz="2400" b="1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endParaRPr lang="es-CL" sz="1800" b="1" dirty="0">
              <a:solidFill>
                <a:srgbClr val="FFFF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Marcador de número de diapositiva 1">
            <a:extLst>
              <a:ext uri="{FF2B5EF4-FFF2-40B4-BE49-F238E27FC236}">
                <a16:creationId xmlns:a16="http://schemas.microsoft.com/office/drawing/2014/main" id="{F2074417-237C-8BAC-797C-9AAF4287DF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294937" y="6483340"/>
            <a:ext cx="2743200" cy="365125"/>
          </a:xfrm>
        </p:spPr>
        <p:txBody>
          <a:bodyPr/>
          <a:lstStyle/>
          <a:p>
            <a:fld id="{0FADB875-15A2-4CAF-8B81-7CBCAA5EFD18}" type="slidenum">
              <a:rPr lang="en-IN" b="1" smtClean="0">
                <a:solidFill>
                  <a:schemeClr val="tx1"/>
                </a:solidFill>
              </a:rPr>
              <a:pPr/>
              <a:t>7</a:t>
            </a:fld>
            <a:endParaRPr lang="en-IN" b="1" dirty="0">
              <a:solidFill>
                <a:schemeClr val="tx1"/>
              </a:solidFill>
            </a:endParaRPr>
          </a:p>
        </p:txBody>
      </p:sp>
      <p:sp>
        <p:nvSpPr>
          <p:cNvPr id="17" name="Freeform: Shape 30">
            <a:extLst>
              <a:ext uri="{FF2B5EF4-FFF2-40B4-BE49-F238E27FC236}">
                <a16:creationId xmlns:a16="http://schemas.microsoft.com/office/drawing/2014/main" id="{6634C26F-7902-7B33-02CD-8570D7F8C6E0}"/>
              </a:ext>
            </a:extLst>
          </p:cNvPr>
          <p:cNvSpPr/>
          <p:nvPr/>
        </p:nvSpPr>
        <p:spPr>
          <a:xfrm rot="5400000">
            <a:off x="9789503" y="-1674724"/>
            <a:ext cx="710370" cy="4078891"/>
          </a:xfrm>
          <a:custGeom>
            <a:avLst/>
            <a:gdLst>
              <a:gd name="connsiteX0" fmla="*/ 0 w 4184642"/>
              <a:gd name="connsiteY0" fmla="*/ 0 h 6858000"/>
              <a:gd name="connsiteX1" fmla="*/ 4184642 w 4184642"/>
              <a:gd name="connsiteY1" fmla="*/ 0 h 6858000"/>
              <a:gd name="connsiteX2" fmla="*/ 1647097 w 4184642"/>
              <a:gd name="connsiteY2" fmla="*/ 6858000 h 6858000"/>
              <a:gd name="connsiteX3" fmla="*/ 0 w 4184642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184642" h="6858000">
                <a:moveTo>
                  <a:pt x="0" y="0"/>
                </a:moveTo>
                <a:lnTo>
                  <a:pt x="4184642" y="0"/>
                </a:lnTo>
                <a:lnTo>
                  <a:pt x="1647097" y="6858000"/>
                </a:lnTo>
                <a:lnTo>
                  <a:pt x="0" y="6858000"/>
                </a:lnTo>
                <a:close/>
              </a:path>
            </a:pathLst>
          </a:custGeom>
          <a:gradFill>
            <a:gsLst>
              <a:gs pos="100000">
                <a:schemeClr val="bg1">
                  <a:alpha val="2000"/>
                </a:schemeClr>
              </a:gs>
              <a:gs pos="0">
                <a:schemeClr val="bg1">
                  <a:lumMod val="0"/>
                  <a:lumOff val="100000"/>
                  <a:alpha val="40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N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6" name="Picture 2" descr="Imagen relacionada">
            <a:extLst>
              <a:ext uri="{FF2B5EF4-FFF2-40B4-BE49-F238E27FC236}">
                <a16:creationId xmlns:a16="http://schemas.microsoft.com/office/drawing/2014/main" id="{988E99A1-0A08-E485-171F-CAF8E641DE4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4659" y="63826"/>
            <a:ext cx="470491" cy="635023"/>
          </a:xfrm>
          <a:prstGeom prst="rect">
            <a:avLst/>
          </a:prstGeom>
          <a:noFill/>
        </p:spPr>
      </p:pic>
      <p:sp>
        <p:nvSpPr>
          <p:cNvPr id="30" name="Freeform: Shape 30">
            <a:extLst>
              <a:ext uri="{FF2B5EF4-FFF2-40B4-BE49-F238E27FC236}">
                <a16:creationId xmlns:a16="http://schemas.microsoft.com/office/drawing/2014/main" id="{0AF6D80D-CD57-A218-5546-78AB1F2105D4}"/>
              </a:ext>
            </a:extLst>
          </p:cNvPr>
          <p:cNvSpPr/>
          <p:nvPr/>
        </p:nvSpPr>
        <p:spPr>
          <a:xfrm rot="5400000" flipV="1">
            <a:off x="5598587" y="-4895895"/>
            <a:ext cx="1130992" cy="12354671"/>
          </a:xfrm>
          <a:custGeom>
            <a:avLst/>
            <a:gdLst>
              <a:gd name="connsiteX0" fmla="*/ 0 w 4184642"/>
              <a:gd name="connsiteY0" fmla="*/ 0 h 6858000"/>
              <a:gd name="connsiteX1" fmla="*/ 4184642 w 4184642"/>
              <a:gd name="connsiteY1" fmla="*/ 0 h 6858000"/>
              <a:gd name="connsiteX2" fmla="*/ 1647097 w 4184642"/>
              <a:gd name="connsiteY2" fmla="*/ 6858000 h 6858000"/>
              <a:gd name="connsiteX3" fmla="*/ 0 w 4184642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184642" h="6858000">
                <a:moveTo>
                  <a:pt x="0" y="0"/>
                </a:moveTo>
                <a:lnTo>
                  <a:pt x="4184642" y="0"/>
                </a:lnTo>
                <a:lnTo>
                  <a:pt x="1647097" y="6858000"/>
                </a:lnTo>
                <a:lnTo>
                  <a:pt x="0" y="6858000"/>
                </a:lnTo>
                <a:close/>
              </a:path>
            </a:pathLst>
          </a:custGeom>
          <a:gradFill>
            <a:gsLst>
              <a:gs pos="100000">
                <a:schemeClr val="bg1">
                  <a:alpha val="2000"/>
                </a:schemeClr>
              </a:gs>
              <a:gs pos="0">
                <a:schemeClr val="bg1">
                  <a:lumMod val="0"/>
                  <a:lumOff val="100000"/>
                  <a:alpha val="40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N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3" name="Freeform: Shape 30">
            <a:extLst>
              <a:ext uri="{FF2B5EF4-FFF2-40B4-BE49-F238E27FC236}">
                <a16:creationId xmlns:a16="http://schemas.microsoft.com/office/drawing/2014/main" id="{5725C52E-BECC-7783-FA70-2E8CAFB5F7F0}"/>
              </a:ext>
            </a:extLst>
          </p:cNvPr>
          <p:cNvSpPr/>
          <p:nvPr/>
        </p:nvSpPr>
        <p:spPr>
          <a:xfrm rot="16200000" flipV="1">
            <a:off x="5646441" y="-46096"/>
            <a:ext cx="742342" cy="12333044"/>
          </a:xfrm>
          <a:custGeom>
            <a:avLst/>
            <a:gdLst>
              <a:gd name="connsiteX0" fmla="*/ 0 w 4184642"/>
              <a:gd name="connsiteY0" fmla="*/ 0 h 6858000"/>
              <a:gd name="connsiteX1" fmla="*/ 4184642 w 4184642"/>
              <a:gd name="connsiteY1" fmla="*/ 0 h 6858000"/>
              <a:gd name="connsiteX2" fmla="*/ 1647097 w 4184642"/>
              <a:gd name="connsiteY2" fmla="*/ 6858000 h 6858000"/>
              <a:gd name="connsiteX3" fmla="*/ 0 w 4184642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184642" h="6858000">
                <a:moveTo>
                  <a:pt x="0" y="0"/>
                </a:moveTo>
                <a:lnTo>
                  <a:pt x="4184642" y="0"/>
                </a:lnTo>
                <a:lnTo>
                  <a:pt x="1647097" y="6858000"/>
                </a:lnTo>
                <a:lnTo>
                  <a:pt x="0" y="6858000"/>
                </a:lnTo>
                <a:close/>
              </a:path>
            </a:pathLst>
          </a:custGeom>
          <a:gradFill>
            <a:gsLst>
              <a:gs pos="100000">
                <a:schemeClr val="bg1">
                  <a:alpha val="2000"/>
                </a:schemeClr>
              </a:gs>
              <a:gs pos="0">
                <a:schemeClr val="bg1">
                  <a:lumMod val="0"/>
                  <a:lumOff val="100000"/>
                  <a:alpha val="40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N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1" name="Rectangle 15">
            <a:extLst>
              <a:ext uri="{FF2B5EF4-FFF2-40B4-BE49-F238E27FC236}">
                <a16:creationId xmlns:a16="http://schemas.microsoft.com/office/drawing/2014/main" id="{0FB0992D-7276-11A0-B328-B05E1FA1C2A0}"/>
              </a:ext>
            </a:extLst>
          </p:cNvPr>
          <p:cNvSpPr/>
          <p:nvPr/>
        </p:nvSpPr>
        <p:spPr>
          <a:xfrm>
            <a:off x="7866" y="6492875"/>
            <a:ext cx="12176268" cy="365125"/>
          </a:xfrm>
          <a:prstGeom prst="rect">
            <a:avLst/>
          </a:prstGeom>
          <a:solidFill>
            <a:schemeClr val="tx2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latinLnBrk="1"/>
            <a:endParaRPr lang="ko-KR" altLang="en-US" sz="2400" dirty="0">
              <a:solidFill>
                <a:prstClr val="white"/>
              </a:solidFill>
            </a:endParaRP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84C86622-1587-8A08-DA06-4F855B48016D}"/>
              </a:ext>
            </a:extLst>
          </p:cNvPr>
          <p:cNvSpPr txBox="1"/>
          <p:nvPr/>
        </p:nvSpPr>
        <p:spPr>
          <a:xfrm>
            <a:off x="5589522" y="6447106"/>
            <a:ext cx="1390135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000" b="1" dirty="0">
                <a:solidFill>
                  <a:schemeClr val="bg1"/>
                </a:solidFill>
              </a:rPr>
              <a:t>PATRIOTISMO</a:t>
            </a:r>
            <a:endParaRPr lang="en-US" sz="1000" b="1" dirty="0">
              <a:solidFill>
                <a:schemeClr val="bg1"/>
              </a:solidFill>
            </a:endParaRPr>
          </a:p>
        </p:txBody>
      </p:sp>
      <p:sp>
        <p:nvSpPr>
          <p:cNvPr id="34" name="CuadroTexto 33">
            <a:extLst>
              <a:ext uri="{FF2B5EF4-FFF2-40B4-BE49-F238E27FC236}">
                <a16:creationId xmlns:a16="http://schemas.microsoft.com/office/drawing/2014/main" id="{50CCC5CE-0355-9A48-C3EC-E693D8955A84}"/>
              </a:ext>
            </a:extLst>
          </p:cNvPr>
          <p:cNvSpPr txBox="1"/>
          <p:nvPr/>
        </p:nvSpPr>
        <p:spPr>
          <a:xfrm>
            <a:off x="11985" y="6625572"/>
            <a:ext cx="1390135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000" b="1" dirty="0">
                <a:solidFill>
                  <a:schemeClr val="bg1"/>
                </a:solidFill>
              </a:rPr>
              <a:t>HONOR</a:t>
            </a:r>
            <a:endParaRPr lang="en-US" sz="1000" b="1" dirty="0">
              <a:solidFill>
                <a:schemeClr val="bg1"/>
              </a:solidFill>
            </a:endParaRPr>
          </a:p>
        </p:txBody>
      </p:sp>
      <p:sp>
        <p:nvSpPr>
          <p:cNvPr id="35" name="CuadroTexto 34">
            <a:extLst>
              <a:ext uri="{FF2B5EF4-FFF2-40B4-BE49-F238E27FC236}">
                <a16:creationId xmlns:a16="http://schemas.microsoft.com/office/drawing/2014/main" id="{CB93033F-C736-6889-BDFB-9111B761DE77}"/>
              </a:ext>
            </a:extLst>
          </p:cNvPr>
          <p:cNvSpPr txBox="1"/>
          <p:nvPr/>
        </p:nvSpPr>
        <p:spPr>
          <a:xfrm>
            <a:off x="2772217" y="6625572"/>
            <a:ext cx="1390135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000" b="1" dirty="0">
                <a:solidFill>
                  <a:schemeClr val="bg1"/>
                </a:solidFill>
              </a:rPr>
              <a:t>LEALTAD</a:t>
            </a:r>
            <a:endParaRPr lang="en-US" sz="1000" b="1" dirty="0">
              <a:solidFill>
                <a:schemeClr val="bg1"/>
              </a:solidFill>
            </a:endParaRPr>
          </a:p>
        </p:txBody>
      </p:sp>
      <p:sp>
        <p:nvSpPr>
          <p:cNvPr id="36" name="CuadroTexto 35">
            <a:extLst>
              <a:ext uri="{FF2B5EF4-FFF2-40B4-BE49-F238E27FC236}">
                <a16:creationId xmlns:a16="http://schemas.microsoft.com/office/drawing/2014/main" id="{7D09716F-A5A4-66BA-EC51-874944D0213E}"/>
              </a:ext>
            </a:extLst>
          </p:cNvPr>
          <p:cNvSpPr txBox="1"/>
          <p:nvPr/>
        </p:nvSpPr>
        <p:spPr>
          <a:xfrm>
            <a:off x="5589522" y="6625572"/>
            <a:ext cx="1390135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000" b="1" dirty="0">
                <a:solidFill>
                  <a:schemeClr val="bg1"/>
                </a:solidFill>
              </a:rPr>
              <a:t>VALENTÍA</a:t>
            </a:r>
            <a:endParaRPr lang="en-US" sz="1000" b="1" dirty="0">
              <a:solidFill>
                <a:schemeClr val="bg1"/>
              </a:solidFill>
            </a:endParaRPr>
          </a:p>
        </p:txBody>
      </p:sp>
      <p:sp>
        <p:nvSpPr>
          <p:cNvPr id="37" name="CuadroTexto 36">
            <a:extLst>
              <a:ext uri="{FF2B5EF4-FFF2-40B4-BE49-F238E27FC236}">
                <a16:creationId xmlns:a16="http://schemas.microsoft.com/office/drawing/2014/main" id="{EAB0A379-C040-8E64-8DA9-44263CB9DBBE}"/>
              </a:ext>
            </a:extLst>
          </p:cNvPr>
          <p:cNvSpPr txBox="1"/>
          <p:nvPr/>
        </p:nvSpPr>
        <p:spPr>
          <a:xfrm>
            <a:off x="8036941" y="6615268"/>
            <a:ext cx="1390135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000" b="1" dirty="0">
                <a:solidFill>
                  <a:schemeClr val="bg1"/>
                </a:solidFill>
              </a:rPr>
              <a:t>INTEGRIDAD</a:t>
            </a:r>
            <a:endParaRPr lang="en-US" sz="1000" b="1" dirty="0">
              <a:solidFill>
                <a:schemeClr val="bg1"/>
              </a:solidFill>
            </a:endParaRPr>
          </a:p>
        </p:txBody>
      </p:sp>
      <p:sp>
        <p:nvSpPr>
          <p:cNvPr id="38" name="CuadroTexto 37">
            <a:extLst>
              <a:ext uri="{FF2B5EF4-FFF2-40B4-BE49-F238E27FC236}">
                <a16:creationId xmlns:a16="http://schemas.microsoft.com/office/drawing/2014/main" id="{A98C77C3-F3FF-136B-4B23-5462105255D5}"/>
              </a:ext>
            </a:extLst>
          </p:cNvPr>
          <p:cNvSpPr txBox="1"/>
          <p:nvPr/>
        </p:nvSpPr>
        <p:spPr>
          <a:xfrm>
            <a:off x="10663181" y="6629415"/>
            <a:ext cx="1390135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000" b="1" dirty="0">
                <a:solidFill>
                  <a:schemeClr val="bg1"/>
                </a:solidFill>
              </a:rPr>
              <a:t>DEBER</a:t>
            </a:r>
            <a:endParaRPr lang="en-US" sz="1000" b="1" dirty="0">
              <a:solidFill>
                <a:schemeClr val="bg1"/>
              </a:solidFill>
            </a:endParaRP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FA51487D-A0C0-32C9-EDF9-6F4B379C9AC4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46933" y="63825"/>
            <a:ext cx="650408" cy="620393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sp>
        <p:nvSpPr>
          <p:cNvPr id="3" name="CuadroTexto 2">
            <a:extLst>
              <a:ext uri="{FF2B5EF4-FFF2-40B4-BE49-F238E27FC236}">
                <a16:creationId xmlns:a16="http://schemas.microsoft.com/office/drawing/2014/main" id="{99AABBA6-8B44-AE2B-5DE4-BC0D80C0F4BE}"/>
              </a:ext>
            </a:extLst>
          </p:cNvPr>
          <p:cNvSpPr txBox="1"/>
          <p:nvPr/>
        </p:nvSpPr>
        <p:spPr>
          <a:xfrm>
            <a:off x="4086759" y="119727"/>
            <a:ext cx="6169842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CL" sz="2800" b="1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2.- DESARROLLO</a:t>
            </a:r>
            <a:endParaRPr lang="es-CL" sz="2800" dirty="0"/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6FE0ED2B-D533-0010-25EC-244E51D5BD50}"/>
              </a:ext>
            </a:extLst>
          </p:cNvPr>
          <p:cNvSpPr/>
          <p:nvPr/>
        </p:nvSpPr>
        <p:spPr>
          <a:xfrm>
            <a:off x="4190255" y="765137"/>
            <a:ext cx="3145571" cy="884832"/>
          </a:xfrm>
          <a:prstGeom prst="rect">
            <a:avLst/>
          </a:prstGeom>
          <a:solidFill>
            <a:schemeClr val="tx1">
              <a:lumMod val="50000"/>
              <a:lumOff val="50000"/>
              <a:alpha val="40000"/>
            </a:schemeClr>
          </a:solidFill>
          <a:ln w="28575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800100" lvl="1" indent="-342900">
              <a:lnSpc>
                <a:spcPct val="150000"/>
              </a:lnSpc>
            </a:pPr>
            <a:r>
              <a:rPr lang="es-MX" sz="2000" b="1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TRATADO DE PAZ</a:t>
            </a:r>
          </a:p>
          <a:p>
            <a:pPr marL="800100" lvl="1" indent="-342900">
              <a:lnSpc>
                <a:spcPct val="150000"/>
              </a:lnSpc>
            </a:pPr>
            <a:r>
              <a:rPr lang="es-MX" sz="2000" b="1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   1993</a:t>
            </a:r>
            <a:endParaRPr lang="es-CL" sz="2000" b="1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Rectángulo 8">
            <a:extLst>
              <a:ext uri="{FF2B5EF4-FFF2-40B4-BE49-F238E27FC236}">
                <a16:creationId xmlns:a16="http://schemas.microsoft.com/office/drawing/2014/main" id="{611997BD-0F8A-F168-1530-661FAC4D3C14}"/>
              </a:ext>
            </a:extLst>
          </p:cNvPr>
          <p:cNvSpPr/>
          <p:nvPr/>
        </p:nvSpPr>
        <p:spPr>
          <a:xfrm>
            <a:off x="2034740" y="1772366"/>
            <a:ext cx="7758260" cy="4588327"/>
          </a:xfrm>
          <a:prstGeom prst="rect">
            <a:avLst/>
          </a:prstGeom>
          <a:solidFill>
            <a:schemeClr val="tx1">
              <a:lumMod val="50000"/>
              <a:lumOff val="50000"/>
              <a:alpha val="40000"/>
            </a:schemeClr>
          </a:solidFill>
          <a:ln w="28575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lvl="1" algn="just">
              <a:lnSpc>
                <a:spcPct val="150000"/>
              </a:lnSpc>
            </a:pPr>
            <a:r>
              <a:rPr lang="es-MX" sz="2000" b="1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ISRAEL RECONOCIÓ A OLP COMO EL REPRESENTANTE DEL PUEBLO PALESTINO, Y OLP ACEPTÓ EL DERECHO DE ISRAEL A ENCONTRASE EN PALESTINA. ESTE FUE UN PASO “SUPUESTO” DE PAZ.</a:t>
            </a:r>
          </a:p>
          <a:p>
            <a:pPr lvl="1" algn="just">
              <a:lnSpc>
                <a:spcPct val="150000"/>
              </a:lnSpc>
            </a:pPr>
            <a:endParaRPr lang="es-MX" sz="2000" b="1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 algn="just">
              <a:lnSpc>
                <a:spcPct val="150000"/>
              </a:lnSpc>
            </a:pPr>
            <a:r>
              <a:rPr lang="es-MX" sz="2000" b="1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DESDE EL AÑO 2000 COMIENZA LA SEGUNDA INTIFADA, UN PERÍODO INTENSO DE VIOLENCIA QUE SE MANTIENE A LA FECHA.</a:t>
            </a:r>
          </a:p>
          <a:p>
            <a:pPr lvl="1" algn="just">
              <a:lnSpc>
                <a:spcPct val="150000"/>
              </a:lnSpc>
            </a:pPr>
            <a:endParaRPr lang="es-MX" sz="2000" b="1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 algn="just">
              <a:lnSpc>
                <a:spcPct val="150000"/>
              </a:lnSpc>
            </a:pPr>
            <a:r>
              <a:rPr lang="es-MX" sz="2000" b="1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 2006 GRUPO HAMÁS GANA EL TERRITORIO GAZA.</a:t>
            </a:r>
          </a:p>
          <a:p>
            <a:pPr lvl="1" algn="just">
              <a:lnSpc>
                <a:spcPct val="150000"/>
              </a:lnSpc>
            </a:pPr>
            <a:endParaRPr lang="es-MX" sz="2000" b="1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 algn="just">
              <a:lnSpc>
                <a:spcPct val="150000"/>
              </a:lnSpc>
            </a:pPr>
            <a:endParaRPr lang="es-CL" sz="2000" b="1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736826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10398A1-B5B3-CBFD-6D5E-3B394E627FF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F091E350-5557-1624-1438-470F84221AFF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19000"/>
          </a:blip>
          <a:stretch>
            <a:fillRect/>
          </a:stretch>
        </p:blipFill>
        <p:spPr>
          <a:xfrm>
            <a:off x="-13254" y="697695"/>
            <a:ext cx="12205253" cy="5829408"/>
          </a:xfrm>
          <a:prstGeom prst="rect">
            <a:avLst/>
          </a:prstGeom>
        </p:spPr>
      </p:pic>
      <p:sp>
        <p:nvSpPr>
          <p:cNvPr id="44" name="Rectangle 10">
            <a:extLst>
              <a:ext uri="{FF2B5EF4-FFF2-40B4-BE49-F238E27FC236}">
                <a16:creationId xmlns:a16="http://schemas.microsoft.com/office/drawing/2014/main" id="{B339A1EA-E4C0-9E74-0A92-50DBFA5C5C06}"/>
              </a:ext>
            </a:extLst>
          </p:cNvPr>
          <p:cNvSpPr/>
          <p:nvPr/>
        </p:nvSpPr>
        <p:spPr>
          <a:xfrm>
            <a:off x="2877" y="-2463"/>
            <a:ext cx="12186247" cy="742342"/>
          </a:xfrm>
          <a:prstGeom prst="rect">
            <a:avLst/>
          </a:prstGeom>
          <a:solidFill>
            <a:schemeClr val="tx2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latinLnBrk="1"/>
            <a:endParaRPr lang="ko-KR" altLang="en-US" sz="2400" dirty="0">
              <a:solidFill>
                <a:prstClr val="white"/>
              </a:solidFill>
            </a:endParaRPr>
          </a:p>
        </p:txBody>
      </p:sp>
      <p:sp>
        <p:nvSpPr>
          <p:cNvPr id="52" name="Freeform: Shape 30">
            <a:extLst>
              <a:ext uri="{FF2B5EF4-FFF2-40B4-BE49-F238E27FC236}">
                <a16:creationId xmlns:a16="http://schemas.microsoft.com/office/drawing/2014/main" id="{53567294-F090-BF21-EEF6-C4D3EF485508}"/>
              </a:ext>
            </a:extLst>
          </p:cNvPr>
          <p:cNvSpPr/>
          <p:nvPr/>
        </p:nvSpPr>
        <p:spPr>
          <a:xfrm rot="5400000" flipV="1">
            <a:off x="3806359" y="-3874867"/>
            <a:ext cx="742342" cy="8339330"/>
          </a:xfrm>
          <a:custGeom>
            <a:avLst/>
            <a:gdLst>
              <a:gd name="connsiteX0" fmla="*/ 0 w 4184642"/>
              <a:gd name="connsiteY0" fmla="*/ 0 h 6858000"/>
              <a:gd name="connsiteX1" fmla="*/ 4184642 w 4184642"/>
              <a:gd name="connsiteY1" fmla="*/ 0 h 6858000"/>
              <a:gd name="connsiteX2" fmla="*/ 1647097 w 4184642"/>
              <a:gd name="connsiteY2" fmla="*/ 6858000 h 6858000"/>
              <a:gd name="connsiteX3" fmla="*/ 0 w 4184642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184642" h="6858000">
                <a:moveTo>
                  <a:pt x="0" y="0"/>
                </a:moveTo>
                <a:lnTo>
                  <a:pt x="4184642" y="0"/>
                </a:lnTo>
                <a:lnTo>
                  <a:pt x="1647097" y="6858000"/>
                </a:lnTo>
                <a:lnTo>
                  <a:pt x="0" y="6858000"/>
                </a:lnTo>
                <a:close/>
              </a:path>
            </a:pathLst>
          </a:custGeom>
          <a:gradFill>
            <a:gsLst>
              <a:gs pos="100000">
                <a:schemeClr val="bg1">
                  <a:alpha val="2000"/>
                </a:schemeClr>
              </a:gs>
              <a:gs pos="0">
                <a:schemeClr val="bg1">
                  <a:lumMod val="0"/>
                  <a:lumOff val="100000"/>
                  <a:alpha val="40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N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Marcador de número de diapositiva 1">
            <a:extLst>
              <a:ext uri="{FF2B5EF4-FFF2-40B4-BE49-F238E27FC236}">
                <a16:creationId xmlns:a16="http://schemas.microsoft.com/office/drawing/2014/main" id="{768FD57E-C2F1-456B-96CA-C4C03B9BDC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294937" y="6483340"/>
            <a:ext cx="2743200" cy="365125"/>
          </a:xfrm>
        </p:spPr>
        <p:txBody>
          <a:bodyPr/>
          <a:lstStyle/>
          <a:p>
            <a:fld id="{0FADB875-15A2-4CAF-8B81-7CBCAA5EFD18}" type="slidenum">
              <a:rPr lang="en-IN" b="1" smtClean="0">
                <a:solidFill>
                  <a:schemeClr val="tx1"/>
                </a:solidFill>
              </a:rPr>
              <a:pPr/>
              <a:t>8</a:t>
            </a:fld>
            <a:endParaRPr lang="en-IN" b="1" dirty="0">
              <a:solidFill>
                <a:schemeClr val="tx1"/>
              </a:solidFill>
            </a:endParaRPr>
          </a:p>
        </p:txBody>
      </p:sp>
      <p:sp>
        <p:nvSpPr>
          <p:cNvPr id="17" name="Freeform: Shape 30">
            <a:extLst>
              <a:ext uri="{FF2B5EF4-FFF2-40B4-BE49-F238E27FC236}">
                <a16:creationId xmlns:a16="http://schemas.microsoft.com/office/drawing/2014/main" id="{1F2AE3D9-0482-A9AE-94AB-D0E92EBAFF4B}"/>
              </a:ext>
            </a:extLst>
          </p:cNvPr>
          <p:cNvSpPr/>
          <p:nvPr/>
        </p:nvSpPr>
        <p:spPr>
          <a:xfrm rot="5400000">
            <a:off x="9789503" y="-1674724"/>
            <a:ext cx="710370" cy="4078891"/>
          </a:xfrm>
          <a:custGeom>
            <a:avLst/>
            <a:gdLst>
              <a:gd name="connsiteX0" fmla="*/ 0 w 4184642"/>
              <a:gd name="connsiteY0" fmla="*/ 0 h 6858000"/>
              <a:gd name="connsiteX1" fmla="*/ 4184642 w 4184642"/>
              <a:gd name="connsiteY1" fmla="*/ 0 h 6858000"/>
              <a:gd name="connsiteX2" fmla="*/ 1647097 w 4184642"/>
              <a:gd name="connsiteY2" fmla="*/ 6858000 h 6858000"/>
              <a:gd name="connsiteX3" fmla="*/ 0 w 4184642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184642" h="6858000">
                <a:moveTo>
                  <a:pt x="0" y="0"/>
                </a:moveTo>
                <a:lnTo>
                  <a:pt x="4184642" y="0"/>
                </a:lnTo>
                <a:lnTo>
                  <a:pt x="1647097" y="6858000"/>
                </a:lnTo>
                <a:lnTo>
                  <a:pt x="0" y="6858000"/>
                </a:lnTo>
                <a:close/>
              </a:path>
            </a:pathLst>
          </a:custGeom>
          <a:gradFill>
            <a:gsLst>
              <a:gs pos="100000">
                <a:schemeClr val="bg1">
                  <a:alpha val="2000"/>
                </a:schemeClr>
              </a:gs>
              <a:gs pos="0">
                <a:schemeClr val="bg1">
                  <a:lumMod val="0"/>
                  <a:lumOff val="100000"/>
                  <a:alpha val="40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N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6" name="Picture 2" descr="Imagen relacionada">
            <a:extLst>
              <a:ext uri="{FF2B5EF4-FFF2-40B4-BE49-F238E27FC236}">
                <a16:creationId xmlns:a16="http://schemas.microsoft.com/office/drawing/2014/main" id="{4A07B7A3-72DF-B38D-C14C-69D9002DF76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4659" y="63826"/>
            <a:ext cx="470491" cy="635023"/>
          </a:xfrm>
          <a:prstGeom prst="rect">
            <a:avLst/>
          </a:prstGeom>
          <a:noFill/>
        </p:spPr>
      </p:pic>
      <p:sp>
        <p:nvSpPr>
          <p:cNvPr id="30" name="Freeform: Shape 30">
            <a:extLst>
              <a:ext uri="{FF2B5EF4-FFF2-40B4-BE49-F238E27FC236}">
                <a16:creationId xmlns:a16="http://schemas.microsoft.com/office/drawing/2014/main" id="{D242AC90-4413-14BC-797B-311BC176BEC1}"/>
              </a:ext>
            </a:extLst>
          </p:cNvPr>
          <p:cNvSpPr/>
          <p:nvPr/>
        </p:nvSpPr>
        <p:spPr>
          <a:xfrm rot="5400000" flipV="1">
            <a:off x="5598587" y="-4895895"/>
            <a:ext cx="1130992" cy="12354671"/>
          </a:xfrm>
          <a:custGeom>
            <a:avLst/>
            <a:gdLst>
              <a:gd name="connsiteX0" fmla="*/ 0 w 4184642"/>
              <a:gd name="connsiteY0" fmla="*/ 0 h 6858000"/>
              <a:gd name="connsiteX1" fmla="*/ 4184642 w 4184642"/>
              <a:gd name="connsiteY1" fmla="*/ 0 h 6858000"/>
              <a:gd name="connsiteX2" fmla="*/ 1647097 w 4184642"/>
              <a:gd name="connsiteY2" fmla="*/ 6858000 h 6858000"/>
              <a:gd name="connsiteX3" fmla="*/ 0 w 4184642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184642" h="6858000">
                <a:moveTo>
                  <a:pt x="0" y="0"/>
                </a:moveTo>
                <a:lnTo>
                  <a:pt x="4184642" y="0"/>
                </a:lnTo>
                <a:lnTo>
                  <a:pt x="1647097" y="6858000"/>
                </a:lnTo>
                <a:lnTo>
                  <a:pt x="0" y="6858000"/>
                </a:lnTo>
                <a:close/>
              </a:path>
            </a:pathLst>
          </a:custGeom>
          <a:gradFill>
            <a:gsLst>
              <a:gs pos="100000">
                <a:schemeClr val="bg1">
                  <a:alpha val="2000"/>
                </a:schemeClr>
              </a:gs>
              <a:gs pos="0">
                <a:schemeClr val="bg1">
                  <a:lumMod val="0"/>
                  <a:lumOff val="100000"/>
                  <a:alpha val="40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N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3" name="Freeform: Shape 30">
            <a:extLst>
              <a:ext uri="{FF2B5EF4-FFF2-40B4-BE49-F238E27FC236}">
                <a16:creationId xmlns:a16="http://schemas.microsoft.com/office/drawing/2014/main" id="{577CE239-7E40-EAE1-7418-447DCCCCC6C4}"/>
              </a:ext>
            </a:extLst>
          </p:cNvPr>
          <p:cNvSpPr/>
          <p:nvPr/>
        </p:nvSpPr>
        <p:spPr>
          <a:xfrm rot="16200000" flipV="1">
            <a:off x="5646441" y="-46096"/>
            <a:ext cx="742342" cy="12333044"/>
          </a:xfrm>
          <a:custGeom>
            <a:avLst/>
            <a:gdLst>
              <a:gd name="connsiteX0" fmla="*/ 0 w 4184642"/>
              <a:gd name="connsiteY0" fmla="*/ 0 h 6858000"/>
              <a:gd name="connsiteX1" fmla="*/ 4184642 w 4184642"/>
              <a:gd name="connsiteY1" fmla="*/ 0 h 6858000"/>
              <a:gd name="connsiteX2" fmla="*/ 1647097 w 4184642"/>
              <a:gd name="connsiteY2" fmla="*/ 6858000 h 6858000"/>
              <a:gd name="connsiteX3" fmla="*/ 0 w 4184642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184642" h="6858000">
                <a:moveTo>
                  <a:pt x="0" y="0"/>
                </a:moveTo>
                <a:lnTo>
                  <a:pt x="4184642" y="0"/>
                </a:lnTo>
                <a:lnTo>
                  <a:pt x="1647097" y="6858000"/>
                </a:lnTo>
                <a:lnTo>
                  <a:pt x="0" y="6858000"/>
                </a:lnTo>
                <a:close/>
              </a:path>
            </a:pathLst>
          </a:custGeom>
          <a:gradFill>
            <a:gsLst>
              <a:gs pos="100000">
                <a:schemeClr val="bg1">
                  <a:alpha val="2000"/>
                </a:schemeClr>
              </a:gs>
              <a:gs pos="0">
                <a:schemeClr val="bg1">
                  <a:lumMod val="0"/>
                  <a:lumOff val="100000"/>
                  <a:alpha val="40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N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1" name="Rectangle 15">
            <a:extLst>
              <a:ext uri="{FF2B5EF4-FFF2-40B4-BE49-F238E27FC236}">
                <a16:creationId xmlns:a16="http://schemas.microsoft.com/office/drawing/2014/main" id="{137F785B-DB3A-9BA3-00C9-7266D6DCE906}"/>
              </a:ext>
            </a:extLst>
          </p:cNvPr>
          <p:cNvSpPr/>
          <p:nvPr/>
        </p:nvSpPr>
        <p:spPr>
          <a:xfrm>
            <a:off x="7866" y="6492875"/>
            <a:ext cx="12176268" cy="365125"/>
          </a:xfrm>
          <a:prstGeom prst="rect">
            <a:avLst/>
          </a:prstGeom>
          <a:solidFill>
            <a:schemeClr val="tx2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latinLnBrk="1"/>
            <a:endParaRPr lang="ko-KR" altLang="en-US" sz="2400" dirty="0">
              <a:solidFill>
                <a:prstClr val="white"/>
              </a:solidFill>
            </a:endParaRP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AE5A6917-209E-44A4-CB52-9A57787A16CB}"/>
              </a:ext>
            </a:extLst>
          </p:cNvPr>
          <p:cNvSpPr txBox="1"/>
          <p:nvPr/>
        </p:nvSpPr>
        <p:spPr>
          <a:xfrm>
            <a:off x="5589522" y="6447106"/>
            <a:ext cx="1390135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000" b="1" dirty="0">
                <a:solidFill>
                  <a:schemeClr val="bg1"/>
                </a:solidFill>
              </a:rPr>
              <a:t>PATRIOTISMO</a:t>
            </a:r>
            <a:endParaRPr lang="en-US" sz="1000" b="1" dirty="0">
              <a:solidFill>
                <a:schemeClr val="bg1"/>
              </a:solidFill>
            </a:endParaRPr>
          </a:p>
        </p:txBody>
      </p:sp>
      <p:sp>
        <p:nvSpPr>
          <p:cNvPr id="34" name="CuadroTexto 33">
            <a:extLst>
              <a:ext uri="{FF2B5EF4-FFF2-40B4-BE49-F238E27FC236}">
                <a16:creationId xmlns:a16="http://schemas.microsoft.com/office/drawing/2014/main" id="{0D058139-B06C-5CFA-0FB4-79AB7FB838F2}"/>
              </a:ext>
            </a:extLst>
          </p:cNvPr>
          <p:cNvSpPr txBox="1"/>
          <p:nvPr/>
        </p:nvSpPr>
        <p:spPr>
          <a:xfrm>
            <a:off x="11985" y="6625572"/>
            <a:ext cx="1390135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000" b="1" dirty="0">
                <a:solidFill>
                  <a:schemeClr val="bg1"/>
                </a:solidFill>
              </a:rPr>
              <a:t>HONOR</a:t>
            </a:r>
            <a:endParaRPr lang="en-US" sz="1000" b="1" dirty="0">
              <a:solidFill>
                <a:schemeClr val="bg1"/>
              </a:solidFill>
            </a:endParaRPr>
          </a:p>
        </p:txBody>
      </p:sp>
      <p:sp>
        <p:nvSpPr>
          <p:cNvPr id="35" name="CuadroTexto 34">
            <a:extLst>
              <a:ext uri="{FF2B5EF4-FFF2-40B4-BE49-F238E27FC236}">
                <a16:creationId xmlns:a16="http://schemas.microsoft.com/office/drawing/2014/main" id="{A7E1C0A0-B7EC-BEB0-4932-87B63BAF2E23}"/>
              </a:ext>
            </a:extLst>
          </p:cNvPr>
          <p:cNvSpPr txBox="1"/>
          <p:nvPr/>
        </p:nvSpPr>
        <p:spPr>
          <a:xfrm>
            <a:off x="2772217" y="6625572"/>
            <a:ext cx="1390135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000" b="1" dirty="0">
                <a:solidFill>
                  <a:schemeClr val="bg1"/>
                </a:solidFill>
              </a:rPr>
              <a:t>LEALTAD</a:t>
            </a:r>
            <a:endParaRPr lang="en-US" sz="1000" b="1" dirty="0">
              <a:solidFill>
                <a:schemeClr val="bg1"/>
              </a:solidFill>
            </a:endParaRPr>
          </a:p>
        </p:txBody>
      </p:sp>
      <p:sp>
        <p:nvSpPr>
          <p:cNvPr id="36" name="CuadroTexto 35">
            <a:extLst>
              <a:ext uri="{FF2B5EF4-FFF2-40B4-BE49-F238E27FC236}">
                <a16:creationId xmlns:a16="http://schemas.microsoft.com/office/drawing/2014/main" id="{67274236-69D1-8B39-9035-58880B0773BB}"/>
              </a:ext>
            </a:extLst>
          </p:cNvPr>
          <p:cNvSpPr txBox="1"/>
          <p:nvPr/>
        </p:nvSpPr>
        <p:spPr>
          <a:xfrm>
            <a:off x="5589522" y="6625572"/>
            <a:ext cx="1390135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000" b="1" dirty="0">
                <a:solidFill>
                  <a:schemeClr val="bg1"/>
                </a:solidFill>
              </a:rPr>
              <a:t>VALENTÍA</a:t>
            </a:r>
            <a:endParaRPr lang="en-US" sz="1000" b="1" dirty="0">
              <a:solidFill>
                <a:schemeClr val="bg1"/>
              </a:solidFill>
            </a:endParaRPr>
          </a:p>
        </p:txBody>
      </p:sp>
      <p:sp>
        <p:nvSpPr>
          <p:cNvPr id="37" name="CuadroTexto 36">
            <a:extLst>
              <a:ext uri="{FF2B5EF4-FFF2-40B4-BE49-F238E27FC236}">
                <a16:creationId xmlns:a16="http://schemas.microsoft.com/office/drawing/2014/main" id="{C1153E25-0955-7971-C793-E193EA09F185}"/>
              </a:ext>
            </a:extLst>
          </p:cNvPr>
          <p:cNvSpPr txBox="1"/>
          <p:nvPr/>
        </p:nvSpPr>
        <p:spPr>
          <a:xfrm>
            <a:off x="8036941" y="6615268"/>
            <a:ext cx="1390135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000" b="1" dirty="0">
                <a:solidFill>
                  <a:schemeClr val="bg1"/>
                </a:solidFill>
              </a:rPr>
              <a:t>INTEGRIDAD</a:t>
            </a:r>
            <a:endParaRPr lang="en-US" sz="1000" b="1" dirty="0">
              <a:solidFill>
                <a:schemeClr val="bg1"/>
              </a:solidFill>
            </a:endParaRPr>
          </a:p>
        </p:txBody>
      </p:sp>
      <p:sp>
        <p:nvSpPr>
          <p:cNvPr id="38" name="CuadroTexto 37">
            <a:extLst>
              <a:ext uri="{FF2B5EF4-FFF2-40B4-BE49-F238E27FC236}">
                <a16:creationId xmlns:a16="http://schemas.microsoft.com/office/drawing/2014/main" id="{30FB85CE-8273-5E3E-D149-7AF36C309A5D}"/>
              </a:ext>
            </a:extLst>
          </p:cNvPr>
          <p:cNvSpPr txBox="1"/>
          <p:nvPr/>
        </p:nvSpPr>
        <p:spPr>
          <a:xfrm>
            <a:off x="10663181" y="6629415"/>
            <a:ext cx="1390135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000" b="1" dirty="0">
                <a:solidFill>
                  <a:schemeClr val="bg1"/>
                </a:solidFill>
              </a:rPr>
              <a:t>DEBER</a:t>
            </a:r>
            <a:endParaRPr lang="en-US" sz="1000" b="1" dirty="0">
              <a:solidFill>
                <a:schemeClr val="bg1"/>
              </a:solidFill>
            </a:endParaRP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CE4813D3-4060-2E3A-BDA4-B0D25339177E}"/>
              </a:ext>
            </a:extLst>
          </p:cNvPr>
          <p:cNvSpPr/>
          <p:nvPr/>
        </p:nvSpPr>
        <p:spPr>
          <a:xfrm>
            <a:off x="382609" y="913447"/>
            <a:ext cx="11064324" cy="742342"/>
          </a:xfrm>
          <a:prstGeom prst="rect">
            <a:avLst/>
          </a:prstGeom>
          <a:solidFill>
            <a:schemeClr val="accent3">
              <a:lumMod val="40000"/>
              <a:lumOff val="60000"/>
              <a:alpha val="4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lvl="1" algn="ctr">
              <a:lnSpc>
                <a:spcPct val="150000"/>
              </a:lnSpc>
            </a:pPr>
            <a:r>
              <a:rPr lang="es-MX" sz="2800" b="1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3.- CONCLUSIÓN</a:t>
            </a:r>
            <a:r>
              <a:rPr lang="es-MX" sz="2800" b="1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MX" sz="28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(Voluntad Política e Intervención ONU)</a:t>
            </a:r>
            <a:endParaRPr lang="es-CL" sz="28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800100" lvl="1" indent="-342900">
              <a:lnSpc>
                <a:spcPct val="150000"/>
              </a:lnSpc>
              <a:buFont typeface="+mj-lt"/>
              <a:buAutoNum type="arabicPeriod"/>
            </a:pPr>
            <a:endParaRPr lang="es-CL" sz="1600" b="1" dirty="0">
              <a:solidFill>
                <a:srgbClr val="FFFFFF"/>
              </a:solidFill>
              <a:latin typeface="+mj-lt"/>
            </a:endParaRP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EEF534C6-A56F-1B9E-84E4-929E4A9C65D9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46933" y="63825"/>
            <a:ext cx="650408" cy="620393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pic>
        <p:nvPicPr>
          <p:cNvPr id="7" name="Imagen 6">
            <a:extLst>
              <a:ext uri="{FF2B5EF4-FFF2-40B4-BE49-F238E27FC236}">
                <a16:creationId xmlns:a16="http://schemas.microsoft.com/office/drawing/2014/main" id="{DAA3C553-ED14-1164-909D-AC948F14260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68464" y="1935102"/>
            <a:ext cx="10978469" cy="4172213"/>
          </a:xfrm>
          <a:prstGeom prst="rect">
            <a:avLst/>
          </a:prstGeom>
          <a:ln w="28575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1009583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" name="Imagen 38">
            <a:extLst>
              <a:ext uri="{FF2B5EF4-FFF2-40B4-BE49-F238E27FC236}">
                <a16:creationId xmlns:a16="http://schemas.microsoft.com/office/drawing/2014/main" id="{EDB82A48-D2FC-D16C-8EBC-AA61299CE9FC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19000"/>
          </a:blip>
          <a:stretch>
            <a:fillRect/>
          </a:stretch>
        </p:blipFill>
        <p:spPr>
          <a:xfrm>
            <a:off x="-17292" y="789314"/>
            <a:ext cx="12176268" cy="5752881"/>
          </a:xfrm>
          <a:prstGeom prst="rect">
            <a:avLst/>
          </a:prstGeom>
        </p:spPr>
      </p:pic>
      <p:sp>
        <p:nvSpPr>
          <p:cNvPr id="44" name="Rectangle 10">
            <a:extLst>
              <a:ext uri="{FF2B5EF4-FFF2-40B4-BE49-F238E27FC236}">
                <a16:creationId xmlns:a16="http://schemas.microsoft.com/office/drawing/2014/main" id="{69C88E29-C3F6-4692-A2E4-88A0596AA156}"/>
              </a:ext>
            </a:extLst>
          </p:cNvPr>
          <p:cNvSpPr/>
          <p:nvPr/>
        </p:nvSpPr>
        <p:spPr>
          <a:xfrm>
            <a:off x="2877" y="-2463"/>
            <a:ext cx="12186247" cy="742342"/>
          </a:xfrm>
          <a:prstGeom prst="rect">
            <a:avLst/>
          </a:prstGeom>
          <a:solidFill>
            <a:schemeClr val="tx2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latinLnBrk="1"/>
            <a:endParaRPr lang="ko-KR" altLang="en-US" sz="2400" dirty="0">
              <a:solidFill>
                <a:prstClr val="white"/>
              </a:solidFill>
            </a:endParaRPr>
          </a:p>
        </p:txBody>
      </p:sp>
      <p:sp>
        <p:nvSpPr>
          <p:cNvPr id="52" name="Freeform: Shape 30">
            <a:extLst>
              <a:ext uri="{FF2B5EF4-FFF2-40B4-BE49-F238E27FC236}">
                <a16:creationId xmlns:a16="http://schemas.microsoft.com/office/drawing/2014/main" id="{4E23FF33-DCC6-4C33-AFFC-D1B938677F5E}"/>
              </a:ext>
            </a:extLst>
          </p:cNvPr>
          <p:cNvSpPr/>
          <p:nvPr/>
        </p:nvSpPr>
        <p:spPr>
          <a:xfrm rot="5400000" flipV="1">
            <a:off x="3791181" y="-3769232"/>
            <a:ext cx="742342" cy="8339330"/>
          </a:xfrm>
          <a:custGeom>
            <a:avLst/>
            <a:gdLst>
              <a:gd name="connsiteX0" fmla="*/ 0 w 4184642"/>
              <a:gd name="connsiteY0" fmla="*/ 0 h 6858000"/>
              <a:gd name="connsiteX1" fmla="*/ 4184642 w 4184642"/>
              <a:gd name="connsiteY1" fmla="*/ 0 h 6858000"/>
              <a:gd name="connsiteX2" fmla="*/ 1647097 w 4184642"/>
              <a:gd name="connsiteY2" fmla="*/ 6858000 h 6858000"/>
              <a:gd name="connsiteX3" fmla="*/ 0 w 4184642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184642" h="6858000">
                <a:moveTo>
                  <a:pt x="0" y="0"/>
                </a:moveTo>
                <a:lnTo>
                  <a:pt x="4184642" y="0"/>
                </a:lnTo>
                <a:lnTo>
                  <a:pt x="1647097" y="6858000"/>
                </a:lnTo>
                <a:lnTo>
                  <a:pt x="0" y="6858000"/>
                </a:lnTo>
                <a:close/>
              </a:path>
            </a:pathLst>
          </a:custGeom>
          <a:gradFill>
            <a:gsLst>
              <a:gs pos="100000">
                <a:schemeClr val="bg1">
                  <a:alpha val="2000"/>
                </a:schemeClr>
              </a:gs>
              <a:gs pos="0">
                <a:schemeClr val="bg1">
                  <a:lumMod val="0"/>
                  <a:lumOff val="100000"/>
                  <a:alpha val="40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N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Marcador de número de diapositiva 1">
            <a:extLst>
              <a:ext uri="{FF2B5EF4-FFF2-40B4-BE49-F238E27FC236}">
                <a16:creationId xmlns:a16="http://schemas.microsoft.com/office/drawing/2014/main" id="{95FA2AE3-6B32-48E0-BECC-C2D5860A5F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294937" y="6483340"/>
            <a:ext cx="2743200" cy="365125"/>
          </a:xfrm>
        </p:spPr>
        <p:txBody>
          <a:bodyPr/>
          <a:lstStyle/>
          <a:p>
            <a:fld id="{0FADB875-15A2-4CAF-8B81-7CBCAA5EFD18}" type="slidenum">
              <a:rPr lang="en-IN" b="1" smtClean="0">
                <a:solidFill>
                  <a:schemeClr val="tx1"/>
                </a:solidFill>
              </a:rPr>
              <a:pPr/>
              <a:t>9</a:t>
            </a:fld>
            <a:endParaRPr lang="en-IN" b="1" dirty="0">
              <a:solidFill>
                <a:schemeClr val="tx1"/>
              </a:solidFill>
            </a:endParaRPr>
          </a:p>
        </p:txBody>
      </p:sp>
      <p:sp>
        <p:nvSpPr>
          <p:cNvPr id="17" name="Freeform: Shape 30">
            <a:extLst>
              <a:ext uri="{FF2B5EF4-FFF2-40B4-BE49-F238E27FC236}">
                <a16:creationId xmlns:a16="http://schemas.microsoft.com/office/drawing/2014/main" id="{74757C10-E6CE-46BD-8A3B-2DD9BF9B40F2}"/>
              </a:ext>
            </a:extLst>
          </p:cNvPr>
          <p:cNvSpPr/>
          <p:nvPr/>
        </p:nvSpPr>
        <p:spPr>
          <a:xfrm rot="5400000">
            <a:off x="9789503" y="-1674724"/>
            <a:ext cx="710370" cy="4078891"/>
          </a:xfrm>
          <a:custGeom>
            <a:avLst/>
            <a:gdLst>
              <a:gd name="connsiteX0" fmla="*/ 0 w 4184642"/>
              <a:gd name="connsiteY0" fmla="*/ 0 h 6858000"/>
              <a:gd name="connsiteX1" fmla="*/ 4184642 w 4184642"/>
              <a:gd name="connsiteY1" fmla="*/ 0 h 6858000"/>
              <a:gd name="connsiteX2" fmla="*/ 1647097 w 4184642"/>
              <a:gd name="connsiteY2" fmla="*/ 6858000 h 6858000"/>
              <a:gd name="connsiteX3" fmla="*/ 0 w 4184642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184642" h="6858000">
                <a:moveTo>
                  <a:pt x="0" y="0"/>
                </a:moveTo>
                <a:lnTo>
                  <a:pt x="4184642" y="0"/>
                </a:lnTo>
                <a:lnTo>
                  <a:pt x="1647097" y="6858000"/>
                </a:lnTo>
                <a:lnTo>
                  <a:pt x="0" y="6858000"/>
                </a:lnTo>
                <a:close/>
              </a:path>
            </a:pathLst>
          </a:custGeom>
          <a:gradFill>
            <a:gsLst>
              <a:gs pos="100000">
                <a:schemeClr val="bg1">
                  <a:alpha val="2000"/>
                </a:schemeClr>
              </a:gs>
              <a:gs pos="0">
                <a:schemeClr val="bg1">
                  <a:lumMod val="0"/>
                  <a:lumOff val="100000"/>
                  <a:alpha val="40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N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6" name="Picture 2" descr="Imagen relacionada">
            <a:extLst>
              <a:ext uri="{FF2B5EF4-FFF2-40B4-BE49-F238E27FC236}">
                <a16:creationId xmlns:a16="http://schemas.microsoft.com/office/drawing/2014/main" id="{41910BE1-D17F-4FB3-AC74-85938A9C0F2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4659" y="63826"/>
            <a:ext cx="470491" cy="635023"/>
          </a:xfrm>
          <a:prstGeom prst="rect">
            <a:avLst/>
          </a:prstGeom>
          <a:noFill/>
        </p:spPr>
      </p:pic>
      <p:sp>
        <p:nvSpPr>
          <p:cNvPr id="33" name="Freeform: Shape 30">
            <a:extLst>
              <a:ext uri="{FF2B5EF4-FFF2-40B4-BE49-F238E27FC236}">
                <a16:creationId xmlns:a16="http://schemas.microsoft.com/office/drawing/2014/main" id="{4E23FF33-DCC6-4C33-AFFC-D1B938677F5E}"/>
              </a:ext>
            </a:extLst>
          </p:cNvPr>
          <p:cNvSpPr/>
          <p:nvPr/>
        </p:nvSpPr>
        <p:spPr>
          <a:xfrm rot="16200000" flipV="1">
            <a:off x="5646441" y="-46096"/>
            <a:ext cx="742342" cy="12333044"/>
          </a:xfrm>
          <a:custGeom>
            <a:avLst/>
            <a:gdLst>
              <a:gd name="connsiteX0" fmla="*/ 0 w 4184642"/>
              <a:gd name="connsiteY0" fmla="*/ 0 h 6858000"/>
              <a:gd name="connsiteX1" fmla="*/ 4184642 w 4184642"/>
              <a:gd name="connsiteY1" fmla="*/ 0 h 6858000"/>
              <a:gd name="connsiteX2" fmla="*/ 1647097 w 4184642"/>
              <a:gd name="connsiteY2" fmla="*/ 6858000 h 6858000"/>
              <a:gd name="connsiteX3" fmla="*/ 0 w 4184642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184642" h="6858000">
                <a:moveTo>
                  <a:pt x="0" y="0"/>
                </a:moveTo>
                <a:lnTo>
                  <a:pt x="4184642" y="0"/>
                </a:lnTo>
                <a:lnTo>
                  <a:pt x="1647097" y="6858000"/>
                </a:lnTo>
                <a:lnTo>
                  <a:pt x="0" y="6858000"/>
                </a:lnTo>
                <a:close/>
              </a:path>
            </a:pathLst>
          </a:custGeom>
          <a:gradFill>
            <a:gsLst>
              <a:gs pos="100000">
                <a:schemeClr val="bg1">
                  <a:alpha val="2000"/>
                </a:schemeClr>
              </a:gs>
              <a:gs pos="0">
                <a:schemeClr val="bg1">
                  <a:lumMod val="0"/>
                  <a:lumOff val="100000"/>
                  <a:alpha val="40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N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1" name="Rectangle 15">
            <a:extLst>
              <a:ext uri="{FF2B5EF4-FFF2-40B4-BE49-F238E27FC236}">
                <a16:creationId xmlns:a16="http://schemas.microsoft.com/office/drawing/2014/main" id="{8C3E3294-A815-402B-ABCD-F935C0C3378F}"/>
              </a:ext>
            </a:extLst>
          </p:cNvPr>
          <p:cNvSpPr/>
          <p:nvPr/>
        </p:nvSpPr>
        <p:spPr>
          <a:xfrm>
            <a:off x="7866" y="6492875"/>
            <a:ext cx="12176268" cy="365125"/>
          </a:xfrm>
          <a:prstGeom prst="rect">
            <a:avLst/>
          </a:prstGeom>
          <a:solidFill>
            <a:schemeClr val="tx2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latinLnBrk="1"/>
            <a:endParaRPr lang="ko-KR" altLang="en-US" sz="2400" dirty="0">
              <a:solidFill>
                <a:prstClr val="white"/>
              </a:solidFill>
            </a:endParaRP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789DA78C-DB16-4FF2-93CC-B8344C272022}"/>
              </a:ext>
            </a:extLst>
          </p:cNvPr>
          <p:cNvSpPr txBox="1"/>
          <p:nvPr/>
        </p:nvSpPr>
        <p:spPr>
          <a:xfrm>
            <a:off x="5589522" y="6447106"/>
            <a:ext cx="1390135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000" b="1" dirty="0">
                <a:solidFill>
                  <a:schemeClr val="bg1"/>
                </a:solidFill>
              </a:rPr>
              <a:t>PATRIOTISMO</a:t>
            </a:r>
            <a:endParaRPr lang="en-US" sz="1000" b="1" dirty="0">
              <a:solidFill>
                <a:schemeClr val="bg1"/>
              </a:solidFill>
            </a:endParaRPr>
          </a:p>
        </p:txBody>
      </p:sp>
      <p:sp>
        <p:nvSpPr>
          <p:cNvPr id="34" name="CuadroTexto 33">
            <a:extLst>
              <a:ext uri="{FF2B5EF4-FFF2-40B4-BE49-F238E27FC236}">
                <a16:creationId xmlns:a16="http://schemas.microsoft.com/office/drawing/2014/main" id="{51F6019D-533C-44AB-B3AE-C0397B3879D1}"/>
              </a:ext>
            </a:extLst>
          </p:cNvPr>
          <p:cNvSpPr txBox="1"/>
          <p:nvPr/>
        </p:nvSpPr>
        <p:spPr>
          <a:xfrm>
            <a:off x="11985" y="6625572"/>
            <a:ext cx="1390135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000" b="1" dirty="0">
                <a:solidFill>
                  <a:schemeClr val="bg1"/>
                </a:solidFill>
              </a:rPr>
              <a:t>HONOR</a:t>
            </a:r>
            <a:endParaRPr lang="en-US" sz="1000" b="1" dirty="0">
              <a:solidFill>
                <a:schemeClr val="bg1"/>
              </a:solidFill>
            </a:endParaRPr>
          </a:p>
        </p:txBody>
      </p:sp>
      <p:sp>
        <p:nvSpPr>
          <p:cNvPr id="35" name="CuadroTexto 34">
            <a:extLst>
              <a:ext uri="{FF2B5EF4-FFF2-40B4-BE49-F238E27FC236}">
                <a16:creationId xmlns:a16="http://schemas.microsoft.com/office/drawing/2014/main" id="{C0AC19F8-CBA0-4DBD-BF7C-45972557C7EA}"/>
              </a:ext>
            </a:extLst>
          </p:cNvPr>
          <p:cNvSpPr txBox="1"/>
          <p:nvPr/>
        </p:nvSpPr>
        <p:spPr>
          <a:xfrm>
            <a:off x="2772217" y="6625572"/>
            <a:ext cx="1390135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000" b="1" dirty="0">
                <a:solidFill>
                  <a:schemeClr val="bg1"/>
                </a:solidFill>
              </a:rPr>
              <a:t>LEALTAD</a:t>
            </a:r>
            <a:endParaRPr lang="en-US" sz="1000" b="1" dirty="0">
              <a:solidFill>
                <a:schemeClr val="bg1"/>
              </a:solidFill>
            </a:endParaRPr>
          </a:p>
        </p:txBody>
      </p:sp>
      <p:sp>
        <p:nvSpPr>
          <p:cNvPr id="36" name="CuadroTexto 35">
            <a:extLst>
              <a:ext uri="{FF2B5EF4-FFF2-40B4-BE49-F238E27FC236}">
                <a16:creationId xmlns:a16="http://schemas.microsoft.com/office/drawing/2014/main" id="{6EA71125-073C-4ABC-86C0-63172DEE5B9B}"/>
              </a:ext>
            </a:extLst>
          </p:cNvPr>
          <p:cNvSpPr txBox="1"/>
          <p:nvPr/>
        </p:nvSpPr>
        <p:spPr>
          <a:xfrm>
            <a:off x="5589522" y="6625572"/>
            <a:ext cx="1390135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000" b="1" dirty="0">
                <a:solidFill>
                  <a:schemeClr val="bg1"/>
                </a:solidFill>
              </a:rPr>
              <a:t>VALENTÍA</a:t>
            </a:r>
            <a:endParaRPr lang="en-US" sz="1000" b="1" dirty="0">
              <a:solidFill>
                <a:schemeClr val="bg1"/>
              </a:solidFill>
            </a:endParaRPr>
          </a:p>
        </p:txBody>
      </p:sp>
      <p:sp>
        <p:nvSpPr>
          <p:cNvPr id="37" name="CuadroTexto 36">
            <a:extLst>
              <a:ext uri="{FF2B5EF4-FFF2-40B4-BE49-F238E27FC236}">
                <a16:creationId xmlns:a16="http://schemas.microsoft.com/office/drawing/2014/main" id="{C2825B49-809B-4123-9878-3BEFB1C3F233}"/>
              </a:ext>
            </a:extLst>
          </p:cNvPr>
          <p:cNvSpPr txBox="1"/>
          <p:nvPr/>
        </p:nvSpPr>
        <p:spPr>
          <a:xfrm>
            <a:off x="8036941" y="6615268"/>
            <a:ext cx="1390135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000" b="1" dirty="0">
                <a:solidFill>
                  <a:schemeClr val="bg1"/>
                </a:solidFill>
              </a:rPr>
              <a:t>INTEGRIDAD</a:t>
            </a:r>
            <a:endParaRPr lang="en-US" sz="1000" b="1" dirty="0">
              <a:solidFill>
                <a:schemeClr val="bg1"/>
              </a:solidFill>
            </a:endParaRPr>
          </a:p>
        </p:txBody>
      </p:sp>
      <p:sp>
        <p:nvSpPr>
          <p:cNvPr id="38" name="CuadroTexto 37">
            <a:extLst>
              <a:ext uri="{FF2B5EF4-FFF2-40B4-BE49-F238E27FC236}">
                <a16:creationId xmlns:a16="http://schemas.microsoft.com/office/drawing/2014/main" id="{C30BCFB9-E92A-4847-85D2-7213F9C52A46}"/>
              </a:ext>
            </a:extLst>
          </p:cNvPr>
          <p:cNvSpPr txBox="1"/>
          <p:nvPr/>
        </p:nvSpPr>
        <p:spPr>
          <a:xfrm>
            <a:off x="10663181" y="6629415"/>
            <a:ext cx="1390135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000" b="1" dirty="0">
                <a:solidFill>
                  <a:schemeClr val="bg1"/>
                </a:solidFill>
              </a:rPr>
              <a:t>DEBER</a:t>
            </a:r>
            <a:endParaRPr lang="en-US" sz="1000" b="1" dirty="0">
              <a:solidFill>
                <a:schemeClr val="bg1"/>
              </a:solidFill>
            </a:endParaRP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2459DCCA-167F-422C-1975-D211C1A636A8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46933" y="63825"/>
            <a:ext cx="650408" cy="620393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graphicFrame>
        <p:nvGraphicFramePr>
          <p:cNvPr id="9" name="Diagrama 8">
            <a:extLst>
              <a:ext uri="{FF2B5EF4-FFF2-40B4-BE49-F238E27FC236}">
                <a16:creationId xmlns:a16="http://schemas.microsoft.com/office/drawing/2014/main" id="{7DEBE4F9-EB20-A61F-1EE5-2269BA8A41F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477232577"/>
              </p:ext>
            </p:extLst>
          </p:nvPr>
        </p:nvGraphicFramePr>
        <p:xfrm>
          <a:off x="5373382" y="2427482"/>
          <a:ext cx="1193252" cy="2946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  <p:pic>
        <p:nvPicPr>
          <p:cNvPr id="28" name="Imagen 27">
            <a:extLst>
              <a:ext uri="{FF2B5EF4-FFF2-40B4-BE49-F238E27FC236}">
                <a16:creationId xmlns:a16="http://schemas.microsoft.com/office/drawing/2014/main" id="{8DF308C0-95C9-DB98-F72F-73C01BDF4E12}"/>
              </a:ext>
            </a:extLst>
          </p:cNvPr>
          <p:cNvPicPr>
            <a:picLocks noChangeAspect="1"/>
          </p:cNvPicPr>
          <p:nvPr/>
        </p:nvPicPr>
        <p:blipFill>
          <a:blip r:embed="rId11"/>
          <a:srcRect l="32" t="7898" r="3558"/>
          <a:stretch/>
        </p:blipFill>
        <p:spPr>
          <a:xfrm>
            <a:off x="362635" y="1397774"/>
            <a:ext cx="6240654" cy="4939212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sp>
        <p:nvSpPr>
          <p:cNvPr id="29" name="Rectángulo 28">
            <a:extLst>
              <a:ext uri="{FF2B5EF4-FFF2-40B4-BE49-F238E27FC236}">
                <a16:creationId xmlns:a16="http://schemas.microsoft.com/office/drawing/2014/main" id="{D01BFDD1-13F8-2443-DC58-98ED8656AD8B}"/>
              </a:ext>
            </a:extLst>
          </p:cNvPr>
          <p:cNvSpPr/>
          <p:nvPr/>
        </p:nvSpPr>
        <p:spPr>
          <a:xfrm>
            <a:off x="4906414" y="788123"/>
            <a:ext cx="2756349" cy="500840"/>
          </a:xfrm>
          <a:prstGeom prst="rect">
            <a:avLst/>
          </a:prstGeom>
          <a:solidFill>
            <a:schemeClr val="tx1">
              <a:lumMod val="50000"/>
              <a:lumOff val="50000"/>
              <a:alpha val="40000"/>
            </a:schemeClr>
          </a:solidFill>
          <a:ln w="28575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800100" lvl="1" indent="-342900">
              <a:lnSpc>
                <a:spcPct val="150000"/>
              </a:lnSpc>
            </a:pPr>
            <a:r>
              <a:rPr lang="es-MX" sz="2400" b="1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JERUSALÉN</a:t>
            </a:r>
            <a:endParaRPr lang="es-CL" sz="2400" b="1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D5310DE0-6CE2-96DC-0AB3-C41BDA0FA488}"/>
              </a:ext>
            </a:extLst>
          </p:cNvPr>
          <p:cNvSpPr txBox="1"/>
          <p:nvPr/>
        </p:nvSpPr>
        <p:spPr>
          <a:xfrm>
            <a:off x="4086759" y="119727"/>
            <a:ext cx="6169842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CL" sz="2800" b="1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3.- CONCLUSIÓN</a:t>
            </a:r>
            <a:endParaRPr lang="es-CL" sz="2800" dirty="0"/>
          </a:p>
        </p:txBody>
      </p:sp>
      <p:pic>
        <p:nvPicPr>
          <p:cNvPr id="7" name="Imagen 6">
            <a:extLst>
              <a:ext uri="{FF2B5EF4-FFF2-40B4-BE49-F238E27FC236}">
                <a16:creationId xmlns:a16="http://schemas.microsoft.com/office/drawing/2014/main" id="{D75394D1-F407-1264-4CAF-29F5026760F8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8105242" y="1263651"/>
            <a:ext cx="3713783" cy="2499050"/>
          </a:xfrm>
          <a:prstGeom prst="rect">
            <a:avLst/>
          </a:prstGeom>
          <a:ln w="28575">
            <a:solidFill>
              <a:schemeClr val="tx1"/>
            </a:solidFill>
          </a:ln>
        </p:spPr>
      </p:pic>
      <p:pic>
        <p:nvPicPr>
          <p:cNvPr id="10" name="Imagen 9">
            <a:extLst>
              <a:ext uri="{FF2B5EF4-FFF2-40B4-BE49-F238E27FC236}">
                <a16:creationId xmlns:a16="http://schemas.microsoft.com/office/drawing/2014/main" id="{EE5D443D-88C6-4125-E153-B8FDEDC4AE5B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8096770" y="3893174"/>
            <a:ext cx="3730725" cy="2385893"/>
          </a:xfrm>
          <a:prstGeom prst="rect">
            <a:avLst/>
          </a:prstGeom>
          <a:ln w="28575">
            <a:solidFill>
              <a:schemeClr val="tx1"/>
            </a:solidFill>
          </a:ln>
        </p:spPr>
      </p:pic>
      <p:pic>
        <p:nvPicPr>
          <p:cNvPr id="30" name="Imagen 29">
            <a:extLst>
              <a:ext uri="{FF2B5EF4-FFF2-40B4-BE49-F238E27FC236}">
                <a16:creationId xmlns:a16="http://schemas.microsoft.com/office/drawing/2014/main" id="{7EC95C5C-69ED-E1BF-B8F6-2AA76C281E85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6628447" y="3429000"/>
            <a:ext cx="1341892" cy="615460"/>
          </a:xfrm>
          <a:prstGeom prst="rect">
            <a:avLst/>
          </a:prstGeom>
          <a:ln w="22225">
            <a:solidFill>
              <a:schemeClr val="tx1"/>
            </a:solidFill>
          </a:ln>
        </p:spPr>
      </p:pic>
      <p:sp>
        <p:nvSpPr>
          <p:cNvPr id="3" name="Rectángulo 2">
            <a:extLst>
              <a:ext uri="{FF2B5EF4-FFF2-40B4-BE49-F238E27FC236}">
                <a16:creationId xmlns:a16="http://schemas.microsoft.com/office/drawing/2014/main" id="{B144B496-91E9-480E-C85C-2BD34FA349E2}"/>
              </a:ext>
            </a:extLst>
          </p:cNvPr>
          <p:cNvSpPr/>
          <p:nvPr/>
        </p:nvSpPr>
        <p:spPr>
          <a:xfrm>
            <a:off x="885825" y="1397774"/>
            <a:ext cx="4020590" cy="500840"/>
          </a:xfrm>
          <a:prstGeom prst="rect">
            <a:avLst/>
          </a:prstGeom>
          <a:solidFill>
            <a:schemeClr val="tx1">
              <a:lumMod val="50000"/>
              <a:lumOff val="50000"/>
              <a:alpha val="40000"/>
            </a:schemeClr>
          </a:solidFill>
          <a:ln w="28575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800100" lvl="1" indent="-342900">
              <a:lnSpc>
                <a:spcPct val="150000"/>
              </a:lnSpc>
            </a:pPr>
            <a:r>
              <a:rPr lang="es-MX" sz="2000" b="1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 CÚPULA DE LA ROCA</a:t>
            </a:r>
            <a:endParaRPr lang="es-CL" sz="2000" b="1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971432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39C0D92-6091-127C-BA46-4BA1E4D7F15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" name="Imagen 38">
            <a:extLst>
              <a:ext uri="{FF2B5EF4-FFF2-40B4-BE49-F238E27FC236}">
                <a16:creationId xmlns:a16="http://schemas.microsoft.com/office/drawing/2014/main" id="{5B104DA0-60E8-BED1-1945-72040C02C9A4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19000"/>
          </a:blip>
          <a:stretch>
            <a:fillRect/>
          </a:stretch>
        </p:blipFill>
        <p:spPr>
          <a:xfrm>
            <a:off x="-17292" y="789314"/>
            <a:ext cx="12176268" cy="5752881"/>
          </a:xfrm>
          <a:prstGeom prst="rect">
            <a:avLst/>
          </a:prstGeom>
        </p:spPr>
      </p:pic>
      <p:sp>
        <p:nvSpPr>
          <p:cNvPr id="44" name="Rectangle 10">
            <a:extLst>
              <a:ext uri="{FF2B5EF4-FFF2-40B4-BE49-F238E27FC236}">
                <a16:creationId xmlns:a16="http://schemas.microsoft.com/office/drawing/2014/main" id="{3D10A592-8561-6924-D114-1E0A1C9BBADF}"/>
              </a:ext>
            </a:extLst>
          </p:cNvPr>
          <p:cNvSpPr/>
          <p:nvPr/>
        </p:nvSpPr>
        <p:spPr>
          <a:xfrm>
            <a:off x="2877" y="-2463"/>
            <a:ext cx="12186247" cy="742342"/>
          </a:xfrm>
          <a:prstGeom prst="rect">
            <a:avLst/>
          </a:prstGeom>
          <a:solidFill>
            <a:schemeClr val="tx2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latinLnBrk="1"/>
            <a:endParaRPr lang="ko-KR" altLang="en-US" sz="2400" dirty="0">
              <a:solidFill>
                <a:prstClr val="white"/>
              </a:solidFill>
            </a:endParaRPr>
          </a:p>
        </p:txBody>
      </p:sp>
      <p:sp>
        <p:nvSpPr>
          <p:cNvPr id="52" name="Freeform: Shape 30">
            <a:extLst>
              <a:ext uri="{FF2B5EF4-FFF2-40B4-BE49-F238E27FC236}">
                <a16:creationId xmlns:a16="http://schemas.microsoft.com/office/drawing/2014/main" id="{F386AD63-26FC-598C-BD29-75EF53ECE642}"/>
              </a:ext>
            </a:extLst>
          </p:cNvPr>
          <p:cNvSpPr/>
          <p:nvPr/>
        </p:nvSpPr>
        <p:spPr>
          <a:xfrm rot="5400000" flipV="1">
            <a:off x="3791181" y="-3769232"/>
            <a:ext cx="742342" cy="8339330"/>
          </a:xfrm>
          <a:custGeom>
            <a:avLst/>
            <a:gdLst>
              <a:gd name="connsiteX0" fmla="*/ 0 w 4184642"/>
              <a:gd name="connsiteY0" fmla="*/ 0 h 6858000"/>
              <a:gd name="connsiteX1" fmla="*/ 4184642 w 4184642"/>
              <a:gd name="connsiteY1" fmla="*/ 0 h 6858000"/>
              <a:gd name="connsiteX2" fmla="*/ 1647097 w 4184642"/>
              <a:gd name="connsiteY2" fmla="*/ 6858000 h 6858000"/>
              <a:gd name="connsiteX3" fmla="*/ 0 w 4184642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184642" h="6858000">
                <a:moveTo>
                  <a:pt x="0" y="0"/>
                </a:moveTo>
                <a:lnTo>
                  <a:pt x="4184642" y="0"/>
                </a:lnTo>
                <a:lnTo>
                  <a:pt x="1647097" y="6858000"/>
                </a:lnTo>
                <a:lnTo>
                  <a:pt x="0" y="6858000"/>
                </a:lnTo>
                <a:close/>
              </a:path>
            </a:pathLst>
          </a:custGeom>
          <a:gradFill>
            <a:gsLst>
              <a:gs pos="100000">
                <a:schemeClr val="bg1">
                  <a:alpha val="2000"/>
                </a:schemeClr>
              </a:gs>
              <a:gs pos="0">
                <a:schemeClr val="bg1">
                  <a:lumMod val="0"/>
                  <a:lumOff val="100000"/>
                  <a:alpha val="40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N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Marcador de número de diapositiva 1">
            <a:extLst>
              <a:ext uri="{FF2B5EF4-FFF2-40B4-BE49-F238E27FC236}">
                <a16:creationId xmlns:a16="http://schemas.microsoft.com/office/drawing/2014/main" id="{7B0B79EF-F643-46E4-C275-79AB22747D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294937" y="6483340"/>
            <a:ext cx="2743200" cy="365125"/>
          </a:xfrm>
        </p:spPr>
        <p:txBody>
          <a:bodyPr/>
          <a:lstStyle/>
          <a:p>
            <a:fld id="{0FADB875-15A2-4CAF-8B81-7CBCAA5EFD18}" type="slidenum">
              <a:rPr lang="en-IN" b="1" smtClean="0">
                <a:solidFill>
                  <a:schemeClr val="tx1"/>
                </a:solidFill>
              </a:rPr>
              <a:pPr/>
              <a:t>10</a:t>
            </a:fld>
            <a:endParaRPr lang="en-IN" b="1" dirty="0">
              <a:solidFill>
                <a:schemeClr val="tx1"/>
              </a:solidFill>
            </a:endParaRPr>
          </a:p>
        </p:txBody>
      </p:sp>
      <p:sp>
        <p:nvSpPr>
          <p:cNvPr id="17" name="Freeform: Shape 30">
            <a:extLst>
              <a:ext uri="{FF2B5EF4-FFF2-40B4-BE49-F238E27FC236}">
                <a16:creationId xmlns:a16="http://schemas.microsoft.com/office/drawing/2014/main" id="{00163C0E-0F71-0800-B4F6-1F82022979D8}"/>
              </a:ext>
            </a:extLst>
          </p:cNvPr>
          <p:cNvSpPr/>
          <p:nvPr/>
        </p:nvSpPr>
        <p:spPr>
          <a:xfrm rot="5400000">
            <a:off x="9789503" y="-1674724"/>
            <a:ext cx="710370" cy="4078891"/>
          </a:xfrm>
          <a:custGeom>
            <a:avLst/>
            <a:gdLst>
              <a:gd name="connsiteX0" fmla="*/ 0 w 4184642"/>
              <a:gd name="connsiteY0" fmla="*/ 0 h 6858000"/>
              <a:gd name="connsiteX1" fmla="*/ 4184642 w 4184642"/>
              <a:gd name="connsiteY1" fmla="*/ 0 h 6858000"/>
              <a:gd name="connsiteX2" fmla="*/ 1647097 w 4184642"/>
              <a:gd name="connsiteY2" fmla="*/ 6858000 h 6858000"/>
              <a:gd name="connsiteX3" fmla="*/ 0 w 4184642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184642" h="6858000">
                <a:moveTo>
                  <a:pt x="0" y="0"/>
                </a:moveTo>
                <a:lnTo>
                  <a:pt x="4184642" y="0"/>
                </a:lnTo>
                <a:lnTo>
                  <a:pt x="1647097" y="6858000"/>
                </a:lnTo>
                <a:lnTo>
                  <a:pt x="0" y="6858000"/>
                </a:lnTo>
                <a:close/>
              </a:path>
            </a:pathLst>
          </a:custGeom>
          <a:gradFill>
            <a:gsLst>
              <a:gs pos="100000">
                <a:schemeClr val="bg1">
                  <a:alpha val="2000"/>
                </a:schemeClr>
              </a:gs>
              <a:gs pos="0">
                <a:schemeClr val="bg1">
                  <a:lumMod val="0"/>
                  <a:lumOff val="100000"/>
                  <a:alpha val="40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N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6" name="Picture 2" descr="Imagen relacionada">
            <a:extLst>
              <a:ext uri="{FF2B5EF4-FFF2-40B4-BE49-F238E27FC236}">
                <a16:creationId xmlns:a16="http://schemas.microsoft.com/office/drawing/2014/main" id="{FA13BAE5-D7E6-3070-B461-20E07D47A58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4659" y="63826"/>
            <a:ext cx="470491" cy="635023"/>
          </a:xfrm>
          <a:prstGeom prst="rect">
            <a:avLst/>
          </a:prstGeom>
          <a:noFill/>
        </p:spPr>
      </p:pic>
      <p:sp>
        <p:nvSpPr>
          <p:cNvPr id="33" name="Freeform: Shape 30">
            <a:extLst>
              <a:ext uri="{FF2B5EF4-FFF2-40B4-BE49-F238E27FC236}">
                <a16:creationId xmlns:a16="http://schemas.microsoft.com/office/drawing/2014/main" id="{02258BF6-9D16-38E6-7F09-8329284344B4}"/>
              </a:ext>
            </a:extLst>
          </p:cNvPr>
          <p:cNvSpPr/>
          <p:nvPr/>
        </p:nvSpPr>
        <p:spPr>
          <a:xfrm rot="16200000" flipV="1">
            <a:off x="5646441" y="-46096"/>
            <a:ext cx="742342" cy="12333044"/>
          </a:xfrm>
          <a:custGeom>
            <a:avLst/>
            <a:gdLst>
              <a:gd name="connsiteX0" fmla="*/ 0 w 4184642"/>
              <a:gd name="connsiteY0" fmla="*/ 0 h 6858000"/>
              <a:gd name="connsiteX1" fmla="*/ 4184642 w 4184642"/>
              <a:gd name="connsiteY1" fmla="*/ 0 h 6858000"/>
              <a:gd name="connsiteX2" fmla="*/ 1647097 w 4184642"/>
              <a:gd name="connsiteY2" fmla="*/ 6858000 h 6858000"/>
              <a:gd name="connsiteX3" fmla="*/ 0 w 4184642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184642" h="6858000">
                <a:moveTo>
                  <a:pt x="0" y="0"/>
                </a:moveTo>
                <a:lnTo>
                  <a:pt x="4184642" y="0"/>
                </a:lnTo>
                <a:lnTo>
                  <a:pt x="1647097" y="6858000"/>
                </a:lnTo>
                <a:lnTo>
                  <a:pt x="0" y="6858000"/>
                </a:lnTo>
                <a:close/>
              </a:path>
            </a:pathLst>
          </a:custGeom>
          <a:gradFill>
            <a:gsLst>
              <a:gs pos="100000">
                <a:schemeClr val="bg1">
                  <a:alpha val="2000"/>
                </a:schemeClr>
              </a:gs>
              <a:gs pos="0">
                <a:schemeClr val="bg1">
                  <a:lumMod val="0"/>
                  <a:lumOff val="100000"/>
                  <a:alpha val="40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N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1" name="Rectangle 15">
            <a:extLst>
              <a:ext uri="{FF2B5EF4-FFF2-40B4-BE49-F238E27FC236}">
                <a16:creationId xmlns:a16="http://schemas.microsoft.com/office/drawing/2014/main" id="{71796BCD-6085-EB05-597B-F93B31CE64A8}"/>
              </a:ext>
            </a:extLst>
          </p:cNvPr>
          <p:cNvSpPr/>
          <p:nvPr/>
        </p:nvSpPr>
        <p:spPr>
          <a:xfrm>
            <a:off x="7866" y="6492875"/>
            <a:ext cx="12176268" cy="365125"/>
          </a:xfrm>
          <a:prstGeom prst="rect">
            <a:avLst/>
          </a:prstGeom>
          <a:solidFill>
            <a:schemeClr val="tx2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latinLnBrk="1"/>
            <a:endParaRPr lang="ko-KR" altLang="en-US" sz="2400" dirty="0">
              <a:solidFill>
                <a:prstClr val="white"/>
              </a:solidFill>
            </a:endParaRP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7309CBC9-982F-5BA0-E66D-EB10BE47AAA1}"/>
              </a:ext>
            </a:extLst>
          </p:cNvPr>
          <p:cNvSpPr txBox="1"/>
          <p:nvPr/>
        </p:nvSpPr>
        <p:spPr>
          <a:xfrm>
            <a:off x="5589522" y="6447106"/>
            <a:ext cx="1390135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000" b="1" dirty="0">
                <a:solidFill>
                  <a:schemeClr val="bg1"/>
                </a:solidFill>
              </a:rPr>
              <a:t>PATRIOTISMO</a:t>
            </a:r>
            <a:endParaRPr lang="en-US" sz="1000" b="1" dirty="0">
              <a:solidFill>
                <a:schemeClr val="bg1"/>
              </a:solidFill>
            </a:endParaRPr>
          </a:p>
        </p:txBody>
      </p:sp>
      <p:sp>
        <p:nvSpPr>
          <p:cNvPr id="34" name="CuadroTexto 33">
            <a:extLst>
              <a:ext uri="{FF2B5EF4-FFF2-40B4-BE49-F238E27FC236}">
                <a16:creationId xmlns:a16="http://schemas.microsoft.com/office/drawing/2014/main" id="{846FD71F-E741-AE7F-C4F9-F653BB0FF271}"/>
              </a:ext>
            </a:extLst>
          </p:cNvPr>
          <p:cNvSpPr txBox="1"/>
          <p:nvPr/>
        </p:nvSpPr>
        <p:spPr>
          <a:xfrm>
            <a:off x="11985" y="6625572"/>
            <a:ext cx="1390135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000" b="1" dirty="0">
                <a:solidFill>
                  <a:schemeClr val="bg1"/>
                </a:solidFill>
              </a:rPr>
              <a:t>HONOR</a:t>
            </a:r>
            <a:endParaRPr lang="en-US" sz="1000" b="1" dirty="0">
              <a:solidFill>
                <a:schemeClr val="bg1"/>
              </a:solidFill>
            </a:endParaRPr>
          </a:p>
        </p:txBody>
      </p:sp>
      <p:sp>
        <p:nvSpPr>
          <p:cNvPr id="35" name="CuadroTexto 34">
            <a:extLst>
              <a:ext uri="{FF2B5EF4-FFF2-40B4-BE49-F238E27FC236}">
                <a16:creationId xmlns:a16="http://schemas.microsoft.com/office/drawing/2014/main" id="{BBF0EB9F-E64D-ED57-8DD0-116F6BB2574F}"/>
              </a:ext>
            </a:extLst>
          </p:cNvPr>
          <p:cNvSpPr txBox="1"/>
          <p:nvPr/>
        </p:nvSpPr>
        <p:spPr>
          <a:xfrm>
            <a:off x="2772217" y="6625572"/>
            <a:ext cx="1390135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000" b="1" dirty="0">
                <a:solidFill>
                  <a:schemeClr val="bg1"/>
                </a:solidFill>
              </a:rPr>
              <a:t>LEALTAD</a:t>
            </a:r>
            <a:endParaRPr lang="en-US" sz="1000" b="1" dirty="0">
              <a:solidFill>
                <a:schemeClr val="bg1"/>
              </a:solidFill>
            </a:endParaRPr>
          </a:p>
        </p:txBody>
      </p:sp>
      <p:sp>
        <p:nvSpPr>
          <p:cNvPr id="36" name="CuadroTexto 35">
            <a:extLst>
              <a:ext uri="{FF2B5EF4-FFF2-40B4-BE49-F238E27FC236}">
                <a16:creationId xmlns:a16="http://schemas.microsoft.com/office/drawing/2014/main" id="{4D0677EC-2D1C-9DAF-E364-A16AED84C5EB}"/>
              </a:ext>
            </a:extLst>
          </p:cNvPr>
          <p:cNvSpPr txBox="1"/>
          <p:nvPr/>
        </p:nvSpPr>
        <p:spPr>
          <a:xfrm>
            <a:off x="5589522" y="6625572"/>
            <a:ext cx="1390135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000" b="1" dirty="0">
                <a:solidFill>
                  <a:schemeClr val="bg1"/>
                </a:solidFill>
              </a:rPr>
              <a:t>VALENTÍA</a:t>
            </a:r>
            <a:endParaRPr lang="en-US" sz="1000" b="1" dirty="0">
              <a:solidFill>
                <a:schemeClr val="bg1"/>
              </a:solidFill>
            </a:endParaRPr>
          </a:p>
        </p:txBody>
      </p:sp>
      <p:sp>
        <p:nvSpPr>
          <p:cNvPr id="37" name="CuadroTexto 36">
            <a:extLst>
              <a:ext uri="{FF2B5EF4-FFF2-40B4-BE49-F238E27FC236}">
                <a16:creationId xmlns:a16="http://schemas.microsoft.com/office/drawing/2014/main" id="{94730F4E-2096-8B8E-E6E3-077CF809B31E}"/>
              </a:ext>
            </a:extLst>
          </p:cNvPr>
          <p:cNvSpPr txBox="1"/>
          <p:nvPr/>
        </p:nvSpPr>
        <p:spPr>
          <a:xfrm>
            <a:off x="8036941" y="6615268"/>
            <a:ext cx="1390135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000" b="1" dirty="0">
                <a:solidFill>
                  <a:schemeClr val="bg1"/>
                </a:solidFill>
              </a:rPr>
              <a:t>INTEGRIDAD</a:t>
            </a:r>
            <a:endParaRPr lang="en-US" sz="1000" b="1" dirty="0">
              <a:solidFill>
                <a:schemeClr val="bg1"/>
              </a:solidFill>
            </a:endParaRPr>
          </a:p>
        </p:txBody>
      </p:sp>
      <p:sp>
        <p:nvSpPr>
          <p:cNvPr id="38" name="CuadroTexto 37">
            <a:extLst>
              <a:ext uri="{FF2B5EF4-FFF2-40B4-BE49-F238E27FC236}">
                <a16:creationId xmlns:a16="http://schemas.microsoft.com/office/drawing/2014/main" id="{A4ED400A-7F1C-F704-AB7B-3E565A45EB26}"/>
              </a:ext>
            </a:extLst>
          </p:cNvPr>
          <p:cNvSpPr txBox="1"/>
          <p:nvPr/>
        </p:nvSpPr>
        <p:spPr>
          <a:xfrm>
            <a:off x="10663181" y="6629415"/>
            <a:ext cx="1390135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000" b="1" dirty="0">
                <a:solidFill>
                  <a:schemeClr val="bg1"/>
                </a:solidFill>
              </a:rPr>
              <a:t>DEBER</a:t>
            </a:r>
            <a:endParaRPr lang="en-US" sz="1000" b="1" dirty="0">
              <a:solidFill>
                <a:schemeClr val="bg1"/>
              </a:solidFill>
            </a:endParaRP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BDA67514-4EE0-CAE0-683D-19885A11B546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46933" y="63825"/>
            <a:ext cx="650408" cy="620393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graphicFrame>
        <p:nvGraphicFramePr>
          <p:cNvPr id="9" name="Diagrama 8">
            <a:extLst>
              <a:ext uri="{FF2B5EF4-FFF2-40B4-BE49-F238E27FC236}">
                <a16:creationId xmlns:a16="http://schemas.microsoft.com/office/drawing/2014/main" id="{666F5396-9D17-3519-A0F2-7C9DC39123A4}"/>
              </a:ext>
            </a:extLst>
          </p:cNvPr>
          <p:cNvGraphicFramePr/>
          <p:nvPr/>
        </p:nvGraphicFramePr>
        <p:xfrm>
          <a:off x="5373382" y="2427482"/>
          <a:ext cx="1193252" cy="2946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  <p:sp>
        <p:nvSpPr>
          <p:cNvPr id="29" name="Rectángulo 28">
            <a:extLst>
              <a:ext uri="{FF2B5EF4-FFF2-40B4-BE49-F238E27FC236}">
                <a16:creationId xmlns:a16="http://schemas.microsoft.com/office/drawing/2014/main" id="{04E7585E-5DD4-6B59-F634-8DC8E60ED974}"/>
              </a:ext>
            </a:extLst>
          </p:cNvPr>
          <p:cNvSpPr/>
          <p:nvPr/>
        </p:nvSpPr>
        <p:spPr>
          <a:xfrm>
            <a:off x="4682999" y="789314"/>
            <a:ext cx="3342236" cy="500840"/>
          </a:xfrm>
          <a:prstGeom prst="rect">
            <a:avLst/>
          </a:prstGeom>
          <a:solidFill>
            <a:schemeClr val="tx1">
              <a:lumMod val="50000"/>
              <a:lumOff val="50000"/>
              <a:alpha val="40000"/>
            </a:schemeClr>
          </a:solidFill>
          <a:ln w="28575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800100" lvl="1" indent="-342900">
              <a:lnSpc>
                <a:spcPct val="150000"/>
              </a:lnSpc>
            </a:pPr>
            <a:r>
              <a:rPr lang="es-MX" sz="2400" b="1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MONTE DE SINAÍ SINAÍ</a:t>
            </a:r>
            <a:endParaRPr lang="es-CL" sz="2400" b="1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7B786490-9F36-CC3F-B0C9-D2168D6460E8}"/>
              </a:ext>
            </a:extLst>
          </p:cNvPr>
          <p:cNvSpPr txBox="1"/>
          <p:nvPr/>
        </p:nvSpPr>
        <p:spPr>
          <a:xfrm>
            <a:off x="4086759" y="119727"/>
            <a:ext cx="6169842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CL" sz="2800" b="1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3.- CONCLUSIÓN</a:t>
            </a:r>
            <a:endParaRPr lang="es-CL" sz="2800" dirty="0"/>
          </a:p>
        </p:txBody>
      </p:sp>
      <p:pic>
        <p:nvPicPr>
          <p:cNvPr id="30" name="Imagen 29">
            <a:extLst>
              <a:ext uri="{FF2B5EF4-FFF2-40B4-BE49-F238E27FC236}">
                <a16:creationId xmlns:a16="http://schemas.microsoft.com/office/drawing/2014/main" id="{099CE2AE-5570-AC2F-D179-4CEF30CB035A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6628447" y="3429000"/>
            <a:ext cx="1341892" cy="615460"/>
          </a:xfrm>
          <a:prstGeom prst="rect">
            <a:avLst/>
          </a:prstGeom>
          <a:ln w="22225">
            <a:solidFill>
              <a:schemeClr val="tx1"/>
            </a:solidFill>
          </a:ln>
        </p:spPr>
      </p:pic>
      <p:pic>
        <p:nvPicPr>
          <p:cNvPr id="11" name="Imagen 10">
            <a:extLst>
              <a:ext uri="{FF2B5EF4-FFF2-40B4-BE49-F238E27FC236}">
                <a16:creationId xmlns:a16="http://schemas.microsoft.com/office/drawing/2014/main" id="{94D04143-1610-7072-BC0E-1F406EAB78AB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2772217" y="1413620"/>
            <a:ext cx="7163800" cy="4836474"/>
          </a:xfrm>
          <a:prstGeom prst="rect">
            <a:avLst/>
          </a:prstGeom>
          <a:ln w="57150">
            <a:solidFill>
              <a:schemeClr val="tx1"/>
            </a:solidFill>
          </a:ln>
        </p:spPr>
      </p:pic>
      <p:pic>
        <p:nvPicPr>
          <p:cNvPr id="7" name="Imagen 6" descr="Texto&#10;&#10;El contenido generado por IA puede ser incorrecto.">
            <a:extLst>
              <a:ext uri="{FF2B5EF4-FFF2-40B4-BE49-F238E27FC236}">
                <a16:creationId xmlns:a16="http://schemas.microsoft.com/office/drawing/2014/main" id="{C701860E-D370-8917-829E-866EB24745F4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8520923" y="1430241"/>
            <a:ext cx="1415094" cy="994460"/>
          </a:xfrm>
          <a:prstGeom prst="rect">
            <a:avLst/>
          </a:prstGeom>
          <a:ln>
            <a:solidFill>
              <a:schemeClr val="accent2">
                <a:lumMod val="75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8066715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437516A-601B-D037-42BB-9B837E6CD1C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2" name="Imagen 41">
            <a:extLst>
              <a:ext uri="{FF2B5EF4-FFF2-40B4-BE49-F238E27FC236}">
                <a16:creationId xmlns:a16="http://schemas.microsoft.com/office/drawing/2014/main" id="{B8DD34D6-3C07-D27C-272D-BAA415CA3C63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19000"/>
          </a:blip>
          <a:stretch>
            <a:fillRect/>
          </a:stretch>
        </p:blipFill>
        <p:spPr>
          <a:xfrm>
            <a:off x="-22572" y="808264"/>
            <a:ext cx="12176268" cy="5752881"/>
          </a:xfrm>
          <a:prstGeom prst="rect">
            <a:avLst/>
          </a:prstGeom>
        </p:spPr>
      </p:pic>
      <p:sp>
        <p:nvSpPr>
          <p:cNvPr id="44" name="Rectangle 10">
            <a:extLst>
              <a:ext uri="{FF2B5EF4-FFF2-40B4-BE49-F238E27FC236}">
                <a16:creationId xmlns:a16="http://schemas.microsoft.com/office/drawing/2014/main" id="{27785A1C-9574-9E21-C76F-E121A7A92472}"/>
              </a:ext>
            </a:extLst>
          </p:cNvPr>
          <p:cNvSpPr/>
          <p:nvPr/>
        </p:nvSpPr>
        <p:spPr>
          <a:xfrm>
            <a:off x="2877" y="-2463"/>
            <a:ext cx="12186247" cy="742342"/>
          </a:xfrm>
          <a:prstGeom prst="rect">
            <a:avLst/>
          </a:prstGeom>
          <a:solidFill>
            <a:schemeClr val="tx2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1" algn="ctr">
              <a:lnSpc>
                <a:spcPct val="150000"/>
              </a:lnSpc>
            </a:pPr>
            <a:r>
              <a:rPr lang="es-MX" sz="2400" b="1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endParaRPr lang="es-CL" sz="1800" b="1" dirty="0">
              <a:solidFill>
                <a:srgbClr val="FFFF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Marcador de número de diapositiva 1">
            <a:extLst>
              <a:ext uri="{FF2B5EF4-FFF2-40B4-BE49-F238E27FC236}">
                <a16:creationId xmlns:a16="http://schemas.microsoft.com/office/drawing/2014/main" id="{055E3418-02F2-0409-FE44-93CD408A3D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294937" y="6483340"/>
            <a:ext cx="2743200" cy="365125"/>
          </a:xfrm>
        </p:spPr>
        <p:txBody>
          <a:bodyPr/>
          <a:lstStyle/>
          <a:p>
            <a:fld id="{0FADB875-15A2-4CAF-8B81-7CBCAA5EFD18}" type="slidenum">
              <a:rPr lang="en-IN" b="1" smtClean="0">
                <a:solidFill>
                  <a:schemeClr val="tx1"/>
                </a:solidFill>
              </a:rPr>
              <a:pPr/>
              <a:t>11</a:t>
            </a:fld>
            <a:endParaRPr lang="en-IN" b="1" dirty="0">
              <a:solidFill>
                <a:schemeClr val="tx1"/>
              </a:solidFill>
            </a:endParaRPr>
          </a:p>
        </p:txBody>
      </p:sp>
      <p:sp>
        <p:nvSpPr>
          <p:cNvPr id="17" name="Freeform: Shape 30">
            <a:extLst>
              <a:ext uri="{FF2B5EF4-FFF2-40B4-BE49-F238E27FC236}">
                <a16:creationId xmlns:a16="http://schemas.microsoft.com/office/drawing/2014/main" id="{D9F6D4EA-8C4E-C890-2DA1-CC44E48EF0CB}"/>
              </a:ext>
            </a:extLst>
          </p:cNvPr>
          <p:cNvSpPr/>
          <p:nvPr/>
        </p:nvSpPr>
        <p:spPr>
          <a:xfrm rot="5400000">
            <a:off x="9789503" y="-1674724"/>
            <a:ext cx="710370" cy="4078891"/>
          </a:xfrm>
          <a:custGeom>
            <a:avLst/>
            <a:gdLst>
              <a:gd name="connsiteX0" fmla="*/ 0 w 4184642"/>
              <a:gd name="connsiteY0" fmla="*/ 0 h 6858000"/>
              <a:gd name="connsiteX1" fmla="*/ 4184642 w 4184642"/>
              <a:gd name="connsiteY1" fmla="*/ 0 h 6858000"/>
              <a:gd name="connsiteX2" fmla="*/ 1647097 w 4184642"/>
              <a:gd name="connsiteY2" fmla="*/ 6858000 h 6858000"/>
              <a:gd name="connsiteX3" fmla="*/ 0 w 4184642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184642" h="6858000">
                <a:moveTo>
                  <a:pt x="0" y="0"/>
                </a:moveTo>
                <a:lnTo>
                  <a:pt x="4184642" y="0"/>
                </a:lnTo>
                <a:lnTo>
                  <a:pt x="1647097" y="6858000"/>
                </a:lnTo>
                <a:lnTo>
                  <a:pt x="0" y="6858000"/>
                </a:lnTo>
                <a:close/>
              </a:path>
            </a:pathLst>
          </a:custGeom>
          <a:gradFill>
            <a:gsLst>
              <a:gs pos="100000">
                <a:schemeClr val="bg1">
                  <a:alpha val="2000"/>
                </a:schemeClr>
              </a:gs>
              <a:gs pos="0">
                <a:schemeClr val="bg1">
                  <a:lumMod val="0"/>
                  <a:lumOff val="100000"/>
                  <a:alpha val="40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N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6" name="Picture 2" descr="Imagen relacionada">
            <a:extLst>
              <a:ext uri="{FF2B5EF4-FFF2-40B4-BE49-F238E27FC236}">
                <a16:creationId xmlns:a16="http://schemas.microsoft.com/office/drawing/2014/main" id="{4D732D07-A1D8-628A-A46A-B7D834713B8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4659" y="63826"/>
            <a:ext cx="470491" cy="635023"/>
          </a:xfrm>
          <a:prstGeom prst="rect">
            <a:avLst/>
          </a:prstGeom>
          <a:noFill/>
        </p:spPr>
      </p:pic>
      <p:sp>
        <p:nvSpPr>
          <p:cNvPr id="30" name="Freeform: Shape 30">
            <a:extLst>
              <a:ext uri="{FF2B5EF4-FFF2-40B4-BE49-F238E27FC236}">
                <a16:creationId xmlns:a16="http://schemas.microsoft.com/office/drawing/2014/main" id="{DAD17F4A-5B3F-240A-9AE6-8632B0E54FD8}"/>
              </a:ext>
            </a:extLst>
          </p:cNvPr>
          <p:cNvSpPr/>
          <p:nvPr/>
        </p:nvSpPr>
        <p:spPr>
          <a:xfrm rot="5400000" flipV="1">
            <a:off x="5598587" y="-4895895"/>
            <a:ext cx="1130992" cy="12354671"/>
          </a:xfrm>
          <a:custGeom>
            <a:avLst/>
            <a:gdLst>
              <a:gd name="connsiteX0" fmla="*/ 0 w 4184642"/>
              <a:gd name="connsiteY0" fmla="*/ 0 h 6858000"/>
              <a:gd name="connsiteX1" fmla="*/ 4184642 w 4184642"/>
              <a:gd name="connsiteY1" fmla="*/ 0 h 6858000"/>
              <a:gd name="connsiteX2" fmla="*/ 1647097 w 4184642"/>
              <a:gd name="connsiteY2" fmla="*/ 6858000 h 6858000"/>
              <a:gd name="connsiteX3" fmla="*/ 0 w 4184642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184642" h="6858000">
                <a:moveTo>
                  <a:pt x="0" y="0"/>
                </a:moveTo>
                <a:lnTo>
                  <a:pt x="4184642" y="0"/>
                </a:lnTo>
                <a:lnTo>
                  <a:pt x="1647097" y="6858000"/>
                </a:lnTo>
                <a:lnTo>
                  <a:pt x="0" y="6858000"/>
                </a:lnTo>
                <a:close/>
              </a:path>
            </a:pathLst>
          </a:custGeom>
          <a:gradFill>
            <a:gsLst>
              <a:gs pos="100000">
                <a:schemeClr val="bg1">
                  <a:alpha val="2000"/>
                </a:schemeClr>
              </a:gs>
              <a:gs pos="0">
                <a:schemeClr val="bg1">
                  <a:lumMod val="0"/>
                  <a:lumOff val="100000"/>
                  <a:alpha val="40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N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3" name="Freeform: Shape 30">
            <a:extLst>
              <a:ext uri="{FF2B5EF4-FFF2-40B4-BE49-F238E27FC236}">
                <a16:creationId xmlns:a16="http://schemas.microsoft.com/office/drawing/2014/main" id="{783B9FDF-3DBD-A261-0318-0EBEBD9E8A9A}"/>
              </a:ext>
            </a:extLst>
          </p:cNvPr>
          <p:cNvSpPr/>
          <p:nvPr/>
        </p:nvSpPr>
        <p:spPr>
          <a:xfrm rot="16200000" flipV="1">
            <a:off x="5646441" y="-46096"/>
            <a:ext cx="742342" cy="12333044"/>
          </a:xfrm>
          <a:custGeom>
            <a:avLst/>
            <a:gdLst>
              <a:gd name="connsiteX0" fmla="*/ 0 w 4184642"/>
              <a:gd name="connsiteY0" fmla="*/ 0 h 6858000"/>
              <a:gd name="connsiteX1" fmla="*/ 4184642 w 4184642"/>
              <a:gd name="connsiteY1" fmla="*/ 0 h 6858000"/>
              <a:gd name="connsiteX2" fmla="*/ 1647097 w 4184642"/>
              <a:gd name="connsiteY2" fmla="*/ 6858000 h 6858000"/>
              <a:gd name="connsiteX3" fmla="*/ 0 w 4184642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184642" h="6858000">
                <a:moveTo>
                  <a:pt x="0" y="0"/>
                </a:moveTo>
                <a:lnTo>
                  <a:pt x="4184642" y="0"/>
                </a:lnTo>
                <a:lnTo>
                  <a:pt x="1647097" y="6858000"/>
                </a:lnTo>
                <a:lnTo>
                  <a:pt x="0" y="6858000"/>
                </a:lnTo>
                <a:close/>
              </a:path>
            </a:pathLst>
          </a:custGeom>
          <a:gradFill>
            <a:gsLst>
              <a:gs pos="100000">
                <a:schemeClr val="bg1">
                  <a:alpha val="2000"/>
                </a:schemeClr>
              </a:gs>
              <a:gs pos="0">
                <a:schemeClr val="bg1">
                  <a:lumMod val="0"/>
                  <a:lumOff val="100000"/>
                  <a:alpha val="40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N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1" name="Rectangle 15">
            <a:extLst>
              <a:ext uri="{FF2B5EF4-FFF2-40B4-BE49-F238E27FC236}">
                <a16:creationId xmlns:a16="http://schemas.microsoft.com/office/drawing/2014/main" id="{F58DEA68-99E2-CC1B-A4F6-83F1DE2C948D}"/>
              </a:ext>
            </a:extLst>
          </p:cNvPr>
          <p:cNvSpPr/>
          <p:nvPr/>
        </p:nvSpPr>
        <p:spPr>
          <a:xfrm>
            <a:off x="7866" y="6492875"/>
            <a:ext cx="12176268" cy="365125"/>
          </a:xfrm>
          <a:prstGeom prst="rect">
            <a:avLst/>
          </a:prstGeom>
          <a:solidFill>
            <a:schemeClr val="tx2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latinLnBrk="1"/>
            <a:endParaRPr lang="ko-KR" altLang="en-US" sz="2400" dirty="0">
              <a:solidFill>
                <a:prstClr val="white"/>
              </a:solidFill>
            </a:endParaRP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880280AA-F611-4BC6-9DE9-C5EF8DC0F0BD}"/>
              </a:ext>
            </a:extLst>
          </p:cNvPr>
          <p:cNvSpPr txBox="1"/>
          <p:nvPr/>
        </p:nvSpPr>
        <p:spPr>
          <a:xfrm>
            <a:off x="5589522" y="6447106"/>
            <a:ext cx="1390135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000" b="1" dirty="0">
                <a:solidFill>
                  <a:schemeClr val="bg1"/>
                </a:solidFill>
              </a:rPr>
              <a:t>PATRIOTISMO</a:t>
            </a:r>
            <a:endParaRPr lang="en-US" sz="1000" b="1" dirty="0">
              <a:solidFill>
                <a:schemeClr val="bg1"/>
              </a:solidFill>
            </a:endParaRPr>
          </a:p>
        </p:txBody>
      </p:sp>
      <p:sp>
        <p:nvSpPr>
          <p:cNvPr id="34" name="CuadroTexto 33">
            <a:extLst>
              <a:ext uri="{FF2B5EF4-FFF2-40B4-BE49-F238E27FC236}">
                <a16:creationId xmlns:a16="http://schemas.microsoft.com/office/drawing/2014/main" id="{0415C593-AA82-CA7C-79E5-C3B0FC8B3E84}"/>
              </a:ext>
            </a:extLst>
          </p:cNvPr>
          <p:cNvSpPr txBox="1"/>
          <p:nvPr/>
        </p:nvSpPr>
        <p:spPr>
          <a:xfrm>
            <a:off x="11985" y="6625572"/>
            <a:ext cx="1390135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000" b="1" dirty="0">
                <a:solidFill>
                  <a:schemeClr val="bg1"/>
                </a:solidFill>
              </a:rPr>
              <a:t>HONOR</a:t>
            </a:r>
            <a:endParaRPr lang="en-US" sz="1000" b="1" dirty="0">
              <a:solidFill>
                <a:schemeClr val="bg1"/>
              </a:solidFill>
            </a:endParaRPr>
          </a:p>
        </p:txBody>
      </p:sp>
      <p:sp>
        <p:nvSpPr>
          <p:cNvPr id="35" name="CuadroTexto 34">
            <a:extLst>
              <a:ext uri="{FF2B5EF4-FFF2-40B4-BE49-F238E27FC236}">
                <a16:creationId xmlns:a16="http://schemas.microsoft.com/office/drawing/2014/main" id="{A48D5289-1DC8-C337-F752-A11BCA589F85}"/>
              </a:ext>
            </a:extLst>
          </p:cNvPr>
          <p:cNvSpPr txBox="1"/>
          <p:nvPr/>
        </p:nvSpPr>
        <p:spPr>
          <a:xfrm>
            <a:off x="2772217" y="6625572"/>
            <a:ext cx="1390135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000" b="1" dirty="0">
                <a:solidFill>
                  <a:schemeClr val="bg1"/>
                </a:solidFill>
              </a:rPr>
              <a:t>LEALTAD</a:t>
            </a:r>
            <a:endParaRPr lang="en-US" sz="1000" b="1" dirty="0">
              <a:solidFill>
                <a:schemeClr val="bg1"/>
              </a:solidFill>
            </a:endParaRPr>
          </a:p>
        </p:txBody>
      </p:sp>
      <p:sp>
        <p:nvSpPr>
          <p:cNvPr id="36" name="CuadroTexto 35">
            <a:extLst>
              <a:ext uri="{FF2B5EF4-FFF2-40B4-BE49-F238E27FC236}">
                <a16:creationId xmlns:a16="http://schemas.microsoft.com/office/drawing/2014/main" id="{0DB8307D-ECA6-3154-87DD-14DD815A0B1C}"/>
              </a:ext>
            </a:extLst>
          </p:cNvPr>
          <p:cNvSpPr txBox="1"/>
          <p:nvPr/>
        </p:nvSpPr>
        <p:spPr>
          <a:xfrm>
            <a:off x="5589522" y="6625572"/>
            <a:ext cx="1390135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000" b="1" dirty="0">
                <a:solidFill>
                  <a:schemeClr val="bg1"/>
                </a:solidFill>
              </a:rPr>
              <a:t>VALENTÍA</a:t>
            </a:r>
            <a:endParaRPr lang="en-US" sz="1000" b="1" dirty="0">
              <a:solidFill>
                <a:schemeClr val="bg1"/>
              </a:solidFill>
            </a:endParaRPr>
          </a:p>
        </p:txBody>
      </p:sp>
      <p:sp>
        <p:nvSpPr>
          <p:cNvPr id="37" name="CuadroTexto 36">
            <a:extLst>
              <a:ext uri="{FF2B5EF4-FFF2-40B4-BE49-F238E27FC236}">
                <a16:creationId xmlns:a16="http://schemas.microsoft.com/office/drawing/2014/main" id="{3C2C15E1-E4F2-0B81-C81A-03D888C342BC}"/>
              </a:ext>
            </a:extLst>
          </p:cNvPr>
          <p:cNvSpPr txBox="1"/>
          <p:nvPr/>
        </p:nvSpPr>
        <p:spPr>
          <a:xfrm>
            <a:off x="8036941" y="6615268"/>
            <a:ext cx="1390135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000" b="1" dirty="0">
                <a:solidFill>
                  <a:schemeClr val="bg1"/>
                </a:solidFill>
              </a:rPr>
              <a:t>INTEGRIDAD</a:t>
            </a:r>
            <a:endParaRPr lang="en-US" sz="1000" b="1" dirty="0">
              <a:solidFill>
                <a:schemeClr val="bg1"/>
              </a:solidFill>
            </a:endParaRPr>
          </a:p>
        </p:txBody>
      </p:sp>
      <p:sp>
        <p:nvSpPr>
          <p:cNvPr id="38" name="CuadroTexto 37">
            <a:extLst>
              <a:ext uri="{FF2B5EF4-FFF2-40B4-BE49-F238E27FC236}">
                <a16:creationId xmlns:a16="http://schemas.microsoft.com/office/drawing/2014/main" id="{D7550D24-0A62-B289-1B19-D99CB756C1B9}"/>
              </a:ext>
            </a:extLst>
          </p:cNvPr>
          <p:cNvSpPr txBox="1"/>
          <p:nvPr/>
        </p:nvSpPr>
        <p:spPr>
          <a:xfrm>
            <a:off x="10663181" y="6629415"/>
            <a:ext cx="1390135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000" b="1" dirty="0">
                <a:solidFill>
                  <a:schemeClr val="bg1"/>
                </a:solidFill>
              </a:rPr>
              <a:t>DEBER</a:t>
            </a:r>
            <a:endParaRPr lang="en-US" sz="1000" b="1" dirty="0">
              <a:solidFill>
                <a:schemeClr val="bg1"/>
              </a:solidFill>
            </a:endParaRP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C9ED669E-6410-DD11-ECA0-80496BBF81B6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46933" y="63825"/>
            <a:ext cx="650408" cy="620393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pic>
        <p:nvPicPr>
          <p:cNvPr id="12" name="Imagen 11">
            <a:extLst>
              <a:ext uri="{FF2B5EF4-FFF2-40B4-BE49-F238E27FC236}">
                <a16:creationId xmlns:a16="http://schemas.microsoft.com/office/drawing/2014/main" id="{067670E5-01AE-D489-4360-3DD09EE7420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36424" y="1052725"/>
            <a:ext cx="2793703" cy="3004107"/>
          </a:xfrm>
          <a:prstGeom prst="rect">
            <a:avLst/>
          </a:prstGeom>
          <a:ln w="28575">
            <a:solidFill>
              <a:schemeClr val="tx1"/>
            </a:solidFill>
          </a:ln>
        </p:spPr>
      </p:pic>
      <p:pic>
        <p:nvPicPr>
          <p:cNvPr id="16" name="Imagen 15">
            <a:extLst>
              <a:ext uri="{FF2B5EF4-FFF2-40B4-BE49-F238E27FC236}">
                <a16:creationId xmlns:a16="http://schemas.microsoft.com/office/drawing/2014/main" id="{4D7F4F35-E6FB-6766-C2B4-A6753D9ABFE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118676" y="1089193"/>
            <a:ext cx="2743583" cy="2967639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pic>
        <p:nvPicPr>
          <p:cNvPr id="29" name="Imagen 28">
            <a:extLst>
              <a:ext uri="{FF2B5EF4-FFF2-40B4-BE49-F238E27FC236}">
                <a16:creationId xmlns:a16="http://schemas.microsoft.com/office/drawing/2014/main" id="{91D7F499-4B94-1482-1B3C-B4EFE3E368E8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240753" y="1036526"/>
            <a:ext cx="2793704" cy="3004107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sp>
        <p:nvSpPr>
          <p:cNvPr id="32" name="Rectángulo 31">
            <a:extLst>
              <a:ext uri="{FF2B5EF4-FFF2-40B4-BE49-F238E27FC236}">
                <a16:creationId xmlns:a16="http://schemas.microsoft.com/office/drawing/2014/main" id="{327825B7-0A41-47AD-A48A-20D68CB1F9F6}"/>
              </a:ext>
            </a:extLst>
          </p:cNvPr>
          <p:cNvSpPr/>
          <p:nvPr/>
        </p:nvSpPr>
        <p:spPr>
          <a:xfrm>
            <a:off x="1124127" y="4295341"/>
            <a:ext cx="1648090" cy="489174"/>
          </a:xfrm>
          <a:prstGeom prst="rect">
            <a:avLst/>
          </a:prstGeom>
          <a:solidFill>
            <a:schemeClr val="tx1">
              <a:lumMod val="50000"/>
              <a:lumOff val="50000"/>
              <a:alpha val="40000"/>
            </a:schemeClr>
          </a:solidFill>
          <a:ln w="28575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800100" lvl="1" indent="-342900">
              <a:lnSpc>
                <a:spcPct val="150000"/>
              </a:lnSpc>
            </a:pPr>
            <a:r>
              <a:rPr lang="es-MX" sz="2000" b="1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1987</a:t>
            </a:r>
            <a:endParaRPr lang="es-CL" sz="2000" b="1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9" name="Rectángulo 38">
            <a:extLst>
              <a:ext uri="{FF2B5EF4-FFF2-40B4-BE49-F238E27FC236}">
                <a16:creationId xmlns:a16="http://schemas.microsoft.com/office/drawing/2014/main" id="{579535FC-2E5D-FDF1-E084-9215B38FD663}"/>
              </a:ext>
            </a:extLst>
          </p:cNvPr>
          <p:cNvSpPr/>
          <p:nvPr/>
        </p:nvSpPr>
        <p:spPr>
          <a:xfrm>
            <a:off x="6730352" y="4333210"/>
            <a:ext cx="1648090" cy="489174"/>
          </a:xfrm>
          <a:prstGeom prst="rect">
            <a:avLst/>
          </a:prstGeom>
          <a:solidFill>
            <a:schemeClr val="tx1">
              <a:lumMod val="50000"/>
              <a:lumOff val="50000"/>
              <a:alpha val="40000"/>
            </a:schemeClr>
          </a:solidFill>
          <a:ln w="28575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800100" lvl="1" indent="-342900">
              <a:lnSpc>
                <a:spcPct val="150000"/>
              </a:lnSpc>
            </a:pPr>
            <a:r>
              <a:rPr lang="es-MX" sz="2000" b="1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1992</a:t>
            </a:r>
            <a:endParaRPr lang="es-CL" sz="2000" b="1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0" name="Rectángulo 39">
            <a:extLst>
              <a:ext uri="{FF2B5EF4-FFF2-40B4-BE49-F238E27FC236}">
                <a16:creationId xmlns:a16="http://schemas.microsoft.com/office/drawing/2014/main" id="{53AC2E06-D159-F2E9-BB55-C72E81B94DA7}"/>
              </a:ext>
            </a:extLst>
          </p:cNvPr>
          <p:cNvSpPr/>
          <p:nvPr/>
        </p:nvSpPr>
        <p:spPr>
          <a:xfrm>
            <a:off x="9525141" y="4377637"/>
            <a:ext cx="1648090" cy="489174"/>
          </a:xfrm>
          <a:prstGeom prst="rect">
            <a:avLst/>
          </a:prstGeom>
          <a:solidFill>
            <a:schemeClr val="tx1">
              <a:lumMod val="50000"/>
              <a:lumOff val="50000"/>
              <a:alpha val="40000"/>
            </a:schemeClr>
          </a:solidFill>
          <a:ln w="28575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800100" lvl="1" indent="-342900">
              <a:lnSpc>
                <a:spcPct val="150000"/>
              </a:lnSpc>
            </a:pPr>
            <a:r>
              <a:rPr lang="es-MX" sz="2000" b="1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2013</a:t>
            </a:r>
            <a:endParaRPr lang="es-CL" sz="2000" b="1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1" name="Rectángulo 40">
            <a:extLst>
              <a:ext uri="{FF2B5EF4-FFF2-40B4-BE49-F238E27FC236}">
                <a16:creationId xmlns:a16="http://schemas.microsoft.com/office/drawing/2014/main" id="{95BCFFCF-827B-8A2B-869E-FF2DF264168A}"/>
              </a:ext>
            </a:extLst>
          </p:cNvPr>
          <p:cNvSpPr/>
          <p:nvPr/>
        </p:nvSpPr>
        <p:spPr>
          <a:xfrm>
            <a:off x="3813560" y="4319420"/>
            <a:ext cx="1648090" cy="489174"/>
          </a:xfrm>
          <a:prstGeom prst="rect">
            <a:avLst/>
          </a:prstGeom>
          <a:solidFill>
            <a:schemeClr val="tx1">
              <a:lumMod val="50000"/>
              <a:lumOff val="50000"/>
              <a:alpha val="40000"/>
            </a:schemeClr>
          </a:solidFill>
          <a:ln w="28575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800100" lvl="1" indent="-342900">
              <a:lnSpc>
                <a:spcPct val="150000"/>
              </a:lnSpc>
            </a:pPr>
            <a:r>
              <a:rPr lang="es-MX" sz="2000" b="1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1988</a:t>
            </a:r>
            <a:endParaRPr lang="es-CL" sz="2000" b="1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5FE39A4E-9CDE-82C5-2F48-03D9CBFC34F1}"/>
              </a:ext>
            </a:extLst>
          </p:cNvPr>
          <p:cNvSpPr txBox="1"/>
          <p:nvPr/>
        </p:nvSpPr>
        <p:spPr>
          <a:xfrm>
            <a:off x="4086759" y="119727"/>
            <a:ext cx="6169842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CL" sz="2800" b="1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3.- CONCLUSIÓN</a:t>
            </a:r>
            <a:endParaRPr lang="es-CL" sz="2800" dirty="0"/>
          </a:p>
        </p:txBody>
      </p:sp>
      <p:pic>
        <p:nvPicPr>
          <p:cNvPr id="5" name="Imagen 4" descr="Imagen que contiene exterior, hombre, calle, parado&#10;&#10;El contenido generado por IA puede ser incorrecto.">
            <a:extLst>
              <a:ext uri="{FF2B5EF4-FFF2-40B4-BE49-F238E27FC236}">
                <a16:creationId xmlns:a16="http://schemas.microsoft.com/office/drawing/2014/main" id="{580D9EB0-232F-3E66-168E-FC68242D5276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9061875" y="1089047"/>
            <a:ext cx="2459706" cy="3004107"/>
          </a:xfrm>
          <a:prstGeom prst="rect">
            <a:avLst/>
          </a:prstGeom>
          <a:ln w="28575">
            <a:solidFill>
              <a:schemeClr val="tx1"/>
            </a:solidFill>
          </a:ln>
        </p:spPr>
      </p:pic>
      <p:sp>
        <p:nvSpPr>
          <p:cNvPr id="7" name="Rectángulo 6">
            <a:extLst>
              <a:ext uri="{FF2B5EF4-FFF2-40B4-BE49-F238E27FC236}">
                <a16:creationId xmlns:a16="http://schemas.microsoft.com/office/drawing/2014/main" id="{197FB933-7803-48C0-7A8F-5F7292FC88B8}"/>
              </a:ext>
            </a:extLst>
          </p:cNvPr>
          <p:cNvSpPr/>
          <p:nvPr/>
        </p:nvSpPr>
        <p:spPr>
          <a:xfrm>
            <a:off x="9525141" y="4069138"/>
            <a:ext cx="1648090" cy="307221"/>
          </a:xfrm>
          <a:prstGeom prst="rect">
            <a:avLst/>
          </a:prstGeom>
          <a:solidFill>
            <a:schemeClr val="bg1">
              <a:alpha val="40000"/>
            </a:schemeClr>
          </a:solidFill>
          <a:ln w="28575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800100" lvl="1" indent="-342900">
              <a:lnSpc>
                <a:spcPct val="150000"/>
              </a:lnSpc>
            </a:pPr>
            <a:r>
              <a:rPr lang="es-MX" sz="12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CALIFATO</a:t>
            </a:r>
            <a:endParaRPr lang="es-CL" sz="12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380171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CC997EF-6CFE-F041-C4F9-ED11D3709AB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6B7CBC0F-2E3F-F54F-0C36-6A0C3C1C8BF1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19000"/>
          </a:blip>
          <a:stretch>
            <a:fillRect/>
          </a:stretch>
        </p:blipFill>
        <p:spPr>
          <a:xfrm>
            <a:off x="7866" y="662189"/>
            <a:ext cx="12176268" cy="5829408"/>
          </a:xfrm>
          <a:prstGeom prst="rect">
            <a:avLst/>
          </a:prstGeom>
        </p:spPr>
      </p:pic>
      <p:sp>
        <p:nvSpPr>
          <p:cNvPr id="44" name="Rectangle 10">
            <a:extLst>
              <a:ext uri="{FF2B5EF4-FFF2-40B4-BE49-F238E27FC236}">
                <a16:creationId xmlns:a16="http://schemas.microsoft.com/office/drawing/2014/main" id="{87035393-D7D5-ED3A-CD59-C8B416E5FECB}"/>
              </a:ext>
            </a:extLst>
          </p:cNvPr>
          <p:cNvSpPr/>
          <p:nvPr/>
        </p:nvSpPr>
        <p:spPr>
          <a:xfrm>
            <a:off x="2877" y="-2463"/>
            <a:ext cx="12186247" cy="742342"/>
          </a:xfrm>
          <a:prstGeom prst="rect">
            <a:avLst/>
          </a:prstGeom>
          <a:solidFill>
            <a:schemeClr val="tx2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latinLnBrk="1"/>
            <a:endParaRPr lang="ko-KR" altLang="en-US" sz="2400" dirty="0">
              <a:solidFill>
                <a:prstClr val="white"/>
              </a:solidFill>
            </a:endParaRPr>
          </a:p>
        </p:txBody>
      </p:sp>
      <p:sp>
        <p:nvSpPr>
          <p:cNvPr id="52" name="Freeform: Shape 30">
            <a:extLst>
              <a:ext uri="{FF2B5EF4-FFF2-40B4-BE49-F238E27FC236}">
                <a16:creationId xmlns:a16="http://schemas.microsoft.com/office/drawing/2014/main" id="{6811F020-5E50-D7B8-A91A-167769B8B0CB}"/>
              </a:ext>
            </a:extLst>
          </p:cNvPr>
          <p:cNvSpPr/>
          <p:nvPr/>
        </p:nvSpPr>
        <p:spPr>
          <a:xfrm rot="5400000" flipV="1">
            <a:off x="3806359" y="-3874867"/>
            <a:ext cx="742342" cy="8339330"/>
          </a:xfrm>
          <a:custGeom>
            <a:avLst/>
            <a:gdLst>
              <a:gd name="connsiteX0" fmla="*/ 0 w 4184642"/>
              <a:gd name="connsiteY0" fmla="*/ 0 h 6858000"/>
              <a:gd name="connsiteX1" fmla="*/ 4184642 w 4184642"/>
              <a:gd name="connsiteY1" fmla="*/ 0 h 6858000"/>
              <a:gd name="connsiteX2" fmla="*/ 1647097 w 4184642"/>
              <a:gd name="connsiteY2" fmla="*/ 6858000 h 6858000"/>
              <a:gd name="connsiteX3" fmla="*/ 0 w 4184642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184642" h="6858000">
                <a:moveTo>
                  <a:pt x="0" y="0"/>
                </a:moveTo>
                <a:lnTo>
                  <a:pt x="4184642" y="0"/>
                </a:lnTo>
                <a:lnTo>
                  <a:pt x="1647097" y="6858000"/>
                </a:lnTo>
                <a:lnTo>
                  <a:pt x="0" y="6858000"/>
                </a:lnTo>
                <a:close/>
              </a:path>
            </a:pathLst>
          </a:custGeom>
          <a:gradFill>
            <a:gsLst>
              <a:gs pos="100000">
                <a:schemeClr val="bg1">
                  <a:alpha val="2000"/>
                </a:schemeClr>
              </a:gs>
              <a:gs pos="0">
                <a:schemeClr val="bg1">
                  <a:lumMod val="0"/>
                  <a:lumOff val="100000"/>
                  <a:alpha val="40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N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Marcador de número de diapositiva 1">
            <a:extLst>
              <a:ext uri="{FF2B5EF4-FFF2-40B4-BE49-F238E27FC236}">
                <a16:creationId xmlns:a16="http://schemas.microsoft.com/office/drawing/2014/main" id="{AA2757A4-2822-C383-15CC-A6C8C910BF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294937" y="6483340"/>
            <a:ext cx="2743200" cy="365125"/>
          </a:xfrm>
        </p:spPr>
        <p:txBody>
          <a:bodyPr/>
          <a:lstStyle/>
          <a:p>
            <a:fld id="{0FADB875-15A2-4CAF-8B81-7CBCAA5EFD18}" type="slidenum">
              <a:rPr lang="en-IN" b="1" smtClean="0">
                <a:solidFill>
                  <a:schemeClr val="tx1"/>
                </a:solidFill>
              </a:rPr>
              <a:pPr/>
              <a:t>12</a:t>
            </a:fld>
            <a:endParaRPr lang="en-IN" b="1" dirty="0">
              <a:solidFill>
                <a:schemeClr val="tx1"/>
              </a:solidFill>
            </a:endParaRPr>
          </a:p>
        </p:txBody>
      </p:sp>
      <p:sp>
        <p:nvSpPr>
          <p:cNvPr id="17" name="Freeform: Shape 30">
            <a:extLst>
              <a:ext uri="{FF2B5EF4-FFF2-40B4-BE49-F238E27FC236}">
                <a16:creationId xmlns:a16="http://schemas.microsoft.com/office/drawing/2014/main" id="{2352B507-488A-4245-C51F-AA62FEC0BCAD}"/>
              </a:ext>
            </a:extLst>
          </p:cNvPr>
          <p:cNvSpPr/>
          <p:nvPr/>
        </p:nvSpPr>
        <p:spPr>
          <a:xfrm rot="5400000">
            <a:off x="9789503" y="-1674724"/>
            <a:ext cx="710370" cy="4078891"/>
          </a:xfrm>
          <a:custGeom>
            <a:avLst/>
            <a:gdLst>
              <a:gd name="connsiteX0" fmla="*/ 0 w 4184642"/>
              <a:gd name="connsiteY0" fmla="*/ 0 h 6858000"/>
              <a:gd name="connsiteX1" fmla="*/ 4184642 w 4184642"/>
              <a:gd name="connsiteY1" fmla="*/ 0 h 6858000"/>
              <a:gd name="connsiteX2" fmla="*/ 1647097 w 4184642"/>
              <a:gd name="connsiteY2" fmla="*/ 6858000 h 6858000"/>
              <a:gd name="connsiteX3" fmla="*/ 0 w 4184642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184642" h="6858000">
                <a:moveTo>
                  <a:pt x="0" y="0"/>
                </a:moveTo>
                <a:lnTo>
                  <a:pt x="4184642" y="0"/>
                </a:lnTo>
                <a:lnTo>
                  <a:pt x="1647097" y="6858000"/>
                </a:lnTo>
                <a:lnTo>
                  <a:pt x="0" y="6858000"/>
                </a:lnTo>
                <a:close/>
              </a:path>
            </a:pathLst>
          </a:custGeom>
          <a:gradFill>
            <a:gsLst>
              <a:gs pos="100000">
                <a:schemeClr val="bg1">
                  <a:alpha val="2000"/>
                </a:schemeClr>
              </a:gs>
              <a:gs pos="0">
                <a:schemeClr val="bg1">
                  <a:lumMod val="0"/>
                  <a:lumOff val="100000"/>
                  <a:alpha val="40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N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6" name="Picture 2" descr="Imagen relacionada">
            <a:extLst>
              <a:ext uri="{FF2B5EF4-FFF2-40B4-BE49-F238E27FC236}">
                <a16:creationId xmlns:a16="http://schemas.microsoft.com/office/drawing/2014/main" id="{9CBFD004-82E4-D338-9D51-BA9A0C22DC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4659" y="63826"/>
            <a:ext cx="470491" cy="635023"/>
          </a:xfrm>
          <a:prstGeom prst="rect">
            <a:avLst/>
          </a:prstGeom>
          <a:noFill/>
        </p:spPr>
      </p:pic>
      <p:sp>
        <p:nvSpPr>
          <p:cNvPr id="30" name="Freeform: Shape 30">
            <a:extLst>
              <a:ext uri="{FF2B5EF4-FFF2-40B4-BE49-F238E27FC236}">
                <a16:creationId xmlns:a16="http://schemas.microsoft.com/office/drawing/2014/main" id="{0A2B8AD0-F17C-640E-2E37-A685999A34F8}"/>
              </a:ext>
            </a:extLst>
          </p:cNvPr>
          <p:cNvSpPr/>
          <p:nvPr/>
        </p:nvSpPr>
        <p:spPr>
          <a:xfrm rot="5400000" flipV="1">
            <a:off x="5598587" y="-4895895"/>
            <a:ext cx="1130992" cy="12354671"/>
          </a:xfrm>
          <a:custGeom>
            <a:avLst/>
            <a:gdLst>
              <a:gd name="connsiteX0" fmla="*/ 0 w 4184642"/>
              <a:gd name="connsiteY0" fmla="*/ 0 h 6858000"/>
              <a:gd name="connsiteX1" fmla="*/ 4184642 w 4184642"/>
              <a:gd name="connsiteY1" fmla="*/ 0 h 6858000"/>
              <a:gd name="connsiteX2" fmla="*/ 1647097 w 4184642"/>
              <a:gd name="connsiteY2" fmla="*/ 6858000 h 6858000"/>
              <a:gd name="connsiteX3" fmla="*/ 0 w 4184642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184642" h="6858000">
                <a:moveTo>
                  <a:pt x="0" y="0"/>
                </a:moveTo>
                <a:lnTo>
                  <a:pt x="4184642" y="0"/>
                </a:lnTo>
                <a:lnTo>
                  <a:pt x="1647097" y="6858000"/>
                </a:lnTo>
                <a:lnTo>
                  <a:pt x="0" y="6858000"/>
                </a:lnTo>
                <a:close/>
              </a:path>
            </a:pathLst>
          </a:custGeom>
          <a:gradFill>
            <a:gsLst>
              <a:gs pos="100000">
                <a:schemeClr val="bg1">
                  <a:alpha val="2000"/>
                </a:schemeClr>
              </a:gs>
              <a:gs pos="0">
                <a:schemeClr val="bg1">
                  <a:lumMod val="0"/>
                  <a:lumOff val="100000"/>
                  <a:alpha val="40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N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3" name="Freeform: Shape 30">
            <a:extLst>
              <a:ext uri="{FF2B5EF4-FFF2-40B4-BE49-F238E27FC236}">
                <a16:creationId xmlns:a16="http://schemas.microsoft.com/office/drawing/2014/main" id="{6ED6086A-0D8D-5EA8-4F16-21274F81A108}"/>
              </a:ext>
            </a:extLst>
          </p:cNvPr>
          <p:cNvSpPr/>
          <p:nvPr/>
        </p:nvSpPr>
        <p:spPr>
          <a:xfrm rot="16200000" flipV="1">
            <a:off x="5646441" y="-46096"/>
            <a:ext cx="742342" cy="12333044"/>
          </a:xfrm>
          <a:custGeom>
            <a:avLst/>
            <a:gdLst>
              <a:gd name="connsiteX0" fmla="*/ 0 w 4184642"/>
              <a:gd name="connsiteY0" fmla="*/ 0 h 6858000"/>
              <a:gd name="connsiteX1" fmla="*/ 4184642 w 4184642"/>
              <a:gd name="connsiteY1" fmla="*/ 0 h 6858000"/>
              <a:gd name="connsiteX2" fmla="*/ 1647097 w 4184642"/>
              <a:gd name="connsiteY2" fmla="*/ 6858000 h 6858000"/>
              <a:gd name="connsiteX3" fmla="*/ 0 w 4184642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184642" h="6858000">
                <a:moveTo>
                  <a:pt x="0" y="0"/>
                </a:moveTo>
                <a:lnTo>
                  <a:pt x="4184642" y="0"/>
                </a:lnTo>
                <a:lnTo>
                  <a:pt x="1647097" y="6858000"/>
                </a:lnTo>
                <a:lnTo>
                  <a:pt x="0" y="6858000"/>
                </a:lnTo>
                <a:close/>
              </a:path>
            </a:pathLst>
          </a:custGeom>
          <a:gradFill>
            <a:gsLst>
              <a:gs pos="100000">
                <a:schemeClr val="bg1">
                  <a:alpha val="2000"/>
                </a:schemeClr>
              </a:gs>
              <a:gs pos="0">
                <a:schemeClr val="bg1">
                  <a:lumMod val="0"/>
                  <a:lumOff val="100000"/>
                  <a:alpha val="40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N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1" name="Rectangle 15">
            <a:extLst>
              <a:ext uri="{FF2B5EF4-FFF2-40B4-BE49-F238E27FC236}">
                <a16:creationId xmlns:a16="http://schemas.microsoft.com/office/drawing/2014/main" id="{825129A7-BEAE-2F49-082B-E6BD55B7F845}"/>
              </a:ext>
            </a:extLst>
          </p:cNvPr>
          <p:cNvSpPr/>
          <p:nvPr/>
        </p:nvSpPr>
        <p:spPr>
          <a:xfrm>
            <a:off x="7866" y="6492875"/>
            <a:ext cx="12176268" cy="365125"/>
          </a:xfrm>
          <a:prstGeom prst="rect">
            <a:avLst/>
          </a:prstGeom>
          <a:solidFill>
            <a:schemeClr val="tx2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latinLnBrk="1"/>
            <a:endParaRPr lang="ko-KR" altLang="en-US" sz="2400" dirty="0">
              <a:solidFill>
                <a:prstClr val="white"/>
              </a:solidFill>
            </a:endParaRP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2FAFEC06-A1FF-AAAA-7A6A-A906008F0F06}"/>
              </a:ext>
            </a:extLst>
          </p:cNvPr>
          <p:cNvSpPr txBox="1"/>
          <p:nvPr/>
        </p:nvSpPr>
        <p:spPr>
          <a:xfrm>
            <a:off x="5589522" y="6447106"/>
            <a:ext cx="1390135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000" b="1" dirty="0">
                <a:solidFill>
                  <a:schemeClr val="bg1"/>
                </a:solidFill>
              </a:rPr>
              <a:t>PATRIOTISMO</a:t>
            </a:r>
            <a:endParaRPr lang="en-US" sz="1000" b="1" dirty="0">
              <a:solidFill>
                <a:schemeClr val="bg1"/>
              </a:solidFill>
            </a:endParaRPr>
          </a:p>
        </p:txBody>
      </p:sp>
      <p:sp>
        <p:nvSpPr>
          <p:cNvPr id="34" name="CuadroTexto 33">
            <a:extLst>
              <a:ext uri="{FF2B5EF4-FFF2-40B4-BE49-F238E27FC236}">
                <a16:creationId xmlns:a16="http://schemas.microsoft.com/office/drawing/2014/main" id="{3243E927-C07B-2004-A245-05A07F1B7570}"/>
              </a:ext>
            </a:extLst>
          </p:cNvPr>
          <p:cNvSpPr txBox="1"/>
          <p:nvPr/>
        </p:nvSpPr>
        <p:spPr>
          <a:xfrm>
            <a:off x="11985" y="6625572"/>
            <a:ext cx="1390135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000" b="1" dirty="0">
                <a:solidFill>
                  <a:schemeClr val="bg1"/>
                </a:solidFill>
              </a:rPr>
              <a:t>HONOR</a:t>
            </a:r>
            <a:endParaRPr lang="en-US" sz="1000" b="1" dirty="0">
              <a:solidFill>
                <a:schemeClr val="bg1"/>
              </a:solidFill>
            </a:endParaRPr>
          </a:p>
        </p:txBody>
      </p:sp>
      <p:sp>
        <p:nvSpPr>
          <p:cNvPr id="35" name="CuadroTexto 34">
            <a:extLst>
              <a:ext uri="{FF2B5EF4-FFF2-40B4-BE49-F238E27FC236}">
                <a16:creationId xmlns:a16="http://schemas.microsoft.com/office/drawing/2014/main" id="{19D3B860-8C9A-117F-9CB9-FDF2740C7B56}"/>
              </a:ext>
            </a:extLst>
          </p:cNvPr>
          <p:cNvSpPr txBox="1"/>
          <p:nvPr/>
        </p:nvSpPr>
        <p:spPr>
          <a:xfrm>
            <a:off x="2772217" y="6625572"/>
            <a:ext cx="1390135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000" b="1" dirty="0">
                <a:solidFill>
                  <a:schemeClr val="bg1"/>
                </a:solidFill>
              </a:rPr>
              <a:t>LEALTAD</a:t>
            </a:r>
            <a:endParaRPr lang="en-US" sz="1000" b="1" dirty="0">
              <a:solidFill>
                <a:schemeClr val="bg1"/>
              </a:solidFill>
            </a:endParaRPr>
          </a:p>
        </p:txBody>
      </p:sp>
      <p:sp>
        <p:nvSpPr>
          <p:cNvPr id="36" name="CuadroTexto 35">
            <a:extLst>
              <a:ext uri="{FF2B5EF4-FFF2-40B4-BE49-F238E27FC236}">
                <a16:creationId xmlns:a16="http://schemas.microsoft.com/office/drawing/2014/main" id="{68066364-2273-8327-030D-E1733836F43B}"/>
              </a:ext>
            </a:extLst>
          </p:cNvPr>
          <p:cNvSpPr txBox="1"/>
          <p:nvPr/>
        </p:nvSpPr>
        <p:spPr>
          <a:xfrm>
            <a:off x="5589522" y="6625572"/>
            <a:ext cx="1390135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000" b="1" dirty="0">
                <a:solidFill>
                  <a:schemeClr val="bg1"/>
                </a:solidFill>
              </a:rPr>
              <a:t>VALENTÍA</a:t>
            </a:r>
            <a:endParaRPr lang="en-US" sz="1000" b="1" dirty="0">
              <a:solidFill>
                <a:schemeClr val="bg1"/>
              </a:solidFill>
            </a:endParaRPr>
          </a:p>
        </p:txBody>
      </p:sp>
      <p:sp>
        <p:nvSpPr>
          <p:cNvPr id="37" name="CuadroTexto 36">
            <a:extLst>
              <a:ext uri="{FF2B5EF4-FFF2-40B4-BE49-F238E27FC236}">
                <a16:creationId xmlns:a16="http://schemas.microsoft.com/office/drawing/2014/main" id="{F247921F-CBAB-109E-DD00-89CF9E0C7E23}"/>
              </a:ext>
            </a:extLst>
          </p:cNvPr>
          <p:cNvSpPr txBox="1"/>
          <p:nvPr/>
        </p:nvSpPr>
        <p:spPr>
          <a:xfrm>
            <a:off x="8036941" y="6615268"/>
            <a:ext cx="1390135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000" b="1" dirty="0">
                <a:solidFill>
                  <a:schemeClr val="bg1"/>
                </a:solidFill>
              </a:rPr>
              <a:t>INTEGRIDAD</a:t>
            </a:r>
            <a:endParaRPr lang="en-US" sz="1000" b="1" dirty="0">
              <a:solidFill>
                <a:schemeClr val="bg1"/>
              </a:solidFill>
            </a:endParaRPr>
          </a:p>
        </p:txBody>
      </p:sp>
      <p:sp>
        <p:nvSpPr>
          <p:cNvPr id="38" name="CuadroTexto 37">
            <a:extLst>
              <a:ext uri="{FF2B5EF4-FFF2-40B4-BE49-F238E27FC236}">
                <a16:creationId xmlns:a16="http://schemas.microsoft.com/office/drawing/2014/main" id="{3758B898-7576-F2AB-97E0-DF48B5243C49}"/>
              </a:ext>
            </a:extLst>
          </p:cNvPr>
          <p:cNvSpPr txBox="1"/>
          <p:nvPr/>
        </p:nvSpPr>
        <p:spPr>
          <a:xfrm>
            <a:off x="10663181" y="6629415"/>
            <a:ext cx="1390135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000" b="1" dirty="0">
                <a:solidFill>
                  <a:schemeClr val="bg1"/>
                </a:solidFill>
              </a:rPr>
              <a:t>DEBER</a:t>
            </a:r>
            <a:endParaRPr lang="en-US" sz="1000" b="1" dirty="0">
              <a:solidFill>
                <a:schemeClr val="bg1"/>
              </a:solidFill>
            </a:endParaRP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82BF7188-0B00-4CE5-56D3-6D469A8CD5B7}"/>
              </a:ext>
            </a:extLst>
          </p:cNvPr>
          <p:cNvSpPr/>
          <p:nvPr/>
        </p:nvSpPr>
        <p:spPr>
          <a:xfrm>
            <a:off x="476637" y="1334401"/>
            <a:ext cx="11124236" cy="3115575"/>
          </a:xfrm>
          <a:prstGeom prst="rect">
            <a:avLst/>
          </a:prstGeom>
          <a:solidFill>
            <a:schemeClr val="accent3">
              <a:lumMod val="40000"/>
              <a:lumOff val="60000"/>
              <a:alpha val="4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lvl="1" algn="ctr">
              <a:lnSpc>
                <a:spcPct val="150000"/>
              </a:lnSpc>
            </a:pPr>
            <a:endParaRPr lang="es-MX" sz="4400" b="1" dirty="0">
              <a:solidFill>
                <a:srgbClr val="FFFF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 algn="ctr">
              <a:lnSpc>
                <a:spcPct val="150000"/>
              </a:lnSpc>
            </a:pPr>
            <a:r>
              <a:rPr lang="es-MX" sz="3600" b="1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¿PREGUNTAS ?</a:t>
            </a:r>
            <a:endParaRPr lang="es-CL" sz="1050" b="1" dirty="0">
              <a:solidFill>
                <a:srgbClr val="FFFF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800100" lvl="1" indent="-342900">
              <a:lnSpc>
                <a:spcPct val="150000"/>
              </a:lnSpc>
              <a:buFont typeface="+mj-lt"/>
              <a:buAutoNum type="arabicPeriod"/>
            </a:pPr>
            <a:endParaRPr lang="es-CL" sz="1600" b="1" dirty="0">
              <a:solidFill>
                <a:srgbClr val="FFFFFF"/>
              </a:solidFill>
              <a:latin typeface="+mj-lt"/>
            </a:endParaRP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44FC8FE1-72FC-2F46-E932-97F37EBCC06E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46933" y="63825"/>
            <a:ext cx="650408" cy="620393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sp>
        <p:nvSpPr>
          <p:cNvPr id="8" name="CuadroTexto 7">
            <a:extLst>
              <a:ext uri="{FF2B5EF4-FFF2-40B4-BE49-F238E27FC236}">
                <a16:creationId xmlns:a16="http://schemas.microsoft.com/office/drawing/2014/main" id="{EEAE7322-1C7F-7568-C0F9-C6532EA80E92}"/>
              </a:ext>
            </a:extLst>
          </p:cNvPr>
          <p:cNvSpPr txBox="1"/>
          <p:nvPr/>
        </p:nvSpPr>
        <p:spPr>
          <a:xfrm>
            <a:off x="2805602" y="243546"/>
            <a:ext cx="6245258" cy="45653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1" algn="ctr">
              <a:lnSpc>
                <a:spcPct val="150000"/>
              </a:lnSpc>
            </a:pPr>
            <a:r>
              <a:rPr lang="es-MX" sz="1800" b="1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4.- PREGUNTAS</a:t>
            </a:r>
            <a:endParaRPr lang="es-CL" sz="1400" b="1" dirty="0">
              <a:solidFill>
                <a:srgbClr val="FFFF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274966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2208</TotalTime>
  <Words>381</Words>
  <Application>Microsoft Office PowerPoint</Application>
  <PresentationFormat>Panorámica</PresentationFormat>
  <Paragraphs>165</Paragraphs>
  <Slides>12</Slides>
  <Notes>12</Notes>
  <HiddenSlides>0</HiddenSlides>
  <MMClips>1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12</vt:i4>
      </vt:variant>
    </vt:vector>
  </HeadingPairs>
  <TitlesOfParts>
    <vt:vector size="16" baseType="lpstr">
      <vt:lpstr>Arial</vt:lpstr>
      <vt:lpstr>Calibri</vt:lpstr>
      <vt:lpstr>Calibri Light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Cuenta Microsoft</dc:creator>
  <cp:lastModifiedBy>katherine bello campos</cp:lastModifiedBy>
  <cp:revision>153</cp:revision>
  <dcterms:created xsi:type="dcterms:W3CDTF">2025-02-24T19:38:45Z</dcterms:created>
  <dcterms:modified xsi:type="dcterms:W3CDTF">2025-04-13T17:14:37Z</dcterms:modified>
</cp:coreProperties>
</file>