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6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F35C4-9B8B-4596-B499-21F2004F99B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8F9A6-A9B4-4718-95B9-295A6016E820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Yo</a:t>
            </a:r>
            <a:r>
              <a:rPr lang="es-CL" baseline="0" dirty="0" smtClean="0"/>
              <a:t> en la escuela naval 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8F9A6-A9B4-4718-95B9-295A6016E820}" type="slidenum">
              <a:rPr lang="es-CL" smtClean="0"/>
              <a:t>1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1F2DF0B-027E-497D-80F6-A91B0700A0AA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5299BA6-4416-4B3A-8D60-EAD79E68545B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1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CL" dirty="0" smtClean="0"/>
              <a:t>Yo en la escuela  naval 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 smtClean="0"/>
              <a:t>Cadete: Benjamín Cáceres 267</a:t>
            </a:r>
          </a:p>
          <a:p>
            <a:r>
              <a:rPr lang="es-CL" dirty="0" smtClean="0"/>
              <a:t>1 Daga</a:t>
            </a:r>
          </a:p>
          <a:p>
            <a:r>
              <a:rPr lang="es-CL" dirty="0" smtClean="0"/>
              <a:t>2024</a:t>
            </a:r>
          </a:p>
          <a:p>
            <a:r>
              <a:rPr lang="es-CL" dirty="0" smtClean="0"/>
              <a:t> </a:t>
            </a:r>
            <a:endParaRPr lang="es-CL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Imagen" descr="53553824475_b45f76fbaa_6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947"/>
            <a:ext cx="9144000" cy="61041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785794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Primera visita de mi familia después de 60 días sin verlos </a:t>
            </a:r>
            <a:endParaRPr lang="es-C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" name="4 Imagen" descr="53617019823_971603092f_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7279"/>
            <a:ext cx="9144000" cy="610344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CuadroTexto"/>
          <p:cNvSpPr txBox="1"/>
          <p:nvPr/>
        </p:nvSpPr>
        <p:spPr>
          <a:xfrm>
            <a:off x="1785918" y="928670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Ceremonia revista de reclutas, el gran paso de ser recluta a cadete de la escuela naval </a:t>
            </a:r>
            <a:endParaRPr lang="es-C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1800000" lon="1800000" rev="0"/>
              </a:camera>
              <a:lightRig rig="threePt" dir="t"/>
            </a:scene3d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Visita a la </a:t>
            </a:r>
            <a:r>
              <a:rPr lang="es-CL" dirty="0" smtClean="0">
                <a:solidFill>
                  <a:schemeClr val="bg1"/>
                </a:solidFill>
                <a:effectLst>
                  <a:outerShdw blurRad="26000" dist="26000" dir="14500000" algn="tl" rotWithShape="0">
                    <a:srgbClr val="000000">
                      <a:alpha val="42000"/>
                    </a:srgbClr>
                  </a:outerShdw>
                </a:effectLst>
              </a:rPr>
              <a:t>aviación</a:t>
            </a:r>
            <a:r>
              <a:rPr lang="es-CL" dirty="0" smtClean="0">
                <a:solidFill>
                  <a:schemeClr val="bg1"/>
                </a:solidFill>
              </a:rPr>
              <a:t> Naval 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4" name="3 Marcador de contenido" descr="53610318363_143c493e1f_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162" y="1882775"/>
            <a:ext cx="6859675" cy="4572000"/>
          </a:xfr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bg1"/>
                </a:solidFill>
                <a:effectLst/>
              </a:rPr>
              <a:t>Desfile Glorias Navales </a:t>
            </a:r>
            <a:endParaRPr lang="es-CL" dirty="0">
              <a:solidFill>
                <a:schemeClr val="bg1"/>
              </a:solidFill>
              <a:effectLst/>
            </a:endParaRPr>
          </a:p>
        </p:txBody>
      </p:sp>
      <p:pic>
        <p:nvPicPr>
          <p:cNvPr id="4" name="3 Marcador de contenido" descr="53737900398_f632038080_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180" y="1882775"/>
            <a:ext cx="6849639" cy="4572000"/>
          </a:xfr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</TotalTime>
  <Words>56</Words>
  <Application>Microsoft Office PowerPoint</Application>
  <PresentationFormat>Presentación en pantalla (4:3)</PresentationFormat>
  <Paragraphs>11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Brío</vt:lpstr>
      <vt:lpstr>Yo en la escuela  naval  </vt:lpstr>
      <vt:lpstr>Diapositiva 2</vt:lpstr>
      <vt:lpstr>Diapositiva 3</vt:lpstr>
      <vt:lpstr>Visita a la aviación Naval </vt:lpstr>
      <vt:lpstr>Desfile Glorias Navales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Endisp14</dc:creator>
  <cp:lastModifiedBy>Endisp14</cp:lastModifiedBy>
  <cp:revision>5</cp:revision>
  <dcterms:created xsi:type="dcterms:W3CDTF">2024-06-06T16:42:32Z</dcterms:created>
  <dcterms:modified xsi:type="dcterms:W3CDTF">2024-06-06T17:28:11Z</dcterms:modified>
</cp:coreProperties>
</file>