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5"/>
  </p:notesMasterIdLst>
  <p:sldIdLst>
    <p:sldId id="280" r:id="rId3"/>
    <p:sldId id="276" r:id="rId4"/>
    <p:sldId id="281" r:id="rId5"/>
    <p:sldId id="282" r:id="rId6"/>
    <p:sldId id="283" r:id="rId7"/>
    <p:sldId id="285" r:id="rId8"/>
    <p:sldId id="284" r:id="rId9"/>
    <p:sldId id="286" r:id="rId10"/>
    <p:sldId id="287" r:id="rId11"/>
    <p:sldId id="288" r:id="rId12"/>
    <p:sldId id="289" r:id="rId13"/>
    <p:sldId id="290" r:id="rId14"/>
  </p:sldIdLst>
  <p:sldSz cx="9144000" cy="6858000" type="screen4x3"/>
  <p:notesSz cx="6858000" cy="9144000"/>
  <p:defaultTextStyle>
    <a:defPPr>
      <a:defRPr lang="es-CL"/>
    </a:defPPr>
    <a:lvl1pPr algn="l" rtl="0" fontAlgn="base">
      <a:spcBef>
        <a:spcPct val="0"/>
      </a:spcBef>
      <a:spcAft>
        <a:spcPct val="0"/>
      </a:spcAft>
      <a:buFont typeface="Wingdings" pitchFamily="2" charset="2"/>
      <a:buChar char="ü"/>
      <a:defRPr b="1" kern="1200">
        <a:solidFill>
          <a:srgbClr val="000000"/>
        </a:solidFill>
        <a:latin typeface="Arial" charset="0"/>
        <a:ea typeface="+mn-ea"/>
        <a:cs typeface="Arial" charset="0"/>
      </a:defRPr>
    </a:lvl1pPr>
    <a:lvl2pPr marL="457200" algn="l" rtl="0" fontAlgn="base">
      <a:spcBef>
        <a:spcPct val="0"/>
      </a:spcBef>
      <a:spcAft>
        <a:spcPct val="0"/>
      </a:spcAft>
      <a:buFont typeface="Wingdings" pitchFamily="2" charset="2"/>
      <a:buChar char="ü"/>
      <a:defRPr b="1" kern="1200">
        <a:solidFill>
          <a:srgbClr val="000000"/>
        </a:solidFill>
        <a:latin typeface="Arial" charset="0"/>
        <a:ea typeface="+mn-ea"/>
        <a:cs typeface="Arial" charset="0"/>
      </a:defRPr>
    </a:lvl2pPr>
    <a:lvl3pPr marL="914400" algn="l" rtl="0" fontAlgn="base">
      <a:spcBef>
        <a:spcPct val="0"/>
      </a:spcBef>
      <a:spcAft>
        <a:spcPct val="0"/>
      </a:spcAft>
      <a:buFont typeface="Wingdings" pitchFamily="2" charset="2"/>
      <a:buChar char="ü"/>
      <a:defRPr b="1" kern="1200">
        <a:solidFill>
          <a:srgbClr val="000000"/>
        </a:solidFill>
        <a:latin typeface="Arial" charset="0"/>
        <a:ea typeface="+mn-ea"/>
        <a:cs typeface="Arial" charset="0"/>
      </a:defRPr>
    </a:lvl3pPr>
    <a:lvl4pPr marL="1371600" algn="l" rtl="0" fontAlgn="base">
      <a:spcBef>
        <a:spcPct val="0"/>
      </a:spcBef>
      <a:spcAft>
        <a:spcPct val="0"/>
      </a:spcAft>
      <a:buFont typeface="Wingdings" pitchFamily="2" charset="2"/>
      <a:buChar char="ü"/>
      <a:defRPr b="1" kern="1200">
        <a:solidFill>
          <a:srgbClr val="000000"/>
        </a:solidFill>
        <a:latin typeface="Arial" charset="0"/>
        <a:ea typeface="+mn-ea"/>
        <a:cs typeface="Arial" charset="0"/>
      </a:defRPr>
    </a:lvl4pPr>
    <a:lvl5pPr marL="1828800" algn="l" rtl="0" fontAlgn="base">
      <a:spcBef>
        <a:spcPct val="0"/>
      </a:spcBef>
      <a:spcAft>
        <a:spcPct val="0"/>
      </a:spcAft>
      <a:buFont typeface="Wingdings" pitchFamily="2" charset="2"/>
      <a:buChar char="ü"/>
      <a:defRPr b="1" kern="1200">
        <a:solidFill>
          <a:srgbClr val="000000"/>
        </a:solidFill>
        <a:latin typeface="Arial" charset="0"/>
        <a:ea typeface="+mn-ea"/>
        <a:cs typeface="Arial" charset="0"/>
      </a:defRPr>
    </a:lvl5pPr>
    <a:lvl6pPr marL="2286000" algn="l" defTabSz="914400" rtl="0" eaLnBrk="1" latinLnBrk="0" hangingPunct="1">
      <a:defRPr b="1" kern="1200">
        <a:solidFill>
          <a:srgbClr val="000000"/>
        </a:solidFill>
        <a:latin typeface="Arial" charset="0"/>
        <a:ea typeface="+mn-ea"/>
        <a:cs typeface="Arial" charset="0"/>
      </a:defRPr>
    </a:lvl6pPr>
    <a:lvl7pPr marL="2743200" algn="l" defTabSz="914400" rtl="0" eaLnBrk="1" latinLnBrk="0" hangingPunct="1">
      <a:defRPr b="1" kern="1200">
        <a:solidFill>
          <a:srgbClr val="000000"/>
        </a:solidFill>
        <a:latin typeface="Arial" charset="0"/>
        <a:ea typeface="+mn-ea"/>
        <a:cs typeface="Arial" charset="0"/>
      </a:defRPr>
    </a:lvl7pPr>
    <a:lvl8pPr marL="3200400" algn="l" defTabSz="914400" rtl="0" eaLnBrk="1" latinLnBrk="0" hangingPunct="1">
      <a:defRPr b="1" kern="1200">
        <a:solidFill>
          <a:srgbClr val="000000"/>
        </a:solidFill>
        <a:latin typeface="Arial" charset="0"/>
        <a:ea typeface="+mn-ea"/>
        <a:cs typeface="Arial" charset="0"/>
      </a:defRPr>
    </a:lvl8pPr>
    <a:lvl9pPr marL="3657600" algn="l" defTabSz="914400" rtl="0" eaLnBrk="1" latinLnBrk="0" hangingPunct="1">
      <a:defRPr b="1" kern="1200">
        <a:solidFill>
          <a:srgbClr val="000000"/>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000066"/>
    <a:srgbClr val="33CC33"/>
    <a:srgbClr val="CC6600"/>
    <a:srgbClr val="FF0000"/>
    <a:srgbClr val="FF3300"/>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p:restoredTop sz="94625"/>
  </p:normalViewPr>
  <p:slideViewPr>
    <p:cSldViewPr showGuides="1">
      <p:cViewPr>
        <p:scale>
          <a:sx n="60" d="100"/>
          <a:sy n="60" d="100"/>
        </p:scale>
        <p:origin x="-1852" y="-20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b="0">
                <a:solidFill>
                  <a:schemeClr val="tx1"/>
                </a:solidFill>
                <a:latin typeface="+mn-lt"/>
                <a:cs typeface="+mn-cs"/>
              </a:defRPr>
            </a:lvl1pPr>
          </a:lstStyle>
          <a:p>
            <a:pPr>
              <a:defRPr/>
            </a:pPr>
            <a:endParaRPr lang="es-C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b="0">
                <a:solidFill>
                  <a:schemeClr val="tx1"/>
                </a:solidFill>
                <a:latin typeface="+mn-lt"/>
                <a:cs typeface="+mn-cs"/>
              </a:defRPr>
            </a:lvl1pPr>
          </a:lstStyle>
          <a:p>
            <a:pPr>
              <a:defRPr/>
            </a:pPr>
            <a:fld id="{36F45D5E-3F2C-47EB-8985-094B6621F2B7}" type="datetimeFigureOut">
              <a:rPr lang="es-CL"/>
              <a:pPr>
                <a:defRPr/>
              </a:pPr>
              <a:t>18-10-2021</a:t>
            </a:fld>
            <a:endParaRPr lang="es-C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CL"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endParaRPr lang="es-CL"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b="0">
                <a:solidFill>
                  <a:schemeClr val="tx1"/>
                </a:solidFill>
                <a:latin typeface="+mn-lt"/>
                <a:cs typeface="+mn-cs"/>
              </a:defRPr>
            </a:lvl1pPr>
          </a:lstStyle>
          <a:p>
            <a:pPr>
              <a:defRPr/>
            </a:pPr>
            <a:endParaRPr lang="es-C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buFontTx/>
              <a:buNone/>
              <a:defRPr sz="1200" b="0">
                <a:solidFill>
                  <a:schemeClr val="tx1"/>
                </a:solidFill>
                <a:latin typeface="+mn-lt"/>
                <a:cs typeface="+mn-cs"/>
              </a:defRPr>
            </a:lvl1pPr>
          </a:lstStyle>
          <a:p>
            <a:pPr>
              <a:defRPr/>
            </a:pPr>
            <a:fld id="{BD1011F8-7579-4D33-A0D2-E6CC7784CDCF}" type="slidenum">
              <a:rPr lang="es-CL"/>
              <a:pPr>
                <a:defRPr/>
              </a:pPr>
              <a:t>‹Nº›</a:t>
            </a:fld>
            <a:endParaRPr lang="es-C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150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48131"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C078EFF-537B-4E69-B4EA-669F72D1AD6C}" type="slidenum">
              <a:rPr lang="es-CL" smtClean="0">
                <a:cs typeface="Arial" charset="0"/>
              </a:rPr>
              <a:pPr fontAlgn="base">
                <a:spcBef>
                  <a:spcPct val="0"/>
                </a:spcBef>
                <a:spcAft>
                  <a:spcPct val="0"/>
                </a:spcAft>
                <a:defRPr/>
              </a:pPr>
              <a:t>2</a:t>
            </a:fld>
            <a:endParaRPr lang="es-CL" smtClean="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253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22532" name="3 Marcador de número de diapositiva"/>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buFontTx/>
              <a:buNone/>
            </a:pPr>
            <a:fld id="{6E076572-3518-490B-B932-261A9C8A4A0E}" type="slidenum">
              <a:rPr lang="es-CL" sz="1200" b="0">
                <a:solidFill>
                  <a:schemeClr val="tx1"/>
                </a:solidFill>
                <a:latin typeface="Calibri" pitchFamily="34" charset="0"/>
              </a:rPr>
              <a:pPr algn="r">
                <a:buFontTx/>
                <a:buNone/>
              </a:pPr>
              <a:t>3</a:t>
            </a:fld>
            <a:endParaRPr lang="es-CL" sz="1200" b="0">
              <a:solidFill>
                <a:schemeClr val="tx1"/>
              </a:solidFill>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355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23556" name="3 Marcador de número de diapositiva"/>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buFontTx/>
              <a:buNone/>
            </a:pPr>
            <a:fld id="{848FBDE5-1ED8-40B3-A724-570017A09763}" type="slidenum">
              <a:rPr lang="es-CL" sz="1200" b="0">
                <a:solidFill>
                  <a:schemeClr val="tx1"/>
                </a:solidFill>
                <a:latin typeface="Calibri" pitchFamily="34" charset="0"/>
              </a:rPr>
              <a:pPr algn="r">
                <a:buFontTx/>
                <a:buNone/>
              </a:pPr>
              <a:t>4</a:t>
            </a:fld>
            <a:endParaRPr lang="es-CL" sz="1200" b="0">
              <a:solidFill>
                <a:schemeClr val="tx1"/>
              </a:solidFill>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457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24580" name="3 Marcador de número de diapositiva"/>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buFontTx/>
              <a:buNone/>
            </a:pPr>
            <a:fld id="{3AD30AB7-3F0D-4EFB-9C55-7E108ABE5662}" type="slidenum">
              <a:rPr lang="es-CL" sz="1200" b="0">
                <a:solidFill>
                  <a:schemeClr val="tx1"/>
                </a:solidFill>
                <a:latin typeface="Calibri" pitchFamily="34" charset="0"/>
              </a:rPr>
              <a:pPr algn="r">
                <a:buFontTx/>
                <a:buNone/>
              </a:pPr>
              <a:t>5</a:t>
            </a:fld>
            <a:endParaRPr lang="es-CL" sz="1200" b="0">
              <a:solidFill>
                <a:schemeClr val="tx1"/>
              </a:solidFill>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560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25604" name="3 Marcador de número de diapositiva"/>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buFontTx/>
              <a:buNone/>
            </a:pPr>
            <a:fld id="{078764E5-DD9C-4445-8698-F20DF94C909B}" type="slidenum">
              <a:rPr lang="es-CL" sz="1200" b="0">
                <a:solidFill>
                  <a:schemeClr val="tx1"/>
                </a:solidFill>
                <a:latin typeface="Calibri" pitchFamily="34" charset="0"/>
              </a:rPr>
              <a:pPr algn="r">
                <a:buFontTx/>
                <a:buNone/>
              </a:pPr>
              <a:t>6</a:t>
            </a:fld>
            <a:endParaRPr lang="es-CL" sz="1200" b="0">
              <a:solidFill>
                <a:schemeClr val="tx1"/>
              </a:solidFill>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662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26628" name="3 Marcador de número de diapositiva"/>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buFontTx/>
              <a:buNone/>
            </a:pPr>
            <a:fld id="{FB74D051-1F69-4FAA-A7EF-5307DD595377}" type="slidenum">
              <a:rPr lang="es-CL" sz="1200" b="0">
                <a:solidFill>
                  <a:schemeClr val="tx1"/>
                </a:solidFill>
                <a:latin typeface="Calibri" pitchFamily="34" charset="0"/>
              </a:rPr>
              <a:pPr algn="r">
                <a:buFontTx/>
                <a:buNone/>
              </a:pPr>
              <a:t>7</a:t>
            </a:fld>
            <a:endParaRPr lang="es-CL" sz="1200" b="0">
              <a:solidFill>
                <a:schemeClr val="tx1"/>
              </a:solidFill>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765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48131"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5C58701-D3A0-4AC9-B5A4-FF10F625BEEE}" type="slidenum">
              <a:rPr lang="es-CL" smtClean="0">
                <a:cs typeface="Arial" charset="0"/>
              </a:rPr>
              <a:pPr fontAlgn="base">
                <a:spcBef>
                  <a:spcPct val="0"/>
                </a:spcBef>
                <a:spcAft>
                  <a:spcPct val="0"/>
                </a:spcAft>
                <a:defRPr/>
              </a:pPr>
              <a:t>8</a:t>
            </a:fld>
            <a:endParaRPr lang="es-CL" smtClean="0">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867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48131"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9338B1D-D9D6-47DF-A98C-3760E7188BDD}" type="slidenum">
              <a:rPr lang="es-CL" smtClean="0">
                <a:cs typeface="Arial" charset="0"/>
              </a:rPr>
              <a:pPr fontAlgn="base">
                <a:spcBef>
                  <a:spcPct val="0"/>
                </a:spcBef>
                <a:spcAft>
                  <a:spcPct val="0"/>
                </a:spcAft>
                <a:defRPr/>
              </a:pPr>
              <a:t>9</a:t>
            </a:fld>
            <a:endParaRPr lang="es-CL" smtClean="0">
              <a:cs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969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48131"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A980A6C-20B1-43DC-8844-16054984DD61}" type="slidenum">
              <a:rPr lang="es-CL" smtClean="0">
                <a:cs typeface="Arial" charset="0"/>
              </a:rPr>
              <a:pPr fontAlgn="base">
                <a:spcBef>
                  <a:spcPct val="0"/>
                </a:spcBef>
                <a:spcAft>
                  <a:spcPct val="0"/>
                </a:spcAft>
                <a:defRPr/>
              </a:pPr>
              <a:t>10</a:t>
            </a:fld>
            <a:endParaRPr lang="es-CL" smtClean="0">
              <a:cs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072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30724" name="3 Marcador de número de diapositiva"/>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buFontTx/>
              <a:buNone/>
            </a:pPr>
            <a:fld id="{B0959B8F-F59C-4404-A265-B613B8D90D4D}" type="slidenum">
              <a:rPr lang="es-CL" sz="1200" b="0">
                <a:solidFill>
                  <a:schemeClr val="tx1"/>
                </a:solidFill>
                <a:latin typeface="Calibri" pitchFamily="34" charset="0"/>
              </a:rPr>
              <a:pPr algn="r">
                <a:buFontTx/>
                <a:buNone/>
              </a:pPr>
              <a:t>11</a:t>
            </a:fld>
            <a:endParaRPr lang="es-CL" sz="1200" b="0">
              <a:solidFill>
                <a:schemeClr val="tx1"/>
              </a:solidFill>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174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31748" name="3 Marcador de número de diapositiva"/>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buFontTx/>
              <a:buNone/>
            </a:pPr>
            <a:fld id="{16ECA7F3-F90F-41E7-A0E9-3556AF0FAFD2}" type="slidenum">
              <a:rPr lang="es-CL" sz="1200" b="0">
                <a:solidFill>
                  <a:schemeClr val="tx1"/>
                </a:solidFill>
                <a:latin typeface="Calibri" pitchFamily="34" charset="0"/>
              </a:rPr>
              <a:pPr algn="r">
                <a:buFontTx/>
                <a:buNone/>
              </a:pPr>
              <a:t>12</a:t>
            </a:fld>
            <a:endParaRPr lang="es-CL" sz="1200" b="0">
              <a:solidFill>
                <a:schemeClr val="tx1"/>
              </a:solidFill>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lvl1pPr>
              <a:defRPr/>
            </a:lvl1pPr>
          </a:lstStyle>
          <a:p>
            <a:pPr>
              <a:defRPr/>
            </a:pPr>
            <a:fld id="{D6D1600F-471B-4D56-B952-45988BD288F5}" type="datetimeFigureOut">
              <a:rPr lang="es-CL"/>
              <a:pPr>
                <a:defRPr/>
              </a:pPr>
              <a:t>18-10-2021</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6EE9BAB1-1F20-4A00-A1C0-FAE84F85E532}" type="slidenum">
              <a:rPr lang="es-CL"/>
              <a:pPr>
                <a:defRPr/>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a:defRPr/>
            </a:pPr>
            <a:fld id="{39549CF5-9ACC-4D51-909B-7B484A5202E8}" type="datetimeFigureOut">
              <a:rPr lang="es-CL"/>
              <a:pPr>
                <a:defRPr/>
              </a:pPr>
              <a:t>18-10-2021</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EE3E389E-C92B-4F82-9E6E-0907AF5F0043}" type="slidenum">
              <a:rPr lang="es-CL"/>
              <a:pPr>
                <a:defRPr/>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28D8E456-DD78-423C-AAFA-48498FC59B80}" type="datetimeFigureOut">
              <a:rPr lang="es-CL"/>
              <a:pPr>
                <a:defRPr/>
              </a:pPr>
              <a:t>18-10-2021</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F33DA6CD-CDB6-4B0D-8DD1-9845CC218201}" type="slidenum">
              <a:rPr lang="es-CL"/>
              <a:pPr>
                <a:defRPr/>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p:cNvSpPr>
            <a:spLocks noGrp="1"/>
          </p:cNvSpPr>
          <p:nvPr>
            <p:ph type="dt" sz="half" idx="10"/>
          </p:nvPr>
        </p:nvSpPr>
        <p:spPr/>
        <p:txBody>
          <a:bodyPr/>
          <a:lstStyle>
            <a:lvl1pPr>
              <a:defRPr/>
            </a:lvl1pPr>
          </a:lstStyle>
          <a:p>
            <a:pPr>
              <a:defRPr/>
            </a:pPr>
            <a:fld id="{AA81678B-5FE1-46E1-8DD7-C13D6682D88E}" type="datetimeFigureOut">
              <a:rPr lang="es-CL"/>
              <a:pPr>
                <a:defRPr/>
              </a:pPr>
              <a:t>18-10-2021</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0D3C7D5E-809E-4E2A-B270-65C66238D774}" type="slidenum">
              <a:rPr lang="es-CL"/>
              <a:pPr>
                <a:defRPr/>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p:cNvSpPr>
            <a:spLocks noGrp="1"/>
          </p:cNvSpPr>
          <p:nvPr>
            <p:ph type="dt" sz="half" idx="10"/>
          </p:nvPr>
        </p:nvSpPr>
        <p:spPr/>
        <p:txBody>
          <a:bodyPr/>
          <a:lstStyle>
            <a:lvl1pPr>
              <a:defRPr/>
            </a:lvl1pPr>
          </a:lstStyle>
          <a:p>
            <a:pPr>
              <a:defRPr/>
            </a:pPr>
            <a:fld id="{223B15EF-67BA-476C-A00F-0CAAECE65066}" type="datetimeFigureOut">
              <a:rPr lang="es-CL"/>
              <a:pPr>
                <a:defRPr/>
              </a:pPr>
              <a:t>18-10-2021</a:t>
            </a:fld>
            <a:endParaRPr lang="es-CL"/>
          </a:p>
        </p:txBody>
      </p:sp>
      <p:sp>
        <p:nvSpPr>
          <p:cNvPr id="8" name="4 Marcador de pie de página"/>
          <p:cNvSpPr>
            <a:spLocks noGrp="1"/>
          </p:cNvSpPr>
          <p:nvPr>
            <p:ph type="ftr" sz="quarter" idx="11"/>
          </p:nvPr>
        </p:nvSpPr>
        <p:spPr/>
        <p:txBody>
          <a:bodyPr/>
          <a:lstStyle>
            <a:lvl1pPr>
              <a:defRPr/>
            </a:lvl1pPr>
          </a:lstStyle>
          <a:p>
            <a:pPr>
              <a:defRPr/>
            </a:pPr>
            <a:endParaRPr lang="es-CL"/>
          </a:p>
        </p:txBody>
      </p:sp>
      <p:sp>
        <p:nvSpPr>
          <p:cNvPr id="9" name="5 Marcador de número de diapositiva"/>
          <p:cNvSpPr>
            <a:spLocks noGrp="1"/>
          </p:cNvSpPr>
          <p:nvPr>
            <p:ph type="sldNum" sz="quarter" idx="12"/>
          </p:nvPr>
        </p:nvSpPr>
        <p:spPr/>
        <p:txBody>
          <a:bodyPr/>
          <a:lstStyle>
            <a:lvl1pPr>
              <a:defRPr/>
            </a:lvl1pPr>
          </a:lstStyle>
          <a:p>
            <a:pPr>
              <a:defRPr/>
            </a:pPr>
            <a:fld id="{125F8597-0C02-4733-ABB3-0BCEDA2FD66D}" type="slidenum">
              <a:rPr lang="es-CL"/>
              <a:pPr>
                <a:defRPr/>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p:cNvSpPr>
            <a:spLocks noGrp="1"/>
          </p:cNvSpPr>
          <p:nvPr>
            <p:ph type="dt" sz="half" idx="10"/>
          </p:nvPr>
        </p:nvSpPr>
        <p:spPr/>
        <p:txBody>
          <a:bodyPr/>
          <a:lstStyle>
            <a:lvl1pPr>
              <a:defRPr/>
            </a:lvl1pPr>
          </a:lstStyle>
          <a:p>
            <a:pPr>
              <a:defRPr/>
            </a:pPr>
            <a:fld id="{05FD16E1-5AD9-461F-B428-0263D3E2E915}" type="datetimeFigureOut">
              <a:rPr lang="es-CL"/>
              <a:pPr>
                <a:defRPr/>
              </a:pPr>
              <a:t>18-10-2021</a:t>
            </a:fld>
            <a:endParaRPr lang="es-CL"/>
          </a:p>
        </p:txBody>
      </p:sp>
      <p:sp>
        <p:nvSpPr>
          <p:cNvPr id="4" name="4 Marcador de pie de página"/>
          <p:cNvSpPr>
            <a:spLocks noGrp="1"/>
          </p:cNvSpPr>
          <p:nvPr>
            <p:ph type="ftr" sz="quarter" idx="11"/>
          </p:nvPr>
        </p:nvSpPr>
        <p:spPr/>
        <p:txBody>
          <a:bodyPr/>
          <a:lstStyle>
            <a:lvl1pPr>
              <a:defRPr/>
            </a:lvl1pPr>
          </a:lstStyle>
          <a:p>
            <a:pPr>
              <a:defRPr/>
            </a:pPr>
            <a:endParaRPr lang="es-CL"/>
          </a:p>
        </p:txBody>
      </p:sp>
      <p:sp>
        <p:nvSpPr>
          <p:cNvPr id="5" name="5 Marcador de número de diapositiva"/>
          <p:cNvSpPr>
            <a:spLocks noGrp="1"/>
          </p:cNvSpPr>
          <p:nvPr>
            <p:ph type="sldNum" sz="quarter" idx="12"/>
          </p:nvPr>
        </p:nvSpPr>
        <p:spPr/>
        <p:txBody>
          <a:bodyPr/>
          <a:lstStyle>
            <a:lvl1pPr>
              <a:defRPr/>
            </a:lvl1pPr>
          </a:lstStyle>
          <a:p>
            <a:pPr>
              <a:defRPr/>
            </a:pPr>
            <a:fld id="{CA1B90E5-48F4-4C24-BA05-CD2B85F7B1CB}" type="slidenum">
              <a:rPr lang="es-CL"/>
              <a:pPr>
                <a:defRPr/>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545A9856-3DA8-499B-8B63-9A8CD2B9EF89}" type="datetimeFigureOut">
              <a:rPr lang="es-CL"/>
              <a:pPr>
                <a:defRPr/>
              </a:pPr>
              <a:t>18-10-2021</a:t>
            </a:fld>
            <a:endParaRPr lang="es-CL"/>
          </a:p>
        </p:txBody>
      </p:sp>
      <p:sp>
        <p:nvSpPr>
          <p:cNvPr id="3" name="4 Marcador de pie de página"/>
          <p:cNvSpPr>
            <a:spLocks noGrp="1"/>
          </p:cNvSpPr>
          <p:nvPr>
            <p:ph type="ftr" sz="quarter" idx="11"/>
          </p:nvPr>
        </p:nvSpPr>
        <p:spPr/>
        <p:txBody>
          <a:bodyPr/>
          <a:lstStyle>
            <a:lvl1pPr>
              <a:defRPr/>
            </a:lvl1pPr>
          </a:lstStyle>
          <a:p>
            <a:pPr>
              <a:defRPr/>
            </a:pPr>
            <a:endParaRPr lang="es-CL"/>
          </a:p>
        </p:txBody>
      </p:sp>
      <p:sp>
        <p:nvSpPr>
          <p:cNvPr id="4" name="5 Marcador de número de diapositiva"/>
          <p:cNvSpPr>
            <a:spLocks noGrp="1"/>
          </p:cNvSpPr>
          <p:nvPr>
            <p:ph type="sldNum" sz="quarter" idx="12"/>
          </p:nvPr>
        </p:nvSpPr>
        <p:spPr/>
        <p:txBody>
          <a:bodyPr/>
          <a:lstStyle>
            <a:lvl1pPr>
              <a:defRPr/>
            </a:lvl1pPr>
          </a:lstStyle>
          <a:p>
            <a:pPr>
              <a:defRPr/>
            </a:pPr>
            <a:fld id="{8DD4FF92-F7AB-4692-9133-029E284A8DB0}" type="slidenum">
              <a:rPr lang="es-CL"/>
              <a:pPr>
                <a:defRPr/>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7D5C1EF-0565-44FE-8423-CBB6AF1F8D49}" type="datetimeFigureOut">
              <a:rPr lang="es-CL"/>
              <a:pPr>
                <a:defRPr/>
              </a:pPr>
              <a:t>18-10-2021</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3B4D08E8-5921-48CF-86CD-E7FAE871EA58}" type="slidenum">
              <a:rPr lang="es-CL"/>
              <a:pPr>
                <a:defRPr/>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26245418-8261-45A4-9EE3-912AE2D47A7A}" type="datetimeFigureOut">
              <a:rPr lang="es-CL"/>
              <a:pPr>
                <a:defRPr/>
              </a:pPr>
              <a:t>18-10-2021</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A8E01A87-73E8-484A-BCC7-58E7B14660B0}" type="slidenum">
              <a:rPr lang="es-CL"/>
              <a:pPr>
                <a:defRPr/>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a:defRPr/>
            </a:pPr>
            <a:fld id="{01F1F50D-9664-4690-B921-CFACA7DB146C}" type="datetimeFigureOut">
              <a:rPr lang="es-CL"/>
              <a:pPr>
                <a:defRPr/>
              </a:pPr>
              <a:t>18-10-2021</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CD18F015-E5AF-4FFC-B642-9AB0434EDDAB}" type="slidenum">
              <a:rPr lang="es-CL"/>
              <a:pPr>
                <a:defRPr/>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a:defRPr/>
            </a:pPr>
            <a:fld id="{43B9C8B4-8BF9-4261-960C-493BDAD7DF2D}" type="datetimeFigureOut">
              <a:rPr lang="es-CL"/>
              <a:pPr>
                <a:defRPr/>
              </a:pPr>
              <a:t>18-10-2021</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FDA575B6-7CD8-4203-87E4-95AE953FE5E8}" type="slidenum">
              <a:rPr lang="es-CL"/>
              <a:pPr>
                <a:defRPr/>
              </a:pPr>
              <a:t>‹Nº›</a:t>
            </a:fld>
            <a:endParaRPr lang="es-C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4" name="9 Triángulo rectángulo"/>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buFontTx/>
              <a:buNone/>
              <a:defRPr/>
            </a:pPr>
            <a:endParaRPr lang="en-US" b="0"/>
          </a:p>
        </p:txBody>
      </p:sp>
      <p:grpSp>
        <p:nvGrpSpPr>
          <p:cNvPr id="5" name="15 Grupo"/>
          <p:cNvGrpSpPr>
            <a:grpSpLocks/>
          </p:cNvGrpSpPr>
          <p:nvPr/>
        </p:nvGrpSpPr>
        <p:grpSpPr bwMode="auto">
          <a:xfrm>
            <a:off x="-3175" y="4953000"/>
            <a:ext cx="9147175" cy="1911350"/>
            <a:chOff x="-3765" y="4832896"/>
            <a:chExt cx="9147765" cy="2032192"/>
          </a:xfrm>
        </p:grpSpPr>
        <p:sp>
          <p:nvSpPr>
            <p:cNvPr id="6" name="6 Forma libre"/>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buFontTx/>
                <a:buNone/>
                <a:defRPr/>
              </a:pPr>
              <a:endParaRPr lang="en-US" b="0">
                <a:solidFill>
                  <a:schemeClr val="tx1"/>
                </a:solidFill>
                <a:latin typeface="+mn-lt"/>
                <a:cs typeface="+mn-cs"/>
              </a:endParaRPr>
            </a:p>
          </p:txBody>
        </p:sp>
        <p:sp>
          <p:nvSpPr>
            <p:cNvPr id="7" name="7 Forma libre"/>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buFontTx/>
                <a:buNone/>
                <a:defRPr/>
              </a:pPr>
              <a:endParaRPr lang="en-US" b="0">
                <a:solidFill>
                  <a:schemeClr val="tx1"/>
                </a:solidFill>
                <a:latin typeface="+mn-lt"/>
                <a:cs typeface="+mn-cs"/>
              </a:endParaRPr>
            </a:p>
          </p:txBody>
        </p:sp>
        <p:sp>
          <p:nvSpPr>
            <p:cNvPr id="8" name="10 Forma libre"/>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buFontTx/>
                <a:buNone/>
                <a:defRPr/>
              </a:pPr>
              <a:endParaRPr lang="en-US" b="0"/>
            </a:p>
          </p:txBody>
        </p:sp>
        <p:cxnSp>
          <p:nvCxnSpPr>
            <p:cNvPr id="10" name="11 Conector recto"/>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8 Título"/>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s-ES" smtClean="0"/>
              <a:t>Haga clic para modificar el estilo de título del patrón</a:t>
            </a:r>
            <a:endParaRPr lang="en-US"/>
          </a:p>
        </p:txBody>
      </p:sp>
      <p:sp>
        <p:nvSpPr>
          <p:cNvPr id="17" name="16 Subtítulo"/>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s-ES" smtClean="0"/>
              <a:t>Haga clic para modificar el estilo de subtítulo del patrón</a:t>
            </a:r>
            <a:endParaRPr lang="en-US"/>
          </a:p>
        </p:txBody>
      </p:sp>
      <p:sp>
        <p:nvSpPr>
          <p:cNvPr id="11" name="29 Marcador de fecha"/>
          <p:cNvSpPr>
            <a:spLocks noGrp="1"/>
          </p:cNvSpPr>
          <p:nvPr>
            <p:ph type="dt" sz="half" idx="10"/>
          </p:nvPr>
        </p:nvSpPr>
        <p:spPr/>
        <p:txBody>
          <a:bodyPr/>
          <a:lstStyle>
            <a:lvl1pPr>
              <a:defRPr>
                <a:solidFill>
                  <a:srgbClr val="FFFFFF"/>
                </a:solidFill>
              </a:defRPr>
            </a:lvl1pPr>
            <a:extLst/>
          </a:lstStyle>
          <a:p>
            <a:pPr>
              <a:defRPr/>
            </a:pPr>
            <a:fld id="{14F427FA-650C-438B-9258-1AA8B6ED21D9}" type="datetimeFigureOut">
              <a:rPr lang="es-CL"/>
              <a:pPr>
                <a:defRPr/>
              </a:pPr>
              <a:t>18-10-2021</a:t>
            </a:fld>
            <a:endParaRPr lang="es-CL"/>
          </a:p>
        </p:txBody>
      </p:sp>
      <p:sp>
        <p:nvSpPr>
          <p:cNvPr id="12" name="18 Marcador de pie de página"/>
          <p:cNvSpPr>
            <a:spLocks noGrp="1"/>
          </p:cNvSpPr>
          <p:nvPr>
            <p:ph type="ftr" sz="quarter" idx="11"/>
          </p:nvPr>
        </p:nvSpPr>
        <p:spPr/>
        <p:txBody>
          <a:bodyPr/>
          <a:lstStyle>
            <a:lvl1pPr>
              <a:defRPr>
                <a:solidFill>
                  <a:schemeClr val="accent1">
                    <a:tint val="20000"/>
                  </a:schemeClr>
                </a:solidFill>
              </a:defRPr>
            </a:lvl1pPr>
            <a:extLst/>
          </a:lstStyle>
          <a:p>
            <a:pPr>
              <a:defRPr/>
            </a:pPr>
            <a:endParaRPr lang="es-CL"/>
          </a:p>
        </p:txBody>
      </p:sp>
      <p:sp>
        <p:nvSpPr>
          <p:cNvPr id="13" name="26 Marcador de número de diapositiva"/>
          <p:cNvSpPr>
            <a:spLocks noGrp="1"/>
          </p:cNvSpPr>
          <p:nvPr>
            <p:ph type="sldNum" sz="quarter" idx="12"/>
          </p:nvPr>
        </p:nvSpPr>
        <p:spPr/>
        <p:txBody>
          <a:bodyPr/>
          <a:lstStyle>
            <a:lvl1pPr>
              <a:defRPr>
                <a:solidFill>
                  <a:srgbClr val="FFFFFF"/>
                </a:solidFill>
              </a:defRPr>
            </a:lvl1pPr>
            <a:extLst/>
          </a:lstStyle>
          <a:p>
            <a:pPr>
              <a:defRPr/>
            </a:pPr>
            <a:fld id="{56E2152D-6BA5-4756-B1D9-9A8A454F714B}" type="slidenum">
              <a:rPr lang="es-CL"/>
              <a:pPr>
                <a:defRPr/>
              </a:pPr>
              <a:t>‹Nº›</a:t>
            </a:fld>
            <a:endParaRPr lang="es-CL"/>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Título"/>
          <p:cNvSpPr>
            <a:spLocks noGrp="1"/>
          </p:cNvSpPr>
          <p:nvPr>
            <p:ph type="title"/>
          </p:nvPr>
        </p:nvSpPr>
        <p:spPr/>
        <p:txBody>
          <a:bodyPr rtlCol="0"/>
          <a:lstStyle>
            <a:extLst/>
          </a:lstStyle>
          <a:p>
            <a:r>
              <a:rPr lang="es-ES" smtClean="0"/>
              <a:t>Haga clic para modificar el estilo de título del patrón</a:t>
            </a:r>
            <a:endParaRPr lang="en-US"/>
          </a:p>
        </p:txBody>
      </p:sp>
      <p:sp>
        <p:nvSpPr>
          <p:cNvPr id="4" name="9 Marcador de fecha"/>
          <p:cNvSpPr>
            <a:spLocks noGrp="1"/>
          </p:cNvSpPr>
          <p:nvPr>
            <p:ph type="dt" sz="half" idx="10"/>
          </p:nvPr>
        </p:nvSpPr>
        <p:spPr/>
        <p:txBody>
          <a:bodyPr/>
          <a:lstStyle>
            <a:lvl1pPr>
              <a:defRPr/>
            </a:lvl1pPr>
          </a:lstStyle>
          <a:p>
            <a:pPr>
              <a:defRPr/>
            </a:pPr>
            <a:fld id="{BFC2E0E9-B5A1-417B-89AB-D229EEEB2C08}" type="datetimeFigureOut">
              <a:rPr lang="es-CL"/>
              <a:pPr>
                <a:defRPr/>
              </a:pPr>
              <a:t>18-10-2021</a:t>
            </a:fld>
            <a:endParaRPr lang="es-CL"/>
          </a:p>
        </p:txBody>
      </p:sp>
      <p:sp>
        <p:nvSpPr>
          <p:cNvPr id="5" name="21 Marcador de pie de página"/>
          <p:cNvSpPr>
            <a:spLocks noGrp="1"/>
          </p:cNvSpPr>
          <p:nvPr>
            <p:ph type="ftr" sz="quarter" idx="11"/>
          </p:nvPr>
        </p:nvSpPr>
        <p:spPr/>
        <p:txBody>
          <a:bodyPr/>
          <a:lstStyle>
            <a:lvl1pPr>
              <a:defRPr/>
            </a:lvl1pPr>
          </a:lstStyle>
          <a:p>
            <a:pPr>
              <a:defRPr/>
            </a:pPr>
            <a:endParaRPr lang="es-CL"/>
          </a:p>
        </p:txBody>
      </p:sp>
      <p:sp>
        <p:nvSpPr>
          <p:cNvPr id="6" name="17 Marcador de número de diapositiva"/>
          <p:cNvSpPr>
            <a:spLocks noGrp="1"/>
          </p:cNvSpPr>
          <p:nvPr>
            <p:ph type="sldNum" sz="quarter" idx="12"/>
          </p:nvPr>
        </p:nvSpPr>
        <p:spPr/>
        <p:txBody>
          <a:bodyPr/>
          <a:lstStyle>
            <a:lvl1pPr>
              <a:defRPr/>
            </a:lvl1pPr>
          </a:lstStyle>
          <a:p>
            <a:pPr>
              <a:defRPr/>
            </a:pPr>
            <a:fld id="{B969EE6C-BFAD-45BB-8A88-8F9F08BA3F88}" type="slidenum">
              <a:rPr lang="es-CL"/>
              <a:pPr>
                <a:defRPr/>
              </a:pPr>
              <a:t>‹Nº›</a:t>
            </a:fld>
            <a:endParaRPr lang="es-CL"/>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4" name="6 Cheurón"/>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buFontTx/>
              <a:buNone/>
              <a:defRPr/>
            </a:pPr>
            <a:endParaRPr lang="en-US" b="0"/>
          </a:p>
        </p:txBody>
      </p:sp>
      <p:sp>
        <p:nvSpPr>
          <p:cNvPr id="5" name="7 Cheurón"/>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buFontTx/>
              <a:buNone/>
              <a:defRPr/>
            </a:pPr>
            <a:endParaRPr lang="en-US" b="0"/>
          </a:p>
        </p:txBody>
      </p:sp>
      <p:sp>
        <p:nvSpPr>
          <p:cNvPr id="2" name="1 Título"/>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s-ES" smtClean="0"/>
              <a:t>Haga clic para modificar el estilo de título del patrón</a:t>
            </a:r>
            <a:endParaRPr lang="en-US"/>
          </a:p>
        </p:txBody>
      </p:sp>
      <p:sp>
        <p:nvSpPr>
          <p:cNvPr id="3" name="2 Marcador de texto"/>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s-ES" smtClean="0"/>
              <a:t>Haga clic para modificar el estilo de texto del patrón</a:t>
            </a:r>
          </a:p>
        </p:txBody>
      </p:sp>
      <p:sp>
        <p:nvSpPr>
          <p:cNvPr id="6" name="3 Marcador de fecha"/>
          <p:cNvSpPr>
            <a:spLocks noGrp="1"/>
          </p:cNvSpPr>
          <p:nvPr>
            <p:ph type="dt" sz="half" idx="10"/>
          </p:nvPr>
        </p:nvSpPr>
        <p:spPr/>
        <p:txBody>
          <a:bodyPr/>
          <a:lstStyle>
            <a:lvl1pPr>
              <a:defRPr/>
            </a:lvl1pPr>
            <a:extLst/>
          </a:lstStyle>
          <a:p>
            <a:pPr>
              <a:defRPr/>
            </a:pPr>
            <a:fld id="{3A431550-E4F3-470D-A91A-02A1FF4D4AAD}" type="datetimeFigureOut">
              <a:rPr lang="es-CL"/>
              <a:pPr>
                <a:defRPr/>
              </a:pPr>
              <a:t>18-10-2021</a:t>
            </a:fld>
            <a:endParaRPr lang="es-CL"/>
          </a:p>
        </p:txBody>
      </p:sp>
      <p:sp>
        <p:nvSpPr>
          <p:cNvPr id="7" name="4 Marcador de pie de página"/>
          <p:cNvSpPr>
            <a:spLocks noGrp="1"/>
          </p:cNvSpPr>
          <p:nvPr>
            <p:ph type="ftr" sz="quarter" idx="11"/>
          </p:nvPr>
        </p:nvSpPr>
        <p:spPr/>
        <p:txBody>
          <a:bodyPr/>
          <a:lstStyle>
            <a:lvl1pPr>
              <a:defRPr/>
            </a:lvl1pPr>
            <a:extLst/>
          </a:lstStyle>
          <a:p>
            <a:pPr>
              <a:defRPr/>
            </a:pPr>
            <a:endParaRPr lang="es-CL"/>
          </a:p>
        </p:txBody>
      </p:sp>
      <p:sp>
        <p:nvSpPr>
          <p:cNvPr id="8" name="5 Marcador de número de diapositiva"/>
          <p:cNvSpPr>
            <a:spLocks noGrp="1"/>
          </p:cNvSpPr>
          <p:nvPr>
            <p:ph type="sldNum" sz="quarter" idx="12"/>
          </p:nvPr>
        </p:nvSpPr>
        <p:spPr/>
        <p:txBody>
          <a:bodyPr/>
          <a:lstStyle>
            <a:lvl1pPr>
              <a:defRPr/>
            </a:lvl1pPr>
            <a:extLst/>
          </a:lstStyle>
          <a:p>
            <a:pPr>
              <a:defRPr/>
            </a:pPr>
            <a:fld id="{CCD1D439-BAD4-4003-BB52-41D5CA2E65DF}" type="slidenum">
              <a:rPr lang="es-CL"/>
              <a:pPr>
                <a:defRPr/>
              </a:pPr>
              <a:t>‹Nº›</a:t>
            </a:fld>
            <a:endParaRPr lang="es-CL"/>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8" name="7 Título"/>
          <p:cNvSpPr>
            <a:spLocks noGrp="1"/>
          </p:cNvSpPr>
          <p:nvPr>
            <p:ph type="title"/>
          </p:nvPr>
        </p:nvSpPr>
        <p:spPr/>
        <p:txBody>
          <a:bodyPr rtlCol="0"/>
          <a:lstStyle>
            <a:extLst/>
          </a:lstStyle>
          <a:p>
            <a:r>
              <a:rPr lang="es-ES" smtClean="0"/>
              <a:t>Haga clic para modificar el estilo de título del patrón</a:t>
            </a:r>
            <a:endParaRPr lang="en-US"/>
          </a:p>
        </p:txBody>
      </p:sp>
      <p:sp>
        <p:nvSpPr>
          <p:cNvPr id="5" name="9 Marcador de fecha"/>
          <p:cNvSpPr>
            <a:spLocks noGrp="1"/>
          </p:cNvSpPr>
          <p:nvPr>
            <p:ph type="dt" sz="half" idx="10"/>
          </p:nvPr>
        </p:nvSpPr>
        <p:spPr/>
        <p:txBody>
          <a:bodyPr/>
          <a:lstStyle>
            <a:lvl1pPr>
              <a:defRPr/>
            </a:lvl1pPr>
          </a:lstStyle>
          <a:p>
            <a:pPr>
              <a:defRPr/>
            </a:pPr>
            <a:fld id="{FC7E0B67-0801-4CE7-88B2-CEF9D9C86896}" type="datetimeFigureOut">
              <a:rPr lang="es-CL"/>
              <a:pPr>
                <a:defRPr/>
              </a:pPr>
              <a:t>18-10-2021</a:t>
            </a:fld>
            <a:endParaRPr lang="es-CL"/>
          </a:p>
        </p:txBody>
      </p:sp>
      <p:sp>
        <p:nvSpPr>
          <p:cNvPr id="6" name="21 Marcador de pie de página"/>
          <p:cNvSpPr>
            <a:spLocks noGrp="1"/>
          </p:cNvSpPr>
          <p:nvPr>
            <p:ph type="ftr" sz="quarter" idx="11"/>
          </p:nvPr>
        </p:nvSpPr>
        <p:spPr/>
        <p:txBody>
          <a:bodyPr/>
          <a:lstStyle>
            <a:lvl1pPr>
              <a:defRPr/>
            </a:lvl1pPr>
          </a:lstStyle>
          <a:p>
            <a:pPr>
              <a:defRPr/>
            </a:pPr>
            <a:endParaRPr lang="es-CL"/>
          </a:p>
        </p:txBody>
      </p:sp>
      <p:sp>
        <p:nvSpPr>
          <p:cNvPr id="7" name="17 Marcador de número de diapositiva"/>
          <p:cNvSpPr>
            <a:spLocks noGrp="1"/>
          </p:cNvSpPr>
          <p:nvPr>
            <p:ph type="sldNum" sz="quarter" idx="12"/>
          </p:nvPr>
        </p:nvSpPr>
        <p:spPr/>
        <p:txBody>
          <a:bodyPr/>
          <a:lstStyle>
            <a:lvl1pPr>
              <a:defRPr/>
            </a:lvl1pPr>
          </a:lstStyle>
          <a:p>
            <a:pPr>
              <a:defRPr/>
            </a:pPr>
            <a:fld id="{34F9FAF5-E594-4431-B701-72D9AE139710}" type="slidenum">
              <a:rPr lang="es-CL"/>
              <a:pPr>
                <a:defRPr/>
              </a:pPr>
              <a:t>‹Nº›</a:t>
            </a:fld>
            <a:endParaRPr lang="es-CL"/>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lstStyle>
            <a:lvl1pPr>
              <a:defRPr/>
            </a:lvl1pPr>
            <a:extLst/>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4" name="3 Marcador de texto"/>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5" name="4 Marcador de contenido"/>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Marcador de fecha"/>
          <p:cNvSpPr>
            <a:spLocks noGrp="1"/>
          </p:cNvSpPr>
          <p:nvPr>
            <p:ph type="dt" sz="half" idx="10"/>
          </p:nvPr>
        </p:nvSpPr>
        <p:spPr/>
        <p:txBody>
          <a:bodyPr/>
          <a:lstStyle>
            <a:lvl1pPr>
              <a:defRPr/>
            </a:lvl1pPr>
            <a:extLst/>
          </a:lstStyle>
          <a:p>
            <a:pPr>
              <a:defRPr/>
            </a:pPr>
            <a:fld id="{36757136-64C3-403F-983E-7E9D2B8160DF}" type="datetimeFigureOut">
              <a:rPr lang="es-CL"/>
              <a:pPr>
                <a:defRPr/>
              </a:pPr>
              <a:t>18-10-2021</a:t>
            </a:fld>
            <a:endParaRPr lang="es-CL"/>
          </a:p>
        </p:txBody>
      </p:sp>
      <p:sp>
        <p:nvSpPr>
          <p:cNvPr id="8" name="7 Marcador de pie de página"/>
          <p:cNvSpPr>
            <a:spLocks noGrp="1"/>
          </p:cNvSpPr>
          <p:nvPr>
            <p:ph type="ftr" sz="quarter" idx="11"/>
          </p:nvPr>
        </p:nvSpPr>
        <p:spPr/>
        <p:txBody>
          <a:bodyPr/>
          <a:lstStyle>
            <a:lvl1pPr>
              <a:defRPr/>
            </a:lvl1pPr>
            <a:extLst/>
          </a:lstStyle>
          <a:p>
            <a:pPr>
              <a:defRPr/>
            </a:pPr>
            <a:endParaRPr lang="es-CL"/>
          </a:p>
        </p:txBody>
      </p:sp>
      <p:sp>
        <p:nvSpPr>
          <p:cNvPr id="9" name="8 Marcador de número de diapositiva"/>
          <p:cNvSpPr>
            <a:spLocks noGrp="1"/>
          </p:cNvSpPr>
          <p:nvPr>
            <p:ph type="sldNum" sz="quarter" idx="12"/>
          </p:nvPr>
        </p:nvSpPr>
        <p:spPr/>
        <p:txBody>
          <a:bodyPr/>
          <a:lstStyle>
            <a:lvl1pPr>
              <a:defRPr/>
            </a:lvl1pPr>
            <a:extLst/>
          </a:lstStyle>
          <a:p>
            <a:pPr>
              <a:defRPr/>
            </a:pPr>
            <a:fld id="{0A5B5CCA-E6A9-4234-A1B5-41042347905F}" type="slidenum">
              <a:rPr lang="es-CL"/>
              <a:pPr>
                <a:defRPr/>
              </a:pPr>
              <a:t>‹Nº›</a:t>
            </a:fld>
            <a:endParaRPr lang="es-CL"/>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6" name="5 Título"/>
          <p:cNvSpPr>
            <a:spLocks noGrp="1"/>
          </p:cNvSpPr>
          <p:nvPr>
            <p:ph type="title"/>
          </p:nvPr>
        </p:nvSpPr>
        <p:spPr/>
        <p:txBody>
          <a:bodyPr rtlCol="0"/>
          <a:lstStyle>
            <a:extLst/>
          </a:lstStyle>
          <a:p>
            <a:r>
              <a:rPr lang="es-ES" smtClean="0"/>
              <a:t>Haga clic para modificar el estilo de título del patrón</a:t>
            </a:r>
            <a:endParaRPr lang="en-US"/>
          </a:p>
        </p:txBody>
      </p:sp>
      <p:sp>
        <p:nvSpPr>
          <p:cNvPr id="3" name="9 Marcador de fecha"/>
          <p:cNvSpPr>
            <a:spLocks noGrp="1"/>
          </p:cNvSpPr>
          <p:nvPr>
            <p:ph type="dt" sz="half" idx="10"/>
          </p:nvPr>
        </p:nvSpPr>
        <p:spPr/>
        <p:txBody>
          <a:bodyPr/>
          <a:lstStyle>
            <a:lvl1pPr>
              <a:defRPr/>
            </a:lvl1pPr>
          </a:lstStyle>
          <a:p>
            <a:pPr>
              <a:defRPr/>
            </a:pPr>
            <a:fld id="{0F4BF894-F028-4430-8B32-329E583DAED6}" type="datetimeFigureOut">
              <a:rPr lang="es-CL"/>
              <a:pPr>
                <a:defRPr/>
              </a:pPr>
              <a:t>18-10-2021</a:t>
            </a:fld>
            <a:endParaRPr lang="es-CL"/>
          </a:p>
        </p:txBody>
      </p:sp>
      <p:sp>
        <p:nvSpPr>
          <p:cNvPr id="4" name="21 Marcador de pie de página"/>
          <p:cNvSpPr>
            <a:spLocks noGrp="1"/>
          </p:cNvSpPr>
          <p:nvPr>
            <p:ph type="ftr" sz="quarter" idx="11"/>
          </p:nvPr>
        </p:nvSpPr>
        <p:spPr/>
        <p:txBody>
          <a:bodyPr/>
          <a:lstStyle>
            <a:lvl1pPr>
              <a:defRPr/>
            </a:lvl1pPr>
          </a:lstStyle>
          <a:p>
            <a:pPr>
              <a:defRPr/>
            </a:pPr>
            <a:endParaRPr lang="es-CL"/>
          </a:p>
        </p:txBody>
      </p:sp>
      <p:sp>
        <p:nvSpPr>
          <p:cNvPr id="5" name="17 Marcador de número de diapositiva"/>
          <p:cNvSpPr>
            <a:spLocks noGrp="1"/>
          </p:cNvSpPr>
          <p:nvPr>
            <p:ph type="sldNum" sz="quarter" idx="12"/>
          </p:nvPr>
        </p:nvSpPr>
        <p:spPr/>
        <p:txBody>
          <a:bodyPr/>
          <a:lstStyle>
            <a:lvl1pPr>
              <a:defRPr/>
            </a:lvl1pPr>
          </a:lstStyle>
          <a:p>
            <a:pPr>
              <a:defRPr/>
            </a:pPr>
            <a:fld id="{A48D80EE-72BD-4276-8B08-2BC3482EF6D8}" type="slidenum">
              <a:rPr lang="es-CL"/>
              <a:pPr>
                <a:defRPr/>
              </a:pPr>
              <a:t>‹Nº›</a:t>
            </a:fld>
            <a:endParaRPr lang="es-CL"/>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9 Marcador de fecha"/>
          <p:cNvSpPr>
            <a:spLocks noGrp="1"/>
          </p:cNvSpPr>
          <p:nvPr>
            <p:ph type="dt" sz="half" idx="10"/>
          </p:nvPr>
        </p:nvSpPr>
        <p:spPr/>
        <p:txBody>
          <a:bodyPr/>
          <a:lstStyle>
            <a:lvl1pPr>
              <a:defRPr/>
            </a:lvl1pPr>
          </a:lstStyle>
          <a:p>
            <a:pPr>
              <a:defRPr/>
            </a:pPr>
            <a:fld id="{AD27BADE-3A70-410C-A88E-13AA3E6B72BF}" type="datetimeFigureOut">
              <a:rPr lang="es-CL"/>
              <a:pPr>
                <a:defRPr/>
              </a:pPr>
              <a:t>18-10-2021</a:t>
            </a:fld>
            <a:endParaRPr lang="es-CL"/>
          </a:p>
        </p:txBody>
      </p:sp>
      <p:sp>
        <p:nvSpPr>
          <p:cNvPr id="3" name="21 Marcador de pie de página"/>
          <p:cNvSpPr>
            <a:spLocks noGrp="1"/>
          </p:cNvSpPr>
          <p:nvPr>
            <p:ph type="ftr" sz="quarter" idx="11"/>
          </p:nvPr>
        </p:nvSpPr>
        <p:spPr/>
        <p:txBody>
          <a:bodyPr/>
          <a:lstStyle>
            <a:lvl1pPr>
              <a:defRPr/>
            </a:lvl1pPr>
          </a:lstStyle>
          <a:p>
            <a:pPr>
              <a:defRPr/>
            </a:pPr>
            <a:endParaRPr lang="es-CL"/>
          </a:p>
        </p:txBody>
      </p:sp>
      <p:sp>
        <p:nvSpPr>
          <p:cNvPr id="4" name="17 Marcador de número de diapositiva"/>
          <p:cNvSpPr>
            <a:spLocks noGrp="1"/>
          </p:cNvSpPr>
          <p:nvPr>
            <p:ph type="sldNum" sz="quarter" idx="12"/>
          </p:nvPr>
        </p:nvSpPr>
        <p:spPr/>
        <p:txBody>
          <a:bodyPr/>
          <a:lstStyle>
            <a:lvl1pPr>
              <a:defRPr/>
            </a:lvl1pPr>
          </a:lstStyle>
          <a:p>
            <a:pPr>
              <a:defRPr/>
            </a:pPr>
            <a:fld id="{7B609467-BFD8-41EC-8F71-3EEF829AC37B}" type="slidenum">
              <a:rPr lang="es-CL"/>
              <a:pPr>
                <a:defRPr/>
              </a:pPr>
              <a:t>‹Nº›</a:t>
            </a:fld>
            <a:endParaRPr lang="es-CL"/>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s-ES" smtClean="0"/>
              <a:t>Haga clic para modificar el estilo de título del patrón</a:t>
            </a:r>
            <a:endParaRPr lang="en-US"/>
          </a:p>
        </p:txBody>
      </p:sp>
      <p:sp>
        <p:nvSpPr>
          <p:cNvPr id="3" name="2 Marcador de texto"/>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s-ES" smtClean="0"/>
              <a:t>Haga clic para modificar el estilo de texto del patrón</a:t>
            </a:r>
          </a:p>
        </p:txBody>
      </p:sp>
      <p:sp>
        <p:nvSpPr>
          <p:cNvPr id="4" name="3 Marcador de contenido"/>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lvl1pPr>
              <a:defRPr/>
            </a:lvl1pPr>
            <a:extLst/>
          </a:lstStyle>
          <a:p>
            <a:pPr>
              <a:defRPr/>
            </a:pPr>
            <a:fld id="{3F25A540-DC67-4B2A-996D-776480A4FF2D}" type="datetimeFigureOut">
              <a:rPr lang="es-CL"/>
              <a:pPr>
                <a:defRPr/>
              </a:pPr>
              <a:t>18-10-2021</a:t>
            </a:fld>
            <a:endParaRPr lang="es-CL"/>
          </a:p>
        </p:txBody>
      </p:sp>
      <p:sp>
        <p:nvSpPr>
          <p:cNvPr id="6" name="5 Marcador de pie de página"/>
          <p:cNvSpPr>
            <a:spLocks noGrp="1"/>
          </p:cNvSpPr>
          <p:nvPr>
            <p:ph type="ftr" sz="quarter" idx="11"/>
          </p:nvPr>
        </p:nvSpPr>
        <p:spPr/>
        <p:txBody>
          <a:bodyPr/>
          <a:lstStyle>
            <a:lvl1pPr>
              <a:defRPr/>
            </a:lvl1pPr>
            <a:extLst/>
          </a:lstStyle>
          <a:p>
            <a:pPr>
              <a:defRPr/>
            </a:pPr>
            <a:endParaRPr lang="es-CL"/>
          </a:p>
        </p:txBody>
      </p:sp>
      <p:sp>
        <p:nvSpPr>
          <p:cNvPr id="7" name="6 Marcador de número de diapositiva"/>
          <p:cNvSpPr>
            <a:spLocks noGrp="1"/>
          </p:cNvSpPr>
          <p:nvPr>
            <p:ph type="sldNum" sz="quarter" idx="12"/>
          </p:nvPr>
        </p:nvSpPr>
        <p:spPr/>
        <p:txBody>
          <a:bodyPr/>
          <a:lstStyle>
            <a:lvl1pPr>
              <a:defRPr/>
            </a:lvl1pPr>
            <a:extLst/>
          </a:lstStyle>
          <a:p>
            <a:pPr>
              <a:defRPr/>
            </a:pPr>
            <a:fld id="{2A2B6329-E0AB-4F36-8DB9-2B0CC9154FEA}" type="slidenum">
              <a:rPr lang="es-CL"/>
              <a:pPr>
                <a:defRPr/>
              </a:pPr>
              <a:t>‹Nº›</a:t>
            </a:fld>
            <a:endParaRPr lang="es-CL"/>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5" name="7 Forma libre"/>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buFontTx/>
              <a:buNone/>
              <a:defRPr/>
            </a:pPr>
            <a:endParaRPr lang="en-US" b="0">
              <a:solidFill>
                <a:schemeClr val="tx1"/>
              </a:solidFill>
              <a:latin typeface="+mn-lt"/>
              <a:cs typeface="+mn-cs"/>
            </a:endParaRPr>
          </a:p>
        </p:txBody>
      </p:sp>
      <p:sp>
        <p:nvSpPr>
          <p:cNvPr id="6" name="8 Forma libre"/>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buFontTx/>
              <a:buNone/>
              <a:defRPr/>
            </a:pPr>
            <a:endParaRPr lang="en-US" b="0">
              <a:solidFill>
                <a:schemeClr val="tx1"/>
              </a:solidFill>
              <a:latin typeface="+mn-lt"/>
              <a:cs typeface="+mn-cs"/>
            </a:endParaRPr>
          </a:p>
        </p:txBody>
      </p:sp>
      <p:sp>
        <p:nvSpPr>
          <p:cNvPr id="7" name="9 Triángulo rectángulo"/>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buFontTx/>
              <a:buNone/>
              <a:defRPr/>
            </a:pPr>
            <a:endParaRPr lang="en-US" b="0"/>
          </a:p>
        </p:txBody>
      </p:sp>
      <p:cxnSp>
        <p:nvCxnSpPr>
          <p:cNvPr id="8" name="10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11 Cheurón"/>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buFontTx/>
              <a:buNone/>
              <a:defRPr/>
            </a:pPr>
            <a:endParaRPr lang="en-US" b="0"/>
          </a:p>
        </p:txBody>
      </p:sp>
      <p:sp>
        <p:nvSpPr>
          <p:cNvPr id="10" name="12 Cheurón"/>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buFontTx/>
              <a:buNone/>
              <a:defRPr/>
            </a:pPr>
            <a:endParaRPr lang="en-US" b="0"/>
          </a:p>
        </p:txBody>
      </p:sp>
      <p:sp>
        <p:nvSpPr>
          <p:cNvPr id="4" name="3 Marcador de texto"/>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s-ES" smtClean="0"/>
              <a:t>Haga clic para modificar el estilo de texto del patrón</a:t>
            </a:r>
          </a:p>
        </p:txBody>
      </p:sp>
      <p:sp>
        <p:nvSpPr>
          <p:cNvPr id="3" name="2 Marcador de posición de imagen"/>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s-ES" noProof="0" smtClean="0"/>
              <a:t>Haga clic en el icono para agregar una imagen</a:t>
            </a:r>
            <a:endParaRPr lang="en-US" noProof="0" dirty="0"/>
          </a:p>
        </p:txBody>
      </p:sp>
      <p:sp>
        <p:nvSpPr>
          <p:cNvPr id="2" name="1 Título"/>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s-ES" smtClean="0"/>
              <a:t>Haga clic para modificar el estilo de título del patrón</a:t>
            </a:r>
            <a:endParaRPr lang="en-US"/>
          </a:p>
        </p:txBody>
      </p:sp>
      <p:sp>
        <p:nvSpPr>
          <p:cNvPr id="11" name="4 Marcador de fecha"/>
          <p:cNvSpPr>
            <a:spLocks noGrp="1"/>
          </p:cNvSpPr>
          <p:nvPr>
            <p:ph type="dt" sz="half" idx="10"/>
          </p:nvPr>
        </p:nvSpPr>
        <p:spPr/>
        <p:txBody>
          <a:bodyPr/>
          <a:lstStyle>
            <a:lvl1pPr>
              <a:defRPr>
                <a:solidFill>
                  <a:schemeClr val="tx1"/>
                </a:solidFill>
              </a:defRPr>
            </a:lvl1pPr>
            <a:extLst/>
          </a:lstStyle>
          <a:p>
            <a:pPr>
              <a:defRPr/>
            </a:pPr>
            <a:fld id="{3E3FF9F6-D2B3-4869-9590-ABEB93D4FE4E}" type="datetimeFigureOut">
              <a:rPr lang="es-CL"/>
              <a:pPr>
                <a:defRPr/>
              </a:pPr>
              <a:t>18-10-2021</a:t>
            </a:fld>
            <a:endParaRPr lang="es-CL"/>
          </a:p>
        </p:txBody>
      </p:sp>
      <p:sp>
        <p:nvSpPr>
          <p:cNvPr id="12" name="5 Marcador de pie de página"/>
          <p:cNvSpPr>
            <a:spLocks noGrp="1"/>
          </p:cNvSpPr>
          <p:nvPr>
            <p:ph type="ftr" sz="quarter" idx="11"/>
          </p:nvPr>
        </p:nvSpPr>
        <p:spPr/>
        <p:txBody>
          <a:bodyPr/>
          <a:lstStyle>
            <a:lvl1pPr>
              <a:defRPr>
                <a:solidFill>
                  <a:schemeClr val="tx1"/>
                </a:solidFill>
              </a:defRPr>
            </a:lvl1pPr>
            <a:extLst/>
          </a:lstStyle>
          <a:p>
            <a:pPr>
              <a:defRPr/>
            </a:pPr>
            <a:endParaRPr lang="es-CL"/>
          </a:p>
        </p:txBody>
      </p:sp>
      <p:sp>
        <p:nvSpPr>
          <p:cNvPr id="13" name="6 Marcador de número de diapositiva"/>
          <p:cNvSpPr>
            <a:spLocks noGrp="1"/>
          </p:cNvSpPr>
          <p:nvPr>
            <p:ph type="sldNum" sz="quarter" idx="12"/>
          </p:nvPr>
        </p:nvSpPr>
        <p:spPr/>
        <p:txBody>
          <a:bodyPr/>
          <a:lstStyle>
            <a:lvl1pPr>
              <a:defRPr>
                <a:solidFill>
                  <a:schemeClr val="tx1"/>
                </a:solidFill>
              </a:defRPr>
            </a:lvl1pPr>
            <a:extLst/>
          </a:lstStyle>
          <a:p>
            <a:pPr>
              <a:defRPr/>
            </a:pPr>
            <a:fld id="{27FBF639-45CD-42F9-843E-C7283E815277}" type="slidenum">
              <a:rPr lang="es-CL"/>
              <a:pPr>
                <a:defRPr/>
              </a:pPr>
              <a:t>‹Nº›</a:t>
            </a:fld>
            <a:endParaRPr lang="es-CL"/>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1481329"/>
            <a:ext cx="8229600" cy="4386071"/>
          </a:xfrm>
        </p:spPr>
        <p:txBody>
          <a:bodyPr vert="eaVert"/>
          <a:lstStyle>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9 Marcador de fecha"/>
          <p:cNvSpPr>
            <a:spLocks noGrp="1"/>
          </p:cNvSpPr>
          <p:nvPr>
            <p:ph type="dt" sz="half" idx="10"/>
          </p:nvPr>
        </p:nvSpPr>
        <p:spPr/>
        <p:txBody>
          <a:bodyPr/>
          <a:lstStyle>
            <a:lvl1pPr>
              <a:defRPr/>
            </a:lvl1pPr>
          </a:lstStyle>
          <a:p>
            <a:pPr>
              <a:defRPr/>
            </a:pPr>
            <a:fld id="{EA34A59A-4168-49BC-8468-04100295E12F}" type="datetimeFigureOut">
              <a:rPr lang="es-CL"/>
              <a:pPr>
                <a:defRPr/>
              </a:pPr>
              <a:t>18-10-2021</a:t>
            </a:fld>
            <a:endParaRPr lang="es-CL"/>
          </a:p>
        </p:txBody>
      </p:sp>
      <p:sp>
        <p:nvSpPr>
          <p:cNvPr id="5" name="21 Marcador de pie de página"/>
          <p:cNvSpPr>
            <a:spLocks noGrp="1"/>
          </p:cNvSpPr>
          <p:nvPr>
            <p:ph type="ftr" sz="quarter" idx="11"/>
          </p:nvPr>
        </p:nvSpPr>
        <p:spPr/>
        <p:txBody>
          <a:bodyPr/>
          <a:lstStyle>
            <a:lvl1pPr>
              <a:defRPr/>
            </a:lvl1pPr>
          </a:lstStyle>
          <a:p>
            <a:pPr>
              <a:defRPr/>
            </a:pPr>
            <a:endParaRPr lang="es-CL"/>
          </a:p>
        </p:txBody>
      </p:sp>
      <p:sp>
        <p:nvSpPr>
          <p:cNvPr id="6" name="17 Marcador de número de diapositiva"/>
          <p:cNvSpPr>
            <a:spLocks noGrp="1"/>
          </p:cNvSpPr>
          <p:nvPr>
            <p:ph type="sldNum" sz="quarter" idx="12"/>
          </p:nvPr>
        </p:nvSpPr>
        <p:spPr/>
        <p:txBody>
          <a:bodyPr/>
          <a:lstStyle>
            <a:lvl1pPr>
              <a:defRPr/>
            </a:lvl1pPr>
          </a:lstStyle>
          <a:p>
            <a:pPr>
              <a:defRPr/>
            </a:pPr>
            <a:fld id="{48ECE67D-B887-449F-97C6-F6CB21323970}" type="slidenum">
              <a:rPr lang="es-CL"/>
              <a:pPr>
                <a:defRPr/>
              </a:pPr>
              <a:t>‹Nº›</a:t>
            </a:fld>
            <a:endParaRPr lang="es-C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44013" y="274640"/>
            <a:ext cx="1777470" cy="5592761"/>
          </a:xfrm>
        </p:spPr>
        <p:txBody>
          <a:bodyPr vert="eaVert"/>
          <a:lstStyle>
            <a:extLs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274641"/>
            <a:ext cx="6324600" cy="5592760"/>
          </a:xfrm>
        </p:spPr>
        <p:txBody>
          <a:bodyPr vert="eaVert"/>
          <a:lstStyle>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9 Marcador de fecha"/>
          <p:cNvSpPr>
            <a:spLocks noGrp="1"/>
          </p:cNvSpPr>
          <p:nvPr>
            <p:ph type="dt" sz="half" idx="10"/>
          </p:nvPr>
        </p:nvSpPr>
        <p:spPr/>
        <p:txBody>
          <a:bodyPr/>
          <a:lstStyle>
            <a:lvl1pPr>
              <a:defRPr/>
            </a:lvl1pPr>
          </a:lstStyle>
          <a:p>
            <a:pPr>
              <a:defRPr/>
            </a:pPr>
            <a:fld id="{A0F1C168-3649-4222-9E13-B37B41018D27}" type="datetimeFigureOut">
              <a:rPr lang="es-CL"/>
              <a:pPr>
                <a:defRPr/>
              </a:pPr>
              <a:t>18-10-2021</a:t>
            </a:fld>
            <a:endParaRPr lang="es-CL"/>
          </a:p>
        </p:txBody>
      </p:sp>
      <p:sp>
        <p:nvSpPr>
          <p:cNvPr id="5" name="21 Marcador de pie de página"/>
          <p:cNvSpPr>
            <a:spLocks noGrp="1"/>
          </p:cNvSpPr>
          <p:nvPr>
            <p:ph type="ftr" sz="quarter" idx="11"/>
          </p:nvPr>
        </p:nvSpPr>
        <p:spPr/>
        <p:txBody>
          <a:bodyPr/>
          <a:lstStyle>
            <a:lvl1pPr>
              <a:defRPr/>
            </a:lvl1pPr>
          </a:lstStyle>
          <a:p>
            <a:pPr>
              <a:defRPr/>
            </a:pPr>
            <a:endParaRPr lang="es-CL"/>
          </a:p>
        </p:txBody>
      </p:sp>
      <p:sp>
        <p:nvSpPr>
          <p:cNvPr id="6" name="17 Marcador de número de diapositiva"/>
          <p:cNvSpPr>
            <a:spLocks noGrp="1"/>
          </p:cNvSpPr>
          <p:nvPr>
            <p:ph type="sldNum" sz="quarter" idx="12"/>
          </p:nvPr>
        </p:nvSpPr>
        <p:spPr/>
        <p:txBody>
          <a:bodyPr/>
          <a:lstStyle>
            <a:lvl1pPr>
              <a:defRPr/>
            </a:lvl1pPr>
          </a:lstStyle>
          <a:p>
            <a:pPr>
              <a:defRPr/>
            </a:pPr>
            <a:fld id="{15A3957A-645D-4CC3-AC8B-70E12F310DE2}" type="slidenum">
              <a:rPr lang="es-CL"/>
              <a:pPr>
                <a:defRPr/>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CL" smtClean="0"/>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buFontTx/>
              <a:buNone/>
              <a:defRPr sz="1200" b="0">
                <a:solidFill>
                  <a:schemeClr val="tx1">
                    <a:tint val="75000"/>
                  </a:schemeClr>
                </a:solidFill>
                <a:latin typeface="+mn-lt"/>
                <a:cs typeface="+mn-cs"/>
              </a:defRPr>
            </a:lvl1pPr>
          </a:lstStyle>
          <a:p>
            <a:pPr>
              <a:defRPr/>
            </a:pPr>
            <a:fld id="{66EDD46A-64E1-4C92-B84B-7C369537DF74}" type="datetimeFigureOut">
              <a:rPr lang="es-CL"/>
              <a:pPr>
                <a:defRPr/>
              </a:pPr>
              <a:t>18-10-2021</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buFontTx/>
              <a:buNone/>
              <a:defRPr sz="1200" b="0">
                <a:solidFill>
                  <a:schemeClr val="tx1">
                    <a:tint val="75000"/>
                  </a:schemeClr>
                </a:solidFill>
                <a:latin typeface="+mn-lt"/>
                <a:cs typeface="+mn-cs"/>
              </a:defRPr>
            </a:lvl1pPr>
          </a:lstStyle>
          <a:p>
            <a:pPr>
              <a:defRPr/>
            </a:pPr>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buFontTx/>
              <a:buNone/>
              <a:defRPr sz="1200" b="0">
                <a:solidFill>
                  <a:schemeClr val="tx1">
                    <a:tint val="75000"/>
                  </a:schemeClr>
                </a:solidFill>
                <a:latin typeface="+mn-lt"/>
                <a:cs typeface="+mn-cs"/>
              </a:defRPr>
            </a:lvl1pPr>
          </a:lstStyle>
          <a:p>
            <a:pPr>
              <a:defRPr/>
            </a:pPr>
            <a:fld id="{81A30C5B-E9CE-40BF-8412-166E211C6A5A}" type="slidenum">
              <a:rPr lang="es-CL"/>
              <a:pPr>
                <a:defRPr/>
              </a:pPr>
              <a:t>‹Nº›</a:t>
            </a:fld>
            <a:endParaRPr lang="es-CL"/>
          </a:p>
        </p:txBody>
      </p:sp>
    </p:spTree>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12 Forma libre"/>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buFontTx/>
              <a:buNone/>
              <a:defRPr/>
            </a:pPr>
            <a:endParaRPr lang="en-US" b="0">
              <a:solidFill>
                <a:schemeClr val="tx1"/>
              </a:solidFill>
              <a:latin typeface="+mn-lt"/>
              <a:cs typeface="+mn-cs"/>
            </a:endParaRPr>
          </a:p>
        </p:txBody>
      </p:sp>
      <p:sp>
        <p:nvSpPr>
          <p:cNvPr id="12" name="11 Forma libre"/>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buFontTx/>
              <a:buNone/>
              <a:defRPr/>
            </a:pPr>
            <a:endParaRPr lang="en-US" b="0">
              <a:solidFill>
                <a:schemeClr val="tx1"/>
              </a:solidFill>
              <a:latin typeface="+mn-lt"/>
              <a:cs typeface="+mn-cs"/>
            </a:endParaRPr>
          </a:p>
        </p:txBody>
      </p:sp>
      <p:sp>
        <p:nvSpPr>
          <p:cNvPr id="14" name="13 Triángulo rectángulo"/>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buFontTx/>
              <a:buNone/>
              <a:defRPr/>
            </a:pPr>
            <a:endParaRPr lang="en-US" b="0"/>
          </a:p>
        </p:txBody>
      </p:sp>
      <p:cxnSp>
        <p:nvCxnSpPr>
          <p:cNvPr id="15" name="14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8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s-ES" smtClean="0"/>
              <a:t>Haga clic para modificar el estilo de título del patrón</a:t>
            </a:r>
            <a:endParaRPr lang="en-US"/>
          </a:p>
        </p:txBody>
      </p:sp>
      <p:sp>
        <p:nvSpPr>
          <p:cNvPr id="2057" name="29 Marcador de texto"/>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0" name="9 Marcador de fecha"/>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buFontTx/>
              <a:buNone/>
              <a:defRPr kumimoji="0" sz="1000" b="0">
                <a:solidFill>
                  <a:schemeClr val="tx1"/>
                </a:solidFill>
                <a:latin typeface="+mn-lt"/>
                <a:cs typeface="+mn-cs"/>
              </a:defRPr>
            </a:lvl1pPr>
            <a:extLst/>
          </a:lstStyle>
          <a:p>
            <a:pPr>
              <a:defRPr/>
            </a:pPr>
            <a:fld id="{623E9AF1-D3CC-4979-A18B-C54CCD808B30}" type="datetimeFigureOut">
              <a:rPr lang="es-CL"/>
              <a:pPr>
                <a:defRPr/>
              </a:pPr>
              <a:t>18-10-2021</a:t>
            </a:fld>
            <a:endParaRPr lang="es-CL"/>
          </a:p>
        </p:txBody>
      </p:sp>
      <p:sp>
        <p:nvSpPr>
          <p:cNvPr id="22" name="21 Marcador de pie de página"/>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buFontTx/>
              <a:buNone/>
              <a:defRPr kumimoji="0" sz="1000" b="0">
                <a:solidFill>
                  <a:schemeClr val="tx1"/>
                </a:solidFill>
                <a:latin typeface="+mn-lt"/>
                <a:cs typeface="+mn-cs"/>
              </a:defRPr>
            </a:lvl1pPr>
            <a:extLst/>
          </a:lstStyle>
          <a:p>
            <a:pPr>
              <a:defRPr/>
            </a:pPr>
            <a:endParaRPr lang="es-CL"/>
          </a:p>
        </p:txBody>
      </p:sp>
      <p:sp>
        <p:nvSpPr>
          <p:cNvPr id="18" name="17 Marcador de número de diapositiva"/>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buFontTx/>
              <a:buNone/>
              <a:defRPr kumimoji="0" sz="1000" b="0">
                <a:solidFill>
                  <a:schemeClr val="tx1"/>
                </a:solidFill>
                <a:latin typeface="+mn-lt"/>
                <a:cs typeface="+mn-cs"/>
              </a:defRPr>
            </a:lvl1pPr>
            <a:extLst/>
          </a:lstStyle>
          <a:p>
            <a:pPr>
              <a:defRPr/>
            </a:pPr>
            <a:fld id="{2477EE64-DB25-4D61-BE57-E07AFD02DB7F}" type="slidenum">
              <a:rPr lang="es-CL"/>
              <a:pPr>
                <a:defRPr/>
              </a:pPr>
              <a:t>‹Nº›</a:t>
            </a:fld>
            <a:endParaRPr lang="es-CL"/>
          </a:p>
        </p:txBody>
      </p:sp>
    </p:spTree>
  </p:cSld>
  <p:clrMap bg1="lt1" tx1="dk1" bg2="lt2" tx2="dk2" accent1="accent1" accent2="accent2" accent3="accent3" accent4="accent4" accent5="accent5" accent6="accent6" hlink="hlink" folHlink="folHlink"/>
  <p:sldLayoutIdLst>
    <p:sldLayoutId id="2147483737" r:id="rId1"/>
    <p:sldLayoutId id="2147483731" r:id="rId2"/>
    <p:sldLayoutId id="2147483738" r:id="rId3"/>
    <p:sldLayoutId id="2147483732" r:id="rId4"/>
    <p:sldLayoutId id="2147483739" r:id="rId5"/>
    <p:sldLayoutId id="2147483733" r:id="rId6"/>
    <p:sldLayoutId id="2147483734" r:id="rId7"/>
    <p:sldLayoutId id="2147483740" r:id="rId8"/>
    <p:sldLayoutId id="2147483741" r:id="rId9"/>
    <p:sldLayoutId id="2147483735" r:id="rId10"/>
    <p:sldLayoutId id="2147483736" r:id="rId11"/>
  </p:sldLayoutIdLst>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190 CuadroTexto"/>
          <p:cNvSpPr txBox="1"/>
          <p:nvPr/>
        </p:nvSpPr>
        <p:spPr>
          <a:xfrm>
            <a:off x="965175" y="345644"/>
            <a:ext cx="7215238" cy="1329631"/>
          </a:xfrm>
          <a:prstGeom prst="rect">
            <a:avLst/>
          </a:prstGeom>
          <a:ln w="28575">
            <a:solidFill>
              <a:srgbClr val="C00000"/>
            </a:solidFill>
          </a:ln>
        </p:spPr>
        <p:style>
          <a:lnRef idx="0">
            <a:schemeClr val="accent2"/>
          </a:lnRef>
          <a:fillRef idx="3">
            <a:schemeClr val="accent2"/>
          </a:fillRef>
          <a:effectRef idx="3">
            <a:schemeClr val="accent2"/>
          </a:effectRef>
          <a:fontRef idx="minor">
            <a:schemeClr val="lt1"/>
          </a:fontRef>
        </p:style>
        <p:txBody>
          <a:bodyPr>
            <a:spAutoFit/>
          </a:bodyPr>
          <a:lstStyle/>
          <a:p>
            <a:pPr algn="ctr">
              <a:buFontTx/>
              <a:buNone/>
              <a:defRPr/>
            </a:pPr>
            <a:r>
              <a:rPr lang="es-CL" sz="3000">
                <a:solidFill>
                  <a:srgbClr val="FFFF00"/>
                </a:solidFill>
                <a:effectLst>
                  <a:outerShdw blurRad="38100" dist="38100" dir="2700000" algn="tl">
                    <a:srgbClr val="000000"/>
                  </a:outerShdw>
                </a:effectLst>
                <a:latin typeface="Calibri" pitchFamily="34" charset="0"/>
                <a:cs typeface="Arial" charset="0"/>
              </a:rPr>
              <a:t>U.T. Nº 6 “MAREAS Y LUZ - OBSCURIDAD ”</a:t>
            </a:r>
          </a:p>
          <a:p>
            <a:pPr algn="ctr">
              <a:buFontTx/>
              <a:buNone/>
              <a:defRPr/>
            </a:pPr>
            <a:r>
              <a:rPr lang="es-CL" sz="3000">
                <a:solidFill>
                  <a:srgbClr val="FFFF00"/>
                </a:solidFill>
                <a:effectLst>
                  <a:outerShdw blurRad="38100" dist="38100" dir="2700000" algn="tl">
                    <a:srgbClr val="000000"/>
                  </a:outerShdw>
                </a:effectLst>
                <a:latin typeface="Calibri" pitchFamily="34" charset="0"/>
                <a:cs typeface="Arial" charset="0"/>
              </a:rPr>
              <a:t>PARTE Nº 4</a:t>
            </a:r>
          </a:p>
          <a:p>
            <a:pPr algn="ctr">
              <a:buFontTx/>
              <a:buNone/>
              <a:defRPr/>
            </a:pPr>
            <a:r>
              <a:rPr lang="es-CL">
                <a:solidFill>
                  <a:srgbClr val="FFFF00"/>
                </a:solidFill>
                <a:effectLst>
                  <a:outerShdw blurRad="38100" dist="38100" dir="2700000" algn="tl">
                    <a:srgbClr val="000000"/>
                  </a:outerShdw>
                </a:effectLst>
                <a:latin typeface="Calibri" pitchFamily="34" charset="0"/>
                <a:cs typeface="Arial" charset="0"/>
              </a:rPr>
              <a:t>(CONCEPTOS Y GENERALIDADES)</a:t>
            </a:r>
          </a:p>
        </p:txBody>
      </p:sp>
      <p:sp>
        <p:nvSpPr>
          <p:cNvPr id="3" name="2 Rectángulo" descr="Pergamino"/>
          <p:cNvSpPr>
            <a:spLocks noChangeArrowheads="1"/>
          </p:cNvSpPr>
          <p:nvPr/>
        </p:nvSpPr>
        <p:spPr bwMode="auto">
          <a:xfrm>
            <a:off x="471488" y="2051050"/>
            <a:ext cx="8199437" cy="3178175"/>
          </a:xfrm>
          <a:prstGeom prst="rect">
            <a:avLst/>
          </a:prstGeom>
          <a:blipFill dpi="0" rotWithShape="1">
            <a:blip r:embed="rId2"/>
            <a:srcRect/>
            <a:tile tx="0" ty="0" sx="100000" sy="100000" flip="none" algn="tl"/>
          </a:blipFill>
          <a:ln w="38100" algn="ctr">
            <a:solidFill>
              <a:srgbClr val="C00000"/>
            </a:solidFill>
            <a:miter lim="800000"/>
            <a:headEnd/>
            <a:tailEnd/>
          </a:ln>
          <a:effectLst>
            <a:outerShdw dist="20000" dir="5400000" rotWithShape="0">
              <a:srgbClr val="000000">
                <a:alpha val="37999"/>
              </a:srgbClr>
            </a:outerShdw>
          </a:effectLst>
        </p:spPr>
        <p:txBody>
          <a:bodyPr>
            <a:spAutoFit/>
          </a:bodyPr>
          <a:lstStyle/>
          <a:p>
            <a:pPr algn="ctr">
              <a:buFont typeface="Wingdings" pitchFamily="2" charset="2"/>
              <a:buNone/>
              <a:defRPr/>
            </a:pPr>
            <a:r>
              <a:rPr lang="es-CL" sz="2000" u="sng">
                <a:solidFill>
                  <a:schemeClr val="tx1"/>
                </a:solidFill>
                <a:latin typeface="Calibri" pitchFamily="34" charset="0"/>
              </a:rPr>
              <a:t>ORTOS Y OCASOS DEL SOL</a:t>
            </a:r>
          </a:p>
          <a:p>
            <a:pPr algn="just">
              <a:buFont typeface="Wingdings" pitchFamily="2" charset="2"/>
              <a:buNone/>
              <a:defRPr/>
            </a:pPr>
            <a:endParaRPr lang="es-CL" sz="2000" b="0">
              <a:solidFill>
                <a:schemeClr val="tx1"/>
              </a:solidFill>
              <a:latin typeface="Calibri" pitchFamily="34" charset="0"/>
            </a:endParaRPr>
          </a:p>
          <a:p>
            <a:pPr algn="just">
              <a:buFont typeface="Wingdings" pitchFamily="2" charset="2"/>
              <a:buNone/>
              <a:defRPr/>
            </a:pPr>
            <a:r>
              <a:rPr lang="es-CL" sz="2000" b="0">
                <a:solidFill>
                  <a:schemeClr val="tx1"/>
                </a:solidFill>
                <a:latin typeface="Calibri" pitchFamily="34" charset="0"/>
              </a:rPr>
              <a:t>Los momentos en que el Sol sale </a:t>
            </a:r>
            <a:r>
              <a:rPr lang="es-CL" sz="2000">
                <a:solidFill>
                  <a:schemeClr val="tx1"/>
                </a:solidFill>
                <a:latin typeface="Calibri" pitchFamily="34" charset="0"/>
              </a:rPr>
              <a:t>(ORTO)</a:t>
            </a:r>
            <a:r>
              <a:rPr lang="es-CL" sz="2000" b="0">
                <a:solidFill>
                  <a:schemeClr val="tx1"/>
                </a:solidFill>
                <a:latin typeface="Calibri" pitchFamily="34" charset="0"/>
              </a:rPr>
              <a:t> y se pone </a:t>
            </a:r>
            <a:r>
              <a:rPr lang="es-CL" sz="2000">
                <a:solidFill>
                  <a:schemeClr val="tx1"/>
                </a:solidFill>
                <a:latin typeface="Calibri" pitchFamily="34" charset="0"/>
              </a:rPr>
              <a:t>(OCASO)</a:t>
            </a:r>
            <a:r>
              <a:rPr lang="es-CL" sz="2000" b="0">
                <a:solidFill>
                  <a:schemeClr val="tx1"/>
                </a:solidFill>
                <a:latin typeface="Calibri" pitchFamily="34" charset="0"/>
              </a:rPr>
              <a:t>, tienen importancia en navegación, debido a que, generalmente, son los momentos en torno a los cuales se generan las condiciones de luminosidad y contraste adecuados para observar con seguridad las estrellas.</a:t>
            </a:r>
          </a:p>
          <a:p>
            <a:pPr algn="just">
              <a:buFont typeface="Wingdings" pitchFamily="2" charset="2"/>
              <a:buNone/>
              <a:defRPr/>
            </a:pPr>
            <a:endParaRPr lang="es-CL" sz="2000" b="0">
              <a:solidFill>
                <a:schemeClr val="tx1"/>
              </a:solidFill>
              <a:latin typeface="Calibri" pitchFamily="34" charset="0"/>
            </a:endParaRPr>
          </a:p>
          <a:p>
            <a:pPr algn="just">
              <a:buFont typeface="Wingdings" pitchFamily="2" charset="2"/>
              <a:buNone/>
              <a:defRPr/>
            </a:pPr>
            <a:r>
              <a:rPr lang="es-CL" sz="2000" b="0">
                <a:solidFill>
                  <a:schemeClr val="tx1"/>
                </a:solidFill>
                <a:latin typeface="Calibri" pitchFamily="34" charset="0"/>
              </a:rPr>
              <a:t>Asimismo, tienen especial importancia en algunas operaciones navales, en las que se necesitará saber las horas de luz y oscuridad con que se contará un determinado día.</a:t>
            </a:r>
            <a:endParaRPr lang="es-CL" b="0">
              <a:solidFill>
                <a:schemeClr val="tx1"/>
              </a:solidFill>
              <a:latin typeface="Calibri"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750" y="1403350"/>
            <a:ext cx="8064500" cy="3178175"/>
          </a:xfrm>
          <a:prstGeom prst="rect">
            <a:avLst/>
          </a:prstGeom>
          <a:ln w="38100">
            <a:solidFill>
              <a:srgbClr val="C00000"/>
            </a:solidFill>
          </a:ln>
        </p:spPr>
        <p:style>
          <a:lnRef idx="1">
            <a:schemeClr val="accent5"/>
          </a:lnRef>
          <a:fillRef idx="2">
            <a:schemeClr val="accent5"/>
          </a:fillRef>
          <a:effectRef idx="1">
            <a:schemeClr val="accent5"/>
          </a:effectRef>
          <a:fontRef idx="minor">
            <a:schemeClr val="dk1"/>
          </a:fontRef>
        </p:style>
        <p:txBody>
          <a:bodyPr>
            <a:spAutoFit/>
          </a:bodyPr>
          <a:lstStyle/>
          <a:p>
            <a:pPr algn="just">
              <a:buFont typeface="Wingdings" pitchFamily="2" charset="2"/>
              <a:buNone/>
              <a:defRPr/>
            </a:pPr>
            <a:r>
              <a:rPr lang="es-CL" sz="2000" b="0">
                <a:solidFill>
                  <a:srgbClr val="000000"/>
                </a:solidFill>
                <a:cs typeface="Arial" charset="0"/>
              </a:rPr>
              <a:t>En el caso particular del Sol, sabemos que tiene su altura máxima al mediodía verdadero, enseguida comienza a bajar hasta llegar al horizonte, donde se pone (</a:t>
            </a:r>
            <a:r>
              <a:rPr lang="es-CL" sz="2000">
                <a:solidFill>
                  <a:srgbClr val="000000"/>
                </a:solidFill>
                <a:cs typeface="Arial" charset="0"/>
              </a:rPr>
              <a:t>OCASO</a:t>
            </a:r>
            <a:r>
              <a:rPr lang="es-CL" sz="2000" b="0">
                <a:solidFill>
                  <a:srgbClr val="000000"/>
                </a:solidFill>
                <a:cs typeface="Arial" charset="0"/>
              </a:rPr>
              <a:t>). A medianoche verdadera cruza el meridiano celeste inferior con depresión máxima bajo el horizonte, para salir (</a:t>
            </a:r>
            <a:r>
              <a:rPr lang="es-CL" sz="2000">
                <a:solidFill>
                  <a:srgbClr val="000000"/>
                </a:solidFill>
                <a:cs typeface="Arial" charset="0"/>
              </a:rPr>
              <a:t>ORTO</a:t>
            </a:r>
            <a:r>
              <a:rPr lang="es-CL" sz="2000" b="0">
                <a:solidFill>
                  <a:srgbClr val="000000"/>
                </a:solidFill>
                <a:cs typeface="Arial" charset="0"/>
              </a:rPr>
              <a:t>) por el E.</a:t>
            </a:r>
          </a:p>
          <a:p>
            <a:pPr algn="just">
              <a:buFont typeface="Wingdings" pitchFamily="2" charset="2"/>
              <a:buNone/>
              <a:defRPr/>
            </a:pPr>
            <a:endParaRPr lang="es-CL" sz="2000" b="0">
              <a:solidFill>
                <a:srgbClr val="000000"/>
              </a:solidFill>
              <a:cs typeface="Arial" charset="0"/>
            </a:endParaRPr>
          </a:p>
          <a:p>
            <a:pPr algn="just">
              <a:buFont typeface="Wingdings" pitchFamily="2" charset="2"/>
              <a:buNone/>
              <a:defRPr/>
            </a:pPr>
            <a:r>
              <a:rPr lang="es-CL" sz="2000" b="0">
                <a:solidFill>
                  <a:srgbClr val="000000"/>
                </a:solidFill>
                <a:cs typeface="Arial" charset="0"/>
              </a:rPr>
              <a:t>El tiempo que un astro está “sobre” o “bajo” el horizonte depende de su declinación. Se denomina arco diurno al arco que recorre sobre el horizonte y arco nocturno, al que recorre bajo el horizonte. En el caso del Sol, dan lugar al día y a la noche.</a:t>
            </a:r>
          </a:p>
        </p:txBody>
      </p:sp>
      <p:sp>
        <p:nvSpPr>
          <p:cNvPr id="191" name="190 CuadroTexto"/>
          <p:cNvSpPr txBox="1"/>
          <p:nvPr/>
        </p:nvSpPr>
        <p:spPr>
          <a:xfrm>
            <a:off x="965175" y="277572"/>
            <a:ext cx="7215238" cy="752140"/>
          </a:xfrm>
          <a:prstGeom prst="rect">
            <a:avLst/>
          </a:prstGeom>
          <a:ln w="28575">
            <a:solidFill>
              <a:srgbClr val="C00000"/>
            </a:solidFill>
          </a:ln>
        </p:spPr>
        <p:style>
          <a:lnRef idx="0">
            <a:schemeClr val="accent2"/>
          </a:lnRef>
          <a:fillRef idx="3">
            <a:schemeClr val="accent2"/>
          </a:fillRef>
          <a:effectRef idx="3">
            <a:schemeClr val="accent2"/>
          </a:effectRef>
          <a:fontRef idx="minor">
            <a:schemeClr val="lt1"/>
          </a:fontRef>
        </p:style>
        <p:txBody>
          <a:bodyPr>
            <a:spAutoFit/>
          </a:bodyPr>
          <a:lstStyle/>
          <a:p>
            <a:pPr algn="ctr">
              <a:buFontTx/>
              <a:buNone/>
              <a:defRPr/>
            </a:pPr>
            <a:r>
              <a:rPr lang="es-CL" sz="2400">
                <a:solidFill>
                  <a:srgbClr val="FFFF00"/>
                </a:solidFill>
                <a:effectLst>
                  <a:outerShdw blurRad="38100" dist="38100" dir="2700000" algn="tl">
                    <a:srgbClr val="C0C0C0"/>
                  </a:outerShdw>
                </a:effectLst>
                <a:cs typeface="Arial" charset="0"/>
              </a:rPr>
              <a:t>CONCEPTOS Y GENERALIDADES</a:t>
            </a:r>
          </a:p>
          <a:p>
            <a:pPr algn="ctr">
              <a:buFontTx/>
              <a:buNone/>
              <a:defRPr/>
            </a:pPr>
            <a:r>
              <a:rPr lang="es-CL" sz="2000">
                <a:solidFill>
                  <a:srgbClr val="FFFF00"/>
                </a:solidFill>
                <a:effectLst>
                  <a:outerShdw blurRad="38100" dist="38100" dir="2700000" algn="tl">
                    <a:srgbClr val="C0C0C0"/>
                  </a:outerShdw>
                </a:effectLst>
                <a:cs typeface="Arial" charset="0"/>
              </a:rPr>
              <a:t>(CONTINUACIÓN)</a:t>
            </a:r>
          </a:p>
        </p:txBody>
      </p:sp>
      <p:sp>
        <p:nvSpPr>
          <p:cNvPr id="2" name="2 Rectángulo"/>
          <p:cNvSpPr/>
          <p:nvPr/>
        </p:nvSpPr>
        <p:spPr>
          <a:xfrm>
            <a:off x="539750" y="4799013"/>
            <a:ext cx="8064500" cy="1958975"/>
          </a:xfrm>
          <a:prstGeom prst="rect">
            <a:avLst/>
          </a:prstGeom>
          <a:ln w="38100">
            <a:solidFill>
              <a:srgbClr val="C00000"/>
            </a:solidFill>
          </a:ln>
        </p:spPr>
        <p:style>
          <a:lnRef idx="1">
            <a:schemeClr val="accent5"/>
          </a:lnRef>
          <a:fillRef idx="2">
            <a:schemeClr val="accent5"/>
          </a:fillRef>
          <a:effectRef idx="1">
            <a:schemeClr val="accent5"/>
          </a:effectRef>
          <a:fontRef idx="minor">
            <a:schemeClr val="dk1"/>
          </a:fontRef>
        </p:style>
        <p:txBody>
          <a:bodyPr>
            <a:spAutoFit/>
          </a:bodyPr>
          <a:lstStyle/>
          <a:p>
            <a:pPr algn="just">
              <a:buFont typeface="Wingdings" pitchFamily="2" charset="2"/>
              <a:buNone/>
              <a:defRPr/>
            </a:pPr>
            <a:r>
              <a:rPr lang="es-CL" sz="2000" b="0">
                <a:solidFill>
                  <a:srgbClr val="000000"/>
                </a:solidFill>
                <a:cs typeface="Arial" charset="0"/>
              </a:rPr>
              <a:t>Se llama </a:t>
            </a:r>
            <a:r>
              <a:rPr lang="es-CL" sz="2000">
                <a:solidFill>
                  <a:srgbClr val="000000"/>
                </a:solidFill>
                <a:cs typeface="Arial" charset="0"/>
              </a:rPr>
              <a:t>ORTO</a:t>
            </a:r>
            <a:r>
              <a:rPr lang="es-CL" sz="2000" b="0">
                <a:solidFill>
                  <a:srgbClr val="000000"/>
                </a:solidFill>
                <a:cs typeface="Arial" charset="0"/>
              </a:rPr>
              <a:t> de un astro el instante en que corta al horizonte pasando del hemisferio invisible al visible, esto ocurre siempre hacia el punto cardinal E. Se llama </a:t>
            </a:r>
            <a:r>
              <a:rPr lang="es-CL" sz="2000">
                <a:solidFill>
                  <a:srgbClr val="000000"/>
                </a:solidFill>
                <a:cs typeface="Arial" charset="0"/>
              </a:rPr>
              <a:t>OCASO</a:t>
            </a:r>
            <a:r>
              <a:rPr lang="es-CL" sz="2000" b="0">
                <a:solidFill>
                  <a:srgbClr val="000000"/>
                </a:solidFill>
                <a:cs typeface="Arial" charset="0"/>
              </a:rPr>
              <a:t> al instante en que el astro corta el horizonte pasando del hemisferio visible al invisible lo que esto ocurre hacia el punto cardinal W. Al orto también se le llama salida del astro y al ocaso puesta del astro.</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750" y="1916113"/>
            <a:ext cx="8064500" cy="1349375"/>
          </a:xfrm>
          <a:prstGeom prst="rect">
            <a:avLst/>
          </a:prstGeom>
          <a:ln w="38100">
            <a:solidFill>
              <a:srgbClr val="C00000"/>
            </a:solidFill>
          </a:ln>
        </p:spPr>
        <p:style>
          <a:lnRef idx="1">
            <a:schemeClr val="accent5"/>
          </a:lnRef>
          <a:fillRef idx="2">
            <a:schemeClr val="accent5"/>
          </a:fillRef>
          <a:effectRef idx="1">
            <a:schemeClr val="accent5"/>
          </a:effectRef>
          <a:fontRef idx="minor">
            <a:schemeClr val="dk1"/>
          </a:fontRef>
        </p:style>
        <p:txBody>
          <a:bodyPr>
            <a:spAutoFit/>
          </a:bodyPr>
          <a:lstStyle/>
          <a:p>
            <a:pPr algn="just">
              <a:buFont typeface="Wingdings" pitchFamily="2" charset="2"/>
              <a:buNone/>
              <a:defRPr/>
            </a:pPr>
            <a:r>
              <a:rPr lang="es-CL" sz="2000" b="0">
                <a:solidFill>
                  <a:srgbClr val="000000"/>
                </a:solidFill>
                <a:cs typeface="Arial" charset="0"/>
              </a:rPr>
              <a:t>El Almanaque Náutico editado por el SHOA indica en las páginas de la derecha, las horas del orto y ocaso del Sol entre las latitudes 72º N y 60º S y en sus páginas adicionales entre 60º S y 72º S, para un observador “en el meridiano de Greenwich” y en la latitud tabulada.</a:t>
            </a:r>
          </a:p>
        </p:txBody>
      </p:sp>
      <p:sp>
        <p:nvSpPr>
          <p:cNvPr id="191" name="190 CuadroTexto"/>
          <p:cNvSpPr txBox="1"/>
          <p:nvPr/>
        </p:nvSpPr>
        <p:spPr>
          <a:xfrm>
            <a:off x="965175" y="331970"/>
            <a:ext cx="7215238" cy="1213622"/>
          </a:xfrm>
          <a:prstGeom prst="rect">
            <a:avLst/>
          </a:prstGeom>
          <a:ln w="28575">
            <a:solidFill>
              <a:srgbClr val="C00000"/>
            </a:solidFill>
          </a:ln>
        </p:spPr>
        <p:style>
          <a:lnRef idx="0">
            <a:schemeClr val="accent2"/>
          </a:lnRef>
          <a:fillRef idx="3">
            <a:schemeClr val="accent2"/>
          </a:fillRef>
          <a:effectRef idx="3">
            <a:schemeClr val="accent2"/>
          </a:effectRef>
          <a:fontRef idx="minor">
            <a:schemeClr val="lt1"/>
          </a:fontRef>
        </p:style>
        <p:txBody>
          <a:bodyPr>
            <a:spAutoFit/>
          </a:bodyPr>
          <a:lstStyle/>
          <a:p>
            <a:pPr algn="ctr">
              <a:buFontTx/>
              <a:buNone/>
              <a:defRPr/>
            </a:pPr>
            <a:r>
              <a:rPr lang="es-CL" sz="2400">
                <a:solidFill>
                  <a:srgbClr val="FFFF00"/>
                </a:solidFill>
                <a:cs typeface="Arial" charset="0"/>
              </a:rPr>
              <a:t>CÁLCULO DE LA HORA DEL ORTO Y OCASO DEL SOL</a:t>
            </a:r>
          </a:p>
          <a:p>
            <a:pPr algn="ctr">
              <a:buFontTx/>
              <a:buNone/>
              <a:defRPr/>
            </a:pPr>
            <a:r>
              <a:rPr lang="es-CL" sz="2400">
                <a:solidFill>
                  <a:srgbClr val="FFFF00"/>
                </a:solidFill>
                <a:cs typeface="Arial" charset="0"/>
              </a:rPr>
              <a:t>POR EL ALMANAQUE NÁUTICO</a:t>
            </a:r>
          </a:p>
          <a:p>
            <a:pPr algn="ctr">
              <a:buFontTx/>
              <a:buNone/>
              <a:defRPr/>
            </a:pPr>
            <a:r>
              <a:rPr lang="es-CL" sz="2000">
                <a:solidFill>
                  <a:srgbClr val="FFFF00"/>
                </a:solidFill>
                <a:cs typeface="Arial" charset="0"/>
              </a:rPr>
              <a:t>(PUB. SHOA N° 3019)</a:t>
            </a:r>
          </a:p>
        </p:txBody>
      </p:sp>
      <p:sp>
        <p:nvSpPr>
          <p:cNvPr id="2" name="2 Rectángulo"/>
          <p:cNvSpPr/>
          <p:nvPr/>
        </p:nvSpPr>
        <p:spPr>
          <a:xfrm>
            <a:off x="539750" y="3573463"/>
            <a:ext cx="8064500" cy="1654175"/>
          </a:xfrm>
          <a:prstGeom prst="rect">
            <a:avLst/>
          </a:prstGeom>
          <a:ln w="38100">
            <a:solidFill>
              <a:srgbClr val="C00000"/>
            </a:solidFill>
          </a:ln>
        </p:spPr>
        <p:style>
          <a:lnRef idx="1">
            <a:schemeClr val="accent5"/>
          </a:lnRef>
          <a:fillRef idx="2">
            <a:schemeClr val="accent5"/>
          </a:fillRef>
          <a:effectRef idx="1">
            <a:schemeClr val="accent5"/>
          </a:effectRef>
          <a:fontRef idx="minor">
            <a:schemeClr val="dk1"/>
          </a:fontRef>
        </p:style>
        <p:txBody>
          <a:bodyPr>
            <a:spAutoFit/>
          </a:bodyPr>
          <a:lstStyle/>
          <a:p>
            <a:pPr algn="just">
              <a:buFont typeface="Wingdings" pitchFamily="2" charset="2"/>
              <a:buNone/>
              <a:defRPr/>
            </a:pPr>
            <a:r>
              <a:rPr lang="es-CL" sz="2000" b="0">
                <a:solidFill>
                  <a:srgbClr val="000000"/>
                </a:solidFill>
                <a:cs typeface="Arial" charset="0"/>
              </a:rPr>
              <a:t>La hora que suministran las tablas del Almanaque Náutico es solamente aproximada para cualquier otro meridiano que no sea el de Greenwich. Esta pequeña diferencia no se toma en cuenta y en la práctica se ha hecho costumbre considerar la hora que proporciona el Almanaque Náutico como la hora de cualquier meridiano u Hora Media del Lugar (Hml).</a:t>
            </a:r>
          </a:p>
        </p:txBody>
      </p:sp>
      <p:sp>
        <p:nvSpPr>
          <p:cNvPr id="4" name="2 Rectángulo"/>
          <p:cNvSpPr/>
          <p:nvPr/>
        </p:nvSpPr>
        <p:spPr>
          <a:xfrm>
            <a:off x="539750" y="5553075"/>
            <a:ext cx="8064500" cy="1044575"/>
          </a:xfrm>
          <a:prstGeom prst="rect">
            <a:avLst/>
          </a:prstGeom>
          <a:ln w="38100">
            <a:solidFill>
              <a:srgbClr val="C00000"/>
            </a:solidFill>
          </a:ln>
        </p:spPr>
        <p:style>
          <a:lnRef idx="1">
            <a:schemeClr val="accent5"/>
          </a:lnRef>
          <a:fillRef idx="2">
            <a:schemeClr val="accent5"/>
          </a:fillRef>
          <a:effectRef idx="1">
            <a:schemeClr val="accent5"/>
          </a:effectRef>
          <a:fontRef idx="minor">
            <a:schemeClr val="dk1"/>
          </a:fontRef>
        </p:style>
        <p:txBody>
          <a:bodyPr>
            <a:spAutoFit/>
          </a:bodyPr>
          <a:lstStyle/>
          <a:p>
            <a:pPr algn="just">
              <a:buFont typeface="Wingdings" pitchFamily="2" charset="2"/>
              <a:buNone/>
              <a:defRPr/>
            </a:pPr>
            <a:r>
              <a:rPr lang="es-CL" sz="2000" b="0">
                <a:solidFill>
                  <a:srgbClr val="000000"/>
                </a:solidFill>
                <a:cs typeface="Arial" charset="0"/>
              </a:rPr>
              <a:t>Una vez obtenida la Hml del orto u ocaso del Almanaque, se le combina con la longitud (G) para obtener la HmGr a la cual se le aplica la zona horaria para obtener la hora zona (Hz) del orto u ocaso.</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190 CuadroTexto"/>
          <p:cNvSpPr txBox="1"/>
          <p:nvPr/>
        </p:nvSpPr>
        <p:spPr>
          <a:xfrm>
            <a:off x="965175" y="353968"/>
            <a:ext cx="7215238" cy="794209"/>
          </a:xfrm>
          <a:prstGeom prst="rect">
            <a:avLst/>
          </a:prstGeom>
          <a:ln w="28575">
            <a:solidFill>
              <a:srgbClr val="C00000"/>
            </a:solidFill>
          </a:ln>
        </p:spPr>
        <p:style>
          <a:lnRef idx="0">
            <a:schemeClr val="accent2"/>
          </a:lnRef>
          <a:fillRef idx="3">
            <a:schemeClr val="accent2"/>
          </a:fillRef>
          <a:effectRef idx="3">
            <a:schemeClr val="accent2"/>
          </a:effectRef>
          <a:fontRef idx="minor">
            <a:schemeClr val="lt1"/>
          </a:fontRef>
        </p:style>
        <p:txBody>
          <a:bodyPr>
            <a:spAutoFit/>
          </a:bodyPr>
          <a:lstStyle/>
          <a:p>
            <a:pPr algn="ctr">
              <a:buFontTx/>
              <a:buNone/>
              <a:defRPr/>
            </a:pPr>
            <a:r>
              <a:rPr lang="es-CL" sz="2400">
                <a:solidFill>
                  <a:srgbClr val="FFFF00"/>
                </a:solidFill>
                <a:cs typeface="Arial" charset="0"/>
              </a:rPr>
              <a:t>CÁLCULO DE LA HORA DEL ORTO Y OCASO DEL SOL</a:t>
            </a:r>
          </a:p>
          <a:p>
            <a:pPr algn="ctr">
              <a:buFontTx/>
              <a:buNone/>
              <a:defRPr/>
            </a:pPr>
            <a:r>
              <a:rPr lang="es-CL" sz="2000">
                <a:solidFill>
                  <a:srgbClr val="FFFF00"/>
                </a:solidFill>
                <a:cs typeface="Arial" charset="0"/>
              </a:rPr>
              <a:t>(EJEMPLO)</a:t>
            </a:r>
          </a:p>
        </p:txBody>
      </p:sp>
      <p:pic>
        <p:nvPicPr>
          <p:cNvPr id="11269" name="Picture 11"/>
          <p:cNvPicPr>
            <a:picLocks noChangeAspect="1" noChangeArrowheads="1"/>
          </p:cNvPicPr>
          <p:nvPr/>
        </p:nvPicPr>
        <p:blipFill>
          <a:blip r:embed="rId3"/>
          <a:srcRect l="16927" t="14722" r="14566" b="14722"/>
          <a:stretch>
            <a:fillRect/>
          </a:stretch>
        </p:blipFill>
        <p:spPr bwMode="auto">
          <a:xfrm>
            <a:off x="468313" y="1360488"/>
            <a:ext cx="8135937" cy="5237162"/>
          </a:xfrm>
          <a:prstGeom prst="rect">
            <a:avLst/>
          </a:prstGeom>
          <a:noFill/>
          <a:ln w="38100" algn="ctr">
            <a:solidFill>
              <a:srgbClr val="000066"/>
            </a:solidFill>
            <a:miter lim="800000"/>
            <a:headEnd/>
            <a:tailEnd/>
          </a:ln>
        </p:spPr>
      </p:pic>
      <p:sp>
        <p:nvSpPr>
          <p:cNvPr id="121868" name="Rectangle 12"/>
          <p:cNvSpPr>
            <a:spLocks noChangeArrowheads="1"/>
          </p:cNvSpPr>
          <p:nvPr/>
        </p:nvSpPr>
        <p:spPr bwMode="auto">
          <a:xfrm>
            <a:off x="5867400" y="5229225"/>
            <a:ext cx="504825" cy="287338"/>
          </a:xfrm>
          <a:prstGeom prst="rect">
            <a:avLst/>
          </a:prstGeom>
          <a:noFill/>
          <a:ln w="38100" algn="ctr">
            <a:solidFill>
              <a:srgbClr val="C00000"/>
            </a:solidFill>
            <a:miter lim="800000"/>
            <a:headEnd/>
            <a:tailEnd/>
          </a:ln>
          <a:effectLst>
            <a:outerShdw dist="20000" dir="5400000" rotWithShape="0">
              <a:srgbClr val="000000">
                <a:alpha val="37999"/>
              </a:srgbClr>
            </a:outerShdw>
          </a:effectLst>
        </p:spPr>
        <p:txBody>
          <a:bodyPr anchor="ctr">
            <a:spAutoFit/>
          </a:bodyPr>
          <a:lstStyle/>
          <a:p>
            <a:pPr>
              <a:defRPr/>
            </a:pPr>
            <a:endParaRPr lang="es-CL"/>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190 CuadroTexto"/>
          <p:cNvSpPr txBox="1"/>
          <p:nvPr/>
        </p:nvSpPr>
        <p:spPr>
          <a:xfrm>
            <a:off x="965175" y="353968"/>
            <a:ext cx="7215238" cy="794209"/>
          </a:xfrm>
          <a:prstGeom prst="rect">
            <a:avLst/>
          </a:prstGeom>
          <a:ln w="28575">
            <a:solidFill>
              <a:srgbClr val="C00000"/>
            </a:solidFill>
          </a:ln>
        </p:spPr>
        <p:style>
          <a:lnRef idx="0">
            <a:schemeClr val="accent2"/>
          </a:lnRef>
          <a:fillRef idx="3">
            <a:schemeClr val="accent2"/>
          </a:fillRef>
          <a:effectRef idx="3">
            <a:schemeClr val="accent2"/>
          </a:effectRef>
          <a:fontRef idx="minor">
            <a:schemeClr val="lt1"/>
          </a:fontRef>
        </p:style>
        <p:txBody>
          <a:bodyPr>
            <a:spAutoFit/>
          </a:bodyPr>
          <a:lstStyle/>
          <a:p>
            <a:pPr algn="ctr">
              <a:buFontTx/>
              <a:buNone/>
              <a:defRPr/>
            </a:pPr>
            <a:r>
              <a:rPr lang="es-CL" sz="2400">
                <a:solidFill>
                  <a:srgbClr val="FFFF00"/>
                </a:solidFill>
                <a:cs typeface="Arial" charset="0"/>
              </a:rPr>
              <a:t>CÁLCULO DE LA HORA DEL ORTO DEL SOL</a:t>
            </a:r>
          </a:p>
          <a:p>
            <a:pPr algn="ctr">
              <a:buFontTx/>
              <a:buNone/>
              <a:defRPr/>
            </a:pPr>
            <a:r>
              <a:rPr lang="es-CL" sz="2000">
                <a:solidFill>
                  <a:srgbClr val="FFFF00"/>
                </a:solidFill>
                <a:cs typeface="Arial" charset="0"/>
              </a:rPr>
              <a:t>(EJEMPLO)</a:t>
            </a:r>
          </a:p>
        </p:txBody>
      </p:sp>
      <p:graphicFrame>
        <p:nvGraphicFramePr>
          <p:cNvPr id="124128" name="Group 224"/>
          <p:cNvGraphicFramePr>
            <a:graphicFrameLocks noGrp="1"/>
          </p:cNvGraphicFramePr>
          <p:nvPr/>
        </p:nvGraphicFramePr>
        <p:xfrm>
          <a:off x="1116013" y="2852738"/>
          <a:ext cx="3600450" cy="3291840"/>
        </p:xfrm>
        <a:graphic>
          <a:graphicData uri="http://schemas.openxmlformats.org/drawingml/2006/table">
            <a:tbl>
              <a:tblPr/>
              <a:tblGrid>
                <a:gridCol w="1439862"/>
                <a:gridCol w="2160588"/>
              </a:tblGrid>
              <a:tr h="288925">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800" b="1" i="0" u="sng" strike="noStrike" cap="none" normalizeH="0" baseline="0" smtClean="0">
                          <a:ln>
                            <a:noFill/>
                          </a:ln>
                          <a:solidFill>
                            <a:schemeClr val="tx1"/>
                          </a:solidFill>
                          <a:effectLst/>
                          <a:latin typeface="Calibri" pitchFamily="34" charset="0"/>
                          <a:cs typeface="Times New Roman" pitchFamily="18" charset="0"/>
                        </a:rPr>
                        <a:t>ORTO SOL</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EF3"/>
                    </a:solid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Hml:</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smtClean="0">
                          <a:ln>
                            <a:noFill/>
                          </a:ln>
                          <a:solidFill>
                            <a:schemeClr val="tx1"/>
                          </a:solidFill>
                          <a:effectLst/>
                          <a:latin typeface="Calibri" pitchFamily="34" charset="0"/>
                        </a:rPr>
                        <a:t>06 H 48 M</a:t>
                      </a:r>
                      <a:endParaRPr kumimoji="0" lang="es-ES" sz="1800" b="0" i="0" u="none" strike="noStrike" cap="none" normalizeH="0" baseline="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Corr.  x  Lat:</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smtClean="0">
                          <a:ln>
                            <a:noFill/>
                          </a:ln>
                          <a:solidFill>
                            <a:schemeClr val="tx1"/>
                          </a:solidFill>
                          <a:effectLst/>
                          <a:latin typeface="Calibri" pitchFamily="34" charset="0"/>
                        </a:rPr>
                        <a:t>      + 06 M</a:t>
                      </a:r>
                      <a:endParaRPr kumimoji="0" lang="es-ES" sz="1800" b="0" i="0" u="none" strike="noStrike" cap="none" normalizeH="0" baseline="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Hml Corr.:</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smtClean="0">
                          <a:ln>
                            <a:noFill/>
                          </a:ln>
                          <a:solidFill>
                            <a:schemeClr val="tx1"/>
                          </a:solidFill>
                          <a:effectLst/>
                          <a:latin typeface="Calibri" pitchFamily="34" charset="0"/>
                        </a:rPr>
                        <a:t>06 H 54 M</a:t>
                      </a:r>
                      <a:endParaRPr kumimoji="0" lang="es-ES" sz="1800" b="0" i="0" u="none" strike="noStrike" cap="none" normalizeH="0" baseline="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Ge en horas:</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smtClean="0">
                          <a:ln>
                            <a:noFill/>
                          </a:ln>
                          <a:solidFill>
                            <a:schemeClr val="tx1"/>
                          </a:solidFill>
                          <a:effectLst/>
                          <a:latin typeface="Calibri" pitchFamily="34" charset="0"/>
                        </a:rPr>
                        <a:t>04 H 47 M</a:t>
                      </a:r>
                      <a:endParaRPr kumimoji="0" lang="es-ES" sz="1800" b="0" i="0" u="none" strike="noStrike" cap="none" normalizeH="0" baseline="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HmGr:</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11 H 41 M</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Zh:</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smtClean="0">
                          <a:ln>
                            <a:noFill/>
                          </a:ln>
                          <a:solidFill>
                            <a:schemeClr val="tx1"/>
                          </a:solidFill>
                          <a:effectLst/>
                          <a:latin typeface="Calibri" pitchFamily="34" charset="0"/>
                        </a:rPr>
                        <a:t>+ 4 H</a:t>
                      </a:r>
                      <a:endParaRPr kumimoji="0" lang="es-ES" sz="1800" b="0" i="0" u="none" strike="noStrike" cap="none" normalizeH="0" baseline="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Hzl :</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smtClean="0">
                          <a:ln>
                            <a:noFill/>
                          </a:ln>
                          <a:solidFill>
                            <a:schemeClr val="tx1"/>
                          </a:solidFill>
                          <a:effectLst/>
                          <a:latin typeface="Calibri" pitchFamily="34" charset="0"/>
                        </a:rPr>
                        <a:t>07 H 41 M</a:t>
                      </a:r>
                      <a:endParaRPr kumimoji="0" lang="es-ES" sz="1800" b="0" i="0" u="none" strike="noStrike" cap="none" normalizeH="0" baseline="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DE9D9"/>
                    </a:solid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Fecha:</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smtClean="0">
                          <a:ln>
                            <a:noFill/>
                          </a:ln>
                          <a:solidFill>
                            <a:schemeClr val="tx1"/>
                          </a:solidFill>
                          <a:effectLst/>
                          <a:latin typeface="Calibri" pitchFamily="34" charset="0"/>
                        </a:rPr>
                        <a:t>28 julio 2014</a:t>
                      </a:r>
                      <a:endParaRPr kumimoji="0" lang="es-ES" sz="1800" b="0" i="0" u="none" strike="noStrike" cap="none" normalizeH="0" baseline="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24045" name="Rectangle 141"/>
          <p:cNvSpPr>
            <a:spLocks noChangeArrowheads="1"/>
          </p:cNvSpPr>
          <p:nvPr/>
        </p:nvSpPr>
        <p:spPr bwMode="auto">
          <a:xfrm>
            <a:off x="1116013" y="1571625"/>
            <a:ext cx="6624637" cy="739775"/>
          </a:xfrm>
          <a:prstGeom prst="rect">
            <a:avLst/>
          </a:prstGeom>
          <a:gradFill rotWithShape="1">
            <a:gsLst>
              <a:gs pos="0">
                <a:srgbClr val="9EEAFF"/>
              </a:gs>
              <a:gs pos="35001">
                <a:srgbClr val="BBEFFF"/>
              </a:gs>
              <a:gs pos="100000">
                <a:srgbClr val="E4F9FF"/>
              </a:gs>
            </a:gsLst>
            <a:lin ang="16200000" scaled="1"/>
          </a:gradFill>
          <a:ln w="38100" algn="ctr">
            <a:solidFill>
              <a:srgbClr val="C00000"/>
            </a:solidFill>
            <a:miter lim="800000"/>
            <a:headEnd/>
            <a:tailEnd/>
          </a:ln>
          <a:effectLst>
            <a:outerShdw dist="20000" dir="5400000" rotWithShape="0">
              <a:srgbClr val="000000">
                <a:alpha val="37999"/>
              </a:srgbClr>
            </a:outerShdw>
          </a:effectLst>
        </p:spPr>
        <p:txBody>
          <a:bodyPr anchor="ctr">
            <a:spAutoFit/>
          </a:bodyPr>
          <a:lstStyle/>
          <a:p>
            <a:pPr algn="ctr">
              <a:buFont typeface="Wingdings" pitchFamily="2" charset="2"/>
              <a:buNone/>
              <a:defRPr/>
            </a:pPr>
            <a:r>
              <a:rPr lang="es-CL" sz="2000"/>
              <a:t>CALCULAR LA HZ DEL ORTO DEL SOL EL 28 DE JULIO DE 2014, EN L = 33º 02’ S; G = 71º 45’ W </a:t>
            </a:r>
            <a:endParaRPr lang="es-ES" sz="2000"/>
          </a:p>
        </p:txBody>
      </p:sp>
      <p:graphicFrame>
        <p:nvGraphicFramePr>
          <p:cNvPr id="124135" name="Group 231"/>
          <p:cNvGraphicFramePr>
            <a:graphicFrameLocks noGrp="1"/>
          </p:cNvGraphicFramePr>
          <p:nvPr/>
        </p:nvGraphicFramePr>
        <p:xfrm>
          <a:off x="5219700" y="3059113"/>
          <a:ext cx="2592388" cy="731520"/>
        </p:xfrm>
        <a:graphic>
          <a:graphicData uri="http://schemas.openxmlformats.org/drawingml/2006/table">
            <a:tbl>
              <a:tblPr/>
              <a:tblGrid>
                <a:gridCol w="1296988"/>
                <a:gridCol w="1295400"/>
              </a:tblGrid>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0" i="0" u="none" strike="noStrike" cap="none" normalizeH="0" baseline="0" smtClean="0">
                          <a:ln>
                            <a:noFill/>
                          </a:ln>
                          <a:solidFill>
                            <a:schemeClr val="tx1"/>
                          </a:solidFill>
                          <a:effectLst/>
                          <a:latin typeface="Calibri" pitchFamily="34" charset="0"/>
                          <a:cs typeface="Times New Roman" pitchFamily="18" charset="0"/>
                        </a:rPr>
                        <a:t>En 5°</a:t>
                      </a: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smtClean="0">
                          <a:ln>
                            <a:noFill/>
                          </a:ln>
                          <a:solidFill>
                            <a:schemeClr val="tx1"/>
                          </a:solidFill>
                          <a:effectLst/>
                          <a:latin typeface="Calibri" pitchFamily="34" charset="0"/>
                          <a:cs typeface="Arial" charset="0"/>
                        </a:rPr>
                        <a:t>+ 10 Min</a:t>
                      </a:r>
                      <a:endParaRPr kumimoji="0" lang="es-ES"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0" i="0" u="none" strike="noStrike" cap="none" normalizeH="0" baseline="0" smtClean="0">
                          <a:ln>
                            <a:noFill/>
                          </a:ln>
                          <a:solidFill>
                            <a:schemeClr val="tx1"/>
                          </a:solidFill>
                          <a:effectLst/>
                          <a:latin typeface="Calibri" pitchFamily="34" charset="0"/>
                          <a:cs typeface="Times New Roman" pitchFamily="18" charset="0"/>
                        </a:rPr>
                        <a:t>En 3° 02’</a:t>
                      </a: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smtClean="0">
                          <a:ln>
                            <a:noFill/>
                          </a:ln>
                          <a:solidFill>
                            <a:schemeClr val="tx1"/>
                          </a:solidFill>
                          <a:effectLst/>
                          <a:latin typeface="Calibri" pitchFamily="34" charset="0"/>
                          <a:cs typeface="Arial" charset="0"/>
                        </a:rPr>
                        <a:t>X = + 6 Min</a:t>
                      </a:r>
                      <a:endParaRPr kumimoji="0" lang="es-ES"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190 CuadroTexto"/>
          <p:cNvSpPr txBox="1"/>
          <p:nvPr/>
        </p:nvSpPr>
        <p:spPr>
          <a:xfrm>
            <a:off x="965175" y="353968"/>
            <a:ext cx="7215238" cy="794209"/>
          </a:xfrm>
          <a:prstGeom prst="rect">
            <a:avLst/>
          </a:prstGeom>
          <a:ln w="28575">
            <a:solidFill>
              <a:srgbClr val="C00000"/>
            </a:solidFill>
          </a:ln>
        </p:spPr>
        <p:style>
          <a:lnRef idx="0">
            <a:schemeClr val="accent2"/>
          </a:lnRef>
          <a:fillRef idx="3">
            <a:schemeClr val="accent2"/>
          </a:fillRef>
          <a:effectRef idx="3">
            <a:schemeClr val="accent2"/>
          </a:effectRef>
          <a:fontRef idx="minor">
            <a:schemeClr val="lt1"/>
          </a:fontRef>
        </p:style>
        <p:txBody>
          <a:bodyPr>
            <a:spAutoFit/>
          </a:bodyPr>
          <a:lstStyle/>
          <a:p>
            <a:pPr algn="ctr">
              <a:buFontTx/>
              <a:buNone/>
              <a:defRPr/>
            </a:pPr>
            <a:r>
              <a:rPr lang="es-CL" sz="2400">
                <a:solidFill>
                  <a:srgbClr val="FFFF00"/>
                </a:solidFill>
                <a:cs typeface="Arial" charset="0"/>
              </a:rPr>
              <a:t>CÁLCULO DE LA HORA DEL ORTO Y OCASO DEL SOL</a:t>
            </a:r>
          </a:p>
          <a:p>
            <a:pPr algn="ctr">
              <a:buFontTx/>
              <a:buNone/>
              <a:defRPr/>
            </a:pPr>
            <a:r>
              <a:rPr lang="es-CL" sz="2000">
                <a:solidFill>
                  <a:srgbClr val="FFFF00"/>
                </a:solidFill>
                <a:cs typeface="Arial" charset="0"/>
              </a:rPr>
              <a:t>(EJEMPLO)</a:t>
            </a:r>
          </a:p>
        </p:txBody>
      </p:sp>
      <p:pic>
        <p:nvPicPr>
          <p:cNvPr id="13317" name="Picture 8"/>
          <p:cNvPicPr>
            <a:picLocks noChangeAspect="1" noChangeArrowheads="1"/>
          </p:cNvPicPr>
          <p:nvPr/>
        </p:nvPicPr>
        <p:blipFill>
          <a:blip r:embed="rId3"/>
          <a:srcRect l="21649" t="18500" r="19289" b="7167"/>
          <a:stretch>
            <a:fillRect/>
          </a:stretch>
        </p:blipFill>
        <p:spPr bwMode="auto">
          <a:xfrm>
            <a:off x="1116013" y="1341438"/>
            <a:ext cx="6913562" cy="5438775"/>
          </a:xfrm>
          <a:prstGeom prst="rect">
            <a:avLst/>
          </a:prstGeom>
          <a:noFill/>
          <a:ln w="38100" algn="ctr">
            <a:solidFill>
              <a:srgbClr val="000066"/>
            </a:solidFill>
            <a:miter lim="800000"/>
            <a:headEnd/>
            <a:tailEnd/>
          </a:ln>
        </p:spPr>
      </p:pic>
      <p:sp>
        <p:nvSpPr>
          <p:cNvPr id="130057" name="Rectangle 9"/>
          <p:cNvSpPr>
            <a:spLocks noChangeArrowheads="1"/>
          </p:cNvSpPr>
          <p:nvPr/>
        </p:nvSpPr>
        <p:spPr bwMode="auto">
          <a:xfrm>
            <a:off x="4857752" y="4437063"/>
            <a:ext cx="433387" cy="287337"/>
          </a:xfrm>
          <a:prstGeom prst="rect">
            <a:avLst/>
          </a:prstGeom>
          <a:noFill/>
          <a:ln w="38100" algn="ctr">
            <a:solidFill>
              <a:srgbClr val="C00000"/>
            </a:solidFill>
            <a:miter lim="800000"/>
            <a:headEnd/>
            <a:tailEnd/>
          </a:ln>
          <a:effectLst>
            <a:outerShdw dist="20000" dir="5400000" rotWithShape="0">
              <a:srgbClr val="000000">
                <a:alpha val="37999"/>
              </a:srgbClr>
            </a:outerShdw>
          </a:effectLst>
        </p:spPr>
        <p:txBody>
          <a:bodyPr anchor="ctr">
            <a:spAutoFit/>
          </a:bodyPr>
          <a:lstStyle/>
          <a:p>
            <a:pPr>
              <a:defRPr/>
            </a:pPr>
            <a:endParaRPr lang="es-CL"/>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190 CuadroTexto"/>
          <p:cNvSpPr txBox="1"/>
          <p:nvPr/>
        </p:nvSpPr>
        <p:spPr>
          <a:xfrm>
            <a:off x="965175" y="353968"/>
            <a:ext cx="7215238" cy="794209"/>
          </a:xfrm>
          <a:prstGeom prst="rect">
            <a:avLst/>
          </a:prstGeom>
          <a:ln w="28575">
            <a:solidFill>
              <a:srgbClr val="C00000"/>
            </a:solidFill>
          </a:ln>
        </p:spPr>
        <p:style>
          <a:lnRef idx="0">
            <a:schemeClr val="accent2"/>
          </a:lnRef>
          <a:fillRef idx="3">
            <a:schemeClr val="accent2"/>
          </a:fillRef>
          <a:effectRef idx="3">
            <a:schemeClr val="accent2"/>
          </a:effectRef>
          <a:fontRef idx="minor">
            <a:schemeClr val="lt1"/>
          </a:fontRef>
        </p:style>
        <p:txBody>
          <a:bodyPr>
            <a:spAutoFit/>
          </a:bodyPr>
          <a:lstStyle/>
          <a:p>
            <a:pPr algn="ctr">
              <a:buFontTx/>
              <a:buNone/>
              <a:defRPr/>
            </a:pPr>
            <a:r>
              <a:rPr lang="es-CL" sz="2400">
                <a:solidFill>
                  <a:srgbClr val="FFFF00"/>
                </a:solidFill>
                <a:cs typeface="Arial" charset="0"/>
              </a:rPr>
              <a:t>CÁLCULO DE LA HORA DEL OCASO DEL SOL</a:t>
            </a:r>
          </a:p>
          <a:p>
            <a:pPr algn="ctr">
              <a:buFontTx/>
              <a:buNone/>
              <a:defRPr/>
            </a:pPr>
            <a:r>
              <a:rPr lang="es-CL" sz="2000">
                <a:solidFill>
                  <a:srgbClr val="FFFF00"/>
                </a:solidFill>
                <a:cs typeface="Arial" charset="0"/>
              </a:rPr>
              <a:t>(EJEMPLO)</a:t>
            </a:r>
          </a:p>
        </p:txBody>
      </p:sp>
      <p:sp>
        <p:nvSpPr>
          <p:cNvPr id="128037" name="Rectangle 37"/>
          <p:cNvSpPr>
            <a:spLocks noChangeArrowheads="1"/>
          </p:cNvSpPr>
          <p:nvPr/>
        </p:nvSpPr>
        <p:spPr bwMode="auto">
          <a:xfrm>
            <a:off x="1116013" y="1571625"/>
            <a:ext cx="6624637" cy="739775"/>
          </a:xfrm>
          <a:prstGeom prst="rect">
            <a:avLst/>
          </a:prstGeom>
          <a:gradFill rotWithShape="1">
            <a:gsLst>
              <a:gs pos="0">
                <a:srgbClr val="9EEAFF"/>
              </a:gs>
              <a:gs pos="35001">
                <a:srgbClr val="BBEFFF"/>
              </a:gs>
              <a:gs pos="100000">
                <a:srgbClr val="E4F9FF"/>
              </a:gs>
            </a:gsLst>
            <a:lin ang="16200000" scaled="1"/>
          </a:gradFill>
          <a:ln w="38100" algn="ctr">
            <a:solidFill>
              <a:srgbClr val="C00000"/>
            </a:solidFill>
            <a:miter lim="800000"/>
            <a:headEnd/>
            <a:tailEnd/>
          </a:ln>
          <a:effectLst>
            <a:outerShdw dist="20000" dir="5400000" rotWithShape="0">
              <a:srgbClr val="000000">
                <a:alpha val="37999"/>
              </a:srgbClr>
            </a:outerShdw>
          </a:effectLst>
        </p:spPr>
        <p:txBody>
          <a:bodyPr anchor="ctr">
            <a:spAutoFit/>
          </a:bodyPr>
          <a:lstStyle/>
          <a:p>
            <a:pPr algn="ctr">
              <a:buFont typeface="Wingdings" pitchFamily="2" charset="2"/>
              <a:buNone/>
              <a:defRPr/>
            </a:pPr>
            <a:r>
              <a:rPr lang="es-CL" sz="2000"/>
              <a:t>CALCULAR LA HZ DEL OCASO DEL SOL EL 28 DE JULIO DE 2014, EN L = 33º 02’ S; G = 71º 45’ W </a:t>
            </a:r>
            <a:endParaRPr lang="es-ES" sz="2000"/>
          </a:p>
        </p:txBody>
      </p:sp>
      <p:graphicFrame>
        <p:nvGraphicFramePr>
          <p:cNvPr id="128050" name="Group 50"/>
          <p:cNvGraphicFramePr>
            <a:graphicFrameLocks noGrp="1"/>
          </p:cNvGraphicFramePr>
          <p:nvPr/>
        </p:nvGraphicFramePr>
        <p:xfrm>
          <a:off x="5219700" y="3059113"/>
          <a:ext cx="2736850" cy="731520"/>
        </p:xfrm>
        <a:graphic>
          <a:graphicData uri="http://schemas.openxmlformats.org/drawingml/2006/table">
            <a:tbl>
              <a:tblPr/>
              <a:tblGrid>
                <a:gridCol w="1370013"/>
                <a:gridCol w="1366837"/>
              </a:tblGrid>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0" i="0" u="none" strike="noStrike" cap="none" normalizeH="0" baseline="0" smtClean="0">
                          <a:ln>
                            <a:noFill/>
                          </a:ln>
                          <a:solidFill>
                            <a:schemeClr val="tx1"/>
                          </a:solidFill>
                          <a:effectLst/>
                          <a:latin typeface="Calibri" pitchFamily="34" charset="0"/>
                          <a:cs typeface="Times New Roman" pitchFamily="18" charset="0"/>
                        </a:rPr>
                        <a:t>En 5°</a:t>
                      </a: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smtClean="0">
                          <a:ln>
                            <a:noFill/>
                          </a:ln>
                          <a:solidFill>
                            <a:schemeClr val="tx1"/>
                          </a:solidFill>
                          <a:effectLst/>
                          <a:latin typeface="Calibri" pitchFamily="34" charset="0"/>
                          <a:cs typeface="Arial" charset="0"/>
                        </a:rPr>
                        <a:t>- 9 Min</a:t>
                      </a:r>
                      <a:endParaRPr kumimoji="0" lang="es-ES"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0" i="0" u="none" strike="noStrike" cap="none" normalizeH="0" baseline="0" smtClean="0">
                          <a:ln>
                            <a:noFill/>
                          </a:ln>
                          <a:solidFill>
                            <a:schemeClr val="tx1"/>
                          </a:solidFill>
                          <a:effectLst/>
                          <a:latin typeface="Calibri" pitchFamily="34" charset="0"/>
                          <a:cs typeface="Times New Roman" pitchFamily="18" charset="0"/>
                        </a:rPr>
                        <a:t>En 3° 02’</a:t>
                      </a: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smtClean="0">
                          <a:ln>
                            <a:noFill/>
                          </a:ln>
                          <a:solidFill>
                            <a:schemeClr val="tx1"/>
                          </a:solidFill>
                          <a:effectLst/>
                          <a:latin typeface="Calibri" pitchFamily="34" charset="0"/>
                          <a:cs typeface="Arial" charset="0"/>
                        </a:rPr>
                        <a:t>X = - 5,5 Min</a:t>
                      </a:r>
                      <a:endParaRPr kumimoji="0" lang="es-ES"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128051" name="Group 51"/>
          <p:cNvGraphicFramePr>
            <a:graphicFrameLocks noGrp="1"/>
          </p:cNvGraphicFramePr>
          <p:nvPr/>
        </p:nvGraphicFramePr>
        <p:xfrm>
          <a:off x="1116013" y="2852738"/>
          <a:ext cx="3600450" cy="3291840"/>
        </p:xfrm>
        <a:graphic>
          <a:graphicData uri="http://schemas.openxmlformats.org/drawingml/2006/table">
            <a:tbl>
              <a:tblPr/>
              <a:tblGrid>
                <a:gridCol w="1439862"/>
                <a:gridCol w="2160588"/>
              </a:tblGrid>
              <a:tr h="288925">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800" b="1" i="0" u="sng" strike="noStrike" cap="none" normalizeH="0" baseline="0" smtClean="0">
                          <a:ln>
                            <a:noFill/>
                          </a:ln>
                          <a:solidFill>
                            <a:schemeClr val="tx1"/>
                          </a:solidFill>
                          <a:effectLst/>
                          <a:latin typeface="Calibri" pitchFamily="34" charset="0"/>
                          <a:cs typeface="Times New Roman" pitchFamily="18" charset="0"/>
                        </a:rPr>
                        <a:t>OCASO SOL</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EF3"/>
                    </a:solid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Hml:</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17 H 25 M</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Corr.  x  Lat:</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      - 5,5 M</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Hml Corr.:</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17 H 19,5 M</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Ge en horas:</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smtClean="0">
                          <a:ln>
                            <a:noFill/>
                          </a:ln>
                          <a:solidFill>
                            <a:schemeClr val="tx1"/>
                          </a:solidFill>
                          <a:effectLst/>
                          <a:latin typeface="Calibri" pitchFamily="34" charset="0"/>
                        </a:rPr>
                        <a:t>04 H 47 M</a:t>
                      </a:r>
                      <a:endParaRPr kumimoji="0" lang="es-ES" sz="1800" b="0" i="0" u="none" strike="noStrike" cap="none" normalizeH="0" baseline="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HmGr:</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22 H 06,5 M</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Zh:</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smtClean="0">
                          <a:ln>
                            <a:noFill/>
                          </a:ln>
                          <a:solidFill>
                            <a:schemeClr val="tx1"/>
                          </a:solidFill>
                          <a:effectLst/>
                          <a:latin typeface="Calibri" pitchFamily="34" charset="0"/>
                        </a:rPr>
                        <a:t>+ 4 H</a:t>
                      </a:r>
                      <a:endParaRPr kumimoji="0" lang="es-ES" sz="1800" b="0" i="0" u="none" strike="noStrike" cap="none" normalizeH="0" baseline="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Hzl :</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18 H 06,5 M</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DE9D9"/>
                    </a:solid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Fecha:</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smtClean="0">
                          <a:ln>
                            <a:noFill/>
                          </a:ln>
                          <a:solidFill>
                            <a:schemeClr val="tx1"/>
                          </a:solidFill>
                          <a:effectLst/>
                          <a:latin typeface="Calibri" pitchFamily="34" charset="0"/>
                        </a:rPr>
                        <a:t>28 julio 2014</a:t>
                      </a:r>
                      <a:endParaRPr kumimoji="0" lang="es-ES" sz="1800" b="0" i="0" u="none" strike="noStrike" cap="none" normalizeH="0" baseline="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68312" y="915399"/>
            <a:ext cx="8247092" cy="584775"/>
          </a:xfrm>
          <a:prstGeom prst="rect">
            <a:avLst/>
          </a:prstGeom>
          <a:ln w="28575">
            <a:solidFill>
              <a:srgbClr val="000066"/>
            </a:solidFill>
          </a:ln>
        </p:spPr>
        <p:style>
          <a:lnRef idx="1">
            <a:schemeClr val="accent6"/>
          </a:lnRef>
          <a:fillRef idx="2">
            <a:schemeClr val="accent6"/>
          </a:fillRef>
          <a:effectRef idx="1">
            <a:schemeClr val="accent6"/>
          </a:effectRef>
          <a:fontRef idx="minor">
            <a:schemeClr val="dk1"/>
          </a:fontRef>
        </p:style>
        <p:txBody>
          <a:bodyPr wrap="square">
            <a:spAutoFit/>
          </a:bodyPr>
          <a:lstStyle/>
          <a:p>
            <a:pPr algn="ctr">
              <a:buFont typeface="Wingdings" pitchFamily="2" charset="2"/>
              <a:buNone/>
              <a:defRPr/>
            </a:pPr>
            <a:r>
              <a:rPr lang="es-CL" sz="1600" dirty="0">
                <a:solidFill>
                  <a:srgbClr val="000000"/>
                </a:solidFill>
                <a:cs typeface="Arial" charset="0"/>
              </a:rPr>
              <a:t>SON LOS PERÍODOS DEL DÍA EN QUE, AUNQUE EL SOL SE ENCUENTRA BAJO EL HORIZONTE, EL OBSERVADOR RECIBE LUZ REFLEJADA, DEBIDO A LA ABSORCIÓN DE LUZ POR LA ATMÓSFERA.</a:t>
            </a:r>
          </a:p>
        </p:txBody>
      </p:sp>
      <p:sp>
        <p:nvSpPr>
          <p:cNvPr id="191" name="190 CuadroTexto"/>
          <p:cNvSpPr txBox="1"/>
          <p:nvPr/>
        </p:nvSpPr>
        <p:spPr>
          <a:xfrm>
            <a:off x="965200" y="252413"/>
            <a:ext cx="7215188" cy="461962"/>
          </a:xfrm>
          <a:prstGeom prst="rect">
            <a:avLst/>
          </a:prstGeom>
          <a:ln>
            <a:solidFill>
              <a:srgbClr val="000066"/>
            </a:solidFill>
          </a:ln>
        </p:spPr>
        <p:style>
          <a:lnRef idx="1">
            <a:schemeClr val="accent5"/>
          </a:lnRef>
          <a:fillRef idx="2">
            <a:schemeClr val="accent5"/>
          </a:fillRef>
          <a:effectRef idx="1">
            <a:schemeClr val="accent5"/>
          </a:effectRef>
          <a:fontRef idx="minor">
            <a:schemeClr val="dk1"/>
          </a:fontRef>
        </p:style>
        <p:txBody>
          <a:bodyPr>
            <a:spAutoFit/>
          </a:bodyPr>
          <a:lstStyle/>
          <a:p>
            <a:pPr algn="ctr">
              <a:buFontTx/>
              <a:buNone/>
              <a:defRPr/>
            </a:pPr>
            <a:r>
              <a:rPr lang="es-CL" sz="2400" dirty="0">
                <a:solidFill>
                  <a:srgbClr val="C00000"/>
                </a:solidFill>
                <a:effectLst>
                  <a:outerShdw blurRad="38100" dist="38100" dir="2700000" algn="tl">
                    <a:srgbClr val="C0C0C0"/>
                  </a:outerShdw>
                </a:effectLst>
                <a:cs typeface="Arial" charset="0"/>
              </a:rPr>
              <a:t>AURORAS Y CREPÚSCULOS</a:t>
            </a:r>
          </a:p>
        </p:txBody>
      </p:sp>
      <p:sp>
        <p:nvSpPr>
          <p:cNvPr id="2" name="2 Rectángulo"/>
          <p:cNvSpPr/>
          <p:nvPr/>
        </p:nvSpPr>
        <p:spPr>
          <a:xfrm>
            <a:off x="539750" y="1643063"/>
            <a:ext cx="8064500" cy="1570037"/>
          </a:xfrm>
          <a:prstGeom prst="rect">
            <a:avLst/>
          </a:prstGeom>
          <a:ln w="38100">
            <a:solidFill>
              <a:srgbClr val="C00000"/>
            </a:solidFill>
          </a:ln>
        </p:spPr>
        <p:style>
          <a:lnRef idx="1">
            <a:schemeClr val="accent5"/>
          </a:lnRef>
          <a:fillRef idx="2">
            <a:schemeClr val="accent5"/>
          </a:fillRef>
          <a:effectRef idx="1">
            <a:schemeClr val="accent5"/>
          </a:effectRef>
          <a:fontRef idx="minor">
            <a:schemeClr val="dk1"/>
          </a:fontRef>
        </p:style>
        <p:txBody>
          <a:bodyPr>
            <a:spAutoFit/>
          </a:bodyPr>
          <a:lstStyle/>
          <a:p>
            <a:pPr algn="just">
              <a:buFont typeface="Wingdings" pitchFamily="2" charset="2"/>
              <a:buNone/>
              <a:defRPr/>
            </a:pPr>
            <a:r>
              <a:rPr lang="es-CL" sz="1600" b="0" dirty="0"/>
              <a:t>El observador tiene sobre su horizonte la envoltura atmosférica. Cuando el Sol deja de verse, la atmósfera que tiene sobre su horizonte sigue recibiendo la luz solar (Sol en 1). A medida que el Sol desciende, la capa de atmósfera iluminada que tenemos sobre nosotros va siendo menor (Sol en 2) hasta que deja de iluminarla por completo (Sol en 3) y termina el crepúsculo.</a:t>
            </a:r>
          </a:p>
          <a:p>
            <a:pPr algn="just">
              <a:buFont typeface="Wingdings" pitchFamily="2" charset="2"/>
              <a:buNone/>
              <a:defRPr/>
            </a:pPr>
            <a:r>
              <a:rPr lang="es-CL" sz="1600" b="0" dirty="0"/>
              <a:t>El </a:t>
            </a:r>
            <a:r>
              <a:rPr lang="es-CL" sz="1600" dirty="0"/>
              <a:t>CREPÚSCULO</a:t>
            </a:r>
            <a:r>
              <a:rPr lang="es-CL" sz="1600" b="0" dirty="0"/>
              <a:t> puede ser matutino o vespertino, el primero, también llamado </a:t>
            </a:r>
            <a:r>
              <a:rPr lang="es-CL" sz="1600" dirty="0"/>
              <a:t>AURORA</a:t>
            </a:r>
            <a:r>
              <a:rPr lang="es-CL" sz="1600" b="0" dirty="0"/>
              <a:t>, sucede antes de salir el Sol y el segundo después de su puesta.</a:t>
            </a:r>
            <a:endParaRPr lang="es-CL" sz="1600" b="0" dirty="0">
              <a:solidFill>
                <a:srgbClr val="000000"/>
              </a:solidFill>
              <a:cs typeface="Arial" charset="0"/>
            </a:endParaRPr>
          </a:p>
        </p:txBody>
      </p:sp>
      <p:pic>
        <p:nvPicPr>
          <p:cNvPr id="6" name="Picture 2"/>
          <p:cNvPicPr>
            <a:picLocks noChangeAspect="1" noChangeArrowheads="1"/>
          </p:cNvPicPr>
          <p:nvPr/>
        </p:nvPicPr>
        <p:blipFill>
          <a:blip r:embed="rId3"/>
          <a:srcRect l="22266" t="56250" r="30859" b="9375"/>
          <a:stretch>
            <a:fillRect/>
          </a:stretch>
        </p:blipFill>
        <p:spPr bwMode="auto">
          <a:xfrm>
            <a:off x="2754313" y="3429000"/>
            <a:ext cx="3675062" cy="1516063"/>
          </a:xfrm>
          <a:prstGeom prst="rect">
            <a:avLst/>
          </a:prstGeom>
          <a:ln w="38100" cap="sq">
            <a:solidFill>
              <a:srgbClr val="002060"/>
            </a:solidFill>
            <a:prstDash val="solid"/>
            <a:miter lim="800000"/>
          </a:ln>
          <a:effectLst>
            <a:outerShdw blurRad="50800" dist="38100" dir="2700000" algn="tl" rotWithShape="0">
              <a:srgbClr val="000000">
                <a:alpha val="43000"/>
              </a:srgbClr>
            </a:outerShdw>
          </a:effectLst>
        </p:spPr>
      </p:pic>
      <p:pic>
        <p:nvPicPr>
          <p:cNvPr id="7" name="Picture 2"/>
          <p:cNvPicPr>
            <a:picLocks noChangeAspect="1" noChangeArrowheads="1"/>
          </p:cNvPicPr>
          <p:nvPr/>
        </p:nvPicPr>
        <p:blipFill>
          <a:blip r:embed="rId4"/>
          <a:srcRect l="14062" t="50000" r="38476" b="39583"/>
          <a:stretch>
            <a:fillRect/>
          </a:stretch>
        </p:blipFill>
        <p:spPr bwMode="auto">
          <a:xfrm>
            <a:off x="785813" y="5143500"/>
            <a:ext cx="7572375" cy="1571625"/>
          </a:xfrm>
          <a:prstGeom prst="rect">
            <a:avLst/>
          </a:prstGeom>
          <a:ln w="28575" cap="sq">
            <a:solidFill>
              <a:srgbClr val="000066"/>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357422" y="1058274"/>
            <a:ext cx="4357718" cy="338554"/>
          </a:xfrm>
          <a:prstGeom prst="rect">
            <a:avLst/>
          </a:prstGeom>
          <a:ln w="28575">
            <a:solidFill>
              <a:srgbClr val="C0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spAutoFit/>
          </a:bodyPr>
          <a:lstStyle/>
          <a:p>
            <a:pPr algn="ctr">
              <a:buFont typeface="Wingdings" pitchFamily="2" charset="2"/>
              <a:buNone/>
              <a:defRPr/>
            </a:pPr>
            <a:r>
              <a:rPr lang="es-CL" sz="1600" dirty="0">
                <a:solidFill>
                  <a:srgbClr val="000000"/>
                </a:solidFill>
                <a:cs typeface="Arial" charset="0"/>
              </a:rPr>
              <a:t>SE DISTINGUEN TRES CLASES DE CREPÚSCULOS:</a:t>
            </a:r>
          </a:p>
        </p:txBody>
      </p:sp>
      <p:sp>
        <p:nvSpPr>
          <p:cNvPr id="191" name="190 CuadroTexto"/>
          <p:cNvSpPr txBox="1"/>
          <p:nvPr/>
        </p:nvSpPr>
        <p:spPr>
          <a:xfrm>
            <a:off x="965200" y="252413"/>
            <a:ext cx="7215188" cy="461962"/>
          </a:xfrm>
          <a:prstGeom prst="rect">
            <a:avLst/>
          </a:prstGeom>
          <a:ln>
            <a:solidFill>
              <a:srgbClr val="000066"/>
            </a:solidFill>
          </a:ln>
        </p:spPr>
        <p:style>
          <a:lnRef idx="1">
            <a:schemeClr val="accent5"/>
          </a:lnRef>
          <a:fillRef idx="2">
            <a:schemeClr val="accent5"/>
          </a:fillRef>
          <a:effectRef idx="1">
            <a:schemeClr val="accent5"/>
          </a:effectRef>
          <a:fontRef idx="minor">
            <a:schemeClr val="dk1"/>
          </a:fontRef>
        </p:style>
        <p:txBody>
          <a:bodyPr>
            <a:spAutoFit/>
          </a:bodyPr>
          <a:lstStyle/>
          <a:p>
            <a:pPr algn="ctr">
              <a:buFontTx/>
              <a:buNone/>
              <a:defRPr/>
            </a:pPr>
            <a:r>
              <a:rPr lang="es-CL" sz="2400" dirty="0">
                <a:solidFill>
                  <a:srgbClr val="C00000"/>
                </a:solidFill>
                <a:effectLst>
                  <a:outerShdw blurRad="38100" dist="38100" dir="2700000" algn="tl">
                    <a:srgbClr val="C0C0C0"/>
                  </a:outerShdw>
                </a:effectLst>
                <a:cs typeface="Arial" charset="0"/>
              </a:rPr>
              <a:t>AURORAS Y CREPÚSCULOS</a:t>
            </a:r>
          </a:p>
        </p:txBody>
      </p:sp>
      <p:sp>
        <p:nvSpPr>
          <p:cNvPr id="7" name="2 Rectángulo"/>
          <p:cNvSpPr/>
          <p:nvPr/>
        </p:nvSpPr>
        <p:spPr>
          <a:xfrm>
            <a:off x="539750" y="1571625"/>
            <a:ext cx="8064500" cy="1816100"/>
          </a:xfrm>
          <a:prstGeom prst="rect">
            <a:avLst/>
          </a:prstGeom>
          <a:ln w="38100">
            <a:solidFill>
              <a:srgbClr val="C00000"/>
            </a:solidFill>
          </a:ln>
        </p:spPr>
        <p:style>
          <a:lnRef idx="1">
            <a:schemeClr val="accent5"/>
          </a:lnRef>
          <a:fillRef idx="2">
            <a:schemeClr val="accent5"/>
          </a:fillRef>
          <a:effectRef idx="1">
            <a:schemeClr val="accent5"/>
          </a:effectRef>
          <a:fontRef idx="minor">
            <a:schemeClr val="dk1"/>
          </a:fontRef>
        </p:style>
        <p:txBody>
          <a:bodyPr>
            <a:spAutoFit/>
          </a:bodyPr>
          <a:lstStyle/>
          <a:p>
            <a:pPr algn="ctr">
              <a:buFont typeface="Wingdings" pitchFamily="2" charset="2"/>
              <a:buNone/>
              <a:defRPr/>
            </a:pPr>
            <a:r>
              <a:rPr lang="es-CL" sz="1600" u="sng" dirty="0"/>
              <a:t>CREPÚSCULO O AURORA CIVIL</a:t>
            </a:r>
          </a:p>
          <a:p>
            <a:pPr algn="just">
              <a:buFont typeface="Wingdings" pitchFamily="2" charset="2"/>
              <a:buNone/>
              <a:defRPr/>
            </a:pPr>
            <a:endParaRPr lang="es-CL" sz="1600" b="0" dirty="0"/>
          </a:p>
          <a:p>
            <a:pPr algn="just">
              <a:buFont typeface="Wingdings" pitchFamily="2" charset="2"/>
              <a:buNone/>
              <a:defRPr/>
            </a:pPr>
            <a:r>
              <a:rPr lang="es-CL" sz="1600" b="0" dirty="0"/>
              <a:t>Comienza o termina cuando el centro del Sol está 6º bajo el horizonte verdadero hasta que se produce su orto (después de la aurora) u ocaso (antes del crepúsculo visible). Durante este lapso crepuscular se ven las estrellas de 1ª magnitud y pueden efectuarse operaciones de la vida diaria sin necesidad de la luz artificial. Durante la aurora o crepúsculo, lapso crepuscular,</a:t>
            </a:r>
          </a:p>
          <a:p>
            <a:pPr algn="just">
              <a:buFont typeface="Wingdings" pitchFamily="2" charset="2"/>
              <a:buNone/>
              <a:defRPr/>
            </a:pPr>
            <a:r>
              <a:rPr lang="es-CL" sz="1600" b="0" dirty="0"/>
              <a:t>la luz visible se denomina luz crepuscular.</a:t>
            </a:r>
            <a:endParaRPr lang="es-CL" sz="1600" b="0" dirty="0">
              <a:solidFill>
                <a:srgbClr val="000000"/>
              </a:solidFill>
              <a:cs typeface="Arial" charset="0"/>
            </a:endParaRPr>
          </a:p>
        </p:txBody>
      </p:sp>
      <p:sp>
        <p:nvSpPr>
          <p:cNvPr id="8" name="2 Rectángulo"/>
          <p:cNvSpPr/>
          <p:nvPr/>
        </p:nvSpPr>
        <p:spPr>
          <a:xfrm>
            <a:off x="500063" y="3708400"/>
            <a:ext cx="8064500" cy="1077913"/>
          </a:xfrm>
          <a:prstGeom prst="rect">
            <a:avLst/>
          </a:prstGeom>
          <a:ln w="28575">
            <a:solidFill>
              <a:srgbClr val="C00000"/>
            </a:solidFill>
          </a:ln>
        </p:spPr>
        <p:style>
          <a:lnRef idx="1">
            <a:schemeClr val="accent3"/>
          </a:lnRef>
          <a:fillRef idx="2">
            <a:schemeClr val="accent3"/>
          </a:fillRef>
          <a:effectRef idx="1">
            <a:schemeClr val="accent3"/>
          </a:effectRef>
          <a:fontRef idx="minor">
            <a:schemeClr val="dk1"/>
          </a:fontRef>
        </p:style>
        <p:txBody>
          <a:bodyPr>
            <a:spAutoFit/>
          </a:bodyPr>
          <a:lstStyle/>
          <a:p>
            <a:pPr algn="ctr">
              <a:buFont typeface="Wingdings" pitchFamily="2" charset="2"/>
              <a:buNone/>
              <a:defRPr/>
            </a:pPr>
            <a:r>
              <a:rPr lang="es-CL" sz="1600" u="sng" dirty="0"/>
              <a:t>CREPÚSCULO O AURORA NÁUTICA</a:t>
            </a:r>
          </a:p>
          <a:p>
            <a:pPr algn="just">
              <a:buFont typeface="Wingdings" pitchFamily="2" charset="2"/>
              <a:buNone/>
              <a:defRPr/>
            </a:pPr>
            <a:endParaRPr lang="es-CL" sz="1600" b="0" dirty="0"/>
          </a:p>
          <a:p>
            <a:pPr algn="just">
              <a:buFont typeface="Wingdings" pitchFamily="2" charset="2"/>
              <a:buNone/>
              <a:defRPr/>
            </a:pPr>
            <a:r>
              <a:rPr lang="es-CL" sz="1600" b="0" dirty="0"/>
              <a:t>Comienza o termina cuando el centro del Sol se encuentra 12º bajo el horizonte, durante él se ven todas las estrellas observables con el sextante; que son hasta algunas de 3ª magnitud.</a:t>
            </a:r>
            <a:endParaRPr lang="es-CL" sz="1600" b="0" dirty="0">
              <a:solidFill>
                <a:srgbClr val="000000"/>
              </a:solidFill>
              <a:cs typeface="Arial" charset="0"/>
            </a:endParaRPr>
          </a:p>
        </p:txBody>
      </p:sp>
      <p:sp>
        <p:nvSpPr>
          <p:cNvPr id="9" name="2 Rectángulo"/>
          <p:cNvSpPr/>
          <p:nvPr/>
        </p:nvSpPr>
        <p:spPr>
          <a:xfrm>
            <a:off x="500063" y="5065713"/>
            <a:ext cx="8064500" cy="1570037"/>
          </a:xfrm>
          <a:prstGeom prst="rect">
            <a:avLst/>
          </a:prstGeom>
          <a:ln/>
        </p:spPr>
        <p:style>
          <a:lnRef idx="1">
            <a:schemeClr val="accent4"/>
          </a:lnRef>
          <a:fillRef idx="2">
            <a:schemeClr val="accent4"/>
          </a:fillRef>
          <a:effectRef idx="1">
            <a:schemeClr val="accent4"/>
          </a:effectRef>
          <a:fontRef idx="minor">
            <a:schemeClr val="dk1"/>
          </a:fontRef>
        </p:style>
        <p:txBody>
          <a:bodyPr>
            <a:spAutoFit/>
          </a:bodyPr>
          <a:lstStyle/>
          <a:p>
            <a:pPr algn="ctr">
              <a:buFont typeface="Wingdings" pitchFamily="2" charset="2"/>
              <a:buNone/>
              <a:defRPr/>
            </a:pPr>
            <a:r>
              <a:rPr lang="es-CL" sz="1600" u="sng" dirty="0"/>
              <a:t>CREPÚSCULO O AURORA ASTRONÓMICA</a:t>
            </a:r>
          </a:p>
          <a:p>
            <a:pPr algn="just">
              <a:buFont typeface="Wingdings" pitchFamily="2" charset="2"/>
              <a:buNone/>
              <a:defRPr/>
            </a:pPr>
            <a:endParaRPr lang="es-CL" sz="1600" b="0" dirty="0"/>
          </a:p>
          <a:p>
            <a:pPr algn="just">
              <a:buFont typeface="Wingdings" pitchFamily="2" charset="2"/>
              <a:buNone/>
              <a:defRPr/>
            </a:pPr>
            <a:r>
              <a:rPr lang="es-CL" sz="1600" b="0" dirty="0"/>
              <a:t>Comienza o termina cuando el centro del Sol se encuentra 18º bajo el horizonte, en cuyo momento comienza (posterior al crepúsculo) o termina (antes de la aurora) la oscuridad absoluta con respecto al Sol. Es el instante en que aparecen o desaparecen las estrellas de 6ª magnitud.</a:t>
            </a:r>
            <a:endParaRPr lang="es-CL" sz="1600" b="0" dirty="0">
              <a:solidFill>
                <a:srgbClr val="000000"/>
              </a:solidFill>
              <a:cs typeface="Arial"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357422" y="1058274"/>
            <a:ext cx="4357718" cy="338554"/>
          </a:xfrm>
          <a:prstGeom prst="rect">
            <a:avLst/>
          </a:prstGeom>
          <a:ln w="28575">
            <a:solidFill>
              <a:srgbClr val="C0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spAutoFit/>
          </a:bodyPr>
          <a:lstStyle/>
          <a:p>
            <a:pPr algn="ctr">
              <a:buFont typeface="Wingdings" pitchFamily="2" charset="2"/>
              <a:buNone/>
              <a:defRPr/>
            </a:pPr>
            <a:r>
              <a:rPr lang="es-CL" sz="1600" dirty="0">
                <a:solidFill>
                  <a:srgbClr val="000000"/>
                </a:solidFill>
                <a:cs typeface="Arial" charset="0"/>
              </a:rPr>
              <a:t>DURACIÓN DEL CREPÚSCULO</a:t>
            </a:r>
          </a:p>
        </p:txBody>
      </p:sp>
      <p:sp>
        <p:nvSpPr>
          <p:cNvPr id="191" name="190 CuadroTexto"/>
          <p:cNvSpPr txBox="1"/>
          <p:nvPr/>
        </p:nvSpPr>
        <p:spPr>
          <a:xfrm>
            <a:off x="965200" y="252413"/>
            <a:ext cx="7215188" cy="461962"/>
          </a:xfrm>
          <a:prstGeom prst="rect">
            <a:avLst/>
          </a:prstGeom>
          <a:ln>
            <a:solidFill>
              <a:srgbClr val="000066"/>
            </a:solidFill>
          </a:ln>
        </p:spPr>
        <p:style>
          <a:lnRef idx="1">
            <a:schemeClr val="accent5"/>
          </a:lnRef>
          <a:fillRef idx="2">
            <a:schemeClr val="accent5"/>
          </a:fillRef>
          <a:effectRef idx="1">
            <a:schemeClr val="accent5"/>
          </a:effectRef>
          <a:fontRef idx="minor">
            <a:schemeClr val="dk1"/>
          </a:fontRef>
        </p:style>
        <p:txBody>
          <a:bodyPr>
            <a:spAutoFit/>
          </a:bodyPr>
          <a:lstStyle/>
          <a:p>
            <a:pPr algn="ctr">
              <a:buFontTx/>
              <a:buNone/>
              <a:defRPr/>
            </a:pPr>
            <a:r>
              <a:rPr lang="es-CL" sz="2400" dirty="0">
                <a:solidFill>
                  <a:srgbClr val="C00000"/>
                </a:solidFill>
                <a:effectLst>
                  <a:outerShdw blurRad="38100" dist="38100" dir="2700000" algn="tl">
                    <a:srgbClr val="C0C0C0"/>
                  </a:outerShdw>
                </a:effectLst>
                <a:cs typeface="Arial" charset="0"/>
              </a:rPr>
              <a:t>AURORAS Y CREPÚSCULOS</a:t>
            </a:r>
          </a:p>
        </p:txBody>
      </p:sp>
      <p:sp>
        <p:nvSpPr>
          <p:cNvPr id="7" name="2 Rectángulo"/>
          <p:cNvSpPr/>
          <p:nvPr/>
        </p:nvSpPr>
        <p:spPr>
          <a:xfrm>
            <a:off x="539750" y="1643063"/>
            <a:ext cx="8064500" cy="1570037"/>
          </a:xfrm>
          <a:prstGeom prst="rect">
            <a:avLst/>
          </a:prstGeom>
          <a:ln w="38100">
            <a:solidFill>
              <a:srgbClr val="C00000"/>
            </a:solidFill>
          </a:ln>
        </p:spPr>
        <p:style>
          <a:lnRef idx="1">
            <a:schemeClr val="accent5"/>
          </a:lnRef>
          <a:fillRef idx="2">
            <a:schemeClr val="accent5"/>
          </a:fillRef>
          <a:effectRef idx="1">
            <a:schemeClr val="accent5"/>
          </a:effectRef>
          <a:fontRef idx="minor">
            <a:schemeClr val="dk1"/>
          </a:fontRef>
        </p:style>
        <p:txBody>
          <a:bodyPr>
            <a:spAutoFit/>
          </a:bodyPr>
          <a:lstStyle/>
          <a:p>
            <a:pPr marL="182563" indent="-182563" algn="just">
              <a:buFont typeface="Wingdings" pitchFamily="2" charset="2"/>
              <a:buChar char="§"/>
              <a:defRPr/>
            </a:pPr>
            <a:r>
              <a:rPr lang="es-CL" sz="1600" b="0" dirty="0"/>
              <a:t>El crepúsculo matutino (aurora) ya sea civil, náutico o astronómico, comienza en el instante que el centro del Sol está en la depresión correspondiente bajo el horizonte verdadero y termina en el momento del orto visible. </a:t>
            </a:r>
          </a:p>
          <a:p>
            <a:pPr algn="just">
              <a:buFont typeface="Wingdings" pitchFamily="2" charset="2"/>
              <a:buChar char="§"/>
              <a:defRPr/>
            </a:pPr>
            <a:endParaRPr lang="es-CL" sz="1600" b="0" dirty="0"/>
          </a:p>
          <a:p>
            <a:pPr marL="182563" indent="-182563" algn="just">
              <a:buFont typeface="Wingdings" pitchFamily="2" charset="2"/>
              <a:buChar char="§"/>
              <a:defRPr/>
            </a:pPr>
            <a:r>
              <a:rPr lang="es-CL" sz="1600" b="0" dirty="0"/>
              <a:t>Los crepúsculos vespertinos empiezan con el ocaso visible y terminan cuando el centro del Sol alcanza la depresión requerida.</a:t>
            </a:r>
            <a:endParaRPr lang="es-CL" sz="1600" b="0" dirty="0">
              <a:solidFill>
                <a:srgbClr val="000000"/>
              </a:solidFill>
              <a:cs typeface="Arial" charset="0"/>
            </a:endParaRPr>
          </a:p>
        </p:txBody>
      </p:sp>
      <p:sp>
        <p:nvSpPr>
          <p:cNvPr id="10" name="9 Rectángulo"/>
          <p:cNvSpPr/>
          <p:nvPr/>
        </p:nvSpPr>
        <p:spPr>
          <a:xfrm>
            <a:off x="2357422" y="3571876"/>
            <a:ext cx="4357718" cy="584775"/>
          </a:xfrm>
          <a:prstGeom prst="rect">
            <a:avLst/>
          </a:prstGeom>
          <a:ln w="28575">
            <a:solidFill>
              <a:srgbClr val="C0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spAutoFit/>
          </a:bodyPr>
          <a:lstStyle/>
          <a:p>
            <a:pPr algn="ctr">
              <a:buFont typeface="Wingdings" pitchFamily="2" charset="2"/>
              <a:buNone/>
              <a:defRPr/>
            </a:pPr>
            <a:r>
              <a:rPr lang="es-CL" sz="1600" dirty="0">
                <a:solidFill>
                  <a:srgbClr val="000000"/>
                </a:solidFill>
                <a:cs typeface="Arial" charset="0"/>
              </a:rPr>
              <a:t>CÁLCULO DE LA HORADEL COMIENZO DE LA AURORA Y DEL TÉRMINO DEL CREPÚSCULO</a:t>
            </a:r>
          </a:p>
        </p:txBody>
      </p:sp>
      <p:sp>
        <p:nvSpPr>
          <p:cNvPr id="11" name="2 Rectángulo"/>
          <p:cNvSpPr/>
          <p:nvPr/>
        </p:nvSpPr>
        <p:spPr>
          <a:xfrm>
            <a:off x="571500" y="4406900"/>
            <a:ext cx="8064500" cy="2308225"/>
          </a:xfrm>
          <a:prstGeom prst="rect">
            <a:avLst/>
          </a:prstGeom>
          <a:ln w="38100">
            <a:solidFill>
              <a:srgbClr val="C00000"/>
            </a:solidFill>
          </a:ln>
        </p:spPr>
        <p:style>
          <a:lnRef idx="1">
            <a:schemeClr val="accent5"/>
          </a:lnRef>
          <a:fillRef idx="2">
            <a:schemeClr val="accent5"/>
          </a:fillRef>
          <a:effectRef idx="1">
            <a:schemeClr val="accent5"/>
          </a:effectRef>
          <a:fontRef idx="minor">
            <a:schemeClr val="dk1"/>
          </a:fontRef>
        </p:style>
        <p:txBody>
          <a:bodyPr>
            <a:spAutoFit/>
          </a:bodyPr>
          <a:lstStyle/>
          <a:p>
            <a:pPr marL="182563" indent="-182563" algn="just">
              <a:buFont typeface="Wingdings" pitchFamily="2" charset="2"/>
              <a:buChar char="§"/>
              <a:defRPr/>
            </a:pPr>
            <a:r>
              <a:rPr lang="es-CL" sz="1600" b="0" dirty="0"/>
              <a:t>Para calcular la hora del comienzo de la aurora y término del crepúsculo, el Almanaque Náutico trae tablas que indican el comienzo del crepúsculo matutino y término del vespertino para cada día central, en la página de la derecha, en función de la latitud.</a:t>
            </a:r>
          </a:p>
          <a:p>
            <a:pPr algn="just">
              <a:buFont typeface="Wingdings" pitchFamily="2" charset="2"/>
              <a:buNone/>
              <a:defRPr/>
            </a:pPr>
            <a:endParaRPr lang="es-CL" sz="1600" b="0" dirty="0"/>
          </a:p>
          <a:p>
            <a:pPr marL="182563" indent="-182563" algn="just">
              <a:buFont typeface="Wingdings" pitchFamily="2" charset="2"/>
              <a:buChar char="§"/>
              <a:defRPr/>
            </a:pPr>
            <a:r>
              <a:rPr lang="es-CL" sz="1600" b="0" dirty="0"/>
              <a:t>La hora dada es la Hora media en Greenwich que ocurre el fenómeno para un observador situado en el meridiano de Greenwich y en la latitud tabulada.</a:t>
            </a:r>
          </a:p>
          <a:p>
            <a:pPr marL="182563" indent="-182563" algn="just">
              <a:buFont typeface="Wingdings" pitchFamily="2" charset="2"/>
              <a:buNone/>
              <a:defRPr/>
            </a:pPr>
            <a:endParaRPr lang="es-CL" sz="1600" b="0" dirty="0"/>
          </a:p>
          <a:p>
            <a:pPr marL="182563" indent="-182563" algn="just">
              <a:buFont typeface="Wingdings" pitchFamily="2" charset="2"/>
              <a:buChar char="§"/>
              <a:defRPr/>
            </a:pPr>
            <a:r>
              <a:rPr lang="es-CL" sz="1600" b="0" dirty="0">
                <a:solidFill>
                  <a:srgbClr val="000000"/>
                </a:solidFill>
                <a:cs typeface="Arial" charset="0"/>
              </a:rPr>
              <a:t>El problema es análogo al del cálculo de la hora del orto y ocaso del Sol; en uno da la hora al ser la altura igual a 0º y en este da las horas al tener el Sol alturas igual a – 6º y – 12º.</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190 CuadroTexto"/>
          <p:cNvSpPr txBox="1"/>
          <p:nvPr/>
        </p:nvSpPr>
        <p:spPr>
          <a:xfrm>
            <a:off x="965175" y="353968"/>
            <a:ext cx="7215238" cy="646331"/>
          </a:xfrm>
          <a:prstGeom prst="rect">
            <a:avLst/>
          </a:prstGeom>
          <a:ln/>
        </p:spPr>
        <p:style>
          <a:lnRef idx="0">
            <a:schemeClr val="accent5"/>
          </a:lnRef>
          <a:fillRef idx="3">
            <a:schemeClr val="accent5"/>
          </a:fillRef>
          <a:effectRef idx="3">
            <a:schemeClr val="accent5"/>
          </a:effectRef>
          <a:fontRef idx="minor">
            <a:schemeClr val="lt1"/>
          </a:fontRef>
        </p:style>
        <p:txBody>
          <a:bodyPr>
            <a:spAutoFit/>
          </a:bodyPr>
          <a:lstStyle/>
          <a:p>
            <a:pPr algn="ctr">
              <a:buFontTx/>
              <a:buNone/>
              <a:defRPr/>
            </a:pPr>
            <a:r>
              <a:rPr lang="es-CL" dirty="0">
                <a:solidFill>
                  <a:srgbClr val="FFFF00"/>
                </a:solidFill>
                <a:effectLst>
                  <a:outerShdw blurRad="38100" dist="38100" dir="2700000" algn="tl">
                    <a:srgbClr val="000000">
                      <a:alpha val="43137"/>
                    </a:srgbClr>
                  </a:outerShdw>
                </a:effectLst>
                <a:cs typeface="Arial" charset="0"/>
              </a:rPr>
              <a:t>CÁLCULO DE LA HORA DEL COMIENZO DE LA AURORA NÁUTICA</a:t>
            </a:r>
          </a:p>
          <a:p>
            <a:pPr algn="ctr">
              <a:buFontTx/>
              <a:buNone/>
              <a:defRPr/>
            </a:pPr>
            <a:r>
              <a:rPr lang="es-CL" dirty="0">
                <a:solidFill>
                  <a:srgbClr val="FFFF00"/>
                </a:solidFill>
                <a:effectLst>
                  <a:outerShdw blurRad="38100" dist="38100" dir="2700000" algn="tl">
                    <a:srgbClr val="000000">
                      <a:alpha val="43137"/>
                    </a:srgbClr>
                  </a:outerShdw>
                </a:effectLst>
                <a:cs typeface="Arial" charset="0"/>
              </a:rPr>
              <a:t>(EJEMPLO)</a:t>
            </a:r>
          </a:p>
        </p:txBody>
      </p:sp>
      <p:sp>
        <p:nvSpPr>
          <p:cNvPr id="128037" name="Rectangle 37"/>
          <p:cNvSpPr>
            <a:spLocks noChangeArrowheads="1"/>
          </p:cNvSpPr>
          <p:nvPr/>
        </p:nvSpPr>
        <p:spPr bwMode="auto">
          <a:xfrm>
            <a:off x="1233488" y="1285875"/>
            <a:ext cx="6624637" cy="1016000"/>
          </a:xfrm>
          <a:prstGeom prst="rect">
            <a:avLst/>
          </a:prstGeom>
          <a:gradFill rotWithShape="1">
            <a:gsLst>
              <a:gs pos="0">
                <a:srgbClr val="9EEAFF"/>
              </a:gs>
              <a:gs pos="35001">
                <a:srgbClr val="BBEFFF"/>
              </a:gs>
              <a:gs pos="100000">
                <a:srgbClr val="E4F9FF"/>
              </a:gs>
            </a:gsLst>
            <a:lin ang="16200000" scaled="1"/>
          </a:gradFill>
          <a:ln w="38100" algn="ctr">
            <a:solidFill>
              <a:srgbClr val="C00000"/>
            </a:solidFill>
            <a:miter lim="800000"/>
            <a:headEnd/>
            <a:tailEnd/>
          </a:ln>
          <a:effectLst>
            <a:outerShdw dist="20000" dir="5400000" rotWithShape="0">
              <a:srgbClr val="000000">
                <a:alpha val="37999"/>
              </a:srgbClr>
            </a:outerShdw>
          </a:effectLst>
        </p:spPr>
        <p:txBody>
          <a:bodyPr anchor="ctr">
            <a:spAutoFit/>
          </a:bodyPr>
          <a:lstStyle/>
          <a:p>
            <a:pPr algn="ctr">
              <a:buFont typeface="Wingdings" pitchFamily="2" charset="2"/>
              <a:buNone/>
              <a:defRPr/>
            </a:pPr>
            <a:r>
              <a:rPr lang="es-CL" sz="2000" dirty="0"/>
              <a:t>CALCULAR LA HZ DEL COMIENZO DE LA AURORA NÁUTICA EL 10 DE AGOSTO DE 2014, EN L = 33º 02’ S; G = 71º 45’ W </a:t>
            </a:r>
            <a:endParaRPr lang="es-ES" sz="2000" dirty="0"/>
          </a:p>
        </p:txBody>
      </p:sp>
      <p:graphicFrame>
        <p:nvGraphicFramePr>
          <p:cNvPr id="128050" name="Group 50"/>
          <p:cNvGraphicFramePr>
            <a:graphicFrameLocks noGrp="1"/>
          </p:cNvGraphicFramePr>
          <p:nvPr/>
        </p:nvGraphicFramePr>
        <p:xfrm>
          <a:off x="5219700" y="3059113"/>
          <a:ext cx="2736850" cy="731520"/>
        </p:xfrm>
        <a:graphic>
          <a:graphicData uri="http://schemas.openxmlformats.org/drawingml/2006/table">
            <a:tbl>
              <a:tblPr/>
              <a:tblGrid>
                <a:gridCol w="1370013"/>
                <a:gridCol w="1366837"/>
              </a:tblGrid>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0" i="0" u="none" strike="noStrike" cap="none" normalizeH="0" baseline="0" dirty="0" smtClean="0">
                          <a:ln>
                            <a:noFill/>
                          </a:ln>
                          <a:solidFill>
                            <a:schemeClr val="tx1"/>
                          </a:solidFill>
                          <a:effectLst/>
                          <a:latin typeface="Calibri" pitchFamily="34" charset="0"/>
                          <a:cs typeface="Times New Roman" pitchFamily="18" charset="0"/>
                        </a:rPr>
                        <a:t>En 5°</a:t>
                      </a: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s-ES"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0" i="0" u="none" strike="noStrike" cap="none" normalizeH="0" baseline="0" smtClean="0">
                          <a:ln>
                            <a:noFill/>
                          </a:ln>
                          <a:solidFill>
                            <a:schemeClr val="tx1"/>
                          </a:solidFill>
                          <a:effectLst/>
                          <a:latin typeface="Calibri" pitchFamily="34" charset="0"/>
                          <a:cs typeface="Times New Roman" pitchFamily="18" charset="0"/>
                        </a:rPr>
                        <a:t>En 3° 02’</a:t>
                      </a: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cs typeface="Arial" charset="0"/>
                        </a:rPr>
                        <a:t>X =</a:t>
                      </a:r>
                      <a:endParaRPr kumimoji="0" lang="es-ES"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128051" name="Group 51"/>
          <p:cNvGraphicFramePr>
            <a:graphicFrameLocks noGrp="1"/>
          </p:cNvGraphicFramePr>
          <p:nvPr/>
        </p:nvGraphicFramePr>
        <p:xfrm>
          <a:off x="1116013" y="2852738"/>
          <a:ext cx="3600450" cy="3291840"/>
        </p:xfrm>
        <a:graphic>
          <a:graphicData uri="http://schemas.openxmlformats.org/drawingml/2006/table">
            <a:tbl>
              <a:tblPr/>
              <a:tblGrid>
                <a:gridCol w="1439862"/>
                <a:gridCol w="2160588"/>
              </a:tblGrid>
              <a:tr h="288925">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800" b="1" i="0" u="sng" strike="noStrike" cap="none" normalizeH="0" baseline="0" dirty="0" smtClean="0">
                          <a:ln>
                            <a:noFill/>
                          </a:ln>
                          <a:solidFill>
                            <a:schemeClr val="tx1"/>
                          </a:solidFill>
                          <a:effectLst/>
                          <a:latin typeface="Calibri" pitchFamily="34" charset="0"/>
                          <a:cs typeface="Times New Roman" pitchFamily="18" charset="0"/>
                        </a:rPr>
                        <a:t>COMEX AURORA</a:t>
                      </a:r>
                      <a:endParaRPr kumimoji="0" lang="es-CL"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EF3"/>
                    </a:solid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Hml:</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Corr.  x  Lat:</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      </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Hml Corr.:</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Ge en horas:</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smtClean="0">
                          <a:ln>
                            <a:noFill/>
                          </a:ln>
                          <a:solidFill>
                            <a:schemeClr val="tx1"/>
                          </a:solidFill>
                          <a:effectLst/>
                          <a:latin typeface="Calibri" pitchFamily="34" charset="0"/>
                        </a:rPr>
                        <a:t>04 H 47 M</a:t>
                      </a:r>
                      <a:endParaRPr kumimoji="0" lang="es-ES" sz="1800" b="0" i="0" u="none" strike="noStrike" cap="none" normalizeH="0" baseline="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HmGr:</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Zh:</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smtClean="0">
                          <a:ln>
                            <a:noFill/>
                          </a:ln>
                          <a:solidFill>
                            <a:schemeClr val="tx1"/>
                          </a:solidFill>
                          <a:effectLst/>
                          <a:latin typeface="Calibri" pitchFamily="34" charset="0"/>
                        </a:rPr>
                        <a:t>+ 4 H</a:t>
                      </a:r>
                      <a:endParaRPr kumimoji="0" lang="es-ES" sz="1800" b="0" i="0" u="none" strike="noStrike" cap="none" normalizeH="0" baseline="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Hzl :</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DE9D9"/>
                    </a:solid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Fecha:</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10 agosto 2014</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190 CuadroTexto"/>
          <p:cNvSpPr txBox="1"/>
          <p:nvPr/>
        </p:nvSpPr>
        <p:spPr>
          <a:xfrm>
            <a:off x="965175" y="353968"/>
            <a:ext cx="7215238" cy="646331"/>
          </a:xfrm>
          <a:prstGeom prst="rect">
            <a:avLst/>
          </a:prstGeom>
          <a:ln/>
        </p:spPr>
        <p:style>
          <a:lnRef idx="0">
            <a:schemeClr val="accent5"/>
          </a:lnRef>
          <a:fillRef idx="3">
            <a:schemeClr val="accent5"/>
          </a:fillRef>
          <a:effectRef idx="3">
            <a:schemeClr val="accent5"/>
          </a:effectRef>
          <a:fontRef idx="minor">
            <a:schemeClr val="lt1"/>
          </a:fontRef>
        </p:style>
        <p:txBody>
          <a:bodyPr>
            <a:spAutoFit/>
          </a:bodyPr>
          <a:lstStyle/>
          <a:p>
            <a:pPr algn="ctr">
              <a:buFontTx/>
              <a:buNone/>
              <a:defRPr/>
            </a:pPr>
            <a:r>
              <a:rPr lang="es-CL" dirty="0">
                <a:solidFill>
                  <a:srgbClr val="FFFF00"/>
                </a:solidFill>
                <a:effectLst>
                  <a:outerShdw blurRad="38100" dist="38100" dir="2700000" algn="tl">
                    <a:srgbClr val="000000">
                      <a:alpha val="43137"/>
                    </a:srgbClr>
                  </a:outerShdw>
                </a:effectLst>
                <a:cs typeface="Arial" charset="0"/>
              </a:rPr>
              <a:t>CÁLCULO DE LA HORA DEL TÉRMINO DEL CREPÚSCULO NÁUTICO</a:t>
            </a:r>
          </a:p>
          <a:p>
            <a:pPr algn="ctr">
              <a:buFontTx/>
              <a:buNone/>
              <a:defRPr/>
            </a:pPr>
            <a:r>
              <a:rPr lang="es-CL" dirty="0">
                <a:solidFill>
                  <a:srgbClr val="FFFF00"/>
                </a:solidFill>
                <a:effectLst>
                  <a:outerShdw blurRad="38100" dist="38100" dir="2700000" algn="tl">
                    <a:srgbClr val="000000">
                      <a:alpha val="43137"/>
                    </a:srgbClr>
                  </a:outerShdw>
                </a:effectLst>
                <a:cs typeface="Arial" charset="0"/>
              </a:rPr>
              <a:t>(EJEMPLO)</a:t>
            </a:r>
          </a:p>
        </p:txBody>
      </p:sp>
      <p:sp>
        <p:nvSpPr>
          <p:cNvPr id="128037" name="Rectangle 37"/>
          <p:cNvSpPr>
            <a:spLocks noChangeArrowheads="1"/>
          </p:cNvSpPr>
          <p:nvPr/>
        </p:nvSpPr>
        <p:spPr bwMode="auto">
          <a:xfrm>
            <a:off x="1233488" y="1285875"/>
            <a:ext cx="6624637" cy="1016000"/>
          </a:xfrm>
          <a:prstGeom prst="rect">
            <a:avLst/>
          </a:prstGeom>
          <a:gradFill rotWithShape="1">
            <a:gsLst>
              <a:gs pos="0">
                <a:srgbClr val="9EEAFF"/>
              </a:gs>
              <a:gs pos="35001">
                <a:srgbClr val="BBEFFF"/>
              </a:gs>
              <a:gs pos="100000">
                <a:srgbClr val="E4F9FF"/>
              </a:gs>
            </a:gsLst>
            <a:lin ang="16200000" scaled="1"/>
          </a:gradFill>
          <a:ln w="38100" algn="ctr">
            <a:solidFill>
              <a:srgbClr val="C00000"/>
            </a:solidFill>
            <a:miter lim="800000"/>
            <a:headEnd/>
            <a:tailEnd/>
          </a:ln>
          <a:effectLst>
            <a:outerShdw dist="20000" dir="5400000" rotWithShape="0">
              <a:srgbClr val="000000">
                <a:alpha val="37999"/>
              </a:srgbClr>
            </a:outerShdw>
          </a:effectLst>
        </p:spPr>
        <p:txBody>
          <a:bodyPr anchor="ctr">
            <a:spAutoFit/>
          </a:bodyPr>
          <a:lstStyle/>
          <a:p>
            <a:pPr algn="ctr">
              <a:buFont typeface="Wingdings" pitchFamily="2" charset="2"/>
              <a:buNone/>
              <a:defRPr/>
            </a:pPr>
            <a:r>
              <a:rPr lang="es-CL" sz="2000" dirty="0"/>
              <a:t>CALCULAR LA HZ DEL TÉRMINO DEL CREPÚSCULO NÁUTICO EL 10 DE AGOSTO DE 2014, EN L = 33º 02’ S; G = 71º 45’ W </a:t>
            </a:r>
            <a:endParaRPr lang="es-ES" sz="2000" dirty="0"/>
          </a:p>
        </p:txBody>
      </p:sp>
      <p:graphicFrame>
        <p:nvGraphicFramePr>
          <p:cNvPr id="128050" name="Group 50"/>
          <p:cNvGraphicFramePr>
            <a:graphicFrameLocks noGrp="1"/>
          </p:cNvGraphicFramePr>
          <p:nvPr/>
        </p:nvGraphicFramePr>
        <p:xfrm>
          <a:off x="5219700" y="3059113"/>
          <a:ext cx="2736850" cy="731520"/>
        </p:xfrm>
        <a:graphic>
          <a:graphicData uri="http://schemas.openxmlformats.org/drawingml/2006/table">
            <a:tbl>
              <a:tblPr/>
              <a:tblGrid>
                <a:gridCol w="1370013"/>
                <a:gridCol w="1366837"/>
              </a:tblGrid>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0" i="0" u="none" strike="noStrike" cap="none" normalizeH="0" baseline="0" dirty="0" smtClean="0">
                          <a:ln>
                            <a:noFill/>
                          </a:ln>
                          <a:solidFill>
                            <a:schemeClr val="tx1"/>
                          </a:solidFill>
                          <a:effectLst/>
                          <a:latin typeface="Calibri" pitchFamily="34" charset="0"/>
                          <a:cs typeface="Times New Roman" pitchFamily="18" charset="0"/>
                        </a:rPr>
                        <a:t>En 5°</a:t>
                      </a: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s-ES"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0" i="0" u="none" strike="noStrike" cap="none" normalizeH="0" baseline="0" smtClean="0">
                          <a:ln>
                            <a:noFill/>
                          </a:ln>
                          <a:solidFill>
                            <a:schemeClr val="tx1"/>
                          </a:solidFill>
                          <a:effectLst/>
                          <a:latin typeface="Calibri" pitchFamily="34" charset="0"/>
                          <a:cs typeface="Times New Roman" pitchFamily="18" charset="0"/>
                        </a:rPr>
                        <a:t>En 3° 02’</a:t>
                      </a: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cs typeface="Arial" charset="0"/>
                        </a:rPr>
                        <a:t>X =</a:t>
                      </a:r>
                      <a:endParaRPr kumimoji="0" lang="es-ES"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128051" name="Group 51"/>
          <p:cNvGraphicFramePr>
            <a:graphicFrameLocks noGrp="1"/>
          </p:cNvGraphicFramePr>
          <p:nvPr/>
        </p:nvGraphicFramePr>
        <p:xfrm>
          <a:off x="1116013" y="2852738"/>
          <a:ext cx="3600450" cy="3291840"/>
        </p:xfrm>
        <a:graphic>
          <a:graphicData uri="http://schemas.openxmlformats.org/drawingml/2006/table">
            <a:tbl>
              <a:tblPr/>
              <a:tblGrid>
                <a:gridCol w="1439862"/>
                <a:gridCol w="2160588"/>
              </a:tblGrid>
              <a:tr h="288925">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800" b="1" i="0" u="sng" strike="noStrike" cap="none" normalizeH="0" baseline="0" dirty="0" smtClean="0">
                          <a:ln>
                            <a:noFill/>
                          </a:ln>
                          <a:solidFill>
                            <a:schemeClr val="tx1"/>
                          </a:solidFill>
                          <a:effectLst/>
                          <a:latin typeface="Calibri" pitchFamily="34" charset="0"/>
                          <a:cs typeface="Times New Roman" pitchFamily="18" charset="0"/>
                        </a:rPr>
                        <a:t>COMEX AURORA</a:t>
                      </a:r>
                      <a:endParaRPr kumimoji="0" lang="es-CL"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EF3"/>
                    </a:solid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Hml:</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Corr.  x  Lat:</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      </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Hml Corr.:</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Ge en horas:</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smtClean="0">
                          <a:ln>
                            <a:noFill/>
                          </a:ln>
                          <a:solidFill>
                            <a:schemeClr val="tx1"/>
                          </a:solidFill>
                          <a:effectLst/>
                          <a:latin typeface="Calibri" pitchFamily="34" charset="0"/>
                        </a:rPr>
                        <a:t>04 H 47 M</a:t>
                      </a:r>
                      <a:endParaRPr kumimoji="0" lang="es-ES" sz="1800" b="0" i="0" u="none" strike="noStrike" cap="none" normalizeH="0" baseline="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HmGr:</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Zh:</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smtClean="0">
                          <a:ln>
                            <a:noFill/>
                          </a:ln>
                          <a:solidFill>
                            <a:schemeClr val="tx1"/>
                          </a:solidFill>
                          <a:effectLst/>
                          <a:latin typeface="Calibri" pitchFamily="34" charset="0"/>
                        </a:rPr>
                        <a:t>+ 4 H</a:t>
                      </a:r>
                      <a:endParaRPr kumimoji="0" lang="es-ES" sz="1800" b="0" i="0" u="none" strike="noStrike" cap="none" normalizeH="0" baseline="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Hzl :</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DE9D9"/>
                    </a:solid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Fecha:</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10 agosto 2014</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currencia">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Concurre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re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4108</TotalTime>
  <Words>1447</Words>
  <Application>Microsoft Office PowerPoint</Application>
  <PresentationFormat>Presentación en pantalla (4:3)</PresentationFormat>
  <Paragraphs>148</Paragraphs>
  <Slides>12</Slides>
  <Notes>11</Notes>
  <HiddenSlides>0</HiddenSlides>
  <MMClips>0</MMClips>
  <ScaleCrop>false</ScaleCrop>
  <HeadingPairs>
    <vt:vector size="4" baseType="variant">
      <vt:variant>
        <vt:lpstr>Tema</vt:lpstr>
      </vt:variant>
      <vt:variant>
        <vt:i4>2</vt:i4>
      </vt:variant>
      <vt:variant>
        <vt:lpstr>Títulos de diapositiva</vt:lpstr>
      </vt:variant>
      <vt:variant>
        <vt:i4>12</vt:i4>
      </vt:variant>
    </vt:vector>
  </HeadingPairs>
  <TitlesOfParts>
    <vt:vector size="14" baseType="lpstr">
      <vt:lpstr>Tema de Office</vt:lpstr>
      <vt:lpstr>Concurrencia</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Pablo Salzman</dc:creator>
  <cp:lastModifiedBy>8666374-0</cp:lastModifiedBy>
  <cp:revision>114</cp:revision>
  <dcterms:created xsi:type="dcterms:W3CDTF">2018-02-27T13:11:18Z</dcterms:created>
  <dcterms:modified xsi:type="dcterms:W3CDTF">2021-10-18T11:48:49Z</dcterms:modified>
</cp:coreProperties>
</file>