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</p:sldMasterIdLst>
  <p:notesMasterIdLst>
    <p:notesMasterId r:id="rId49"/>
  </p:notesMasterIdLst>
  <p:sldIdLst>
    <p:sldId id="360" r:id="rId3"/>
    <p:sldId id="321" r:id="rId4"/>
    <p:sldId id="291" r:id="rId5"/>
    <p:sldId id="294" r:id="rId6"/>
    <p:sldId id="307" r:id="rId7"/>
    <p:sldId id="309" r:id="rId8"/>
    <p:sldId id="311" r:id="rId9"/>
    <p:sldId id="312" r:id="rId10"/>
    <p:sldId id="313" r:id="rId11"/>
    <p:sldId id="304" r:id="rId12"/>
    <p:sldId id="305" r:id="rId13"/>
    <p:sldId id="316" r:id="rId14"/>
    <p:sldId id="320" r:id="rId15"/>
    <p:sldId id="322" r:id="rId16"/>
    <p:sldId id="326" r:id="rId17"/>
    <p:sldId id="327" r:id="rId18"/>
    <p:sldId id="323" r:id="rId19"/>
    <p:sldId id="332" r:id="rId20"/>
    <p:sldId id="333" r:id="rId21"/>
    <p:sldId id="334" r:id="rId22"/>
    <p:sldId id="335" r:id="rId23"/>
    <p:sldId id="267" r:id="rId24"/>
    <p:sldId id="336" r:id="rId25"/>
    <p:sldId id="337" r:id="rId26"/>
    <p:sldId id="324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61" r:id="rId42"/>
    <p:sldId id="354" r:id="rId43"/>
    <p:sldId id="355" r:id="rId44"/>
    <p:sldId id="356" r:id="rId45"/>
    <p:sldId id="357" r:id="rId46"/>
    <p:sldId id="358" r:id="rId47"/>
    <p:sldId id="359" r:id="rId4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2"/>
    <p:restoredTop sz="92473"/>
  </p:normalViewPr>
  <p:slideViewPr>
    <p:cSldViewPr snapToGrid="0">
      <p:cViewPr varScale="1">
        <p:scale>
          <a:sx n="66" d="100"/>
          <a:sy n="66" d="100"/>
        </p:scale>
        <p:origin x="10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8708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474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1166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215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8155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013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8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5369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3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3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68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819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82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391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808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488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75029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0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5048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2559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0937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886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482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95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03-05-2023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31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03-05-2023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10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7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8.tiff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3.png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Modelación en dinámica traslacional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5729"/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Primer semestre 2023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389328742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/>
      <p:bldP spid="58" grpId="0"/>
      <p:bldP spid="59" grpId="0"/>
      <p:bldP spid="61" grpId="0"/>
      <p:bldP spid="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126830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896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6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77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7210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401394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l="-292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blipFill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467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31731592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92764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59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324900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502283" y="3286841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2756" t="-4306" b="-191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790585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blipFill>
                <a:blip r:embed="rId2"/>
                <a:stretch>
                  <a:fillRect l="-3150" t="-370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0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96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202709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98265" y="3266243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173183"/>
            <a:ext cx="4228993" cy="33926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/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t="-15556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/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/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/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/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  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l="-292" t="-18182" b="-15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3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5" grpId="0"/>
      <p:bldP spid="20" grpId="0" animBg="1"/>
      <p:bldP spid="70" grpId="0" animBg="1"/>
      <p:bldP spid="71" grpId="0" animBg="1"/>
      <p:bldP spid="52" grpId="0"/>
      <p:bldP spid="53" grpId="0"/>
      <p:bldP spid="57" grpId="0"/>
      <p:bldP spid="73" grpId="0"/>
      <p:bldP spid="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302001" y="746394"/>
            <a:ext cx="4140200" cy="2682563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/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/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7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4378079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7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  <p:bldP spid="24" grpId="0"/>
      <p:bldP spid="2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12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Elipse 59">
            <a:extLst>
              <a:ext uri="{FF2B5EF4-FFF2-40B4-BE49-F238E27FC236}">
                <a16:creationId xmlns:a16="http://schemas.microsoft.com/office/drawing/2014/main" id="{867EC7B3-E208-6548-8690-2694ACD4E7A9}"/>
              </a:ext>
            </a:extLst>
          </p:cNvPr>
          <p:cNvSpPr/>
          <p:nvPr/>
        </p:nvSpPr>
        <p:spPr>
          <a:xfrm>
            <a:off x="3847779" y="2073264"/>
            <a:ext cx="3723390" cy="738278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E0FB741-19CA-434D-8A10-A15568D63BAF}"/>
              </a:ext>
            </a:extLst>
          </p:cNvPr>
          <p:cNvSpPr/>
          <p:nvPr/>
        </p:nvSpPr>
        <p:spPr>
          <a:xfrm>
            <a:off x="8313454" y="1436955"/>
            <a:ext cx="3457203" cy="87834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8CFCFA7B-AAE2-0141-9034-8C03C1551469}"/>
              </a:ext>
            </a:extLst>
          </p:cNvPr>
          <p:cNvSpPr txBox="1"/>
          <p:nvPr/>
        </p:nvSpPr>
        <p:spPr>
          <a:xfrm>
            <a:off x="6665255" y="951005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66" name="Flecha izquierda y derecha 65">
            <a:extLst>
              <a:ext uri="{FF2B5EF4-FFF2-40B4-BE49-F238E27FC236}">
                <a16:creationId xmlns:a16="http://schemas.microsoft.com/office/drawing/2014/main" id="{1568B482-66B7-D140-8725-801DAB180739}"/>
              </a:ext>
            </a:extLst>
          </p:cNvPr>
          <p:cNvSpPr/>
          <p:nvPr/>
        </p:nvSpPr>
        <p:spPr>
          <a:xfrm rot="20709298">
            <a:off x="7402573" y="1910047"/>
            <a:ext cx="999231" cy="6439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108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  <p:bldP spid="60" grpId="0" animBg="1"/>
      <p:bldP spid="64" grpId="0" animBg="1"/>
      <p:bldP spid="65" grpId="0" animBg="1"/>
      <p:bldP spid="6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  <m:r>
                          <a:rPr lang="es-ES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 </m:t>
                        </m:r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</m:acc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4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4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51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6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9603434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Encuentra una expresión para la fuerza de roce y una expresión para la fuerza normal que actúa sobre el macetero.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blipFill>
                <a:blip r:embed="rId5"/>
                <a:stretch>
                  <a:fillRect l="-1080" t="-1141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959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6CA0A0F2-0CB0-EA41-87C4-7FF0B19806BB}" vid="{93944FFD-223B-4748-8B7B-62B1F599600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</TotalTime>
  <Words>1296</Words>
  <Application>Microsoft Office PowerPoint</Application>
  <PresentationFormat>Panorámica</PresentationFormat>
  <Paragraphs>458</Paragraphs>
  <Slides>46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8" baseType="lpstr">
      <vt:lpstr>Arial</vt:lpstr>
      <vt:lpstr>Calibri</vt:lpstr>
      <vt:lpstr>Cambria Math</vt:lpstr>
      <vt:lpstr>CMU Serif Roman</vt:lpstr>
      <vt:lpstr>Georgia</vt:lpstr>
      <vt:lpstr>Gill Sans</vt:lpstr>
      <vt:lpstr>Trebuchet MS</vt:lpstr>
      <vt:lpstr>Tw Cen MT</vt:lpstr>
      <vt:lpstr>Wingdings</vt:lpstr>
      <vt:lpstr>Wingdings 2</vt:lpstr>
      <vt:lpstr>Intermedio</vt:lpstr>
      <vt:lpstr>Tema1</vt:lpstr>
      <vt:lpstr>Presentación de PowerPoint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Construyendo un diagrama de interacciones</vt:lpstr>
      <vt:lpstr>Presentación de PowerPoint</vt:lpstr>
      <vt:lpstr>Presentación de PowerPoint</vt:lpstr>
      <vt:lpstr>Inventario de fuerzas</vt:lpstr>
      <vt:lpstr>Inventario de fuerzas</vt:lpstr>
      <vt:lpstr>Inventario de fuerzas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Problema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Nelson Rios Pacheco</cp:lastModifiedBy>
  <cp:revision>32</cp:revision>
  <dcterms:created xsi:type="dcterms:W3CDTF">2018-09-04T15:58:01Z</dcterms:created>
  <dcterms:modified xsi:type="dcterms:W3CDTF">2023-05-03T22:34:10Z</dcterms:modified>
</cp:coreProperties>
</file>